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25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5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99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6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1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90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6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13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41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86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14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38F0-85AB-B54F-8616-B83295414AFC}" type="datetimeFigureOut">
              <a:rPr kumimoji="1" lang="zh-CN" altLang="en-US" smtClean="0"/>
              <a:t>2017/3/3 Friday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CBF9-54D4-4A4B-A37C-23462A6DC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59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网络</a:t>
            </a:r>
            <a:r>
              <a:rPr kumimoji="1" lang="zh-CN" altLang="en-US" dirty="0" smtClean="0"/>
              <a:t>工程</a:t>
            </a:r>
            <a:r>
              <a:rPr kumimoji="1" lang="en-US" altLang="zh-CN" smtClean="0"/>
              <a:t/>
            </a:r>
            <a:br>
              <a:rPr kumimoji="1" lang="en-US" altLang="zh-CN" smtClean="0"/>
            </a:br>
            <a:r>
              <a:rPr kumimoji="1" lang="en-US" altLang="zh-CN" smtClean="0"/>
              <a:t>2017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皮人杰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pirj</a:t>
            </a:r>
            <a:r>
              <a:rPr kumimoji="1" lang="en-US" altLang="zh-CN" dirty="0">
                <a:solidFill>
                  <a:schemeClr val="tx1"/>
                </a:solidFill>
              </a:rPr>
              <a:t>@</a:t>
            </a:r>
            <a:r>
              <a:rPr kumimoji="1" lang="en-US" altLang="zh-CN" dirty="0" smtClean="0">
                <a:solidFill>
                  <a:schemeClr val="tx1"/>
                </a:solidFill>
              </a:rPr>
              <a:t>bupt.edu.cn</a:t>
            </a:r>
          </a:p>
          <a:p>
            <a:r>
              <a:rPr kumimoji="1" lang="en-US" altLang="zh-CN" dirty="0" smtClean="0">
                <a:solidFill>
                  <a:schemeClr val="tx1"/>
                </a:solidFill>
              </a:rPr>
              <a:t>139-1089-8227</a:t>
            </a: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北京邮电大学计算机学院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授课与考核方式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授课形式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课堂讲解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独立实验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总评成绩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平时成绩</a:t>
            </a:r>
            <a:r>
              <a:rPr kumimoji="1" lang="en-US" altLang="zh-CN" dirty="0" smtClean="0"/>
              <a:t>:40%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en-US" dirty="0" smtClean="0"/>
              <a:t>平时作业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期末成绩</a:t>
            </a:r>
            <a:r>
              <a:rPr kumimoji="1" lang="en-US" altLang="zh-CN" dirty="0" smtClean="0"/>
              <a:t>:60%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en-US" dirty="0" smtClean="0"/>
              <a:t>实验</a:t>
            </a:r>
            <a:r>
              <a:rPr kumimoji="1" lang="zh-CN" altLang="en-US" dirty="0" smtClean="0"/>
              <a:t>报告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4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课程培养目标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解决复杂工程问题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利用已学知识分析问题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借助搜索工具</a:t>
            </a:r>
            <a:endParaRPr kumimoji="1" lang="en-US" altLang="zh-CN" dirty="0" smtClean="0"/>
          </a:p>
          <a:p>
            <a:r>
              <a:rPr kumimoji="1" lang="zh-CN" altLang="en-US" dirty="0" smtClean="0"/>
              <a:t>指定技术方案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实践操作结果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强调覆盖知识面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掌握工程技术方法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知识结构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计算机编程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C/C++,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</a:p>
          <a:p>
            <a:r>
              <a:rPr kumimoji="1" lang="zh-CN" altLang="en-US" dirty="0" smtClean="0"/>
              <a:t>网络原理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计算机网络课程</a:t>
            </a:r>
            <a:r>
              <a:rPr kumimoji="1" lang="en-US" altLang="zh-CN" dirty="0" smtClean="0"/>
              <a:t>,TCP/IP,…</a:t>
            </a:r>
          </a:p>
          <a:p>
            <a:r>
              <a:rPr kumimoji="1" lang="zh-CN" altLang="en-US" dirty="0" smtClean="0"/>
              <a:t>网络工具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Wireshark</a:t>
            </a:r>
            <a:r>
              <a:rPr kumimoji="1" lang="en-US" altLang="zh-CN" dirty="0" smtClean="0"/>
              <a:t>, TCPDUMP, </a:t>
            </a:r>
            <a:r>
              <a:rPr kumimoji="1" lang="en-US" altLang="zh-CN" dirty="0" err="1" smtClean="0"/>
              <a:t>Pcap</a:t>
            </a:r>
            <a:r>
              <a:rPr kumimoji="1" lang="en-US" altLang="zh-CN" dirty="0" smtClean="0"/>
              <a:t>,…</a:t>
            </a:r>
          </a:p>
          <a:p>
            <a:r>
              <a:rPr kumimoji="1" lang="zh-CN" altLang="en-US" dirty="0" smtClean="0"/>
              <a:t>网络协议</a:t>
            </a:r>
            <a:r>
              <a:rPr kumimoji="1" lang="en-US" altLang="zh-CN" dirty="0" smtClean="0"/>
              <a:t>: IETF,…</a:t>
            </a:r>
          </a:p>
          <a:p>
            <a:r>
              <a:rPr kumimoji="1" lang="zh-CN" altLang="en-US" dirty="0" smtClean="0"/>
              <a:t>实验工具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VMware,VirtualBox</a:t>
            </a:r>
            <a:r>
              <a:rPr kumimoji="1" lang="en-US" altLang="zh-CN" dirty="0" smtClean="0"/>
              <a:t>,…</a:t>
            </a:r>
          </a:p>
          <a:p>
            <a:r>
              <a:rPr kumimoji="1" lang="zh-CN" altLang="en-US" dirty="0" smtClean="0"/>
              <a:t>操作系统</a:t>
            </a:r>
            <a:r>
              <a:rPr kumimoji="1" lang="en-US" altLang="zh-CN" dirty="0" smtClean="0"/>
              <a:t>: Ubuntu, Centos,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</a:p>
          <a:p>
            <a:r>
              <a:rPr kumimoji="1" lang="zh-CN" altLang="en-US" dirty="0" smtClean="0"/>
              <a:t>搜索工具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113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网络工程 2017</vt:lpstr>
      <vt:lpstr>授课与考核方式</vt:lpstr>
      <vt:lpstr>课程培养目标</vt:lpstr>
      <vt:lpstr>知识结构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网络工程2016 3132121160</dc:title>
  <dc:creator>pirenjie</dc:creator>
  <cp:lastModifiedBy>PC</cp:lastModifiedBy>
  <cp:revision>14</cp:revision>
  <dcterms:created xsi:type="dcterms:W3CDTF">2016-03-20T02:44:52Z</dcterms:created>
  <dcterms:modified xsi:type="dcterms:W3CDTF">2017-03-03T02:10:13Z</dcterms:modified>
</cp:coreProperties>
</file>