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3" r:id="rId6"/>
    <p:sldId id="257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网站设计与开发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袁钰、王晓蓉、张缘、邢畅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5552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/>
              <a:t>$link = </a:t>
            </a:r>
            <a:r>
              <a:rPr lang="en-US" altLang="zh-CN" dirty="0" err="1"/>
              <a:t>mysql_connect</a:t>
            </a:r>
            <a:r>
              <a:rPr lang="en-US" altLang="zh-CN" dirty="0"/>
              <a:t> ( </a:t>
            </a:r>
            <a:r>
              <a:rPr lang="en-US" altLang="zh-CN" dirty="0" smtClean="0"/>
              <a:t>‘localhost’, ‘root’, ‘123’ </a:t>
            </a:r>
            <a:r>
              <a:rPr lang="en-US" altLang="zh-CN" dirty="0"/>
              <a:t>) or die ( </a:t>
            </a:r>
            <a:r>
              <a:rPr lang="en-US" altLang="zh-CN" dirty="0" smtClean="0"/>
              <a:t>‘Could </a:t>
            </a:r>
            <a:r>
              <a:rPr lang="en-US" altLang="zh-CN" dirty="0"/>
              <a:t>not connect: </a:t>
            </a:r>
            <a:r>
              <a:rPr lang="en-US" altLang="zh-CN" dirty="0" smtClean="0"/>
              <a:t>’ </a:t>
            </a:r>
            <a:r>
              <a:rPr lang="en-US" altLang="zh-CN" dirty="0"/>
              <a:t>. </a:t>
            </a:r>
            <a:r>
              <a:rPr lang="en-US" altLang="zh-CN" dirty="0" err="1"/>
              <a:t>mysql_error</a:t>
            </a:r>
            <a:r>
              <a:rPr lang="en-US" altLang="zh-CN" dirty="0"/>
              <a:t> () </a:t>
            </a:r>
            <a:r>
              <a:rPr lang="en-US" altLang="zh-CN" dirty="0" smtClean="0"/>
              <a:t>);//</a:t>
            </a:r>
            <a:r>
              <a:rPr lang="zh-CN" altLang="en-US" dirty="0" smtClean="0"/>
              <a:t>数据库连接</a:t>
            </a:r>
            <a:endParaRPr lang="en-US" altLang="zh-CN" dirty="0" smtClean="0"/>
          </a:p>
          <a:p>
            <a:r>
              <a:rPr lang="en-US" altLang="zh-CN" dirty="0" err="1"/>
              <a:t>mysql_query</a:t>
            </a:r>
            <a:r>
              <a:rPr lang="en-US" altLang="zh-CN" dirty="0"/>
              <a:t>(“CREATE DATABASE IF NOT EXISTS contact CHARACTER SET utf8 COLLATE utf8_general_ci”,$link)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mysql_query</a:t>
            </a:r>
            <a:r>
              <a:rPr lang="en-US" altLang="zh-CN" dirty="0" smtClean="0"/>
              <a:t>(“CREATE </a:t>
            </a:r>
            <a:r>
              <a:rPr lang="en-US" altLang="zh-CN" dirty="0"/>
              <a:t>DATABASE IF NOT EXISTS contact CHARACTER SET utf8 COLLATE </a:t>
            </a:r>
            <a:r>
              <a:rPr lang="en-US" altLang="zh-CN" dirty="0" smtClean="0"/>
              <a:t>utf8_general_ci”,$link)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mysql_select_db</a:t>
            </a:r>
            <a:r>
              <a:rPr lang="en-US" altLang="zh-CN" dirty="0"/>
              <a:t>("</a:t>
            </a:r>
            <a:r>
              <a:rPr lang="en-US" altLang="zh-CN" dirty="0" err="1"/>
              <a:t>contact",$link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sql_table</a:t>
            </a:r>
            <a:endParaRPr lang="en-US" altLang="zh-CN" dirty="0" smtClean="0"/>
          </a:p>
          <a:p>
            <a:r>
              <a:rPr lang="en-US" altLang="zh-CN" dirty="0" err="1"/>
              <a:t>mysql_query</a:t>
            </a:r>
            <a:r>
              <a:rPr lang="en-US" altLang="zh-CN" dirty="0"/>
              <a:t>($</a:t>
            </a:r>
            <a:r>
              <a:rPr lang="en-US" altLang="zh-CN" dirty="0" err="1"/>
              <a:t>sql_table,$link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/>
              <a:t> $</a:t>
            </a:r>
            <a:r>
              <a:rPr lang="en-US" altLang="zh-CN" dirty="0" err="1"/>
              <a:t>sql_record</a:t>
            </a:r>
            <a:r>
              <a:rPr lang="en-US" altLang="zh-CN" dirty="0"/>
              <a:t>="INSERT INTO `visitor` (`name`, `email`, `comment`, `website`, `sex`) VALUES ('$</a:t>
            </a:r>
            <a:r>
              <a:rPr lang="en-US" altLang="zh-CN" dirty="0" err="1"/>
              <a:t>name','$email','$comment','$website','$gender</a:t>
            </a:r>
            <a:r>
              <a:rPr lang="en-US" altLang="zh-CN" dirty="0"/>
              <a:t>')";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zh-CN" altLang="en-US" dirty="0" smtClean="0"/>
              <a:t>* </a:t>
            </a:r>
            <a:r>
              <a:rPr lang="en-US" altLang="zh-CN" smtClean="0"/>
              <a:t>from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/>
              <a:t> $</a:t>
            </a:r>
            <a:r>
              <a:rPr lang="en-US" altLang="zh-CN" dirty="0" err="1"/>
              <a:t>sql_record</a:t>
            </a:r>
            <a:r>
              <a:rPr lang="en-US" altLang="zh-CN" dirty="0"/>
              <a:t>="INSERT INTO `visitor` (`name`, `email`, `comment`, `website`, `sex`) VALUES ('$</a:t>
            </a:r>
            <a:r>
              <a:rPr lang="en-US" altLang="zh-CN" dirty="0" err="1"/>
              <a:t>name','$email','$comment','$website','$gender</a:t>
            </a:r>
            <a:r>
              <a:rPr lang="en-US" altLang="zh-CN" dirty="0" smtClean="0"/>
              <a:t>')";</a:t>
            </a:r>
          </a:p>
          <a:p>
            <a:endParaRPr lang="en-US" altLang="zh-CN" dirty="0"/>
          </a:p>
          <a:p>
            <a:r>
              <a:rPr lang="en-US" altLang="zh-CN" dirty="0" err="1"/>
              <a:t>mysql_close</a:t>
            </a:r>
            <a:r>
              <a:rPr lang="en-US" altLang="zh-CN" dirty="0"/>
              <a:t> ( $link );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视频与音乐播放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&lt;video id="video1"&gt;</a:t>
            </a:r>
          </a:p>
          <a:p>
            <a:r>
              <a:rPr lang="en-US" altLang="zh-CN" dirty="0"/>
              <a:t>  &lt;source </a:t>
            </a:r>
            <a:r>
              <a:rPr lang="en-US" altLang="zh-CN" dirty="0" err="1"/>
              <a:t>src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**</a:t>
            </a:r>
            <a:r>
              <a:rPr lang="en-US" altLang="zh-CN" dirty="0" smtClean="0"/>
              <a:t>.</a:t>
            </a:r>
            <a:r>
              <a:rPr lang="en-US" altLang="zh-CN" dirty="0"/>
              <a:t>mp3" type="</a:t>
            </a:r>
            <a:r>
              <a:rPr lang="en-US" altLang="zh-CN" dirty="0" smtClean="0"/>
              <a:t>video/mp3"&gt;</a:t>
            </a:r>
            <a:endParaRPr lang="en-US" altLang="zh-CN" dirty="0"/>
          </a:p>
          <a:p>
            <a:r>
              <a:rPr lang="en-US" altLang="zh-CN" dirty="0"/>
              <a:t>  &lt;source </a:t>
            </a:r>
            <a:r>
              <a:rPr lang="en-US" altLang="zh-CN" dirty="0" err="1"/>
              <a:t>src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**</a:t>
            </a:r>
            <a:r>
              <a:rPr lang="en-US" altLang="zh-CN" dirty="0" smtClean="0"/>
              <a:t>.</a:t>
            </a:r>
            <a:r>
              <a:rPr lang="en-US" altLang="zh-CN" dirty="0" err="1"/>
              <a:t>ogg</a:t>
            </a:r>
            <a:r>
              <a:rPr lang="en-US" altLang="zh-CN" dirty="0"/>
              <a:t>" type="video/</a:t>
            </a:r>
            <a:r>
              <a:rPr lang="en-US" altLang="zh-CN" dirty="0" err="1"/>
              <a:t>ogg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&lt;/</a:t>
            </a:r>
            <a:r>
              <a:rPr lang="en-US" altLang="zh-CN" dirty="0" smtClean="0"/>
              <a:t>video&gt;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 &lt;video&gt; </a:t>
            </a:r>
            <a:r>
              <a:rPr lang="zh-CN" altLang="en-US" dirty="0" smtClean="0"/>
              <a:t>标签，音频播放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定位到网页特定位置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回到网页顶部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="#top" target="_self"&gt;</a:t>
            </a:r>
            <a:r>
              <a:rPr lang="zh-CN" altLang="zh-CN" dirty="0"/>
              <a:t>返回顶部</a:t>
            </a:r>
            <a:r>
              <a:rPr lang="en-US" altLang="zh-CN" dirty="0"/>
              <a:t>&lt;/a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定位到某一元素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&lt;a name="team"&gt;OUR TEAM&lt;/a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="#team" </a:t>
            </a:r>
            <a:r>
              <a:rPr lang="en-US" altLang="zh-CN" dirty="0" err="1" smtClean="0"/>
              <a:t>Introductionds</a:t>
            </a:r>
            <a:r>
              <a:rPr lang="en-US" altLang="zh-CN" dirty="0" smtClean="0"/>
              <a:t> </a:t>
            </a:r>
            <a:r>
              <a:rPr lang="en-US" altLang="zh-CN" dirty="0"/>
              <a:t>Of Group Members&lt;/a&gt;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1730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 smtClean="0"/>
              <a:t>=“**.</a:t>
            </a:r>
            <a:r>
              <a:rPr lang="en-US" altLang="zh-CN" dirty="0" err="1" smtClean="0"/>
              <a:t>png</a:t>
            </a:r>
            <a:r>
              <a:rPr lang="en-US" altLang="zh-CN" dirty="0"/>
              <a:t>" alt="" class="</a:t>
            </a:r>
            <a:r>
              <a:rPr lang="en-US" altLang="zh-CN" dirty="0" err="1"/>
              <a:t>img</a:t>
            </a:r>
            <a:r>
              <a:rPr lang="en-US" altLang="zh-CN" dirty="0"/>
              <a:t>-circle"</a:t>
            </a:r>
            <a:r>
              <a:rPr lang="zh-CN" altLang="en-US" dirty="0"/>
              <a:t>：图像标签（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）和源属性（</a:t>
            </a:r>
            <a:r>
              <a:rPr lang="en-US" altLang="zh-CN" dirty="0" err="1"/>
              <a:t>Src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-circle</a:t>
            </a:r>
            <a:r>
              <a:rPr lang="zh-CN" altLang="en-US" dirty="0"/>
              <a:t>为表现形式为圆</a:t>
            </a:r>
            <a:r>
              <a:rPr lang="zh-CN" altLang="en-US" dirty="0" smtClean="0"/>
              <a:t>状</a:t>
            </a:r>
            <a:endParaRPr lang="en-US" altLang="zh-CN" dirty="0" smtClean="0"/>
          </a:p>
          <a:p>
            <a:r>
              <a:rPr lang="en-US" altLang="zh-CN" dirty="0" err="1" smtClean="0"/>
              <a:t>img</a:t>
            </a:r>
            <a:r>
              <a:rPr lang="en-US" altLang="zh-CN" smtClean="0"/>
              <a:t>-polaroid</a:t>
            </a:r>
            <a:r>
              <a:rPr lang="zh-CN" altLang="en-US" smtClean="0"/>
              <a:t>为</a:t>
            </a:r>
            <a:r>
              <a:rPr lang="zh-CN" altLang="en-US" dirty="0"/>
              <a:t>表现形状为方状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1730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图片滑动效果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7574"/>
            <a:ext cx="8229600" cy="468052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4500" dirty="0"/>
              <a:t>&lt;script&gt;				</a:t>
            </a:r>
          </a:p>
          <a:p>
            <a:r>
              <a:rPr lang="en-US" altLang="zh-CN" sz="4500" dirty="0" smtClean="0"/>
              <a:t>$(</a:t>
            </a:r>
            <a:r>
              <a:rPr lang="en-US" altLang="zh-CN" sz="4500" dirty="0"/>
              <a:t>function () {</a:t>
            </a:r>
          </a:p>
          <a:p>
            <a:r>
              <a:rPr lang="en-US" altLang="zh-CN" sz="4500" dirty="0" smtClean="0"/>
              <a:t>$("#</a:t>
            </a:r>
            <a:r>
              <a:rPr lang="en-US" altLang="zh-CN" sz="4500" dirty="0"/>
              <a:t>slider4").</a:t>
            </a:r>
            <a:r>
              <a:rPr lang="en-US" altLang="zh-CN" sz="4500" dirty="0" err="1"/>
              <a:t>responsiveSlides</a:t>
            </a:r>
            <a:r>
              <a:rPr lang="en-US" altLang="zh-CN" sz="4500" dirty="0"/>
              <a:t>({</a:t>
            </a:r>
          </a:p>
          <a:p>
            <a:r>
              <a:rPr lang="en-US" altLang="zh-CN" sz="4500" dirty="0" smtClean="0"/>
              <a:t>auto</a:t>
            </a:r>
            <a:r>
              <a:rPr lang="en-US" altLang="zh-CN" sz="4500" dirty="0"/>
              <a:t>: true,   </a:t>
            </a:r>
            <a:r>
              <a:rPr lang="zh-CN" altLang="en-US" sz="4500" dirty="0"/>
              <a:t>自动播放</a:t>
            </a:r>
          </a:p>
          <a:p>
            <a:r>
              <a:rPr lang="en-US" altLang="zh-CN" sz="4500" dirty="0" smtClean="0"/>
              <a:t>pager</a:t>
            </a:r>
            <a:r>
              <a:rPr lang="en-US" altLang="zh-CN" sz="4500" dirty="0"/>
              <a:t>: true, </a:t>
            </a:r>
            <a:r>
              <a:rPr lang="zh-CN" altLang="en-US" sz="4500" dirty="0"/>
              <a:t>是否显示页码</a:t>
            </a:r>
          </a:p>
          <a:p>
            <a:r>
              <a:rPr lang="en-US" altLang="zh-CN" sz="4500" dirty="0" err="1" smtClean="0"/>
              <a:t>nav</a:t>
            </a:r>
            <a:r>
              <a:rPr lang="en-US" altLang="zh-CN" sz="4500" dirty="0"/>
              <a:t>: true, </a:t>
            </a:r>
            <a:r>
              <a:rPr lang="zh-CN" altLang="en-US" sz="4500" dirty="0"/>
              <a:t>是否显示左右导航箭头</a:t>
            </a:r>
          </a:p>
          <a:p>
            <a:r>
              <a:rPr lang="en-US" altLang="zh-CN" sz="4500" dirty="0" smtClean="0"/>
              <a:t>speed</a:t>
            </a:r>
            <a:r>
              <a:rPr lang="en-US" altLang="zh-CN" sz="4500" dirty="0"/>
              <a:t>: 500, </a:t>
            </a:r>
            <a:r>
              <a:rPr lang="zh-CN" altLang="en-US" sz="4500" dirty="0"/>
              <a:t>动画持续时间  单位：毫秒</a:t>
            </a:r>
          </a:p>
          <a:p>
            <a:r>
              <a:rPr lang="en-US" altLang="zh-CN" sz="4500" dirty="0" smtClean="0"/>
              <a:t>namespace</a:t>
            </a:r>
            <a:r>
              <a:rPr lang="en-US" altLang="zh-CN" sz="4500" dirty="0"/>
              <a:t>: "callbacks",  </a:t>
            </a:r>
            <a:endParaRPr lang="zh-CN" altLang="en-US" sz="4500" dirty="0"/>
          </a:p>
          <a:p>
            <a:r>
              <a:rPr lang="en-US" altLang="zh-CN" sz="4500" dirty="0" smtClean="0"/>
              <a:t>before</a:t>
            </a:r>
            <a:r>
              <a:rPr lang="en-US" altLang="zh-CN" sz="4500" dirty="0"/>
              <a:t>: function () { </a:t>
            </a:r>
            <a:r>
              <a:rPr lang="zh-CN" altLang="en-US" sz="4500" dirty="0"/>
              <a:t>回调之前的参数：前</a:t>
            </a:r>
            <a:r>
              <a:rPr lang="en-US" altLang="zh-CN" sz="4500" dirty="0"/>
              <a:t>3</a:t>
            </a:r>
            <a:r>
              <a:rPr lang="zh-CN" altLang="en-US" sz="4500" dirty="0"/>
              <a:t>张图</a:t>
            </a:r>
          </a:p>
          <a:p>
            <a:r>
              <a:rPr lang="en-US" altLang="zh-CN" sz="4500" dirty="0" smtClean="0"/>
              <a:t>$('.</a:t>
            </a:r>
            <a:r>
              <a:rPr lang="en-US" altLang="zh-CN" sz="4500" dirty="0"/>
              <a:t>events').append("&lt;li&gt;before </a:t>
            </a:r>
            <a:r>
              <a:rPr lang="en-US" altLang="zh-CN" sz="4500" dirty="0" smtClean="0"/>
              <a:t>event fired.&lt;/li&gt;"); },</a:t>
            </a:r>
            <a:r>
              <a:rPr lang="en-US" altLang="zh-CN" sz="4500" dirty="0"/>
              <a:t>	</a:t>
            </a:r>
          </a:p>
          <a:p>
            <a:r>
              <a:rPr lang="en-US" altLang="zh-CN" sz="4500" dirty="0" smtClean="0"/>
              <a:t>after</a:t>
            </a:r>
            <a:r>
              <a:rPr lang="en-US" altLang="zh-CN" sz="4500" dirty="0"/>
              <a:t>: function () {</a:t>
            </a:r>
            <a:r>
              <a:rPr lang="zh-CN" altLang="en-US" sz="4500" dirty="0"/>
              <a:t>回调之后的参数：后</a:t>
            </a:r>
            <a:r>
              <a:rPr lang="en-US" altLang="zh-CN" sz="4500" dirty="0"/>
              <a:t>3</a:t>
            </a:r>
            <a:r>
              <a:rPr lang="zh-CN" altLang="en-US" sz="4500" dirty="0"/>
              <a:t>张图</a:t>
            </a:r>
          </a:p>
          <a:p>
            <a:r>
              <a:rPr lang="en-US" altLang="zh-CN" sz="4500" dirty="0" smtClean="0"/>
              <a:t>$('.</a:t>
            </a:r>
            <a:r>
              <a:rPr lang="en-US" altLang="zh-CN" sz="4500" dirty="0"/>
              <a:t>events').append("&lt;li&gt;after event fired.&lt;/li</a:t>
            </a:r>
            <a:r>
              <a:rPr lang="en-US" altLang="zh-CN" sz="4500" dirty="0" smtClean="0"/>
              <a:t>&gt;");}</a:t>
            </a:r>
            <a:endParaRPr lang="en-US" altLang="zh-CN" sz="4500" dirty="0"/>
          </a:p>
          <a:p>
            <a:r>
              <a:rPr lang="en-US" altLang="zh-CN" sz="4500" dirty="0" smtClean="0"/>
              <a:t>});</a:t>
            </a:r>
          </a:p>
          <a:p>
            <a:r>
              <a:rPr lang="en-US" altLang="zh-CN" sz="4500" dirty="0"/>
              <a:t> });</a:t>
            </a:r>
          </a:p>
          <a:p>
            <a:r>
              <a:rPr lang="en-US" altLang="zh-CN" sz="4500" dirty="0" smtClean="0"/>
              <a:t>&lt;/</a:t>
            </a:r>
            <a:r>
              <a:rPr lang="en-US" altLang="zh-CN" sz="4500" dirty="0"/>
              <a:t>script&gt;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&lt;form method="post" action="&lt;?</a:t>
            </a:r>
            <a:r>
              <a:rPr lang="en-US" altLang="zh-CN" dirty="0" err="1"/>
              <a:t>php</a:t>
            </a:r>
            <a:r>
              <a:rPr lang="en-US" altLang="zh-CN" dirty="0"/>
              <a:t> echo </a:t>
            </a:r>
            <a:r>
              <a:rPr lang="en-US" altLang="zh-CN" dirty="0" err="1"/>
              <a:t>htmlspecialchars</a:t>
            </a:r>
            <a:r>
              <a:rPr lang="en-US" altLang="zh-CN" dirty="0"/>
              <a:t>($_SERVER["PHP_SELF</a:t>
            </a:r>
            <a:r>
              <a:rPr lang="en-US" altLang="zh-CN" dirty="0" smtClean="0"/>
              <a:t>"]);?&gt;"&gt;</a:t>
            </a:r>
          </a:p>
          <a:p>
            <a:r>
              <a:rPr lang="en-US" altLang="zh-CN" dirty="0"/>
              <a:t>&lt;input type="text" name="</a:t>
            </a:r>
            <a:r>
              <a:rPr lang="en-US" altLang="zh-CN" b="1" dirty="0" smtClean="0"/>
              <a:t>name</a:t>
            </a:r>
            <a:r>
              <a:rPr lang="en-US" altLang="zh-CN" dirty="0" smtClean="0"/>
              <a:t>" placeholder</a:t>
            </a:r>
            <a:r>
              <a:rPr lang="en-US" altLang="zh-CN" dirty="0"/>
              <a:t>="Your name" </a:t>
            </a:r>
            <a:r>
              <a:rPr lang="en-US" altLang="zh-CN" b="1" dirty="0"/>
              <a:t>required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&lt;/form&gt;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3471" r="36786" b="15861"/>
          <a:stretch/>
        </p:blipFill>
        <p:spPr bwMode="auto">
          <a:xfrm>
            <a:off x="1547664" y="411510"/>
            <a:ext cx="5094514" cy="39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9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radio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3016" r="32492" b="47488"/>
          <a:stretch/>
        </p:blipFill>
        <p:spPr bwMode="auto">
          <a:xfrm>
            <a:off x="461728" y="1779662"/>
            <a:ext cx="4752527" cy="13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36429" r="36500" b="42832"/>
          <a:stretch/>
        </p:blipFill>
        <p:spPr bwMode="auto">
          <a:xfrm>
            <a:off x="3754054" y="3435846"/>
            <a:ext cx="498131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12" y="2237508"/>
            <a:ext cx="1323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5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Textare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代表 </a:t>
            </a:r>
            <a:r>
              <a:rPr lang="en-US" altLang="zh-CN" dirty="0"/>
              <a:t>HTML </a:t>
            </a:r>
            <a:r>
              <a:rPr lang="zh-CN" altLang="en-US" dirty="0"/>
              <a:t>表单中的一个文本区 </a:t>
            </a:r>
            <a:r>
              <a:rPr lang="en-US" altLang="zh-CN" dirty="0"/>
              <a:t>(text-area)</a:t>
            </a:r>
            <a:r>
              <a:rPr lang="zh-CN" altLang="en-US" dirty="0"/>
              <a:t>。在表单中 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 </a:t>
            </a:r>
            <a:r>
              <a:rPr lang="zh-CN" altLang="en-US" dirty="0"/>
              <a:t>标签每出现一次，一个 </a:t>
            </a:r>
            <a:r>
              <a:rPr lang="en-US" altLang="zh-CN" dirty="0" err="1"/>
              <a:t>Textarea</a:t>
            </a:r>
            <a:r>
              <a:rPr lang="en-US" altLang="zh-CN" dirty="0"/>
              <a:t> </a:t>
            </a:r>
            <a:r>
              <a:rPr lang="zh-CN" altLang="en-US" dirty="0"/>
              <a:t>对象就会被创建。</a:t>
            </a:r>
          </a:p>
          <a:p>
            <a:r>
              <a:rPr lang="zh-CN" altLang="en-US" dirty="0"/>
              <a:t>您可以通过索引相应表单的元素数组来访问某个 </a:t>
            </a:r>
            <a:r>
              <a:rPr lang="en-US" altLang="zh-CN" dirty="0" err="1"/>
              <a:t>Textarea</a:t>
            </a:r>
            <a:r>
              <a:rPr lang="en-US" altLang="zh-CN" dirty="0"/>
              <a:t> </a:t>
            </a:r>
            <a:r>
              <a:rPr lang="zh-CN" altLang="en-US" dirty="0"/>
              <a:t>对象，或者使用 </a:t>
            </a:r>
            <a:r>
              <a:rPr lang="en-US" altLang="zh-CN" dirty="0" err="1"/>
              <a:t>getElementById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/>
              <a:t>$name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$name= </a:t>
            </a:r>
            <a:r>
              <a:rPr lang="en-US" altLang="zh-CN" dirty="0" err="1"/>
              <a:t>test_input</a:t>
            </a:r>
            <a:r>
              <a:rPr lang="en-US" altLang="zh-CN" dirty="0"/>
              <a:t>($_POST[</a:t>
            </a:r>
            <a:r>
              <a:rPr lang="en-US" altLang="zh-CN" b="1" dirty="0"/>
              <a:t>'name</a:t>
            </a:r>
            <a:r>
              <a:rPr lang="en-US" altLang="zh-CN" dirty="0"/>
              <a:t>']);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5486"/>
            <a:ext cx="108012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436</Words>
  <Application>Microsoft Office PowerPoint</Application>
  <PresentationFormat>全屏显示(16:9)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网站设计与开发</vt:lpstr>
      <vt:lpstr>视频与音乐播放</vt:lpstr>
      <vt:lpstr>定位到网页特定位置</vt:lpstr>
      <vt:lpstr>添加图片</vt:lpstr>
      <vt:lpstr>图片滑动效果</vt:lpstr>
      <vt:lpstr>数据库</vt:lpstr>
      <vt:lpstr>数据库</vt:lpstr>
      <vt:lpstr>数据库</vt:lpstr>
      <vt:lpstr>数据库</vt:lpstr>
      <vt:lpstr>数据库</vt:lpstr>
      <vt:lpstr>数据库</vt:lpstr>
      <vt:lpstr>数据库</vt:lpstr>
      <vt:lpstr>数据库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xc-cau</dc:creator>
  <cp:lastModifiedBy>xx</cp:lastModifiedBy>
  <cp:revision>53</cp:revision>
  <dcterms:created xsi:type="dcterms:W3CDTF">2017-05-15T10:00:10Z</dcterms:created>
  <dcterms:modified xsi:type="dcterms:W3CDTF">2017-05-16T01:30:39Z</dcterms:modified>
</cp:coreProperties>
</file>