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496E-E0D7-EB4B-8F4A-B3C2B41EFF1F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DAB-EC8D-F847-8158-AD3DA57F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4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496E-E0D7-EB4B-8F4A-B3C2B41EFF1F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DAB-EC8D-F847-8158-AD3DA57F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1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496E-E0D7-EB4B-8F4A-B3C2B41EFF1F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DAB-EC8D-F847-8158-AD3DA57F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496E-E0D7-EB4B-8F4A-B3C2B41EFF1F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DAB-EC8D-F847-8158-AD3DA57F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8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496E-E0D7-EB4B-8F4A-B3C2B41EFF1F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DAB-EC8D-F847-8158-AD3DA57F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6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496E-E0D7-EB4B-8F4A-B3C2B41EFF1F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DAB-EC8D-F847-8158-AD3DA57F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7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496E-E0D7-EB4B-8F4A-B3C2B41EFF1F}" type="datetimeFigureOut">
              <a:rPr lang="en-US" smtClean="0"/>
              <a:t>4/16/15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DAB-EC8D-F847-8158-AD3DA57F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0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496E-E0D7-EB4B-8F4A-B3C2B41EFF1F}" type="datetimeFigureOut">
              <a:rPr lang="en-US" smtClean="0"/>
              <a:t>4/16/15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DAB-EC8D-F847-8158-AD3DA57F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7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496E-E0D7-EB4B-8F4A-B3C2B41EFF1F}" type="datetimeFigureOut">
              <a:rPr lang="en-US" smtClean="0"/>
              <a:t>4/16/15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DAB-EC8D-F847-8158-AD3DA57F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0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496E-E0D7-EB4B-8F4A-B3C2B41EFF1F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DAB-EC8D-F847-8158-AD3DA57F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496E-E0D7-EB4B-8F4A-B3C2B41EFF1F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DAB-EC8D-F847-8158-AD3DA57F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2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1496E-E0D7-EB4B-8F4A-B3C2B41EFF1F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E0DAB-EC8D-F847-8158-AD3DA57F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9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84300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Hunan Face Recognition Using Sparse Coding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645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Garamond"/>
                <a:cs typeface="Garamond"/>
              </a:rPr>
              <a:t>Peng</a:t>
            </a:r>
            <a:r>
              <a:rPr lang="en-US" sz="2800" dirty="0" smtClean="0">
                <a:latin typeface="Garamond"/>
                <a:cs typeface="Garamond"/>
              </a:rPr>
              <a:t> Li,  Hong Guo</a:t>
            </a:r>
          </a:p>
          <a:p>
            <a:r>
              <a:rPr lang="en-US" sz="2800" dirty="0" smtClean="0">
                <a:latin typeface="Garamond"/>
                <a:cs typeface="Garamond"/>
              </a:rPr>
              <a:t>Columbia University</a:t>
            </a:r>
            <a:endParaRPr lang="en-US" sz="28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21323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latin typeface="Arial"/>
                <a:cs typeface="Arial"/>
              </a:rPr>
              <a:t>Sparse coding has emerged as a much better performance comparing to traditional vector quantization.  </a:t>
            </a:r>
          </a:p>
          <a:p>
            <a:endParaRPr lang="en-US" sz="2800" dirty="0">
              <a:latin typeface="Arial"/>
              <a:cs typeface="Arial"/>
            </a:endParaRPr>
          </a:p>
          <a:p>
            <a:r>
              <a:rPr lang="en-US" sz="2800" dirty="0" smtClean="0">
                <a:latin typeface="Arial"/>
                <a:cs typeface="Arial"/>
              </a:rPr>
              <a:t>Previous research results showed that the power of sparse coding is at encoding phase. </a:t>
            </a:r>
          </a:p>
          <a:p>
            <a:endParaRPr lang="en-US" sz="2800" dirty="0">
              <a:latin typeface="Arial"/>
              <a:cs typeface="Arial"/>
            </a:endParaRPr>
          </a:p>
          <a:p>
            <a:r>
              <a:rPr lang="en-US" sz="2800" dirty="0" smtClean="0">
                <a:latin typeface="Arial"/>
                <a:cs typeface="Arial"/>
              </a:rPr>
              <a:t>Sparse coding has achieved state-of-the-art performance in object image recognition. In our experiment, we are trying to apply sparse coding technique to different and extensive human face databases. 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90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Resources of Datasets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/>
                <a:cs typeface="Arial"/>
              </a:rPr>
              <a:t>The Yale Face Database B:  16128 images of 28 human subjects.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yaleBfaces_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04" y="2934993"/>
            <a:ext cx="5004697" cy="243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1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Resources of Datasets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Labeled Face in the Wild: more than 13000 images of faces. The images are also aligned in different ways: funneled images and deep funneled images. </a:t>
            </a:r>
          </a:p>
          <a:p>
            <a:endParaRPr lang="en-US" sz="2800" dirty="0">
              <a:latin typeface="Arial"/>
              <a:cs typeface="Arial"/>
            </a:endParaRPr>
          </a:p>
        </p:txBody>
      </p:sp>
      <p:pic>
        <p:nvPicPr>
          <p:cNvPr id="4" name="Picture 3" descr="Aaron_Sorkin_00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9" y="3803946"/>
            <a:ext cx="2797124" cy="2797124"/>
          </a:xfrm>
          <a:prstGeom prst="rect">
            <a:avLst/>
          </a:prstGeom>
        </p:spPr>
      </p:pic>
      <p:pic>
        <p:nvPicPr>
          <p:cNvPr id="5" name="Picture 4" descr="Aaron_Sorkin_00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300" y="3803946"/>
            <a:ext cx="2740160" cy="27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5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Garamond"/>
                <a:cs typeface="Garamond"/>
              </a:rPr>
              <a:t>Resources of Datasets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Arial"/>
                <a:cs typeface="Arial"/>
              </a:rPr>
              <a:t>The Facial Recognition Technology (FERET) :</a:t>
            </a:r>
          </a:p>
          <a:p>
            <a:pPr marL="0" indent="0">
              <a:buNone/>
            </a:pPr>
            <a:r>
              <a:rPr lang="en-US" sz="2800" dirty="0" smtClean="0">
                <a:latin typeface="Arial"/>
                <a:cs typeface="Arial"/>
              </a:rPr>
              <a:t>14051 human heads from different angle of views</a:t>
            </a:r>
          </a:p>
          <a:p>
            <a:pPr marL="0" indent="0">
              <a:buNone/>
            </a:pPr>
            <a:endParaRPr lang="en-US" sz="2800" dirty="0">
              <a:latin typeface="Arial"/>
              <a:cs typeface="Arial"/>
            </a:endParaRPr>
          </a:p>
          <a:p>
            <a:r>
              <a:rPr lang="en-US" sz="2800" dirty="0" smtClean="0">
                <a:latin typeface="Arial"/>
                <a:cs typeface="Arial"/>
              </a:rPr>
              <a:t>AR database: 4000 color images of 126 people’s faces with different facial expression</a:t>
            </a:r>
            <a:r>
              <a:rPr lang="en-US" dirty="0" smtClean="0">
                <a:latin typeface="Arial"/>
                <a:cs typeface="Arial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Arial"/>
                <a:cs typeface="Arial"/>
              </a:rPr>
              <a:t>		 </a:t>
            </a:r>
          </a:p>
          <a:p>
            <a:endParaRPr lang="en-US" dirty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pic>
        <p:nvPicPr>
          <p:cNvPr id="5" name="Picture 4" descr="Screen Shot 2015-04-16 at 4.45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06" y="4732000"/>
            <a:ext cx="6069518" cy="105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0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Workflow for Our Experiment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040959"/>
            <a:ext cx="1693474" cy="6803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Image Representation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356695" y="2040959"/>
            <a:ext cx="2131962" cy="6803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Patches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023567" y="2040959"/>
            <a:ext cx="1663233" cy="6803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743650" y="4202864"/>
            <a:ext cx="1784196" cy="6500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Encoded Image Patches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538150" y="4248218"/>
            <a:ext cx="1950507" cy="6500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Representation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89692" y="4248218"/>
            <a:ext cx="1708593" cy="6500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 Results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434368" y="2192143"/>
            <a:ext cx="756015" cy="3779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716670" y="2192143"/>
            <a:ext cx="1011862" cy="3779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7221114" y="3312108"/>
            <a:ext cx="756015" cy="3779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5716670" y="4338930"/>
            <a:ext cx="756015" cy="3779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2541408" y="4399406"/>
            <a:ext cx="756015" cy="3779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716670" y="1545812"/>
            <a:ext cx="10959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Various</a:t>
            </a:r>
          </a:p>
          <a:p>
            <a:r>
              <a:rPr lang="en-US" dirty="0" smtClean="0">
                <a:latin typeface="Arial"/>
                <a:cs typeface="Arial"/>
              </a:rPr>
              <a:t>Learning </a:t>
            </a:r>
          </a:p>
          <a:p>
            <a:r>
              <a:rPr lang="en-US" dirty="0" smtClean="0">
                <a:latin typeface="Arial"/>
                <a:cs typeface="Arial"/>
              </a:rPr>
              <a:t>Models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53143" y="3123078"/>
            <a:ext cx="91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Sparse</a:t>
            </a:r>
          </a:p>
          <a:p>
            <a:r>
              <a:rPr lang="en-US" dirty="0" smtClean="0">
                <a:latin typeface="Arial"/>
                <a:cs typeface="Arial"/>
              </a:rPr>
              <a:t>Coding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34368" y="3737953"/>
            <a:ext cx="1352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Ridge </a:t>
            </a:r>
          </a:p>
          <a:p>
            <a:r>
              <a:rPr lang="en-US" dirty="0" smtClean="0">
                <a:latin typeface="Arial"/>
                <a:cs typeface="Arial"/>
              </a:rPr>
              <a:t>Regression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60839" y="3915620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09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1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ramond"/>
                <a:cs typeface="Garamond"/>
              </a:rPr>
              <a:t>Discussion and Future Direction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Our results have state-of-the-art performance on those four databases.</a:t>
            </a:r>
          </a:p>
          <a:p>
            <a:endParaRPr lang="en-US" sz="2800" dirty="0"/>
          </a:p>
          <a:p>
            <a:r>
              <a:rPr lang="en-US" sz="2800" dirty="0" smtClean="0"/>
              <a:t> May incorporate second-order pooling or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60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216</Words>
  <Application>Microsoft Macintosh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Hunan Face Recognition Using Sparse Coding</vt:lpstr>
      <vt:lpstr>Motivation </vt:lpstr>
      <vt:lpstr>Resources of Datasets</vt:lpstr>
      <vt:lpstr>Resources of Datasets</vt:lpstr>
      <vt:lpstr>Resources of Datasets</vt:lpstr>
      <vt:lpstr>Workflow for Our Experiment</vt:lpstr>
      <vt:lpstr>Results</vt:lpstr>
      <vt:lpstr>Discussion and Future Direction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Guo</dc:creator>
  <cp:lastModifiedBy>Hong Guo</cp:lastModifiedBy>
  <cp:revision>14</cp:revision>
  <dcterms:created xsi:type="dcterms:W3CDTF">2015-04-16T19:43:13Z</dcterms:created>
  <dcterms:modified xsi:type="dcterms:W3CDTF">2015-04-17T03:34:10Z</dcterms:modified>
</cp:coreProperties>
</file>