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78751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中的盒子模型属性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1.盒子模型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13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个属性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client/offset/scroll[top/left/width/height]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offsetParent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2.封装get/set/setGroupCss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3.完成回到顶部或者跑马灯案例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9830" y="2065020"/>
            <a:ext cx="4604385" cy="4604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楷体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1026</cp:revision>
  <dcterms:created xsi:type="dcterms:W3CDTF">2016-10-27T05:16:00Z</dcterms:created>
  <dcterms:modified xsi:type="dcterms:W3CDTF">2018-04-25T06:04:29Z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