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5" r:id="rId4"/>
    <p:sldId id="286" r:id="rId6"/>
    <p:sldId id="28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080770"/>
          </a:xfrm>
        </p:spPr>
        <p:txBody>
          <a:bodyPr/>
          <a:p>
            <a:pPr algn="ctr"/>
            <a:r>
              <a:rPr lang="zh-CN" altLang="zh-CN" sz="48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48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sz="4800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 sz="48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8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476615" cy="4604385"/>
          </a:xfrm>
        </p:spPr>
        <p:txBody>
          <a:bodyPr/>
          <a:p>
            <a:r>
              <a:rPr 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小试牛刀</a:t>
            </a:r>
            <a:endParaRPr lang="zh-CN" sz="32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- transform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传统的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变形效果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translate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scale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rotate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skew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、matrix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+ transform-style : 如何在3D空间中呈现被嵌套的元素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flat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：子元素将不保留其3D位置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默认值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preserve-3d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：子元素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将保留其3D位置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760" y="2065020"/>
            <a:ext cx="309943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48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48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sz="4800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 sz="48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8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476615" cy="4604385"/>
          </a:xfrm>
        </p:spPr>
        <p:txBody>
          <a:bodyPr/>
          <a:p>
            <a:r>
              <a:rPr 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CSS3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中的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3D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动画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- transform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+ 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</a:rPr>
              <a:t>transform-origin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: 设置旋转元素的基点位置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x-axis : left center right length %  (50%)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y-axis : top  center bottom length % (50%)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z-axis : length  (0)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zh-CN" altLang="en-US" sz="240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3555" y="2061210"/>
            <a:ext cx="249936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48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48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sz="4800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 sz="48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8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476615" cy="4604385"/>
          </a:xfrm>
        </p:spPr>
        <p:txBody>
          <a:bodyPr/>
          <a:p>
            <a:r>
              <a:rPr 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CSS3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中的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3D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动画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- perspective : 定义3D元素距视图的距离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+ none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默认值，与设置零相同，不设置透视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number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设置的具体值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单位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px)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-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认知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3D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空间轴 和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3D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变形效果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translate(X|Y|Z)  rotate(X|Y|Z) ...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3555" y="2061210"/>
            <a:ext cx="2499360" cy="2735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演示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楷体</vt:lpstr>
      <vt:lpstr>仿宋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珠峰培训-前端全栈开发公开课  </vt:lpstr>
      <vt:lpstr>珠峰培训-前端全栈开发公开课  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696</cp:revision>
  <dcterms:created xsi:type="dcterms:W3CDTF">2016-10-27T05:16:00Z</dcterms:created>
  <dcterms:modified xsi:type="dcterms:W3CDTF">2018-05-02T13:26:26Z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