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81" r:id="rId6"/>
    <p:sldId id="300" r:id="rId7"/>
    <p:sldId id="288" r:id="rId8"/>
    <p:sldId id="289" r:id="rId9"/>
    <p:sldId id="301" r:id="rId10"/>
    <p:sldId id="302" r:id="rId11"/>
    <p:sldId id="303" r:id="rId12"/>
    <p:sldId id="304" r:id="rId13"/>
    <p:sldId id="305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5920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DOM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及常用方法</a:t>
            </a:r>
            <a:endParaRPr lang="en-US" altLang="zh-CN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5.</a:t>
            </a:r>
            <a:r>
              <a:rPr lang="zh-CN" sz="2000">
                <a:latin typeface="楷体" panose="02010609060101010101" charset="-122"/>
                <a:ea typeface="楷体" panose="02010609060101010101" charset="-122"/>
              </a:rPr>
              <a:t>关于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DOM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中的增删改      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createElement / createTextNode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+ appendChild / insertBefore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+ cloneNode / removeChild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+ set/get/removeAttribute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操作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DOM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节点的属性  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...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2065020"/>
            <a:ext cx="4043680" cy="2410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5920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一周综合练习</a:t>
            </a:r>
            <a:endParaRPr lang="zh-CN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sz="20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关于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DOM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操作的练习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获取四位验证码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...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115" y="2228215"/>
            <a:ext cx="3689985" cy="2773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88352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自我介绍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姓名：周啸天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职务：教学总监 </a:t>
            </a:r>
            <a:r>
              <a:rPr lang="zh-CN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（原腾讯高级前端开发工程师）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QQ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群：463043394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/ 691366273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扫描右侧的二维码，关注珠峰培训微信公众号，每周都会推送一些精彩的视频和技术文章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7580" y="2228215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88352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头脑风暴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学而不思则罔，思而不学则殆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--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论语（为政第二）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一味读书而不思考，就会因为不能深刻理解书本的意义而不能合理有效利用书本的知识，甚至会陷入迷茫。而如果一味空想而不去进行实实在在地学习和钻研，则终究是沙上建塔，一无所得。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隔行变色升级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选项卡的多种实现思路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深层理解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DOM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对象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0" y="2228215"/>
            <a:ext cx="3188970" cy="2139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64044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关于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中的数据类型转换汇总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把其它值转换为数字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2.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把其它值转换为字符串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3.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把其它值转换为布尔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4. ==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在进行比较的时候，数据类型值是如何进行转换的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字符串拼接及数学运算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0" y="2228215"/>
            <a:ext cx="261874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8640445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数组及常用方法</a:t>
            </a:r>
            <a:endParaRPr lang="zh-CN" altLang="en-US" sz="32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数组常用方法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+ push / pop / shift / unshift / splice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+ slice / concat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+ toString / join 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+ sort / reverse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   + indexOf / lastIndexOf</a:t>
            </a:r>
            <a:endParaRPr lang="en-US" altLang="zh-CN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    2.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数组去重</a:t>
            </a:r>
            <a:endParaRPr lang="zh-CN" altLang="en-US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38090" y="4015105"/>
            <a:ext cx="30797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记忆方式：</a:t>
            </a:r>
            <a:endParaRPr lang="zh-CN" altLang="en-US" sz="2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- 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方法的意义</a:t>
            </a:r>
            <a:endParaRPr lang="zh-CN" altLang="en-US" sz="2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- 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方法的参数</a:t>
            </a:r>
            <a:endParaRPr lang="zh-CN" altLang="en-US" sz="2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- 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方法的返回值</a:t>
            </a:r>
            <a:endParaRPr lang="zh-CN" altLang="en-US" sz="2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- 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是否改变原有数组</a:t>
            </a:r>
            <a:endParaRPr lang="zh-CN" altLang="en-US" sz="20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4375" y="2065020"/>
            <a:ext cx="379031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5920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字符串及常用方法</a:t>
            </a:r>
            <a:endParaRPr lang="en-US" altLang="zh-CN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字符串的操作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字符串常用操作方法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+ charAt / charCodeAt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+ substr / substring / slice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+ indexOf / lastIndexOf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+ split / replace 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+ ...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9450" y="2228215"/>
            <a:ext cx="379031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5920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Math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及常用方法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1. Math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数学函数（但是它是对象）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2. Math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中提供的方法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+ abs / ceil / floor / round 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+ max / min / sqrt / pow / PI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+ random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+ 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随机数的获取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+ ...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6385" y="2228215"/>
            <a:ext cx="418084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5920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DOM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及常用方法</a:t>
            </a:r>
            <a:endParaRPr lang="en-US" altLang="zh-CN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1. DOM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树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获取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DOM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元素的方法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+ getElementById / getElementsByTagName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+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getElementsByClassName / getElementsByName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+ querySelector /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querySelectorAll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+ document.documentElement / document.body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获取整屏宽高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2065020"/>
            <a:ext cx="4043680" cy="2410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  <a:t>前端全栈开发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公开课</a:t>
            </a: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592060" cy="4604385"/>
          </a:xfrm>
        </p:spPr>
        <p:txBody>
          <a:bodyPr/>
          <a:p>
            <a:pPr indent="0"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DOM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及常用方法</a:t>
            </a:r>
            <a:endParaRPr lang="en-US" altLang="zh-CN" sz="20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. DOM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中的节点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文本节点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元素节点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注释节点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/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文档节点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. </a:t>
            </a:r>
            <a:r>
              <a:rPr 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节点之间关系的属性</a:t>
            </a:r>
            <a:endParaRPr 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+ childNodes / children / parentNode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+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previousSibling / nextSibling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+ firstChild / lastChild</a:t>
            </a:r>
            <a:b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       +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基于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sym typeface="+mn-ea"/>
              </a:rPr>
              <a:t>wile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sym typeface="+mn-ea"/>
              </a:rPr>
              <a:t>循环处理一些兼容</a:t>
            </a:r>
            <a:endParaRPr lang="zh-CN" altLang="en-US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</a:t>
            </a:r>
            <a:endParaRPr lang="en-US" altLang="zh-CN" sz="20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2560" y="1151890"/>
            <a:ext cx="4246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八年专注、有口皆碑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en-US" altLang="zh-CN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2065020"/>
            <a:ext cx="4043680" cy="2410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1970</Words>
  <Application>WPS 演示</Application>
  <PresentationFormat>宽屏</PresentationFormat>
  <Paragraphs>139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  <vt:lpstr>珠峰培训-前端全栈开发公开课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992</cp:revision>
  <dcterms:created xsi:type="dcterms:W3CDTF">2016-10-27T05:16:00Z</dcterms:created>
  <dcterms:modified xsi:type="dcterms:W3CDTF">2018-04-03T01:07:22Z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