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335" r:id="rId4"/>
    <p:sldId id="336" r:id="rId5"/>
    <p:sldId id="341" r:id="rId6"/>
    <p:sldId id="257" r:id="rId7"/>
    <p:sldId id="322" r:id="rId8"/>
    <p:sldId id="342" r:id="rId9"/>
    <p:sldId id="343" r:id="rId10"/>
    <p:sldId id="357" r:id="rId11"/>
    <p:sldId id="373" r:id="rId12"/>
    <p:sldId id="374" r:id="rId13"/>
    <p:sldId id="375" r:id="rId14"/>
    <p:sldId id="368" r:id="rId15"/>
    <p:sldId id="370" r:id="rId16"/>
    <p:sldId id="37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jpeg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标题类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h1-h6</a:t>
            </a:r>
            <a:endParaRPr lang="en-US" altLang="zh-CN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列表类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ul&gt;li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无序列表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ol&gt;li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有序列表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dl&gt;dt dd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自定义列表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sz="233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div </a:t>
            </a:r>
            <a:r>
              <a:rPr lang="zh-CN" altLang="en-US" sz="233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区分大模块</a:t>
            </a:r>
            <a:endParaRPr lang="zh-CN" altLang="en-US" sz="233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sz="233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span </a:t>
            </a:r>
            <a:r>
              <a:rPr lang="zh-CN" altLang="en-US" sz="233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区分行内小模块</a:t>
            </a:r>
            <a:endParaRPr lang="zh-CN" altLang="en-US" sz="233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auto">
              <a:lnSpc>
                <a:spcPct val="150000"/>
              </a:lnSpc>
            </a:pPr>
            <a:endParaRPr lang="zh-CN" altLang="en-US" sz="1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 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段落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a 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超链接、锚点</a:t>
            </a: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171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href   </a:t>
            </a:r>
            <a:r>
              <a:rPr lang="zh-CN" altLang="en-US" sz="171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路径、地址</a:t>
            </a:r>
            <a:endParaRPr lang="zh-CN" altLang="en-US" sz="171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71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target="_blank" 在新的窗口打开，当前的窗口还在</a:t>
            </a:r>
            <a:endParaRPr lang="zh-CN" altLang="en-US" sz="171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sz="1995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img </a:t>
            </a:r>
            <a:r>
              <a:rPr lang="zh-CN" altLang="en-US" sz="1995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endParaRPr lang="zh-CN" altLang="en-US" sz="1995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71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src="" 图片的路径</a:t>
            </a:r>
            <a:endParaRPr lang="zh-CN" altLang="en-US" sz="171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71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alt="" 描述图片，当图片不存在时，alt里面的内容就会显示</a:t>
            </a:r>
            <a:endParaRPr lang="zh-CN" altLang="en-US" sz="171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strong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加粗，强调作用</a:t>
            </a:r>
            <a:endParaRPr lang="zh-CN" altLang="en-US" sz="1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b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加粗，没有强调作用</a:t>
            </a:r>
            <a:endParaRPr lang="zh-CN" altLang="en-US" sz="1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em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斜体，强调斜体</a:t>
            </a:r>
            <a:endParaRPr lang="zh-CN" altLang="en-US" sz="1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 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斜体，没有强调作用</a:t>
            </a:r>
            <a:endParaRPr lang="zh-CN" altLang="en-US" sz="1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table 表格</a:t>
            </a:r>
            <a:endParaRPr lang="zh-CN" altLang="en-US" sz="1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54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caption 标题</a:t>
            </a:r>
            <a:endParaRPr lang="zh-CN" altLang="en-US" sz="154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54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	thead 表头  标题单元格</a:t>
            </a:r>
            <a:endParaRPr lang="zh-CN" altLang="en-US" sz="154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54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	tbody 表身  普通单元格</a:t>
            </a:r>
            <a:endParaRPr lang="zh-CN" altLang="en-US" sz="154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54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54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154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foot  表尾   普通单元格</a:t>
            </a:r>
            <a:endParaRPr lang="zh-CN" altLang="en-US" sz="154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标签语义化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http://old.zhufengpeixun.cn/qianduanjishuziliao/qianduanCSSziliao/2016-06-30/464.html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合理的标签做合理的事情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前端概述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前端对于网站来说，通常是指网站的前台部分，包括网站的表现层和结构层。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因此前端技术一般分为前端设计和前端开发，前端设计一般可以理解为网站的视觉设计，前端开发则是网站的前台代码实现，包括基本的HTML和CSS以及JavaScript/ajax，现在最新的高级版本HTML5、CSS3等。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网页、网站、站群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网页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是构成网站的基本元素，通俗来讲一个HTML文件就是一个网页。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网站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：是由很多个网页组成的，共同为一个目标服务的网页集合。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站群(流水线统一化管理)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：都为一个公司服务，但是功能性不同，由不同网站组成，有可能域名不同，也有可能域名相同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例如：整个百度下所属的子公司都有自己的网站，百度搜索、糯米、音乐、百度金融......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浏览器是指可以显示网页服务器或者文件系统的HTML文件（标准通用标记语言的一个应用）内容，并让用户与这些文件交互的一种软件。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浏览器厂商不同，所以有很多的浏览器软件，随着不断的开发完善，每一个浏览都有很多版本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：大家电脑上一定要安装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谷歌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&gt;&lt;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火狐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&gt;&lt;IE&gt;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b8014a90f603738d92b9fa73bb1bb051f919ecf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830" y="2964498"/>
            <a:ext cx="685800" cy="685800"/>
          </a:xfrm>
          <a:prstGeom prst="rect">
            <a:avLst/>
          </a:prstGeom>
        </p:spPr>
      </p:pic>
      <p:pic>
        <p:nvPicPr>
          <p:cNvPr id="15" name="图片 14" descr="e850352ac65c1038f5e242beb0119313b07e892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10" y="2928303"/>
            <a:ext cx="758190" cy="758190"/>
          </a:xfrm>
          <a:prstGeom prst="rect">
            <a:avLst/>
          </a:prstGeom>
        </p:spPr>
      </p:pic>
      <p:pic>
        <p:nvPicPr>
          <p:cNvPr id="16" name="图片 15" descr="2cf5e0fe9925bc3122272d875ddf8db1cb1370b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755" y="2964498"/>
            <a:ext cx="685800" cy="685800"/>
          </a:xfrm>
          <a:prstGeom prst="rect">
            <a:avLst/>
          </a:prstGeom>
        </p:spPr>
      </p:pic>
      <p:pic>
        <p:nvPicPr>
          <p:cNvPr id="17" name="图片 16" descr="b21bb051f8198618154638cc4ded2e738bd4e6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35" y="2964498"/>
            <a:ext cx="685800" cy="685800"/>
          </a:xfrm>
          <a:prstGeom prst="rect">
            <a:avLst/>
          </a:prstGeom>
        </p:spPr>
      </p:pic>
      <p:pic>
        <p:nvPicPr>
          <p:cNvPr id="18" name="图片 17" descr="u=2617808602,682501410&amp;fm=11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980" y="2961640"/>
            <a:ext cx="701040" cy="691515"/>
          </a:xfrm>
          <a:prstGeom prst="rect">
            <a:avLst/>
          </a:prstGeom>
        </p:spPr>
      </p:pic>
      <p:pic>
        <p:nvPicPr>
          <p:cNvPr id="19" name="图片 18" descr="u=3087501818,3308916303&amp;fm=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045" y="2910205"/>
            <a:ext cx="686435" cy="794385"/>
          </a:xfrm>
          <a:prstGeom prst="rect">
            <a:avLst/>
          </a:prstGeom>
        </p:spPr>
      </p:pic>
      <p:pic>
        <p:nvPicPr>
          <p:cNvPr id="20" name="图片 19" descr="d9645d58da2555158f0b61ef49b31ac2_121_1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090" y="2971800"/>
            <a:ext cx="671195" cy="67119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2410" y="2894013"/>
            <a:ext cx="838200" cy="826770"/>
          </a:xfrm>
          <a:prstGeom prst="rect">
            <a:avLst/>
          </a:prstGeom>
        </p:spPr>
      </p:pic>
      <p:pic>
        <p:nvPicPr>
          <p:cNvPr id="22" name="图片 21" descr="u=1007869973,1448197786&amp;fm=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0610" y="2809875"/>
            <a:ext cx="839470" cy="97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网页的基本组成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：超文本标记语言，是使用标记标签来描述网页的一种语言，也是一种规范，一种标准，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它通过标记符号来标记要显示的网页中的各个部分。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：层叠样式表(英文全称：Cascading Style Sheets)是一种用来表现HTML（标准通用标记语言的一个应用）或XML（标准通用标记语言的一个子集）等文件样式的计算机语言。CSS不仅可以静态地修饰网页，还可以配合各种脚本语言动态地对网页各元素进行格式化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是一种轻量级的编程语言，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课程会详细讲解。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HTML(超本文标记语言)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6410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是用来描述网页的一种语言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文件本身是一种文本文件（除了文字再无其他），只有通过特定的标记描述，那些普通文本才能在浏览器中正常的显示，在页面中如果遇到图片，音视频的时候如何用文本描述，需要用超文本进行引入才可以正常显示（如：文字如何处理，画面如何安排，图片如何显示等）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的特点：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浏览器按顺序阅读网页文件，然后根据标记符解释和显示其标记的内容，对书写出错的标记将不指出其错误，且不停止其解释执行过程，编制者只能通过显示效果来分析出错原因和出错部位。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的兼容性问题：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因为浏览器是由不同厂商生产的，所以对html的解析有分歧，产生了页面效果显示不一致的情况，我们将这个问题，叫做兼容问题。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中我们用标签来进行标记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标签语法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由成对的尖括号和标签名组成，例如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&lt;p&gt;&lt;/p&gt;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标签分为闭合标签和空标签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闭合标签：由开始标签和结束标签组成，标签之间可以盛装内容，可以进行标签之间的嵌套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空标签：没有内容的 HTML 元素被称为空元素。空元素是在开始标签中关闭的，例如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&lt;br /&gt;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标签一般小写，闭合标签一定要有结束标签</a:t>
            </a:r>
            <a:endParaRPr lang="zh-CN" altLang="en-US" sz="18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元素指的是从开始标签（start tag）到结束标签（end tag）的所有代码。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元素以开始标签起始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元素以结束标签终止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元素的内容是开始标签与结束标签之间的内容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某些 HTML 元素具有空内容（empty content）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空元素在开始标签中进行关闭（以开始标签的结束而结束）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大多数 HTML 元素可拥有属性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860" y="2362200"/>
            <a:ext cx="6800215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标签属性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标签可以拥有属性。属性提供了有关 HTML 元素的更多的信息。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属性总是以名称/值对的形式出现，比如：name="value"。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属性总是在 HTML 元素的开始标签中规定。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链接由 &lt;a&gt; 标签定义。链接的地址在 href 属性中指定：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&lt;a href="http://www.w3school.com.cn"&gt;This is a link&lt;/a&gt;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WPS 演示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前端概述</vt:lpstr>
      <vt:lpstr>网页、网站、站群</vt:lpstr>
      <vt:lpstr>浏览器</vt:lpstr>
      <vt:lpstr>网页的基本组成</vt:lpstr>
      <vt:lpstr>HTML(超本文标记语言)</vt:lpstr>
      <vt:lpstr>HTML标签</vt:lpstr>
      <vt:lpstr>HTML元素</vt:lpstr>
      <vt:lpstr>HTML标签属性</vt:lpstr>
      <vt:lpstr>常用HTML标签</vt:lpstr>
      <vt:lpstr>常用HTML标签</vt:lpstr>
      <vt:lpstr>常用HTML标签</vt:lpstr>
      <vt:lpstr>标签语义化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</cp:lastModifiedBy>
  <cp:revision>309</cp:revision>
  <dcterms:created xsi:type="dcterms:W3CDTF">2016-10-27T05:16:00Z</dcterms:created>
  <dcterms:modified xsi:type="dcterms:W3CDTF">2018-02-24T03:25:20Z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