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7.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暂存区到历史区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$ git commit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提交到历史区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commit -m'xxx'  提交到历史区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$ git log  查看提交记录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reflog 查看所有的历史记录（包括历史区回滚后）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8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查看每个区代码区别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$ git diff  工作区VS暂存区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diff master 工作区VS历史区MASTER分支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diff --cached 暂存区VS历史区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还可以通过一些工具，直观查看具体的区别（界面化操作）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9.把本地仓库推送到gitHub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NODE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安装及基础介绍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1.安装node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https://nodejs.org/zh-cn/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2.node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特点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基于V8引擎渲染JS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REPL模式 (Read-Evaluate-Print-Loop，输入-求值-输出-循环)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在命令行中执行  OR  在WB等编辑器中执行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单线程、无阻塞I/O操作、event-driven事件驱动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3295" y="2747645"/>
            <a:ext cx="35807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>
                <a:latin typeface="楷体" panose="02010609060101010101" charset="-122"/>
                <a:ea typeface="楷体" panose="02010609060101010101" charset="-122"/>
                <a:sym typeface="+mn-ea"/>
              </a:rPr>
              <a:t>NPM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模块管理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1.基于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npm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进行第三方模块管理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https://www.npmjs.com/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npm install xxx -g /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npm install xxx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（卸载是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uninstall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B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npm root -g  &amp;&amp;  npm view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基于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yarn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管理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npm install yarn -g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B：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yarn add / yarn remove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3490" y="2707640"/>
            <a:ext cx="3229610" cy="1443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gitHub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https://github.com/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常规操作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登录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注册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邮箱验证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个人信息维护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仓库信息维护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2.coding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中文版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gitHub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https://coding.net/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3570" y="2228215"/>
            <a:ext cx="252158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基础信息速览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git发展史 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+ 什么是版本控制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+ 集中式 VS 分布式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2.git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安装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https://git-scm.com/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3201670"/>
            <a:ext cx="4144010" cy="2331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05" y="3201670"/>
            <a:ext cx="394462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git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工作流程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5" y="3534410"/>
            <a:ext cx="3858260" cy="3134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4.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基础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命令配置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$ git config -l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config --global user.name 'xxx'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config --global user.eamil 'xxx'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5.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创建仓库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$ git init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.git文件存储当前git仓库的所有信息，不可以删除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6.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工作区到暂存区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$ git add xxx  把指定的文件提交到暂存区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add .  包含修改和增加的，但是不包含删除的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add -u  包含修改和删除的，但是不包含新增的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add -A  同时具备 . 和 -u 特征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status  查看文件状态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想要把某些文件忽略提交，项目根目录增加 .gitignore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演示</Application>
  <PresentationFormat>宽屏</PresentationFormat>
  <Paragraphs>133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仿宋</vt:lpstr>
      <vt:lpstr>Adobe 仿宋 Std R</vt:lpstr>
      <vt:lpstr>Office 主题</vt:lpstr>
      <vt:lpstr>PowerPoint 演示文稿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1017</cp:revision>
  <dcterms:created xsi:type="dcterms:W3CDTF">2016-10-27T05:16:00Z</dcterms:created>
  <dcterms:modified xsi:type="dcterms:W3CDTF">2018-04-10T01:17:32Z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