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31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402907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变量提升机制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1.数据值操作机制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变量提升机制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什么是变量提升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带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var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和不带的区别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等号左边变量提升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条件判断下的变量提升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重名问题的处理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27575" y="2997200"/>
            <a:ext cx="4029075" cy="38354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ES6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中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let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不存在变量提升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不允许重复定义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不存在变量提升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暂时性死区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402907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闭包作用域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scope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1.作用域处理机制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全局变量和私有变量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作用域链机制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闭包的作用：保存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&amp;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保护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472305" y="2985770"/>
            <a:ext cx="4029075" cy="38354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.闭包作用域练习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JQ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源码分析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选项卡剖析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面试题练习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720965" y="2974340"/>
            <a:ext cx="4029075" cy="38354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buNone/>
            </a:pP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.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ES6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中的块级作用域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let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可以形成块级作用域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实际意义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const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楷体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1039</cp:revision>
  <dcterms:created xsi:type="dcterms:W3CDTF">2016-10-27T05:16:00Z</dcterms:created>
  <dcterms:modified xsi:type="dcterms:W3CDTF">2018-04-11T06:24:04Z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