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81" r:id="rId6"/>
    <p:sldId id="282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295" r:id="rId16"/>
    <p:sldId id="29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hyperlink" Target="https://maxiang.io/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645541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堆栈内存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s</a:t>
            </a:r>
            <a:r>
              <a:rPr sz="2000">
                <a:latin typeface="楷体" panose="02010609060101010101" charset="-122"/>
                <a:ea typeface="楷体" panose="02010609060101010101" charset="-122"/>
                <a:sym typeface="+mn-ea"/>
              </a:rPr>
              <a:t>tack 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&amp;&amp; heap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【数据类型详解】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数据类型转换和比较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NaN / isNaN / ! / !! / parseInt(Float) ...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【数据类型区别】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基本数据类型按照值来操作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引用数据类型按照空间地址来操作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655" y="2695575"/>
            <a:ext cx="341376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682815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函数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function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运行机制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实名函数与匿名函数及箭头函数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参数：形参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arguments / ...arg</a:t>
            </a:r>
            <a:br>
              <a:rPr lang="zh-CN" altLang="en-US" sz="2000">
                <a:latin typeface="楷体" panose="02010609060101010101" charset="-122"/>
                <a:ea typeface="楷体" panose="02010609060101010101" charset="-122"/>
              </a:rPr>
            </a:b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返回值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2310" y="2228215"/>
            <a:ext cx="3829050" cy="2673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9173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数组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array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数组基本操作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数组中常用的方法：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push / pop / unshift / shift / splice / slice / concat / join / toStrinfg / sort / reverse / indexOf / map / forEach / find / some / every / reduce ...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数组排序和去重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基础算法：冒泡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插入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快速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递归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7865" y="2228215"/>
            <a:ext cx="3759835" cy="2134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682815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操作语句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o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peration statement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【判断】</a:t>
            </a:r>
            <a:endParaRPr 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if / else if / else     2. 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switch case</a:t>
            </a:r>
            <a:endParaRPr 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三元运算符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【循环】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for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2. for in   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while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015" y="2218690"/>
            <a:ext cx="3450590" cy="2420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682942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实战案例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a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ctual combat case）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1. DOM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元素的简易操作（理解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DOM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元素也是引用类型）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-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元素对象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-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元素集合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隔行变色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、选项卡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...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0" y="2065020"/>
            <a:ext cx="4057015" cy="3247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88352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自我介绍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姓名：周啸天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职务：教学总监 </a:t>
            </a:r>
            <a:r>
              <a:rPr lang="zh-CN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（原腾讯高级前端开发工程师）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QQ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群：463043394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/ 691366273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扫描右侧的二维码，关注珠峰培训微信公众号，每周都会推送一些精彩的视频和技术文章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7580" y="2228215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88352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知其然而知其所以然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吾十有五而志于学，三十而立，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四十而不惑，五十而知天命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，六十而耳顺，七十而从心所欲 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论语（为政第二）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从C/S到B/S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网页制作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)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HTML/CSS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从静态到动态，从后端到前端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JS/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jQuery/Ajax）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3. </a:t>
            </a:r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从前端到全端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（Hybrid/小程序）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从全端到全栈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(React/Vue/webpack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Node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阮一峰说未来只有两种软件工程师：端工程师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云工程师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1410" y="2228215"/>
            <a:ext cx="3188335" cy="1983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88352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拥抱全栈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选择前端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986405"/>
            <a:ext cx="3550920" cy="368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65" y="3027045"/>
            <a:ext cx="3089910" cy="3641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520" y="2985770"/>
            <a:ext cx="2856865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64044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IDE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（Integrated Development Environment 集成开发环境）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网页三剑客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Adobe Dreamweaver/Fireworks[Photoshop]/Flash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Sublime Text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3. HBuilder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4. Webstorm</a:t>
            </a:r>
            <a:endParaRPr lang="en-US" altLang="zh-CN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5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Atom</a:t>
            </a:r>
            <a:endParaRPr lang="en-US" altLang="zh-CN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Vim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7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、Visual Studio Code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3675" y="2228215"/>
            <a:ext cx="829945" cy="810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10" y="2228215"/>
            <a:ext cx="823595" cy="809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50" y="2226945"/>
            <a:ext cx="823595" cy="8108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675" y="3373755"/>
            <a:ext cx="876300" cy="7632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540" y="4387215"/>
            <a:ext cx="1005205" cy="977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610" y="3373755"/>
            <a:ext cx="823595" cy="7626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6650" y="3372485"/>
            <a:ext cx="823595" cy="763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4610" y="4387215"/>
            <a:ext cx="894715" cy="8077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6650" y="4387215"/>
            <a:ext cx="815340" cy="667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5920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浏览器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（Browser）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W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ebkit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内核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Google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Chrome/Safari/Opera/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大部分国产和手机浏览器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Gecko内核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（Mozilla Firefox）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3. </a:t>
            </a:r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Presto内核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Trident排版引擎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Internet Explorer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KHTML排版引擎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大部分网站都已放弃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IE8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及更低版本浏览器（例如：淘宝）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260" y="2065020"/>
            <a:ext cx="4272915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92924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马克飞象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m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arkdown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Markdown是一种可以使用普通文本编辑器编写的标记语言，通过简单的标记语法，它可以使普通文本内容具有一定的格式。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马克飞象 - 专为印象笔记打造的Markdown编辑器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hlinkClick r:id="rId1" tooltip="" action="ppaction://hlinkfile"/>
              </a:rPr>
              <a:t>https://maxiang.io/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hlinkClick r:id="rId1" tooltip="" action="ppaction://hlinkfile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楷体" panose="02010609060101010101" charset="-122"/>
              <a:ea typeface="楷体" panose="02010609060101010101" charset="-122"/>
              <a:hlinkClick r:id="rId1" tooltip="" action="ppaction://hlinkfile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温故而知新，可以为师矣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论语（为政第二）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0" y="2349500"/>
            <a:ext cx="357378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96417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JavaScript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【组成】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ECMAScript（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ES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）：描述了该语言的语法和基本对象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DOM：文档对象模型，描述处理网页内容的方法和接口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3. BOM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：浏览器对象模型，描述与浏览器进行交互的方法和接口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【野史】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1997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ES1.0  -&gt; 1998 ES2.0 -&gt; 1999 ES3.0 (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最为广泛应用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) -&gt; 2000 ES4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（激进颠覆式更新，最后夭折）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-&gt; 2015.6 ES6 ...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6470" y="2065020"/>
            <a:ext cx="1531620" cy="217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70" y="4396105"/>
            <a:ext cx="1668780" cy="1842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60" y="2065020"/>
            <a:ext cx="1462405" cy="21774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260" y="4396105"/>
            <a:ext cx="1462405" cy="1887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52449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变量和数据类型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（v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ariable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&amp;&amp; data type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【变量】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zh-CN" sz="1800">
                <a:latin typeface="楷体" panose="02010609060101010101" charset="-122"/>
                <a:ea typeface="楷体" panose="02010609060101010101" charset="-122"/>
              </a:rPr>
              <a:t>多种定义方式：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var / let / const / function / import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/ class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zh-CN" sz="1800">
                <a:latin typeface="楷体" panose="02010609060101010101" charset="-122"/>
                <a:ea typeface="楷体" panose="02010609060101010101" charset="-122"/>
              </a:rPr>
              <a:t>严谨的命名规范：</a:t>
            </a:r>
            <a:r>
              <a:rPr 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区分大小写 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驼峰命名 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关键字保留字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 【数据类型】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基本数据类型（值类型）：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数字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number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、字符串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string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、布尔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boolean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null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undefined</a:t>
            </a:r>
            <a:endParaRPr lang="en-US" altLang="zh-CN" sz="18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  引用数据类型：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object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（数组、对象、正则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）、</a:t>
            </a: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function</a:t>
            </a:r>
            <a:endParaRPr lang="en-US" altLang="zh-CN" sz="18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1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Symbol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：唯一值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2583</Words>
  <Application>WPS 演示</Application>
  <PresentationFormat>宽屏</PresentationFormat>
  <Paragraphs>170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楷体</vt:lpstr>
      <vt:lpstr>仿宋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901</cp:revision>
  <dcterms:created xsi:type="dcterms:W3CDTF">2016-10-27T05:16:00Z</dcterms:created>
  <dcterms:modified xsi:type="dcterms:W3CDTF">2018-03-26T17:33:16Z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