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0ACD-5EAA-4BFB-8F03-7B3236AF10D6}" type="datetimeFigureOut">
              <a:rPr lang="zh-CN" altLang="en-US" smtClean="0"/>
              <a:t>2012/10/25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0223-F225-4ECE-8E96-625B61C18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360data\重要数据\桌面\biarkit截图\sbol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478958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785786" y="428604"/>
            <a:ext cx="9572692" cy="628654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4414" y="2285992"/>
            <a:ext cx="7929586" cy="2500330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71604" y="1428736"/>
            <a:ext cx="8715436" cy="642942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43966" y="4286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DnaComponent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9" idx="1"/>
          </p:cNvCxnSpPr>
          <p:nvPr/>
        </p:nvCxnSpPr>
        <p:spPr>
          <a:xfrm rot="10800000" flipV="1">
            <a:off x="6929454" y="613270"/>
            <a:ext cx="1714512" cy="2964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5074" y="10715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DnaSequence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 flipV="1">
            <a:off x="5786446" y="1285860"/>
            <a:ext cx="428628" cy="142876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29784" y="3071810"/>
            <a:ext cx="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Subpart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8643966" y="3000372"/>
            <a:ext cx="714380" cy="2143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guoskyhero</dc:creator>
  <cp:lastModifiedBy>guoskyhero</cp:lastModifiedBy>
  <cp:revision>1</cp:revision>
  <dcterms:created xsi:type="dcterms:W3CDTF">2012-10-25T12:11:54Z</dcterms:created>
  <dcterms:modified xsi:type="dcterms:W3CDTF">2012-10-25T12:19:57Z</dcterms:modified>
</cp:coreProperties>
</file>