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ke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C5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81146" autoAdjust="0"/>
  </p:normalViewPr>
  <p:slideViewPr>
    <p:cSldViewPr snapToGrid="0">
      <p:cViewPr varScale="1">
        <p:scale>
          <a:sx n="119" d="100"/>
          <a:sy n="119" d="100"/>
        </p:scale>
        <p:origin x="312" y="10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423D9-7F97-477B-AFB3-E5DEF4B36B57}" type="datetimeFigureOut">
              <a:rPr lang="zh-CN" altLang="en-US" smtClean="0"/>
              <a:pPr/>
              <a:t>2022/7/9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3D985-DC53-4386-B262-85287026AD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1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0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CF9A-8860-4334-A023-1C224231FBBC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5312-3797-46BA-B5E3-4BDDAD307DB8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1BA1-97D8-49F2-86BF-20E198DAFED3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8701-BAAE-497F-B8DF-AD296B55791C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E393-2236-424B-A80F-8BC0326B0C9D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5295-9062-4EF2-85B2-2968AAB8FF6E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AD64-36B2-4FB4-AA02-8465D8FC089D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12192000" cy="881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975" y="196417"/>
            <a:ext cx="10515600" cy="59915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49E-5326-40E4-B936-13DC545C34AC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53296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6572250"/>
            <a:ext cx="12192000" cy="286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0CD6A1-5C74-48AF-9A37-4B8366C987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5"/>
          <a:stretch/>
        </p:blipFill>
        <p:spPr>
          <a:xfrm>
            <a:off x="9745446" y="26281"/>
            <a:ext cx="2328125" cy="854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3143-03D8-422F-AEFA-84AB5613CC4E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5341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543B-4D30-431C-9227-F72AC08E6C1C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2C0-3FF9-4D19-92D8-B4C5577A4CD4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92FC-46F9-47BF-ACAA-AEBA39C0EE9D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uojj33/skeleton-vi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396699" y="2678676"/>
            <a:ext cx="93986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自动微分的一种简单实现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3B9FD5-7D7D-4A93-89C1-2AFBD74B1C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9" b="12068"/>
          <a:stretch/>
        </p:blipFill>
        <p:spPr>
          <a:xfrm>
            <a:off x="4119418" y="929686"/>
            <a:ext cx="3953164" cy="1145310"/>
          </a:xfrm>
          <a:prstGeom prst="rect">
            <a:avLst/>
          </a:prstGeom>
        </p:spPr>
      </p:pic>
      <p:sp>
        <p:nvSpPr>
          <p:cNvPr id="34" name="文本框 3">
            <a:extLst>
              <a:ext uri="{FF2B5EF4-FFF2-40B4-BE49-F238E27FC236}">
                <a16:creationId xmlns:a16="http://schemas.microsoft.com/office/drawing/2014/main" id="{2BE2A44A-96CD-4B5A-AC75-1F0ABC865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121" y="4771501"/>
            <a:ext cx="2129758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郭佳俊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21215074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A4D4A9-383D-474C-AA76-F0399018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DA0877-A74F-2CD1-C51B-74241E177EB9}"/>
              </a:ext>
            </a:extLst>
          </p:cNvPr>
          <p:cNvSpPr txBox="1"/>
          <p:nvPr/>
        </p:nvSpPr>
        <p:spPr>
          <a:xfrm>
            <a:off x="4410974" y="37712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u="sng" dirty="0">
                <a:hlinkClick r:id="rId4"/>
              </a:rPr>
              <a:t>https://github.com/guojj33/AutoGrad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21096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374AE-48FD-0B4A-3AD9-DC8DB9F7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EE2DBE-8705-A513-4252-BA557E1A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BA7B87-7430-AD82-1B4F-643EC178BA63}"/>
              </a:ext>
            </a:extLst>
          </p:cNvPr>
          <p:cNvSpPr txBox="1"/>
          <p:nvPr/>
        </p:nvSpPr>
        <p:spPr>
          <a:xfrm>
            <a:off x="546340" y="1357223"/>
            <a:ext cx="5660524" cy="1422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计算损失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b="1" dirty="0"/>
              <a:t>计算损失对网络参数的偏导数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根据偏导数和学习率更新参数，使得损失下降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1956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DC842-6E8E-3BB9-F565-CB2A69E8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32B59E-853F-0170-6F50-00208C31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462C5B-CDBF-FB97-173D-2FDBECD5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85" y="1191324"/>
            <a:ext cx="8655170" cy="48653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57FA5E-90A1-3EF7-E324-BEDB128DF76F}"/>
              </a:ext>
            </a:extLst>
          </p:cNvPr>
          <p:cNvSpPr txBox="1"/>
          <p:nvPr/>
        </p:nvSpPr>
        <p:spPr>
          <a:xfrm>
            <a:off x="339306" y="1512498"/>
            <a:ext cx="1915909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符号微分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数值微分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前向自动微分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反向自动微分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740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8638E-771F-52D6-EB90-426E3D32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计算图和主要数据结构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3A199E-9BA0-6EAD-504A-EA51F4C0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969E78-EA40-51CE-F261-64503158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69" y="1120389"/>
            <a:ext cx="6623160" cy="54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8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0FD46-0A41-A4D1-07BB-663E1686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链式法则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92B367-7E06-0EC9-E5C7-6A48C48E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2049" name="Picture 1" descr="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">
            <a:extLst>
              <a:ext uri="{FF2B5EF4-FFF2-40B4-BE49-F238E27FC236}">
                <a16:creationId xmlns:a16="http://schemas.microsoft.com/office/drawing/2014/main" id="{97AD57D2-82DC-14A2-4CB4-1C74854F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53318"/>
            <a:ext cx="6407150" cy="409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0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333CB-0357-E15A-8FEA-5FBA25C7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反向传播的顺序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A9788D-35F3-FE45-51AA-43D680CB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FA22C-54D7-B0BF-AB96-057F81D91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1" y="1357223"/>
            <a:ext cx="9255966" cy="46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A34DC-D219-B77F-99EE-066B5FB2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波士顿房价数据集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1316A1-296E-95B9-6501-DFA7EFD6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C82C77-5465-AD93-D183-64D349E8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76" y="1592282"/>
            <a:ext cx="9188022" cy="43599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2C0CEA-31E5-8D08-F863-D0ADE7E7BA4B}"/>
              </a:ext>
            </a:extLst>
          </p:cNvPr>
          <p:cNvSpPr txBox="1"/>
          <p:nvPr/>
        </p:nvSpPr>
        <p:spPr>
          <a:xfrm>
            <a:off x="287975" y="1989826"/>
            <a:ext cx="1723549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X: 13</a:t>
            </a:r>
            <a:r>
              <a:rPr lang="zh-CN" altLang="en-US" dirty="0"/>
              <a:t>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Y: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维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507</a:t>
            </a:r>
            <a:r>
              <a:rPr lang="zh-CN" altLang="en-US" dirty="0"/>
              <a:t>个样本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405 for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102 for testing</a:t>
            </a:r>
          </a:p>
        </p:txBody>
      </p:sp>
    </p:spTree>
    <p:extLst>
      <p:ext uri="{BB962C8B-B14F-4D97-AF65-F5344CB8AC3E}">
        <p14:creationId xmlns:p14="http://schemas.microsoft.com/office/powerpoint/2010/main" val="132528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802AE-1D37-279D-EEE6-77FDDC28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266D46-D5BF-1A8F-DC4A-AA70A9B7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0F841E-F336-0BC0-0D47-89EF59E0CA3A}"/>
              </a:ext>
            </a:extLst>
          </p:cNvPr>
          <p:cNvSpPr txBox="1"/>
          <p:nvPr/>
        </p:nvSpPr>
        <p:spPr>
          <a:xfrm>
            <a:off x="163663" y="1198128"/>
            <a:ext cx="5062387" cy="3108543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计算误差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trainX_norm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se_loss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transpose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se_loss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se_loss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反向传播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se_loss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更新参数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lr_rate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lr_rate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4B7D7B-93A6-AA9A-192E-D60A14ECA9C0}"/>
              </a:ext>
            </a:extLst>
          </p:cNvPr>
          <p:cNvSpPr txBox="1"/>
          <p:nvPr/>
        </p:nvSpPr>
        <p:spPr>
          <a:xfrm>
            <a:off x="6012851" y="1182739"/>
            <a:ext cx="4909149" cy="156966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*&gt; &gt;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…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F65A8B-FBAF-DC87-F32D-DBC7D5C2E32C}"/>
              </a:ext>
            </a:extLst>
          </p:cNvPr>
          <p:cNvSpPr txBox="1"/>
          <p:nvPr/>
        </p:nvSpPr>
        <p:spPr>
          <a:xfrm>
            <a:off x="6012851" y="3029398"/>
            <a:ext cx="5639399" cy="255454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GradVar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stop_grad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operator-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operator*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375951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0493E-373C-2FB9-D0EA-FFAE4212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7FF6B2-8779-EE61-31D6-E4498D24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F3E93-6F71-2BDF-023A-6C9ED4A2FF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5" y="1838285"/>
            <a:ext cx="3790645" cy="28429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770F8B-CCDD-5434-97FD-1DF8AC8F35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23" y="1838285"/>
            <a:ext cx="4013014" cy="30097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72C619-36B4-0D25-BBB7-51987B9327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74" y="2127390"/>
            <a:ext cx="4070144" cy="27974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399936A-A4D9-BA11-5141-03D277A013CF}"/>
              </a:ext>
            </a:extLst>
          </p:cNvPr>
          <p:cNvSpPr txBox="1"/>
          <p:nvPr/>
        </p:nvSpPr>
        <p:spPr>
          <a:xfrm>
            <a:off x="9230265" y="49774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paddle</a:t>
            </a:r>
            <a:r>
              <a:rPr lang="zh-CN" altLang="en-US" dirty="0"/>
              <a:t>框架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0C3241-7B9D-9DB0-1DE1-900A950D0F8F}"/>
              </a:ext>
            </a:extLst>
          </p:cNvPr>
          <p:cNvSpPr txBox="1"/>
          <p:nvPr/>
        </p:nvSpPr>
        <p:spPr>
          <a:xfrm>
            <a:off x="1512498" y="4977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训练损失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8485BA-E4C4-14D8-358F-2FD0FB4C6264}"/>
              </a:ext>
            </a:extLst>
          </p:cNvPr>
          <p:cNvSpPr txBox="1"/>
          <p:nvPr/>
        </p:nvSpPr>
        <p:spPr>
          <a:xfrm>
            <a:off x="5542002" y="4977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405064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14924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296</Words>
  <Application>Microsoft Office PowerPoint</Application>
  <PresentationFormat>宽屏</PresentationFormat>
  <Paragraphs>64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Arial Black</vt:lpstr>
      <vt:lpstr>Calibri</vt:lpstr>
      <vt:lpstr>Consolas</vt:lpstr>
      <vt:lpstr>Office 主题</vt:lpstr>
      <vt:lpstr>PowerPoint 演示文稿</vt:lpstr>
      <vt:lpstr>梯度下降算法</vt:lpstr>
      <vt:lpstr>参考</vt:lpstr>
      <vt:lpstr>计算图和主要数据结构</vt:lpstr>
      <vt:lpstr>链式法则</vt:lpstr>
      <vt:lpstr>反向传播的顺序</vt:lpstr>
      <vt:lpstr>波士顿房价数据集</vt:lpstr>
      <vt:lpstr>线性回归</vt:lpstr>
      <vt:lpstr>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GUO JJ</cp:lastModifiedBy>
  <cp:revision>119</cp:revision>
  <dcterms:created xsi:type="dcterms:W3CDTF">2015-05-05T08:02:00Z</dcterms:created>
  <dcterms:modified xsi:type="dcterms:W3CDTF">2022-07-09T06:10:39Z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