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Override PartName="/ppt/theme/theme4.xml" ContentType="application/vnd.openxmlformats-officedocument.theme+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4" r:id="rId10"/>
  </p:sldMasterIdLst>
  <p:handoutMasterIdLst>
    <p:handoutMasterId r:id="rId14"/>
  </p:handoutMasterIdLst>
  <p:sldIdLst>
    <p:sldId id="262" r:id="rId11"/>
    <p:sldId id="280" r:id="rId12"/>
    <p:sldId id="260"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FF"/>
    <a:srgbClr val="777777"/>
    <a:srgbClr val="99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8" autoAdjust="0"/>
    <p:restoredTop sz="94660"/>
  </p:normalViewPr>
  <p:slideViewPr>
    <p:cSldViewPr showGuides="1">
      <p:cViewPr varScale="1">
        <p:scale>
          <a:sx n="106" d="100"/>
          <a:sy n="106" d="100"/>
        </p:scale>
        <p:origin x="-1458" y="-90"/>
      </p:cViewPr>
      <p:guideLst>
        <p:guide orient="horz" pos="436"/>
        <p:guide orient="horz" pos="618"/>
        <p:guide orient="horz" pos="845"/>
        <p:guide orient="horz" pos="284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299ECB0-6573-4573-97F8-0F22CF6BD3F2}" type="datetimeFigureOut">
              <a:rPr lang="zh-CN" altLang="en-US"/>
              <a:pPr>
                <a:defRPr/>
              </a:pPr>
              <a:t>2013/5/23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6F672297-AFAB-40D7-9FB7-D5F863C7FB9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508500"/>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508500"/>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508500"/>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508500"/>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theme" Target="../theme/theme9.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ea typeface="黑体" pitchFamily="49" charset="-122"/>
              </a:rPr>
              <a:t>配色参考方案：</a:t>
            </a:r>
          </a:p>
          <a:p>
            <a:pPr>
              <a:lnSpc>
                <a:spcPct val="120000"/>
              </a:lnSpc>
              <a:spcBef>
                <a:spcPct val="20000"/>
              </a:spcBef>
              <a:defRPr/>
            </a:pPr>
            <a:r>
              <a:rPr lang="zh-CN" altLang="en-US" sz="1100">
                <a:solidFill>
                  <a:srgbClr val="FFFFFF"/>
                </a:solidFill>
                <a:latin typeface="Arial" charset="0"/>
                <a:ea typeface="黑体" pitchFamily="49" charset="-122"/>
              </a:rPr>
              <a:t>建议同一页面内不超过四种颜色，以下是</a:t>
            </a:r>
            <a:r>
              <a:rPr lang="en-US" altLang="zh-CN" sz="1100">
                <a:solidFill>
                  <a:srgbClr val="FFFFFF"/>
                </a:solidFill>
                <a:latin typeface="Arial" charset="0"/>
                <a:ea typeface="黑体" pitchFamily="49" charset="-122"/>
              </a:rPr>
              <a:t>13</a:t>
            </a:r>
            <a:r>
              <a:rPr lang="zh-CN" altLang="en-US" sz="1100">
                <a:solidFill>
                  <a:srgbClr val="FFFFFF"/>
                </a:solidFill>
                <a:latin typeface="Arial"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ea typeface="黑体" pitchFamily="49" charset="-122"/>
              </a:rPr>
              <a:t>客户或者合作伙伴的标志放在右上角</a:t>
            </a:r>
            <a:r>
              <a:rPr lang="en-US" altLang="zh-CN" sz="1100">
                <a:solidFill>
                  <a:srgbClr val="FFFFFF"/>
                </a:solidFill>
                <a:latin typeface="Arial" charset="0"/>
                <a:ea typeface="黑体" pitchFamily="49" charset="-122"/>
              </a:rPr>
              <a:t>.</a:t>
            </a:r>
            <a:endParaRPr lang="zh-CN" altLang="en-US" sz="1100">
              <a:solidFill>
                <a:srgbClr val="FFFFFF"/>
              </a:solidFill>
              <a:latin typeface="Arial" charset="0"/>
              <a:ea typeface="黑体" pitchFamily="49" charset="-122"/>
            </a:endParaRPr>
          </a:p>
        </p:txBody>
      </p:sp>
      <p:pic>
        <p:nvPicPr>
          <p:cNvPr id="1029" name="Picture 146" descr="2"/>
          <p:cNvPicPr>
            <a:picLocks noChangeAspect="1" noChangeArrowheads="1"/>
          </p:cNvPicPr>
          <p:nvPr/>
        </p:nvPicPr>
        <p:blipFill>
          <a:blip r:embed="rId3" cstate="print"/>
          <a:srcRect/>
          <a:stretch>
            <a:fillRect/>
          </a:stretch>
        </p:blipFill>
        <p:spPr bwMode="auto">
          <a:xfrm>
            <a:off x="0" y="973138"/>
            <a:ext cx="9144000" cy="3810000"/>
          </a:xfrm>
          <a:prstGeom prst="rect">
            <a:avLst/>
          </a:prstGeom>
          <a:noFill/>
          <a:ln w="9525">
            <a:noFill/>
            <a:miter lim="800000"/>
            <a:headEnd/>
            <a:tailEnd/>
          </a:ln>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5616575" cy="579438"/>
          </a:xfrm>
          <a:prstGeom prst="rect">
            <a:avLst/>
          </a:prstGeom>
          <a:noFill/>
          <a:ln w="9525">
            <a:noFill/>
            <a:miter lim="800000"/>
            <a:headEnd/>
            <a:tailEnd/>
          </a:ln>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algn="r">
              <a:lnSpc>
                <a:spcPct val="125000"/>
              </a:lnSpc>
              <a:spcBef>
                <a:spcPct val="20000"/>
              </a:spcBef>
              <a:defRPr/>
            </a:pPr>
            <a:r>
              <a:rPr lang="zh-CN" altLang="en-US" sz="1100">
                <a:solidFill>
                  <a:srgbClr val="FFFFFF"/>
                </a:solidFill>
                <a:latin typeface="Arial" charset="0"/>
                <a:ea typeface="黑体" pitchFamily="49" charset="-122"/>
              </a:rPr>
              <a:t>英文标题</a:t>
            </a:r>
            <a:r>
              <a:rPr lang="en-US" altLang="zh-CN" sz="1100">
                <a:solidFill>
                  <a:srgbClr val="FFFFFF"/>
                </a:solidFill>
                <a:latin typeface="Arial" charset="0"/>
                <a:ea typeface="黑体" pitchFamily="49" charset="-122"/>
              </a:rPr>
              <a:t>:32-35pt  </a:t>
            </a:r>
            <a:endParaRPr lang="zh-CN" altLang="en-US"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颜色</a:t>
            </a:r>
            <a:r>
              <a:rPr lang="en-US" altLang="zh-CN" sz="1100">
                <a:solidFill>
                  <a:srgbClr val="FFFFFF"/>
                </a:solidFill>
                <a:latin typeface="Arial" charset="0"/>
                <a:ea typeface="黑体" pitchFamily="49" charset="-122"/>
              </a:rPr>
              <a:t>: R153 G0 B0</a:t>
            </a:r>
          </a:p>
          <a:p>
            <a:pPr algn="r">
              <a:lnSpc>
                <a:spcPct val="125000"/>
              </a:lnSpc>
              <a:spcBef>
                <a:spcPct val="20000"/>
              </a:spcBef>
              <a:defRPr/>
            </a:pPr>
            <a:r>
              <a:rPr lang="zh-CN" altLang="en-US" sz="1100">
                <a:solidFill>
                  <a:srgbClr val="FFFFFF"/>
                </a:solidFill>
                <a:latin typeface="Arial" charset="0"/>
                <a:ea typeface="黑体" pitchFamily="49" charset="-122"/>
              </a:rPr>
              <a:t>内部使用字体 </a:t>
            </a:r>
            <a:r>
              <a:rPr lang="en-US" altLang="zh-CN" sz="1100">
                <a:solidFill>
                  <a:srgbClr val="FFFFFF"/>
                </a:solidFill>
                <a:latin typeface="Arial" charset="0"/>
                <a:ea typeface="黑体" pitchFamily="49" charset="-122"/>
              </a:rPr>
              <a:t>:</a:t>
            </a:r>
          </a:p>
          <a:p>
            <a:pPr algn="r">
              <a:lnSpc>
                <a:spcPct val="125000"/>
              </a:lnSpc>
              <a:spcBef>
                <a:spcPct val="20000"/>
              </a:spcBef>
              <a:defRPr/>
            </a:pPr>
            <a:r>
              <a:rPr lang="en-US" altLang="zh-CN" sz="1100">
                <a:solidFill>
                  <a:srgbClr val="FFFFFF"/>
                </a:solidFill>
                <a:latin typeface="Arial" charset="0"/>
                <a:ea typeface="黑体" pitchFamily="49" charset="-122"/>
              </a:rPr>
              <a:t>FrutigerNext LT Medium</a:t>
            </a:r>
          </a:p>
          <a:p>
            <a:pPr algn="r">
              <a:lnSpc>
                <a:spcPct val="125000"/>
              </a:lnSpc>
              <a:spcBef>
                <a:spcPct val="20000"/>
              </a:spcBef>
              <a:defRPr/>
            </a:pPr>
            <a:r>
              <a:rPr lang="zh-CN" altLang="en-US" sz="1100">
                <a:solidFill>
                  <a:srgbClr val="FFFFFF"/>
                </a:solidFill>
                <a:latin typeface="Arial" charset="0"/>
                <a:ea typeface="黑体" pitchFamily="49" charset="-122"/>
              </a:rPr>
              <a:t>外部使用字体 </a:t>
            </a:r>
            <a:r>
              <a:rPr lang="en-US" altLang="zh-CN" sz="1100">
                <a:solidFill>
                  <a:srgbClr val="FFFFFF"/>
                </a:solidFill>
                <a:latin typeface="Arial" charset="0"/>
                <a:ea typeface="黑体" pitchFamily="49" charset="-122"/>
              </a:rPr>
              <a:t>: Arial</a:t>
            </a:r>
          </a:p>
          <a:p>
            <a:pPr algn="r">
              <a:lnSpc>
                <a:spcPct val="75000"/>
              </a:lnSpc>
              <a:spcBef>
                <a:spcPct val="20000"/>
              </a:spcBef>
              <a:defRPr/>
            </a:pPr>
            <a:endParaRPr lang="en-US" altLang="zh-CN"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中文标题</a:t>
            </a:r>
            <a:r>
              <a:rPr lang="en-US" altLang="zh-CN" sz="1100">
                <a:solidFill>
                  <a:srgbClr val="FFFFFF"/>
                </a:solidFill>
                <a:latin typeface="Arial" charset="0"/>
                <a:ea typeface="黑体" pitchFamily="49" charset="-122"/>
              </a:rPr>
              <a:t>:30-32pt  </a:t>
            </a:r>
            <a:endParaRPr lang="zh-CN" altLang="en-US"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颜色</a:t>
            </a:r>
            <a:r>
              <a:rPr lang="en-US" altLang="zh-CN" sz="1100">
                <a:solidFill>
                  <a:srgbClr val="FFFFFF"/>
                </a:solidFill>
                <a:latin typeface="Arial" charset="0"/>
                <a:ea typeface="黑体" pitchFamily="49" charset="-122"/>
              </a:rPr>
              <a:t>: R153 G0 B0</a:t>
            </a:r>
          </a:p>
          <a:p>
            <a:pPr algn="r">
              <a:lnSpc>
                <a:spcPct val="125000"/>
              </a:lnSpc>
              <a:spcBef>
                <a:spcPct val="20000"/>
              </a:spcBef>
              <a:defRPr/>
            </a:pPr>
            <a:r>
              <a:rPr lang="zh-CN" altLang="en-US" sz="1100">
                <a:solidFill>
                  <a:srgbClr val="FFFFFF"/>
                </a:solidFill>
                <a:latin typeface="Arial" charset="0"/>
                <a:ea typeface="黑体" pitchFamily="49" charset="-122"/>
              </a:rPr>
              <a:t>字体</a:t>
            </a:r>
            <a:r>
              <a:rPr lang="en-US" altLang="zh-CN" sz="1100">
                <a:solidFill>
                  <a:srgbClr val="FFFFFF"/>
                </a:solidFill>
                <a:latin typeface="Arial" charset="0"/>
                <a:ea typeface="黑体" pitchFamily="49" charset="-122"/>
              </a:rPr>
              <a:t>:</a:t>
            </a:r>
            <a:r>
              <a:rPr lang="zh-CN" altLang="en-US" sz="1100">
                <a:solidFill>
                  <a:srgbClr val="FFFFFF"/>
                </a:solidFill>
                <a:latin typeface="Arial" charset="0"/>
                <a:ea typeface="黑体" pitchFamily="49" charset="-122"/>
              </a:rPr>
              <a:t>黑体</a:t>
            </a:r>
          </a:p>
          <a:p>
            <a:pPr algn="r">
              <a:lnSpc>
                <a:spcPct val="125000"/>
              </a:lnSpc>
              <a:spcBef>
                <a:spcPct val="20000"/>
              </a:spcBef>
              <a:defRPr/>
            </a:pPr>
            <a:endParaRPr lang="zh-CN" altLang="en-US" sz="1100">
              <a:solidFill>
                <a:srgbClr val="FFFFFF"/>
              </a:solidFill>
              <a:latin typeface="Arial" charset="0"/>
              <a:ea typeface="黑体" pitchFamily="49" charset="-122"/>
            </a:endParaRPr>
          </a:p>
          <a:p>
            <a:pPr algn="r">
              <a:lnSpc>
                <a:spcPct val="125000"/>
              </a:lnSpc>
              <a:spcBef>
                <a:spcPct val="20000"/>
              </a:spcBef>
              <a:defRPr/>
            </a:pPr>
            <a:endParaRPr lang="zh-CN" altLang="en-US" sz="1100">
              <a:solidFill>
                <a:srgbClr val="FFFFFF"/>
              </a:solidFill>
              <a:latin typeface="Arial" charset="0"/>
              <a:ea typeface="黑体" pitchFamily="49" charset="-122"/>
            </a:endParaRPr>
          </a:p>
          <a:p>
            <a:pPr algn="r">
              <a:lnSpc>
                <a:spcPct val="125000"/>
              </a:lnSpc>
              <a:spcBef>
                <a:spcPct val="20000"/>
              </a:spcBef>
              <a:defRPr/>
            </a:pPr>
            <a:endParaRPr lang="zh-CN" altLang="en-US"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英文正文</a:t>
            </a:r>
            <a:r>
              <a:rPr lang="en-US" altLang="zh-CN" sz="1100">
                <a:solidFill>
                  <a:srgbClr val="FFFFFF"/>
                </a:solidFill>
                <a:latin typeface="Arial" charset="0"/>
                <a:ea typeface="黑体" pitchFamily="49" charset="-122"/>
              </a:rPr>
              <a:t>:20-22pt</a:t>
            </a:r>
          </a:p>
          <a:p>
            <a:pPr algn="r">
              <a:lnSpc>
                <a:spcPct val="125000"/>
              </a:lnSpc>
              <a:spcBef>
                <a:spcPct val="20000"/>
              </a:spcBef>
              <a:defRPr/>
            </a:pPr>
            <a:r>
              <a:rPr lang="zh-CN" altLang="en-US" sz="1100">
                <a:solidFill>
                  <a:srgbClr val="FFFFFF"/>
                </a:solidFill>
                <a:latin typeface="Arial" charset="0"/>
                <a:ea typeface="黑体" pitchFamily="49" charset="-122"/>
              </a:rPr>
              <a:t>子目录 </a:t>
            </a:r>
            <a:r>
              <a:rPr lang="en-US" altLang="zh-CN" sz="1100">
                <a:solidFill>
                  <a:srgbClr val="FFFFFF"/>
                </a:solidFill>
                <a:latin typeface="Arial" charset="0"/>
                <a:ea typeface="黑体" pitchFamily="49" charset="-122"/>
              </a:rPr>
              <a:t>(2-5</a:t>
            </a:r>
            <a:r>
              <a:rPr lang="zh-CN" altLang="en-US" sz="1100">
                <a:solidFill>
                  <a:srgbClr val="FFFFFF"/>
                </a:solidFill>
                <a:latin typeface="Arial" charset="0"/>
                <a:ea typeface="黑体" pitchFamily="49" charset="-122"/>
              </a:rPr>
              <a:t>级</a:t>
            </a:r>
            <a:r>
              <a:rPr lang="en-US" altLang="zh-CN" sz="1100">
                <a:solidFill>
                  <a:srgbClr val="FFFFFF"/>
                </a:solidFill>
                <a:latin typeface="Arial" charset="0"/>
                <a:ea typeface="黑体" pitchFamily="49" charset="-122"/>
              </a:rPr>
              <a:t>) :18pt  </a:t>
            </a:r>
          </a:p>
          <a:p>
            <a:pPr algn="r">
              <a:lnSpc>
                <a:spcPct val="125000"/>
              </a:lnSpc>
              <a:spcBef>
                <a:spcPct val="20000"/>
              </a:spcBef>
              <a:defRPr/>
            </a:pPr>
            <a:r>
              <a:rPr lang="zh-CN" altLang="en-US" sz="1100">
                <a:solidFill>
                  <a:srgbClr val="FFFFFF"/>
                </a:solidFill>
                <a:latin typeface="Arial" charset="0"/>
                <a:ea typeface="黑体" pitchFamily="49" charset="-122"/>
              </a:rPr>
              <a:t>颜色</a:t>
            </a:r>
            <a:r>
              <a:rPr lang="en-US" altLang="zh-CN" sz="1100">
                <a:solidFill>
                  <a:srgbClr val="FFFFFF"/>
                </a:solidFill>
                <a:latin typeface="Arial" charset="0"/>
                <a:ea typeface="黑体" pitchFamily="49" charset="-122"/>
              </a:rPr>
              <a:t>:</a:t>
            </a:r>
            <a:r>
              <a:rPr lang="zh-CN" altLang="en-US" sz="1100">
                <a:solidFill>
                  <a:srgbClr val="FFFFFF"/>
                </a:solidFill>
                <a:latin typeface="Arial" charset="0"/>
                <a:ea typeface="黑体" pitchFamily="49" charset="-122"/>
              </a:rPr>
              <a:t>黑色</a:t>
            </a:r>
          </a:p>
          <a:p>
            <a:pPr algn="r">
              <a:lnSpc>
                <a:spcPct val="125000"/>
              </a:lnSpc>
              <a:spcBef>
                <a:spcPct val="20000"/>
              </a:spcBef>
              <a:defRPr/>
            </a:pPr>
            <a:r>
              <a:rPr lang="zh-CN" altLang="en-US" sz="1100">
                <a:solidFill>
                  <a:srgbClr val="FFFFFF"/>
                </a:solidFill>
                <a:latin typeface="Arial" charset="0"/>
                <a:ea typeface="黑体" pitchFamily="49" charset="-122"/>
              </a:rPr>
              <a:t>内部使用字体 </a:t>
            </a:r>
            <a:r>
              <a:rPr lang="en-US" altLang="zh-CN" sz="1100">
                <a:solidFill>
                  <a:srgbClr val="FFFFFF"/>
                </a:solidFill>
                <a:latin typeface="Arial" charset="0"/>
                <a:ea typeface="黑体" pitchFamily="49" charset="-122"/>
              </a:rPr>
              <a:t>:</a:t>
            </a:r>
          </a:p>
          <a:p>
            <a:pPr algn="r">
              <a:lnSpc>
                <a:spcPct val="125000"/>
              </a:lnSpc>
              <a:spcBef>
                <a:spcPct val="20000"/>
              </a:spcBef>
              <a:defRPr/>
            </a:pPr>
            <a:r>
              <a:rPr lang="en-US" altLang="zh-CN" sz="1100">
                <a:solidFill>
                  <a:srgbClr val="FFFFFF"/>
                </a:solidFill>
                <a:latin typeface="Arial" charset="0"/>
                <a:ea typeface="黑体" pitchFamily="49" charset="-122"/>
              </a:rPr>
              <a:t>FrutigerNext LT Regular</a:t>
            </a:r>
          </a:p>
          <a:p>
            <a:pPr algn="r">
              <a:lnSpc>
                <a:spcPct val="125000"/>
              </a:lnSpc>
              <a:spcBef>
                <a:spcPct val="20000"/>
              </a:spcBef>
              <a:defRPr/>
            </a:pPr>
            <a:r>
              <a:rPr lang="zh-CN" altLang="en-US" sz="1100">
                <a:solidFill>
                  <a:srgbClr val="FFFFFF"/>
                </a:solidFill>
                <a:latin typeface="Arial" charset="0"/>
                <a:ea typeface="黑体" pitchFamily="49" charset="-122"/>
              </a:rPr>
              <a:t>外部使用字体 </a:t>
            </a:r>
            <a:r>
              <a:rPr lang="en-US" altLang="zh-CN" sz="1100">
                <a:solidFill>
                  <a:srgbClr val="FFFFFF"/>
                </a:solidFill>
                <a:latin typeface="Arial" charset="0"/>
                <a:ea typeface="黑体" pitchFamily="49" charset="-122"/>
              </a:rPr>
              <a:t>: Arial</a:t>
            </a:r>
          </a:p>
          <a:p>
            <a:pPr algn="r">
              <a:lnSpc>
                <a:spcPct val="75000"/>
              </a:lnSpc>
              <a:spcBef>
                <a:spcPct val="20000"/>
              </a:spcBef>
              <a:defRPr/>
            </a:pPr>
            <a:endParaRPr lang="en-US" altLang="zh-CN"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中文正文</a:t>
            </a:r>
            <a:r>
              <a:rPr lang="en-US" altLang="zh-CN" sz="1100">
                <a:solidFill>
                  <a:srgbClr val="FFFFFF"/>
                </a:solidFill>
                <a:latin typeface="Arial" charset="0"/>
                <a:ea typeface="黑体" pitchFamily="49" charset="-122"/>
              </a:rPr>
              <a:t>:18-20pt</a:t>
            </a:r>
          </a:p>
          <a:p>
            <a:pPr algn="r">
              <a:lnSpc>
                <a:spcPct val="125000"/>
              </a:lnSpc>
              <a:spcBef>
                <a:spcPct val="20000"/>
              </a:spcBef>
              <a:defRPr/>
            </a:pPr>
            <a:r>
              <a:rPr lang="zh-CN" altLang="en-US" sz="1100">
                <a:solidFill>
                  <a:srgbClr val="FFFFFF"/>
                </a:solidFill>
                <a:latin typeface="Arial" charset="0"/>
                <a:ea typeface="黑体" pitchFamily="49" charset="-122"/>
              </a:rPr>
              <a:t>子目录</a:t>
            </a:r>
            <a:r>
              <a:rPr lang="en-US" altLang="zh-CN" sz="1100">
                <a:solidFill>
                  <a:srgbClr val="FFFFFF"/>
                </a:solidFill>
                <a:latin typeface="Arial" charset="0"/>
                <a:ea typeface="黑体" pitchFamily="49" charset="-122"/>
              </a:rPr>
              <a:t>(2-5</a:t>
            </a:r>
            <a:r>
              <a:rPr lang="zh-CN" altLang="en-US" sz="1100">
                <a:solidFill>
                  <a:srgbClr val="FFFFFF"/>
                </a:solidFill>
                <a:latin typeface="Arial" charset="0"/>
                <a:ea typeface="黑体" pitchFamily="49" charset="-122"/>
              </a:rPr>
              <a:t>级</a:t>
            </a:r>
            <a:r>
              <a:rPr lang="en-US" altLang="zh-CN" sz="1100">
                <a:solidFill>
                  <a:srgbClr val="FFFFFF"/>
                </a:solidFill>
                <a:latin typeface="Arial" charset="0"/>
                <a:ea typeface="黑体" pitchFamily="49" charset="-122"/>
              </a:rPr>
              <a:t>):18pt </a:t>
            </a:r>
            <a:endParaRPr lang="zh-CN" altLang="en-US" sz="1100">
              <a:solidFill>
                <a:srgbClr val="FFFFFF"/>
              </a:solidFill>
              <a:latin typeface="Arial" charset="0"/>
              <a:ea typeface="黑体" pitchFamily="49" charset="-122"/>
            </a:endParaRPr>
          </a:p>
          <a:p>
            <a:pPr algn="r">
              <a:lnSpc>
                <a:spcPct val="125000"/>
              </a:lnSpc>
              <a:spcBef>
                <a:spcPct val="20000"/>
              </a:spcBef>
              <a:defRPr/>
            </a:pPr>
            <a:r>
              <a:rPr lang="zh-CN" altLang="en-US" sz="1100">
                <a:solidFill>
                  <a:srgbClr val="FFFFFF"/>
                </a:solidFill>
                <a:latin typeface="Arial" charset="0"/>
                <a:ea typeface="黑体" pitchFamily="49" charset="-122"/>
              </a:rPr>
              <a:t>颜色</a:t>
            </a:r>
            <a:r>
              <a:rPr lang="en-US" altLang="zh-CN" sz="1100">
                <a:solidFill>
                  <a:srgbClr val="FFFFFF"/>
                </a:solidFill>
                <a:latin typeface="Arial" charset="0"/>
                <a:ea typeface="黑体" pitchFamily="49" charset="-122"/>
              </a:rPr>
              <a:t>:</a:t>
            </a:r>
            <a:r>
              <a:rPr lang="zh-CN" altLang="en-US" sz="1100">
                <a:solidFill>
                  <a:srgbClr val="FFFFFF"/>
                </a:solidFill>
                <a:latin typeface="Arial" charset="0"/>
                <a:ea typeface="黑体" pitchFamily="49" charset="-122"/>
              </a:rPr>
              <a:t>黑色</a:t>
            </a:r>
          </a:p>
          <a:p>
            <a:pPr algn="r">
              <a:lnSpc>
                <a:spcPct val="125000"/>
              </a:lnSpc>
              <a:spcBef>
                <a:spcPct val="20000"/>
              </a:spcBef>
              <a:defRPr/>
            </a:pPr>
            <a:r>
              <a:rPr lang="zh-CN" altLang="en-US" sz="1100">
                <a:solidFill>
                  <a:srgbClr val="FFFFFF"/>
                </a:solidFill>
                <a:latin typeface="Arial" charset="0"/>
                <a:ea typeface="黑体" pitchFamily="49" charset="-122"/>
              </a:rPr>
              <a:t>字体</a:t>
            </a:r>
            <a:r>
              <a:rPr lang="en-US" altLang="zh-CN" sz="1100">
                <a:solidFill>
                  <a:srgbClr val="FFFFFF"/>
                </a:solidFill>
                <a:latin typeface="Arial" charset="0"/>
                <a:ea typeface="黑体" pitchFamily="49" charset="-122"/>
              </a:rPr>
              <a:t>:</a:t>
            </a:r>
            <a:r>
              <a:rPr lang="zh-CN" altLang="en-US" sz="1100">
                <a:solidFill>
                  <a:srgbClr val="FFFFFF"/>
                </a:solidFill>
                <a:latin typeface="Arial" charset="0"/>
                <a:ea typeface="黑体" pitchFamily="49" charset="-122"/>
              </a:rPr>
              <a:t>细黑体 </a:t>
            </a:r>
            <a:endParaRPr lang="zh-CN" altLang="en-US" sz="1100">
              <a:solidFill>
                <a:srgbClr val="000000"/>
              </a:solidFill>
              <a:latin typeface="Arial" charset="0"/>
              <a:ea typeface="黑体" pitchFamily="49" charset="-122"/>
            </a:endParaRPr>
          </a:p>
        </p:txBody>
      </p:sp>
      <p:sp>
        <p:nvSpPr>
          <p:cNvPr id="307" name="文本框 4"/>
          <p:cNvSpPr txBox="1">
            <a:spLocks noChangeArrowheads="1"/>
          </p:cNvSpPr>
          <p:nvPr/>
        </p:nvSpPr>
        <p:spPr bwMode="auto">
          <a:xfrm>
            <a:off x="747713" y="6246813"/>
            <a:ext cx="3679825" cy="182562"/>
          </a:xfrm>
          <a:prstGeom prst="rect">
            <a:avLst/>
          </a:prstGeom>
          <a:noFill/>
          <a:ln>
            <a:noFill/>
          </a:ln>
          <a:extLst>
            <a:ext uri="{909E8E84-426E-40DD-AFC4-6F175D3DCCD1}"/>
            <a:ext uri="{91240B29-F687-4F45-9708-019B960494DF}"/>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1200" smtClean="0">
                <a:latin typeface="FrutigerNext LT Bold" pitchFamily="34" charset="0"/>
                <a:ea typeface="MS PGothic" pitchFamily="34" charset="-128"/>
              </a:rPr>
              <a:t>HUAWEI TECHNOLOGIES CO., LTD.</a:t>
            </a:r>
          </a:p>
        </p:txBody>
      </p:sp>
      <p:pic>
        <p:nvPicPr>
          <p:cNvPr id="1035" name="Picture 6" descr="Logo"/>
          <p:cNvPicPr>
            <a:picLocks noChangeAspect="1" noChangeArrowheads="1"/>
          </p:cNvPicPr>
          <p:nvPr/>
        </p:nvPicPr>
        <p:blipFill>
          <a:blip r:embed="rId4" cstate="print"/>
          <a:srcRect/>
          <a:stretch>
            <a:fillRect/>
          </a:stretch>
        </p:blipFill>
        <p:spPr bwMode="auto">
          <a:xfrm>
            <a:off x="7681913" y="5661025"/>
            <a:ext cx="706437" cy="704850"/>
          </a:xfrm>
          <a:prstGeom prst="rect">
            <a:avLst/>
          </a:prstGeom>
          <a:noFill/>
          <a:ln w="9525">
            <a:noFill/>
            <a:miter lim="800000"/>
            <a:headEnd/>
            <a:tailEnd/>
          </a:ln>
        </p:spPr>
      </p:pic>
      <p:sp>
        <p:nvSpPr>
          <p:cNvPr id="1036"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黑体" pitchFamily="49" charset="-122"/>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黑体" pitchFamily="49" charset="-122"/>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3" cstate="print"/>
          <a:srcRect/>
          <a:stretch>
            <a:fillRect/>
          </a:stretch>
        </p:blipFill>
        <p:spPr bwMode="auto">
          <a:xfrm>
            <a:off x="0" y="6224588"/>
            <a:ext cx="915035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ext uri="{91240B29-F687-4F45-9708-019B960494DF}"/>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solidFill>
                  <a:prstClr val="black"/>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4" cstate="print"/>
          <a:srcRect/>
          <a:stretch>
            <a:fillRect/>
          </a:stretch>
        </p:blipFill>
        <p:spPr bwMode="auto">
          <a:xfrm>
            <a:off x="7508875" y="6386513"/>
            <a:ext cx="1311275"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8199"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英文正文</a:t>
            </a:r>
            <a:r>
              <a:rPr lang="en-US" altLang="zh-CN" sz="1100" dirty="0">
                <a:solidFill>
                  <a:srgbClr val="FFFFFF"/>
                </a:solidFill>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中文正文</a:t>
            </a:r>
            <a:r>
              <a:rPr lang="en-US" altLang="zh-CN" sz="1100" dirty="0">
                <a:solidFill>
                  <a:srgbClr val="FFFFFF"/>
                </a:solidFill>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prstClr val="black"/>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prstClr val="black"/>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prstClr val="black"/>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prstClr val="black"/>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prstClr val="black"/>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prstClr val="black"/>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prstClr val="black"/>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prstClr val="black"/>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prstClr val="black"/>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prstClr val="black"/>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prstClr val="black"/>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prstClr val="black"/>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prstClr val="black"/>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prstClr val="black"/>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prstClr val="black"/>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prstClr val="black"/>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prstClr val="black"/>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prstClr val="black"/>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prstClr val="black"/>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prstClr val="black"/>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prstClr val="black"/>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prstClr val="black"/>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prstClr val="black"/>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prstClr val="black"/>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prstClr val="black"/>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prstClr val="black"/>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prstClr val="black"/>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prstClr val="black"/>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prstClr val="black"/>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prstClr val="black"/>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prstClr val="black"/>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prstClr val="black"/>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prstClr val="black"/>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prstClr val="black"/>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prstClr val="black"/>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prstClr val="black"/>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prstClr val="black"/>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prstClr val="black"/>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prstClr val="black"/>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prstClr val="black"/>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prstClr val="black"/>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prstClr val="black"/>
                  </a:solidFill>
                </a:endParaRPr>
              </a:p>
            </p:txBody>
          </p:sp>
        </p:grpSp>
      </p:grpSp>
      <p:sp>
        <p:nvSpPr>
          <p:cNvPr id="10251" name="Rectangle 83"/>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6149" name="Rectangle 5"/>
          <p:cNvSpPr>
            <a:spLocks noChangeArrowheads="1"/>
          </p:cNvSpPr>
          <p:nvPr/>
        </p:nvSpPr>
        <p:spPr bwMode="auto">
          <a:xfrm>
            <a:off x="6361113" y="6489700"/>
            <a:ext cx="2097087" cy="455613"/>
          </a:xfrm>
          <a:prstGeom prst="rect">
            <a:avLst/>
          </a:prstGeom>
          <a:noFill/>
          <a:ln w="9525">
            <a:noFill/>
            <a:miter lim="800000"/>
            <a:headEnd/>
            <a:tailEnd/>
          </a:ln>
        </p:spPr>
        <p:txBody>
          <a:bodyPr lIns="0" tIns="0" rIns="0" bIns="0"/>
          <a:lstStyle/>
          <a:p>
            <a:pPr eaLnBrk="0" hangingPunct="0">
              <a:lnSpc>
                <a:spcPct val="85000"/>
              </a:lnSpc>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3633838"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smtClean="0">
                <a:solidFill>
                  <a:srgbClr val="000000"/>
                </a:solidFill>
                <a:latin typeface="Arial"/>
              </a:rPr>
              <a:t>华为保密信息，未经授权禁止扩散</a:t>
            </a:r>
            <a:endParaRPr lang="en-US" altLang="zh-CN" sz="1000" dirty="0">
              <a:solidFill>
                <a:prstClr val="black"/>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77" descr="Logo"/>
          <p:cNvPicPr>
            <a:picLocks noChangeAspect="1" noChangeArrowheads="1"/>
          </p:cNvPicPr>
          <p:nvPr/>
        </p:nvPicPr>
        <p:blipFill>
          <a:blip r:embed="rId3" cstate="print"/>
          <a:srcRect/>
          <a:stretch>
            <a:fillRect/>
          </a:stretch>
        </p:blipFill>
        <p:spPr bwMode="auto">
          <a:xfrm>
            <a:off x="7567613" y="5621338"/>
            <a:ext cx="820737" cy="822325"/>
          </a:xfrm>
          <a:prstGeom prst="rect">
            <a:avLst/>
          </a:prstGeom>
          <a:noFill/>
          <a:ln w="9525">
            <a:noFill/>
            <a:miter lim="800000"/>
            <a:headEnd/>
            <a:tailEnd/>
          </a:ln>
        </p:spPr>
      </p:pic>
      <p:pic>
        <p:nvPicPr>
          <p:cNvPr id="2051" name="Picture 9" descr="封面"/>
          <p:cNvPicPr>
            <a:picLocks noChangeAspect="1" noChangeArrowheads="1"/>
          </p:cNvPicPr>
          <p:nvPr/>
        </p:nvPicPr>
        <p:blipFill>
          <a:blip r:embed="rId4" cstate="print"/>
          <a:srcRect/>
          <a:stretch>
            <a:fillRect/>
          </a:stretch>
        </p:blipFill>
        <p:spPr bwMode="auto">
          <a:xfrm>
            <a:off x="0" y="1412875"/>
            <a:ext cx="9144000" cy="3124200"/>
          </a:xfrm>
          <a:prstGeom prst="rect">
            <a:avLst/>
          </a:prstGeom>
          <a:noFill/>
          <a:ln w="9525">
            <a:noFill/>
            <a:miter lim="800000"/>
            <a:headEnd/>
            <a:tailEnd/>
          </a:ln>
        </p:spPr>
      </p:pic>
      <p:sp>
        <p:nvSpPr>
          <p:cNvPr id="2052" name="Rectangle 8"/>
          <p:cNvSpPr>
            <a:spLocks noGrp="1" noChangeArrowheads="1"/>
          </p:cNvSpPr>
          <p:nvPr>
            <p:ph type="title"/>
          </p:nvPr>
        </p:nvSpPr>
        <p:spPr bwMode="auto">
          <a:xfrm>
            <a:off x="755650" y="2636838"/>
            <a:ext cx="5548313" cy="579437"/>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a:lnSpc>
                <a:spcPct val="125000"/>
              </a:lnSpc>
              <a:spcBef>
                <a:spcPct val="20000"/>
              </a:spcBef>
              <a:defRPr/>
            </a:pPr>
            <a:r>
              <a:rPr lang="zh-CN" altLang="en-US" sz="1100">
                <a:solidFill>
                  <a:srgbClr val="FFFFFF"/>
                </a:solidFill>
                <a:latin typeface="Arial" charset="0"/>
              </a:rPr>
              <a:t>英文标题</a:t>
            </a:r>
            <a:r>
              <a:rPr lang="en-US" altLang="zh-CN" sz="1100">
                <a:solidFill>
                  <a:srgbClr val="FFFFFF"/>
                </a:solidFill>
                <a:latin typeface="Arial" charset="0"/>
              </a:rPr>
              <a:t>:32-35pt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 R153 G0 B0</a:t>
            </a:r>
          </a:p>
          <a:p>
            <a:pPr marL="342900" indent="-342900" algn="r">
              <a:lnSpc>
                <a:spcPct val="125000"/>
              </a:lnSpc>
              <a:spcBef>
                <a:spcPct val="20000"/>
              </a:spcBef>
              <a:defRPr/>
            </a:pPr>
            <a:r>
              <a:rPr lang="zh-CN" altLang="en-US" sz="1100">
                <a:solidFill>
                  <a:srgbClr val="FFFFFF"/>
                </a:solidFill>
                <a:latin typeface="Arial" charset="0"/>
              </a:rPr>
              <a:t>内部使用字体 </a:t>
            </a:r>
            <a:r>
              <a:rPr lang="en-US" altLang="zh-CN" sz="1100">
                <a:solidFill>
                  <a:srgbClr val="FFFFFF"/>
                </a:solidFill>
                <a:latin typeface="Arial" charset="0"/>
              </a:rPr>
              <a:t>:</a:t>
            </a:r>
          </a:p>
          <a:p>
            <a:pPr marL="342900" indent="-342900" algn="r">
              <a:lnSpc>
                <a:spcPct val="125000"/>
              </a:lnSpc>
              <a:spcBef>
                <a:spcPct val="20000"/>
              </a:spcBef>
              <a:defRPr/>
            </a:pPr>
            <a:r>
              <a:rPr lang="en-US" altLang="zh-CN" sz="1100">
                <a:solidFill>
                  <a:srgbClr val="FFFFFF"/>
                </a:solidFill>
                <a:latin typeface="Arial" charset="0"/>
              </a:rPr>
              <a:t>FrutigerNext LT Medium</a:t>
            </a:r>
          </a:p>
          <a:p>
            <a:pPr marL="342900" indent="-342900" algn="r">
              <a:lnSpc>
                <a:spcPct val="125000"/>
              </a:lnSpc>
              <a:spcBef>
                <a:spcPct val="20000"/>
              </a:spcBef>
              <a:defRPr/>
            </a:pPr>
            <a:r>
              <a:rPr lang="zh-CN" altLang="en-US" sz="1100">
                <a:solidFill>
                  <a:srgbClr val="FFFFFF"/>
                </a:solidFill>
                <a:latin typeface="Arial" charset="0"/>
              </a:rPr>
              <a:t>外部使用字体 </a:t>
            </a:r>
            <a:r>
              <a:rPr lang="en-US" altLang="zh-CN" sz="1100">
                <a:solidFill>
                  <a:srgbClr val="FFFFFF"/>
                </a:solidFill>
                <a:latin typeface="Arial" charset="0"/>
              </a:rPr>
              <a:t>: Arial</a:t>
            </a:r>
          </a:p>
          <a:p>
            <a:pPr marL="342900" indent="-342900" algn="r">
              <a:lnSpc>
                <a:spcPct val="75000"/>
              </a:lnSpc>
              <a:spcBef>
                <a:spcPct val="20000"/>
              </a:spcBef>
              <a:defRPr/>
            </a:pPr>
            <a:endParaRPr lang="en-US" altLang="zh-CN"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中文标题</a:t>
            </a:r>
            <a:r>
              <a:rPr lang="en-US" altLang="zh-CN" sz="1100">
                <a:solidFill>
                  <a:srgbClr val="FFFFFF"/>
                </a:solidFill>
                <a:latin typeface="Arial" charset="0"/>
              </a:rPr>
              <a:t>:30-32pt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 R153 G0 B0</a:t>
            </a:r>
          </a:p>
          <a:p>
            <a:pPr marL="342900" indent="-342900" algn="r">
              <a:lnSpc>
                <a:spcPct val="125000"/>
              </a:lnSpc>
              <a:spcBef>
                <a:spcPct val="20000"/>
              </a:spcBef>
              <a:defRPr/>
            </a:pPr>
            <a:r>
              <a:rPr lang="zh-CN" altLang="en-US" sz="1100">
                <a:solidFill>
                  <a:srgbClr val="FFFFFF"/>
                </a:solidFill>
                <a:latin typeface="Arial" charset="0"/>
              </a:rPr>
              <a:t>字体</a:t>
            </a:r>
            <a:r>
              <a:rPr lang="en-US" altLang="zh-CN" sz="1100">
                <a:solidFill>
                  <a:srgbClr val="FFFFFF"/>
                </a:solidFill>
                <a:latin typeface="Arial" charset="0"/>
              </a:rPr>
              <a:t>:</a:t>
            </a:r>
            <a:r>
              <a:rPr lang="zh-CN" altLang="en-US" sz="1100">
                <a:solidFill>
                  <a:srgbClr val="FFFFFF"/>
                </a:solidFill>
                <a:latin typeface="Arial" charset="0"/>
              </a:rPr>
              <a:t>黑体</a:t>
            </a: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英文正文</a:t>
            </a:r>
            <a:r>
              <a:rPr lang="en-US" altLang="zh-CN" sz="1100">
                <a:solidFill>
                  <a:srgbClr val="FFFFFF"/>
                </a:solidFill>
                <a:latin typeface="Arial" charset="0"/>
              </a:rPr>
              <a:t>:20-22pt</a:t>
            </a:r>
          </a:p>
          <a:p>
            <a:pPr marL="342900" indent="-342900" algn="r">
              <a:lnSpc>
                <a:spcPct val="125000"/>
              </a:lnSpc>
              <a:spcBef>
                <a:spcPct val="20000"/>
              </a:spcBef>
              <a:defRPr/>
            </a:pPr>
            <a:r>
              <a:rPr lang="zh-CN" altLang="en-US" sz="1100">
                <a:solidFill>
                  <a:srgbClr val="FFFFFF"/>
                </a:solidFill>
                <a:latin typeface="Arial" charset="0"/>
              </a:rPr>
              <a:t>子目录 </a:t>
            </a:r>
            <a:r>
              <a:rPr lang="en-US" altLang="zh-CN" sz="1100">
                <a:solidFill>
                  <a:srgbClr val="FFFFFF"/>
                </a:solidFill>
                <a:latin typeface="Arial" charset="0"/>
              </a:rPr>
              <a:t>(2-5</a:t>
            </a:r>
            <a:r>
              <a:rPr lang="zh-CN" altLang="en-US" sz="1100">
                <a:solidFill>
                  <a:srgbClr val="FFFFFF"/>
                </a:solidFill>
                <a:latin typeface="Arial" charset="0"/>
              </a:rPr>
              <a:t>级</a:t>
            </a:r>
            <a:r>
              <a:rPr lang="en-US" altLang="zh-CN" sz="1100">
                <a:solidFill>
                  <a:srgbClr val="FFFFFF"/>
                </a:solidFill>
                <a:latin typeface="Arial" charset="0"/>
              </a:rPr>
              <a:t>) :18pt  </a:t>
            </a: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a:t>
            </a:r>
            <a:r>
              <a:rPr lang="zh-CN" altLang="en-US" sz="1100">
                <a:solidFill>
                  <a:srgbClr val="FFFFFF"/>
                </a:solidFill>
                <a:latin typeface="Arial" charset="0"/>
              </a:rPr>
              <a:t>黑色</a:t>
            </a:r>
          </a:p>
          <a:p>
            <a:pPr marL="342900" indent="-342900" algn="r">
              <a:lnSpc>
                <a:spcPct val="125000"/>
              </a:lnSpc>
              <a:spcBef>
                <a:spcPct val="20000"/>
              </a:spcBef>
              <a:defRPr/>
            </a:pPr>
            <a:r>
              <a:rPr lang="zh-CN" altLang="en-US" sz="1100">
                <a:solidFill>
                  <a:srgbClr val="FFFFFF"/>
                </a:solidFill>
                <a:latin typeface="Arial" charset="0"/>
              </a:rPr>
              <a:t>内部使用字体 </a:t>
            </a:r>
            <a:r>
              <a:rPr lang="en-US" altLang="zh-CN" sz="1100">
                <a:solidFill>
                  <a:srgbClr val="FFFFFF"/>
                </a:solidFill>
                <a:latin typeface="Arial" charset="0"/>
              </a:rPr>
              <a:t>:</a:t>
            </a:r>
          </a:p>
          <a:p>
            <a:pPr marL="342900" indent="-342900" algn="r">
              <a:lnSpc>
                <a:spcPct val="125000"/>
              </a:lnSpc>
              <a:spcBef>
                <a:spcPct val="20000"/>
              </a:spcBef>
              <a:defRPr/>
            </a:pPr>
            <a:r>
              <a:rPr lang="en-US" altLang="zh-CN" sz="1100">
                <a:solidFill>
                  <a:srgbClr val="FFFFFF"/>
                </a:solidFill>
                <a:latin typeface="Arial" charset="0"/>
              </a:rPr>
              <a:t>FrutigerNext LT Regular</a:t>
            </a:r>
          </a:p>
          <a:p>
            <a:pPr marL="342900" indent="-342900" algn="r">
              <a:lnSpc>
                <a:spcPct val="125000"/>
              </a:lnSpc>
              <a:spcBef>
                <a:spcPct val="20000"/>
              </a:spcBef>
              <a:defRPr/>
            </a:pPr>
            <a:r>
              <a:rPr lang="zh-CN" altLang="en-US" sz="1100">
                <a:solidFill>
                  <a:srgbClr val="FFFFFF"/>
                </a:solidFill>
                <a:latin typeface="Arial" charset="0"/>
              </a:rPr>
              <a:t>外部使用字体 </a:t>
            </a:r>
            <a:r>
              <a:rPr lang="en-US" altLang="zh-CN" sz="1100">
                <a:solidFill>
                  <a:srgbClr val="FFFFFF"/>
                </a:solidFill>
                <a:latin typeface="Arial" charset="0"/>
              </a:rPr>
              <a:t>: Arial</a:t>
            </a:r>
          </a:p>
          <a:p>
            <a:pPr marL="342900" indent="-342900" algn="r">
              <a:lnSpc>
                <a:spcPct val="75000"/>
              </a:lnSpc>
              <a:spcBef>
                <a:spcPct val="20000"/>
              </a:spcBef>
              <a:defRPr/>
            </a:pPr>
            <a:endParaRPr lang="en-US" altLang="zh-CN"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中文正文</a:t>
            </a:r>
            <a:r>
              <a:rPr lang="en-US" altLang="zh-CN" sz="1100">
                <a:solidFill>
                  <a:srgbClr val="FFFFFF"/>
                </a:solidFill>
                <a:latin typeface="Arial" charset="0"/>
              </a:rPr>
              <a:t>:18-20pt</a:t>
            </a:r>
          </a:p>
          <a:p>
            <a:pPr marL="342900" indent="-342900" algn="r">
              <a:lnSpc>
                <a:spcPct val="125000"/>
              </a:lnSpc>
              <a:spcBef>
                <a:spcPct val="20000"/>
              </a:spcBef>
              <a:defRPr/>
            </a:pPr>
            <a:r>
              <a:rPr lang="zh-CN" altLang="en-US" sz="1100">
                <a:solidFill>
                  <a:srgbClr val="FFFFFF"/>
                </a:solidFill>
                <a:latin typeface="Arial" charset="0"/>
              </a:rPr>
              <a:t>子目录</a:t>
            </a:r>
            <a:r>
              <a:rPr lang="en-US" altLang="zh-CN" sz="1100">
                <a:solidFill>
                  <a:srgbClr val="FFFFFF"/>
                </a:solidFill>
                <a:latin typeface="Arial" charset="0"/>
              </a:rPr>
              <a:t>(2-5</a:t>
            </a:r>
            <a:r>
              <a:rPr lang="zh-CN" altLang="en-US" sz="1100">
                <a:solidFill>
                  <a:srgbClr val="FFFFFF"/>
                </a:solidFill>
                <a:latin typeface="Arial" charset="0"/>
              </a:rPr>
              <a:t>级</a:t>
            </a:r>
            <a:r>
              <a:rPr lang="en-US" altLang="zh-CN" sz="1100">
                <a:solidFill>
                  <a:srgbClr val="FFFFFF"/>
                </a:solidFill>
                <a:latin typeface="Arial" charset="0"/>
              </a:rPr>
              <a:t>):18pt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a:t>
            </a:r>
            <a:r>
              <a:rPr lang="zh-CN" altLang="en-US" sz="1100">
                <a:solidFill>
                  <a:srgbClr val="FFFFFF"/>
                </a:solidFill>
                <a:latin typeface="Arial" charset="0"/>
              </a:rPr>
              <a:t>黑色</a:t>
            </a:r>
          </a:p>
          <a:p>
            <a:pPr marL="342900" indent="-342900" algn="r">
              <a:lnSpc>
                <a:spcPct val="125000"/>
              </a:lnSpc>
              <a:spcBef>
                <a:spcPct val="20000"/>
              </a:spcBef>
              <a:defRPr/>
            </a:pPr>
            <a:r>
              <a:rPr lang="zh-CN" altLang="en-US" sz="1100">
                <a:solidFill>
                  <a:srgbClr val="FFFFFF"/>
                </a:solidFill>
                <a:latin typeface="Arial" charset="0"/>
              </a:rPr>
              <a:t>字体</a:t>
            </a:r>
            <a:r>
              <a:rPr lang="en-US" altLang="zh-CN" sz="1100">
                <a:solidFill>
                  <a:srgbClr val="FFFFFF"/>
                </a:solidFill>
                <a:latin typeface="Arial" charset="0"/>
              </a:rPr>
              <a:t>:</a:t>
            </a:r>
            <a:r>
              <a:rPr lang="zh-CN" altLang="en-US" sz="1100">
                <a:solidFill>
                  <a:srgbClr val="FFFFFF"/>
                </a:solidFill>
                <a:latin typeface="Arial" charset="0"/>
              </a:rPr>
              <a:t>细黑体 </a:t>
            </a:r>
            <a:endParaRPr lang="zh-CN" altLang="en-US" sz="1100">
              <a:solidFill>
                <a:srgbClr val="000000"/>
              </a:solidFill>
              <a:latin typeface="Arial"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rPr>
              <a:t>配色参考方案：</a:t>
            </a:r>
          </a:p>
          <a:p>
            <a:pPr>
              <a:lnSpc>
                <a:spcPct val="120000"/>
              </a:lnSpc>
              <a:spcBef>
                <a:spcPct val="20000"/>
              </a:spcBef>
              <a:defRPr/>
            </a:pPr>
            <a:r>
              <a:rPr lang="zh-CN" altLang="en-US" sz="1100">
                <a:solidFill>
                  <a:srgbClr val="FFFFFF"/>
                </a:solidFill>
                <a:latin typeface="Arial" charset="0"/>
              </a:rPr>
              <a:t>建议同一页面内不超过四种颜色，以下是</a:t>
            </a:r>
            <a:r>
              <a:rPr lang="en-US" altLang="zh-CN" sz="1100">
                <a:solidFill>
                  <a:srgbClr val="FFFFFF"/>
                </a:solidFill>
                <a:latin typeface="Arial" charset="0"/>
              </a:rPr>
              <a:t>13</a:t>
            </a:r>
            <a:r>
              <a:rPr lang="zh-CN" altLang="en-US" sz="1100">
                <a:solidFill>
                  <a:srgbClr val="FFFFFF"/>
                </a:solidFill>
                <a:latin typeface="Arial"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rPr>
              <a:t>客户或者合作伙伴的标志放在右上角</a:t>
            </a:r>
            <a:r>
              <a:rPr lang="en-US" altLang="zh-CN" sz="1100">
                <a:solidFill>
                  <a:srgbClr val="FFFFFF"/>
                </a:solidFill>
                <a:latin typeface="Arial" charset="0"/>
              </a:rPr>
              <a:t>.</a:t>
            </a:r>
            <a:endParaRPr lang="zh-CN" altLang="en-US" sz="1100">
              <a:solidFill>
                <a:srgbClr val="FFFFFF"/>
              </a:solidFill>
              <a:latin typeface="Arial"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ext uri="{91240B29-F687-4F45-9708-019B960494DF}"/>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ext uri="{91240B29-F687-4F45-9708-019B960494DF}"/>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3075"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3076" name="Rectangle 8"/>
          <p:cNvSpPr>
            <a:spLocks noGrp="1" noChangeArrowheads="1"/>
          </p:cNvSpPr>
          <p:nvPr>
            <p:ph type="title"/>
          </p:nvPr>
        </p:nvSpPr>
        <p:spPr bwMode="auto">
          <a:xfrm>
            <a:off x="755650" y="4508500"/>
            <a:ext cx="5548313" cy="579438"/>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a:lnSpc>
                <a:spcPct val="125000"/>
              </a:lnSpc>
              <a:spcBef>
                <a:spcPct val="20000"/>
              </a:spcBef>
              <a:defRPr/>
            </a:pPr>
            <a:r>
              <a:rPr lang="zh-CN" altLang="en-US" sz="1100">
                <a:solidFill>
                  <a:srgbClr val="FFFFFF"/>
                </a:solidFill>
                <a:latin typeface="Arial" charset="0"/>
              </a:rPr>
              <a:t>英文标题</a:t>
            </a:r>
            <a:r>
              <a:rPr lang="en-US" altLang="zh-CN" sz="1100">
                <a:solidFill>
                  <a:srgbClr val="FFFFFF"/>
                </a:solidFill>
                <a:latin typeface="Arial" charset="0"/>
              </a:rPr>
              <a:t>:32-35pt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 R153 G0 B0</a:t>
            </a:r>
          </a:p>
          <a:p>
            <a:pPr marL="342900" indent="-342900" algn="r">
              <a:lnSpc>
                <a:spcPct val="125000"/>
              </a:lnSpc>
              <a:spcBef>
                <a:spcPct val="20000"/>
              </a:spcBef>
              <a:defRPr/>
            </a:pPr>
            <a:r>
              <a:rPr lang="zh-CN" altLang="en-US" sz="1100">
                <a:solidFill>
                  <a:srgbClr val="FFFFFF"/>
                </a:solidFill>
                <a:latin typeface="Arial" charset="0"/>
              </a:rPr>
              <a:t>内部使用字体 </a:t>
            </a:r>
            <a:r>
              <a:rPr lang="en-US" altLang="zh-CN" sz="1100">
                <a:solidFill>
                  <a:srgbClr val="FFFFFF"/>
                </a:solidFill>
                <a:latin typeface="Arial" charset="0"/>
              </a:rPr>
              <a:t>:</a:t>
            </a:r>
          </a:p>
          <a:p>
            <a:pPr marL="342900" indent="-342900" algn="r">
              <a:lnSpc>
                <a:spcPct val="125000"/>
              </a:lnSpc>
              <a:spcBef>
                <a:spcPct val="20000"/>
              </a:spcBef>
              <a:defRPr/>
            </a:pPr>
            <a:r>
              <a:rPr lang="en-US" altLang="zh-CN" sz="1100">
                <a:solidFill>
                  <a:srgbClr val="FFFFFF"/>
                </a:solidFill>
                <a:latin typeface="Arial" charset="0"/>
              </a:rPr>
              <a:t>FrutigerNext LT Medium</a:t>
            </a:r>
          </a:p>
          <a:p>
            <a:pPr marL="342900" indent="-342900" algn="r">
              <a:lnSpc>
                <a:spcPct val="125000"/>
              </a:lnSpc>
              <a:spcBef>
                <a:spcPct val="20000"/>
              </a:spcBef>
              <a:defRPr/>
            </a:pPr>
            <a:r>
              <a:rPr lang="zh-CN" altLang="en-US" sz="1100">
                <a:solidFill>
                  <a:srgbClr val="FFFFFF"/>
                </a:solidFill>
                <a:latin typeface="Arial" charset="0"/>
              </a:rPr>
              <a:t>外部使用字体 </a:t>
            </a:r>
            <a:r>
              <a:rPr lang="en-US" altLang="zh-CN" sz="1100">
                <a:solidFill>
                  <a:srgbClr val="FFFFFF"/>
                </a:solidFill>
                <a:latin typeface="Arial" charset="0"/>
              </a:rPr>
              <a:t>: Arial</a:t>
            </a:r>
          </a:p>
          <a:p>
            <a:pPr marL="342900" indent="-342900" algn="r">
              <a:lnSpc>
                <a:spcPct val="75000"/>
              </a:lnSpc>
              <a:spcBef>
                <a:spcPct val="20000"/>
              </a:spcBef>
              <a:defRPr/>
            </a:pPr>
            <a:endParaRPr lang="en-US" altLang="zh-CN"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中文标题</a:t>
            </a:r>
            <a:r>
              <a:rPr lang="en-US" altLang="zh-CN" sz="1100">
                <a:solidFill>
                  <a:srgbClr val="FFFFFF"/>
                </a:solidFill>
                <a:latin typeface="Arial" charset="0"/>
              </a:rPr>
              <a:t>:30-32pt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 R153 G0 B0</a:t>
            </a:r>
          </a:p>
          <a:p>
            <a:pPr marL="342900" indent="-342900" algn="r">
              <a:lnSpc>
                <a:spcPct val="125000"/>
              </a:lnSpc>
              <a:spcBef>
                <a:spcPct val="20000"/>
              </a:spcBef>
              <a:defRPr/>
            </a:pPr>
            <a:r>
              <a:rPr lang="zh-CN" altLang="en-US" sz="1100">
                <a:solidFill>
                  <a:srgbClr val="FFFFFF"/>
                </a:solidFill>
                <a:latin typeface="Arial" charset="0"/>
              </a:rPr>
              <a:t>字体</a:t>
            </a:r>
            <a:r>
              <a:rPr lang="en-US" altLang="zh-CN" sz="1100">
                <a:solidFill>
                  <a:srgbClr val="FFFFFF"/>
                </a:solidFill>
                <a:latin typeface="Arial" charset="0"/>
              </a:rPr>
              <a:t>:</a:t>
            </a:r>
            <a:r>
              <a:rPr lang="zh-CN" altLang="en-US" sz="1100">
                <a:solidFill>
                  <a:srgbClr val="FFFFFF"/>
                </a:solidFill>
                <a:latin typeface="Arial" charset="0"/>
              </a:rPr>
              <a:t>黑体</a:t>
            </a: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英文正文</a:t>
            </a:r>
            <a:r>
              <a:rPr lang="en-US" altLang="zh-CN" sz="1100">
                <a:solidFill>
                  <a:srgbClr val="FFFFFF"/>
                </a:solidFill>
                <a:latin typeface="Arial" charset="0"/>
              </a:rPr>
              <a:t>:20-22pt</a:t>
            </a:r>
          </a:p>
          <a:p>
            <a:pPr marL="342900" indent="-342900" algn="r">
              <a:lnSpc>
                <a:spcPct val="125000"/>
              </a:lnSpc>
              <a:spcBef>
                <a:spcPct val="20000"/>
              </a:spcBef>
              <a:defRPr/>
            </a:pPr>
            <a:r>
              <a:rPr lang="zh-CN" altLang="en-US" sz="1100">
                <a:solidFill>
                  <a:srgbClr val="FFFFFF"/>
                </a:solidFill>
                <a:latin typeface="Arial" charset="0"/>
              </a:rPr>
              <a:t>子目录 </a:t>
            </a:r>
            <a:r>
              <a:rPr lang="en-US" altLang="zh-CN" sz="1100">
                <a:solidFill>
                  <a:srgbClr val="FFFFFF"/>
                </a:solidFill>
                <a:latin typeface="Arial" charset="0"/>
              </a:rPr>
              <a:t>(2-5</a:t>
            </a:r>
            <a:r>
              <a:rPr lang="zh-CN" altLang="en-US" sz="1100">
                <a:solidFill>
                  <a:srgbClr val="FFFFFF"/>
                </a:solidFill>
                <a:latin typeface="Arial" charset="0"/>
              </a:rPr>
              <a:t>级</a:t>
            </a:r>
            <a:r>
              <a:rPr lang="en-US" altLang="zh-CN" sz="1100">
                <a:solidFill>
                  <a:srgbClr val="FFFFFF"/>
                </a:solidFill>
                <a:latin typeface="Arial" charset="0"/>
              </a:rPr>
              <a:t>) :18pt  </a:t>
            </a: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a:t>
            </a:r>
            <a:r>
              <a:rPr lang="zh-CN" altLang="en-US" sz="1100">
                <a:solidFill>
                  <a:srgbClr val="FFFFFF"/>
                </a:solidFill>
                <a:latin typeface="Arial" charset="0"/>
              </a:rPr>
              <a:t>黑色</a:t>
            </a:r>
          </a:p>
          <a:p>
            <a:pPr marL="342900" indent="-342900" algn="r">
              <a:lnSpc>
                <a:spcPct val="125000"/>
              </a:lnSpc>
              <a:spcBef>
                <a:spcPct val="20000"/>
              </a:spcBef>
              <a:defRPr/>
            </a:pPr>
            <a:r>
              <a:rPr lang="zh-CN" altLang="en-US" sz="1100">
                <a:solidFill>
                  <a:srgbClr val="FFFFFF"/>
                </a:solidFill>
                <a:latin typeface="Arial" charset="0"/>
              </a:rPr>
              <a:t>内部使用字体 </a:t>
            </a:r>
            <a:r>
              <a:rPr lang="en-US" altLang="zh-CN" sz="1100">
                <a:solidFill>
                  <a:srgbClr val="FFFFFF"/>
                </a:solidFill>
                <a:latin typeface="Arial" charset="0"/>
              </a:rPr>
              <a:t>:</a:t>
            </a:r>
          </a:p>
          <a:p>
            <a:pPr marL="342900" indent="-342900" algn="r">
              <a:lnSpc>
                <a:spcPct val="125000"/>
              </a:lnSpc>
              <a:spcBef>
                <a:spcPct val="20000"/>
              </a:spcBef>
              <a:defRPr/>
            </a:pPr>
            <a:r>
              <a:rPr lang="en-US" altLang="zh-CN" sz="1100">
                <a:solidFill>
                  <a:srgbClr val="FFFFFF"/>
                </a:solidFill>
                <a:latin typeface="Arial" charset="0"/>
              </a:rPr>
              <a:t>FrutigerNext LT Regular</a:t>
            </a:r>
          </a:p>
          <a:p>
            <a:pPr marL="342900" indent="-342900" algn="r">
              <a:lnSpc>
                <a:spcPct val="125000"/>
              </a:lnSpc>
              <a:spcBef>
                <a:spcPct val="20000"/>
              </a:spcBef>
              <a:defRPr/>
            </a:pPr>
            <a:r>
              <a:rPr lang="zh-CN" altLang="en-US" sz="1100">
                <a:solidFill>
                  <a:srgbClr val="FFFFFF"/>
                </a:solidFill>
                <a:latin typeface="Arial" charset="0"/>
              </a:rPr>
              <a:t>外部使用字体 </a:t>
            </a:r>
            <a:r>
              <a:rPr lang="en-US" altLang="zh-CN" sz="1100">
                <a:solidFill>
                  <a:srgbClr val="FFFFFF"/>
                </a:solidFill>
                <a:latin typeface="Arial" charset="0"/>
              </a:rPr>
              <a:t>: Arial</a:t>
            </a:r>
          </a:p>
          <a:p>
            <a:pPr marL="342900" indent="-342900" algn="r">
              <a:lnSpc>
                <a:spcPct val="75000"/>
              </a:lnSpc>
              <a:spcBef>
                <a:spcPct val="20000"/>
              </a:spcBef>
              <a:defRPr/>
            </a:pPr>
            <a:endParaRPr lang="en-US" altLang="zh-CN"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中文正文</a:t>
            </a:r>
            <a:r>
              <a:rPr lang="en-US" altLang="zh-CN" sz="1100">
                <a:solidFill>
                  <a:srgbClr val="FFFFFF"/>
                </a:solidFill>
                <a:latin typeface="Arial" charset="0"/>
              </a:rPr>
              <a:t>:18-20pt</a:t>
            </a:r>
          </a:p>
          <a:p>
            <a:pPr marL="342900" indent="-342900" algn="r">
              <a:lnSpc>
                <a:spcPct val="125000"/>
              </a:lnSpc>
              <a:spcBef>
                <a:spcPct val="20000"/>
              </a:spcBef>
              <a:defRPr/>
            </a:pPr>
            <a:r>
              <a:rPr lang="zh-CN" altLang="en-US" sz="1100">
                <a:solidFill>
                  <a:srgbClr val="FFFFFF"/>
                </a:solidFill>
                <a:latin typeface="Arial" charset="0"/>
              </a:rPr>
              <a:t>子目录</a:t>
            </a:r>
            <a:r>
              <a:rPr lang="en-US" altLang="zh-CN" sz="1100">
                <a:solidFill>
                  <a:srgbClr val="FFFFFF"/>
                </a:solidFill>
                <a:latin typeface="Arial" charset="0"/>
              </a:rPr>
              <a:t>(2-5</a:t>
            </a:r>
            <a:r>
              <a:rPr lang="zh-CN" altLang="en-US" sz="1100">
                <a:solidFill>
                  <a:srgbClr val="FFFFFF"/>
                </a:solidFill>
                <a:latin typeface="Arial" charset="0"/>
              </a:rPr>
              <a:t>级</a:t>
            </a:r>
            <a:r>
              <a:rPr lang="en-US" altLang="zh-CN" sz="1100">
                <a:solidFill>
                  <a:srgbClr val="FFFFFF"/>
                </a:solidFill>
                <a:latin typeface="Arial" charset="0"/>
              </a:rPr>
              <a:t>):18pt </a:t>
            </a:r>
            <a:endParaRPr lang="zh-CN" altLang="en-US" sz="1100">
              <a:solidFill>
                <a:srgbClr val="FFFFFF"/>
              </a:solidFill>
              <a:latin typeface="Arial" charset="0"/>
            </a:endParaRPr>
          </a:p>
          <a:p>
            <a:pPr marL="342900" indent="-342900" algn="r">
              <a:lnSpc>
                <a:spcPct val="125000"/>
              </a:lnSpc>
              <a:spcBef>
                <a:spcPct val="20000"/>
              </a:spcBef>
              <a:defRPr/>
            </a:pPr>
            <a:r>
              <a:rPr lang="zh-CN" altLang="en-US" sz="1100">
                <a:solidFill>
                  <a:srgbClr val="FFFFFF"/>
                </a:solidFill>
                <a:latin typeface="Arial" charset="0"/>
              </a:rPr>
              <a:t>颜色</a:t>
            </a:r>
            <a:r>
              <a:rPr lang="en-US" altLang="zh-CN" sz="1100">
                <a:solidFill>
                  <a:srgbClr val="FFFFFF"/>
                </a:solidFill>
                <a:latin typeface="Arial" charset="0"/>
              </a:rPr>
              <a:t>:</a:t>
            </a:r>
            <a:r>
              <a:rPr lang="zh-CN" altLang="en-US" sz="1100">
                <a:solidFill>
                  <a:srgbClr val="FFFFFF"/>
                </a:solidFill>
                <a:latin typeface="Arial" charset="0"/>
              </a:rPr>
              <a:t>黑色</a:t>
            </a:r>
          </a:p>
          <a:p>
            <a:pPr marL="342900" indent="-342900" algn="r">
              <a:lnSpc>
                <a:spcPct val="125000"/>
              </a:lnSpc>
              <a:spcBef>
                <a:spcPct val="20000"/>
              </a:spcBef>
              <a:defRPr/>
            </a:pPr>
            <a:r>
              <a:rPr lang="zh-CN" altLang="en-US" sz="1100">
                <a:solidFill>
                  <a:srgbClr val="FFFFFF"/>
                </a:solidFill>
                <a:latin typeface="Arial" charset="0"/>
              </a:rPr>
              <a:t>字体</a:t>
            </a:r>
            <a:r>
              <a:rPr lang="en-US" altLang="zh-CN" sz="1100">
                <a:solidFill>
                  <a:srgbClr val="FFFFFF"/>
                </a:solidFill>
                <a:latin typeface="Arial" charset="0"/>
              </a:rPr>
              <a:t>:</a:t>
            </a:r>
            <a:r>
              <a:rPr lang="zh-CN" altLang="en-US" sz="1100">
                <a:solidFill>
                  <a:srgbClr val="FFFFFF"/>
                </a:solidFill>
                <a:latin typeface="Arial" charset="0"/>
              </a:rPr>
              <a:t>细黑体 </a:t>
            </a:r>
            <a:endParaRPr lang="zh-CN" altLang="en-US" sz="1100">
              <a:solidFill>
                <a:srgbClr val="000000"/>
              </a:solidFill>
              <a:latin typeface="Arial" charset="0"/>
            </a:endParaRPr>
          </a:p>
        </p:txBody>
      </p:sp>
      <p:grpSp>
        <p:nvGrpSpPr>
          <p:cNvPr id="3080"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3087"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3088"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3089"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3090"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3091"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3092"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3093"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3094"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3095"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3096"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3097"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3098"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3099"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rPr>
              <a:t>配色参考方案：</a:t>
            </a:r>
          </a:p>
          <a:p>
            <a:pPr>
              <a:lnSpc>
                <a:spcPct val="120000"/>
              </a:lnSpc>
              <a:spcBef>
                <a:spcPct val="20000"/>
              </a:spcBef>
              <a:defRPr/>
            </a:pPr>
            <a:r>
              <a:rPr lang="zh-CN" altLang="en-US" sz="1100">
                <a:solidFill>
                  <a:srgbClr val="FFFFFF"/>
                </a:solidFill>
                <a:latin typeface="Arial" charset="0"/>
              </a:rPr>
              <a:t>建议同一页面内不超过四种颜色，以下是</a:t>
            </a:r>
            <a:r>
              <a:rPr lang="en-US" altLang="zh-CN" sz="1100">
                <a:solidFill>
                  <a:srgbClr val="FFFFFF"/>
                </a:solidFill>
                <a:latin typeface="Arial" charset="0"/>
              </a:rPr>
              <a:t>13</a:t>
            </a:r>
            <a:r>
              <a:rPr lang="zh-CN" altLang="en-US" sz="1100">
                <a:solidFill>
                  <a:srgbClr val="FFFFFF"/>
                </a:solidFill>
                <a:latin typeface="Arial"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charset="0"/>
              </a:rPr>
              <a:t>客户或者合作伙伴的标志放在右上角</a:t>
            </a:r>
            <a:r>
              <a:rPr lang="en-US" altLang="zh-CN" sz="1100">
                <a:solidFill>
                  <a:srgbClr val="FFFFFF"/>
                </a:solidFill>
                <a:latin typeface="Arial" charset="0"/>
              </a:rPr>
              <a:t>.</a:t>
            </a:r>
            <a:endParaRPr lang="zh-CN" altLang="en-US" sz="1100">
              <a:solidFill>
                <a:srgbClr val="FFFFFF"/>
              </a:solidFill>
              <a:latin typeface="Arial" charset="0"/>
            </a:endParaRPr>
          </a:p>
        </p:txBody>
      </p:sp>
      <p:pic>
        <p:nvPicPr>
          <p:cNvPr id="3083" name="Picture 80" descr="200016582-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3084"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bwMode="auto">
          <a:xfrm>
            <a:off x="755650" y="4508500"/>
            <a:ext cx="5548313" cy="579438"/>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ext uri="{91240B29-F687-4F45-9708-019B960494DF}"/>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4100"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6152"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4104"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4111"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4112"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4113"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4114"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4115"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4116"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4117"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4118"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4119"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4120"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4121"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4122"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4123"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4107" name="Picture 80" descr="bra200912090008_M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4108"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bwMode="auto">
          <a:xfrm>
            <a:off x="755650" y="4508500"/>
            <a:ext cx="5548313" cy="579438"/>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ext uri="{91240B29-F687-4F45-9708-019B960494DF}"/>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5124"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7176"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5128"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5135"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5136"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5137"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5138"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5139"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5140"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5141"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5142"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5143"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5144"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5145"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5146"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5147"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5131" name="Picture 80" descr="sb10064568n-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5132"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755650" y="4508500"/>
            <a:ext cx="5548313" cy="579438"/>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ext uri="{91240B29-F687-4F45-9708-019B960494DF}"/>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48"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8200"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2"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6159"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6160"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6161"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6162"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6163"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6164"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6165"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6166"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6167"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6168"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6169"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6170"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6171"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155" name="Picture 80" descr="89738649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6156"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w="9525" algn="ctr">
            <a:noFill/>
            <a:miter lim="800000"/>
            <a:headEnd/>
            <a:tailEnd/>
          </a:ln>
          <a:effectLst/>
        </p:spPr>
        <p:txBody>
          <a:bodyPr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charset="0"/>
              <a:ea typeface="华文细黑" pitchFamily="2" charset="-122"/>
            </a:endParaRPr>
          </a:p>
        </p:txBody>
      </p:sp>
      <p:sp>
        <p:nvSpPr>
          <p:cNvPr id="7171"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7172"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charset="0"/>
                <a:ea typeface="黑体" pitchFamily="49" charset="-122"/>
              </a:rPr>
              <a:t> </a:t>
            </a:r>
          </a:p>
        </p:txBody>
      </p:sp>
      <p:grpSp>
        <p:nvGrpSpPr>
          <p:cNvPr id="7174"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7178"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7179"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7180"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7181"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7182"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7183"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7184"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7185"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7186"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7187"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7188"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7189"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7190"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buClr>
                <a:schemeClr val="bg2"/>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2" cstate="print"/>
          <a:srcRect/>
          <a:stretch>
            <a:fillRect/>
          </a:stretch>
        </p:blipFill>
        <p:spPr bwMode="auto">
          <a:xfrm>
            <a:off x="0" y="6224588"/>
            <a:ext cx="915035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ext uri="{91240B29-F687-4F45-9708-019B960494DF}"/>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3" cstate="print"/>
          <a:srcRect/>
          <a:stretch>
            <a:fillRect/>
          </a:stretch>
        </p:blipFill>
        <p:spPr bwMode="auto">
          <a:xfrm>
            <a:off x="7508875" y="6386513"/>
            <a:ext cx="1311275"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8199"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rPr>
              <a:t>英文标题</a:t>
            </a:r>
            <a:r>
              <a:rPr lang="en-US" altLang="zh-CN" sz="1100" dirty="0">
                <a:solidFill>
                  <a:srgbClr val="FFFFFF"/>
                </a:solidFill>
              </a:rPr>
              <a:t>:32-35pt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中文标题</a:t>
            </a:r>
            <a:r>
              <a:rPr lang="en-US" altLang="zh-CN" sz="1100" dirty="0">
                <a:solidFill>
                  <a:srgbClr val="FFFFFF"/>
                </a:solidFill>
              </a:rPr>
              <a:t>:30-32pt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英文正文</a:t>
            </a:r>
            <a:r>
              <a:rPr lang="en-US" altLang="zh-CN" sz="1100" dirty="0">
                <a:solidFill>
                  <a:srgbClr val="FFFFFF"/>
                </a:solidFill>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中文正文</a:t>
            </a:r>
            <a:r>
              <a:rPr lang="en-US" altLang="zh-CN" sz="1100" dirty="0">
                <a:solidFill>
                  <a:srgbClr val="FFFFFF"/>
                </a:solidFill>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):18pt </a:t>
            </a:r>
            <a:endParaRPr lang="zh-CN" altLang="en-US" sz="1100" dirty="0">
              <a:solidFill>
                <a:srgbClr val="FFFFFF"/>
              </a:solidFill>
            </a:endParaRPr>
          </a:p>
          <a:p>
            <a:pPr marL="342900" indent="-342900" algn="r" eaLnBrk="0" hangingPunct="0">
              <a:lnSpc>
                <a:spcPct val="125000"/>
              </a:lnSpc>
              <a:spcBef>
                <a:spcPct val="20000"/>
              </a:spcBef>
              <a:buFont typeface="Arial"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b="1" dirty="0">
                <a:solidFill>
                  <a:srgbClr val="FFFFFF"/>
                </a:solidFill>
                <a:latin typeface="Arial" charset="0"/>
                <a:ea typeface="华文细黑" pitchFamily="2" charset="-122"/>
              </a:rPr>
              <a:t> </a:t>
            </a:r>
          </a:p>
        </p:txBody>
      </p:sp>
      <p:grpSp>
        <p:nvGrpSpPr>
          <p:cNvPr id="8201"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8206"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8207"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8208"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8209"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8210"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8211"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8212"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8213"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8214"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8215"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8216"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8217"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8218"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rPr>
              <a:t>配色参考方案：</a:t>
            </a:r>
          </a:p>
          <a:p>
            <a:pPr eaLnBrk="0" hangingPunct="0">
              <a:lnSpc>
                <a:spcPct val="120000"/>
              </a:lnSpc>
              <a:spcBef>
                <a:spcPct val="20000"/>
              </a:spcBef>
              <a:buFont typeface="Arial"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6149" name="Rectangle 5"/>
          <p:cNvSpPr>
            <a:spLocks noChangeArrowheads="1"/>
          </p:cNvSpPr>
          <p:nvPr/>
        </p:nvSpPr>
        <p:spPr bwMode="auto">
          <a:xfrm>
            <a:off x="6361113" y="6489700"/>
            <a:ext cx="2097087" cy="455613"/>
          </a:xfrm>
          <a:prstGeom prst="rect">
            <a:avLst/>
          </a:prstGeom>
          <a:noFill/>
          <a:ln w="9525">
            <a:noFill/>
            <a:miter lim="800000"/>
            <a:headEnd/>
            <a:tailEnd/>
          </a:ln>
        </p:spPr>
        <p:txBody>
          <a:bodyPr lIns="0" tIns="0" rIns="0" bIns="0"/>
          <a:lstStyle/>
          <a:p>
            <a:pPr eaLnBrk="0" hangingPunct="0">
              <a:lnSpc>
                <a:spcPct val="85000"/>
              </a:lnSpc>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3633838"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baseline="0" dirty="0" smtClean="0">
                <a:solidFill>
                  <a:srgbClr val="000000"/>
                </a:solidFill>
                <a:latin typeface="Arial"/>
              </a:rPr>
              <a:t>华为保密信息，未经授权禁止扩散</a:t>
            </a:r>
            <a:endParaRPr lang="en-US" altLang="zh-CN" sz="1000" dirty="0">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5"/>
          <p:cNvPicPr>
            <a:picLocks noChangeAspect="1" noChangeArrowheads="1"/>
          </p:cNvPicPr>
          <p:nvPr/>
        </p:nvPicPr>
        <p:blipFill>
          <a:blip r:embed="rId3" cstate="print"/>
          <a:srcRect/>
          <a:stretch>
            <a:fillRect/>
          </a:stretch>
        </p:blipFill>
        <p:spPr bwMode="auto">
          <a:xfrm>
            <a:off x="0" y="5897563"/>
            <a:ext cx="9144000" cy="1003300"/>
          </a:xfrm>
          <a:prstGeom prst="rect">
            <a:avLst/>
          </a:prstGeom>
          <a:noFill/>
          <a:ln w="9525">
            <a:noFill/>
            <a:miter lim="800000"/>
            <a:headEnd/>
            <a:tailEnd/>
          </a:ln>
        </p:spPr>
      </p:pic>
      <p:sp>
        <p:nvSpPr>
          <p:cNvPr id="76" name="Text Box 7"/>
          <p:cNvSpPr txBox="1">
            <a:spLocks noChangeArrowheads="1"/>
          </p:cNvSpPr>
          <p:nvPr/>
        </p:nvSpPr>
        <p:spPr bwMode="auto">
          <a:xfrm>
            <a:off x="3182938" y="2668588"/>
            <a:ext cx="2779712" cy="752475"/>
          </a:xfrm>
          <a:prstGeom prst="rect">
            <a:avLst/>
          </a:prstGeom>
          <a:noFill/>
          <a:ln>
            <a:noFill/>
          </a:ln>
          <a:extLst>
            <a:ext uri="{909E8E84-426E-40DD-AFC4-6F175D3DCCD1}"/>
            <a:ext uri="{91240B29-F687-4F45-9708-019B960494DF}"/>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Arial" charset="0"/>
                <a:ea typeface="MS PGothic" pitchFamily="34" charset="-128"/>
              </a:rPr>
              <a:t>Thank you</a:t>
            </a:r>
          </a:p>
        </p:txBody>
      </p:sp>
      <p:sp>
        <p:nvSpPr>
          <p:cNvPr id="77" name="Text Box 8"/>
          <p:cNvSpPr txBox="1">
            <a:spLocks noChangeArrowheads="1"/>
          </p:cNvSpPr>
          <p:nvPr/>
        </p:nvSpPr>
        <p:spPr bwMode="auto">
          <a:xfrm>
            <a:off x="3203575" y="3429000"/>
            <a:ext cx="2738438" cy="479425"/>
          </a:xfrm>
          <a:prstGeom prst="rect">
            <a:avLst/>
          </a:prstGeom>
          <a:noFill/>
          <a:ln>
            <a:noFill/>
          </a:ln>
          <a:extLst>
            <a:ext uri="{909E8E84-426E-40DD-AFC4-6F175D3DCCD1}"/>
            <a:ext uri="{91240B29-F687-4F45-9708-019B960494DF}"/>
          </a:extLst>
        </p:spPr>
        <p:txBody>
          <a:bodyPr wrap="none" lIns="83448" tIns="41724" rIns="83448" bIns="41724">
            <a:spAutoFit/>
          </a:bodyPr>
          <a:lstStyle/>
          <a:p>
            <a:pPr algn="ctr" defTabSz="835025" eaLnBrk="0" hangingPunct="0">
              <a:defRPr/>
            </a:pPr>
            <a:r>
              <a:rPr lang="en-US" altLang="zh-CN" sz="2600">
                <a:solidFill>
                  <a:srgbClr val="666666"/>
                </a:solidFill>
                <a:latin typeface="Arial" charset="0"/>
                <a:ea typeface="ＭＳ Ｐゴシック" pitchFamily="34" charset="-128"/>
              </a:rPr>
              <a:t>www.huawei.com</a:t>
            </a:r>
            <a:endParaRPr lang="en-US" altLang="zh-CN" sz="2600">
              <a:solidFill>
                <a:srgbClr val="990000"/>
              </a:solidFill>
              <a:latin typeface="Arial" charset="0"/>
              <a:ea typeface="ＭＳ Ｐゴシック" pitchFamily="34" charset="-128"/>
            </a:endParaRPr>
          </a:p>
        </p:txBody>
      </p:sp>
      <p:sp>
        <p:nvSpPr>
          <p:cNvPr id="11269" name="Rectangle 10"/>
          <p:cNvSpPr>
            <a:spLocks noChangeArrowheads="1"/>
          </p:cNvSpPr>
          <p:nvPr/>
        </p:nvSpPr>
        <p:spPr bwMode="auto">
          <a:xfrm>
            <a:off x="-1952625" y="692150"/>
            <a:ext cx="1844675"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Medium</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Regular</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charset="0"/>
              </a:rPr>
              <a:t> </a:t>
            </a:r>
          </a:p>
        </p:txBody>
      </p:sp>
      <p:grpSp>
        <p:nvGrpSpPr>
          <p:cNvPr id="9222"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9226"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9227"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9228"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9229"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9230"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9231"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9232"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9233"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9234"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9235"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9236"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9237"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9238"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defRPr/>
            </a:pPr>
            <a:r>
              <a:rPr lang="zh-CN" altLang="en-US" sz="1100">
                <a:solidFill>
                  <a:srgbClr val="FFFFFF"/>
                </a:solidFill>
              </a:rPr>
              <a:t>配色参考方案：</a:t>
            </a:r>
          </a:p>
          <a:p>
            <a:pPr eaLnBrk="0" hangingPunct="0">
              <a:lnSpc>
                <a:spcPct val="120000"/>
              </a:lnSpc>
              <a:spcBef>
                <a:spcPct val="20000"/>
              </a:spcBef>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w="9525">
            <a:noFill/>
            <a:miter lim="800000"/>
            <a:headEnd/>
            <a:tailEnd/>
          </a:ln>
          <a:effectLst/>
        </p:spPr>
        <p:txBody>
          <a:bodyPr lIns="80124" tIns="40063" rIns="80124" bIns="40063">
            <a:spAutoFit/>
          </a:bodyPr>
          <a:lstStyle/>
          <a:p>
            <a:pPr>
              <a:lnSpc>
                <a:spcPct val="120000"/>
              </a:lnSpc>
              <a:spcBef>
                <a:spcPct val="20000"/>
              </a:spcBef>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8" name="TextBox 77"/>
          <p:cNvSpPr txBox="1"/>
          <p:nvPr/>
        </p:nvSpPr>
        <p:spPr>
          <a:xfrm>
            <a:off x="251520" y="4437112"/>
            <a:ext cx="8640960" cy="1384995"/>
          </a:xfrm>
          <a:prstGeom prst="rect">
            <a:avLst/>
          </a:prstGeom>
          <a:noFill/>
        </p:spPr>
        <p:txBody>
          <a:bodyPr wrap="square" rtlCol="0">
            <a:spAutoFit/>
          </a:bodyPr>
          <a:lstStyle/>
          <a:p>
            <a:pPr algn="just">
              <a:lnSpc>
                <a:spcPct val="100000"/>
              </a:lnSpc>
            </a:pPr>
            <a:r>
              <a:rPr lang="en-US" altLang="zh-CN" sz="1400" b="1" kern="1200" dirty="0" smtClean="0">
                <a:solidFill>
                  <a:schemeClr val="tx1"/>
                </a:solidFill>
                <a:effectLst/>
                <a:latin typeface="Calibri" pitchFamily="34" charset="0"/>
                <a:ea typeface="宋体" charset="-122"/>
                <a:cs typeface="+mn-cs"/>
              </a:rPr>
              <a:t>Copyright©2011 Huawei Technologies Co., Ltd. All Rights Reserved.</a:t>
            </a:r>
            <a:endParaRPr lang="zh-CN" altLang="zh-CN" sz="1400" kern="1200" dirty="0" smtClean="0">
              <a:solidFill>
                <a:schemeClr val="tx1"/>
              </a:solidFill>
              <a:effectLst/>
              <a:latin typeface="Calibri" pitchFamily="34" charset="0"/>
              <a:ea typeface="宋体" charset="-122"/>
              <a:cs typeface="+mn-cs"/>
            </a:endParaRPr>
          </a:p>
          <a:p>
            <a:pPr algn="just">
              <a:lnSpc>
                <a:spcPct val="100000"/>
              </a:lnSpc>
            </a:pPr>
            <a:r>
              <a:rPr lang="en-US" altLang="zh-CN" sz="1400" kern="1200" dirty="0" smtClean="0">
                <a:solidFill>
                  <a:schemeClr val="tx1"/>
                </a:solidFill>
                <a:effectLst/>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6"/>
          <p:cNvSpPr>
            <a:spLocks noGrp="1"/>
          </p:cNvSpPr>
          <p:nvPr>
            <p:ph type="title"/>
          </p:nvPr>
        </p:nvSpPr>
        <p:spPr>
          <a:xfrm>
            <a:off x="755650" y="2175084"/>
            <a:ext cx="5616575" cy="586957"/>
          </a:xfrm>
        </p:spPr>
        <p:txBody>
          <a:bodyPr/>
          <a:lstStyle/>
          <a:p>
            <a:pPr algn="ctr"/>
            <a:r>
              <a:rPr lang="en-US" altLang="zh-CN" dirty="0" smtClean="0"/>
              <a:t>24</a:t>
            </a:r>
            <a:r>
              <a:rPr lang="zh-CN" altLang="en-US" dirty="0" smtClean="0"/>
              <a:t>点</a:t>
            </a:r>
            <a:endParaRPr dirty="0" smtClean="0"/>
          </a:p>
        </p:txBody>
      </p:sp>
      <p:sp>
        <p:nvSpPr>
          <p:cNvPr id="10243" name="副标题 7"/>
          <p:cNvSpPr>
            <a:spLocks noGrp="1"/>
          </p:cNvSpPr>
          <p:nvPr>
            <p:ph type="subTitle" idx="11"/>
          </p:nvPr>
        </p:nvSpPr>
        <p:spPr>
          <a:xfrm>
            <a:off x="755650" y="3068638"/>
            <a:ext cx="5688558" cy="461665"/>
          </a:xfrm>
        </p:spPr>
        <p:txBody>
          <a:bodyPr/>
          <a:lstStyle/>
          <a:p>
            <a:pPr algn="r"/>
            <a:r>
              <a:rPr lang="zh-CN" altLang="en-US" dirty="0" smtClean="0"/>
              <a:t>杭研第二届编程挑战赛 </a:t>
            </a:r>
            <a:r>
              <a:rPr lang="en-US" altLang="zh-CN" dirty="0" smtClean="0"/>
              <a:t>2013-05</a:t>
            </a:r>
            <a:endParaRPr lang="zh-CN" altLang="en-US" dirty="0" smtClean="0"/>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44624"/>
            <a:ext cx="7632700" cy="655513"/>
          </a:xfrm>
        </p:spPr>
        <p:txBody>
          <a:bodyPr/>
          <a:lstStyle/>
          <a:p>
            <a:r>
              <a:rPr lang="zh-CN" altLang="en-US" dirty="0" smtClean="0"/>
              <a:t>题目</a:t>
            </a:r>
            <a:endParaRPr lang="zh-CN" altLang="en-US" dirty="0"/>
          </a:p>
        </p:txBody>
      </p:sp>
      <p:sp>
        <p:nvSpPr>
          <p:cNvPr id="3" name="内容占位符 2"/>
          <p:cNvSpPr>
            <a:spLocks noGrp="1"/>
          </p:cNvSpPr>
          <p:nvPr>
            <p:ph idx="1"/>
          </p:nvPr>
        </p:nvSpPr>
        <p:spPr>
          <a:xfrm>
            <a:off x="251520" y="620688"/>
            <a:ext cx="8640960" cy="5544616"/>
          </a:xfrm>
        </p:spPr>
        <p:txBody>
          <a:bodyPr/>
          <a:lstStyle/>
          <a:p>
            <a:r>
              <a:rPr lang="zh-CN" altLang="en-US" sz="1600" b="1" dirty="0" smtClean="0"/>
              <a:t>问题描述：给出</a:t>
            </a:r>
            <a:r>
              <a:rPr lang="en-US" altLang="zh-CN" sz="1600" dirty="0" smtClean="0"/>
              <a:t>4</a:t>
            </a:r>
            <a:r>
              <a:rPr lang="zh-CN" altLang="en-US" sz="1600" dirty="0" smtClean="0"/>
              <a:t>个</a:t>
            </a:r>
            <a:r>
              <a:rPr lang="en-US" altLang="zh-CN" sz="1600" dirty="0" smtClean="0"/>
              <a:t>1-10</a:t>
            </a:r>
            <a:r>
              <a:rPr lang="zh-CN" altLang="en-US" sz="1600" dirty="0" smtClean="0"/>
              <a:t>的数字，通过加减乘除，得到数字为</a:t>
            </a:r>
            <a:r>
              <a:rPr lang="en-US" altLang="zh-CN" sz="1600" dirty="0" smtClean="0"/>
              <a:t>24</a:t>
            </a:r>
            <a:r>
              <a:rPr lang="zh-CN" altLang="en-US" sz="1600" dirty="0" smtClean="0"/>
              <a:t>就算胜利</a:t>
            </a:r>
            <a:endParaRPr lang="en-US" altLang="zh-CN" sz="1600" dirty="0" smtClean="0"/>
          </a:p>
          <a:p>
            <a:r>
              <a:rPr lang="zh-CN" altLang="en-US" sz="1600" b="1" dirty="0" smtClean="0"/>
              <a:t>输入</a:t>
            </a:r>
            <a:r>
              <a:rPr lang="zh-CN" altLang="en-US" sz="1600" dirty="0" smtClean="0"/>
              <a:t>：</a:t>
            </a:r>
            <a:endParaRPr lang="en-US" altLang="zh-CN" sz="1600" dirty="0" smtClean="0"/>
          </a:p>
          <a:p>
            <a:pPr lvl="1"/>
            <a:r>
              <a:rPr lang="en-US" altLang="zh-CN" sz="1400" dirty="0" smtClean="0"/>
              <a:t>4</a:t>
            </a:r>
            <a:r>
              <a:rPr lang="zh-CN" altLang="en-US" sz="1400" dirty="0" smtClean="0"/>
              <a:t>个</a:t>
            </a:r>
            <a:r>
              <a:rPr lang="en-US" altLang="zh-CN" sz="1400" dirty="0" smtClean="0"/>
              <a:t>1-10</a:t>
            </a:r>
            <a:r>
              <a:rPr lang="zh-CN" altLang="en-US" sz="1400" dirty="0" smtClean="0"/>
              <a:t>的数字。</a:t>
            </a:r>
            <a:r>
              <a:rPr lang="en-US" altLang="zh-CN" sz="1400" dirty="0" smtClean="0"/>
              <a:t>[</a:t>
            </a:r>
            <a:r>
              <a:rPr lang="zh-CN" altLang="en-US" sz="1400" dirty="0" smtClean="0">
                <a:solidFill>
                  <a:srgbClr val="0000FF"/>
                </a:solidFill>
              </a:rPr>
              <a:t>数字允许重复，测</a:t>
            </a:r>
            <a:r>
              <a:rPr lang="zh-CN" altLang="en-US" sz="1400" dirty="0" smtClean="0">
                <a:solidFill>
                  <a:srgbClr val="0000FF"/>
                </a:solidFill>
              </a:rPr>
              <a:t>试用例保证无异常数字</a:t>
            </a:r>
            <a:r>
              <a:rPr lang="en-US" altLang="zh-CN" sz="1400" dirty="0" smtClean="0"/>
              <a:t>]</a:t>
            </a:r>
          </a:p>
          <a:p>
            <a:r>
              <a:rPr lang="zh-CN" altLang="en-US" sz="1600" b="1" dirty="0" smtClean="0"/>
              <a:t>输出：</a:t>
            </a:r>
            <a:endParaRPr lang="en-US" altLang="zh-CN" sz="1600" b="1" dirty="0" smtClean="0"/>
          </a:p>
          <a:p>
            <a:pPr lvl="1"/>
            <a:r>
              <a:rPr lang="en-US" altLang="zh-CN" sz="1400" dirty="0" smtClean="0"/>
              <a:t>True or False</a:t>
            </a:r>
          </a:p>
          <a:p>
            <a:r>
              <a:rPr lang="zh-CN" altLang="en-US" sz="1600" dirty="0" smtClean="0"/>
              <a:t>示例：</a:t>
            </a:r>
            <a:endParaRPr lang="en-US" altLang="zh-CN" sz="1600" dirty="0" smtClean="0"/>
          </a:p>
          <a:p>
            <a:pPr>
              <a:buNone/>
            </a:pPr>
            <a:endParaRPr lang="en-US" altLang="zh-CN" sz="1600" dirty="0" smtClean="0"/>
          </a:p>
          <a:p>
            <a:pPr>
              <a:buNone/>
            </a:pPr>
            <a:endParaRPr lang="en-US" altLang="zh-CN" sz="1600" dirty="0" smtClean="0"/>
          </a:p>
          <a:p>
            <a:pPr>
              <a:buNone/>
            </a:pPr>
            <a:endParaRPr lang="en-US" altLang="zh-CN" sz="1600" dirty="0" smtClean="0"/>
          </a:p>
          <a:p>
            <a:pPr>
              <a:buNone/>
            </a:pPr>
            <a:endParaRPr lang="en-US" altLang="zh-CN" sz="1600" dirty="0" smtClean="0"/>
          </a:p>
          <a:p>
            <a:pPr>
              <a:buNone/>
            </a:pPr>
            <a:endParaRPr lang="en-US" altLang="zh-CN" sz="1600" dirty="0" smtClean="0"/>
          </a:p>
          <a:p>
            <a:pPr>
              <a:buNone/>
            </a:pPr>
            <a:endParaRPr lang="en-US" altLang="zh-CN" sz="1600" dirty="0" smtClean="0"/>
          </a:p>
          <a:p>
            <a:r>
              <a:rPr lang="zh-CN" altLang="en-US" sz="1600" b="1" dirty="0" smtClean="0"/>
              <a:t>评分标准：</a:t>
            </a:r>
            <a:endParaRPr lang="en-US" altLang="zh-CN" sz="1600" b="1" dirty="0" smtClean="0"/>
          </a:p>
          <a:p>
            <a:pPr lvl="1"/>
            <a:r>
              <a:rPr lang="zh-CN" altLang="en-US" sz="1400" dirty="0" smtClean="0"/>
              <a:t>功能实现，测试用例全部通过</a:t>
            </a:r>
            <a:r>
              <a:rPr lang="en-US" altLang="zh-CN" sz="1400" dirty="0" smtClean="0"/>
              <a:t>(</a:t>
            </a:r>
            <a:r>
              <a:rPr lang="en-US" altLang="zh-CN" sz="1400" dirty="0" err="1" smtClean="0"/>
              <a:t>Oj</a:t>
            </a:r>
            <a:r>
              <a:rPr lang="zh-CN" altLang="en-US" sz="1400" dirty="0" smtClean="0"/>
              <a:t>上</a:t>
            </a:r>
            <a:r>
              <a:rPr lang="en-US" altLang="zh-CN" sz="1400" dirty="0" smtClean="0"/>
              <a:t>AC）</a:t>
            </a:r>
            <a:r>
              <a:rPr lang="zh-CN" altLang="en-US" sz="1400" dirty="0" smtClean="0"/>
              <a:t>，占</a:t>
            </a:r>
            <a:r>
              <a:rPr lang="en-US" altLang="zh-CN" sz="1400" dirty="0" smtClean="0"/>
              <a:t>80%；</a:t>
            </a:r>
          </a:p>
          <a:p>
            <a:pPr lvl="1"/>
            <a:r>
              <a:rPr lang="zh-CN" altLang="zh-CN" sz="1400" dirty="0" smtClean="0"/>
              <a:t>代码</a:t>
            </a:r>
            <a:r>
              <a:rPr lang="zh-CN" altLang="en-US" sz="1400" dirty="0" smtClean="0"/>
              <a:t>规范、</a:t>
            </a:r>
            <a:r>
              <a:rPr lang="zh-CN" altLang="zh-CN" sz="1400" dirty="0" smtClean="0"/>
              <a:t>简洁明晰，</a:t>
            </a:r>
            <a:r>
              <a:rPr lang="zh-CN" altLang="en-US" sz="1400" dirty="0" smtClean="0"/>
              <a:t>应用</a:t>
            </a:r>
            <a:r>
              <a:rPr lang="zh-CN" altLang="zh-CN" sz="1400" dirty="0" smtClean="0"/>
              <a:t>设计模式</a:t>
            </a:r>
            <a:r>
              <a:rPr lang="zh-CN" altLang="en-US" sz="1400" dirty="0" smtClean="0"/>
              <a:t>，程序扩展性强，占</a:t>
            </a:r>
            <a:r>
              <a:rPr lang="en-US" altLang="zh-CN" sz="1400" dirty="0" smtClean="0"/>
              <a:t>20%。</a:t>
            </a:r>
            <a:endParaRPr lang="zh-CN" altLang="en-US" sz="1400" dirty="0"/>
          </a:p>
        </p:txBody>
      </p:sp>
      <p:grpSp>
        <p:nvGrpSpPr>
          <p:cNvPr id="4" name="组合 3"/>
          <p:cNvGrpSpPr/>
          <p:nvPr/>
        </p:nvGrpSpPr>
        <p:grpSpPr>
          <a:xfrm>
            <a:off x="395536" y="2996952"/>
            <a:ext cx="8496944" cy="864096"/>
            <a:chOff x="323528" y="908720"/>
            <a:chExt cx="8496944" cy="864096"/>
          </a:xfrm>
        </p:grpSpPr>
        <p:sp>
          <p:nvSpPr>
            <p:cNvPr id="5" name="矩形 4"/>
            <p:cNvSpPr/>
            <p:nvPr/>
          </p:nvSpPr>
          <p:spPr bwMode="auto">
            <a:xfrm>
              <a:off x="323528" y="1268760"/>
              <a:ext cx="4104456" cy="504056"/>
            </a:xfrm>
            <a:prstGeom prst="rect">
              <a:avLst/>
            </a:prstGeom>
            <a:noFill/>
            <a:ln>
              <a:solidFill>
                <a:schemeClr val="accent6">
                  <a:lumMod val="60000"/>
                  <a:lumOff val="40000"/>
                </a:schemeClr>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6" name="矩形 5"/>
            <p:cNvSpPr/>
            <p:nvPr/>
          </p:nvSpPr>
          <p:spPr bwMode="auto">
            <a:xfrm>
              <a:off x="4716016" y="1268760"/>
              <a:ext cx="4104456" cy="504056"/>
            </a:xfrm>
            <a:prstGeom prst="rect">
              <a:avLst/>
            </a:prstGeom>
            <a:noFill/>
            <a:ln>
              <a:solidFill>
                <a:schemeClr val="accent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7" name="圆角矩形 6"/>
            <p:cNvSpPr/>
            <p:nvPr/>
          </p:nvSpPr>
          <p:spPr bwMode="auto">
            <a:xfrm>
              <a:off x="395536" y="908720"/>
              <a:ext cx="3960440" cy="288032"/>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600" b="0" i="0" u="none" strike="noStrike" cap="none" normalizeH="0" baseline="0" smtClean="0">
                  <a:ln>
                    <a:noFill/>
                  </a:ln>
                  <a:solidFill>
                    <a:schemeClr val="tx1"/>
                  </a:solidFill>
                  <a:effectLst/>
                  <a:latin typeface="Arial" charset="0"/>
                  <a:ea typeface="宋体" charset="-122"/>
                </a:rPr>
                <a:t>输入</a:t>
              </a:r>
            </a:p>
          </p:txBody>
        </p:sp>
        <p:sp>
          <p:nvSpPr>
            <p:cNvPr id="8" name="圆角矩形 7"/>
            <p:cNvSpPr/>
            <p:nvPr/>
          </p:nvSpPr>
          <p:spPr bwMode="auto">
            <a:xfrm>
              <a:off x="4788024" y="908720"/>
              <a:ext cx="3960440" cy="288032"/>
            </a:xfrm>
            <a:prstGeom prst="round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zh-CN" altLang="en-US" sz="1600" b="0" i="0" u="none" strike="noStrike" cap="none" normalizeH="0" baseline="0" dirty="0" smtClean="0">
                  <a:ln>
                    <a:noFill/>
                  </a:ln>
                  <a:solidFill>
                    <a:schemeClr val="tx1"/>
                  </a:solidFill>
                  <a:effectLst/>
                  <a:latin typeface="Arial" charset="0"/>
                  <a:ea typeface="宋体" charset="-122"/>
                </a:rPr>
                <a:t>输出</a:t>
              </a:r>
            </a:p>
          </p:txBody>
        </p:sp>
        <p:sp>
          <p:nvSpPr>
            <p:cNvPr id="9" name="TextBox 8"/>
            <p:cNvSpPr txBox="1"/>
            <p:nvPr/>
          </p:nvSpPr>
          <p:spPr>
            <a:xfrm>
              <a:off x="323528" y="1268760"/>
              <a:ext cx="4104456" cy="376193"/>
            </a:xfrm>
            <a:prstGeom prst="rect">
              <a:avLst/>
            </a:prstGeom>
            <a:noFill/>
          </p:spPr>
          <p:txBody>
            <a:bodyPr wrap="square" rtlCol="0">
              <a:spAutoFit/>
            </a:bodyPr>
            <a:lstStyle/>
            <a:p>
              <a:pPr>
                <a:lnSpc>
                  <a:spcPct val="150000"/>
                </a:lnSpc>
              </a:pPr>
              <a:r>
                <a:rPr lang="en-US" altLang="zh-CN" sz="1400" dirty="0" smtClean="0">
                  <a:latin typeface="+mn-ea"/>
                  <a:ea typeface="+mn-ea"/>
                </a:rPr>
                <a:t>7 2 1 10</a:t>
              </a:r>
            </a:p>
          </p:txBody>
        </p:sp>
        <p:sp>
          <p:nvSpPr>
            <p:cNvPr id="10" name="TextBox 9"/>
            <p:cNvSpPr txBox="1"/>
            <p:nvPr/>
          </p:nvSpPr>
          <p:spPr>
            <a:xfrm>
              <a:off x="4716016" y="1268760"/>
              <a:ext cx="4104456" cy="376193"/>
            </a:xfrm>
            <a:prstGeom prst="rect">
              <a:avLst/>
            </a:prstGeom>
            <a:noFill/>
          </p:spPr>
          <p:txBody>
            <a:bodyPr wrap="square" rtlCol="0">
              <a:spAutoFit/>
            </a:bodyPr>
            <a:lstStyle/>
            <a:p>
              <a:pPr>
                <a:lnSpc>
                  <a:spcPct val="150000"/>
                </a:lnSpc>
              </a:pPr>
              <a:r>
                <a:rPr lang="en-US" altLang="zh-CN" sz="1400" dirty="0" smtClean="0">
                  <a:latin typeface="+mn-ea"/>
                  <a:ea typeface="+mn-ea"/>
                </a:rPr>
                <a:t>True</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1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3392</TotalTime>
  <Words>148</Words>
  <Application>Microsoft Office PowerPoint</Application>
  <PresentationFormat>全屏显示(4:3)</PresentationFormat>
  <Paragraphs>22</Paragraphs>
  <Slides>3</Slides>
  <Notes>0</Notes>
  <HiddenSlides>0</HiddenSlides>
  <MMClips>0</MMClips>
  <ScaleCrop>false</ScaleCrop>
  <HeadingPairs>
    <vt:vector size="4" baseType="variant">
      <vt:variant>
        <vt:lpstr>主题</vt:lpstr>
      </vt:variant>
      <vt:variant>
        <vt:i4>10</vt:i4>
      </vt:variant>
      <vt:variant>
        <vt:lpstr>幻灯片标题</vt:lpstr>
      </vt:variant>
      <vt:variant>
        <vt:i4>3</vt:i4>
      </vt:variant>
    </vt:vector>
  </HeadingPairs>
  <TitlesOfParts>
    <vt:vector size="13" baseType="lpstr">
      <vt:lpstr>blank</vt:lpstr>
      <vt:lpstr>1_主题1</vt:lpstr>
      <vt:lpstr>4_主题1</vt:lpstr>
      <vt:lpstr>5_主题1</vt:lpstr>
      <vt:lpstr>6_主题1</vt:lpstr>
      <vt:lpstr>7_主题1</vt:lpstr>
      <vt:lpstr>8_主题1</vt:lpstr>
      <vt:lpstr>9_主题1</vt:lpstr>
      <vt:lpstr>10_主题1</vt:lpstr>
      <vt:lpstr>11_主题1</vt:lpstr>
      <vt:lpstr>24点</vt:lpstr>
      <vt:lpstr>题目</vt:lpstr>
      <vt:lpstr>幻灯片 3</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wtest222</dc:creator>
  <cp:lastModifiedBy>wtest222</cp:lastModifiedBy>
  <cp:revision>67</cp:revision>
  <dcterms:created xsi:type="dcterms:W3CDTF">2013-04-10T10:14:35Z</dcterms:created>
  <dcterms:modified xsi:type="dcterms:W3CDTF">2013-05-23T08:42:02Z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1369291266</vt:lpwstr>
  </property>
</Properties>
</file>