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60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5013-96E7-420A-A35E-EFEDE714727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BA6B-1128-49F9-BF49-E201F24E3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物体, 建筑物, 户外&#10;&#10;描述已自动生成">
            <a:extLst>
              <a:ext uri="{FF2B5EF4-FFF2-40B4-BE49-F238E27FC236}">
                <a16:creationId xmlns:a16="http://schemas.microsoft.com/office/drawing/2014/main" id="{550EF845-B589-45F6-B0EE-C63F36F4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086"/>
            <a:ext cx="6420134" cy="287142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240700" y="5016819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4889" y="5043320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197" y="862562"/>
            <a:ext cx="4371689" cy="58477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ea"/>
              </a:rPr>
              <a:t>The Future Of </a:t>
            </a:r>
            <a:r>
              <a:rPr lang="en-US" altLang="zh-CN" sz="3200" b="1" dirty="0"/>
              <a:t>Medical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7" name="AutoShape 18"/>
          <p:cNvSpPr/>
          <p:nvPr/>
        </p:nvSpPr>
        <p:spPr bwMode="auto">
          <a:xfrm>
            <a:off x="2181414" y="5168503"/>
            <a:ext cx="386680" cy="3611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400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Gill Sans" charset="0"/>
              <a:sym typeface="Gill Sans" charset="0"/>
            </a:endParaRPr>
          </a:p>
        </p:txBody>
      </p:sp>
      <p:sp>
        <p:nvSpPr>
          <p:cNvPr id="8" name="AutoShape 123"/>
          <p:cNvSpPr/>
          <p:nvPr/>
        </p:nvSpPr>
        <p:spPr bwMode="auto">
          <a:xfrm>
            <a:off x="6372112" y="5142002"/>
            <a:ext cx="396907" cy="4093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400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Gill Sans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5408" y="4957596"/>
            <a:ext cx="3065893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Future forms of medicine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1218" y="4957597"/>
            <a:ext cx="3065893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 blueprint for the future of medicine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2112" y="907738"/>
            <a:ext cx="5806756" cy="382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  <p:bldP spid="8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70" y="0"/>
            <a:ext cx="2193290" cy="68580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2418" y="1673325"/>
            <a:ext cx="1214842" cy="769441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0 1</a:t>
            </a:r>
            <a:endParaRPr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418" y="2949262"/>
            <a:ext cx="1214842" cy="769441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0 2</a:t>
            </a:r>
            <a:endParaRPr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2418" y="4415234"/>
            <a:ext cx="1214842" cy="769441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0 3</a:t>
            </a:r>
            <a:endParaRPr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2573655" y="1719888"/>
            <a:ext cx="9600670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Medical treatment goes out of hospitals and places are diversified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2573655" y="3040279"/>
            <a:ext cx="7409331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Medical data explosion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2573655" y="4506251"/>
            <a:ext cx="8696960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AI medical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9ABC7C-6690-47D5-A63C-4A0027694DDB}"/>
              </a:ext>
            </a:extLst>
          </p:cNvPr>
          <p:cNvSpPr/>
          <p:nvPr/>
        </p:nvSpPr>
        <p:spPr>
          <a:xfrm>
            <a:off x="4547043" y="348215"/>
            <a:ext cx="5662186" cy="83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</a:rPr>
              <a:t>Future forms of medicine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032" y="-2865940"/>
            <a:ext cx="6925995" cy="5453613"/>
          </a:xfrm>
          <a:prstGeom prst="diamond">
            <a:avLst/>
          </a:prstGeom>
        </p:spPr>
      </p:pic>
      <p:sp>
        <p:nvSpPr>
          <p:cNvPr id="5" name="Oval 48"/>
          <p:cNvSpPr/>
          <p:nvPr/>
        </p:nvSpPr>
        <p:spPr>
          <a:xfrm>
            <a:off x="2072555" y="2950389"/>
            <a:ext cx="904995" cy="90523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Oval 57"/>
          <p:cNvSpPr/>
          <p:nvPr/>
        </p:nvSpPr>
        <p:spPr>
          <a:xfrm>
            <a:off x="5817530" y="2777516"/>
            <a:ext cx="904995" cy="90523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Oval 63"/>
          <p:cNvSpPr/>
          <p:nvPr/>
        </p:nvSpPr>
        <p:spPr>
          <a:xfrm>
            <a:off x="9506210" y="1588687"/>
            <a:ext cx="904995" cy="89151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Box 103"/>
          <p:cNvSpPr txBox="1"/>
          <p:nvPr/>
        </p:nvSpPr>
        <p:spPr>
          <a:xfrm>
            <a:off x="2045307" y="4012889"/>
            <a:ext cx="1002444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ea"/>
                <a:cs typeface="Aparajita" panose="020B0604020202020204" pitchFamily="34" charset="0"/>
              </a:rPr>
              <a:t>Cost</a:t>
            </a:r>
            <a:endParaRPr lang="id-ID" sz="2400" dirty="0">
              <a:solidFill>
                <a:schemeClr val="tx2"/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10" name="TextBox 104"/>
          <p:cNvSpPr txBox="1"/>
          <p:nvPr/>
        </p:nvSpPr>
        <p:spPr>
          <a:xfrm>
            <a:off x="1097737" y="4432199"/>
            <a:ext cx="2940475" cy="180443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/>
              <a:t>With the development of science and technology, medical cost will be reduced</a:t>
            </a:r>
            <a:endParaRPr lang="en-US" altLang="zh-CN" sz="1100" dirty="0">
              <a:latin typeface="+mn-ea"/>
            </a:endParaRPr>
          </a:p>
        </p:txBody>
      </p:sp>
      <p:sp>
        <p:nvSpPr>
          <p:cNvPr id="11" name="TextBox 105"/>
          <p:cNvSpPr txBox="1"/>
          <p:nvPr/>
        </p:nvSpPr>
        <p:spPr>
          <a:xfrm>
            <a:off x="4953204" y="3855619"/>
            <a:ext cx="2940475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id-ID" sz="2400" dirty="0">
                <a:solidFill>
                  <a:schemeClr val="tx2"/>
                </a:solidFill>
                <a:latin typeface="+mn-ea"/>
                <a:cs typeface="Aparajita" panose="020B0604020202020204" pitchFamily="34" charset="0"/>
              </a:rPr>
              <a:t>internationalization</a:t>
            </a:r>
          </a:p>
        </p:txBody>
      </p:sp>
      <p:sp>
        <p:nvSpPr>
          <p:cNvPr id="12" name="TextBox 106"/>
          <p:cNvSpPr txBox="1"/>
          <p:nvPr/>
        </p:nvSpPr>
        <p:spPr>
          <a:xfrm>
            <a:off x="5083143" y="4432199"/>
            <a:ext cx="2680596" cy="138893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/>
              <a:t>The same treatment is available all over the world</a:t>
            </a:r>
            <a:endParaRPr lang="en-US" altLang="zh-CN" sz="1100" dirty="0">
              <a:latin typeface="+mn-ea"/>
            </a:endParaRPr>
          </a:p>
        </p:txBody>
      </p:sp>
      <p:sp>
        <p:nvSpPr>
          <p:cNvPr id="15" name="TextBox 109"/>
          <p:cNvSpPr txBox="1"/>
          <p:nvPr/>
        </p:nvSpPr>
        <p:spPr>
          <a:xfrm>
            <a:off x="8855004" y="2625204"/>
            <a:ext cx="2140560" cy="553961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+mn-ea"/>
                <a:cs typeface="Aparajita" panose="020B0604020202020204" pitchFamily="34" charset="0"/>
              </a:rPr>
              <a:t>Eldery</a:t>
            </a:r>
            <a:r>
              <a:rPr lang="en-US" sz="2400" dirty="0">
                <a:solidFill>
                  <a:schemeClr val="tx2"/>
                </a:solidFill>
                <a:latin typeface="+mn-ea"/>
                <a:cs typeface="Aparajita" panose="020B0604020202020204" pitchFamily="34" charset="0"/>
              </a:rPr>
              <a:t> care</a:t>
            </a:r>
            <a:endParaRPr lang="id-ID" sz="2400" dirty="0">
              <a:solidFill>
                <a:schemeClr val="tx2"/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16" name="TextBox 110"/>
          <p:cNvSpPr txBox="1"/>
          <p:nvPr/>
        </p:nvSpPr>
        <p:spPr>
          <a:xfrm>
            <a:off x="8228357" y="3230131"/>
            <a:ext cx="3393853" cy="2219930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/>
              <a:t>In the future, the pension problem will be solved because the improvement of medical treatment will make the elderly more healthy</a:t>
            </a:r>
            <a:endParaRPr lang="en-US" altLang="zh-CN" sz="1100" dirty="0">
              <a:latin typeface="+mn-ea"/>
            </a:endParaRPr>
          </a:p>
        </p:txBody>
      </p:sp>
      <p:sp>
        <p:nvSpPr>
          <p:cNvPr id="18" name="Freeform 97"/>
          <p:cNvSpPr>
            <a:spLocks noChangeArrowheads="1"/>
          </p:cNvSpPr>
          <p:nvPr/>
        </p:nvSpPr>
        <p:spPr bwMode="auto">
          <a:xfrm>
            <a:off x="6043779" y="3007494"/>
            <a:ext cx="452498" cy="35494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Freeform 102"/>
          <p:cNvSpPr>
            <a:spLocks noChangeArrowheads="1"/>
          </p:cNvSpPr>
          <p:nvPr/>
        </p:nvSpPr>
        <p:spPr bwMode="auto">
          <a:xfrm>
            <a:off x="9728165" y="1879816"/>
            <a:ext cx="394239" cy="309251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Freeform 104"/>
          <p:cNvSpPr>
            <a:spLocks noChangeArrowheads="1"/>
          </p:cNvSpPr>
          <p:nvPr/>
        </p:nvSpPr>
        <p:spPr bwMode="auto">
          <a:xfrm>
            <a:off x="2327932" y="3270428"/>
            <a:ext cx="394239" cy="265151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548CEE-4754-4475-999A-8A88EF7ADD14}"/>
              </a:ext>
            </a:extLst>
          </p:cNvPr>
          <p:cNvSpPr/>
          <p:nvPr/>
        </p:nvSpPr>
        <p:spPr>
          <a:xfrm>
            <a:off x="444748" y="924891"/>
            <a:ext cx="3844448" cy="14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accent1"/>
                </a:solidFill>
              </a:rPr>
              <a:t>A blueprint for the future of medicine</a:t>
            </a:r>
            <a:endParaRPr lang="zh-CN" altLang="en-US" sz="3200" b="1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015059" cy="685800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5757679" y="2613737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4552" y="2747394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n-ea"/>
              </a:rPr>
              <a:t>0 1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7678" y="3773218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4552" y="3924162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n-ea"/>
              </a:rPr>
              <a:t>0 2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65734" y="5052223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0483" y="5181927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n-ea"/>
              </a:rPr>
              <a:t>0 3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6572298" y="3858481"/>
            <a:ext cx="4088326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/>
              <a:t>No more terminal illnesses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6572298" y="2490257"/>
            <a:ext cx="408832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/>
              <a:t>All people can know their own physical condition anytime and anywhere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6572298" y="5118384"/>
            <a:ext cx="4088326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/>
              <a:t>Live longer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0898" y="562775"/>
            <a:ext cx="4401682" cy="58477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My own thoughts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25929" y="1310277"/>
            <a:ext cx="5981064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These are the conclusions of the scientific team. Here are my own expectations:</a:t>
            </a:r>
            <a:endParaRPr lang="en-US" altLang="zh-CN" sz="2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136</Words>
  <Application>Microsoft Office PowerPoint</Application>
  <PresentationFormat>宽屏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华文新魏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郭 凯</cp:lastModifiedBy>
  <cp:revision>36</cp:revision>
  <dcterms:created xsi:type="dcterms:W3CDTF">2017-04-20T11:50:00Z</dcterms:created>
  <dcterms:modified xsi:type="dcterms:W3CDTF">2019-09-05T00:21:05Z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