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5A5F8-9A28-CC65-6142-75658ED8A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D58BE7-999A-2B6A-7A3F-38C3F4646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10AC3D-8761-2ECE-EB9F-A5359DAAA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E0F7-11AC-4DF5-8D95-3E5860268E18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299D52-C3D3-EA5D-324B-B607D7189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97818A-8D0C-8286-64C1-FE8032B46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D6EF2-EDEB-4BAF-B053-F8092619C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105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38DF78-9192-D2FF-92E9-635FC47FA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B74D5D-473C-B551-6B16-8908B5E09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75D04B-9B0F-57FA-1265-FE6C4961C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E0F7-11AC-4DF5-8D95-3E5860268E18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C305B0-77DD-FEB3-C16F-5E15E1D9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F8FB9A-143C-11D9-3319-0A2CFFCD8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D6EF2-EDEB-4BAF-B053-F8092619C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944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FA4B9C-6707-FD88-5049-FC37C912E7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F0478E-F8A5-2274-FBBD-0E09B7255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0C08F0-21C7-000E-B24D-0F85644F5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E0F7-11AC-4DF5-8D95-3E5860268E18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62238A-99D3-0A67-4D20-6FF13BED1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D38294-87CE-F496-3A71-2BD66780A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D6EF2-EDEB-4BAF-B053-F8092619C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23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86BE8-31B4-7740-D679-04D1C7872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2FD5C3-1943-AB7D-4F40-D31EDCBC5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7F79B1-DBB6-94C5-7CF6-83B6DB609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E0F7-11AC-4DF5-8D95-3E5860268E18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2F26BD-0D52-C0D8-1086-C6A2F0F3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C12C09-1B4A-A921-C370-B25BB87B3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D6EF2-EDEB-4BAF-B053-F8092619C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473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C15E8-8AC4-6798-E375-73F46957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769076-6EA5-11AA-7120-B6FC7D6E5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9ED6F0-58C8-D04E-7DDD-9D7271316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E0F7-11AC-4DF5-8D95-3E5860268E18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532FB1-ABA3-6E6E-FC8E-9C3A3B350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E73CA1-B933-2E3D-7C9B-80DB0BBB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D6EF2-EDEB-4BAF-B053-F8092619C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025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6A4FE-6211-19DB-C859-935E79590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3C1209-0FF5-A12B-2739-EFDF4D2CC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9450C6-3F52-85B3-EFD6-52185DE90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D7B2B5-1018-E0C0-CC02-968F63AF6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E0F7-11AC-4DF5-8D95-3E5860268E18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AE41FB-8FC2-AF05-D749-16152B32D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68BDDF-75BA-A4E8-11AB-1BF7F7B65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D6EF2-EDEB-4BAF-B053-F8092619C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192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DE6B4A-001C-BFAB-4299-7B535124A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F35C2A-5EE9-AAAC-5A3F-0E0A67E2F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27841E-39E3-748F-46F1-E713D9E45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1DD052-83AD-C4AC-DD69-DD1428A951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2525C7-C73C-4099-D8C4-946A292EC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8AE1118-4C4D-0B86-81FE-B72671DE9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E0F7-11AC-4DF5-8D95-3E5860268E18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538E24-D47F-D40F-3CD3-5469346C1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B9E57A-12E0-7E0F-4BA1-CD43CFF55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D6EF2-EDEB-4BAF-B053-F8092619C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735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400A8-47B5-6D9E-97C1-AAC94AF3F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694B74-B846-2FA3-2ADD-7D3FE04BA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E0F7-11AC-4DF5-8D95-3E5860268E18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A5E723-8912-C007-11B0-7A42ECAB5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9640F9-2970-06E8-A533-356B826E3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D6EF2-EDEB-4BAF-B053-F8092619C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460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6CB2CC-8F39-DB05-9FB9-33B62BF3D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E0F7-11AC-4DF5-8D95-3E5860268E18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4C020B-3EAD-DD4E-3D5A-F67815A12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84B6DA-0C8A-70BD-521A-3A9E5D990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D6EF2-EDEB-4BAF-B053-F8092619C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815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FC3ED3-64A3-7DF4-6E3C-C0DF37137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FBDFB0-65ED-0C59-FC04-C328D92E2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75FA0C-2084-EBE0-7CD0-1F0C86B8B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CECB3A-DE4F-D988-470D-FD6AF9CCC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E0F7-11AC-4DF5-8D95-3E5860268E18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A2A29C-F891-68DF-C5C2-023BAB6F8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590899-9CE4-85B4-C76E-4159BC29F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D6EF2-EDEB-4BAF-B053-F8092619C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86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AC74B-12D1-9E84-5BFE-5528597A8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0C8770-DE8C-106B-FE9B-2F3B5E03E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98C7BA-0872-8C9E-43BD-5A7AAC2A7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F3C0D7-B88F-CB3D-45E1-FF779E386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E0F7-11AC-4DF5-8D95-3E5860268E18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C6A5CA-5825-A3B2-5BD9-D368B0202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89E6C1-C989-1DA8-3F40-1A2073D53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D6EF2-EDEB-4BAF-B053-F8092619C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38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AB75956-B22A-B7F7-41A6-3BD93C804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B3C9AA-5A67-DD9D-EDCA-7861655C6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437468-E6BD-AA4F-ECC8-29690D694B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BE0F7-11AC-4DF5-8D95-3E5860268E18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02201B-1716-6D96-388D-AC9789FE3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4CD4EF-88CD-21A6-2BBA-F175508E57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D6EF2-EDEB-4BAF-B053-F8092619C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87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78261AC-1A3F-DC00-E0F3-8BF4EAFB8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99275"/>
          </a:xfrm>
        </p:spPr>
        <p:txBody>
          <a:bodyPr anchor="t" anchorCtr="0"/>
          <a:lstStyle/>
          <a:p>
            <a:br>
              <a:rPr lang="en-US" altLang="zh-CN" dirty="0"/>
            </a:br>
            <a:r>
              <a:rPr lang="en-US" altLang="zh-CN" dirty="0"/>
              <a:t>                          </a:t>
            </a:r>
            <a:r>
              <a:rPr lang="zh-CN" altLang="en-US" dirty="0"/>
              <a:t>如何使用</a:t>
            </a:r>
            <a:r>
              <a:rPr lang="en-US" altLang="zh-CN" dirty="0" err="1"/>
              <a:t>chatgpt</a:t>
            </a:r>
            <a:br>
              <a:rPr lang="en-US" altLang="zh-CN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3566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                           如何使用chatgpt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如何使用chatgpt </dc:title>
  <dc:creator>Elon musk</dc:creator>
  <cp:lastModifiedBy>Elon musk</cp:lastModifiedBy>
  <cp:revision>1</cp:revision>
  <dcterms:created xsi:type="dcterms:W3CDTF">2024-03-26T01:41:23Z</dcterms:created>
  <dcterms:modified xsi:type="dcterms:W3CDTF">2024-03-26T01:41:27Z</dcterms:modified>
</cp:coreProperties>
</file>