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86" r:id="rId6"/>
    <p:sldId id="265" r:id="rId7"/>
    <p:sldId id="281" r:id="rId8"/>
    <p:sldId id="282" r:id="rId9"/>
    <p:sldId id="285" r:id="rId10"/>
    <p:sldId id="283" r:id="rId11"/>
    <p:sldId id="284" r:id="rId12"/>
    <p:sldId id="275" r:id="rId13"/>
    <p:sldId id="277" r:id="rId14"/>
    <p:sldId id="276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CF09AE-2617-47D7-9B86-E7560EF0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66AAD9A-F89C-4702-9CD9-B4932E77DDDD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15.png"/><Relationship Id="rId2" Type="http://schemas.openxmlformats.org/officeDocument/2006/relationships/image" Target="../media/image3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科学计算通识实验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1900" dirty="0">
                <a:ln w="3175" cmpd="sng"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</a:rPr>
              <a:t>冯成亮</a:t>
            </a:r>
            <a:endParaRPr lang="en-US" altLang="zh-CN" sz="1900" dirty="0">
              <a:ln w="3175" cmpd="sng">
                <a:noFill/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900" dirty="0">
                <a:ln w="3175" cmpd="sng"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</a:rPr>
              <a:t>charlon_feng@buaa.edu.cn</a:t>
            </a:r>
            <a:endParaRPr lang="en-US" altLang="zh-CN" sz="1900" dirty="0">
              <a:ln w="3175" cmpd="sng">
                <a:noFill/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sz="1900" dirty="0" smtClean="0">
                <a:ln w="3175" cmpd="sng"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</a:rPr>
              <a:t>2021.7.12</a:t>
            </a:r>
            <a:endParaRPr lang="zh-CN" altLang="en-US" sz="1900" dirty="0">
              <a:ln w="3175" cmpd="sng">
                <a:noFill/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线性方程组的</a:t>
            </a:r>
            <a:r>
              <a:rPr lang="zh-CN" altLang="en-US" sz="2800" dirty="0"/>
              <a:t>迭代</a:t>
            </a:r>
            <a:r>
              <a:rPr lang="zh-CN" altLang="en-US" sz="2800" dirty="0" smtClean="0"/>
              <a:t>求解</a:t>
            </a:r>
            <a:r>
              <a:rPr lang="zh-CN" altLang="en-US" sz="2800" dirty="0"/>
              <a:t>法及其</a:t>
            </a:r>
            <a:r>
              <a:rPr lang="zh-CN" altLang="en-US" sz="2800" dirty="0" smtClean="0"/>
              <a:t>稳定性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Jacobi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Gauss-Seidel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SOR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3430608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实验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1981" r="-1981"/>
          <a:stretch>
            <a:fillRect/>
          </a:stretch>
        </p:blipFill>
        <p:spPr>
          <a:xfrm>
            <a:off x="5859551" y="3099503"/>
            <a:ext cx="1504901" cy="3382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394" y="1710020"/>
            <a:ext cx="2762088" cy="13087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630" y="3485237"/>
            <a:ext cx="1005248" cy="3555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395" y="3296287"/>
            <a:ext cx="1366382" cy="3522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226" y="1713853"/>
            <a:ext cx="4375405" cy="17501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394" y="3890664"/>
            <a:ext cx="7394237" cy="2727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第三节  线性方程组的最小二乘求解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超定线性方程组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不相容问题解的定义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4133993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问题形式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预处理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t="1" r="5045" b="13240"/>
          <a:stretch>
            <a:fillRect/>
          </a:stretch>
        </p:blipFill>
        <p:spPr>
          <a:xfrm>
            <a:off x="8174334" y="1629296"/>
            <a:ext cx="949569" cy="39042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062" y="3781217"/>
            <a:ext cx="4996111" cy="96683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/>
          <a:srcRect t="7490"/>
          <a:stretch>
            <a:fillRect/>
          </a:stretch>
        </p:blipFill>
        <p:spPr>
          <a:xfrm>
            <a:off x="6151062" y="2089498"/>
            <a:ext cx="4996111" cy="123706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788" y="3399007"/>
            <a:ext cx="2139150" cy="30976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788" y="5139576"/>
            <a:ext cx="2081912" cy="5671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235" y="5139576"/>
            <a:ext cx="2369938" cy="567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第三节  线性方程组的最小二乘求解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超定线性方程组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不相容问题解的定义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求解方式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Jacobi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G-S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1805" y="1629295"/>
            <a:ext cx="3333855" cy="1472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161" y="3535257"/>
            <a:ext cx="3214497" cy="2472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219" y="3230534"/>
            <a:ext cx="3385769" cy="1809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620" y="5184371"/>
            <a:ext cx="1719745" cy="11379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第三节  线性方程组的最小二乘求解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超定线性方程组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不相容问题解的定义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求解方式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Jacobi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G-S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最小二乘问题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4133993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问题形式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预处理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3580" y="1773382"/>
            <a:ext cx="5798820" cy="5222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580" y="2340756"/>
            <a:ext cx="5781675" cy="22854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80" y="4684403"/>
            <a:ext cx="5798820" cy="86344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6674166" y="5691935"/>
            <a:ext cx="4000501" cy="834059"/>
            <a:chOff x="1152698" y="4774261"/>
            <a:chExt cx="4546228" cy="114648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/>
            <a:srcRect b="8210"/>
            <a:stretch>
              <a:fillRect/>
            </a:stretch>
          </p:blipFill>
          <p:spPr>
            <a:xfrm>
              <a:off x="1152698" y="4775413"/>
              <a:ext cx="1847850" cy="114532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/>
            <a:srcRect l="9674" r="12598"/>
            <a:stretch>
              <a:fillRect/>
            </a:stretch>
          </p:blipFill>
          <p:spPr>
            <a:xfrm>
              <a:off x="2522760" y="4774261"/>
              <a:ext cx="3176166" cy="1143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第三节  线性方程组的最小二乘求解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超定线性方程组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不相容问题解的定义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求解方式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Jacobi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2"/>
            <a:r>
              <a:rPr lang="en-US" altLang="zh-CN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G-S</a:t>
            </a:r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最小二乘问题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332" y="1598689"/>
            <a:ext cx="2939415" cy="157061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88" y="3303464"/>
            <a:ext cx="1581301" cy="3319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017" y="1598689"/>
            <a:ext cx="2925330" cy="19867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962" y="3771750"/>
            <a:ext cx="2145029" cy="12610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612" y="3770664"/>
            <a:ext cx="1453630" cy="12610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1925" y="3770664"/>
            <a:ext cx="2735422" cy="12610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464" y="5260388"/>
            <a:ext cx="1896367" cy="9200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5542" y="5325422"/>
            <a:ext cx="1143069" cy="854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596" y="3124045"/>
            <a:ext cx="9796873" cy="1507067"/>
          </a:xfrm>
        </p:spPr>
        <p:txBody>
          <a:bodyPr/>
          <a:lstStyle/>
          <a:p>
            <a:r>
              <a:rPr lang="zh-CN" altLang="en-US" dirty="0" smtClean="0"/>
              <a:t>    第三章  线性方程组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迭代求解法与最小二乘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第一节  线性方程组迭代法的基本思想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思路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12173"/>
          <a:stretch>
            <a:fillRect/>
          </a:stretch>
        </p:blipFill>
        <p:spPr>
          <a:xfrm>
            <a:off x="4435129" y="1809344"/>
            <a:ext cx="1476375" cy="5772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677" y="1802680"/>
            <a:ext cx="1666875" cy="5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129" y="2624880"/>
            <a:ext cx="1695450" cy="438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129" y="3301283"/>
            <a:ext cx="4391025" cy="733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129" y="4272961"/>
            <a:ext cx="4229100" cy="962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129" y="5473239"/>
            <a:ext cx="5934075" cy="52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第一节  线性方程组迭代法的基本思想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anchor="t"/>
          <a:lstStyle/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迭代思路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迭代示例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0424" y="1749920"/>
            <a:ext cx="2630305" cy="12303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745" y="1749920"/>
            <a:ext cx="4743035" cy="12387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424" y="3196132"/>
            <a:ext cx="1307448" cy="4313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424" y="3805732"/>
            <a:ext cx="3805629" cy="151652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215" y="3719891"/>
            <a:ext cx="3569565" cy="160237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0423" y="5500538"/>
            <a:ext cx="1773317" cy="41677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3160423" y="6026101"/>
            <a:ext cx="4697387" cy="465084"/>
            <a:chOff x="2372300" y="894303"/>
            <a:chExt cx="6526941" cy="6462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7"/>
            <a:srcRect t="5771"/>
            <a:stretch>
              <a:fillRect/>
            </a:stretch>
          </p:blipFill>
          <p:spPr>
            <a:xfrm>
              <a:off x="2372300" y="894303"/>
              <a:ext cx="4543425" cy="646226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8"/>
            <a:srcRect l="6175"/>
            <a:stretch>
              <a:fillRect/>
            </a:stretch>
          </p:blipFill>
          <p:spPr>
            <a:xfrm>
              <a:off x="6772589" y="894304"/>
              <a:ext cx="2126652" cy="6462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线性方程组的</a:t>
            </a:r>
            <a:r>
              <a:rPr lang="zh-CN" altLang="en-US" sz="2800" dirty="0"/>
              <a:t>迭代</a:t>
            </a:r>
            <a:r>
              <a:rPr lang="zh-CN" altLang="en-US" sz="2800" dirty="0" smtClean="0"/>
              <a:t>求解</a:t>
            </a:r>
            <a:r>
              <a:rPr lang="zh-CN" altLang="en-US" sz="2800" dirty="0"/>
              <a:t>法及其</a:t>
            </a:r>
            <a:r>
              <a:rPr lang="zh-CN" altLang="en-US" sz="2800" dirty="0" smtClean="0"/>
              <a:t>稳定性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Jacobi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Gauss-Seidel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SOR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3430608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算法流程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0438" y="1795661"/>
            <a:ext cx="3751295" cy="24881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32" y="2233435"/>
            <a:ext cx="3667125" cy="447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293" y="2752977"/>
            <a:ext cx="4367687" cy="92566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292" y="3746727"/>
            <a:ext cx="3442295" cy="31897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5"/>
          <a:srcRect l="8164"/>
          <a:stretch>
            <a:fillRect/>
          </a:stretch>
        </p:blipFill>
        <p:spPr>
          <a:xfrm>
            <a:off x="7220597" y="3745830"/>
            <a:ext cx="680837" cy="35398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540" y="4133428"/>
            <a:ext cx="2684317" cy="49709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9632" y="4681955"/>
            <a:ext cx="4859055" cy="18633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5876" y="4376479"/>
            <a:ext cx="3125857" cy="2168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线性方程组的</a:t>
            </a:r>
            <a:r>
              <a:rPr lang="zh-CN" altLang="en-US" sz="2800" dirty="0"/>
              <a:t>迭代</a:t>
            </a:r>
            <a:r>
              <a:rPr lang="zh-CN" altLang="en-US" sz="2800" dirty="0" smtClean="0"/>
              <a:t>求解</a:t>
            </a:r>
            <a:r>
              <a:rPr lang="zh-CN" altLang="en-US" sz="2800" dirty="0"/>
              <a:t>法及其</a:t>
            </a:r>
            <a:r>
              <a:rPr lang="zh-CN" altLang="en-US" sz="2800" dirty="0" smtClean="0"/>
              <a:t>稳定性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Jacobi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Gauss-Seidel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SOR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3430608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实验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393" y="1864078"/>
            <a:ext cx="2925949" cy="13087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27" y="1864078"/>
            <a:ext cx="2985248" cy="15395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981" r="-1981"/>
          <a:stretch>
            <a:fillRect/>
          </a:stretch>
        </p:blipFill>
        <p:spPr>
          <a:xfrm>
            <a:off x="5785776" y="3310252"/>
            <a:ext cx="1504901" cy="3382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186" y="3772021"/>
            <a:ext cx="6004081" cy="27257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l="2471"/>
          <a:stretch>
            <a:fillRect/>
          </a:stretch>
        </p:blipFill>
        <p:spPr>
          <a:xfrm>
            <a:off x="4419393" y="3296347"/>
            <a:ext cx="1076947" cy="352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线性方程组的</a:t>
            </a:r>
            <a:r>
              <a:rPr lang="zh-CN" altLang="en-US" sz="2800" dirty="0"/>
              <a:t>迭代</a:t>
            </a:r>
            <a:r>
              <a:rPr lang="zh-CN" altLang="en-US" sz="2800" dirty="0" smtClean="0"/>
              <a:t>求解</a:t>
            </a:r>
            <a:r>
              <a:rPr lang="zh-CN" altLang="en-US" sz="2800" dirty="0"/>
              <a:t>法及其</a:t>
            </a:r>
            <a:r>
              <a:rPr lang="zh-CN" altLang="en-US" sz="2800" dirty="0" smtClean="0"/>
              <a:t>稳定性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Jacobi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Gauss-Seidel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SOR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3430608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算法流程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7123" y="2073956"/>
            <a:ext cx="3751295" cy="248810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293" y="2752977"/>
            <a:ext cx="4367687" cy="9256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33" y="2231378"/>
            <a:ext cx="2385868" cy="4497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414" y="2227326"/>
            <a:ext cx="1130174" cy="46842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519632" y="3750506"/>
            <a:ext cx="3847956" cy="414935"/>
            <a:chOff x="383485" y="5246775"/>
            <a:chExt cx="5143500" cy="5905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3485" y="5246775"/>
              <a:ext cx="5143500" cy="59055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/>
            <a:srcRect l="40660" r="40730"/>
            <a:stretch>
              <a:fillRect/>
            </a:stretch>
          </p:blipFill>
          <p:spPr>
            <a:xfrm>
              <a:off x="1068465" y="5246775"/>
              <a:ext cx="957185" cy="59055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3519632" y="4252142"/>
            <a:ext cx="3620122" cy="365385"/>
            <a:chOff x="509587" y="4372392"/>
            <a:chExt cx="6134100" cy="619125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587" y="4372392"/>
              <a:ext cx="6134100" cy="61912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6"/>
            <a:srcRect l="88350" r="7438"/>
            <a:stretch>
              <a:fillRect/>
            </a:stretch>
          </p:blipFill>
          <p:spPr>
            <a:xfrm>
              <a:off x="2591198" y="4372392"/>
              <a:ext cx="258366" cy="619125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9632" y="4658482"/>
            <a:ext cx="4754694" cy="1863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线性方程组的</a:t>
            </a:r>
            <a:r>
              <a:rPr lang="zh-CN" altLang="en-US" sz="2800" dirty="0"/>
              <a:t>迭代</a:t>
            </a:r>
            <a:r>
              <a:rPr lang="zh-CN" altLang="en-US" sz="2800" dirty="0" smtClean="0"/>
              <a:t>求解</a:t>
            </a:r>
            <a:r>
              <a:rPr lang="zh-CN" altLang="en-US" sz="2800" dirty="0"/>
              <a:t>法及其</a:t>
            </a:r>
            <a:r>
              <a:rPr lang="zh-CN" altLang="en-US" sz="2800" dirty="0" smtClean="0"/>
              <a:t>稳定性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Jacobi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Gauss-Seidel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SOR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3430608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实验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393" y="1864078"/>
            <a:ext cx="2925949" cy="13087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981" r="-1981"/>
          <a:stretch>
            <a:fillRect/>
          </a:stretch>
        </p:blipFill>
        <p:spPr>
          <a:xfrm>
            <a:off x="5785776" y="3494126"/>
            <a:ext cx="1504901" cy="3382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2471"/>
          <a:stretch>
            <a:fillRect/>
          </a:stretch>
        </p:blipFill>
        <p:spPr>
          <a:xfrm>
            <a:off x="4419393" y="3480221"/>
            <a:ext cx="1076947" cy="3521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185" y="4149558"/>
            <a:ext cx="7408197" cy="20171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662" y="1875037"/>
            <a:ext cx="4392452" cy="2130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9632" y="3745246"/>
            <a:ext cx="4380901" cy="39273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32" y="2754973"/>
            <a:ext cx="4380901" cy="9144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9434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第二</a:t>
            </a:r>
            <a:r>
              <a:rPr lang="zh-CN" altLang="en-US" sz="2800" dirty="0" smtClean="0"/>
              <a:t>节  线性方程组的</a:t>
            </a:r>
            <a:r>
              <a:rPr lang="zh-CN" altLang="en-US" sz="2800" dirty="0"/>
              <a:t>迭代</a:t>
            </a:r>
            <a:r>
              <a:rPr lang="zh-CN" altLang="en-US" sz="2800" dirty="0" smtClean="0"/>
              <a:t>求解</a:t>
            </a:r>
            <a:r>
              <a:rPr lang="zh-CN" altLang="en-US" sz="2800" dirty="0"/>
              <a:t>法及其</a:t>
            </a:r>
            <a:r>
              <a:rPr lang="zh-CN" altLang="en-US" sz="2800" dirty="0" smtClean="0"/>
              <a:t>稳定性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1773382"/>
            <a:ext cx="8534400" cy="42345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Jacobi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Gauss-Seidel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SOR</a:t>
            </a:r>
            <a:r>
              <a:rPr lang="zh-CN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迭代</a:t>
            </a: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3430608" y="1773382"/>
            <a:ext cx="8534400" cy="4969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算法流程</a:t>
            </a:r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/>
            <a:endParaRPr lang="en-US" altLang="zh-CN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123" y="2073956"/>
            <a:ext cx="3751295" cy="248810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632" y="2158981"/>
            <a:ext cx="3999320" cy="53324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632" y="4213384"/>
            <a:ext cx="1886404" cy="39273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9632" y="5136271"/>
            <a:ext cx="3620122" cy="34152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550" y="4681522"/>
            <a:ext cx="3615204" cy="32764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0291" y="4645096"/>
            <a:ext cx="4508127" cy="203979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9632" y="5530903"/>
            <a:ext cx="3734552" cy="30336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9632" y="5881983"/>
            <a:ext cx="2190574" cy="35298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9632" y="6282679"/>
            <a:ext cx="2475720" cy="352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WPS 文字</Application>
  <PresentationFormat>宽屏</PresentationFormat>
  <Paragraphs>205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方正书宋_GBK</vt:lpstr>
      <vt:lpstr>Wingdings</vt:lpstr>
      <vt:lpstr>Wingdings 3</vt:lpstr>
      <vt:lpstr>幼圆</vt:lpstr>
      <vt:lpstr>苹方-简</vt:lpstr>
      <vt:lpstr>Century Gothic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切片</vt:lpstr>
      <vt:lpstr>科学计算通识实验</vt:lpstr>
      <vt:lpstr>    第三章  线性方程组-迭代求解法与最小二乘</vt:lpstr>
      <vt:lpstr>第一节  线性方程组迭代法的基本思想</vt:lpstr>
      <vt:lpstr>第一节  线性方程组迭代法的基本思想</vt:lpstr>
      <vt:lpstr>第二节  线性方程组的迭代求解法及其稳定性</vt:lpstr>
      <vt:lpstr>第二节  线性方程组的迭代求解法及其稳定性</vt:lpstr>
      <vt:lpstr>第二节  线性方程组的迭代求解法及其稳定性</vt:lpstr>
      <vt:lpstr>第二节  线性方程组的迭代求解法及其稳定性</vt:lpstr>
      <vt:lpstr>第二节  线性方程组的迭代求解法及其稳定性</vt:lpstr>
      <vt:lpstr>第二节  线性方程组的迭代求解法及其稳定性</vt:lpstr>
      <vt:lpstr>第三节  线性方程组的最小二乘求解</vt:lpstr>
      <vt:lpstr>第三节  线性方程组的最小二乘求解</vt:lpstr>
      <vt:lpstr>第三节  线性方程组的最小二乘求解</vt:lpstr>
      <vt:lpstr>第三节  线性方程组的最小二乘求解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科学计算通识实验</dc:title>
  <dc:creator>401</dc:creator>
  <cp:lastModifiedBy>chenbodan</cp:lastModifiedBy>
  <cp:revision>170</cp:revision>
  <dcterms:created xsi:type="dcterms:W3CDTF">2021-07-12T03:53:21Z</dcterms:created>
  <dcterms:modified xsi:type="dcterms:W3CDTF">2021-07-12T03:53:21Z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