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0" r:id="rId6"/>
    <p:sldId id="261" r:id="rId7"/>
    <p:sldId id="267" r:id="rId8"/>
    <p:sldId id="268" r:id="rId9"/>
    <p:sldId id="273" r:id="rId10"/>
    <p:sldId id="274" r:id="rId11"/>
    <p:sldId id="271" r:id="rId12"/>
    <p:sldId id="272" r:id="rId13"/>
    <p:sldId id="262" r:id="rId14"/>
    <p:sldId id="275" r:id="rId15"/>
    <p:sldId id="276" r:id="rId16"/>
    <p:sldId id="277" r:id="rId17"/>
    <p:sldId id="278" r:id="rId18"/>
    <p:sldId id="279" r:id="rId19"/>
    <p:sldId id="280" r:id="rId20"/>
    <p:sldId id="263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100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科学计算通识实验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00" dirty="0">
                <a:ln w="3175" cmpd="sng"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</a:rPr>
              <a:t>冯成亮</a:t>
            </a:r>
            <a:endParaRPr lang="en-US" altLang="zh-CN" sz="1900" dirty="0">
              <a:ln w="3175" cmpd="sng">
                <a:noFill/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900" dirty="0">
                <a:ln w="3175" cmpd="sng"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</a:rPr>
              <a:t>charlon_feng@buaa.edu.cn</a:t>
            </a:r>
            <a:endParaRPr lang="en-US" altLang="zh-CN" sz="1900" dirty="0">
              <a:ln w="3175" cmpd="sng">
                <a:noFill/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900" dirty="0">
                <a:ln w="3175" cmpd="sng"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</a:rPr>
              <a:t>2021.7.10</a:t>
            </a:r>
            <a:endParaRPr lang="zh-CN" altLang="en-US" sz="1900" dirty="0">
              <a:ln w="3175" cmpd="sng">
                <a:noFill/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第一节  </a:t>
            </a:r>
            <a:r>
              <a:rPr lang="zh-CN" altLang="zh-CN" sz="2800" dirty="0" smtClean="0"/>
              <a:t>科学</a:t>
            </a:r>
            <a:r>
              <a:rPr lang="zh-CN" altLang="zh-CN" sz="2800" dirty="0"/>
              <a:t>计算中的近似与误差理论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模型误差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实际问题的简化建模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截断误差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多项式级数截断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傅里叶级数截断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舍入误差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有效数字位数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有限位的二进制存储</a:t>
            </a: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287288" y="1856510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float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32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位二进制）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位符号位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，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位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指数位，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2^8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=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-128—127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）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尾数位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23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位，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2^23=8.3E6  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7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位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有效数字  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7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位或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位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lvl="1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double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64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位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二进制）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位符号位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，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11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位指数位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，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52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位尾数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位，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2^52=4.5E15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15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位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有效数字 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15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位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四舍五入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绝对误差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相对误差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标准类型的有效数字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int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位）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float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7-8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位）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double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15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位）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第一节  </a:t>
            </a:r>
            <a:r>
              <a:rPr lang="zh-CN" altLang="zh-CN" sz="2800" dirty="0" smtClean="0"/>
              <a:t>科学</a:t>
            </a:r>
            <a:r>
              <a:rPr lang="zh-CN" altLang="zh-CN" sz="2800" dirty="0"/>
              <a:t>计算中的近似与误差理论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模型误差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实际问题的简化建模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截断误差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多项式级数截断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傅里叶级数截断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舍入误差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有效数字位数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有限位的二进制存储</a:t>
            </a: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四舍五入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绝对误差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相对误差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标准类型的有效数字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int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位）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float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7-8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位）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double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15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位）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二进制陷阱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五舍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四入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3032" y="3511940"/>
            <a:ext cx="4378210" cy="7574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28209" y="314260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4.015 * 100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98" y="5352271"/>
            <a:ext cx="5550452" cy="8496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81960" y="491089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7654321.0f + 0.4f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算法</a:t>
            </a:r>
            <a:r>
              <a:rPr lang="zh-CN" altLang="en-US" sz="2800" dirty="0"/>
              <a:t>设计的基本原则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避免相近数相减原则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近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数相减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绝对误差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相对误差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2285"/>
          <a:stretch>
            <a:fillRect/>
          </a:stretch>
        </p:blipFill>
        <p:spPr>
          <a:xfrm>
            <a:off x="4677294" y="3942311"/>
            <a:ext cx="7160029" cy="17223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96854" y="300206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pi0 = 3.141592653589793;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96854" y="342889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pi1 = pi0 + 0.000123456789123;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算法</a:t>
            </a:r>
            <a:r>
              <a:rPr lang="zh-CN" altLang="en-US" sz="2800" dirty="0"/>
              <a:t>设计的基本原则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避免相近数相减原则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近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数相减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绝对误差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相对误差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对数相减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2674"/>
          <a:stretch>
            <a:fillRect/>
          </a:stretch>
        </p:blipFill>
        <p:spPr>
          <a:xfrm>
            <a:off x="5857700" y="3147753"/>
            <a:ext cx="5847831" cy="844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算法</a:t>
            </a:r>
            <a:r>
              <a:rPr lang="zh-CN" altLang="en-US" sz="2800" dirty="0"/>
              <a:t>设计的基本原则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避免相近数相减原则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近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数相减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绝对误差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相对误差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对数相减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三角函数相减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5971" y="3902998"/>
            <a:ext cx="4353185" cy="647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算法</a:t>
            </a:r>
            <a:r>
              <a:rPr lang="zh-CN" altLang="en-US" sz="2800" dirty="0"/>
              <a:t>设计的基本原则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避免相近数相减原则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近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数相减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绝对误差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相对误差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对数相减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三角函数相减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平方根相减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8979" y="5217372"/>
            <a:ext cx="5886450" cy="79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算法</a:t>
            </a:r>
            <a:r>
              <a:rPr lang="zh-CN" altLang="en-US" sz="2800" dirty="0"/>
              <a:t>设计的基本原则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避免相近数相减原则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避免大数吃小数原则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84578" y="2854036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7654321.0f +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0.2f + 0.2f + 0.2f + 0.2f + 0.2f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5091" y="3533682"/>
            <a:ext cx="7794740" cy="69247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84578" y="4536468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0.2f + 0.2f + 0.2f + 0.2f + 0.2f + 7654321.0f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算法</a:t>
            </a:r>
            <a:r>
              <a:rPr lang="zh-CN" altLang="en-US" sz="2800" dirty="0"/>
              <a:t>设计的基本原则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避免相近数相减原则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避免大数吃小数原则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避免小数被除原则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895" y="3301798"/>
            <a:ext cx="7615325" cy="18022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39254" y="2734487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3.141592653589793  /  0.000123456789123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算法</a:t>
            </a:r>
            <a:r>
              <a:rPr lang="zh-CN" altLang="en-US" sz="2800" dirty="0"/>
              <a:t>设计的基本原则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避免相近数相减原则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避免大数吃小数原则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避免小数被除原则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简化计算量原则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598" y="2876376"/>
            <a:ext cx="5781675" cy="628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72" y="3606684"/>
            <a:ext cx="5267325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259" y="4784109"/>
            <a:ext cx="6610350" cy="685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675" y="5609667"/>
            <a:ext cx="4048125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第三节  算法</a:t>
            </a:r>
            <a:r>
              <a:rPr lang="zh-CN" altLang="en-US" sz="2800" dirty="0"/>
              <a:t>的稳定性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迭代算法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误差的放大 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 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不稳定结果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0843" y="2763386"/>
            <a:ext cx="2158798" cy="5589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564" y="2436128"/>
            <a:ext cx="3372889" cy="5034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52" y="3127766"/>
            <a:ext cx="4949392" cy="4550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229" y="3692376"/>
            <a:ext cx="7307232" cy="12539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457" y="5007779"/>
            <a:ext cx="5887315" cy="617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897" y="5732541"/>
            <a:ext cx="7002433" cy="558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99407"/>
          </a:xfrm>
        </p:spPr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84212" y="1524000"/>
            <a:ext cx="8535988" cy="44704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2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思想与理论的培养：</a:t>
            </a:r>
            <a:endParaRPr lang="zh-CN" altLang="en-US" sz="2200" b="1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	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形成科学计算中“误差”的基本概念；</a:t>
            </a: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2.	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熟悉科学计算中算法设计的基本原则；</a:t>
            </a: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3.	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养成注重算法稳定性的思维方式；</a:t>
            </a: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4.	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掌握几类典型问题的常用解法，了解它们的稳定性与适用范围。</a:t>
            </a: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sz="22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能力的培养：</a:t>
            </a:r>
            <a:endParaRPr lang="zh-CN" altLang="en-US" sz="22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1.	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熟练掌握标准化编写与注释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代码的能力；</a:t>
            </a: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2.	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熟练掌握个人电脑上编写与调试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代码的能力；</a:t>
            </a: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3.	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熟练掌握远程连接服务器，用命令行操作编译和运行程序作业的能力；</a:t>
            </a: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4.	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初步掌握使用科学计算方法解决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模拟简单实际问题的能力。</a:t>
            </a: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第三节  算法</a:t>
            </a:r>
            <a:r>
              <a:rPr lang="zh-CN" altLang="en-US" sz="2800" dirty="0"/>
              <a:t>的稳定性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迭代算法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误差的放大 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 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不稳定结果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误差的控制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缩小  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 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稳定结果</a:t>
            </a: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0843" y="2763386"/>
            <a:ext cx="2158798" cy="5589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752" y="1773382"/>
            <a:ext cx="3769995" cy="683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312" y="2592104"/>
            <a:ext cx="5407775" cy="7301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4891"/>
          <a:stretch>
            <a:fillRect/>
          </a:stretch>
        </p:blipFill>
        <p:spPr>
          <a:xfrm>
            <a:off x="6861231" y="3435926"/>
            <a:ext cx="2677103" cy="7050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942" y="4393969"/>
            <a:ext cx="7365103" cy="11633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5752" y="5894057"/>
            <a:ext cx="4949392" cy="455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89754" y="4941761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课程</a:t>
            </a:r>
            <a:r>
              <a:rPr lang="zh-CN" altLang="en-US" dirty="0" smtClean="0"/>
              <a:t>定位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en-US" sz="2100" cap="none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数学系本科生第二学年的科学计算通识实验实践课程，为后续科学计算类核心课程的学习与能力训练打基础，也为后续计划开展的小组</a:t>
            </a:r>
            <a:r>
              <a:rPr lang="en-US" altLang="zh-CN" sz="2100" cap="none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Mini-Project</a:t>
            </a:r>
            <a:r>
              <a:rPr lang="zh-CN" altLang="en-US" sz="2100" cap="none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实践形式做准备。</a:t>
            </a:r>
            <a:endParaRPr lang="zh-CN" altLang="en-US" sz="2100" cap="none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9290" y="174639"/>
            <a:ext cx="8347661" cy="4593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597" y="3124045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    第一章  误差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第一节  </a:t>
            </a:r>
            <a:r>
              <a:rPr lang="zh-CN" altLang="zh-CN" sz="2800" dirty="0" smtClean="0"/>
              <a:t>科学</a:t>
            </a:r>
            <a:r>
              <a:rPr lang="zh-CN" altLang="zh-CN" sz="2800" dirty="0"/>
              <a:t>计算中的近似与误差理论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模型误差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实际问题的简化建模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599506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人口增长模型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马尔萨斯指数增长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模型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Logistic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有限增长模型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330" y="3947842"/>
            <a:ext cx="4194464" cy="8044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330" y="4824303"/>
            <a:ext cx="4194464" cy="988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783" y="1773382"/>
            <a:ext cx="2061557" cy="8782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783" y="2706192"/>
            <a:ext cx="2061557" cy="89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第一节  </a:t>
            </a:r>
            <a:r>
              <a:rPr lang="zh-CN" altLang="zh-CN" sz="2800" dirty="0" smtClean="0"/>
              <a:t>科学</a:t>
            </a:r>
            <a:r>
              <a:rPr lang="zh-CN" altLang="zh-CN" sz="2800" dirty="0"/>
              <a:t>计算中的近似与误差理论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模型误差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实际问题的简化建模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599506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人口增长模型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指数增长模型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有限增长模型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弹簧模型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震动方程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阻尼震动方程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0698" y="1895605"/>
            <a:ext cx="2019300" cy="752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85" y="3202565"/>
            <a:ext cx="4276725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第一节  </a:t>
            </a:r>
            <a:r>
              <a:rPr lang="zh-CN" altLang="zh-CN" sz="2800" dirty="0" smtClean="0"/>
              <a:t>科学</a:t>
            </a:r>
            <a:r>
              <a:rPr lang="zh-CN" altLang="zh-CN" sz="2800" dirty="0"/>
              <a:t>计算中的近似与误差理论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模型误差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实际问题的简化建模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599506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人口增长模型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指数增长模型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有限增长模型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弹簧模型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震动方程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阻尼震动方程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流体控制方程模型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Euler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方程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N-S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方程</a:t>
            </a: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3769" y="1878677"/>
            <a:ext cx="3949151" cy="15009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07" y="4822248"/>
            <a:ext cx="4094277" cy="9217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27830"/>
          <a:stretch>
            <a:fillRect/>
          </a:stretch>
        </p:blipFill>
        <p:spPr>
          <a:xfrm>
            <a:off x="8150914" y="3623433"/>
            <a:ext cx="2954860" cy="921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第一节  </a:t>
            </a:r>
            <a:r>
              <a:rPr lang="zh-CN" altLang="zh-CN" sz="2800" dirty="0" smtClean="0"/>
              <a:t>科学</a:t>
            </a:r>
            <a:r>
              <a:rPr lang="zh-CN" altLang="zh-CN" sz="2800" dirty="0"/>
              <a:t>计算中的近似与误差理论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模型误差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实际问题的简化建模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截断误差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多项式级数截断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傅里叶级数截断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5046" y="1773382"/>
            <a:ext cx="3812771" cy="7297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4792"/>
          <a:stretch>
            <a:fillRect/>
          </a:stretch>
        </p:blipFill>
        <p:spPr>
          <a:xfrm>
            <a:off x="8678487" y="2571405"/>
            <a:ext cx="2116366" cy="7120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012" y="3351650"/>
            <a:ext cx="4084838" cy="7447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422" y="5196748"/>
            <a:ext cx="8537428" cy="12667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239" y="4393790"/>
            <a:ext cx="5810694" cy="653985"/>
          </a:xfrm>
          <a:prstGeom prst="rect">
            <a:avLst/>
          </a:prstGeom>
        </p:spPr>
      </p:pic>
      <p:sp>
        <p:nvSpPr>
          <p:cNvPr id="11" name="内容占位符 2"/>
          <p:cNvSpPr txBox="1"/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函数的泰勒展开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函数的傅里叶变换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第一节  </a:t>
            </a:r>
            <a:r>
              <a:rPr lang="zh-CN" altLang="zh-CN" sz="2800" dirty="0" smtClean="0"/>
              <a:t>科学</a:t>
            </a:r>
            <a:r>
              <a:rPr lang="zh-CN" altLang="zh-CN" sz="2800" dirty="0"/>
              <a:t>计算中的近似与误差理论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模型误差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实际问题的简化建模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截断误差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多项式级数截断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傅里叶级数截断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舍入误差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有效数字位数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有限位的二进制存储</a:t>
            </a: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14265"/>
          <a:stretch>
            <a:fillRect/>
          </a:stretch>
        </p:blipFill>
        <p:spPr>
          <a:xfrm>
            <a:off x="7216219" y="1773382"/>
            <a:ext cx="4283055" cy="4167362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四舍五入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绝对误差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相对误差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1669</Words>
  <Application>WPS 文字</Application>
  <PresentationFormat>宽屏</PresentationFormat>
  <Paragraphs>266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方正书宋_GBK</vt:lpstr>
      <vt:lpstr>Wingdings</vt:lpstr>
      <vt:lpstr>Wingdings 3</vt:lpstr>
      <vt:lpstr>新宋体</vt:lpstr>
      <vt:lpstr>幼圆</vt:lpstr>
      <vt:lpstr>苹方-简</vt:lpstr>
      <vt:lpstr>Century Gothic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切片</vt:lpstr>
      <vt:lpstr>科学计算通识实验</vt:lpstr>
      <vt:lpstr>课程内容</vt:lpstr>
      <vt:lpstr>课程定位      数学系本科生第二学年的科学计算通识实验实践课程，为后续科学计算类核心课程的学习与能力训练打基础，也为后续计划开展的小组Mini-Project实践形式做准备。</vt:lpstr>
      <vt:lpstr>    第一章  误差</vt:lpstr>
      <vt:lpstr>第一节  科学计算中的近似与误差理论</vt:lpstr>
      <vt:lpstr>第一节  科学计算中的近似与误差理论</vt:lpstr>
      <vt:lpstr>第一节  科学计算中的近似与误差理论</vt:lpstr>
      <vt:lpstr>第一节  科学计算中的近似与误差理论</vt:lpstr>
      <vt:lpstr>第一节  科学计算中的近似与误差理论</vt:lpstr>
      <vt:lpstr>第一节  科学计算中的近似与误差理论</vt:lpstr>
      <vt:lpstr>第一节  科学计算中的近似与误差理论</vt:lpstr>
      <vt:lpstr>第二节  算法设计的基本原则</vt:lpstr>
      <vt:lpstr>第二节  算法设计的基本原则</vt:lpstr>
      <vt:lpstr>第二节  算法设计的基本原则</vt:lpstr>
      <vt:lpstr>第二节  算法设计的基本原则</vt:lpstr>
      <vt:lpstr>第二节  算法设计的基本原则</vt:lpstr>
      <vt:lpstr>第二节  算法设计的基本原则</vt:lpstr>
      <vt:lpstr>第二节  算法设计的基本原则</vt:lpstr>
      <vt:lpstr>第三节  算法的稳定性</vt:lpstr>
      <vt:lpstr>第三节  算法的稳定性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科学计算通识实验</dc:title>
  <dc:creator>401</dc:creator>
  <cp:lastModifiedBy>chenbodan</cp:lastModifiedBy>
  <cp:revision>82</cp:revision>
  <dcterms:created xsi:type="dcterms:W3CDTF">2021-07-11T15:28:00Z</dcterms:created>
  <dcterms:modified xsi:type="dcterms:W3CDTF">2021-07-11T15:28:00Z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