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20" autoAdjust="0"/>
  </p:normalViewPr>
  <p:slideViewPr>
    <p:cSldViewPr>
      <p:cViewPr varScale="1">
        <p:scale>
          <a:sx n="61" d="100"/>
          <a:sy n="61" d="100"/>
        </p:scale>
        <p:origin x="142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855B-94D8-467A-97FD-DF35DCC2055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5347-2EF3-4272-982B-D4CC9D78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855B-94D8-467A-97FD-DF35DCC2055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5347-2EF3-4272-982B-D4CC9D78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855B-94D8-467A-97FD-DF35DCC2055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5347-2EF3-4272-982B-D4CC9D78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6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855B-94D8-467A-97FD-DF35DCC2055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5347-2EF3-4272-982B-D4CC9D78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6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855B-94D8-467A-97FD-DF35DCC2055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5347-2EF3-4272-982B-D4CC9D78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5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855B-94D8-467A-97FD-DF35DCC2055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5347-2EF3-4272-982B-D4CC9D78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1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855B-94D8-467A-97FD-DF35DCC2055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5347-2EF3-4272-982B-D4CC9D78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855B-94D8-467A-97FD-DF35DCC2055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5347-2EF3-4272-982B-D4CC9D78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5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855B-94D8-467A-97FD-DF35DCC2055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5347-2EF3-4272-982B-D4CC9D78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5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855B-94D8-467A-97FD-DF35DCC2055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5347-2EF3-4272-982B-D4CC9D78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0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855B-94D8-467A-97FD-DF35DCC2055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5347-2EF3-4272-982B-D4CC9D78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2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9855B-94D8-467A-97FD-DF35DCC2055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5347-2EF3-4272-982B-D4CC9D78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7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Character Lessons We Can Learn From Ants…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Adapted from a power point: </a:t>
            </a:r>
          </a:p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12 Life Lessons From Tiny Ants</a:t>
            </a:r>
          </a:p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Sompong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Yusoontorn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8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Lesson 9: Ants use TEAMWORK!!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Everything an ant does, is to benefit the colony. Everyone works together!</a:t>
            </a:r>
          </a:p>
          <a:p>
            <a:r>
              <a:rPr lang="en-US" sz="2400" dirty="0" smtClean="0"/>
              <a:t>They know their job and they get it done!</a:t>
            </a:r>
          </a:p>
          <a:p>
            <a:r>
              <a:rPr lang="en-US" sz="2400" dirty="0" smtClean="0"/>
              <a:t>One might be digging tunnels, another might be gathering food.. But every job is important and everyone will notice if one ant is not doing their job. 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8229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9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Lesson 10: Ants stick together…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61" y="5105400"/>
            <a:ext cx="8229600" cy="1554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They take care of each other…</a:t>
            </a:r>
          </a:p>
          <a:p>
            <a:r>
              <a:rPr lang="en-US" dirty="0" smtClean="0"/>
              <a:t>They help each other…</a:t>
            </a:r>
          </a:p>
          <a:p>
            <a:r>
              <a:rPr lang="en-US" dirty="0" smtClean="0"/>
              <a:t>They look out for one another… </a:t>
            </a:r>
          </a:p>
          <a:p>
            <a:r>
              <a:rPr lang="en-US" dirty="0" smtClean="0"/>
              <a:t>Are ants bucket fillers??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Lesson 1: Ants are organized!!! </a:t>
            </a:r>
            <a:endParaRPr lang="en-US" dirty="0">
              <a:solidFill>
                <a:schemeClr val="bg1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There are three types of ants in a colony:</a:t>
            </a:r>
          </a:p>
          <a:p>
            <a:pPr lvl="2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Queen</a:t>
            </a:r>
          </a:p>
          <a:p>
            <a:pPr lvl="2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Workers</a:t>
            </a:r>
          </a:p>
          <a:p>
            <a:pPr lvl="2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Male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Everyone has their own specific job. </a:t>
            </a:r>
          </a:p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Everyone does their job so that a task gets done more quickly (gathering food)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3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Lesson 2: Ants share!! </a:t>
            </a:r>
            <a:endParaRPr lang="en-US" dirty="0">
              <a:solidFill>
                <a:schemeClr val="bg1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029200"/>
            <a:ext cx="8229600" cy="16303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When one ant finds food, they let the rest of the colony know so that everyone can share it! Ants are never selfish.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Lesson 3: Ants are disciplined…</a:t>
            </a:r>
            <a:endParaRPr lang="en-US" dirty="0">
              <a:solidFill>
                <a:schemeClr val="bg1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They march in line one after another. They move about in order and they never cut the line!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562600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Aren’t ants amazing?? 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Lesson 4: Ants stay busy… </a:t>
            </a:r>
            <a:endParaRPr lang="en-US" dirty="0">
              <a:solidFill>
                <a:schemeClr val="bg1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00"/>
            <a:ext cx="8229600" cy="14017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Ants always have work to do for the colony. They work all day long! 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Ants are never lazy or refuse to do work.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8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Lesson 5: Ants never give up!!</a:t>
            </a:r>
            <a:endParaRPr lang="en-US" dirty="0">
              <a:solidFill>
                <a:schemeClr val="bg1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664" y="4953000"/>
            <a:ext cx="8229600" cy="167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Even when something is hard or gets in the way of them doing their best work, they keep trying until they overcome the obstacle!!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David" pitchFamily="34" charset="-79"/>
                <a:cs typeface="David" pitchFamily="34" charset="-79"/>
              </a:rPr>
              <a:t>Lesson 6: Ants are FAST!</a:t>
            </a:r>
            <a:endParaRPr lang="en-US" dirty="0">
              <a:solidFill>
                <a:schemeClr val="bg1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105400"/>
            <a:ext cx="8229600" cy="16002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Ants might be small, but they sure are fast!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They always do their best work, but they try to get things done as quickly as they can.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Often they work together so that they can get more done in a day. 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Lesson 7: Ants plan ahead…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8589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Honey ants work all summer to store enough food for the colony to survive on during the winter.  Good planning!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Lesson 8: Ants are hard workers!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3429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Did you know ants can carry 10 times their body weight!?!?</a:t>
            </a:r>
          </a:p>
          <a:p>
            <a:r>
              <a:rPr lang="en-US" dirty="0" smtClean="0"/>
              <a:t>Just because something is hard, doesn’t mean an ant will give up… and neither should you!! </a:t>
            </a:r>
          </a:p>
        </p:txBody>
      </p:sp>
    </p:spTree>
    <p:extLst>
      <p:ext uri="{BB962C8B-B14F-4D97-AF65-F5344CB8AC3E}">
        <p14:creationId xmlns:p14="http://schemas.microsoft.com/office/powerpoint/2010/main" val="5063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411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David</vt:lpstr>
      <vt:lpstr>Arial</vt:lpstr>
      <vt:lpstr>Calibri</vt:lpstr>
      <vt:lpstr>Office Theme</vt:lpstr>
      <vt:lpstr>Character Lessons We Can Learn From Ants…</vt:lpstr>
      <vt:lpstr>Lesson 1: Ants are organized!!! </vt:lpstr>
      <vt:lpstr>Lesson 2: Ants share!! </vt:lpstr>
      <vt:lpstr>Lesson 3: Ants are disciplined…</vt:lpstr>
      <vt:lpstr>Lesson 4: Ants stay busy… </vt:lpstr>
      <vt:lpstr>Lesson 5: Ants never give up!!</vt:lpstr>
      <vt:lpstr>Lesson 6: Ants are FAST!</vt:lpstr>
      <vt:lpstr>Lesson 7: Ants plan ahead…</vt:lpstr>
      <vt:lpstr>Lesson 8: Ants are hard workers!</vt:lpstr>
      <vt:lpstr>Lesson 9: Ants use TEAMWORK!!</vt:lpstr>
      <vt:lpstr>Lesson 10: Ants stick together…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We Can Learn From Ants…</dc:title>
  <dc:creator>Press Enter</dc:creator>
  <cp:lastModifiedBy>Li, Guoli (MGCS)</cp:lastModifiedBy>
  <cp:revision>9</cp:revision>
  <dcterms:created xsi:type="dcterms:W3CDTF">2012-09-13T18:25:27Z</dcterms:created>
  <dcterms:modified xsi:type="dcterms:W3CDTF">2018-04-13T14:14:34Z</dcterms:modified>
</cp:coreProperties>
</file>