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image/jpeg" PartName="/ppt/media/pic-e485d440c21a4984880505cde2bebb33.jpg"/>
  <Override ContentType="image/jpeg" PartName="/ppt/media/pic-e5804e860d784c8fa7ed0bfc00db2524.jpg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123.xml"/>
  <Override ContentType="application/vnd.openxmlformats-officedocument.presentationml.tags+xml" PartName="/ppt/tags/tag2124.xml"/>
  <Override ContentType="application/vnd.openxmlformats-officedocument.presentationml.tags+xml" PartName="/ppt/tags/tag4025.xml"/>
  <Override ContentType="application/vnd.openxmlformats-officedocument.presentationml.tags+xml" PartName="/ppt/tags/tag45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9cb8fc60a1d24303"/>
    <p:sldId id="257" r:id="R3d7502ee83f346ce"/>
    <p:sldId id="258" r:id="R9721b96fb0ef41a6"/>
    <p:sldId id="259" r:id="Rf820990293fa4cc7"/>
    <p:sldId id="260" r:id="Rb6a4e46d3f5d4aaf"/>
    <p:sldId id="261" r:id="Raca7df9160314204"/>
    <p:sldId id="262" r:id="R639b174f7f0444bd"/>
    <p:sldId id="263" r:id="Ra2e36dfb322247db"/>
    <p:sldId id="264" r:id="R918e921bf3324382"/>
    <p:sldId id="265" r:id="Ra4e40d8ae9a947a9"/>
    <p:sldId id="266" r:id="Re964efe3e4ac44a7"/>
    <p:sldId id="267" r:id="R61ae4b1ee0054b4e"/>
    <p:sldId id="268" r:id="Rdfe13d0d838f4ff7"/>
    <p:sldId id="269" r:id="Rf97816bf15724048"/>
    <p:sldId id="270" r:id="R37128c1711fc4549"/>
    <p:sldId id="271" r:id="R6803deedf199481c"/>
    <p:sldId id="272" r:id="Rb5b5fd9ec5294a80"/>
    <p:sldId id="273" r:id="Rbcee4c65bb4b4e80"/>
    <p:sldId id="274" r:id="R7ee707bb91b146c9"/>
    <p:sldId id="275" r:id="R073a77e790674cf0"/>
    <p:sldId id="276" r:id="R2b63e736ef8b4dc6"/>
    <p:sldId id="277" r:id="Re9eb7deab2b143d6"/>
    <p:sldId id="278" r:id="Rb2a64b4c97f0498a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144" y="28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073a77e790674cf0" Target="slides/slide25.xml" Type="http://schemas.openxmlformats.org/officeDocument/2006/relationships/slide"/><Relationship Id="R2b63e736ef8b4dc6" Target="slides/slide26.xml" Type="http://schemas.openxmlformats.org/officeDocument/2006/relationships/slide"/><Relationship Id="R37128c1711fc4549" Target="slides/slide20.xml" Type="http://schemas.openxmlformats.org/officeDocument/2006/relationships/slide"/><Relationship Id="R3d7502ee83f346ce" Target="slides/slide7.xml" Type="http://schemas.openxmlformats.org/officeDocument/2006/relationships/slide"/><Relationship Id="R61ae4b1ee0054b4e" Target="slides/slide17.xml" Type="http://schemas.openxmlformats.org/officeDocument/2006/relationships/slide"/><Relationship Id="R639b174f7f0444bd" Target="slides/slide12.xml" Type="http://schemas.openxmlformats.org/officeDocument/2006/relationships/slide"/><Relationship Id="R6803deedf199481c" Target="slides/slide21.xml" Type="http://schemas.openxmlformats.org/officeDocument/2006/relationships/slide"/><Relationship Id="R7ee707bb91b146c9" Target="slides/slide24.xml" Type="http://schemas.openxmlformats.org/officeDocument/2006/relationships/slide"/><Relationship Id="R918e921bf3324382" Target="slides/slide14.xml" Type="http://schemas.openxmlformats.org/officeDocument/2006/relationships/slide"/><Relationship Id="R9721b96fb0ef41a6" Target="slides/slide8.xml" Type="http://schemas.openxmlformats.org/officeDocument/2006/relationships/slide"/><Relationship Id="R9cb8fc60a1d24303" Target="slides/slide6.xml" Type="http://schemas.openxmlformats.org/officeDocument/2006/relationships/slide"/><Relationship Id="Ra2e36dfb322247db" Target="slides/slide13.xml" Type="http://schemas.openxmlformats.org/officeDocument/2006/relationships/slide"/><Relationship Id="Ra4e40d8ae9a947a9" Target="slides/slide15.xml" Type="http://schemas.openxmlformats.org/officeDocument/2006/relationships/slide"/><Relationship Id="Raca7df9160314204" Target="slides/slide11.xml" Type="http://schemas.openxmlformats.org/officeDocument/2006/relationships/slide"/><Relationship Id="Rb2a64b4c97f0498a" Target="slides/slide28.xml" Type="http://schemas.openxmlformats.org/officeDocument/2006/relationships/slide"/><Relationship Id="Rb5b5fd9ec5294a80" Target="slides/slide22.xml" Type="http://schemas.openxmlformats.org/officeDocument/2006/relationships/slide"/><Relationship Id="Rb6a4e46d3f5d4aaf" Target="slides/slide10.xml" Type="http://schemas.openxmlformats.org/officeDocument/2006/relationships/slide"/><Relationship Id="Rbcee4c65bb4b4e80" Target="slides/slide23.xml" Type="http://schemas.openxmlformats.org/officeDocument/2006/relationships/slide"/><Relationship Id="Rdfe13d0d838f4ff7" Target="slides/slide18.xml" Type="http://schemas.openxmlformats.org/officeDocument/2006/relationships/slide"/><Relationship Id="Re964efe3e4ac44a7" Target="slides/slide16.xml" Type="http://schemas.openxmlformats.org/officeDocument/2006/relationships/slide"/><Relationship Id="Re9eb7deab2b143d6" Target="slides/slide27.xml" Type="http://schemas.openxmlformats.org/officeDocument/2006/relationships/slide"/><Relationship Id="Rf820990293fa4cc7" Target="slides/slide9.xml" Type="http://schemas.openxmlformats.org/officeDocument/2006/relationships/slide"/><Relationship Id="Rf97816bf15724048" Target="slides/slide19.xml" Type="http://schemas.openxmlformats.org/officeDocument/2006/relationships/slide"/><Relationship Id="rId1" Target="slideMasters/slideMaster1.xml" Type="http://schemas.openxmlformats.org/officeDocument/2006/relationships/slideMaster"/><Relationship Id="rId15" Target="tags/tag1.xml" Type="http://schemas.openxmlformats.org/officeDocument/2006/relationships/tags"/><Relationship Id="rId16" Target="presProps.xml" Type="http://schemas.openxmlformats.org/officeDocument/2006/relationships/presProps"/><Relationship Id="rId17" Target="viewProps.xml" Type="http://schemas.openxmlformats.org/officeDocument/2006/relationships/viewProps"/><Relationship Id="rId18" Target="theme/theme1.xml" Type="http://schemas.openxmlformats.org/officeDocument/2006/relationships/theme"/><Relationship Id="rId19" Target="tableStyles.xml" Type="http://schemas.openxmlformats.org/officeDocument/2006/relationships/tableStyles"/><Relationship Id="rId2" Target="notesMasters/notesMaster1.xml" Type="http://schemas.openxmlformats.org/officeDocument/2006/relationships/notes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DC5B0-9302-485F-B8BC-0C3FA49EA9B4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943B6-5BFF-413D-A6AF-C934A3A96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128547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descr="1e1a6448-08ad-4b88-b69e-34e8b6bd5696"/>
          <p:cNvGrpSpPr/>
          <p:nvPr/>
        </p:nvGrpSpPr>
        <p:grpSpPr>
          <a:xfrm>
            <a:off x="6073276" y="2980026"/>
            <a:ext cx="5458324" cy="3081118"/>
            <a:chOff x="5221180" y="1253850"/>
            <a:chExt cx="6462713" cy="3648076"/>
          </a:xfrm>
        </p:grpSpPr>
        <p:sp>
          <p:nvSpPr>
            <p:cNvPr id="7" name="任意多边形: 形状 6" descr="1c1dad50-c348-4d69-b475-30b1d5e5e1d0"/>
            <p:cNvSpPr/>
            <p:nvPr/>
          </p:nvSpPr>
          <p:spPr bwMode="auto">
            <a:xfrm>
              <a:off x="10393255" y="3871638"/>
              <a:ext cx="1290638" cy="985838"/>
            </a:xfrm>
            <a:custGeom>
              <a:gdLst>
                <a:gd name="T0" fmla="*/ 0 w 489"/>
                <a:gd name="T1" fmla="*/ 373 h 374"/>
                <a:gd name="T2" fmla="*/ 125 w 489"/>
                <a:gd name="T3" fmla="*/ 374 h 374"/>
                <a:gd name="T4" fmla="*/ 489 w 489"/>
                <a:gd name="T5" fmla="*/ 88 h 374"/>
                <a:gd name="T6" fmla="*/ 0 w 489"/>
                <a:gd name="T7" fmla="*/ 373 h 3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9" h="374">
                  <a:moveTo>
                    <a:pt x="0" y="373"/>
                  </a:moveTo>
                  <a:cubicBezTo>
                    <a:pt x="125" y="374"/>
                    <a:pt x="125" y="374"/>
                    <a:pt x="125" y="374"/>
                  </a:cubicBezTo>
                  <a:cubicBezTo>
                    <a:pt x="408" y="331"/>
                    <a:pt x="489" y="88"/>
                    <a:pt x="489" y="88"/>
                  </a:cubicBezTo>
                  <a:cubicBezTo>
                    <a:pt x="192" y="0"/>
                    <a:pt x="7" y="372"/>
                    <a:pt x="0" y="373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 descr="7186bd11-6287-4d32-bf21-c0d64dc70e16"/>
            <p:cNvSpPr/>
            <p:nvPr/>
          </p:nvSpPr>
          <p:spPr bwMode="auto">
            <a:xfrm>
              <a:off x="10667892" y="4325663"/>
              <a:ext cx="635000" cy="476250"/>
            </a:xfrm>
            <a:custGeom>
              <a:gdLst>
                <a:gd name="T0" fmla="*/ 241 w 241"/>
                <a:gd name="T1" fmla="*/ 0 h 181"/>
                <a:gd name="T2" fmla="*/ 0 w 241"/>
                <a:gd name="T3" fmla="*/ 181 h 181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1" h="181">
                  <a:moveTo>
                    <a:pt x="241" y="0"/>
                  </a:moveTo>
                  <a:cubicBezTo>
                    <a:pt x="237" y="0"/>
                    <a:pt x="129" y="51"/>
                    <a:pt x="0" y="181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8" descr="a52421af-334a-4f22-9435-ba1ae13d6f6e"/>
            <p:cNvSpPr/>
            <p:nvPr/>
          </p:nvSpPr>
          <p:spPr bwMode="auto">
            <a:xfrm>
              <a:off x="10012255" y="3057250"/>
              <a:ext cx="1476375" cy="1835150"/>
            </a:xfrm>
            <a:custGeom>
              <a:gdLst>
                <a:gd name="T0" fmla="*/ 549 w 559"/>
                <a:gd name="T1" fmla="*/ 232 h 696"/>
                <a:gd name="T2" fmla="*/ 98 w 559"/>
                <a:gd name="T3" fmla="*/ 696 h 696"/>
                <a:gd name="T4" fmla="*/ 0 w 559"/>
                <a:gd name="T5" fmla="*/ 666 h 696"/>
                <a:gd name="T6" fmla="*/ 538 w 559"/>
                <a:gd name="T7" fmla="*/ 0 h 696"/>
                <a:gd name="T8" fmla="*/ 557 w 559"/>
                <a:gd name="T9" fmla="*/ 157 h 696"/>
                <a:gd name="T10" fmla="*/ 549 w 559"/>
                <a:gd name="T11" fmla="*/ 232 h 6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696">
                  <a:moveTo>
                    <a:pt x="549" y="232"/>
                  </a:moveTo>
                  <a:cubicBezTo>
                    <a:pt x="489" y="513"/>
                    <a:pt x="99" y="691"/>
                    <a:pt x="98" y="696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64" y="181"/>
                    <a:pt x="538" y="0"/>
                    <a:pt x="538" y="0"/>
                  </a:cubicBezTo>
                  <a:cubicBezTo>
                    <a:pt x="553" y="56"/>
                    <a:pt x="559" y="108"/>
                    <a:pt x="557" y="157"/>
                  </a:cubicBezTo>
                  <a:cubicBezTo>
                    <a:pt x="435" y="205"/>
                    <a:pt x="503" y="261"/>
                    <a:pt x="549" y="232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 descr="4cf794fe-cabd-4d39-bd14-fe1c6d8f0c49"/>
            <p:cNvSpPr/>
            <p:nvPr/>
          </p:nvSpPr>
          <p:spPr bwMode="auto">
            <a:xfrm>
              <a:off x="10182117" y="3308075"/>
              <a:ext cx="1120775" cy="1546225"/>
            </a:xfrm>
            <a:custGeom>
              <a:gdLst>
                <a:gd name="T0" fmla="*/ 425 w 425"/>
                <a:gd name="T1" fmla="*/ 0 h 587"/>
                <a:gd name="T2" fmla="*/ 0 w 425"/>
                <a:gd name="T3" fmla="*/ 587 h 587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587">
                  <a:moveTo>
                    <a:pt x="425" y="0"/>
                  </a:moveTo>
                  <a:cubicBezTo>
                    <a:pt x="425" y="0"/>
                    <a:pt x="134" y="368"/>
                    <a:pt x="0" y="587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椭圆 10" descr="4c8f08cf-ac41-4860-8f3a-77cd992b513c"/>
            <p:cNvSpPr/>
            <p:nvPr/>
          </p:nvSpPr>
          <p:spPr bwMode="auto">
            <a:xfrm>
              <a:off x="9839217" y="1334813"/>
              <a:ext cx="681038" cy="681038"/>
            </a:xfrm>
            <a:prstGeom prst="ellipse">
              <a:avLst/>
            </a:pr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椭圆 11" descr="b04f2bc0-6222-402c-ab54-494ab4d77d2d"/>
            <p:cNvSpPr/>
            <p:nvPr/>
          </p:nvSpPr>
          <p:spPr bwMode="auto">
            <a:xfrm>
              <a:off x="10010667" y="1506263"/>
              <a:ext cx="338138" cy="334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2" descr="e73807af-3ccb-4e48-b200-c56108ecde81"/>
            <p:cNvSpPr/>
            <p:nvPr/>
          </p:nvSpPr>
          <p:spPr bwMode="auto">
            <a:xfrm>
              <a:off x="10082105" y="1253850"/>
              <a:ext cx="196850" cy="133350"/>
            </a:xfrm>
            <a:custGeom>
              <a:gdLst>
                <a:gd name="T0" fmla="*/ 75 w 75"/>
                <a:gd name="T1" fmla="*/ 51 h 51"/>
                <a:gd name="T2" fmla="*/ 63 w 75"/>
                <a:gd name="T3" fmla="*/ 5 h 51"/>
                <a:gd name="T4" fmla="*/ 56 w 75"/>
                <a:gd name="T5" fmla="*/ 0 h 51"/>
                <a:gd name="T6" fmla="*/ 39 w 75"/>
                <a:gd name="T7" fmla="*/ 0 h 51"/>
                <a:gd name="T8" fmla="*/ 35 w 75"/>
                <a:gd name="T9" fmla="*/ 0 h 51"/>
                <a:gd name="T10" fmla="*/ 19 w 75"/>
                <a:gd name="T11" fmla="*/ 0 h 51"/>
                <a:gd name="T12" fmla="*/ 11 w 75"/>
                <a:gd name="T13" fmla="*/ 5 h 51"/>
                <a:gd name="T14" fmla="*/ 0 w 75"/>
                <a:gd name="T15" fmla="*/ 51 h 51"/>
                <a:gd name="T16" fmla="*/ 37 w 75"/>
                <a:gd name="T17" fmla="*/ 49 h 51"/>
                <a:gd name="T18" fmla="*/ 75 w 75"/>
                <a:gd name="T19" fmla="*/ 51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1">
                  <a:moveTo>
                    <a:pt x="75" y="51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2" y="2"/>
                    <a:pt x="59" y="0"/>
                    <a:pt x="5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2" y="2"/>
                    <a:pt x="11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75" y="51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: 形状 13" descr="2ceff078-6d62-40cb-ad4d-7fd9cc23d48b"/>
            <p:cNvSpPr/>
            <p:nvPr/>
          </p:nvSpPr>
          <p:spPr bwMode="auto">
            <a:xfrm>
              <a:off x="9839217" y="1334813"/>
              <a:ext cx="207963" cy="207963"/>
            </a:xfrm>
            <a:custGeom>
              <a:gdLst>
                <a:gd name="T0" fmla="*/ 79 w 79"/>
                <a:gd name="T1" fmla="*/ 26 h 79"/>
                <a:gd name="T2" fmla="*/ 38 w 79"/>
                <a:gd name="T3" fmla="*/ 2 h 79"/>
                <a:gd name="T4" fmla="*/ 29 w 79"/>
                <a:gd name="T5" fmla="*/ 3 h 79"/>
                <a:gd name="T6" fmla="*/ 17 w 79"/>
                <a:gd name="T7" fmla="*/ 14 h 79"/>
                <a:gd name="T8" fmla="*/ 14 w 79"/>
                <a:gd name="T9" fmla="*/ 17 h 79"/>
                <a:gd name="T10" fmla="*/ 3 w 79"/>
                <a:gd name="T11" fmla="*/ 29 h 79"/>
                <a:gd name="T12" fmla="*/ 1 w 79"/>
                <a:gd name="T13" fmla="*/ 38 h 79"/>
                <a:gd name="T14" fmla="*/ 26 w 79"/>
                <a:gd name="T15" fmla="*/ 79 h 79"/>
                <a:gd name="T16" fmla="*/ 51 w 79"/>
                <a:gd name="T17" fmla="*/ 51 h 79"/>
                <a:gd name="T18" fmla="*/ 79 w 79"/>
                <a:gd name="T19" fmla="*/ 2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26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5" y="0"/>
                    <a:pt x="31" y="0"/>
                    <a:pt x="29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1"/>
                    <a:pt x="0" y="35"/>
                    <a:pt x="1" y="3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79" y="26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14" descr="39fabe48-0fda-490c-ae1e-aa35d0163aa6"/>
            <p:cNvSpPr/>
            <p:nvPr/>
          </p:nvSpPr>
          <p:spPr bwMode="auto">
            <a:xfrm>
              <a:off x="9756667" y="1577700"/>
              <a:ext cx="134938" cy="198438"/>
            </a:xfrm>
            <a:custGeom>
              <a:gdLst>
                <a:gd name="T0" fmla="*/ 51 w 51"/>
                <a:gd name="T1" fmla="*/ 0 h 75"/>
                <a:gd name="T2" fmla="*/ 6 w 51"/>
                <a:gd name="T3" fmla="*/ 11 h 75"/>
                <a:gd name="T4" fmla="*/ 0 w 51"/>
                <a:gd name="T5" fmla="*/ 19 h 75"/>
                <a:gd name="T6" fmla="*/ 0 w 51"/>
                <a:gd name="T7" fmla="*/ 35 h 75"/>
                <a:gd name="T8" fmla="*/ 0 w 51"/>
                <a:gd name="T9" fmla="*/ 40 h 75"/>
                <a:gd name="T10" fmla="*/ 0 w 51"/>
                <a:gd name="T11" fmla="*/ 56 h 75"/>
                <a:gd name="T12" fmla="*/ 6 w 51"/>
                <a:gd name="T13" fmla="*/ 63 h 75"/>
                <a:gd name="T14" fmla="*/ 51 w 51"/>
                <a:gd name="T15" fmla="*/ 75 h 75"/>
                <a:gd name="T16" fmla="*/ 50 w 51"/>
                <a:gd name="T17" fmla="*/ 37 h 75"/>
                <a:gd name="T18" fmla="*/ 51 w 51"/>
                <a:gd name="T19" fmla="*/ 0 h 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75">
                  <a:moveTo>
                    <a:pt x="51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2"/>
                    <a:pt x="0" y="15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2" y="63"/>
                    <a:pt x="6" y="63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37"/>
                    <a:pt x="50" y="37"/>
                    <a:pt x="50" y="3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: 形状 15" descr="486a463d-4060-4b57-a1a7-180af9f574d3"/>
            <p:cNvSpPr/>
            <p:nvPr/>
          </p:nvSpPr>
          <p:spPr bwMode="auto">
            <a:xfrm>
              <a:off x="9839217" y="1809475"/>
              <a:ext cx="207963" cy="207963"/>
            </a:xfrm>
            <a:custGeom>
              <a:gdLst>
                <a:gd name="T0" fmla="*/ 26 w 79"/>
                <a:gd name="T1" fmla="*/ 0 h 79"/>
                <a:gd name="T2" fmla="*/ 2 w 79"/>
                <a:gd name="T3" fmla="*/ 40 h 79"/>
                <a:gd name="T4" fmla="*/ 3 w 79"/>
                <a:gd name="T5" fmla="*/ 50 h 79"/>
                <a:gd name="T6" fmla="*/ 14 w 79"/>
                <a:gd name="T7" fmla="*/ 61 h 79"/>
                <a:gd name="T8" fmla="*/ 17 w 79"/>
                <a:gd name="T9" fmla="*/ 65 h 79"/>
                <a:gd name="T10" fmla="*/ 29 w 79"/>
                <a:gd name="T11" fmla="*/ 76 h 79"/>
                <a:gd name="T12" fmla="*/ 38 w 79"/>
                <a:gd name="T13" fmla="*/ 77 h 79"/>
                <a:gd name="T14" fmla="*/ 79 w 79"/>
                <a:gd name="T15" fmla="*/ 53 h 79"/>
                <a:gd name="T16" fmla="*/ 51 w 79"/>
                <a:gd name="T17" fmla="*/ 28 h 79"/>
                <a:gd name="T18" fmla="*/ 26 w 79"/>
                <a:gd name="T19" fmla="*/ 0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26" y="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43"/>
                    <a:pt x="0" y="47"/>
                    <a:pt x="3" y="5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79"/>
                    <a:pt x="35" y="79"/>
                    <a:pt x="38" y="77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51" y="28"/>
                    <a:pt x="51" y="28"/>
                    <a:pt x="51" y="28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6" descr="48e2b989-0ad3-46cf-a0aa-b99b25503c21"/>
            <p:cNvSpPr/>
            <p:nvPr/>
          </p:nvSpPr>
          <p:spPr bwMode="auto">
            <a:xfrm>
              <a:off x="10082105" y="1961875"/>
              <a:ext cx="196850" cy="138113"/>
            </a:xfrm>
            <a:custGeom>
              <a:gdLst>
                <a:gd name="T0" fmla="*/ 0 w 75"/>
                <a:gd name="T1" fmla="*/ 0 h 52"/>
                <a:gd name="T2" fmla="*/ 12 w 75"/>
                <a:gd name="T3" fmla="*/ 46 h 52"/>
                <a:gd name="T4" fmla="*/ 19 w 75"/>
                <a:gd name="T5" fmla="*/ 52 h 52"/>
                <a:gd name="T6" fmla="*/ 35 w 75"/>
                <a:gd name="T7" fmla="*/ 52 h 52"/>
                <a:gd name="T8" fmla="*/ 40 w 75"/>
                <a:gd name="T9" fmla="*/ 52 h 52"/>
                <a:gd name="T10" fmla="*/ 56 w 75"/>
                <a:gd name="T11" fmla="*/ 52 h 52"/>
                <a:gd name="T12" fmla="*/ 64 w 75"/>
                <a:gd name="T13" fmla="*/ 46 h 52"/>
                <a:gd name="T14" fmla="*/ 75 w 75"/>
                <a:gd name="T15" fmla="*/ 0 h 52"/>
                <a:gd name="T16" fmla="*/ 38 w 75"/>
                <a:gd name="T17" fmla="*/ 2 h 52"/>
                <a:gd name="T18" fmla="*/ 0 w 75"/>
                <a:gd name="T19" fmla="*/ 0 h 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2">
                  <a:moveTo>
                    <a:pt x="0" y="0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50"/>
                    <a:pt x="15" y="52"/>
                    <a:pt x="19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0" y="52"/>
                    <a:pt x="63" y="50"/>
                    <a:pt x="64" y="4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 descr="a835c108-0759-4cab-b358-c0c3bfef3d40"/>
            <p:cNvSpPr/>
            <p:nvPr/>
          </p:nvSpPr>
          <p:spPr bwMode="auto">
            <a:xfrm>
              <a:off x="10313880" y="1809475"/>
              <a:ext cx="207963" cy="207963"/>
            </a:xfrm>
            <a:custGeom>
              <a:gdLst>
                <a:gd name="T0" fmla="*/ 0 w 79"/>
                <a:gd name="T1" fmla="*/ 53 h 79"/>
                <a:gd name="T2" fmla="*/ 41 w 79"/>
                <a:gd name="T3" fmla="*/ 77 h 79"/>
                <a:gd name="T4" fmla="*/ 50 w 79"/>
                <a:gd name="T5" fmla="*/ 76 h 79"/>
                <a:gd name="T6" fmla="*/ 62 w 79"/>
                <a:gd name="T7" fmla="*/ 64 h 79"/>
                <a:gd name="T8" fmla="*/ 65 w 79"/>
                <a:gd name="T9" fmla="*/ 61 h 79"/>
                <a:gd name="T10" fmla="*/ 76 w 79"/>
                <a:gd name="T11" fmla="*/ 50 h 79"/>
                <a:gd name="T12" fmla="*/ 77 w 79"/>
                <a:gd name="T13" fmla="*/ 40 h 79"/>
                <a:gd name="T14" fmla="*/ 53 w 79"/>
                <a:gd name="T15" fmla="*/ 0 h 79"/>
                <a:gd name="T16" fmla="*/ 28 w 79"/>
                <a:gd name="T17" fmla="*/ 28 h 79"/>
                <a:gd name="T18" fmla="*/ 0 w 79"/>
                <a:gd name="T19" fmla="*/ 53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0" y="53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44" y="79"/>
                    <a:pt x="47" y="78"/>
                    <a:pt x="50" y="7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9" y="47"/>
                    <a:pt x="79" y="43"/>
                    <a:pt x="77" y="4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 descr="e56b5a1b-a5c0-49a7-bb86-92508962da41"/>
            <p:cNvSpPr/>
            <p:nvPr/>
          </p:nvSpPr>
          <p:spPr bwMode="auto">
            <a:xfrm>
              <a:off x="10466280" y="1577700"/>
              <a:ext cx="138113" cy="195263"/>
            </a:xfrm>
            <a:custGeom>
              <a:gdLst>
                <a:gd name="T0" fmla="*/ 0 w 52"/>
                <a:gd name="T1" fmla="*/ 74 h 74"/>
                <a:gd name="T2" fmla="*/ 46 w 52"/>
                <a:gd name="T3" fmla="*/ 63 h 74"/>
                <a:gd name="T4" fmla="*/ 52 w 52"/>
                <a:gd name="T5" fmla="*/ 56 h 74"/>
                <a:gd name="T6" fmla="*/ 52 w 52"/>
                <a:gd name="T7" fmla="*/ 39 h 74"/>
                <a:gd name="T8" fmla="*/ 52 w 52"/>
                <a:gd name="T9" fmla="*/ 35 h 74"/>
                <a:gd name="T10" fmla="*/ 52 w 52"/>
                <a:gd name="T11" fmla="*/ 19 h 74"/>
                <a:gd name="T12" fmla="*/ 46 w 52"/>
                <a:gd name="T13" fmla="*/ 11 h 74"/>
                <a:gd name="T14" fmla="*/ 0 w 52"/>
                <a:gd name="T15" fmla="*/ 0 h 74"/>
                <a:gd name="T16" fmla="*/ 2 w 52"/>
                <a:gd name="T17" fmla="*/ 37 h 74"/>
                <a:gd name="T18" fmla="*/ 0 w 52"/>
                <a:gd name="T19" fmla="*/ 74 h 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74">
                  <a:moveTo>
                    <a:pt x="0" y="74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62"/>
                    <a:pt x="52" y="59"/>
                    <a:pt x="52" y="56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5"/>
                    <a:pt x="50" y="12"/>
                    <a:pt x="46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: 形状 19" descr="c830f03d-13b3-4310-8f5c-ef5d02a6a0eb"/>
            <p:cNvSpPr/>
            <p:nvPr/>
          </p:nvSpPr>
          <p:spPr bwMode="auto">
            <a:xfrm>
              <a:off x="10313880" y="1331638"/>
              <a:ext cx="207963" cy="209550"/>
            </a:xfrm>
            <a:custGeom>
              <a:gdLst>
                <a:gd name="T0" fmla="*/ 53 w 79"/>
                <a:gd name="T1" fmla="*/ 79 h 79"/>
                <a:gd name="T2" fmla="*/ 77 w 79"/>
                <a:gd name="T3" fmla="*/ 39 h 79"/>
                <a:gd name="T4" fmla="*/ 76 w 79"/>
                <a:gd name="T5" fmla="*/ 30 h 79"/>
                <a:gd name="T6" fmla="*/ 64 w 79"/>
                <a:gd name="T7" fmla="*/ 18 h 79"/>
                <a:gd name="T8" fmla="*/ 61 w 79"/>
                <a:gd name="T9" fmla="*/ 15 h 79"/>
                <a:gd name="T10" fmla="*/ 50 w 79"/>
                <a:gd name="T11" fmla="*/ 3 h 79"/>
                <a:gd name="T12" fmla="*/ 40 w 79"/>
                <a:gd name="T13" fmla="*/ 2 h 79"/>
                <a:gd name="T14" fmla="*/ 0 w 79"/>
                <a:gd name="T15" fmla="*/ 27 h 79"/>
                <a:gd name="T16" fmla="*/ 28 w 79"/>
                <a:gd name="T17" fmla="*/ 52 h 79"/>
                <a:gd name="T18" fmla="*/ 53 w 79"/>
                <a:gd name="T19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53" y="79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9" y="36"/>
                    <a:pt x="79" y="32"/>
                    <a:pt x="76" y="3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1"/>
                    <a:pt x="43" y="0"/>
                    <a:pt x="4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8" y="52"/>
                    <a:pt x="28" y="52"/>
                    <a:pt x="28" y="52"/>
                  </a:cubicBezTo>
                  <a:lnTo>
                    <a:pt x="53" y="79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 descr="3234f1eb-aeb6-4239-a7d5-5a4f628b6a56"/>
            <p:cNvSpPr/>
            <p:nvPr/>
          </p:nvSpPr>
          <p:spPr bwMode="auto">
            <a:xfrm>
              <a:off x="6218130" y="1961875"/>
              <a:ext cx="1104900" cy="1103313"/>
            </a:xfrm>
            <a:custGeom>
              <a:gdLst>
                <a:gd name="T0" fmla="*/ 696 w 696"/>
                <a:gd name="T1" fmla="*/ 520 h 695"/>
                <a:gd name="T2" fmla="*/ 176 w 696"/>
                <a:gd name="T3" fmla="*/ 695 h 695"/>
                <a:gd name="T4" fmla="*/ 0 w 696"/>
                <a:gd name="T5" fmla="*/ 175 h 695"/>
                <a:gd name="T6" fmla="*/ 520 w 696"/>
                <a:gd name="T7" fmla="*/ 0 h 695"/>
                <a:gd name="T8" fmla="*/ 696 w 696"/>
                <a:gd name="T9" fmla="*/ 520 h 69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695">
                  <a:moveTo>
                    <a:pt x="696" y="520"/>
                  </a:moveTo>
                  <a:lnTo>
                    <a:pt x="176" y="695"/>
                  </a:lnTo>
                  <a:lnTo>
                    <a:pt x="0" y="175"/>
                  </a:lnTo>
                  <a:lnTo>
                    <a:pt x="520" y="0"/>
                  </a:lnTo>
                  <a:lnTo>
                    <a:pt x="696" y="52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 descr="d6540710-6c86-41e2-b795-61332b80d8f5"/>
            <p:cNvSpPr/>
            <p:nvPr/>
          </p:nvSpPr>
          <p:spPr bwMode="auto">
            <a:xfrm>
              <a:off x="6370530" y="2115863"/>
              <a:ext cx="800100" cy="795338"/>
            </a:xfrm>
            <a:custGeom>
              <a:gdLst>
                <a:gd name="T0" fmla="*/ 376 w 504"/>
                <a:gd name="T1" fmla="*/ 0 h 501"/>
                <a:gd name="T2" fmla="*/ 504 w 504"/>
                <a:gd name="T3" fmla="*/ 375 h 501"/>
                <a:gd name="T4" fmla="*/ 128 w 504"/>
                <a:gd name="T5" fmla="*/ 501 h 501"/>
                <a:gd name="T6" fmla="*/ 0 w 504"/>
                <a:gd name="T7" fmla="*/ 126 h 501"/>
                <a:gd name="T8" fmla="*/ 376 w 504"/>
                <a:gd name="T9" fmla="*/ 0 h 5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501">
                  <a:moveTo>
                    <a:pt x="376" y="0"/>
                  </a:moveTo>
                  <a:lnTo>
                    <a:pt x="504" y="375"/>
                  </a:lnTo>
                  <a:lnTo>
                    <a:pt x="128" y="501"/>
                  </a:lnTo>
                  <a:lnTo>
                    <a:pt x="0" y="126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 descr="f23a515c-e232-423c-b1e5-04e28f264cab"/>
            <p:cNvSpPr/>
            <p:nvPr/>
          </p:nvSpPr>
          <p:spPr bwMode="auto">
            <a:xfrm>
              <a:off x="6537217" y="2427013"/>
              <a:ext cx="633413" cy="484188"/>
            </a:xfrm>
            <a:custGeom>
              <a:gdLst>
                <a:gd name="T0" fmla="*/ 222 w 240"/>
                <a:gd name="T1" fmla="*/ 55 h 184"/>
                <a:gd name="T2" fmla="*/ 240 w 240"/>
                <a:gd name="T3" fmla="*/ 108 h 184"/>
                <a:gd name="T4" fmla="*/ 14 w 240"/>
                <a:gd name="T5" fmla="*/ 184 h 184"/>
                <a:gd name="T6" fmla="*/ 0 w 240"/>
                <a:gd name="T7" fmla="*/ 144 h 184"/>
                <a:gd name="T8" fmla="*/ 64 w 240"/>
                <a:gd name="T9" fmla="*/ 85 h 184"/>
                <a:gd name="T10" fmla="*/ 123 w 240"/>
                <a:gd name="T11" fmla="*/ 26 h 184"/>
                <a:gd name="T12" fmla="*/ 222 w 240"/>
                <a:gd name="T13" fmla="*/ 55 h 1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84">
                  <a:moveTo>
                    <a:pt x="222" y="55"/>
                  </a:moveTo>
                  <a:cubicBezTo>
                    <a:pt x="240" y="108"/>
                    <a:pt x="240" y="108"/>
                    <a:pt x="240" y="108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0" y="122"/>
                    <a:pt x="23" y="85"/>
                    <a:pt x="64" y="85"/>
                  </a:cubicBezTo>
                  <a:cubicBezTo>
                    <a:pt x="139" y="85"/>
                    <a:pt x="101" y="51"/>
                    <a:pt x="123" y="26"/>
                  </a:cubicBezTo>
                  <a:cubicBezTo>
                    <a:pt x="145" y="0"/>
                    <a:pt x="198" y="19"/>
                    <a:pt x="222" y="55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 descr="8c594ef2-866a-490f-b2bc-fa214a1f527b"/>
            <p:cNvSpPr/>
            <p:nvPr/>
          </p:nvSpPr>
          <p:spPr bwMode="auto">
            <a:xfrm>
              <a:off x="6486417" y="2339700"/>
              <a:ext cx="182563" cy="184150"/>
            </a:xfrm>
            <a:custGeom>
              <a:gdLst>
                <a:gd name="T0" fmla="*/ 45 w 69"/>
                <a:gd name="T1" fmla="*/ 64 h 70"/>
                <a:gd name="T2" fmla="*/ 64 w 69"/>
                <a:gd name="T3" fmla="*/ 25 h 70"/>
                <a:gd name="T4" fmla="*/ 25 w 69"/>
                <a:gd name="T5" fmla="*/ 6 h 70"/>
                <a:gd name="T6" fmla="*/ 5 w 69"/>
                <a:gd name="T7" fmla="*/ 45 h 70"/>
                <a:gd name="T8" fmla="*/ 45 w 69"/>
                <a:gd name="T9" fmla="*/ 64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45" y="64"/>
                  </a:moveTo>
                  <a:cubicBezTo>
                    <a:pt x="61" y="59"/>
                    <a:pt x="69" y="41"/>
                    <a:pt x="64" y="25"/>
                  </a:cubicBezTo>
                  <a:cubicBezTo>
                    <a:pt x="58" y="9"/>
                    <a:pt x="41" y="0"/>
                    <a:pt x="25" y="6"/>
                  </a:cubicBezTo>
                  <a:cubicBezTo>
                    <a:pt x="9" y="11"/>
                    <a:pt x="0" y="29"/>
                    <a:pt x="5" y="45"/>
                  </a:cubicBezTo>
                  <a:cubicBezTo>
                    <a:pt x="11" y="61"/>
                    <a:pt x="28" y="70"/>
                    <a:pt x="45" y="64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椭圆 24" descr="aad73e0e-a42a-40c5-bec1-e76c64fbd0d1"/>
            <p:cNvSpPr/>
            <p:nvPr/>
          </p:nvSpPr>
          <p:spPr bwMode="auto">
            <a:xfrm>
              <a:off x="5429142" y="3463650"/>
              <a:ext cx="1223963" cy="1222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椭圆 25" descr="c5631bf7-5327-45e5-8f4f-80150a5ab3f6"/>
            <p:cNvSpPr/>
            <p:nvPr/>
          </p:nvSpPr>
          <p:spPr bwMode="auto">
            <a:xfrm>
              <a:off x="5737117" y="3773213"/>
              <a:ext cx="608013" cy="604838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 descr="3783761a-7b7b-4656-a737-ab12af6df057"/>
            <p:cNvSpPr/>
            <p:nvPr/>
          </p:nvSpPr>
          <p:spPr bwMode="auto">
            <a:xfrm>
              <a:off x="5864117" y="3317600"/>
              <a:ext cx="354013" cy="246063"/>
            </a:xfrm>
            <a:custGeom>
              <a:gdLst>
                <a:gd name="T0" fmla="*/ 134 w 134"/>
                <a:gd name="T1" fmla="*/ 93 h 93"/>
                <a:gd name="T2" fmla="*/ 114 w 134"/>
                <a:gd name="T3" fmla="*/ 10 h 93"/>
                <a:gd name="T4" fmla="*/ 101 w 134"/>
                <a:gd name="T5" fmla="*/ 0 h 93"/>
                <a:gd name="T6" fmla="*/ 71 w 134"/>
                <a:gd name="T7" fmla="*/ 0 h 93"/>
                <a:gd name="T8" fmla="*/ 63 w 134"/>
                <a:gd name="T9" fmla="*/ 0 h 93"/>
                <a:gd name="T10" fmla="*/ 34 w 134"/>
                <a:gd name="T11" fmla="*/ 0 h 93"/>
                <a:gd name="T12" fmla="*/ 21 w 134"/>
                <a:gd name="T13" fmla="*/ 10 h 93"/>
                <a:gd name="T14" fmla="*/ 0 w 134"/>
                <a:gd name="T15" fmla="*/ 93 h 93"/>
                <a:gd name="T16" fmla="*/ 67 w 134"/>
                <a:gd name="T17" fmla="*/ 89 h 93"/>
                <a:gd name="T18" fmla="*/ 134 w 134"/>
                <a:gd name="T19" fmla="*/ 93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cubicBezTo>
                    <a:pt x="114" y="10"/>
                    <a:pt x="114" y="10"/>
                    <a:pt x="114" y="10"/>
                  </a:cubicBezTo>
                  <a:cubicBezTo>
                    <a:pt x="113" y="4"/>
                    <a:pt x="107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2" y="4"/>
                    <a:pt x="21" y="1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7" y="89"/>
                    <a:pt x="67" y="89"/>
                    <a:pt x="67" y="89"/>
                  </a:cubicBezTo>
                  <a:lnTo>
                    <a:pt x="134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 descr="e908b655-3b51-43c8-a22b-94abee0d3e59"/>
            <p:cNvSpPr/>
            <p:nvPr/>
          </p:nvSpPr>
          <p:spPr bwMode="auto">
            <a:xfrm>
              <a:off x="5425967" y="3465238"/>
              <a:ext cx="374650" cy="374650"/>
            </a:xfrm>
            <a:custGeom>
              <a:gdLst>
                <a:gd name="T0" fmla="*/ 142 w 142"/>
                <a:gd name="T1" fmla="*/ 47 h 142"/>
                <a:gd name="T2" fmla="*/ 70 w 142"/>
                <a:gd name="T3" fmla="*/ 3 h 142"/>
                <a:gd name="T4" fmla="*/ 53 w 142"/>
                <a:gd name="T5" fmla="*/ 5 h 142"/>
                <a:gd name="T6" fmla="*/ 32 w 142"/>
                <a:gd name="T7" fmla="*/ 26 h 142"/>
                <a:gd name="T8" fmla="*/ 26 w 142"/>
                <a:gd name="T9" fmla="*/ 31 h 142"/>
                <a:gd name="T10" fmla="*/ 5 w 142"/>
                <a:gd name="T11" fmla="*/ 52 h 142"/>
                <a:gd name="T12" fmla="*/ 3 w 142"/>
                <a:gd name="T13" fmla="*/ 69 h 142"/>
                <a:gd name="T14" fmla="*/ 47 w 142"/>
                <a:gd name="T15" fmla="*/ 142 h 142"/>
                <a:gd name="T16" fmla="*/ 92 w 142"/>
                <a:gd name="T17" fmla="*/ 92 h 142"/>
                <a:gd name="T18" fmla="*/ 142 w 142"/>
                <a:gd name="T19" fmla="*/ 47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142" y="47"/>
                  </a:moveTo>
                  <a:cubicBezTo>
                    <a:pt x="70" y="3"/>
                    <a:pt x="70" y="3"/>
                    <a:pt x="70" y="3"/>
                  </a:cubicBezTo>
                  <a:cubicBezTo>
                    <a:pt x="64" y="0"/>
                    <a:pt x="57" y="0"/>
                    <a:pt x="53" y="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" y="57"/>
                    <a:pt x="0" y="64"/>
                    <a:pt x="3" y="69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92" y="92"/>
                    <a:pt x="92" y="92"/>
                    <a:pt x="92" y="92"/>
                  </a:cubicBez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 descr="67df20b6-0508-4a9b-b213-b46fb7d5c229"/>
            <p:cNvSpPr/>
            <p:nvPr/>
          </p:nvSpPr>
          <p:spPr bwMode="auto">
            <a:xfrm>
              <a:off x="5281505" y="3903388"/>
              <a:ext cx="244475" cy="352425"/>
            </a:xfrm>
            <a:custGeom>
              <a:gdLst>
                <a:gd name="T0" fmla="*/ 93 w 93"/>
                <a:gd name="T1" fmla="*/ 0 h 134"/>
                <a:gd name="T2" fmla="*/ 10 w 93"/>
                <a:gd name="T3" fmla="*/ 20 h 134"/>
                <a:gd name="T4" fmla="*/ 0 w 93"/>
                <a:gd name="T5" fmla="*/ 34 h 134"/>
                <a:gd name="T6" fmla="*/ 0 w 93"/>
                <a:gd name="T7" fmla="*/ 63 h 134"/>
                <a:gd name="T8" fmla="*/ 0 w 93"/>
                <a:gd name="T9" fmla="*/ 71 h 134"/>
                <a:gd name="T10" fmla="*/ 0 w 93"/>
                <a:gd name="T11" fmla="*/ 100 h 134"/>
                <a:gd name="T12" fmla="*/ 10 w 93"/>
                <a:gd name="T13" fmla="*/ 114 h 134"/>
                <a:gd name="T14" fmla="*/ 93 w 93"/>
                <a:gd name="T15" fmla="*/ 134 h 134"/>
                <a:gd name="T16" fmla="*/ 89 w 93"/>
                <a:gd name="T17" fmla="*/ 67 h 134"/>
                <a:gd name="T18" fmla="*/ 93 w 93"/>
                <a:gd name="T19" fmla="*/ 0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34">
                  <a:moveTo>
                    <a:pt x="93" y="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2"/>
                    <a:pt x="0" y="27"/>
                    <a:pt x="0" y="3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4" y="112"/>
                    <a:pt x="10" y="11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89" y="67"/>
                    <a:pt x="89" y="67"/>
                    <a:pt x="89" y="67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 descr="06535728-c5e3-4539-b27b-d1e031f818ff"/>
            <p:cNvSpPr/>
            <p:nvPr/>
          </p:nvSpPr>
          <p:spPr bwMode="auto">
            <a:xfrm>
              <a:off x="5429142" y="4319313"/>
              <a:ext cx="374650" cy="374650"/>
            </a:xfrm>
            <a:custGeom>
              <a:gdLst>
                <a:gd name="T0" fmla="*/ 47 w 142"/>
                <a:gd name="T1" fmla="*/ 0 h 142"/>
                <a:gd name="T2" fmla="*/ 3 w 142"/>
                <a:gd name="T3" fmla="*/ 73 h 142"/>
                <a:gd name="T4" fmla="*/ 5 w 142"/>
                <a:gd name="T5" fmla="*/ 90 h 142"/>
                <a:gd name="T6" fmla="*/ 26 w 142"/>
                <a:gd name="T7" fmla="*/ 110 h 142"/>
                <a:gd name="T8" fmla="*/ 31 w 142"/>
                <a:gd name="T9" fmla="*/ 116 h 142"/>
                <a:gd name="T10" fmla="*/ 52 w 142"/>
                <a:gd name="T11" fmla="*/ 137 h 142"/>
                <a:gd name="T12" fmla="*/ 69 w 142"/>
                <a:gd name="T13" fmla="*/ 139 h 142"/>
                <a:gd name="T14" fmla="*/ 142 w 142"/>
                <a:gd name="T15" fmla="*/ 95 h 142"/>
                <a:gd name="T16" fmla="*/ 92 w 142"/>
                <a:gd name="T17" fmla="*/ 50 h 142"/>
                <a:gd name="T18" fmla="*/ 47 w 142"/>
                <a:gd name="T19" fmla="*/ 0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47" y="0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0" y="78"/>
                    <a:pt x="0" y="85"/>
                    <a:pt x="5" y="9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7" y="141"/>
                    <a:pt x="64" y="142"/>
                    <a:pt x="69" y="139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92" y="50"/>
                    <a:pt x="92" y="50"/>
                    <a:pt x="92" y="5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 descr="d3a2e020-0871-4c65-a173-81e0b8d5a1bc"/>
            <p:cNvSpPr/>
            <p:nvPr/>
          </p:nvSpPr>
          <p:spPr bwMode="auto">
            <a:xfrm>
              <a:off x="5867292" y="4597125"/>
              <a:ext cx="354013" cy="244475"/>
            </a:xfrm>
            <a:custGeom>
              <a:gdLst>
                <a:gd name="T0" fmla="*/ 0 w 134"/>
                <a:gd name="T1" fmla="*/ 0 h 93"/>
                <a:gd name="T2" fmla="*/ 20 w 134"/>
                <a:gd name="T3" fmla="*/ 82 h 93"/>
                <a:gd name="T4" fmla="*/ 33 w 134"/>
                <a:gd name="T5" fmla="*/ 93 h 93"/>
                <a:gd name="T6" fmla="*/ 63 w 134"/>
                <a:gd name="T7" fmla="*/ 93 h 93"/>
                <a:gd name="T8" fmla="*/ 71 w 134"/>
                <a:gd name="T9" fmla="*/ 93 h 93"/>
                <a:gd name="T10" fmla="*/ 100 w 134"/>
                <a:gd name="T11" fmla="*/ 93 h 93"/>
                <a:gd name="T12" fmla="*/ 114 w 134"/>
                <a:gd name="T13" fmla="*/ 82 h 93"/>
                <a:gd name="T14" fmla="*/ 134 w 134"/>
                <a:gd name="T15" fmla="*/ 0 h 93"/>
                <a:gd name="T16" fmla="*/ 67 w 134"/>
                <a:gd name="T17" fmla="*/ 3 h 93"/>
                <a:gd name="T18" fmla="*/ 0 w 134"/>
                <a:gd name="T19" fmla="*/ 0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0" y="0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22" y="88"/>
                    <a:pt x="27" y="93"/>
                    <a:pt x="33" y="93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7" y="93"/>
                    <a:pt x="112" y="88"/>
                    <a:pt x="114" y="8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67" y="3"/>
                    <a:pt x="67" y="3"/>
                    <a:pt x="6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 descr="d50faa66-c9d2-4f3a-8956-74358378e761"/>
            <p:cNvSpPr/>
            <p:nvPr/>
          </p:nvSpPr>
          <p:spPr bwMode="auto">
            <a:xfrm>
              <a:off x="6283217" y="4319313"/>
              <a:ext cx="376238" cy="374650"/>
            </a:xfrm>
            <a:custGeom>
              <a:gdLst>
                <a:gd name="T0" fmla="*/ 0 w 142"/>
                <a:gd name="T1" fmla="*/ 94 h 142"/>
                <a:gd name="T2" fmla="*/ 73 w 142"/>
                <a:gd name="T3" fmla="*/ 138 h 142"/>
                <a:gd name="T4" fmla="*/ 89 w 142"/>
                <a:gd name="T5" fmla="*/ 136 h 142"/>
                <a:gd name="T6" fmla="*/ 110 w 142"/>
                <a:gd name="T7" fmla="*/ 116 h 142"/>
                <a:gd name="T8" fmla="*/ 116 w 142"/>
                <a:gd name="T9" fmla="*/ 110 h 142"/>
                <a:gd name="T10" fmla="*/ 137 w 142"/>
                <a:gd name="T11" fmla="*/ 89 h 142"/>
                <a:gd name="T12" fmla="*/ 139 w 142"/>
                <a:gd name="T13" fmla="*/ 72 h 142"/>
                <a:gd name="T14" fmla="*/ 95 w 142"/>
                <a:gd name="T15" fmla="*/ 0 h 142"/>
                <a:gd name="T16" fmla="*/ 50 w 142"/>
                <a:gd name="T17" fmla="*/ 49 h 142"/>
                <a:gd name="T18" fmla="*/ 0 w 142"/>
                <a:gd name="T19" fmla="*/ 94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0" y="94"/>
                  </a:moveTo>
                  <a:cubicBezTo>
                    <a:pt x="73" y="138"/>
                    <a:pt x="73" y="138"/>
                    <a:pt x="73" y="138"/>
                  </a:cubicBezTo>
                  <a:cubicBezTo>
                    <a:pt x="78" y="142"/>
                    <a:pt x="85" y="141"/>
                    <a:pt x="89" y="13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41" y="85"/>
                    <a:pt x="142" y="78"/>
                    <a:pt x="139" y="7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50" y="49"/>
                    <a:pt x="50" y="49"/>
                    <a:pt x="50" y="49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 descr="0b3856be-8b04-44ca-9456-a6d9e13e3968"/>
            <p:cNvSpPr/>
            <p:nvPr/>
          </p:nvSpPr>
          <p:spPr bwMode="auto">
            <a:xfrm>
              <a:off x="6561030" y="3900213"/>
              <a:ext cx="242888" cy="354013"/>
            </a:xfrm>
            <a:custGeom>
              <a:gdLst>
                <a:gd name="T0" fmla="*/ 0 w 92"/>
                <a:gd name="T1" fmla="*/ 134 h 134"/>
                <a:gd name="T2" fmla="*/ 82 w 92"/>
                <a:gd name="T3" fmla="*/ 114 h 134"/>
                <a:gd name="T4" fmla="*/ 92 w 92"/>
                <a:gd name="T5" fmla="*/ 101 h 134"/>
                <a:gd name="T6" fmla="*/ 92 w 92"/>
                <a:gd name="T7" fmla="*/ 71 h 134"/>
                <a:gd name="T8" fmla="*/ 92 w 92"/>
                <a:gd name="T9" fmla="*/ 63 h 134"/>
                <a:gd name="T10" fmla="*/ 92 w 92"/>
                <a:gd name="T11" fmla="*/ 34 h 134"/>
                <a:gd name="T12" fmla="*/ 82 w 92"/>
                <a:gd name="T13" fmla="*/ 21 h 134"/>
                <a:gd name="T14" fmla="*/ 0 w 92"/>
                <a:gd name="T15" fmla="*/ 0 h 134"/>
                <a:gd name="T16" fmla="*/ 3 w 92"/>
                <a:gd name="T17" fmla="*/ 67 h 134"/>
                <a:gd name="T18" fmla="*/ 0 w 92"/>
                <a:gd name="T19" fmla="*/ 134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34">
                  <a:moveTo>
                    <a:pt x="0" y="134"/>
                  </a:moveTo>
                  <a:cubicBezTo>
                    <a:pt x="82" y="114"/>
                    <a:pt x="82" y="114"/>
                    <a:pt x="82" y="114"/>
                  </a:cubicBezTo>
                  <a:cubicBezTo>
                    <a:pt x="88" y="113"/>
                    <a:pt x="92" y="107"/>
                    <a:pt x="92" y="10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28"/>
                    <a:pt x="88" y="22"/>
                    <a:pt x="82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7"/>
                    <a:pt x="3" y="67"/>
                    <a:pt x="3" y="67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 descr="5e18a71d-fd83-463b-9954-f9076d5b8e78"/>
            <p:cNvSpPr/>
            <p:nvPr/>
          </p:nvSpPr>
          <p:spPr bwMode="auto">
            <a:xfrm>
              <a:off x="6283217" y="3463650"/>
              <a:ext cx="376238" cy="373063"/>
            </a:xfrm>
            <a:custGeom>
              <a:gdLst>
                <a:gd name="T0" fmla="*/ 94 w 142"/>
                <a:gd name="T1" fmla="*/ 142 h 142"/>
                <a:gd name="T2" fmla="*/ 138 w 142"/>
                <a:gd name="T3" fmla="*/ 70 h 142"/>
                <a:gd name="T4" fmla="*/ 136 w 142"/>
                <a:gd name="T5" fmla="*/ 53 h 142"/>
                <a:gd name="T6" fmla="*/ 115 w 142"/>
                <a:gd name="T7" fmla="*/ 32 h 142"/>
                <a:gd name="T8" fmla="*/ 110 w 142"/>
                <a:gd name="T9" fmla="*/ 26 h 142"/>
                <a:gd name="T10" fmla="*/ 89 w 142"/>
                <a:gd name="T11" fmla="*/ 6 h 142"/>
                <a:gd name="T12" fmla="*/ 72 w 142"/>
                <a:gd name="T13" fmla="*/ 4 h 142"/>
                <a:gd name="T14" fmla="*/ 0 w 142"/>
                <a:gd name="T15" fmla="*/ 48 h 142"/>
                <a:gd name="T16" fmla="*/ 49 w 142"/>
                <a:gd name="T17" fmla="*/ 93 h 142"/>
                <a:gd name="T18" fmla="*/ 94 w 142"/>
                <a:gd name="T19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94" y="142"/>
                  </a:moveTo>
                  <a:cubicBezTo>
                    <a:pt x="138" y="70"/>
                    <a:pt x="138" y="70"/>
                    <a:pt x="138" y="70"/>
                  </a:cubicBezTo>
                  <a:cubicBezTo>
                    <a:pt x="142" y="64"/>
                    <a:pt x="141" y="57"/>
                    <a:pt x="136" y="53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5" y="1"/>
                    <a:pt x="78" y="0"/>
                    <a:pt x="72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3"/>
                    <a:pt x="49" y="93"/>
                    <a:pt x="49" y="93"/>
                  </a:cubicBezTo>
                  <a:lnTo>
                    <a:pt x="94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 descr="b67c03e0-0286-4837-81d6-3770830e2f4e"/>
            <p:cNvSpPr/>
            <p:nvPr/>
          </p:nvSpPr>
          <p:spPr bwMode="auto">
            <a:xfrm>
              <a:off x="7408755" y="2452413"/>
              <a:ext cx="165100" cy="166688"/>
            </a:xfrm>
            <a:prstGeom prst="ellips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直接连接符 35" descr="b9a84468-714b-4fde-9be4-5194f10a745b"/>
            <p:cNvSpPr/>
            <p:nvPr/>
          </p:nvSpPr>
          <p:spPr bwMode="auto">
            <a:xfrm flipH="1">
              <a:off x="5281505" y="3697013"/>
              <a:ext cx="0" cy="119063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直接连接符 36" descr="b2635c2d-bf3c-45dc-8a62-0c67a5792693"/>
            <p:cNvSpPr/>
            <p:nvPr/>
          </p:nvSpPr>
          <p:spPr bwMode="auto">
            <a:xfrm flipH="1">
              <a:off x="5221180" y="3755750"/>
              <a:ext cx="117475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直接连接符 37" descr="0fe33f0c-d272-4d92-87b1-fa1c99339975"/>
            <p:cNvSpPr/>
            <p:nvPr/>
          </p:nvSpPr>
          <p:spPr bwMode="auto">
            <a:xfrm flipH="1">
              <a:off x="9521717" y="1901550"/>
              <a:ext cx="0" cy="12223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直接连接符 38" descr="f97be2dc-9c33-4992-a635-ad584f37a3f8"/>
            <p:cNvSpPr/>
            <p:nvPr/>
          </p:nvSpPr>
          <p:spPr bwMode="auto">
            <a:xfrm flipH="1">
              <a:off x="9461392" y="1961875"/>
              <a:ext cx="120650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 descr="7d73e53e-d0bd-429a-8740-3158f8760bdf"/>
            <p:cNvSpPr/>
            <p:nvPr/>
          </p:nvSpPr>
          <p:spPr bwMode="auto">
            <a:xfrm>
              <a:off x="8199330" y="1318938"/>
              <a:ext cx="892175" cy="287338"/>
            </a:xfrm>
            <a:custGeom>
              <a:gdLst>
                <a:gd name="T0" fmla="*/ 312 w 338"/>
                <a:gd name="T1" fmla="*/ 109 h 109"/>
                <a:gd name="T2" fmla="*/ 295 w 338"/>
                <a:gd name="T3" fmla="*/ 102 h 109"/>
                <a:gd name="T4" fmla="*/ 165 w 338"/>
                <a:gd name="T5" fmla="*/ 48 h 109"/>
                <a:gd name="T6" fmla="*/ 42 w 338"/>
                <a:gd name="T7" fmla="*/ 96 h 109"/>
                <a:gd name="T8" fmla="*/ 8 w 338"/>
                <a:gd name="T9" fmla="*/ 94 h 109"/>
                <a:gd name="T10" fmla="*/ 10 w 338"/>
                <a:gd name="T11" fmla="*/ 60 h 109"/>
                <a:gd name="T12" fmla="*/ 165 w 338"/>
                <a:gd name="T13" fmla="*/ 0 h 109"/>
                <a:gd name="T14" fmla="*/ 329 w 338"/>
                <a:gd name="T15" fmla="*/ 68 h 109"/>
                <a:gd name="T16" fmla="*/ 329 w 338"/>
                <a:gd name="T17" fmla="*/ 102 h 109"/>
                <a:gd name="T18" fmla="*/ 312 w 338"/>
                <a:gd name="T19" fmla="*/ 109 h 10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09">
                  <a:moveTo>
                    <a:pt x="312" y="109"/>
                  </a:moveTo>
                  <a:cubicBezTo>
                    <a:pt x="306" y="109"/>
                    <a:pt x="300" y="107"/>
                    <a:pt x="295" y="102"/>
                  </a:cubicBezTo>
                  <a:cubicBezTo>
                    <a:pt x="260" y="67"/>
                    <a:pt x="214" y="48"/>
                    <a:pt x="165" y="48"/>
                  </a:cubicBezTo>
                  <a:cubicBezTo>
                    <a:pt x="120" y="48"/>
                    <a:pt x="76" y="65"/>
                    <a:pt x="42" y="96"/>
                  </a:cubicBezTo>
                  <a:cubicBezTo>
                    <a:pt x="33" y="105"/>
                    <a:pt x="17" y="104"/>
                    <a:pt x="8" y="94"/>
                  </a:cubicBezTo>
                  <a:cubicBezTo>
                    <a:pt x="0" y="84"/>
                    <a:pt x="0" y="69"/>
                    <a:pt x="10" y="60"/>
                  </a:cubicBezTo>
                  <a:cubicBezTo>
                    <a:pt x="53" y="22"/>
                    <a:pt x="108" y="0"/>
                    <a:pt x="165" y="0"/>
                  </a:cubicBezTo>
                  <a:cubicBezTo>
                    <a:pt x="227" y="0"/>
                    <a:pt x="285" y="24"/>
                    <a:pt x="329" y="68"/>
                  </a:cubicBezTo>
                  <a:cubicBezTo>
                    <a:pt x="338" y="78"/>
                    <a:pt x="338" y="93"/>
                    <a:pt x="329" y="102"/>
                  </a:cubicBezTo>
                  <a:cubicBezTo>
                    <a:pt x="324" y="107"/>
                    <a:pt x="318" y="109"/>
                    <a:pt x="312" y="109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任意多边形: 形状 40" descr="e537cccd-a1d4-49f9-9500-71a8f129ea4a"/>
            <p:cNvSpPr/>
            <p:nvPr/>
          </p:nvSpPr>
          <p:spPr bwMode="auto">
            <a:xfrm>
              <a:off x="8350142" y="1561825"/>
              <a:ext cx="569913" cy="222250"/>
            </a:xfrm>
            <a:custGeom>
              <a:gdLst>
                <a:gd name="T0" fmla="*/ 26 w 216"/>
                <a:gd name="T1" fmla="*/ 81 h 84"/>
                <a:gd name="T2" fmla="*/ 9 w 216"/>
                <a:gd name="T3" fmla="*/ 74 h 84"/>
                <a:gd name="T4" fmla="*/ 9 w 216"/>
                <a:gd name="T5" fmla="*/ 41 h 84"/>
                <a:gd name="T6" fmla="*/ 108 w 216"/>
                <a:gd name="T7" fmla="*/ 0 h 84"/>
                <a:gd name="T8" fmla="*/ 207 w 216"/>
                <a:gd name="T9" fmla="*/ 40 h 84"/>
                <a:gd name="T10" fmla="*/ 207 w 216"/>
                <a:gd name="T11" fmla="*/ 74 h 84"/>
                <a:gd name="T12" fmla="*/ 173 w 216"/>
                <a:gd name="T13" fmla="*/ 74 h 84"/>
                <a:gd name="T14" fmla="*/ 108 w 216"/>
                <a:gd name="T15" fmla="*/ 48 h 84"/>
                <a:gd name="T16" fmla="*/ 43 w 216"/>
                <a:gd name="T17" fmla="*/ 74 h 84"/>
                <a:gd name="T18" fmla="*/ 26 w 216"/>
                <a:gd name="T19" fmla="*/ 81 h 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84">
                  <a:moveTo>
                    <a:pt x="26" y="81"/>
                  </a:moveTo>
                  <a:cubicBezTo>
                    <a:pt x="20" y="81"/>
                    <a:pt x="14" y="79"/>
                    <a:pt x="9" y="74"/>
                  </a:cubicBezTo>
                  <a:cubicBezTo>
                    <a:pt x="0" y="65"/>
                    <a:pt x="0" y="50"/>
                    <a:pt x="9" y="41"/>
                  </a:cubicBezTo>
                  <a:cubicBezTo>
                    <a:pt x="36" y="14"/>
                    <a:pt x="71" y="0"/>
                    <a:pt x="108" y="0"/>
                  </a:cubicBezTo>
                  <a:cubicBezTo>
                    <a:pt x="145" y="0"/>
                    <a:pt x="180" y="14"/>
                    <a:pt x="207" y="40"/>
                  </a:cubicBezTo>
                  <a:cubicBezTo>
                    <a:pt x="216" y="50"/>
                    <a:pt x="216" y="65"/>
                    <a:pt x="207" y="74"/>
                  </a:cubicBezTo>
                  <a:cubicBezTo>
                    <a:pt x="198" y="84"/>
                    <a:pt x="182" y="84"/>
                    <a:pt x="173" y="74"/>
                  </a:cubicBezTo>
                  <a:cubicBezTo>
                    <a:pt x="156" y="57"/>
                    <a:pt x="133" y="48"/>
                    <a:pt x="108" y="48"/>
                  </a:cubicBezTo>
                  <a:cubicBezTo>
                    <a:pt x="84" y="48"/>
                    <a:pt x="61" y="57"/>
                    <a:pt x="43" y="74"/>
                  </a:cubicBezTo>
                  <a:cubicBezTo>
                    <a:pt x="39" y="79"/>
                    <a:pt x="32" y="81"/>
                    <a:pt x="26" y="81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椭圆 41" descr="3815318d-d008-4fc3-a760-ea471d423260"/>
            <p:cNvSpPr/>
            <p:nvPr/>
          </p:nvSpPr>
          <p:spPr bwMode="auto">
            <a:xfrm>
              <a:off x="8542230" y="1812650"/>
              <a:ext cx="188913" cy="187325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 descr="adedf820-7c45-4a94-8177-4d57c99313f4"/>
            <p:cNvSpPr/>
            <p:nvPr/>
          </p:nvSpPr>
          <p:spPr bwMode="auto">
            <a:xfrm>
              <a:off x="7408755" y="1809475"/>
              <a:ext cx="195263" cy="195263"/>
            </a:xfrm>
            <a:prstGeom prst="ellipse">
              <a:avLst/>
            </a:pr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 descr="52860d4a-b12c-46f3-ab55-110ed337b173"/>
            <p:cNvSpPr/>
            <p:nvPr/>
          </p:nvSpPr>
          <p:spPr bwMode="auto">
            <a:xfrm>
              <a:off x="7700855" y="1806300"/>
              <a:ext cx="195263" cy="193675"/>
            </a:xfrm>
            <a:prstGeom prst="ellipse">
              <a:avLst/>
            </a:pr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 descr="c8ba65e4-dbb3-4ca1-8b8f-3a7eb258fe8a"/>
            <p:cNvSpPr/>
            <p:nvPr/>
          </p:nvSpPr>
          <p:spPr bwMode="auto">
            <a:xfrm>
              <a:off x="7994542" y="1809475"/>
              <a:ext cx="195263" cy="195263"/>
            </a:xfrm>
            <a:prstGeom prst="ellipse">
              <a:avLst/>
            </a:pr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任意多边形: 形状 45" descr="0f9f2f28-b626-4f52-819d-d6a8ededbc5e"/>
            <p:cNvSpPr/>
            <p:nvPr/>
          </p:nvSpPr>
          <p:spPr bwMode="auto">
            <a:xfrm>
              <a:off x="5776805" y="3173138"/>
              <a:ext cx="1114425" cy="1389063"/>
            </a:xfrm>
            <a:custGeom>
              <a:gdLst>
                <a:gd name="T0" fmla="*/ 340 w 422"/>
                <a:gd name="T1" fmla="*/ 489 h 527"/>
                <a:gd name="T2" fmla="*/ 238 w 422"/>
                <a:gd name="T3" fmla="*/ 527 h 527"/>
                <a:gd name="T4" fmla="*/ 140 w 422"/>
                <a:gd name="T5" fmla="*/ 0 h 527"/>
                <a:gd name="T6" fmla="*/ 234 w 422"/>
                <a:gd name="T7" fmla="*/ 61 h 527"/>
                <a:gd name="T8" fmla="*/ 236 w 422"/>
                <a:gd name="T9" fmla="*/ 127 h 527"/>
                <a:gd name="T10" fmla="*/ 272 w 422"/>
                <a:gd name="T11" fmla="*/ 100 h 527"/>
                <a:gd name="T12" fmla="*/ 340 w 422"/>
                <a:gd name="T13" fmla="*/ 489 h 52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527">
                  <a:moveTo>
                    <a:pt x="340" y="489"/>
                  </a:moveTo>
                  <a:cubicBezTo>
                    <a:pt x="238" y="527"/>
                    <a:pt x="238" y="527"/>
                    <a:pt x="238" y="527"/>
                  </a:cubicBezTo>
                  <a:cubicBezTo>
                    <a:pt x="0" y="272"/>
                    <a:pt x="140" y="0"/>
                    <a:pt x="140" y="0"/>
                  </a:cubicBezTo>
                  <a:cubicBezTo>
                    <a:pt x="177" y="18"/>
                    <a:pt x="208" y="38"/>
                    <a:pt x="234" y="61"/>
                  </a:cubicBezTo>
                  <a:cubicBezTo>
                    <a:pt x="204" y="93"/>
                    <a:pt x="217" y="118"/>
                    <a:pt x="236" y="127"/>
                  </a:cubicBezTo>
                  <a:cubicBezTo>
                    <a:pt x="253" y="135"/>
                    <a:pt x="268" y="124"/>
                    <a:pt x="272" y="100"/>
                  </a:cubicBezTo>
                  <a:cubicBezTo>
                    <a:pt x="422" y="280"/>
                    <a:pt x="335" y="484"/>
                    <a:pt x="340" y="489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6" descr="e68e902a-03e2-43a5-8167-13eda2a8d0c1"/>
            <p:cNvSpPr/>
            <p:nvPr/>
          </p:nvSpPr>
          <p:spPr bwMode="auto">
            <a:xfrm>
              <a:off x="6245117" y="3576363"/>
              <a:ext cx="203200" cy="663575"/>
            </a:xfrm>
            <a:custGeom>
              <a:gdLst>
                <a:gd name="T0" fmla="*/ 0 w 77"/>
                <a:gd name="T1" fmla="*/ 0 h 252"/>
                <a:gd name="T2" fmla="*/ 77 w 77"/>
                <a:gd name="T3" fmla="*/ 252 h 252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251">
                  <a:moveTo>
                    <a:pt x="0" y="0"/>
                  </a:moveTo>
                  <a:cubicBezTo>
                    <a:pt x="0" y="0"/>
                    <a:pt x="1" y="94"/>
                    <a:pt x="77" y="252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 descr="05121320-8dcb-484a-8fc1-ff3fb8cd741b"/>
            <p:cNvSpPr/>
            <p:nvPr/>
          </p:nvSpPr>
          <p:spPr bwMode="auto">
            <a:xfrm>
              <a:off x="5525980" y="3935138"/>
              <a:ext cx="950913" cy="882650"/>
            </a:xfrm>
            <a:custGeom>
              <a:gdLst>
                <a:gd name="T0" fmla="*/ 360 w 360"/>
                <a:gd name="T1" fmla="*/ 318 h 335"/>
                <a:gd name="T2" fmla="*/ 277 w 360"/>
                <a:gd name="T3" fmla="*/ 335 h 335"/>
                <a:gd name="T4" fmla="*/ 0 w 360"/>
                <a:gd name="T5" fmla="*/ 2 h 335"/>
                <a:gd name="T6" fmla="*/ 90 w 360"/>
                <a:gd name="T7" fmla="*/ 8 h 335"/>
                <a:gd name="T8" fmla="*/ 117 w 360"/>
                <a:gd name="T9" fmla="*/ 54 h 335"/>
                <a:gd name="T10" fmla="*/ 132 w 360"/>
                <a:gd name="T11" fmla="*/ 20 h 335"/>
                <a:gd name="T12" fmla="*/ 360 w 360"/>
                <a:gd name="T13" fmla="*/ 318 h 3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35">
                  <a:moveTo>
                    <a:pt x="360" y="318"/>
                  </a:moveTo>
                  <a:cubicBezTo>
                    <a:pt x="277" y="335"/>
                    <a:pt x="277" y="335"/>
                    <a:pt x="277" y="335"/>
                  </a:cubicBezTo>
                  <a:cubicBezTo>
                    <a:pt x="8" y="248"/>
                    <a:pt x="0" y="2"/>
                    <a:pt x="0" y="2"/>
                  </a:cubicBezTo>
                  <a:cubicBezTo>
                    <a:pt x="33" y="0"/>
                    <a:pt x="63" y="2"/>
                    <a:pt x="90" y="8"/>
                  </a:cubicBezTo>
                  <a:cubicBezTo>
                    <a:pt x="81" y="42"/>
                    <a:pt x="100" y="55"/>
                    <a:pt x="117" y="54"/>
                  </a:cubicBezTo>
                  <a:cubicBezTo>
                    <a:pt x="132" y="52"/>
                    <a:pt x="139" y="39"/>
                    <a:pt x="132" y="20"/>
                  </a:cubicBezTo>
                  <a:cubicBezTo>
                    <a:pt x="309" y="88"/>
                    <a:pt x="355" y="316"/>
                    <a:pt x="360" y="318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: 形状 48" descr="e4940978-fdce-4c61-808d-111733c7732b"/>
            <p:cNvSpPr/>
            <p:nvPr/>
          </p:nvSpPr>
          <p:spPr bwMode="auto">
            <a:xfrm>
              <a:off x="5752992" y="4187550"/>
              <a:ext cx="404813" cy="385763"/>
            </a:xfrm>
            <a:custGeom>
              <a:gdLst>
                <a:gd name="T0" fmla="*/ 0 w 153"/>
                <a:gd name="T1" fmla="*/ 0 h 146"/>
                <a:gd name="T2" fmla="*/ 153 w 153"/>
                <a:gd name="T3" fmla="*/ 146 h 146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3" h="146">
                  <a:moveTo>
                    <a:pt x="0" y="0"/>
                  </a:moveTo>
                  <a:cubicBezTo>
                    <a:pt x="0" y="0"/>
                    <a:pt x="38" y="65"/>
                    <a:pt x="153" y="146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 descr="9e3c1aa0-913d-40f5-9abb-6a238cecadd9"/>
            <p:cNvSpPr/>
            <p:nvPr/>
          </p:nvSpPr>
          <p:spPr bwMode="auto">
            <a:xfrm>
              <a:off x="8497780" y="3984350"/>
              <a:ext cx="1265238" cy="749300"/>
            </a:xfrm>
            <a:custGeom>
              <a:gdLst>
                <a:gd name="T0" fmla="*/ 710 w 797"/>
                <a:gd name="T1" fmla="*/ 472 h 472"/>
                <a:gd name="T2" fmla="*/ 0 w 797"/>
                <a:gd name="T3" fmla="*/ 472 h 472"/>
                <a:gd name="T4" fmla="*/ 85 w 797"/>
                <a:gd name="T5" fmla="*/ 0 h 472"/>
                <a:gd name="T6" fmla="*/ 797 w 797"/>
                <a:gd name="T7" fmla="*/ 0 h 472"/>
                <a:gd name="T8" fmla="*/ 710 w 797"/>
                <a:gd name="T9" fmla="*/ 472 h 4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472">
                  <a:moveTo>
                    <a:pt x="710" y="472"/>
                  </a:moveTo>
                  <a:lnTo>
                    <a:pt x="0" y="472"/>
                  </a:lnTo>
                  <a:lnTo>
                    <a:pt x="85" y="0"/>
                  </a:lnTo>
                  <a:lnTo>
                    <a:pt x="797" y="0"/>
                  </a:lnTo>
                  <a:lnTo>
                    <a:pt x="710" y="472"/>
                  </a:ln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50" descr="9e355ea3-cef1-4a8d-b5cf-451b35714187"/>
            <p:cNvSpPr/>
            <p:nvPr/>
          </p:nvSpPr>
          <p:spPr bwMode="auto">
            <a:xfrm>
              <a:off x="8261242" y="4698725"/>
              <a:ext cx="1524000" cy="90488"/>
            </a:xfrm>
            <a:custGeom>
              <a:gdLst>
                <a:gd name="T0" fmla="*/ 561 w 578"/>
                <a:gd name="T1" fmla="*/ 34 h 34"/>
                <a:gd name="T2" fmla="*/ 17 w 578"/>
                <a:gd name="T3" fmla="*/ 34 h 34"/>
                <a:gd name="T4" fmla="*/ 0 w 578"/>
                <a:gd name="T5" fmla="*/ 17 h 34"/>
                <a:gd name="T6" fmla="*/ 0 w 578"/>
                <a:gd name="T7" fmla="*/ 17 h 34"/>
                <a:gd name="T8" fmla="*/ 17 w 578"/>
                <a:gd name="T9" fmla="*/ 0 h 34"/>
                <a:gd name="T10" fmla="*/ 561 w 578"/>
                <a:gd name="T11" fmla="*/ 0 h 34"/>
                <a:gd name="T12" fmla="*/ 578 w 578"/>
                <a:gd name="T13" fmla="*/ 17 h 34"/>
                <a:gd name="T14" fmla="*/ 578 w 578"/>
                <a:gd name="T15" fmla="*/ 17 h 34"/>
                <a:gd name="T16" fmla="*/ 561 w 578"/>
                <a:gd name="T17" fmla="*/ 34 h 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8" h="34">
                  <a:moveTo>
                    <a:pt x="561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1" y="0"/>
                    <a:pt x="578" y="7"/>
                    <a:pt x="578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8" y="26"/>
                    <a:pt x="571" y="34"/>
                    <a:pt x="561" y="3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 descr="5d46ac73-9ef5-4d48-a078-7f2dc9e0e370"/>
            <p:cNvSpPr/>
            <p:nvPr/>
          </p:nvSpPr>
          <p:spPr bwMode="auto">
            <a:xfrm>
              <a:off x="7480192" y="2212700"/>
              <a:ext cx="3690938" cy="2260600"/>
            </a:xfrm>
            <a:custGeom>
              <a:gdLst>
                <a:gd name="T0" fmla="*/ 5 w 1399"/>
                <a:gd name="T1" fmla="*/ 804 h 857"/>
                <a:gd name="T2" fmla="*/ 144 w 1399"/>
                <a:gd name="T3" fmla="*/ 37 h 857"/>
                <a:gd name="T4" fmla="*/ 188 w 1399"/>
                <a:gd name="T5" fmla="*/ 0 h 857"/>
                <a:gd name="T6" fmla="*/ 1350 w 1399"/>
                <a:gd name="T7" fmla="*/ 0 h 857"/>
                <a:gd name="T8" fmla="*/ 1394 w 1399"/>
                <a:gd name="T9" fmla="*/ 53 h 857"/>
                <a:gd name="T10" fmla="*/ 1255 w 1399"/>
                <a:gd name="T11" fmla="*/ 820 h 857"/>
                <a:gd name="T12" fmla="*/ 1211 w 1399"/>
                <a:gd name="T13" fmla="*/ 857 h 857"/>
                <a:gd name="T14" fmla="*/ 49 w 1399"/>
                <a:gd name="T15" fmla="*/ 857 h 857"/>
                <a:gd name="T16" fmla="*/ 5 w 1399"/>
                <a:gd name="T17" fmla="*/ 804 h 8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9" h="857">
                  <a:moveTo>
                    <a:pt x="5" y="804"/>
                  </a:moveTo>
                  <a:cubicBezTo>
                    <a:pt x="144" y="37"/>
                    <a:pt x="144" y="37"/>
                    <a:pt x="144" y="37"/>
                  </a:cubicBezTo>
                  <a:cubicBezTo>
                    <a:pt x="148" y="16"/>
                    <a:pt x="167" y="0"/>
                    <a:pt x="188" y="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378" y="0"/>
                    <a:pt x="1399" y="25"/>
                    <a:pt x="1394" y="53"/>
                  </a:cubicBezTo>
                  <a:cubicBezTo>
                    <a:pt x="1255" y="820"/>
                    <a:pt x="1255" y="820"/>
                    <a:pt x="1255" y="820"/>
                  </a:cubicBezTo>
                  <a:cubicBezTo>
                    <a:pt x="1251" y="841"/>
                    <a:pt x="1232" y="857"/>
                    <a:pt x="1211" y="857"/>
                  </a:cubicBezTo>
                  <a:cubicBezTo>
                    <a:pt x="49" y="857"/>
                    <a:pt x="49" y="857"/>
                    <a:pt x="49" y="857"/>
                  </a:cubicBezTo>
                  <a:cubicBezTo>
                    <a:pt x="21" y="857"/>
                    <a:pt x="0" y="831"/>
                    <a:pt x="5" y="80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 descr="02ead1fc-98e6-4438-a23f-b6146e7f0d29"/>
            <p:cNvSpPr/>
            <p:nvPr/>
          </p:nvSpPr>
          <p:spPr bwMode="auto">
            <a:xfrm>
              <a:off x="7637355" y="2307950"/>
              <a:ext cx="3425825" cy="1771650"/>
            </a:xfrm>
            <a:custGeom>
              <a:gdLst>
                <a:gd name="T0" fmla="*/ 1161 w 1298"/>
                <a:gd name="T1" fmla="*/ 672 h 672"/>
                <a:gd name="T2" fmla="*/ 21 w 1298"/>
                <a:gd name="T3" fmla="*/ 672 h 672"/>
                <a:gd name="T4" fmla="*/ 2 w 1298"/>
                <a:gd name="T5" fmla="*/ 649 h 672"/>
                <a:gd name="T6" fmla="*/ 118 w 1298"/>
                <a:gd name="T7" fmla="*/ 16 h 672"/>
                <a:gd name="T8" fmla="*/ 137 w 1298"/>
                <a:gd name="T9" fmla="*/ 0 h 672"/>
                <a:gd name="T10" fmla="*/ 1277 w 1298"/>
                <a:gd name="T11" fmla="*/ 0 h 672"/>
                <a:gd name="T12" fmla="*/ 1296 w 1298"/>
                <a:gd name="T13" fmla="*/ 23 h 672"/>
                <a:gd name="T14" fmla="*/ 1180 w 1298"/>
                <a:gd name="T15" fmla="*/ 656 h 672"/>
                <a:gd name="T16" fmla="*/ 1161 w 1298"/>
                <a:gd name="T17" fmla="*/ 672 h 6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8" h="672">
                  <a:moveTo>
                    <a:pt x="1161" y="672"/>
                  </a:moveTo>
                  <a:cubicBezTo>
                    <a:pt x="21" y="672"/>
                    <a:pt x="21" y="672"/>
                    <a:pt x="21" y="672"/>
                  </a:cubicBezTo>
                  <a:cubicBezTo>
                    <a:pt x="9" y="672"/>
                    <a:pt x="0" y="661"/>
                    <a:pt x="2" y="649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0" y="7"/>
                    <a:pt x="128" y="0"/>
                    <a:pt x="137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289" y="0"/>
                    <a:pt x="1298" y="11"/>
                    <a:pt x="1296" y="23"/>
                  </a:cubicBezTo>
                  <a:cubicBezTo>
                    <a:pt x="1180" y="656"/>
                    <a:pt x="1180" y="656"/>
                    <a:pt x="1180" y="656"/>
                  </a:cubicBezTo>
                  <a:cubicBezTo>
                    <a:pt x="1178" y="665"/>
                    <a:pt x="1170" y="672"/>
                    <a:pt x="1161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 descr="9ccc5862-e7d2-425f-8995-827cfade2532"/>
            <p:cNvSpPr/>
            <p:nvPr/>
          </p:nvSpPr>
          <p:spPr bwMode="auto">
            <a:xfrm>
              <a:off x="7824680" y="2466700"/>
              <a:ext cx="3051175" cy="1455738"/>
            </a:xfrm>
            <a:custGeom>
              <a:gdLst>
                <a:gd name="T0" fmla="*/ 1154 w 1156"/>
                <a:gd name="T1" fmla="*/ 16 h 552"/>
                <a:gd name="T2" fmla="*/ 1143 w 1156"/>
                <a:gd name="T3" fmla="*/ 79 h 552"/>
                <a:gd name="T4" fmla="*/ 1058 w 1156"/>
                <a:gd name="T5" fmla="*/ 541 h 552"/>
                <a:gd name="T6" fmla="*/ 1045 w 1156"/>
                <a:gd name="T7" fmla="*/ 552 h 552"/>
                <a:gd name="T8" fmla="*/ 15 w 1156"/>
                <a:gd name="T9" fmla="*/ 552 h 552"/>
                <a:gd name="T10" fmla="*/ 2 w 1156"/>
                <a:gd name="T11" fmla="*/ 536 h 552"/>
                <a:gd name="T12" fmla="*/ 85 w 1156"/>
                <a:gd name="T13" fmla="*/ 79 h 552"/>
                <a:gd name="T14" fmla="*/ 98 w 1156"/>
                <a:gd name="T15" fmla="*/ 11 h 552"/>
                <a:gd name="T16" fmla="*/ 111 w 1156"/>
                <a:gd name="T17" fmla="*/ 0 h 552"/>
                <a:gd name="T18" fmla="*/ 1141 w 1156"/>
                <a:gd name="T19" fmla="*/ 0 h 552"/>
                <a:gd name="T20" fmla="*/ 1154 w 1156"/>
                <a:gd name="T21" fmla="*/ 16 h 5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6" h="552">
                  <a:moveTo>
                    <a:pt x="1154" y="16"/>
                  </a:moveTo>
                  <a:cubicBezTo>
                    <a:pt x="1143" y="79"/>
                    <a:pt x="1143" y="79"/>
                    <a:pt x="1143" y="79"/>
                  </a:cubicBezTo>
                  <a:cubicBezTo>
                    <a:pt x="1058" y="541"/>
                    <a:pt x="1058" y="541"/>
                    <a:pt x="1058" y="541"/>
                  </a:cubicBezTo>
                  <a:cubicBezTo>
                    <a:pt x="1057" y="547"/>
                    <a:pt x="1051" y="552"/>
                    <a:pt x="1045" y="552"/>
                  </a:cubicBezTo>
                  <a:cubicBezTo>
                    <a:pt x="15" y="552"/>
                    <a:pt x="15" y="552"/>
                    <a:pt x="15" y="552"/>
                  </a:cubicBezTo>
                  <a:cubicBezTo>
                    <a:pt x="7" y="552"/>
                    <a:pt x="0" y="544"/>
                    <a:pt x="2" y="536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5"/>
                    <a:pt x="105" y="0"/>
                    <a:pt x="111" y="0"/>
                  </a:cubicBezTo>
                  <a:cubicBezTo>
                    <a:pt x="1141" y="0"/>
                    <a:pt x="1141" y="0"/>
                    <a:pt x="1141" y="0"/>
                  </a:cubicBezTo>
                  <a:cubicBezTo>
                    <a:pt x="1149" y="0"/>
                    <a:pt x="1156" y="8"/>
                    <a:pt x="1154" y="16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 descr="c6ad4646-5a86-4cf3-86cf-5da30ab841b7"/>
            <p:cNvSpPr/>
            <p:nvPr/>
          </p:nvSpPr>
          <p:spPr bwMode="auto">
            <a:xfrm>
              <a:off x="8050105" y="2466700"/>
              <a:ext cx="2825750" cy="207963"/>
            </a:xfrm>
            <a:custGeom>
              <a:gdLst>
                <a:gd name="T0" fmla="*/ 1069 w 1071"/>
                <a:gd name="T1" fmla="*/ 16 h 79"/>
                <a:gd name="T2" fmla="*/ 1058 w 1071"/>
                <a:gd name="T3" fmla="*/ 79 h 79"/>
                <a:gd name="T4" fmla="*/ 0 w 1071"/>
                <a:gd name="T5" fmla="*/ 79 h 79"/>
                <a:gd name="T6" fmla="*/ 13 w 1071"/>
                <a:gd name="T7" fmla="*/ 11 h 79"/>
                <a:gd name="T8" fmla="*/ 26 w 1071"/>
                <a:gd name="T9" fmla="*/ 0 h 79"/>
                <a:gd name="T10" fmla="*/ 1056 w 1071"/>
                <a:gd name="T11" fmla="*/ 0 h 79"/>
                <a:gd name="T12" fmla="*/ 1069 w 1071"/>
                <a:gd name="T13" fmla="*/ 1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79">
                  <a:moveTo>
                    <a:pt x="1069" y="16"/>
                  </a:moveTo>
                  <a:cubicBezTo>
                    <a:pt x="1058" y="79"/>
                    <a:pt x="1058" y="79"/>
                    <a:pt x="105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5"/>
                    <a:pt x="20" y="0"/>
                    <a:pt x="26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064" y="0"/>
                    <a:pt x="1071" y="8"/>
                    <a:pt x="1069" y="16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椭圆 55" descr="d9fa367f-6e06-4a62-b74b-de248a7012c1"/>
            <p:cNvSpPr/>
            <p:nvPr/>
          </p:nvSpPr>
          <p:spPr bwMode="auto">
            <a:xfrm>
              <a:off x="10669480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椭圆 56" descr="835a7a63-d50b-4a62-8d48-c201b858a252"/>
            <p:cNvSpPr/>
            <p:nvPr/>
          </p:nvSpPr>
          <p:spPr bwMode="auto">
            <a:xfrm>
              <a:off x="10513905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椭圆 57" descr="d2271605-7b06-454e-8f18-6457c977f71d"/>
            <p:cNvSpPr/>
            <p:nvPr/>
          </p:nvSpPr>
          <p:spPr bwMode="auto">
            <a:xfrm>
              <a:off x="10358330" y="2538138"/>
              <a:ext cx="68263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58" descr="785c24d7-d78f-4919-b330-3fa940426ba9"/>
            <p:cNvSpPr/>
            <p:nvPr/>
          </p:nvSpPr>
          <p:spPr bwMode="auto">
            <a:xfrm>
              <a:off x="9245492" y="2801663"/>
              <a:ext cx="1443038" cy="690563"/>
            </a:xfrm>
            <a:custGeom>
              <a:gdLst>
                <a:gd name="T0" fmla="*/ 547 w 547"/>
                <a:gd name="T1" fmla="*/ 8 h 262"/>
                <a:gd name="T2" fmla="*/ 541 w 547"/>
                <a:gd name="T3" fmla="*/ 38 h 262"/>
                <a:gd name="T4" fmla="*/ 501 w 547"/>
                <a:gd name="T5" fmla="*/ 256 h 262"/>
                <a:gd name="T6" fmla="*/ 495 w 547"/>
                <a:gd name="T7" fmla="*/ 262 h 262"/>
                <a:gd name="T8" fmla="*/ 7 w 547"/>
                <a:gd name="T9" fmla="*/ 262 h 262"/>
                <a:gd name="T10" fmla="*/ 0 w 547"/>
                <a:gd name="T11" fmla="*/ 254 h 262"/>
                <a:gd name="T12" fmla="*/ 40 w 547"/>
                <a:gd name="T13" fmla="*/ 38 h 262"/>
                <a:gd name="T14" fmla="*/ 46 w 547"/>
                <a:gd name="T15" fmla="*/ 5 h 262"/>
                <a:gd name="T16" fmla="*/ 52 w 547"/>
                <a:gd name="T17" fmla="*/ 0 h 262"/>
                <a:gd name="T18" fmla="*/ 540 w 547"/>
                <a:gd name="T19" fmla="*/ 0 h 262"/>
                <a:gd name="T20" fmla="*/ 547 w 547"/>
                <a:gd name="T21" fmla="*/ 8 h 2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62">
                  <a:moveTo>
                    <a:pt x="547" y="8"/>
                  </a:moveTo>
                  <a:cubicBezTo>
                    <a:pt x="541" y="38"/>
                    <a:pt x="541" y="38"/>
                    <a:pt x="541" y="38"/>
                  </a:cubicBezTo>
                  <a:cubicBezTo>
                    <a:pt x="501" y="256"/>
                    <a:pt x="501" y="256"/>
                    <a:pt x="501" y="256"/>
                  </a:cubicBezTo>
                  <a:cubicBezTo>
                    <a:pt x="501" y="259"/>
                    <a:pt x="498" y="262"/>
                    <a:pt x="495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3" y="262"/>
                    <a:pt x="0" y="258"/>
                    <a:pt x="0" y="254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9" y="0"/>
                    <a:pt x="5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4" y="0"/>
                    <a:pt x="547" y="4"/>
                    <a:pt x="547" y="8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59" descr="e53bce8d-ed16-49ca-8111-3cd6ebad1c17"/>
            <p:cNvSpPr/>
            <p:nvPr/>
          </p:nvSpPr>
          <p:spPr bwMode="auto">
            <a:xfrm>
              <a:off x="8123130" y="2801663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8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8 h 67"/>
                <a:gd name="T14" fmla="*/ 11 w 436"/>
                <a:gd name="T15" fmla="*/ 5 h 67"/>
                <a:gd name="T16" fmla="*/ 18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8"/>
                    <a:pt x="430" y="38"/>
                    <a:pt x="430" y="38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5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60" descr="d2e065f6-329a-4d19-9a32-96e176335852"/>
            <p:cNvSpPr/>
            <p:nvPr/>
          </p:nvSpPr>
          <p:spPr bwMode="auto">
            <a:xfrm>
              <a:off x="8070742" y="3057250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7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61" descr="e23d7498-f8c3-407b-be96-9ae31e005ff9"/>
            <p:cNvSpPr/>
            <p:nvPr/>
          </p:nvSpPr>
          <p:spPr bwMode="auto">
            <a:xfrm>
              <a:off x="8018355" y="3312838"/>
              <a:ext cx="1149350" cy="176213"/>
            </a:xfrm>
            <a:custGeom>
              <a:gdLst>
                <a:gd name="T0" fmla="*/ 435 w 436"/>
                <a:gd name="T1" fmla="*/ 7 h 67"/>
                <a:gd name="T2" fmla="*/ 430 w 436"/>
                <a:gd name="T3" fmla="*/ 37 h 67"/>
                <a:gd name="T4" fmla="*/ 425 w 436"/>
                <a:gd name="T5" fmla="*/ 62 h 67"/>
                <a:gd name="T6" fmla="*/ 418 w 436"/>
                <a:gd name="T7" fmla="*/ 67 h 67"/>
                <a:gd name="T8" fmla="*/ 7 w 436"/>
                <a:gd name="T9" fmla="*/ 67 h 67"/>
                <a:gd name="T10" fmla="*/ 0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5 w 436"/>
                <a:gd name="T21" fmla="*/ 7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5" y="7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8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3"/>
                    <a:pt x="0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3"/>
                    <a:pt x="43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任意多边形: 形状 62" descr="111442c1-8107-4213-b0ef-5250ca078a33"/>
            <p:cNvSpPr/>
            <p:nvPr/>
          </p:nvSpPr>
          <p:spPr bwMode="auto">
            <a:xfrm>
              <a:off x="7954855" y="3619225"/>
              <a:ext cx="2582863" cy="176213"/>
            </a:xfrm>
            <a:custGeom>
              <a:gdLst>
                <a:gd name="T0" fmla="*/ 978 w 979"/>
                <a:gd name="T1" fmla="*/ 8 h 67"/>
                <a:gd name="T2" fmla="*/ 973 w 979"/>
                <a:gd name="T3" fmla="*/ 38 h 67"/>
                <a:gd name="T4" fmla="*/ 968 w 979"/>
                <a:gd name="T5" fmla="*/ 62 h 67"/>
                <a:gd name="T6" fmla="*/ 961 w 979"/>
                <a:gd name="T7" fmla="*/ 67 h 67"/>
                <a:gd name="T8" fmla="*/ 7 w 979"/>
                <a:gd name="T9" fmla="*/ 67 h 67"/>
                <a:gd name="T10" fmla="*/ 1 w 979"/>
                <a:gd name="T11" fmla="*/ 60 h 67"/>
                <a:gd name="T12" fmla="*/ 6 w 979"/>
                <a:gd name="T13" fmla="*/ 38 h 67"/>
                <a:gd name="T14" fmla="*/ 12 w 979"/>
                <a:gd name="T15" fmla="*/ 5 h 67"/>
                <a:gd name="T16" fmla="*/ 18 w 979"/>
                <a:gd name="T17" fmla="*/ 0 h 67"/>
                <a:gd name="T18" fmla="*/ 972 w 979"/>
                <a:gd name="T19" fmla="*/ 0 h 67"/>
                <a:gd name="T20" fmla="*/ 978 w 979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9" h="67">
                  <a:moveTo>
                    <a:pt x="978" y="8"/>
                  </a:moveTo>
                  <a:cubicBezTo>
                    <a:pt x="973" y="38"/>
                    <a:pt x="973" y="38"/>
                    <a:pt x="973" y="38"/>
                  </a:cubicBezTo>
                  <a:cubicBezTo>
                    <a:pt x="968" y="62"/>
                    <a:pt x="968" y="62"/>
                    <a:pt x="968" y="62"/>
                  </a:cubicBezTo>
                  <a:cubicBezTo>
                    <a:pt x="967" y="65"/>
                    <a:pt x="964" y="67"/>
                    <a:pt x="961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976" y="0"/>
                    <a:pt x="979" y="4"/>
                    <a:pt x="97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直接连接符 63" descr="99e049d5-a148-43d4-a061-1fb62c270795"/>
            <p:cNvSpPr/>
            <p:nvPr/>
          </p:nvSpPr>
          <p:spPr bwMode="auto">
            <a:xfrm flipV="1">
              <a:off x="9474092" y="2927075"/>
              <a:ext cx="982663" cy="43815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直接连接符 64" descr="f1e48c03-a511-43e4-8766-d4581c871e66"/>
            <p:cNvSpPr/>
            <p:nvPr/>
          </p:nvSpPr>
          <p:spPr bwMode="auto">
            <a:xfrm>
              <a:off x="9540767" y="2917550"/>
              <a:ext cx="844550" cy="45878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65" descr="716d9d82-09f0-4909-a1b7-c7c82a8041e9"/>
            <p:cNvSpPr/>
            <p:nvPr/>
          </p:nvSpPr>
          <p:spPr bwMode="auto">
            <a:xfrm>
              <a:off x="10158305" y="3708125"/>
              <a:ext cx="933450" cy="207963"/>
            </a:xfrm>
            <a:custGeom>
              <a:gdLst>
                <a:gd name="T0" fmla="*/ 339 w 354"/>
                <a:gd name="T1" fmla="*/ 79 h 79"/>
                <a:gd name="T2" fmla="*/ 15 w 354"/>
                <a:gd name="T3" fmla="*/ 79 h 79"/>
                <a:gd name="T4" fmla="*/ 0 w 354"/>
                <a:gd name="T5" fmla="*/ 64 h 79"/>
                <a:gd name="T6" fmla="*/ 0 w 354"/>
                <a:gd name="T7" fmla="*/ 15 h 79"/>
                <a:gd name="T8" fmla="*/ 15 w 354"/>
                <a:gd name="T9" fmla="*/ 0 h 79"/>
                <a:gd name="T10" fmla="*/ 339 w 354"/>
                <a:gd name="T11" fmla="*/ 0 h 79"/>
                <a:gd name="T12" fmla="*/ 354 w 354"/>
                <a:gd name="T13" fmla="*/ 15 h 79"/>
                <a:gd name="T14" fmla="*/ 354 w 354"/>
                <a:gd name="T15" fmla="*/ 64 h 79"/>
                <a:gd name="T16" fmla="*/ 339 w 354"/>
                <a:gd name="T17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79">
                  <a:moveTo>
                    <a:pt x="33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7" y="79"/>
                    <a:pt x="0" y="72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7" y="0"/>
                    <a:pt x="354" y="6"/>
                    <a:pt x="354" y="15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54" y="72"/>
                    <a:pt x="347" y="79"/>
                    <a:pt x="339" y="79"/>
                  </a:cubicBezTo>
                  <a:close/>
                </a:path>
              </a:pathLst>
            </a:cu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任意多边形: 形状 66" descr="75297350-b4fa-4d4c-ad2b-948888adec14"/>
            <p:cNvSpPr/>
            <p:nvPr/>
          </p:nvSpPr>
          <p:spPr bwMode="auto">
            <a:xfrm>
              <a:off x="9501080" y="3803375"/>
              <a:ext cx="931863" cy="211138"/>
            </a:xfrm>
            <a:custGeom>
              <a:gdLst>
                <a:gd name="T0" fmla="*/ 338 w 353"/>
                <a:gd name="T1" fmla="*/ 80 h 80"/>
                <a:gd name="T2" fmla="*/ 15 w 353"/>
                <a:gd name="T3" fmla="*/ 80 h 80"/>
                <a:gd name="T4" fmla="*/ 0 w 353"/>
                <a:gd name="T5" fmla="*/ 64 h 80"/>
                <a:gd name="T6" fmla="*/ 0 w 353"/>
                <a:gd name="T7" fmla="*/ 15 h 80"/>
                <a:gd name="T8" fmla="*/ 15 w 353"/>
                <a:gd name="T9" fmla="*/ 0 h 80"/>
                <a:gd name="T10" fmla="*/ 338 w 353"/>
                <a:gd name="T11" fmla="*/ 0 h 80"/>
                <a:gd name="T12" fmla="*/ 353 w 353"/>
                <a:gd name="T13" fmla="*/ 15 h 80"/>
                <a:gd name="T14" fmla="*/ 353 w 353"/>
                <a:gd name="T15" fmla="*/ 64 h 80"/>
                <a:gd name="T16" fmla="*/ 338 w 353"/>
                <a:gd name="T17" fmla="*/ 80 h 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80">
                  <a:moveTo>
                    <a:pt x="338" y="80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6" y="80"/>
                    <a:pt x="0" y="73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47" y="0"/>
                    <a:pt x="353" y="7"/>
                    <a:pt x="353" y="15"/>
                  </a:cubicBezTo>
                  <a:cubicBezTo>
                    <a:pt x="353" y="64"/>
                    <a:pt x="353" y="64"/>
                    <a:pt x="353" y="64"/>
                  </a:cubicBezTo>
                  <a:cubicBezTo>
                    <a:pt x="353" y="73"/>
                    <a:pt x="347" y="80"/>
                    <a:pt x="338" y="80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任意多边形: 形状 67" descr="f0d4b126-ec51-46b1-8237-4ac227aebda1"/>
            <p:cNvSpPr/>
            <p:nvPr/>
          </p:nvSpPr>
          <p:spPr bwMode="auto">
            <a:xfrm>
              <a:off x="7011880" y="3465238"/>
              <a:ext cx="269875" cy="425450"/>
            </a:xfrm>
            <a:custGeom>
              <a:gdLst>
                <a:gd name="T0" fmla="*/ 47 w 170"/>
                <a:gd name="T1" fmla="*/ 0 h 268"/>
                <a:gd name="T2" fmla="*/ 0 w 170"/>
                <a:gd name="T3" fmla="*/ 244 h 268"/>
                <a:gd name="T4" fmla="*/ 123 w 170"/>
                <a:gd name="T5" fmla="*/ 268 h 268"/>
                <a:gd name="T6" fmla="*/ 170 w 170"/>
                <a:gd name="T7" fmla="*/ 23 h 268"/>
                <a:gd name="T8" fmla="*/ 47 w 170"/>
                <a:gd name="T9" fmla="*/ 0 h 26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68">
                  <a:moveTo>
                    <a:pt x="47" y="0"/>
                  </a:moveTo>
                  <a:lnTo>
                    <a:pt x="0" y="244"/>
                  </a:lnTo>
                  <a:lnTo>
                    <a:pt x="123" y="268"/>
                  </a:lnTo>
                  <a:lnTo>
                    <a:pt x="170" y="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任意多边形: 形状 68" descr="c7f69e0e-39b9-453a-b018-6b8f46691285"/>
            <p:cNvSpPr/>
            <p:nvPr/>
          </p:nvSpPr>
          <p:spPr bwMode="auto">
            <a:xfrm>
              <a:off x="7059505" y="3465238"/>
              <a:ext cx="217488" cy="290513"/>
            </a:xfrm>
            <a:custGeom>
              <a:gdLst>
                <a:gd name="T0" fmla="*/ 10 w 82"/>
                <a:gd name="T1" fmla="*/ 0 h 110"/>
                <a:gd name="T2" fmla="*/ 0 w 82"/>
                <a:gd name="T3" fmla="*/ 53 h 110"/>
                <a:gd name="T4" fmla="*/ 66 w 82"/>
                <a:gd name="T5" fmla="*/ 110 h 110"/>
                <a:gd name="T6" fmla="*/ 82 w 82"/>
                <a:gd name="T7" fmla="*/ 20 h 110"/>
                <a:gd name="T8" fmla="*/ 78 w 82"/>
                <a:gd name="T9" fmla="*/ 13 h 110"/>
                <a:gd name="T10" fmla="*/ 10 w 82"/>
                <a:gd name="T11" fmla="*/ 0 h 1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10">
                  <a:moveTo>
                    <a:pt x="1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16" y="77"/>
                    <a:pt x="45" y="97"/>
                    <a:pt x="66" y="11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8"/>
                    <a:pt x="80" y="15"/>
                    <a:pt x="78" y="1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任意多边形: 形状 69" descr="be8c9d71-33be-4447-8484-ac849ba02aae"/>
            <p:cNvSpPr/>
            <p:nvPr/>
          </p:nvSpPr>
          <p:spPr bwMode="auto">
            <a:xfrm>
              <a:off x="7089667" y="3128688"/>
              <a:ext cx="479425" cy="600075"/>
            </a:xfrm>
            <a:custGeom>
              <a:gdLst>
                <a:gd name="T0" fmla="*/ 168 w 182"/>
                <a:gd name="T1" fmla="*/ 36 h 228"/>
                <a:gd name="T2" fmla="*/ 105 w 182"/>
                <a:gd name="T3" fmla="*/ 222 h 228"/>
                <a:gd name="T4" fmla="*/ 86 w 182"/>
                <a:gd name="T5" fmla="*/ 226 h 228"/>
                <a:gd name="T6" fmla="*/ 2 w 182"/>
                <a:gd name="T7" fmla="*/ 163 h 228"/>
                <a:gd name="T8" fmla="*/ 52 w 182"/>
                <a:gd name="T9" fmla="*/ 8 h 228"/>
                <a:gd name="T10" fmla="*/ 168 w 182"/>
                <a:gd name="T11" fmla="*/ 36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28">
                  <a:moveTo>
                    <a:pt x="168" y="36"/>
                  </a:moveTo>
                  <a:cubicBezTo>
                    <a:pt x="168" y="36"/>
                    <a:pt x="182" y="153"/>
                    <a:pt x="105" y="222"/>
                  </a:cubicBezTo>
                  <a:cubicBezTo>
                    <a:pt x="100" y="226"/>
                    <a:pt x="92" y="228"/>
                    <a:pt x="86" y="226"/>
                  </a:cubicBezTo>
                  <a:cubicBezTo>
                    <a:pt x="61" y="219"/>
                    <a:pt x="3" y="198"/>
                    <a:pt x="2" y="163"/>
                  </a:cubicBezTo>
                  <a:cubicBezTo>
                    <a:pt x="0" y="119"/>
                    <a:pt x="9" y="17"/>
                    <a:pt x="52" y="8"/>
                  </a:cubicBezTo>
                  <a:cubicBezTo>
                    <a:pt x="96" y="0"/>
                    <a:pt x="168" y="36"/>
                    <a:pt x="168" y="3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任意多边形: 形状 70" descr="024b4b8e-d849-4990-9957-335c0abd726a"/>
            <p:cNvSpPr/>
            <p:nvPr/>
          </p:nvSpPr>
          <p:spPr bwMode="auto">
            <a:xfrm>
              <a:off x="6922980" y="3273150"/>
              <a:ext cx="258763" cy="271463"/>
            </a:xfrm>
            <a:custGeom>
              <a:gdLst>
                <a:gd name="T0" fmla="*/ 98 w 98"/>
                <a:gd name="T1" fmla="*/ 46 h 103"/>
                <a:gd name="T2" fmla="*/ 32 w 98"/>
                <a:gd name="T3" fmla="*/ 19 h 103"/>
                <a:gd name="T4" fmla="*/ 75 w 98"/>
                <a:gd name="T5" fmla="*/ 80 h 103"/>
                <a:gd name="T6" fmla="*/ 98 w 98"/>
                <a:gd name="T7" fmla="*/ 46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98" y="46"/>
                  </a:moveTo>
                  <a:cubicBezTo>
                    <a:pt x="98" y="46"/>
                    <a:pt x="65" y="0"/>
                    <a:pt x="32" y="19"/>
                  </a:cubicBezTo>
                  <a:cubicBezTo>
                    <a:pt x="0" y="38"/>
                    <a:pt x="51" y="103"/>
                    <a:pt x="75" y="80"/>
                  </a:cubicBezTo>
                  <a:cubicBezTo>
                    <a:pt x="98" y="58"/>
                    <a:pt x="98" y="46"/>
                    <a:pt x="98" y="4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71" descr="8c1fed0f-1d1a-4d89-8c74-c17ee79f523e"/>
            <p:cNvSpPr/>
            <p:nvPr/>
          </p:nvSpPr>
          <p:spPr bwMode="auto">
            <a:xfrm>
              <a:off x="7426217" y="3417613"/>
              <a:ext cx="31750" cy="55563"/>
            </a:xfrm>
            <a:custGeom>
              <a:gdLst>
                <a:gd name="T0" fmla="*/ 1 w 12"/>
                <a:gd name="T1" fmla="*/ 9 h 21"/>
                <a:gd name="T2" fmla="*/ 4 w 12"/>
                <a:gd name="T3" fmla="*/ 20 h 21"/>
                <a:gd name="T4" fmla="*/ 10 w 12"/>
                <a:gd name="T5" fmla="*/ 11 h 21"/>
                <a:gd name="T6" fmla="*/ 8 w 12"/>
                <a:gd name="T7" fmla="*/ 0 h 21"/>
                <a:gd name="T8" fmla="*/ 1 w 12"/>
                <a:gd name="T9" fmla="*/ 9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9"/>
                  </a:moveTo>
                  <a:cubicBezTo>
                    <a:pt x="0" y="15"/>
                    <a:pt x="1" y="20"/>
                    <a:pt x="4" y="20"/>
                  </a:cubicBezTo>
                  <a:cubicBezTo>
                    <a:pt x="6" y="21"/>
                    <a:pt x="9" y="17"/>
                    <a:pt x="10" y="11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9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72" descr="1ec27b26-4bc9-49d7-b222-be458c3c4356"/>
            <p:cNvSpPr/>
            <p:nvPr/>
          </p:nvSpPr>
          <p:spPr bwMode="auto">
            <a:xfrm>
              <a:off x="7269055" y="3389038"/>
              <a:ext cx="31750" cy="55563"/>
            </a:xfrm>
            <a:custGeom>
              <a:gdLst>
                <a:gd name="T0" fmla="*/ 1 w 12"/>
                <a:gd name="T1" fmla="*/ 10 h 21"/>
                <a:gd name="T2" fmla="*/ 4 w 12"/>
                <a:gd name="T3" fmla="*/ 21 h 21"/>
                <a:gd name="T4" fmla="*/ 11 w 12"/>
                <a:gd name="T5" fmla="*/ 12 h 21"/>
                <a:gd name="T6" fmla="*/ 8 w 12"/>
                <a:gd name="T7" fmla="*/ 0 h 21"/>
                <a:gd name="T8" fmla="*/ 1 w 12"/>
                <a:gd name="T9" fmla="*/ 10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10"/>
                  </a:moveTo>
                  <a:cubicBezTo>
                    <a:pt x="0" y="15"/>
                    <a:pt x="1" y="20"/>
                    <a:pt x="4" y="21"/>
                  </a:cubicBezTo>
                  <a:cubicBezTo>
                    <a:pt x="7" y="21"/>
                    <a:pt x="10" y="17"/>
                    <a:pt x="11" y="12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73" descr="0433d814-8dfd-4d94-89f8-284da59475db"/>
            <p:cNvSpPr/>
            <p:nvPr/>
          </p:nvSpPr>
          <p:spPr bwMode="auto">
            <a:xfrm>
              <a:off x="7245242" y="3517625"/>
              <a:ext cx="125413" cy="190500"/>
            </a:xfrm>
            <a:custGeom>
              <a:gdLst>
                <a:gd name="T0" fmla="*/ 48 w 48"/>
                <a:gd name="T1" fmla="*/ 21 h 72"/>
                <a:gd name="T2" fmla="*/ 0 w 48"/>
                <a:gd name="T3" fmla="*/ 0 h 72"/>
                <a:gd name="T4" fmla="*/ 47 w 48"/>
                <a:gd name="T5" fmla="*/ 20 h 72"/>
                <a:gd name="T6" fmla="*/ 48 w 48"/>
                <a:gd name="T7" fmla="*/ 21 h 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72">
                  <a:moveTo>
                    <a:pt x="48" y="21"/>
                  </a:moveTo>
                  <a:cubicBezTo>
                    <a:pt x="47" y="20"/>
                    <a:pt x="0" y="0"/>
                    <a:pt x="0" y="0"/>
                  </a:cubicBezTo>
                  <a:cubicBezTo>
                    <a:pt x="0" y="0"/>
                    <a:pt x="0" y="72"/>
                    <a:pt x="47" y="20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74" descr="aeb5c53f-fc90-481a-bbe0-1fadd9cdbd62"/>
            <p:cNvSpPr/>
            <p:nvPr/>
          </p:nvSpPr>
          <p:spPr bwMode="auto">
            <a:xfrm>
              <a:off x="6643580" y="3763688"/>
              <a:ext cx="722313" cy="1138238"/>
            </a:xfrm>
            <a:custGeom>
              <a:gdLst>
                <a:gd name="T0" fmla="*/ 0 w 274"/>
                <a:gd name="T1" fmla="*/ 398 h 432"/>
                <a:gd name="T2" fmla="*/ 274 w 274"/>
                <a:gd name="T3" fmla="*/ 397 h 432"/>
                <a:gd name="T4" fmla="*/ 267 w 274"/>
                <a:gd name="T5" fmla="*/ 260 h 432"/>
                <a:gd name="T6" fmla="*/ 257 w 274"/>
                <a:gd name="T7" fmla="*/ 67 h 432"/>
                <a:gd name="T8" fmla="*/ 234 w 274"/>
                <a:gd name="T9" fmla="*/ 24 h 432"/>
                <a:gd name="T10" fmla="*/ 221 w 274"/>
                <a:gd name="T11" fmla="*/ 12 h 432"/>
                <a:gd name="T12" fmla="*/ 220 w 274"/>
                <a:gd name="T13" fmla="*/ 12 h 432"/>
                <a:gd name="T14" fmla="*/ 147 w 274"/>
                <a:gd name="T15" fmla="*/ 0 h 432"/>
                <a:gd name="T16" fmla="*/ 146 w 274"/>
                <a:gd name="T17" fmla="*/ 0 h 432"/>
                <a:gd name="T18" fmla="*/ 100 w 274"/>
                <a:gd name="T19" fmla="*/ 11 h 432"/>
                <a:gd name="T20" fmla="*/ 90 w 274"/>
                <a:gd name="T21" fmla="*/ 14 h 432"/>
                <a:gd name="T22" fmla="*/ 68 w 274"/>
                <a:gd name="T23" fmla="*/ 32 h 432"/>
                <a:gd name="T24" fmla="*/ 12 w 274"/>
                <a:gd name="T25" fmla="*/ 265 h 432"/>
                <a:gd name="T26" fmla="*/ 0 w 274"/>
                <a:gd name="T27" fmla="*/ 398 h 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4" h="432">
                  <a:moveTo>
                    <a:pt x="0" y="398"/>
                  </a:moveTo>
                  <a:cubicBezTo>
                    <a:pt x="87" y="432"/>
                    <a:pt x="186" y="402"/>
                    <a:pt x="274" y="39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4" y="50"/>
                    <a:pt x="246" y="35"/>
                    <a:pt x="234" y="24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20" y="12"/>
                    <a:pt x="209" y="53"/>
                    <a:pt x="147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6" y="12"/>
                    <a:pt x="93" y="13"/>
                    <a:pt x="90" y="14"/>
                  </a:cubicBezTo>
                  <a:cubicBezTo>
                    <a:pt x="81" y="18"/>
                    <a:pt x="74" y="24"/>
                    <a:pt x="68" y="32"/>
                  </a:cubicBezTo>
                  <a:cubicBezTo>
                    <a:pt x="44" y="64"/>
                    <a:pt x="25" y="169"/>
                    <a:pt x="12" y="265"/>
                  </a:cubicBezTo>
                  <a:cubicBezTo>
                    <a:pt x="7" y="298"/>
                    <a:pt x="3" y="370"/>
                    <a:pt x="0" y="398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75" descr="657a31f9-2f02-44a7-81c2-34b5d0c5ee25"/>
            <p:cNvSpPr/>
            <p:nvPr/>
          </p:nvSpPr>
          <p:spPr bwMode="auto">
            <a:xfrm>
              <a:off x="6114942" y="3792263"/>
              <a:ext cx="792163" cy="1096963"/>
            </a:xfrm>
            <a:custGeom>
              <a:gdLst>
                <a:gd name="T0" fmla="*/ 0 w 300"/>
                <a:gd name="T1" fmla="*/ 389 h 416"/>
                <a:gd name="T2" fmla="*/ 200 w 300"/>
                <a:gd name="T3" fmla="*/ 410 h 416"/>
                <a:gd name="T4" fmla="*/ 222 w 300"/>
                <a:gd name="T5" fmla="*/ 280 h 416"/>
                <a:gd name="T6" fmla="*/ 288 w 300"/>
                <a:gd name="T7" fmla="*/ 189 h 416"/>
                <a:gd name="T8" fmla="*/ 300 w 300"/>
                <a:gd name="T9" fmla="*/ 0 h 416"/>
                <a:gd name="T10" fmla="*/ 290 w 300"/>
                <a:gd name="T11" fmla="*/ 3 h 416"/>
                <a:gd name="T12" fmla="*/ 0 w 300"/>
                <a:gd name="T13" fmla="*/ 389 h 41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6">
                  <a:moveTo>
                    <a:pt x="0" y="389"/>
                  </a:moveTo>
                  <a:cubicBezTo>
                    <a:pt x="25" y="416"/>
                    <a:pt x="167" y="392"/>
                    <a:pt x="200" y="410"/>
                  </a:cubicBezTo>
                  <a:cubicBezTo>
                    <a:pt x="220" y="382"/>
                    <a:pt x="203" y="300"/>
                    <a:pt x="222" y="280"/>
                  </a:cubicBezTo>
                  <a:cubicBezTo>
                    <a:pt x="263" y="238"/>
                    <a:pt x="288" y="189"/>
                    <a:pt x="288" y="189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7" y="1"/>
                    <a:pt x="293" y="2"/>
                    <a:pt x="290" y="3"/>
                  </a:cubicBezTo>
                  <a:cubicBezTo>
                    <a:pt x="198" y="37"/>
                    <a:pt x="54" y="286"/>
                    <a:pt x="0" y="389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76" descr="919b6c82-10ae-4489-89a6-ad64913ab5b3"/>
            <p:cNvSpPr/>
            <p:nvPr/>
          </p:nvSpPr>
          <p:spPr bwMode="auto">
            <a:xfrm>
              <a:off x="7226192" y="3795438"/>
              <a:ext cx="1128713" cy="754063"/>
            </a:xfrm>
            <a:custGeom>
              <a:gdLst>
                <a:gd name="T0" fmla="*/ 711 w 711"/>
                <a:gd name="T1" fmla="*/ 133 h 475"/>
                <a:gd name="T2" fmla="*/ 293 w 711"/>
                <a:gd name="T3" fmla="*/ 475 h 475"/>
                <a:gd name="T4" fmla="*/ 37 w 711"/>
                <a:gd name="T5" fmla="*/ 325 h 475"/>
                <a:gd name="T6" fmla="*/ 0 w 711"/>
                <a:gd name="T7" fmla="*/ 0 h 475"/>
                <a:gd name="T8" fmla="*/ 336 w 711"/>
                <a:gd name="T9" fmla="*/ 151 h 475"/>
                <a:gd name="T10" fmla="*/ 605 w 711"/>
                <a:gd name="T11" fmla="*/ 60 h 475"/>
                <a:gd name="T12" fmla="*/ 711 w 711"/>
                <a:gd name="T13" fmla="*/ 133 h 4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475">
                  <a:moveTo>
                    <a:pt x="711" y="133"/>
                  </a:moveTo>
                  <a:lnTo>
                    <a:pt x="293" y="475"/>
                  </a:lnTo>
                  <a:lnTo>
                    <a:pt x="37" y="325"/>
                  </a:lnTo>
                  <a:lnTo>
                    <a:pt x="0" y="0"/>
                  </a:lnTo>
                  <a:lnTo>
                    <a:pt x="336" y="151"/>
                  </a:lnTo>
                  <a:lnTo>
                    <a:pt x="605" y="60"/>
                  </a:lnTo>
                  <a:lnTo>
                    <a:pt x="711" y="133"/>
                  </a:ln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77" descr="d9884e36-1993-4bc0-88a1-6693ef578d21"/>
            <p:cNvSpPr/>
            <p:nvPr/>
          </p:nvSpPr>
          <p:spPr bwMode="auto">
            <a:xfrm>
              <a:off x="6975367" y="2993750"/>
              <a:ext cx="731838" cy="400050"/>
            </a:xfrm>
            <a:custGeom>
              <a:gdLst>
                <a:gd name="T0" fmla="*/ 19 w 277"/>
                <a:gd name="T1" fmla="*/ 122 h 152"/>
                <a:gd name="T2" fmla="*/ 34 w 277"/>
                <a:gd name="T3" fmla="*/ 24 h 152"/>
                <a:gd name="T4" fmla="*/ 65 w 277"/>
                <a:gd name="T5" fmla="*/ 41 h 152"/>
                <a:gd name="T6" fmla="*/ 131 w 277"/>
                <a:gd name="T7" fmla="*/ 10 h 152"/>
                <a:gd name="T8" fmla="*/ 242 w 277"/>
                <a:gd name="T9" fmla="*/ 73 h 152"/>
                <a:gd name="T10" fmla="*/ 227 w 277"/>
                <a:gd name="T11" fmla="*/ 127 h 152"/>
                <a:gd name="T12" fmla="*/ 132 w 277"/>
                <a:gd name="T13" fmla="*/ 116 h 152"/>
                <a:gd name="T14" fmla="*/ 61 w 277"/>
                <a:gd name="T15" fmla="*/ 152 h 152"/>
                <a:gd name="T16" fmla="*/ 19 w 277"/>
                <a:gd name="T17" fmla="*/ 122 h 1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52">
                  <a:moveTo>
                    <a:pt x="19" y="122"/>
                  </a:moveTo>
                  <a:cubicBezTo>
                    <a:pt x="19" y="122"/>
                    <a:pt x="0" y="51"/>
                    <a:pt x="34" y="24"/>
                  </a:cubicBezTo>
                  <a:cubicBezTo>
                    <a:pt x="51" y="10"/>
                    <a:pt x="65" y="41"/>
                    <a:pt x="65" y="41"/>
                  </a:cubicBezTo>
                  <a:cubicBezTo>
                    <a:pt x="65" y="41"/>
                    <a:pt x="100" y="0"/>
                    <a:pt x="131" y="10"/>
                  </a:cubicBezTo>
                  <a:cubicBezTo>
                    <a:pt x="175" y="24"/>
                    <a:pt x="182" y="87"/>
                    <a:pt x="242" y="73"/>
                  </a:cubicBezTo>
                  <a:cubicBezTo>
                    <a:pt x="277" y="65"/>
                    <a:pt x="257" y="110"/>
                    <a:pt x="227" y="127"/>
                  </a:cubicBezTo>
                  <a:cubicBezTo>
                    <a:pt x="204" y="141"/>
                    <a:pt x="173" y="143"/>
                    <a:pt x="132" y="116"/>
                  </a:cubicBezTo>
                  <a:cubicBezTo>
                    <a:pt x="132" y="116"/>
                    <a:pt x="99" y="84"/>
                    <a:pt x="61" y="152"/>
                  </a:cubicBezTo>
                  <a:cubicBezTo>
                    <a:pt x="61" y="152"/>
                    <a:pt x="51" y="113"/>
                    <a:pt x="19" y="122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任意多边形: 形状 78" descr="cd417a4a-65a0-43f9-8e89-873cfe5966c7"/>
            <p:cNvSpPr/>
            <p:nvPr/>
          </p:nvSpPr>
          <p:spPr bwMode="auto">
            <a:xfrm>
              <a:off x="6994417" y="3333475"/>
              <a:ext cx="104775" cy="114300"/>
            </a:xfrm>
            <a:custGeom>
              <a:gdLst>
                <a:gd name="T0" fmla="*/ 39 w 40"/>
                <a:gd name="T1" fmla="*/ 42 h 43"/>
                <a:gd name="T2" fmla="*/ 29 w 40"/>
                <a:gd name="T3" fmla="*/ 32 h 43"/>
                <a:gd name="T4" fmla="*/ 40 w 40"/>
                <a:gd name="T5" fmla="*/ 23 h 43"/>
                <a:gd name="T6" fmla="*/ 15 w 40"/>
                <a:gd name="T7" fmla="*/ 8 h 43"/>
                <a:gd name="T8" fmla="*/ 39 w 40"/>
                <a:gd name="T9" fmla="*/ 42 h 4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39" y="42"/>
                  </a:moveTo>
                  <a:cubicBezTo>
                    <a:pt x="39" y="42"/>
                    <a:pt x="27" y="38"/>
                    <a:pt x="29" y="32"/>
                  </a:cubicBezTo>
                  <a:cubicBezTo>
                    <a:pt x="31" y="25"/>
                    <a:pt x="40" y="23"/>
                    <a:pt x="40" y="23"/>
                  </a:cubicBezTo>
                  <a:cubicBezTo>
                    <a:pt x="40" y="23"/>
                    <a:pt x="30" y="0"/>
                    <a:pt x="15" y="8"/>
                  </a:cubicBezTo>
                  <a:cubicBezTo>
                    <a:pt x="0" y="16"/>
                    <a:pt x="16" y="43"/>
                    <a:pt x="39" y="42"/>
                  </a:cubicBez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直接连接符 79" descr="0104cb9c-7a5a-464d-a65c-5c8ad06c1dba"/>
            <p:cNvSpPr/>
            <p:nvPr/>
          </p:nvSpPr>
          <p:spPr bwMode="auto">
            <a:xfrm flipV="1">
              <a:off x="6643580" y="4359000"/>
              <a:ext cx="192088" cy="454025"/>
            </a:xfrm>
            <a:prstGeom prst="line">
              <a:avLst/>
            </a:prstGeom>
            <a:noFill/>
            <a:ln w="31750" cap="rnd">
              <a:solidFill>
                <a:srgbClr val="FB8862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80" descr="4cd6bcf5-c2d1-45da-9021-5fc9694c19b6"/>
            <p:cNvSpPr/>
            <p:nvPr/>
          </p:nvSpPr>
          <p:spPr bwMode="auto">
            <a:xfrm>
              <a:off x="7146817" y="3660500"/>
              <a:ext cx="1343025" cy="1212850"/>
            </a:xfrm>
            <a:custGeom>
              <a:gdLst>
                <a:gd name="T0" fmla="*/ 281 w 846"/>
                <a:gd name="T1" fmla="*/ 764 h 764"/>
                <a:gd name="T2" fmla="*/ 0 w 846"/>
                <a:gd name="T3" fmla="*/ 764 h 764"/>
                <a:gd name="T4" fmla="*/ 693 w 846"/>
                <a:gd name="T5" fmla="*/ 0 h 764"/>
                <a:gd name="T6" fmla="*/ 846 w 846"/>
                <a:gd name="T7" fmla="*/ 140 h 764"/>
                <a:gd name="T8" fmla="*/ 281 w 846"/>
                <a:gd name="T9" fmla="*/ 764 h 76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764">
                  <a:moveTo>
                    <a:pt x="281" y="764"/>
                  </a:moveTo>
                  <a:lnTo>
                    <a:pt x="0" y="764"/>
                  </a:lnTo>
                  <a:lnTo>
                    <a:pt x="693" y="0"/>
                  </a:lnTo>
                  <a:lnTo>
                    <a:pt x="846" y="140"/>
                  </a:lnTo>
                  <a:lnTo>
                    <a:pt x="281" y="76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任意多边形: 形状 81" descr="c1fbeffb-5bd4-4594-b709-74132c8178c5"/>
            <p:cNvSpPr/>
            <p:nvPr/>
          </p:nvSpPr>
          <p:spPr bwMode="auto">
            <a:xfrm>
              <a:off x="8034230" y="3065188"/>
              <a:ext cx="1020763" cy="1019175"/>
            </a:xfrm>
            <a:custGeom>
              <a:gdLst>
                <a:gd name="T0" fmla="*/ 328 w 387"/>
                <a:gd name="T1" fmla="*/ 310 h 387"/>
                <a:gd name="T2" fmla="*/ 78 w 387"/>
                <a:gd name="T3" fmla="*/ 322 h 387"/>
                <a:gd name="T4" fmla="*/ 66 w 387"/>
                <a:gd name="T5" fmla="*/ 72 h 387"/>
                <a:gd name="T6" fmla="*/ 262 w 387"/>
                <a:gd name="T7" fmla="*/ 27 h 387"/>
                <a:gd name="T8" fmla="*/ 122 w 387"/>
                <a:gd name="T9" fmla="*/ 180 h 387"/>
                <a:gd name="T10" fmla="*/ 215 w 387"/>
                <a:gd name="T11" fmla="*/ 264 h 387"/>
                <a:gd name="T12" fmla="*/ 354 w 387"/>
                <a:gd name="T13" fmla="*/ 110 h 387"/>
                <a:gd name="T14" fmla="*/ 328 w 387"/>
                <a:gd name="T15" fmla="*/ 310 h 3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387">
                  <a:moveTo>
                    <a:pt x="328" y="310"/>
                  </a:moveTo>
                  <a:cubicBezTo>
                    <a:pt x="262" y="382"/>
                    <a:pt x="151" y="387"/>
                    <a:pt x="78" y="322"/>
                  </a:cubicBezTo>
                  <a:cubicBezTo>
                    <a:pt x="6" y="256"/>
                    <a:pt x="0" y="145"/>
                    <a:pt x="66" y="72"/>
                  </a:cubicBezTo>
                  <a:cubicBezTo>
                    <a:pt x="117" y="16"/>
                    <a:pt x="195" y="0"/>
                    <a:pt x="262" y="27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354" y="110"/>
                    <a:pt x="354" y="110"/>
                    <a:pt x="354" y="110"/>
                  </a:cubicBezTo>
                  <a:cubicBezTo>
                    <a:pt x="387" y="174"/>
                    <a:pt x="379" y="254"/>
                    <a:pt x="328" y="310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任意多边形: 形状 82" descr="d93367b8-f227-4492-900d-ce11f9bf5eae"/>
            <p:cNvSpPr/>
            <p:nvPr/>
          </p:nvSpPr>
          <p:spPr bwMode="auto">
            <a:xfrm>
              <a:off x="8110430" y="3911325"/>
              <a:ext cx="242888" cy="360363"/>
            </a:xfrm>
            <a:custGeom>
              <a:gdLst>
                <a:gd name="T0" fmla="*/ 86 w 92"/>
                <a:gd name="T1" fmla="*/ 74 h 137"/>
                <a:gd name="T2" fmla="*/ 91 w 92"/>
                <a:gd name="T3" fmla="*/ 52 h 137"/>
                <a:gd name="T4" fmla="*/ 85 w 92"/>
                <a:gd name="T5" fmla="*/ 18 h 137"/>
                <a:gd name="T6" fmla="*/ 59 w 92"/>
                <a:gd name="T7" fmla="*/ 9 h 137"/>
                <a:gd name="T8" fmla="*/ 7 w 92"/>
                <a:gd name="T9" fmla="*/ 62 h 137"/>
                <a:gd name="T10" fmla="*/ 2 w 92"/>
                <a:gd name="T11" fmla="*/ 82 h 137"/>
                <a:gd name="T12" fmla="*/ 20 w 92"/>
                <a:gd name="T13" fmla="*/ 124 h 137"/>
                <a:gd name="T14" fmla="*/ 50 w 92"/>
                <a:gd name="T15" fmla="*/ 125 h 137"/>
                <a:gd name="T16" fmla="*/ 86 w 92"/>
                <a:gd name="T17" fmla="*/ 74 h 1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7">
                  <a:moveTo>
                    <a:pt x="86" y="74"/>
                  </a:moveTo>
                  <a:cubicBezTo>
                    <a:pt x="90" y="67"/>
                    <a:pt x="92" y="59"/>
                    <a:pt x="91" y="52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3" y="5"/>
                    <a:pt x="68" y="0"/>
                    <a:pt x="59" y="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" y="67"/>
                    <a:pt x="0" y="75"/>
                    <a:pt x="2" y="82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6" y="137"/>
                    <a:pt x="44" y="137"/>
                    <a:pt x="50" y="125"/>
                  </a:cubicBezTo>
                  <a:lnTo>
                    <a:pt x="86" y="74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4" name="任意多边形: 形状 83" descr="ef1404cd-9333-4715-8021-7b0f17fcbb37"/>
          <p:cNvSpPr/>
          <p:nvPr/>
        </p:nvSpPr>
        <p:spPr bwMode="auto">
          <a:xfrm>
            <a:off x="660399" y="5982039"/>
            <a:ext cx="10858501" cy="175438"/>
          </a:xfrm>
          <a:custGeom>
            <a:gdLst>
              <a:gd name="T0" fmla="*/ 2339 w 2339"/>
              <a:gd name="T1" fmla="*/ 25 h 49"/>
              <a:gd name="T2" fmla="*/ 2332 w 2339"/>
              <a:gd name="T3" fmla="*/ 42 h 49"/>
              <a:gd name="T4" fmla="*/ 2314 w 2339"/>
              <a:gd name="T5" fmla="*/ 49 h 49"/>
              <a:gd name="T6" fmla="*/ 25 w 2339"/>
              <a:gd name="T7" fmla="*/ 49 h 49"/>
              <a:gd name="T8" fmla="*/ 0 w 2339"/>
              <a:gd name="T9" fmla="*/ 25 h 49"/>
              <a:gd name="T10" fmla="*/ 7 w 2339"/>
              <a:gd name="T11" fmla="*/ 7 h 49"/>
              <a:gd name="T12" fmla="*/ 25 w 2339"/>
              <a:gd name="T13" fmla="*/ 0 h 49"/>
              <a:gd name="T14" fmla="*/ 2314 w 2339"/>
              <a:gd name="T15" fmla="*/ 0 h 49"/>
              <a:gd name="T16" fmla="*/ 2339 w 2339"/>
              <a:gd name="T17" fmla="*/ 25 h 4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9" h="49">
                <a:moveTo>
                  <a:pt x="2339" y="25"/>
                </a:moveTo>
                <a:cubicBezTo>
                  <a:pt x="2339" y="31"/>
                  <a:pt x="2336" y="37"/>
                  <a:pt x="2332" y="42"/>
                </a:cubicBezTo>
                <a:cubicBezTo>
                  <a:pt x="2327" y="46"/>
                  <a:pt x="2321" y="49"/>
                  <a:pt x="2314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11" y="49"/>
                  <a:pt x="0" y="38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12" y="3"/>
                  <a:pt x="18" y="0"/>
                  <a:pt x="25" y="0"/>
                </a:cubicBezTo>
                <a:cubicBezTo>
                  <a:pt x="2314" y="0"/>
                  <a:pt x="2314" y="0"/>
                  <a:pt x="2314" y="0"/>
                </a:cubicBezTo>
                <a:cubicBezTo>
                  <a:pt x="2328" y="0"/>
                  <a:pt x="2339" y="11"/>
                  <a:pt x="2339" y="25"/>
                </a:cubicBezTo>
                <a:close/>
              </a:path>
            </a:pathLst>
          </a:custGeom>
          <a:solidFill>
            <a:srgbClr val="373B54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 descr="67247a84-9e53-4b96-b302-3be5fb727de3"/>
          <p:cNvSpPr>
            <a:spLocks noGrp="1"/>
          </p:cNvSpPr>
          <p:nvPr>
            <p:ph type="ctrTitle" hasCustomPrompt="1"/>
          </p:nvPr>
        </p:nvSpPr>
        <p:spPr>
          <a:xfrm flipV="false" flipH="false">
            <a:off x="660400" y="1130300"/>
            <a:ext cx="6183825" cy="221711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d43f630e-3d22-4849-b59e-ffcfff45a64d"/>
          <p:cNvSpPr>
            <a:spLocks noGrp="1"/>
          </p:cNvSpPr>
          <p:nvPr>
            <p:ph type="subTitle" idx="1" hasCustomPrompt="1"/>
          </p:nvPr>
        </p:nvSpPr>
        <p:spPr>
          <a:xfrm flipV="false" flipH="false">
            <a:off x="660400" y="3347418"/>
            <a:ext cx="6183825" cy="182880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ea3a712e-98f0-4a04-b5b8-9c5b494321dc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60400" y="5314875"/>
            <a:ext cx="5491982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6e6f8884-0550-4a07-99c8-f437ab2ff41f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660400" y="5589195"/>
            <a:ext cx="5491982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b9d2f582-1eb5-4614-b0dc-8f06a715d2e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81b3bcbe-38c7-4074-8f18-b8d1b7af2cc8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2b311eb4-47de-4e4e-a37b-7d94254958ac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e47d562-726b-471a-a6a5-85753c2064d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200c307-d154-4839-8ede-132168c47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0125d06e-dcb5-4812-92fd-c4d14338b4b3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fb16dd74-deea-4b28-a1cc-d953ac414752"/>
          <p:cNvSpPr>
            <a:spLocks noGrp="1"/>
          </p:cNvSpPr>
          <p:nvPr>
            <p:ph sz="quarter" idx="1" hasCustomPrompt="1"/>
          </p:nvPr>
        </p:nvSpPr>
        <p:spPr>
          <a:xfrm flipV="false" flipH="false"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da9fa157-6e53-49f0-a706-c1ea4e8534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0b423211-cb94-4dc0-baa0-531f5a9b8a5d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0fc5450c-722c-4fd9-ba67-4099cd04e66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a06f2c9a-584f-4513-afd8-ef5f676d8281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2a2b7500-5654-4980-a395-a93e76ce129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17892abe-583f-47a3-93dc-3c3dffd0e36e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399" y="1408922"/>
            <a:ext cx="6540695" cy="207807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b13ccfc7-1fb0-4460-a4bf-3e8e52aa9c81"/>
          <p:cNvSpPr>
            <a:spLocks noGrp="1"/>
          </p:cNvSpPr>
          <p:nvPr>
            <p:ph type="body" idx="1" hasCustomPrompt="1"/>
          </p:nvPr>
        </p:nvSpPr>
        <p:spPr>
          <a:xfrm flipV="false" flipH="false">
            <a:off x="660399" y="3492500"/>
            <a:ext cx="6540695" cy="175678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b7863de5-5bf3-484a-a742-af9963c4d6f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1cc2f0bb-1eb3-4c86-bac2-7e232ab749e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99b2c785-f3fc-4f06-a47d-1d62c03b23a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sp>
        <p:nvSpPr>
          <p:cNvPr id="86" name="矩形 85" descr="8b1488f8-abdc-49a2-bfe5-988248ecf929"/>
          <p:cNvSpPr/>
          <p:nvPr/>
        </p:nvSpPr>
        <p:spPr>
          <a:xfrm>
            <a:off x="0" y="5269837"/>
            <a:ext cx="12192000" cy="992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 descr="9c346b6f-f409-438d-82b8-c3290190ded7"/>
          <p:cNvGrpSpPr/>
          <p:nvPr/>
        </p:nvGrpSpPr>
        <p:grpSpPr>
          <a:xfrm>
            <a:off x="6756400" y="3400623"/>
            <a:ext cx="5172434" cy="2919738"/>
            <a:chOff x="5221180" y="1253850"/>
            <a:chExt cx="6462713" cy="3648076"/>
          </a:xfrm>
        </p:grpSpPr>
        <p:sp>
          <p:nvSpPr>
            <p:cNvPr id="88" name="任意多边形: 形状 87" descr="d922c9bb-a187-4838-9855-1a6d04d313f4"/>
            <p:cNvSpPr/>
            <p:nvPr/>
          </p:nvSpPr>
          <p:spPr bwMode="auto">
            <a:xfrm>
              <a:off x="10393255" y="3871638"/>
              <a:ext cx="1290638" cy="985838"/>
            </a:xfrm>
            <a:custGeom>
              <a:gdLst>
                <a:gd name="T0" fmla="*/ 0 w 489"/>
                <a:gd name="T1" fmla="*/ 373 h 374"/>
                <a:gd name="T2" fmla="*/ 125 w 489"/>
                <a:gd name="T3" fmla="*/ 374 h 374"/>
                <a:gd name="T4" fmla="*/ 489 w 489"/>
                <a:gd name="T5" fmla="*/ 88 h 374"/>
                <a:gd name="T6" fmla="*/ 0 w 489"/>
                <a:gd name="T7" fmla="*/ 373 h 3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9" h="374">
                  <a:moveTo>
                    <a:pt x="0" y="373"/>
                  </a:moveTo>
                  <a:cubicBezTo>
                    <a:pt x="125" y="374"/>
                    <a:pt x="125" y="374"/>
                    <a:pt x="125" y="374"/>
                  </a:cubicBezTo>
                  <a:cubicBezTo>
                    <a:pt x="408" y="331"/>
                    <a:pt x="489" y="88"/>
                    <a:pt x="489" y="88"/>
                  </a:cubicBezTo>
                  <a:cubicBezTo>
                    <a:pt x="192" y="0"/>
                    <a:pt x="7" y="372"/>
                    <a:pt x="0" y="373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88" descr="e53604e0-247a-41c2-981f-ebddbe47678a"/>
            <p:cNvSpPr/>
            <p:nvPr/>
          </p:nvSpPr>
          <p:spPr bwMode="auto">
            <a:xfrm>
              <a:off x="10667892" y="4325663"/>
              <a:ext cx="635000" cy="476250"/>
            </a:xfrm>
            <a:custGeom>
              <a:gdLst>
                <a:gd name="T0" fmla="*/ 241 w 241"/>
                <a:gd name="T1" fmla="*/ 0 h 181"/>
                <a:gd name="T2" fmla="*/ 0 w 241"/>
                <a:gd name="T3" fmla="*/ 181 h 181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1" h="181">
                  <a:moveTo>
                    <a:pt x="241" y="0"/>
                  </a:moveTo>
                  <a:cubicBezTo>
                    <a:pt x="237" y="0"/>
                    <a:pt x="129" y="51"/>
                    <a:pt x="0" y="181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任意多边形: 形状 89" descr="aecf3059-0a09-459d-ae93-ab2b52f97f83"/>
            <p:cNvSpPr/>
            <p:nvPr/>
          </p:nvSpPr>
          <p:spPr bwMode="auto">
            <a:xfrm>
              <a:off x="10012255" y="3057250"/>
              <a:ext cx="1476375" cy="1835150"/>
            </a:xfrm>
            <a:custGeom>
              <a:gdLst>
                <a:gd name="T0" fmla="*/ 549 w 559"/>
                <a:gd name="T1" fmla="*/ 232 h 696"/>
                <a:gd name="T2" fmla="*/ 98 w 559"/>
                <a:gd name="T3" fmla="*/ 696 h 696"/>
                <a:gd name="T4" fmla="*/ 0 w 559"/>
                <a:gd name="T5" fmla="*/ 666 h 696"/>
                <a:gd name="T6" fmla="*/ 538 w 559"/>
                <a:gd name="T7" fmla="*/ 0 h 696"/>
                <a:gd name="T8" fmla="*/ 557 w 559"/>
                <a:gd name="T9" fmla="*/ 157 h 696"/>
                <a:gd name="T10" fmla="*/ 549 w 559"/>
                <a:gd name="T11" fmla="*/ 232 h 6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696">
                  <a:moveTo>
                    <a:pt x="549" y="232"/>
                  </a:moveTo>
                  <a:cubicBezTo>
                    <a:pt x="489" y="513"/>
                    <a:pt x="99" y="691"/>
                    <a:pt x="98" y="696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64" y="181"/>
                    <a:pt x="538" y="0"/>
                    <a:pt x="538" y="0"/>
                  </a:cubicBezTo>
                  <a:cubicBezTo>
                    <a:pt x="553" y="56"/>
                    <a:pt x="559" y="108"/>
                    <a:pt x="557" y="157"/>
                  </a:cubicBezTo>
                  <a:cubicBezTo>
                    <a:pt x="435" y="205"/>
                    <a:pt x="503" y="261"/>
                    <a:pt x="549" y="232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任意多边形: 形状 90" descr="2ade9b88-7acf-40f8-9abe-7522a083a885"/>
            <p:cNvSpPr/>
            <p:nvPr/>
          </p:nvSpPr>
          <p:spPr bwMode="auto">
            <a:xfrm>
              <a:off x="10182117" y="3308075"/>
              <a:ext cx="1120775" cy="1546225"/>
            </a:xfrm>
            <a:custGeom>
              <a:gdLst>
                <a:gd name="T0" fmla="*/ 425 w 425"/>
                <a:gd name="T1" fmla="*/ 0 h 587"/>
                <a:gd name="T2" fmla="*/ 0 w 425"/>
                <a:gd name="T3" fmla="*/ 587 h 587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587">
                  <a:moveTo>
                    <a:pt x="425" y="0"/>
                  </a:moveTo>
                  <a:cubicBezTo>
                    <a:pt x="425" y="0"/>
                    <a:pt x="134" y="368"/>
                    <a:pt x="0" y="587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椭圆 91" descr="f16b261a-47d5-4421-82ed-8ba0d7b58946"/>
            <p:cNvSpPr/>
            <p:nvPr/>
          </p:nvSpPr>
          <p:spPr bwMode="auto">
            <a:xfrm>
              <a:off x="9839217" y="1334813"/>
              <a:ext cx="681038" cy="681038"/>
            </a:xfrm>
            <a:prstGeom prst="ellipse">
              <a:avLst/>
            </a:pr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椭圆 92" descr="092fa783-e119-4d34-870a-0e2de764f451"/>
            <p:cNvSpPr/>
            <p:nvPr/>
          </p:nvSpPr>
          <p:spPr bwMode="auto">
            <a:xfrm>
              <a:off x="10010667" y="1506263"/>
              <a:ext cx="338138" cy="334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任意多边形: 形状 93" descr="afb39020-666d-43a7-a721-a141e5111e6c"/>
            <p:cNvSpPr/>
            <p:nvPr/>
          </p:nvSpPr>
          <p:spPr bwMode="auto">
            <a:xfrm>
              <a:off x="10082105" y="1253850"/>
              <a:ext cx="196850" cy="133350"/>
            </a:xfrm>
            <a:custGeom>
              <a:gdLst>
                <a:gd name="T0" fmla="*/ 75 w 75"/>
                <a:gd name="T1" fmla="*/ 51 h 51"/>
                <a:gd name="T2" fmla="*/ 63 w 75"/>
                <a:gd name="T3" fmla="*/ 5 h 51"/>
                <a:gd name="T4" fmla="*/ 56 w 75"/>
                <a:gd name="T5" fmla="*/ 0 h 51"/>
                <a:gd name="T6" fmla="*/ 39 w 75"/>
                <a:gd name="T7" fmla="*/ 0 h 51"/>
                <a:gd name="T8" fmla="*/ 35 w 75"/>
                <a:gd name="T9" fmla="*/ 0 h 51"/>
                <a:gd name="T10" fmla="*/ 19 w 75"/>
                <a:gd name="T11" fmla="*/ 0 h 51"/>
                <a:gd name="T12" fmla="*/ 11 w 75"/>
                <a:gd name="T13" fmla="*/ 5 h 51"/>
                <a:gd name="T14" fmla="*/ 0 w 75"/>
                <a:gd name="T15" fmla="*/ 51 h 51"/>
                <a:gd name="T16" fmla="*/ 37 w 75"/>
                <a:gd name="T17" fmla="*/ 49 h 51"/>
                <a:gd name="T18" fmla="*/ 75 w 75"/>
                <a:gd name="T19" fmla="*/ 51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1">
                  <a:moveTo>
                    <a:pt x="75" y="51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2" y="2"/>
                    <a:pt x="59" y="0"/>
                    <a:pt x="5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2" y="2"/>
                    <a:pt x="11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75" y="51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任意多边形: 形状 94" descr="9e50eac3-62f5-4de4-80da-428eb0e85dc0"/>
            <p:cNvSpPr/>
            <p:nvPr/>
          </p:nvSpPr>
          <p:spPr bwMode="auto">
            <a:xfrm>
              <a:off x="9839217" y="1334813"/>
              <a:ext cx="207963" cy="207963"/>
            </a:xfrm>
            <a:custGeom>
              <a:gdLst>
                <a:gd name="T0" fmla="*/ 79 w 79"/>
                <a:gd name="T1" fmla="*/ 26 h 79"/>
                <a:gd name="T2" fmla="*/ 38 w 79"/>
                <a:gd name="T3" fmla="*/ 2 h 79"/>
                <a:gd name="T4" fmla="*/ 29 w 79"/>
                <a:gd name="T5" fmla="*/ 3 h 79"/>
                <a:gd name="T6" fmla="*/ 17 w 79"/>
                <a:gd name="T7" fmla="*/ 14 h 79"/>
                <a:gd name="T8" fmla="*/ 14 w 79"/>
                <a:gd name="T9" fmla="*/ 17 h 79"/>
                <a:gd name="T10" fmla="*/ 3 w 79"/>
                <a:gd name="T11" fmla="*/ 29 h 79"/>
                <a:gd name="T12" fmla="*/ 1 w 79"/>
                <a:gd name="T13" fmla="*/ 38 h 79"/>
                <a:gd name="T14" fmla="*/ 26 w 79"/>
                <a:gd name="T15" fmla="*/ 79 h 79"/>
                <a:gd name="T16" fmla="*/ 51 w 79"/>
                <a:gd name="T17" fmla="*/ 51 h 79"/>
                <a:gd name="T18" fmla="*/ 79 w 79"/>
                <a:gd name="T19" fmla="*/ 2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26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5" y="0"/>
                    <a:pt x="31" y="0"/>
                    <a:pt x="29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1"/>
                    <a:pt x="0" y="35"/>
                    <a:pt x="1" y="3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79" y="26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任意多边形: 形状 95" descr="3f21bd04-940e-40ab-82b2-3895d9031f47"/>
            <p:cNvSpPr/>
            <p:nvPr/>
          </p:nvSpPr>
          <p:spPr bwMode="auto">
            <a:xfrm>
              <a:off x="9756667" y="1577700"/>
              <a:ext cx="134938" cy="198438"/>
            </a:xfrm>
            <a:custGeom>
              <a:gdLst>
                <a:gd name="T0" fmla="*/ 51 w 51"/>
                <a:gd name="T1" fmla="*/ 0 h 75"/>
                <a:gd name="T2" fmla="*/ 6 w 51"/>
                <a:gd name="T3" fmla="*/ 11 h 75"/>
                <a:gd name="T4" fmla="*/ 0 w 51"/>
                <a:gd name="T5" fmla="*/ 19 h 75"/>
                <a:gd name="T6" fmla="*/ 0 w 51"/>
                <a:gd name="T7" fmla="*/ 35 h 75"/>
                <a:gd name="T8" fmla="*/ 0 w 51"/>
                <a:gd name="T9" fmla="*/ 40 h 75"/>
                <a:gd name="T10" fmla="*/ 0 w 51"/>
                <a:gd name="T11" fmla="*/ 56 h 75"/>
                <a:gd name="T12" fmla="*/ 6 w 51"/>
                <a:gd name="T13" fmla="*/ 63 h 75"/>
                <a:gd name="T14" fmla="*/ 51 w 51"/>
                <a:gd name="T15" fmla="*/ 75 h 75"/>
                <a:gd name="T16" fmla="*/ 50 w 51"/>
                <a:gd name="T17" fmla="*/ 37 h 75"/>
                <a:gd name="T18" fmla="*/ 51 w 51"/>
                <a:gd name="T19" fmla="*/ 0 h 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75">
                  <a:moveTo>
                    <a:pt x="51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2"/>
                    <a:pt x="0" y="15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2" y="63"/>
                    <a:pt x="6" y="63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37"/>
                    <a:pt x="50" y="37"/>
                    <a:pt x="50" y="3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任意多边形: 形状 96" descr="1ad45691-34e9-4acc-afbb-5d78f9db4304"/>
            <p:cNvSpPr/>
            <p:nvPr/>
          </p:nvSpPr>
          <p:spPr bwMode="auto">
            <a:xfrm>
              <a:off x="9839217" y="1809475"/>
              <a:ext cx="207963" cy="207963"/>
            </a:xfrm>
            <a:custGeom>
              <a:gdLst>
                <a:gd name="T0" fmla="*/ 26 w 79"/>
                <a:gd name="T1" fmla="*/ 0 h 79"/>
                <a:gd name="T2" fmla="*/ 2 w 79"/>
                <a:gd name="T3" fmla="*/ 40 h 79"/>
                <a:gd name="T4" fmla="*/ 3 w 79"/>
                <a:gd name="T5" fmla="*/ 50 h 79"/>
                <a:gd name="T6" fmla="*/ 14 w 79"/>
                <a:gd name="T7" fmla="*/ 61 h 79"/>
                <a:gd name="T8" fmla="*/ 17 w 79"/>
                <a:gd name="T9" fmla="*/ 65 h 79"/>
                <a:gd name="T10" fmla="*/ 29 w 79"/>
                <a:gd name="T11" fmla="*/ 76 h 79"/>
                <a:gd name="T12" fmla="*/ 38 w 79"/>
                <a:gd name="T13" fmla="*/ 77 h 79"/>
                <a:gd name="T14" fmla="*/ 79 w 79"/>
                <a:gd name="T15" fmla="*/ 53 h 79"/>
                <a:gd name="T16" fmla="*/ 51 w 79"/>
                <a:gd name="T17" fmla="*/ 28 h 79"/>
                <a:gd name="T18" fmla="*/ 26 w 79"/>
                <a:gd name="T19" fmla="*/ 0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26" y="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43"/>
                    <a:pt x="0" y="47"/>
                    <a:pt x="3" y="5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79"/>
                    <a:pt x="35" y="79"/>
                    <a:pt x="38" y="77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51" y="28"/>
                    <a:pt x="51" y="28"/>
                    <a:pt x="51" y="28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任意多边形: 形状 97" descr="dd3b953d-e60f-49fd-a17e-90f4b0f74f64"/>
            <p:cNvSpPr/>
            <p:nvPr/>
          </p:nvSpPr>
          <p:spPr bwMode="auto">
            <a:xfrm>
              <a:off x="10082105" y="1961875"/>
              <a:ext cx="196850" cy="138113"/>
            </a:xfrm>
            <a:custGeom>
              <a:gdLst>
                <a:gd name="T0" fmla="*/ 0 w 75"/>
                <a:gd name="T1" fmla="*/ 0 h 52"/>
                <a:gd name="T2" fmla="*/ 12 w 75"/>
                <a:gd name="T3" fmla="*/ 46 h 52"/>
                <a:gd name="T4" fmla="*/ 19 w 75"/>
                <a:gd name="T5" fmla="*/ 52 h 52"/>
                <a:gd name="T6" fmla="*/ 35 w 75"/>
                <a:gd name="T7" fmla="*/ 52 h 52"/>
                <a:gd name="T8" fmla="*/ 40 w 75"/>
                <a:gd name="T9" fmla="*/ 52 h 52"/>
                <a:gd name="T10" fmla="*/ 56 w 75"/>
                <a:gd name="T11" fmla="*/ 52 h 52"/>
                <a:gd name="T12" fmla="*/ 64 w 75"/>
                <a:gd name="T13" fmla="*/ 46 h 52"/>
                <a:gd name="T14" fmla="*/ 75 w 75"/>
                <a:gd name="T15" fmla="*/ 0 h 52"/>
                <a:gd name="T16" fmla="*/ 38 w 75"/>
                <a:gd name="T17" fmla="*/ 2 h 52"/>
                <a:gd name="T18" fmla="*/ 0 w 75"/>
                <a:gd name="T19" fmla="*/ 0 h 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2">
                  <a:moveTo>
                    <a:pt x="0" y="0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50"/>
                    <a:pt x="15" y="52"/>
                    <a:pt x="19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0" y="52"/>
                    <a:pt x="63" y="50"/>
                    <a:pt x="64" y="4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任意多边形: 形状 98" descr="4a859fce-e799-4cae-9bb3-a2be953cd3d2"/>
            <p:cNvSpPr/>
            <p:nvPr/>
          </p:nvSpPr>
          <p:spPr bwMode="auto">
            <a:xfrm>
              <a:off x="10313880" y="1809475"/>
              <a:ext cx="207963" cy="207963"/>
            </a:xfrm>
            <a:custGeom>
              <a:gdLst>
                <a:gd name="T0" fmla="*/ 0 w 79"/>
                <a:gd name="T1" fmla="*/ 53 h 79"/>
                <a:gd name="T2" fmla="*/ 41 w 79"/>
                <a:gd name="T3" fmla="*/ 77 h 79"/>
                <a:gd name="T4" fmla="*/ 50 w 79"/>
                <a:gd name="T5" fmla="*/ 76 h 79"/>
                <a:gd name="T6" fmla="*/ 62 w 79"/>
                <a:gd name="T7" fmla="*/ 64 h 79"/>
                <a:gd name="T8" fmla="*/ 65 w 79"/>
                <a:gd name="T9" fmla="*/ 61 h 79"/>
                <a:gd name="T10" fmla="*/ 76 w 79"/>
                <a:gd name="T11" fmla="*/ 50 h 79"/>
                <a:gd name="T12" fmla="*/ 77 w 79"/>
                <a:gd name="T13" fmla="*/ 40 h 79"/>
                <a:gd name="T14" fmla="*/ 53 w 79"/>
                <a:gd name="T15" fmla="*/ 0 h 79"/>
                <a:gd name="T16" fmla="*/ 28 w 79"/>
                <a:gd name="T17" fmla="*/ 28 h 79"/>
                <a:gd name="T18" fmla="*/ 0 w 79"/>
                <a:gd name="T19" fmla="*/ 53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0" y="53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44" y="79"/>
                    <a:pt x="47" y="78"/>
                    <a:pt x="50" y="7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9" y="47"/>
                    <a:pt x="79" y="43"/>
                    <a:pt x="77" y="4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任意多边形: 形状 99" descr="93668ed1-e1c9-42eb-9220-28ba190e1761"/>
            <p:cNvSpPr/>
            <p:nvPr/>
          </p:nvSpPr>
          <p:spPr bwMode="auto">
            <a:xfrm>
              <a:off x="10466280" y="1577700"/>
              <a:ext cx="138113" cy="195263"/>
            </a:xfrm>
            <a:custGeom>
              <a:gdLst>
                <a:gd name="T0" fmla="*/ 0 w 52"/>
                <a:gd name="T1" fmla="*/ 74 h 74"/>
                <a:gd name="T2" fmla="*/ 46 w 52"/>
                <a:gd name="T3" fmla="*/ 63 h 74"/>
                <a:gd name="T4" fmla="*/ 52 w 52"/>
                <a:gd name="T5" fmla="*/ 56 h 74"/>
                <a:gd name="T6" fmla="*/ 52 w 52"/>
                <a:gd name="T7" fmla="*/ 39 h 74"/>
                <a:gd name="T8" fmla="*/ 52 w 52"/>
                <a:gd name="T9" fmla="*/ 35 h 74"/>
                <a:gd name="T10" fmla="*/ 52 w 52"/>
                <a:gd name="T11" fmla="*/ 19 h 74"/>
                <a:gd name="T12" fmla="*/ 46 w 52"/>
                <a:gd name="T13" fmla="*/ 11 h 74"/>
                <a:gd name="T14" fmla="*/ 0 w 52"/>
                <a:gd name="T15" fmla="*/ 0 h 74"/>
                <a:gd name="T16" fmla="*/ 2 w 52"/>
                <a:gd name="T17" fmla="*/ 37 h 74"/>
                <a:gd name="T18" fmla="*/ 0 w 52"/>
                <a:gd name="T19" fmla="*/ 74 h 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74">
                  <a:moveTo>
                    <a:pt x="0" y="74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62"/>
                    <a:pt x="52" y="59"/>
                    <a:pt x="52" y="56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5"/>
                    <a:pt x="50" y="12"/>
                    <a:pt x="46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任意多边形: 形状 100" descr="f818ea2d-4ba5-4b96-af55-eca512195792"/>
            <p:cNvSpPr/>
            <p:nvPr/>
          </p:nvSpPr>
          <p:spPr bwMode="auto">
            <a:xfrm>
              <a:off x="10313880" y="1331638"/>
              <a:ext cx="207963" cy="209550"/>
            </a:xfrm>
            <a:custGeom>
              <a:gdLst>
                <a:gd name="T0" fmla="*/ 53 w 79"/>
                <a:gd name="T1" fmla="*/ 79 h 79"/>
                <a:gd name="T2" fmla="*/ 77 w 79"/>
                <a:gd name="T3" fmla="*/ 39 h 79"/>
                <a:gd name="T4" fmla="*/ 76 w 79"/>
                <a:gd name="T5" fmla="*/ 30 h 79"/>
                <a:gd name="T6" fmla="*/ 64 w 79"/>
                <a:gd name="T7" fmla="*/ 18 h 79"/>
                <a:gd name="T8" fmla="*/ 61 w 79"/>
                <a:gd name="T9" fmla="*/ 15 h 79"/>
                <a:gd name="T10" fmla="*/ 50 w 79"/>
                <a:gd name="T11" fmla="*/ 3 h 79"/>
                <a:gd name="T12" fmla="*/ 40 w 79"/>
                <a:gd name="T13" fmla="*/ 2 h 79"/>
                <a:gd name="T14" fmla="*/ 0 w 79"/>
                <a:gd name="T15" fmla="*/ 27 h 79"/>
                <a:gd name="T16" fmla="*/ 28 w 79"/>
                <a:gd name="T17" fmla="*/ 52 h 79"/>
                <a:gd name="T18" fmla="*/ 53 w 79"/>
                <a:gd name="T19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53" y="79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9" y="36"/>
                    <a:pt x="79" y="32"/>
                    <a:pt x="76" y="3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1"/>
                    <a:pt x="43" y="0"/>
                    <a:pt x="4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8" y="52"/>
                    <a:pt x="28" y="52"/>
                    <a:pt x="28" y="52"/>
                  </a:cubicBezTo>
                  <a:lnTo>
                    <a:pt x="53" y="79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任意多边形: 形状 101" descr="6f99dab9-33a1-43ee-88e1-b18cd2d7f066"/>
            <p:cNvSpPr/>
            <p:nvPr/>
          </p:nvSpPr>
          <p:spPr bwMode="auto">
            <a:xfrm>
              <a:off x="6218130" y="1961875"/>
              <a:ext cx="1104900" cy="1103313"/>
            </a:xfrm>
            <a:custGeom>
              <a:gdLst>
                <a:gd name="T0" fmla="*/ 696 w 696"/>
                <a:gd name="T1" fmla="*/ 520 h 695"/>
                <a:gd name="T2" fmla="*/ 176 w 696"/>
                <a:gd name="T3" fmla="*/ 695 h 695"/>
                <a:gd name="T4" fmla="*/ 0 w 696"/>
                <a:gd name="T5" fmla="*/ 175 h 695"/>
                <a:gd name="T6" fmla="*/ 520 w 696"/>
                <a:gd name="T7" fmla="*/ 0 h 695"/>
                <a:gd name="T8" fmla="*/ 696 w 696"/>
                <a:gd name="T9" fmla="*/ 520 h 69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695">
                  <a:moveTo>
                    <a:pt x="696" y="520"/>
                  </a:moveTo>
                  <a:lnTo>
                    <a:pt x="176" y="695"/>
                  </a:lnTo>
                  <a:lnTo>
                    <a:pt x="0" y="175"/>
                  </a:lnTo>
                  <a:lnTo>
                    <a:pt x="520" y="0"/>
                  </a:lnTo>
                  <a:lnTo>
                    <a:pt x="696" y="52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任意多边形: 形状 102" descr="f52f81c3-a96e-47c3-8a90-0fb00ac63a0a"/>
            <p:cNvSpPr/>
            <p:nvPr/>
          </p:nvSpPr>
          <p:spPr bwMode="auto">
            <a:xfrm>
              <a:off x="6370530" y="2115863"/>
              <a:ext cx="800100" cy="795338"/>
            </a:xfrm>
            <a:custGeom>
              <a:gdLst>
                <a:gd name="T0" fmla="*/ 376 w 504"/>
                <a:gd name="T1" fmla="*/ 0 h 501"/>
                <a:gd name="T2" fmla="*/ 504 w 504"/>
                <a:gd name="T3" fmla="*/ 375 h 501"/>
                <a:gd name="T4" fmla="*/ 128 w 504"/>
                <a:gd name="T5" fmla="*/ 501 h 501"/>
                <a:gd name="T6" fmla="*/ 0 w 504"/>
                <a:gd name="T7" fmla="*/ 126 h 501"/>
                <a:gd name="T8" fmla="*/ 376 w 504"/>
                <a:gd name="T9" fmla="*/ 0 h 5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501">
                  <a:moveTo>
                    <a:pt x="376" y="0"/>
                  </a:moveTo>
                  <a:lnTo>
                    <a:pt x="504" y="375"/>
                  </a:lnTo>
                  <a:lnTo>
                    <a:pt x="128" y="501"/>
                  </a:lnTo>
                  <a:lnTo>
                    <a:pt x="0" y="126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任意多边形: 形状 103" descr="adb58c2b-df39-477c-a2e7-82e87b5d8396"/>
            <p:cNvSpPr/>
            <p:nvPr/>
          </p:nvSpPr>
          <p:spPr bwMode="auto">
            <a:xfrm>
              <a:off x="6537217" y="2427013"/>
              <a:ext cx="633413" cy="484188"/>
            </a:xfrm>
            <a:custGeom>
              <a:gdLst>
                <a:gd name="T0" fmla="*/ 222 w 240"/>
                <a:gd name="T1" fmla="*/ 55 h 184"/>
                <a:gd name="T2" fmla="*/ 240 w 240"/>
                <a:gd name="T3" fmla="*/ 108 h 184"/>
                <a:gd name="T4" fmla="*/ 14 w 240"/>
                <a:gd name="T5" fmla="*/ 184 h 184"/>
                <a:gd name="T6" fmla="*/ 0 w 240"/>
                <a:gd name="T7" fmla="*/ 144 h 184"/>
                <a:gd name="T8" fmla="*/ 64 w 240"/>
                <a:gd name="T9" fmla="*/ 85 h 184"/>
                <a:gd name="T10" fmla="*/ 123 w 240"/>
                <a:gd name="T11" fmla="*/ 26 h 184"/>
                <a:gd name="T12" fmla="*/ 222 w 240"/>
                <a:gd name="T13" fmla="*/ 55 h 1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84">
                  <a:moveTo>
                    <a:pt x="222" y="55"/>
                  </a:moveTo>
                  <a:cubicBezTo>
                    <a:pt x="240" y="108"/>
                    <a:pt x="240" y="108"/>
                    <a:pt x="240" y="108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0" y="122"/>
                    <a:pt x="23" y="85"/>
                    <a:pt x="64" y="85"/>
                  </a:cubicBezTo>
                  <a:cubicBezTo>
                    <a:pt x="139" y="85"/>
                    <a:pt x="101" y="51"/>
                    <a:pt x="123" y="26"/>
                  </a:cubicBezTo>
                  <a:cubicBezTo>
                    <a:pt x="145" y="0"/>
                    <a:pt x="198" y="19"/>
                    <a:pt x="222" y="55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任意多边形: 形状 104" descr="38197857-0461-4daf-8627-ce0788dcb43c"/>
            <p:cNvSpPr/>
            <p:nvPr/>
          </p:nvSpPr>
          <p:spPr bwMode="auto">
            <a:xfrm>
              <a:off x="6486417" y="2339700"/>
              <a:ext cx="182563" cy="184150"/>
            </a:xfrm>
            <a:custGeom>
              <a:gdLst>
                <a:gd name="T0" fmla="*/ 45 w 69"/>
                <a:gd name="T1" fmla="*/ 64 h 70"/>
                <a:gd name="T2" fmla="*/ 64 w 69"/>
                <a:gd name="T3" fmla="*/ 25 h 70"/>
                <a:gd name="T4" fmla="*/ 25 w 69"/>
                <a:gd name="T5" fmla="*/ 6 h 70"/>
                <a:gd name="T6" fmla="*/ 5 w 69"/>
                <a:gd name="T7" fmla="*/ 45 h 70"/>
                <a:gd name="T8" fmla="*/ 45 w 69"/>
                <a:gd name="T9" fmla="*/ 64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45" y="64"/>
                  </a:moveTo>
                  <a:cubicBezTo>
                    <a:pt x="61" y="59"/>
                    <a:pt x="69" y="41"/>
                    <a:pt x="64" y="25"/>
                  </a:cubicBezTo>
                  <a:cubicBezTo>
                    <a:pt x="58" y="9"/>
                    <a:pt x="41" y="0"/>
                    <a:pt x="25" y="6"/>
                  </a:cubicBezTo>
                  <a:cubicBezTo>
                    <a:pt x="9" y="11"/>
                    <a:pt x="0" y="29"/>
                    <a:pt x="5" y="45"/>
                  </a:cubicBezTo>
                  <a:cubicBezTo>
                    <a:pt x="11" y="61"/>
                    <a:pt x="28" y="70"/>
                    <a:pt x="45" y="64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椭圆 105" descr="e7190297-c25e-428f-9e75-1e4aeb6cce25"/>
            <p:cNvSpPr/>
            <p:nvPr/>
          </p:nvSpPr>
          <p:spPr bwMode="auto">
            <a:xfrm>
              <a:off x="5429142" y="3463650"/>
              <a:ext cx="1223963" cy="1222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椭圆 106" descr="e8362337-c4df-44e6-816a-793275050653"/>
            <p:cNvSpPr/>
            <p:nvPr/>
          </p:nvSpPr>
          <p:spPr bwMode="auto">
            <a:xfrm>
              <a:off x="5737117" y="3773213"/>
              <a:ext cx="608013" cy="604838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任意多边形: 形状 107" descr="9372eba2-c8ba-4aa9-9fa7-185c11d105fb"/>
            <p:cNvSpPr/>
            <p:nvPr/>
          </p:nvSpPr>
          <p:spPr bwMode="auto">
            <a:xfrm>
              <a:off x="5864117" y="3317600"/>
              <a:ext cx="354013" cy="246063"/>
            </a:xfrm>
            <a:custGeom>
              <a:gdLst>
                <a:gd name="T0" fmla="*/ 134 w 134"/>
                <a:gd name="T1" fmla="*/ 93 h 93"/>
                <a:gd name="T2" fmla="*/ 114 w 134"/>
                <a:gd name="T3" fmla="*/ 10 h 93"/>
                <a:gd name="T4" fmla="*/ 101 w 134"/>
                <a:gd name="T5" fmla="*/ 0 h 93"/>
                <a:gd name="T6" fmla="*/ 71 w 134"/>
                <a:gd name="T7" fmla="*/ 0 h 93"/>
                <a:gd name="T8" fmla="*/ 63 w 134"/>
                <a:gd name="T9" fmla="*/ 0 h 93"/>
                <a:gd name="T10" fmla="*/ 34 w 134"/>
                <a:gd name="T11" fmla="*/ 0 h 93"/>
                <a:gd name="T12" fmla="*/ 21 w 134"/>
                <a:gd name="T13" fmla="*/ 10 h 93"/>
                <a:gd name="T14" fmla="*/ 0 w 134"/>
                <a:gd name="T15" fmla="*/ 93 h 93"/>
                <a:gd name="T16" fmla="*/ 67 w 134"/>
                <a:gd name="T17" fmla="*/ 89 h 93"/>
                <a:gd name="T18" fmla="*/ 134 w 134"/>
                <a:gd name="T19" fmla="*/ 93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cubicBezTo>
                    <a:pt x="114" y="10"/>
                    <a:pt x="114" y="10"/>
                    <a:pt x="114" y="10"/>
                  </a:cubicBezTo>
                  <a:cubicBezTo>
                    <a:pt x="113" y="4"/>
                    <a:pt x="107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2" y="4"/>
                    <a:pt x="21" y="1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7" y="89"/>
                    <a:pt x="67" y="89"/>
                    <a:pt x="67" y="89"/>
                  </a:cubicBezTo>
                  <a:lnTo>
                    <a:pt x="134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任意多边形: 形状 108" descr="b56a709a-0764-471f-82f2-84f229edda24"/>
            <p:cNvSpPr/>
            <p:nvPr/>
          </p:nvSpPr>
          <p:spPr bwMode="auto">
            <a:xfrm>
              <a:off x="5425967" y="3465238"/>
              <a:ext cx="374650" cy="374650"/>
            </a:xfrm>
            <a:custGeom>
              <a:gdLst>
                <a:gd name="T0" fmla="*/ 142 w 142"/>
                <a:gd name="T1" fmla="*/ 47 h 142"/>
                <a:gd name="T2" fmla="*/ 70 w 142"/>
                <a:gd name="T3" fmla="*/ 3 h 142"/>
                <a:gd name="T4" fmla="*/ 53 w 142"/>
                <a:gd name="T5" fmla="*/ 5 h 142"/>
                <a:gd name="T6" fmla="*/ 32 w 142"/>
                <a:gd name="T7" fmla="*/ 26 h 142"/>
                <a:gd name="T8" fmla="*/ 26 w 142"/>
                <a:gd name="T9" fmla="*/ 31 h 142"/>
                <a:gd name="T10" fmla="*/ 5 w 142"/>
                <a:gd name="T11" fmla="*/ 52 h 142"/>
                <a:gd name="T12" fmla="*/ 3 w 142"/>
                <a:gd name="T13" fmla="*/ 69 h 142"/>
                <a:gd name="T14" fmla="*/ 47 w 142"/>
                <a:gd name="T15" fmla="*/ 142 h 142"/>
                <a:gd name="T16" fmla="*/ 92 w 142"/>
                <a:gd name="T17" fmla="*/ 92 h 142"/>
                <a:gd name="T18" fmla="*/ 142 w 142"/>
                <a:gd name="T19" fmla="*/ 47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142" y="47"/>
                  </a:moveTo>
                  <a:cubicBezTo>
                    <a:pt x="70" y="3"/>
                    <a:pt x="70" y="3"/>
                    <a:pt x="70" y="3"/>
                  </a:cubicBezTo>
                  <a:cubicBezTo>
                    <a:pt x="64" y="0"/>
                    <a:pt x="57" y="0"/>
                    <a:pt x="53" y="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" y="57"/>
                    <a:pt x="0" y="64"/>
                    <a:pt x="3" y="69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92" y="92"/>
                    <a:pt x="92" y="92"/>
                    <a:pt x="92" y="92"/>
                  </a:cubicBez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任意多边形: 形状 109" descr="0ecf28b2-4773-4bb4-9b5e-c21a629211e2"/>
            <p:cNvSpPr/>
            <p:nvPr/>
          </p:nvSpPr>
          <p:spPr bwMode="auto">
            <a:xfrm>
              <a:off x="5281505" y="3903388"/>
              <a:ext cx="244475" cy="352425"/>
            </a:xfrm>
            <a:custGeom>
              <a:gdLst>
                <a:gd name="T0" fmla="*/ 93 w 93"/>
                <a:gd name="T1" fmla="*/ 0 h 134"/>
                <a:gd name="T2" fmla="*/ 10 w 93"/>
                <a:gd name="T3" fmla="*/ 20 h 134"/>
                <a:gd name="T4" fmla="*/ 0 w 93"/>
                <a:gd name="T5" fmla="*/ 34 h 134"/>
                <a:gd name="T6" fmla="*/ 0 w 93"/>
                <a:gd name="T7" fmla="*/ 63 h 134"/>
                <a:gd name="T8" fmla="*/ 0 w 93"/>
                <a:gd name="T9" fmla="*/ 71 h 134"/>
                <a:gd name="T10" fmla="*/ 0 w 93"/>
                <a:gd name="T11" fmla="*/ 100 h 134"/>
                <a:gd name="T12" fmla="*/ 10 w 93"/>
                <a:gd name="T13" fmla="*/ 114 h 134"/>
                <a:gd name="T14" fmla="*/ 93 w 93"/>
                <a:gd name="T15" fmla="*/ 134 h 134"/>
                <a:gd name="T16" fmla="*/ 89 w 93"/>
                <a:gd name="T17" fmla="*/ 67 h 134"/>
                <a:gd name="T18" fmla="*/ 93 w 93"/>
                <a:gd name="T19" fmla="*/ 0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34">
                  <a:moveTo>
                    <a:pt x="93" y="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2"/>
                    <a:pt x="0" y="27"/>
                    <a:pt x="0" y="3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4" y="112"/>
                    <a:pt x="10" y="11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89" y="67"/>
                    <a:pt x="89" y="67"/>
                    <a:pt x="89" y="67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任意多边形: 形状 110" descr="e20876d4-99c1-4379-803c-d5406d47e351"/>
            <p:cNvSpPr/>
            <p:nvPr/>
          </p:nvSpPr>
          <p:spPr bwMode="auto">
            <a:xfrm>
              <a:off x="5429142" y="4319313"/>
              <a:ext cx="374650" cy="374650"/>
            </a:xfrm>
            <a:custGeom>
              <a:gdLst>
                <a:gd name="T0" fmla="*/ 47 w 142"/>
                <a:gd name="T1" fmla="*/ 0 h 142"/>
                <a:gd name="T2" fmla="*/ 3 w 142"/>
                <a:gd name="T3" fmla="*/ 73 h 142"/>
                <a:gd name="T4" fmla="*/ 5 w 142"/>
                <a:gd name="T5" fmla="*/ 90 h 142"/>
                <a:gd name="T6" fmla="*/ 26 w 142"/>
                <a:gd name="T7" fmla="*/ 110 h 142"/>
                <a:gd name="T8" fmla="*/ 31 w 142"/>
                <a:gd name="T9" fmla="*/ 116 h 142"/>
                <a:gd name="T10" fmla="*/ 52 w 142"/>
                <a:gd name="T11" fmla="*/ 137 h 142"/>
                <a:gd name="T12" fmla="*/ 69 w 142"/>
                <a:gd name="T13" fmla="*/ 139 h 142"/>
                <a:gd name="T14" fmla="*/ 142 w 142"/>
                <a:gd name="T15" fmla="*/ 95 h 142"/>
                <a:gd name="T16" fmla="*/ 92 w 142"/>
                <a:gd name="T17" fmla="*/ 50 h 142"/>
                <a:gd name="T18" fmla="*/ 47 w 142"/>
                <a:gd name="T19" fmla="*/ 0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47" y="0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0" y="78"/>
                    <a:pt x="0" y="85"/>
                    <a:pt x="5" y="9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7" y="141"/>
                    <a:pt x="64" y="142"/>
                    <a:pt x="69" y="139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92" y="50"/>
                    <a:pt x="92" y="50"/>
                    <a:pt x="92" y="5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任意多边形: 形状 111" descr="7bffd240-253d-4c9e-85b8-7e7878a8dd62"/>
            <p:cNvSpPr/>
            <p:nvPr/>
          </p:nvSpPr>
          <p:spPr bwMode="auto">
            <a:xfrm>
              <a:off x="5867292" y="4597125"/>
              <a:ext cx="354013" cy="244475"/>
            </a:xfrm>
            <a:custGeom>
              <a:gdLst>
                <a:gd name="T0" fmla="*/ 0 w 134"/>
                <a:gd name="T1" fmla="*/ 0 h 93"/>
                <a:gd name="T2" fmla="*/ 20 w 134"/>
                <a:gd name="T3" fmla="*/ 82 h 93"/>
                <a:gd name="T4" fmla="*/ 33 w 134"/>
                <a:gd name="T5" fmla="*/ 93 h 93"/>
                <a:gd name="T6" fmla="*/ 63 w 134"/>
                <a:gd name="T7" fmla="*/ 93 h 93"/>
                <a:gd name="T8" fmla="*/ 71 w 134"/>
                <a:gd name="T9" fmla="*/ 93 h 93"/>
                <a:gd name="T10" fmla="*/ 100 w 134"/>
                <a:gd name="T11" fmla="*/ 93 h 93"/>
                <a:gd name="T12" fmla="*/ 114 w 134"/>
                <a:gd name="T13" fmla="*/ 82 h 93"/>
                <a:gd name="T14" fmla="*/ 134 w 134"/>
                <a:gd name="T15" fmla="*/ 0 h 93"/>
                <a:gd name="T16" fmla="*/ 67 w 134"/>
                <a:gd name="T17" fmla="*/ 3 h 93"/>
                <a:gd name="T18" fmla="*/ 0 w 134"/>
                <a:gd name="T19" fmla="*/ 0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0" y="0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22" y="88"/>
                    <a:pt x="27" y="93"/>
                    <a:pt x="33" y="93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7" y="93"/>
                    <a:pt x="112" y="88"/>
                    <a:pt x="114" y="8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67" y="3"/>
                    <a:pt x="67" y="3"/>
                    <a:pt x="6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任意多边形: 形状 112" descr="34ffa1e5-585f-46de-b04d-30bbdadbc376"/>
            <p:cNvSpPr/>
            <p:nvPr/>
          </p:nvSpPr>
          <p:spPr bwMode="auto">
            <a:xfrm>
              <a:off x="6283217" y="4319313"/>
              <a:ext cx="376238" cy="374650"/>
            </a:xfrm>
            <a:custGeom>
              <a:gdLst>
                <a:gd name="T0" fmla="*/ 0 w 142"/>
                <a:gd name="T1" fmla="*/ 94 h 142"/>
                <a:gd name="T2" fmla="*/ 73 w 142"/>
                <a:gd name="T3" fmla="*/ 138 h 142"/>
                <a:gd name="T4" fmla="*/ 89 w 142"/>
                <a:gd name="T5" fmla="*/ 136 h 142"/>
                <a:gd name="T6" fmla="*/ 110 w 142"/>
                <a:gd name="T7" fmla="*/ 116 h 142"/>
                <a:gd name="T8" fmla="*/ 116 w 142"/>
                <a:gd name="T9" fmla="*/ 110 h 142"/>
                <a:gd name="T10" fmla="*/ 137 w 142"/>
                <a:gd name="T11" fmla="*/ 89 h 142"/>
                <a:gd name="T12" fmla="*/ 139 w 142"/>
                <a:gd name="T13" fmla="*/ 72 h 142"/>
                <a:gd name="T14" fmla="*/ 95 w 142"/>
                <a:gd name="T15" fmla="*/ 0 h 142"/>
                <a:gd name="T16" fmla="*/ 50 w 142"/>
                <a:gd name="T17" fmla="*/ 49 h 142"/>
                <a:gd name="T18" fmla="*/ 0 w 142"/>
                <a:gd name="T19" fmla="*/ 94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0" y="94"/>
                  </a:moveTo>
                  <a:cubicBezTo>
                    <a:pt x="73" y="138"/>
                    <a:pt x="73" y="138"/>
                    <a:pt x="73" y="138"/>
                  </a:cubicBezTo>
                  <a:cubicBezTo>
                    <a:pt x="78" y="142"/>
                    <a:pt x="85" y="141"/>
                    <a:pt x="89" y="13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41" y="85"/>
                    <a:pt x="142" y="78"/>
                    <a:pt x="139" y="7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50" y="49"/>
                    <a:pt x="50" y="49"/>
                    <a:pt x="50" y="49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任意多边形: 形状 113" descr="5cb2dc5c-5e77-4882-bb97-d912c81997ff"/>
            <p:cNvSpPr/>
            <p:nvPr/>
          </p:nvSpPr>
          <p:spPr bwMode="auto">
            <a:xfrm>
              <a:off x="6561030" y="3900213"/>
              <a:ext cx="242888" cy="354013"/>
            </a:xfrm>
            <a:custGeom>
              <a:gdLst>
                <a:gd name="T0" fmla="*/ 0 w 92"/>
                <a:gd name="T1" fmla="*/ 134 h 134"/>
                <a:gd name="T2" fmla="*/ 82 w 92"/>
                <a:gd name="T3" fmla="*/ 114 h 134"/>
                <a:gd name="T4" fmla="*/ 92 w 92"/>
                <a:gd name="T5" fmla="*/ 101 h 134"/>
                <a:gd name="T6" fmla="*/ 92 w 92"/>
                <a:gd name="T7" fmla="*/ 71 h 134"/>
                <a:gd name="T8" fmla="*/ 92 w 92"/>
                <a:gd name="T9" fmla="*/ 63 h 134"/>
                <a:gd name="T10" fmla="*/ 92 w 92"/>
                <a:gd name="T11" fmla="*/ 34 h 134"/>
                <a:gd name="T12" fmla="*/ 82 w 92"/>
                <a:gd name="T13" fmla="*/ 21 h 134"/>
                <a:gd name="T14" fmla="*/ 0 w 92"/>
                <a:gd name="T15" fmla="*/ 0 h 134"/>
                <a:gd name="T16" fmla="*/ 3 w 92"/>
                <a:gd name="T17" fmla="*/ 67 h 134"/>
                <a:gd name="T18" fmla="*/ 0 w 92"/>
                <a:gd name="T19" fmla="*/ 134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34">
                  <a:moveTo>
                    <a:pt x="0" y="134"/>
                  </a:moveTo>
                  <a:cubicBezTo>
                    <a:pt x="82" y="114"/>
                    <a:pt x="82" y="114"/>
                    <a:pt x="82" y="114"/>
                  </a:cubicBezTo>
                  <a:cubicBezTo>
                    <a:pt x="88" y="113"/>
                    <a:pt x="92" y="107"/>
                    <a:pt x="92" y="10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28"/>
                    <a:pt x="88" y="22"/>
                    <a:pt x="82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7"/>
                    <a:pt x="3" y="67"/>
                    <a:pt x="3" y="67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任意多边形: 形状 114" descr="aa81a8e3-b571-43ed-a192-b30cf55c9ac8"/>
            <p:cNvSpPr/>
            <p:nvPr/>
          </p:nvSpPr>
          <p:spPr bwMode="auto">
            <a:xfrm>
              <a:off x="6283217" y="3463650"/>
              <a:ext cx="376238" cy="373063"/>
            </a:xfrm>
            <a:custGeom>
              <a:gdLst>
                <a:gd name="T0" fmla="*/ 94 w 142"/>
                <a:gd name="T1" fmla="*/ 142 h 142"/>
                <a:gd name="T2" fmla="*/ 138 w 142"/>
                <a:gd name="T3" fmla="*/ 70 h 142"/>
                <a:gd name="T4" fmla="*/ 136 w 142"/>
                <a:gd name="T5" fmla="*/ 53 h 142"/>
                <a:gd name="T6" fmla="*/ 115 w 142"/>
                <a:gd name="T7" fmla="*/ 32 h 142"/>
                <a:gd name="T8" fmla="*/ 110 w 142"/>
                <a:gd name="T9" fmla="*/ 26 h 142"/>
                <a:gd name="T10" fmla="*/ 89 w 142"/>
                <a:gd name="T11" fmla="*/ 6 h 142"/>
                <a:gd name="T12" fmla="*/ 72 w 142"/>
                <a:gd name="T13" fmla="*/ 4 h 142"/>
                <a:gd name="T14" fmla="*/ 0 w 142"/>
                <a:gd name="T15" fmla="*/ 48 h 142"/>
                <a:gd name="T16" fmla="*/ 49 w 142"/>
                <a:gd name="T17" fmla="*/ 93 h 142"/>
                <a:gd name="T18" fmla="*/ 94 w 142"/>
                <a:gd name="T19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94" y="142"/>
                  </a:moveTo>
                  <a:cubicBezTo>
                    <a:pt x="138" y="70"/>
                    <a:pt x="138" y="70"/>
                    <a:pt x="138" y="70"/>
                  </a:cubicBezTo>
                  <a:cubicBezTo>
                    <a:pt x="142" y="64"/>
                    <a:pt x="141" y="57"/>
                    <a:pt x="136" y="53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5" y="1"/>
                    <a:pt x="78" y="0"/>
                    <a:pt x="72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3"/>
                    <a:pt x="49" y="93"/>
                    <a:pt x="49" y="93"/>
                  </a:cubicBezTo>
                  <a:lnTo>
                    <a:pt x="94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椭圆 115" descr="a0c96012-c780-4747-a0bb-80d3daefb8bf"/>
            <p:cNvSpPr/>
            <p:nvPr/>
          </p:nvSpPr>
          <p:spPr bwMode="auto">
            <a:xfrm>
              <a:off x="7408755" y="2452413"/>
              <a:ext cx="165100" cy="166688"/>
            </a:xfrm>
            <a:prstGeom prst="ellips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直接连接符 116" descr="20fa45a4-ce05-4d16-b4ff-66def27002c2"/>
            <p:cNvSpPr/>
            <p:nvPr/>
          </p:nvSpPr>
          <p:spPr bwMode="auto">
            <a:xfrm flipH="1">
              <a:off x="5281505" y="3697013"/>
              <a:ext cx="0" cy="119063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直接连接符 117" descr="32ac6c73-51b3-445b-87fb-176a142bd2bd"/>
            <p:cNvSpPr/>
            <p:nvPr/>
          </p:nvSpPr>
          <p:spPr bwMode="auto">
            <a:xfrm flipH="1">
              <a:off x="5221180" y="3755750"/>
              <a:ext cx="117475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直接连接符 118" descr="dba8d580-a202-4197-a4e1-02f46ef5a20c"/>
            <p:cNvSpPr/>
            <p:nvPr/>
          </p:nvSpPr>
          <p:spPr bwMode="auto">
            <a:xfrm flipH="1">
              <a:off x="9521717" y="1901550"/>
              <a:ext cx="0" cy="12223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直接连接符 119" descr="2f00c96b-9aa0-4178-bd12-39d98c1c1759"/>
            <p:cNvSpPr/>
            <p:nvPr/>
          </p:nvSpPr>
          <p:spPr bwMode="auto">
            <a:xfrm flipH="1">
              <a:off x="9461392" y="1961875"/>
              <a:ext cx="120650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任意多边形: 形状 120" descr="581d6775-3f42-4752-b6da-d074bdef726e"/>
            <p:cNvSpPr/>
            <p:nvPr/>
          </p:nvSpPr>
          <p:spPr bwMode="auto">
            <a:xfrm>
              <a:off x="8199330" y="1318938"/>
              <a:ext cx="892175" cy="287338"/>
            </a:xfrm>
            <a:custGeom>
              <a:gdLst>
                <a:gd name="T0" fmla="*/ 312 w 338"/>
                <a:gd name="T1" fmla="*/ 109 h 109"/>
                <a:gd name="T2" fmla="*/ 295 w 338"/>
                <a:gd name="T3" fmla="*/ 102 h 109"/>
                <a:gd name="T4" fmla="*/ 165 w 338"/>
                <a:gd name="T5" fmla="*/ 48 h 109"/>
                <a:gd name="T6" fmla="*/ 42 w 338"/>
                <a:gd name="T7" fmla="*/ 96 h 109"/>
                <a:gd name="T8" fmla="*/ 8 w 338"/>
                <a:gd name="T9" fmla="*/ 94 h 109"/>
                <a:gd name="T10" fmla="*/ 10 w 338"/>
                <a:gd name="T11" fmla="*/ 60 h 109"/>
                <a:gd name="T12" fmla="*/ 165 w 338"/>
                <a:gd name="T13" fmla="*/ 0 h 109"/>
                <a:gd name="T14" fmla="*/ 329 w 338"/>
                <a:gd name="T15" fmla="*/ 68 h 109"/>
                <a:gd name="T16" fmla="*/ 329 w 338"/>
                <a:gd name="T17" fmla="*/ 102 h 109"/>
                <a:gd name="T18" fmla="*/ 312 w 338"/>
                <a:gd name="T19" fmla="*/ 109 h 10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09">
                  <a:moveTo>
                    <a:pt x="312" y="109"/>
                  </a:moveTo>
                  <a:cubicBezTo>
                    <a:pt x="306" y="109"/>
                    <a:pt x="300" y="107"/>
                    <a:pt x="295" y="102"/>
                  </a:cubicBezTo>
                  <a:cubicBezTo>
                    <a:pt x="260" y="67"/>
                    <a:pt x="214" y="48"/>
                    <a:pt x="165" y="48"/>
                  </a:cubicBezTo>
                  <a:cubicBezTo>
                    <a:pt x="120" y="48"/>
                    <a:pt x="76" y="65"/>
                    <a:pt x="42" y="96"/>
                  </a:cubicBezTo>
                  <a:cubicBezTo>
                    <a:pt x="33" y="105"/>
                    <a:pt x="17" y="104"/>
                    <a:pt x="8" y="94"/>
                  </a:cubicBezTo>
                  <a:cubicBezTo>
                    <a:pt x="0" y="84"/>
                    <a:pt x="0" y="69"/>
                    <a:pt x="10" y="60"/>
                  </a:cubicBezTo>
                  <a:cubicBezTo>
                    <a:pt x="53" y="22"/>
                    <a:pt x="108" y="0"/>
                    <a:pt x="165" y="0"/>
                  </a:cubicBezTo>
                  <a:cubicBezTo>
                    <a:pt x="227" y="0"/>
                    <a:pt x="285" y="24"/>
                    <a:pt x="329" y="68"/>
                  </a:cubicBezTo>
                  <a:cubicBezTo>
                    <a:pt x="338" y="78"/>
                    <a:pt x="338" y="93"/>
                    <a:pt x="329" y="102"/>
                  </a:cubicBezTo>
                  <a:cubicBezTo>
                    <a:pt x="324" y="107"/>
                    <a:pt x="318" y="109"/>
                    <a:pt x="312" y="109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任意多边形: 形状 121" descr="65d58f84-4040-4466-8e78-ad0604b5e249"/>
            <p:cNvSpPr/>
            <p:nvPr/>
          </p:nvSpPr>
          <p:spPr bwMode="auto">
            <a:xfrm>
              <a:off x="8350142" y="1561825"/>
              <a:ext cx="569913" cy="222250"/>
            </a:xfrm>
            <a:custGeom>
              <a:gdLst>
                <a:gd name="T0" fmla="*/ 26 w 216"/>
                <a:gd name="T1" fmla="*/ 81 h 84"/>
                <a:gd name="T2" fmla="*/ 9 w 216"/>
                <a:gd name="T3" fmla="*/ 74 h 84"/>
                <a:gd name="T4" fmla="*/ 9 w 216"/>
                <a:gd name="T5" fmla="*/ 41 h 84"/>
                <a:gd name="T6" fmla="*/ 108 w 216"/>
                <a:gd name="T7" fmla="*/ 0 h 84"/>
                <a:gd name="T8" fmla="*/ 207 w 216"/>
                <a:gd name="T9" fmla="*/ 40 h 84"/>
                <a:gd name="T10" fmla="*/ 207 w 216"/>
                <a:gd name="T11" fmla="*/ 74 h 84"/>
                <a:gd name="T12" fmla="*/ 173 w 216"/>
                <a:gd name="T13" fmla="*/ 74 h 84"/>
                <a:gd name="T14" fmla="*/ 108 w 216"/>
                <a:gd name="T15" fmla="*/ 48 h 84"/>
                <a:gd name="T16" fmla="*/ 43 w 216"/>
                <a:gd name="T17" fmla="*/ 74 h 84"/>
                <a:gd name="T18" fmla="*/ 26 w 216"/>
                <a:gd name="T19" fmla="*/ 81 h 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84">
                  <a:moveTo>
                    <a:pt x="26" y="81"/>
                  </a:moveTo>
                  <a:cubicBezTo>
                    <a:pt x="20" y="81"/>
                    <a:pt x="14" y="79"/>
                    <a:pt x="9" y="74"/>
                  </a:cubicBezTo>
                  <a:cubicBezTo>
                    <a:pt x="0" y="65"/>
                    <a:pt x="0" y="50"/>
                    <a:pt x="9" y="41"/>
                  </a:cubicBezTo>
                  <a:cubicBezTo>
                    <a:pt x="36" y="14"/>
                    <a:pt x="71" y="0"/>
                    <a:pt x="108" y="0"/>
                  </a:cubicBezTo>
                  <a:cubicBezTo>
                    <a:pt x="145" y="0"/>
                    <a:pt x="180" y="14"/>
                    <a:pt x="207" y="40"/>
                  </a:cubicBezTo>
                  <a:cubicBezTo>
                    <a:pt x="216" y="50"/>
                    <a:pt x="216" y="65"/>
                    <a:pt x="207" y="74"/>
                  </a:cubicBezTo>
                  <a:cubicBezTo>
                    <a:pt x="198" y="84"/>
                    <a:pt x="182" y="84"/>
                    <a:pt x="173" y="74"/>
                  </a:cubicBezTo>
                  <a:cubicBezTo>
                    <a:pt x="156" y="57"/>
                    <a:pt x="133" y="48"/>
                    <a:pt x="108" y="48"/>
                  </a:cubicBezTo>
                  <a:cubicBezTo>
                    <a:pt x="84" y="48"/>
                    <a:pt x="61" y="57"/>
                    <a:pt x="43" y="74"/>
                  </a:cubicBezTo>
                  <a:cubicBezTo>
                    <a:pt x="39" y="79"/>
                    <a:pt x="32" y="81"/>
                    <a:pt x="26" y="81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椭圆 122" descr="b2553f67-106e-4a2c-b7aa-3b09ec39dceb"/>
            <p:cNvSpPr/>
            <p:nvPr/>
          </p:nvSpPr>
          <p:spPr bwMode="auto">
            <a:xfrm>
              <a:off x="8542230" y="1812650"/>
              <a:ext cx="188913" cy="187325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椭圆 123" descr="bd2ed48f-3e56-410c-9ea6-6d5b2e6141f9"/>
            <p:cNvSpPr/>
            <p:nvPr/>
          </p:nvSpPr>
          <p:spPr bwMode="auto">
            <a:xfrm>
              <a:off x="7408755" y="1809475"/>
              <a:ext cx="195263" cy="195263"/>
            </a:xfrm>
            <a:prstGeom prst="ellipse">
              <a:avLst/>
            </a:pr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椭圆 124" descr="49337541-9f1a-41b4-a7af-060610cd7d31"/>
            <p:cNvSpPr/>
            <p:nvPr/>
          </p:nvSpPr>
          <p:spPr bwMode="auto">
            <a:xfrm>
              <a:off x="7700855" y="1806300"/>
              <a:ext cx="195263" cy="193675"/>
            </a:xfrm>
            <a:prstGeom prst="ellipse">
              <a:avLst/>
            </a:pr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椭圆 125" descr="0825476e-e64e-4c23-8cbc-9657255eee0d"/>
            <p:cNvSpPr/>
            <p:nvPr/>
          </p:nvSpPr>
          <p:spPr bwMode="auto">
            <a:xfrm>
              <a:off x="7994542" y="1809475"/>
              <a:ext cx="195263" cy="195263"/>
            </a:xfrm>
            <a:prstGeom prst="ellipse">
              <a:avLst/>
            </a:pr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任意多边形: 形状 126" descr="05917d4a-5626-476c-9073-aad99963214d"/>
            <p:cNvSpPr/>
            <p:nvPr/>
          </p:nvSpPr>
          <p:spPr bwMode="auto">
            <a:xfrm>
              <a:off x="5776805" y="3173138"/>
              <a:ext cx="1114425" cy="1389063"/>
            </a:xfrm>
            <a:custGeom>
              <a:gdLst>
                <a:gd name="T0" fmla="*/ 340 w 422"/>
                <a:gd name="T1" fmla="*/ 489 h 527"/>
                <a:gd name="T2" fmla="*/ 238 w 422"/>
                <a:gd name="T3" fmla="*/ 527 h 527"/>
                <a:gd name="T4" fmla="*/ 140 w 422"/>
                <a:gd name="T5" fmla="*/ 0 h 527"/>
                <a:gd name="T6" fmla="*/ 234 w 422"/>
                <a:gd name="T7" fmla="*/ 61 h 527"/>
                <a:gd name="T8" fmla="*/ 236 w 422"/>
                <a:gd name="T9" fmla="*/ 127 h 527"/>
                <a:gd name="T10" fmla="*/ 272 w 422"/>
                <a:gd name="T11" fmla="*/ 100 h 527"/>
                <a:gd name="T12" fmla="*/ 340 w 422"/>
                <a:gd name="T13" fmla="*/ 489 h 52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527">
                  <a:moveTo>
                    <a:pt x="340" y="489"/>
                  </a:moveTo>
                  <a:cubicBezTo>
                    <a:pt x="238" y="527"/>
                    <a:pt x="238" y="527"/>
                    <a:pt x="238" y="527"/>
                  </a:cubicBezTo>
                  <a:cubicBezTo>
                    <a:pt x="0" y="272"/>
                    <a:pt x="140" y="0"/>
                    <a:pt x="140" y="0"/>
                  </a:cubicBezTo>
                  <a:cubicBezTo>
                    <a:pt x="177" y="18"/>
                    <a:pt x="208" y="38"/>
                    <a:pt x="234" y="61"/>
                  </a:cubicBezTo>
                  <a:cubicBezTo>
                    <a:pt x="204" y="93"/>
                    <a:pt x="217" y="118"/>
                    <a:pt x="236" y="127"/>
                  </a:cubicBezTo>
                  <a:cubicBezTo>
                    <a:pt x="253" y="135"/>
                    <a:pt x="268" y="124"/>
                    <a:pt x="272" y="100"/>
                  </a:cubicBezTo>
                  <a:cubicBezTo>
                    <a:pt x="422" y="280"/>
                    <a:pt x="335" y="484"/>
                    <a:pt x="340" y="489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任意多边形: 形状 127" descr="8f1e9098-95aa-4137-9eae-bdc9303aba2b"/>
            <p:cNvSpPr/>
            <p:nvPr/>
          </p:nvSpPr>
          <p:spPr bwMode="auto">
            <a:xfrm>
              <a:off x="6245117" y="3576363"/>
              <a:ext cx="203200" cy="663575"/>
            </a:xfrm>
            <a:custGeom>
              <a:gdLst>
                <a:gd name="T0" fmla="*/ 0 w 77"/>
                <a:gd name="T1" fmla="*/ 0 h 252"/>
                <a:gd name="T2" fmla="*/ 77 w 77"/>
                <a:gd name="T3" fmla="*/ 252 h 252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251">
                  <a:moveTo>
                    <a:pt x="0" y="0"/>
                  </a:moveTo>
                  <a:cubicBezTo>
                    <a:pt x="0" y="0"/>
                    <a:pt x="1" y="94"/>
                    <a:pt x="77" y="252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任意多边形: 形状 128" descr="d57128af-3eec-4d3a-adbb-668545ee8a64"/>
            <p:cNvSpPr/>
            <p:nvPr/>
          </p:nvSpPr>
          <p:spPr bwMode="auto">
            <a:xfrm>
              <a:off x="5525980" y="3935138"/>
              <a:ext cx="950913" cy="882650"/>
            </a:xfrm>
            <a:custGeom>
              <a:gdLst>
                <a:gd name="T0" fmla="*/ 360 w 360"/>
                <a:gd name="T1" fmla="*/ 318 h 335"/>
                <a:gd name="T2" fmla="*/ 277 w 360"/>
                <a:gd name="T3" fmla="*/ 335 h 335"/>
                <a:gd name="T4" fmla="*/ 0 w 360"/>
                <a:gd name="T5" fmla="*/ 2 h 335"/>
                <a:gd name="T6" fmla="*/ 90 w 360"/>
                <a:gd name="T7" fmla="*/ 8 h 335"/>
                <a:gd name="T8" fmla="*/ 117 w 360"/>
                <a:gd name="T9" fmla="*/ 54 h 335"/>
                <a:gd name="T10" fmla="*/ 132 w 360"/>
                <a:gd name="T11" fmla="*/ 20 h 335"/>
                <a:gd name="T12" fmla="*/ 360 w 360"/>
                <a:gd name="T13" fmla="*/ 318 h 3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35">
                  <a:moveTo>
                    <a:pt x="360" y="318"/>
                  </a:moveTo>
                  <a:cubicBezTo>
                    <a:pt x="277" y="335"/>
                    <a:pt x="277" y="335"/>
                    <a:pt x="277" y="335"/>
                  </a:cubicBezTo>
                  <a:cubicBezTo>
                    <a:pt x="8" y="248"/>
                    <a:pt x="0" y="2"/>
                    <a:pt x="0" y="2"/>
                  </a:cubicBezTo>
                  <a:cubicBezTo>
                    <a:pt x="33" y="0"/>
                    <a:pt x="63" y="2"/>
                    <a:pt x="90" y="8"/>
                  </a:cubicBezTo>
                  <a:cubicBezTo>
                    <a:pt x="81" y="42"/>
                    <a:pt x="100" y="55"/>
                    <a:pt x="117" y="54"/>
                  </a:cubicBezTo>
                  <a:cubicBezTo>
                    <a:pt x="132" y="52"/>
                    <a:pt x="139" y="39"/>
                    <a:pt x="132" y="20"/>
                  </a:cubicBezTo>
                  <a:cubicBezTo>
                    <a:pt x="309" y="88"/>
                    <a:pt x="355" y="316"/>
                    <a:pt x="360" y="318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任意多边形: 形状 129" descr="1de76bf9-7fb5-441f-a458-7dc24be93119"/>
            <p:cNvSpPr/>
            <p:nvPr/>
          </p:nvSpPr>
          <p:spPr bwMode="auto">
            <a:xfrm>
              <a:off x="5752992" y="4187550"/>
              <a:ext cx="404813" cy="385763"/>
            </a:xfrm>
            <a:custGeom>
              <a:gdLst>
                <a:gd name="T0" fmla="*/ 0 w 153"/>
                <a:gd name="T1" fmla="*/ 0 h 146"/>
                <a:gd name="T2" fmla="*/ 153 w 153"/>
                <a:gd name="T3" fmla="*/ 146 h 146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3" h="146">
                  <a:moveTo>
                    <a:pt x="0" y="0"/>
                  </a:moveTo>
                  <a:cubicBezTo>
                    <a:pt x="0" y="0"/>
                    <a:pt x="38" y="65"/>
                    <a:pt x="153" y="146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任意多边形: 形状 130" descr="7dcbc6e5-1dcd-46a4-8bbd-e93eaee4d4ef"/>
            <p:cNvSpPr/>
            <p:nvPr/>
          </p:nvSpPr>
          <p:spPr bwMode="auto">
            <a:xfrm>
              <a:off x="8497780" y="3984350"/>
              <a:ext cx="1265238" cy="749300"/>
            </a:xfrm>
            <a:custGeom>
              <a:gdLst>
                <a:gd name="T0" fmla="*/ 710 w 797"/>
                <a:gd name="T1" fmla="*/ 472 h 472"/>
                <a:gd name="T2" fmla="*/ 0 w 797"/>
                <a:gd name="T3" fmla="*/ 472 h 472"/>
                <a:gd name="T4" fmla="*/ 85 w 797"/>
                <a:gd name="T5" fmla="*/ 0 h 472"/>
                <a:gd name="T6" fmla="*/ 797 w 797"/>
                <a:gd name="T7" fmla="*/ 0 h 472"/>
                <a:gd name="T8" fmla="*/ 710 w 797"/>
                <a:gd name="T9" fmla="*/ 472 h 4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472">
                  <a:moveTo>
                    <a:pt x="710" y="472"/>
                  </a:moveTo>
                  <a:lnTo>
                    <a:pt x="0" y="472"/>
                  </a:lnTo>
                  <a:lnTo>
                    <a:pt x="85" y="0"/>
                  </a:lnTo>
                  <a:lnTo>
                    <a:pt x="797" y="0"/>
                  </a:lnTo>
                  <a:lnTo>
                    <a:pt x="710" y="472"/>
                  </a:ln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任意多边形: 形状 131" descr="df1a0e85-cb22-4671-b28e-a6eafcb58c9b"/>
            <p:cNvSpPr/>
            <p:nvPr/>
          </p:nvSpPr>
          <p:spPr bwMode="auto">
            <a:xfrm>
              <a:off x="8261242" y="4698725"/>
              <a:ext cx="1524000" cy="90488"/>
            </a:xfrm>
            <a:custGeom>
              <a:gdLst>
                <a:gd name="T0" fmla="*/ 561 w 578"/>
                <a:gd name="T1" fmla="*/ 34 h 34"/>
                <a:gd name="T2" fmla="*/ 17 w 578"/>
                <a:gd name="T3" fmla="*/ 34 h 34"/>
                <a:gd name="T4" fmla="*/ 0 w 578"/>
                <a:gd name="T5" fmla="*/ 17 h 34"/>
                <a:gd name="T6" fmla="*/ 0 w 578"/>
                <a:gd name="T7" fmla="*/ 17 h 34"/>
                <a:gd name="T8" fmla="*/ 17 w 578"/>
                <a:gd name="T9" fmla="*/ 0 h 34"/>
                <a:gd name="T10" fmla="*/ 561 w 578"/>
                <a:gd name="T11" fmla="*/ 0 h 34"/>
                <a:gd name="T12" fmla="*/ 578 w 578"/>
                <a:gd name="T13" fmla="*/ 17 h 34"/>
                <a:gd name="T14" fmla="*/ 578 w 578"/>
                <a:gd name="T15" fmla="*/ 17 h 34"/>
                <a:gd name="T16" fmla="*/ 561 w 578"/>
                <a:gd name="T17" fmla="*/ 34 h 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8" h="34">
                  <a:moveTo>
                    <a:pt x="561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1" y="0"/>
                    <a:pt x="578" y="7"/>
                    <a:pt x="578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8" y="26"/>
                    <a:pt x="571" y="34"/>
                    <a:pt x="561" y="3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任意多边形: 形状 132" descr="9beb41f2-70db-4b7f-9a82-483db11cf83e"/>
            <p:cNvSpPr/>
            <p:nvPr/>
          </p:nvSpPr>
          <p:spPr bwMode="auto">
            <a:xfrm>
              <a:off x="7480192" y="2212700"/>
              <a:ext cx="3690938" cy="2260600"/>
            </a:xfrm>
            <a:custGeom>
              <a:gdLst>
                <a:gd name="T0" fmla="*/ 5 w 1399"/>
                <a:gd name="T1" fmla="*/ 804 h 857"/>
                <a:gd name="T2" fmla="*/ 144 w 1399"/>
                <a:gd name="T3" fmla="*/ 37 h 857"/>
                <a:gd name="T4" fmla="*/ 188 w 1399"/>
                <a:gd name="T5" fmla="*/ 0 h 857"/>
                <a:gd name="T6" fmla="*/ 1350 w 1399"/>
                <a:gd name="T7" fmla="*/ 0 h 857"/>
                <a:gd name="T8" fmla="*/ 1394 w 1399"/>
                <a:gd name="T9" fmla="*/ 53 h 857"/>
                <a:gd name="T10" fmla="*/ 1255 w 1399"/>
                <a:gd name="T11" fmla="*/ 820 h 857"/>
                <a:gd name="T12" fmla="*/ 1211 w 1399"/>
                <a:gd name="T13" fmla="*/ 857 h 857"/>
                <a:gd name="T14" fmla="*/ 49 w 1399"/>
                <a:gd name="T15" fmla="*/ 857 h 857"/>
                <a:gd name="T16" fmla="*/ 5 w 1399"/>
                <a:gd name="T17" fmla="*/ 804 h 8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9" h="857">
                  <a:moveTo>
                    <a:pt x="5" y="804"/>
                  </a:moveTo>
                  <a:cubicBezTo>
                    <a:pt x="144" y="37"/>
                    <a:pt x="144" y="37"/>
                    <a:pt x="144" y="37"/>
                  </a:cubicBezTo>
                  <a:cubicBezTo>
                    <a:pt x="148" y="16"/>
                    <a:pt x="167" y="0"/>
                    <a:pt x="188" y="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378" y="0"/>
                    <a:pt x="1399" y="25"/>
                    <a:pt x="1394" y="53"/>
                  </a:cubicBezTo>
                  <a:cubicBezTo>
                    <a:pt x="1255" y="820"/>
                    <a:pt x="1255" y="820"/>
                    <a:pt x="1255" y="820"/>
                  </a:cubicBezTo>
                  <a:cubicBezTo>
                    <a:pt x="1251" y="841"/>
                    <a:pt x="1232" y="857"/>
                    <a:pt x="1211" y="857"/>
                  </a:cubicBezTo>
                  <a:cubicBezTo>
                    <a:pt x="49" y="857"/>
                    <a:pt x="49" y="857"/>
                    <a:pt x="49" y="857"/>
                  </a:cubicBezTo>
                  <a:cubicBezTo>
                    <a:pt x="21" y="857"/>
                    <a:pt x="0" y="831"/>
                    <a:pt x="5" y="80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任意多边形: 形状 133" descr="32759b90-141f-4dd2-812d-2468dd652fda"/>
            <p:cNvSpPr/>
            <p:nvPr/>
          </p:nvSpPr>
          <p:spPr bwMode="auto">
            <a:xfrm>
              <a:off x="7637355" y="2307950"/>
              <a:ext cx="3425825" cy="1771650"/>
            </a:xfrm>
            <a:custGeom>
              <a:gdLst>
                <a:gd name="T0" fmla="*/ 1161 w 1298"/>
                <a:gd name="T1" fmla="*/ 672 h 672"/>
                <a:gd name="T2" fmla="*/ 21 w 1298"/>
                <a:gd name="T3" fmla="*/ 672 h 672"/>
                <a:gd name="T4" fmla="*/ 2 w 1298"/>
                <a:gd name="T5" fmla="*/ 649 h 672"/>
                <a:gd name="T6" fmla="*/ 118 w 1298"/>
                <a:gd name="T7" fmla="*/ 16 h 672"/>
                <a:gd name="T8" fmla="*/ 137 w 1298"/>
                <a:gd name="T9" fmla="*/ 0 h 672"/>
                <a:gd name="T10" fmla="*/ 1277 w 1298"/>
                <a:gd name="T11" fmla="*/ 0 h 672"/>
                <a:gd name="T12" fmla="*/ 1296 w 1298"/>
                <a:gd name="T13" fmla="*/ 23 h 672"/>
                <a:gd name="T14" fmla="*/ 1180 w 1298"/>
                <a:gd name="T15" fmla="*/ 656 h 672"/>
                <a:gd name="T16" fmla="*/ 1161 w 1298"/>
                <a:gd name="T17" fmla="*/ 672 h 6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8" h="672">
                  <a:moveTo>
                    <a:pt x="1161" y="672"/>
                  </a:moveTo>
                  <a:cubicBezTo>
                    <a:pt x="21" y="672"/>
                    <a:pt x="21" y="672"/>
                    <a:pt x="21" y="672"/>
                  </a:cubicBezTo>
                  <a:cubicBezTo>
                    <a:pt x="9" y="672"/>
                    <a:pt x="0" y="661"/>
                    <a:pt x="2" y="649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0" y="7"/>
                    <a:pt x="128" y="0"/>
                    <a:pt x="137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289" y="0"/>
                    <a:pt x="1298" y="11"/>
                    <a:pt x="1296" y="23"/>
                  </a:cubicBezTo>
                  <a:cubicBezTo>
                    <a:pt x="1180" y="656"/>
                    <a:pt x="1180" y="656"/>
                    <a:pt x="1180" y="656"/>
                  </a:cubicBezTo>
                  <a:cubicBezTo>
                    <a:pt x="1178" y="665"/>
                    <a:pt x="1170" y="672"/>
                    <a:pt x="1161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任意多边形: 形状 134" descr="f2b03aa6-5a30-4448-a9f8-f0cc296a31cc"/>
            <p:cNvSpPr/>
            <p:nvPr/>
          </p:nvSpPr>
          <p:spPr bwMode="auto">
            <a:xfrm>
              <a:off x="7824680" y="2466700"/>
              <a:ext cx="3051175" cy="1455738"/>
            </a:xfrm>
            <a:custGeom>
              <a:gdLst>
                <a:gd name="T0" fmla="*/ 1154 w 1156"/>
                <a:gd name="T1" fmla="*/ 16 h 552"/>
                <a:gd name="T2" fmla="*/ 1143 w 1156"/>
                <a:gd name="T3" fmla="*/ 79 h 552"/>
                <a:gd name="T4" fmla="*/ 1058 w 1156"/>
                <a:gd name="T5" fmla="*/ 541 h 552"/>
                <a:gd name="T6" fmla="*/ 1045 w 1156"/>
                <a:gd name="T7" fmla="*/ 552 h 552"/>
                <a:gd name="T8" fmla="*/ 15 w 1156"/>
                <a:gd name="T9" fmla="*/ 552 h 552"/>
                <a:gd name="T10" fmla="*/ 2 w 1156"/>
                <a:gd name="T11" fmla="*/ 536 h 552"/>
                <a:gd name="T12" fmla="*/ 85 w 1156"/>
                <a:gd name="T13" fmla="*/ 79 h 552"/>
                <a:gd name="T14" fmla="*/ 98 w 1156"/>
                <a:gd name="T15" fmla="*/ 11 h 552"/>
                <a:gd name="T16" fmla="*/ 111 w 1156"/>
                <a:gd name="T17" fmla="*/ 0 h 552"/>
                <a:gd name="T18" fmla="*/ 1141 w 1156"/>
                <a:gd name="T19" fmla="*/ 0 h 552"/>
                <a:gd name="T20" fmla="*/ 1154 w 1156"/>
                <a:gd name="T21" fmla="*/ 16 h 5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6" h="552">
                  <a:moveTo>
                    <a:pt x="1154" y="16"/>
                  </a:moveTo>
                  <a:cubicBezTo>
                    <a:pt x="1143" y="79"/>
                    <a:pt x="1143" y="79"/>
                    <a:pt x="1143" y="79"/>
                  </a:cubicBezTo>
                  <a:cubicBezTo>
                    <a:pt x="1058" y="541"/>
                    <a:pt x="1058" y="541"/>
                    <a:pt x="1058" y="541"/>
                  </a:cubicBezTo>
                  <a:cubicBezTo>
                    <a:pt x="1057" y="547"/>
                    <a:pt x="1051" y="552"/>
                    <a:pt x="1045" y="552"/>
                  </a:cubicBezTo>
                  <a:cubicBezTo>
                    <a:pt x="15" y="552"/>
                    <a:pt x="15" y="552"/>
                    <a:pt x="15" y="552"/>
                  </a:cubicBezTo>
                  <a:cubicBezTo>
                    <a:pt x="7" y="552"/>
                    <a:pt x="0" y="544"/>
                    <a:pt x="2" y="536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5"/>
                    <a:pt x="105" y="0"/>
                    <a:pt x="111" y="0"/>
                  </a:cubicBezTo>
                  <a:cubicBezTo>
                    <a:pt x="1141" y="0"/>
                    <a:pt x="1141" y="0"/>
                    <a:pt x="1141" y="0"/>
                  </a:cubicBezTo>
                  <a:cubicBezTo>
                    <a:pt x="1149" y="0"/>
                    <a:pt x="1156" y="8"/>
                    <a:pt x="1154" y="16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任意多边形: 形状 135" descr="614a4b14-a14d-4637-a929-c01f24f293c3"/>
            <p:cNvSpPr/>
            <p:nvPr/>
          </p:nvSpPr>
          <p:spPr bwMode="auto">
            <a:xfrm>
              <a:off x="8050105" y="2466700"/>
              <a:ext cx="2825750" cy="207963"/>
            </a:xfrm>
            <a:custGeom>
              <a:gdLst>
                <a:gd name="T0" fmla="*/ 1069 w 1071"/>
                <a:gd name="T1" fmla="*/ 16 h 79"/>
                <a:gd name="T2" fmla="*/ 1058 w 1071"/>
                <a:gd name="T3" fmla="*/ 79 h 79"/>
                <a:gd name="T4" fmla="*/ 0 w 1071"/>
                <a:gd name="T5" fmla="*/ 79 h 79"/>
                <a:gd name="T6" fmla="*/ 13 w 1071"/>
                <a:gd name="T7" fmla="*/ 11 h 79"/>
                <a:gd name="T8" fmla="*/ 26 w 1071"/>
                <a:gd name="T9" fmla="*/ 0 h 79"/>
                <a:gd name="T10" fmla="*/ 1056 w 1071"/>
                <a:gd name="T11" fmla="*/ 0 h 79"/>
                <a:gd name="T12" fmla="*/ 1069 w 1071"/>
                <a:gd name="T13" fmla="*/ 1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79">
                  <a:moveTo>
                    <a:pt x="1069" y="16"/>
                  </a:moveTo>
                  <a:cubicBezTo>
                    <a:pt x="1058" y="79"/>
                    <a:pt x="1058" y="79"/>
                    <a:pt x="105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5"/>
                    <a:pt x="20" y="0"/>
                    <a:pt x="26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064" y="0"/>
                    <a:pt x="1071" y="8"/>
                    <a:pt x="1069" y="16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椭圆 136" descr="2938bebb-983e-4102-9e66-9617771a8d1f"/>
            <p:cNvSpPr/>
            <p:nvPr/>
          </p:nvSpPr>
          <p:spPr bwMode="auto">
            <a:xfrm>
              <a:off x="10669480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椭圆 137" descr="5525d551-4e92-4741-aa1d-d939e5b2b2ef"/>
            <p:cNvSpPr/>
            <p:nvPr/>
          </p:nvSpPr>
          <p:spPr bwMode="auto">
            <a:xfrm>
              <a:off x="10513905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椭圆 138" descr="b43769e1-3fae-4a88-a512-7e1e897e5b6b"/>
            <p:cNvSpPr/>
            <p:nvPr/>
          </p:nvSpPr>
          <p:spPr bwMode="auto">
            <a:xfrm>
              <a:off x="10358330" y="2538138"/>
              <a:ext cx="68263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任意多边形: 形状 139" descr="cd9cdfe5-e0ff-49de-b251-9e126d6ab89a"/>
            <p:cNvSpPr/>
            <p:nvPr/>
          </p:nvSpPr>
          <p:spPr bwMode="auto">
            <a:xfrm>
              <a:off x="9245492" y="2801663"/>
              <a:ext cx="1443038" cy="690563"/>
            </a:xfrm>
            <a:custGeom>
              <a:gdLst>
                <a:gd name="T0" fmla="*/ 547 w 547"/>
                <a:gd name="T1" fmla="*/ 8 h 262"/>
                <a:gd name="T2" fmla="*/ 541 w 547"/>
                <a:gd name="T3" fmla="*/ 38 h 262"/>
                <a:gd name="T4" fmla="*/ 501 w 547"/>
                <a:gd name="T5" fmla="*/ 256 h 262"/>
                <a:gd name="T6" fmla="*/ 495 w 547"/>
                <a:gd name="T7" fmla="*/ 262 h 262"/>
                <a:gd name="T8" fmla="*/ 7 w 547"/>
                <a:gd name="T9" fmla="*/ 262 h 262"/>
                <a:gd name="T10" fmla="*/ 0 w 547"/>
                <a:gd name="T11" fmla="*/ 254 h 262"/>
                <a:gd name="T12" fmla="*/ 40 w 547"/>
                <a:gd name="T13" fmla="*/ 38 h 262"/>
                <a:gd name="T14" fmla="*/ 46 w 547"/>
                <a:gd name="T15" fmla="*/ 5 h 262"/>
                <a:gd name="T16" fmla="*/ 52 w 547"/>
                <a:gd name="T17" fmla="*/ 0 h 262"/>
                <a:gd name="T18" fmla="*/ 540 w 547"/>
                <a:gd name="T19" fmla="*/ 0 h 262"/>
                <a:gd name="T20" fmla="*/ 547 w 547"/>
                <a:gd name="T21" fmla="*/ 8 h 2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62">
                  <a:moveTo>
                    <a:pt x="547" y="8"/>
                  </a:moveTo>
                  <a:cubicBezTo>
                    <a:pt x="541" y="38"/>
                    <a:pt x="541" y="38"/>
                    <a:pt x="541" y="38"/>
                  </a:cubicBezTo>
                  <a:cubicBezTo>
                    <a:pt x="501" y="256"/>
                    <a:pt x="501" y="256"/>
                    <a:pt x="501" y="256"/>
                  </a:cubicBezTo>
                  <a:cubicBezTo>
                    <a:pt x="501" y="259"/>
                    <a:pt x="498" y="262"/>
                    <a:pt x="495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3" y="262"/>
                    <a:pt x="0" y="258"/>
                    <a:pt x="0" y="254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9" y="0"/>
                    <a:pt x="5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4" y="0"/>
                    <a:pt x="547" y="4"/>
                    <a:pt x="547" y="8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任意多边形: 形状 140" descr="280544cd-8bcd-4434-a639-37311fad634b"/>
            <p:cNvSpPr/>
            <p:nvPr/>
          </p:nvSpPr>
          <p:spPr bwMode="auto">
            <a:xfrm>
              <a:off x="8123130" y="2801663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8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8 h 67"/>
                <a:gd name="T14" fmla="*/ 11 w 436"/>
                <a:gd name="T15" fmla="*/ 5 h 67"/>
                <a:gd name="T16" fmla="*/ 18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8"/>
                    <a:pt x="430" y="38"/>
                    <a:pt x="430" y="38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5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任意多边形: 形状 141" descr="e3bfe2ee-fc3d-498b-846b-5a4bc61ca609"/>
            <p:cNvSpPr/>
            <p:nvPr/>
          </p:nvSpPr>
          <p:spPr bwMode="auto">
            <a:xfrm>
              <a:off x="8070742" y="3057250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7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任意多边形: 形状 142" descr="0e5bf2a2-44db-40f8-8b1d-4f1390c5be7f"/>
            <p:cNvSpPr/>
            <p:nvPr/>
          </p:nvSpPr>
          <p:spPr bwMode="auto">
            <a:xfrm>
              <a:off x="8018355" y="3312838"/>
              <a:ext cx="1149350" cy="176213"/>
            </a:xfrm>
            <a:custGeom>
              <a:gdLst>
                <a:gd name="T0" fmla="*/ 435 w 436"/>
                <a:gd name="T1" fmla="*/ 7 h 67"/>
                <a:gd name="T2" fmla="*/ 430 w 436"/>
                <a:gd name="T3" fmla="*/ 37 h 67"/>
                <a:gd name="T4" fmla="*/ 425 w 436"/>
                <a:gd name="T5" fmla="*/ 62 h 67"/>
                <a:gd name="T6" fmla="*/ 418 w 436"/>
                <a:gd name="T7" fmla="*/ 67 h 67"/>
                <a:gd name="T8" fmla="*/ 7 w 436"/>
                <a:gd name="T9" fmla="*/ 67 h 67"/>
                <a:gd name="T10" fmla="*/ 0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5 w 436"/>
                <a:gd name="T21" fmla="*/ 7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5" y="7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8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3"/>
                    <a:pt x="0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3"/>
                    <a:pt x="43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任意多边形: 形状 143" descr="cb0cbdb7-11ab-4c5f-9c46-264311ac999d"/>
            <p:cNvSpPr/>
            <p:nvPr/>
          </p:nvSpPr>
          <p:spPr bwMode="auto">
            <a:xfrm>
              <a:off x="7954855" y="3619225"/>
              <a:ext cx="2582863" cy="176213"/>
            </a:xfrm>
            <a:custGeom>
              <a:gdLst>
                <a:gd name="T0" fmla="*/ 978 w 979"/>
                <a:gd name="T1" fmla="*/ 8 h 67"/>
                <a:gd name="T2" fmla="*/ 973 w 979"/>
                <a:gd name="T3" fmla="*/ 38 h 67"/>
                <a:gd name="T4" fmla="*/ 968 w 979"/>
                <a:gd name="T5" fmla="*/ 62 h 67"/>
                <a:gd name="T6" fmla="*/ 961 w 979"/>
                <a:gd name="T7" fmla="*/ 67 h 67"/>
                <a:gd name="T8" fmla="*/ 7 w 979"/>
                <a:gd name="T9" fmla="*/ 67 h 67"/>
                <a:gd name="T10" fmla="*/ 1 w 979"/>
                <a:gd name="T11" fmla="*/ 60 h 67"/>
                <a:gd name="T12" fmla="*/ 6 w 979"/>
                <a:gd name="T13" fmla="*/ 38 h 67"/>
                <a:gd name="T14" fmla="*/ 12 w 979"/>
                <a:gd name="T15" fmla="*/ 5 h 67"/>
                <a:gd name="T16" fmla="*/ 18 w 979"/>
                <a:gd name="T17" fmla="*/ 0 h 67"/>
                <a:gd name="T18" fmla="*/ 972 w 979"/>
                <a:gd name="T19" fmla="*/ 0 h 67"/>
                <a:gd name="T20" fmla="*/ 978 w 979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9" h="67">
                  <a:moveTo>
                    <a:pt x="978" y="8"/>
                  </a:moveTo>
                  <a:cubicBezTo>
                    <a:pt x="973" y="38"/>
                    <a:pt x="973" y="38"/>
                    <a:pt x="973" y="38"/>
                  </a:cubicBezTo>
                  <a:cubicBezTo>
                    <a:pt x="968" y="62"/>
                    <a:pt x="968" y="62"/>
                    <a:pt x="968" y="62"/>
                  </a:cubicBezTo>
                  <a:cubicBezTo>
                    <a:pt x="967" y="65"/>
                    <a:pt x="964" y="67"/>
                    <a:pt x="961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976" y="0"/>
                    <a:pt x="979" y="4"/>
                    <a:pt x="97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直接连接符 144" descr="62a9696d-e674-45ae-a921-120246982a20"/>
            <p:cNvSpPr/>
            <p:nvPr/>
          </p:nvSpPr>
          <p:spPr bwMode="auto">
            <a:xfrm flipV="1">
              <a:off x="9474092" y="2927075"/>
              <a:ext cx="982663" cy="43815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直接连接符 145" descr="b1b9281b-a899-41ec-b7b3-0cea76a1933b"/>
            <p:cNvSpPr/>
            <p:nvPr/>
          </p:nvSpPr>
          <p:spPr bwMode="auto">
            <a:xfrm>
              <a:off x="9540767" y="2917550"/>
              <a:ext cx="844550" cy="45878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任意多边形: 形状 146" descr="e75cbfeb-161f-43fc-9ddb-77b304a4fe40"/>
            <p:cNvSpPr/>
            <p:nvPr/>
          </p:nvSpPr>
          <p:spPr bwMode="auto">
            <a:xfrm>
              <a:off x="10158305" y="3708125"/>
              <a:ext cx="933450" cy="207963"/>
            </a:xfrm>
            <a:custGeom>
              <a:gdLst>
                <a:gd name="T0" fmla="*/ 339 w 354"/>
                <a:gd name="T1" fmla="*/ 79 h 79"/>
                <a:gd name="T2" fmla="*/ 15 w 354"/>
                <a:gd name="T3" fmla="*/ 79 h 79"/>
                <a:gd name="T4" fmla="*/ 0 w 354"/>
                <a:gd name="T5" fmla="*/ 64 h 79"/>
                <a:gd name="T6" fmla="*/ 0 w 354"/>
                <a:gd name="T7" fmla="*/ 15 h 79"/>
                <a:gd name="T8" fmla="*/ 15 w 354"/>
                <a:gd name="T9" fmla="*/ 0 h 79"/>
                <a:gd name="T10" fmla="*/ 339 w 354"/>
                <a:gd name="T11" fmla="*/ 0 h 79"/>
                <a:gd name="T12" fmla="*/ 354 w 354"/>
                <a:gd name="T13" fmla="*/ 15 h 79"/>
                <a:gd name="T14" fmla="*/ 354 w 354"/>
                <a:gd name="T15" fmla="*/ 64 h 79"/>
                <a:gd name="T16" fmla="*/ 339 w 354"/>
                <a:gd name="T17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79">
                  <a:moveTo>
                    <a:pt x="33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7" y="79"/>
                    <a:pt x="0" y="72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7" y="0"/>
                    <a:pt x="354" y="6"/>
                    <a:pt x="354" y="15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54" y="72"/>
                    <a:pt x="347" y="79"/>
                    <a:pt x="339" y="79"/>
                  </a:cubicBezTo>
                  <a:close/>
                </a:path>
              </a:pathLst>
            </a:cu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任意多边形: 形状 147" descr="0a174faf-a2b7-49ac-92e2-26bee5471302"/>
            <p:cNvSpPr/>
            <p:nvPr/>
          </p:nvSpPr>
          <p:spPr bwMode="auto">
            <a:xfrm>
              <a:off x="9501080" y="3803375"/>
              <a:ext cx="931863" cy="211138"/>
            </a:xfrm>
            <a:custGeom>
              <a:gdLst>
                <a:gd name="T0" fmla="*/ 338 w 353"/>
                <a:gd name="T1" fmla="*/ 80 h 80"/>
                <a:gd name="T2" fmla="*/ 15 w 353"/>
                <a:gd name="T3" fmla="*/ 80 h 80"/>
                <a:gd name="T4" fmla="*/ 0 w 353"/>
                <a:gd name="T5" fmla="*/ 64 h 80"/>
                <a:gd name="T6" fmla="*/ 0 w 353"/>
                <a:gd name="T7" fmla="*/ 15 h 80"/>
                <a:gd name="T8" fmla="*/ 15 w 353"/>
                <a:gd name="T9" fmla="*/ 0 h 80"/>
                <a:gd name="T10" fmla="*/ 338 w 353"/>
                <a:gd name="T11" fmla="*/ 0 h 80"/>
                <a:gd name="T12" fmla="*/ 353 w 353"/>
                <a:gd name="T13" fmla="*/ 15 h 80"/>
                <a:gd name="T14" fmla="*/ 353 w 353"/>
                <a:gd name="T15" fmla="*/ 64 h 80"/>
                <a:gd name="T16" fmla="*/ 338 w 353"/>
                <a:gd name="T17" fmla="*/ 80 h 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80">
                  <a:moveTo>
                    <a:pt x="338" y="80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6" y="80"/>
                    <a:pt x="0" y="73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47" y="0"/>
                    <a:pt x="353" y="7"/>
                    <a:pt x="353" y="15"/>
                  </a:cubicBezTo>
                  <a:cubicBezTo>
                    <a:pt x="353" y="64"/>
                    <a:pt x="353" y="64"/>
                    <a:pt x="353" y="64"/>
                  </a:cubicBezTo>
                  <a:cubicBezTo>
                    <a:pt x="353" y="73"/>
                    <a:pt x="347" y="80"/>
                    <a:pt x="338" y="80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任意多边形: 形状 148" descr="4046a46b-0d24-4e17-b7b2-c2f911039102"/>
            <p:cNvSpPr/>
            <p:nvPr/>
          </p:nvSpPr>
          <p:spPr bwMode="auto">
            <a:xfrm>
              <a:off x="7011880" y="3465238"/>
              <a:ext cx="269875" cy="425450"/>
            </a:xfrm>
            <a:custGeom>
              <a:gdLst>
                <a:gd name="T0" fmla="*/ 47 w 170"/>
                <a:gd name="T1" fmla="*/ 0 h 268"/>
                <a:gd name="T2" fmla="*/ 0 w 170"/>
                <a:gd name="T3" fmla="*/ 244 h 268"/>
                <a:gd name="T4" fmla="*/ 123 w 170"/>
                <a:gd name="T5" fmla="*/ 268 h 268"/>
                <a:gd name="T6" fmla="*/ 170 w 170"/>
                <a:gd name="T7" fmla="*/ 23 h 268"/>
                <a:gd name="T8" fmla="*/ 47 w 170"/>
                <a:gd name="T9" fmla="*/ 0 h 26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68">
                  <a:moveTo>
                    <a:pt x="47" y="0"/>
                  </a:moveTo>
                  <a:lnTo>
                    <a:pt x="0" y="244"/>
                  </a:lnTo>
                  <a:lnTo>
                    <a:pt x="123" y="268"/>
                  </a:lnTo>
                  <a:lnTo>
                    <a:pt x="170" y="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任意多边形: 形状 149" descr="621d4312-80d0-4013-af81-62cb57603381"/>
            <p:cNvSpPr/>
            <p:nvPr/>
          </p:nvSpPr>
          <p:spPr bwMode="auto">
            <a:xfrm>
              <a:off x="7059505" y="3465238"/>
              <a:ext cx="217488" cy="290513"/>
            </a:xfrm>
            <a:custGeom>
              <a:gdLst>
                <a:gd name="T0" fmla="*/ 10 w 82"/>
                <a:gd name="T1" fmla="*/ 0 h 110"/>
                <a:gd name="T2" fmla="*/ 0 w 82"/>
                <a:gd name="T3" fmla="*/ 53 h 110"/>
                <a:gd name="T4" fmla="*/ 66 w 82"/>
                <a:gd name="T5" fmla="*/ 110 h 110"/>
                <a:gd name="T6" fmla="*/ 82 w 82"/>
                <a:gd name="T7" fmla="*/ 20 h 110"/>
                <a:gd name="T8" fmla="*/ 78 w 82"/>
                <a:gd name="T9" fmla="*/ 13 h 110"/>
                <a:gd name="T10" fmla="*/ 10 w 82"/>
                <a:gd name="T11" fmla="*/ 0 h 1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10">
                  <a:moveTo>
                    <a:pt x="1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16" y="77"/>
                    <a:pt x="45" y="97"/>
                    <a:pt x="66" y="11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8"/>
                    <a:pt x="80" y="15"/>
                    <a:pt x="78" y="1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任意多边形: 形状 150" descr="e469d5fc-4d83-4cd5-ba07-669bf006c991"/>
            <p:cNvSpPr/>
            <p:nvPr/>
          </p:nvSpPr>
          <p:spPr bwMode="auto">
            <a:xfrm>
              <a:off x="7089667" y="3128688"/>
              <a:ext cx="479425" cy="600075"/>
            </a:xfrm>
            <a:custGeom>
              <a:gdLst>
                <a:gd name="T0" fmla="*/ 168 w 182"/>
                <a:gd name="T1" fmla="*/ 36 h 228"/>
                <a:gd name="T2" fmla="*/ 105 w 182"/>
                <a:gd name="T3" fmla="*/ 222 h 228"/>
                <a:gd name="T4" fmla="*/ 86 w 182"/>
                <a:gd name="T5" fmla="*/ 226 h 228"/>
                <a:gd name="T6" fmla="*/ 2 w 182"/>
                <a:gd name="T7" fmla="*/ 163 h 228"/>
                <a:gd name="T8" fmla="*/ 52 w 182"/>
                <a:gd name="T9" fmla="*/ 8 h 228"/>
                <a:gd name="T10" fmla="*/ 168 w 182"/>
                <a:gd name="T11" fmla="*/ 36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28">
                  <a:moveTo>
                    <a:pt x="168" y="36"/>
                  </a:moveTo>
                  <a:cubicBezTo>
                    <a:pt x="168" y="36"/>
                    <a:pt x="182" y="153"/>
                    <a:pt x="105" y="222"/>
                  </a:cubicBezTo>
                  <a:cubicBezTo>
                    <a:pt x="100" y="226"/>
                    <a:pt x="92" y="228"/>
                    <a:pt x="86" y="226"/>
                  </a:cubicBezTo>
                  <a:cubicBezTo>
                    <a:pt x="61" y="219"/>
                    <a:pt x="3" y="198"/>
                    <a:pt x="2" y="163"/>
                  </a:cubicBezTo>
                  <a:cubicBezTo>
                    <a:pt x="0" y="119"/>
                    <a:pt x="9" y="17"/>
                    <a:pt x="52" y="8"/>
                  </a:cubicBezTo>
                  <a:cubicBezTo>
                    <a:pt x="96" y="0"/>
                    <a:pt x="168" y="36"/>
                    <a:pt x="168" y="3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 descr="15bf97c2-22b8-4a79-954b-05e0d19c0715"/>
            <p:cNvSpPr/>
            <p:nvPr/>
          </p:nvSpPr>
          <p:spPr bwMode="auto">
            <a:xfrm>
              <a:off x="6922980" y="3273150"/>
              <a:ext cx="258763" cy="271463"/>
            </a:xfrm>
            <a:custGeom>
              <a:gdLst>
                <a:gd name="T0" fmla="*/ 98 w 98"/>
                <a:gd name="T1" fmla="*/ 46 h 103"/>
                <a:gd name="T2" fmla="*/ 32 w 98"/>
                <a:gd name="T3" fmla="*/ 19 h 103"/>
                <a:gd name="T4" fmla="*/ 75 w 98"/>
                <a:gd name="T5" fmla="*/ 80 h 103"/>
                <a:gd name="T6" fmla="*/ 98 w 98"/>
                <a:gd name="T7" fmla="*/ 46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98" y="46"/>
                  </a:moveTo>
                  <a:cubicBezTo>
                    <a:pt x="98" y="46"/>
                    <a:pt x="65" y="0"/>
                    <a:pt x="32" y="19"/>
                  </a:cubicBezTo>
                  <a:cubicBezTo>
                    <a:pt x="0" y="38"/>
                    <a:pt x="51" y="103"/>
                    <a:pt x="75" y="80"/>
                  </a:cubicBezTo>
                  <a:cubicBezTo>
                    <a:pt x="98" y="58"/>
                    <a:pt x="98" y="46"/>
                    <a:pt x="98" y="4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任意多边形: 形状 152" descr="4ac893b9-3ff2-46a3-9f08-abc0d218ee40"/>
            <p:cNvSpPr/>
            <p:nvPr/>
          </p:nvSpPr>
          <p:spPr bwMode="auto">
            <a:xfrm>
              <a:off x="7426217" y="3417613"/>
              <a:ext cx="31750" cy="55563"/>
            </a:xfrm>
            <a:custGeom>
              <a:gdLst>
                <a:gd name="T0" fmla="*/ 1 w 12"/>
                <a:gd name="T1" fmla="*/ 9 h 21"/>
                <a:gd name="T2" fmla="*/ 4 w 12"/>
                <a:gd name="T3" fmla="*/ 20 h 21"/>
                <a:gd name="T4" fmla="*/ 10 w 12"/>
                <a:gd name="T5" fmla="*/ 11 h 21"/>
                <a:gd name="T6" fmla="*/ 8 w 12"/>
                <a:gd name="T7" fmla="*/ 0 h 21"/>
                <a:gd name="T8" fmla="*/ 1 w 12"/>
                <a:gd name="T9" fmla="*/ 9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9"/>
                  </a:moveTo>
                  <a:cubicBezTo>
                    <a:pt x="0" y="15"/>
                    <a:pt x="1" y="20"/>
                    <a:pt x="4" y="20"/>
                  </a:cubicBezTo>
                  <a:cubicBezTo>
                    <a:pt x="6" y="21"/>
                    <a:pt x="9" y="17"/>
                    <a:pt x="10" y="11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9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任意多边形: 形状 153" descr="a6b77f24-f3d2-4ef9-865c-ecf1218ff6b5"/>
            <p:cNvSpPr/>
            <p:nvPr/>
          </p:nvSpPr>
          <p:spPr bwMode="auto">
            <a:xfrm>
              <a:off x="7269055" y="3389038"/>
              <a:ext cx="31750" cy="55563"/>
            </a:xfrm>
            <a:custGeom>
              <a:gdLst>
                <a:gd name="T0" fmla="*/ 1 w 12"/>
                <a:gd name="T1" fmla="*/ 10 h 21"/>
                <a:gd name="T2" fmla="*/ 4 w 12"/>
                <a:gd name="T3" fmla="*/ 21 h 21"/>
                <a:gd name="T4" fmla="*/ 11 w 12"/>
                <a:gd name="T5" fmla="*/ 12 h 21"/>
                <a:gd name="T6" fmla="*/ 8 w 12"/>
                <a:gd name="T7" fmla="*/ 0 h 21"/>
                <a:gd name="T8" fmla="*/ 1 w 12"/>
                <a:gd name="T9" fmla="*/ 10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10"/>
                  </a:moveTo>
                  <a:cubicBezTo>
                    <a:pt x="0" y="15"/>
                    <a:pt x="1" y="20"/>
                    <a:pt x="4" y="21"/>
                  </a:cubicBezTo>
                  <a:cubicBezTo>
                    <a:pt x="7" y="21"/>
                    <a:pt x="10" y="17"/>
                    <a:pt x="11" y="12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任意多边形: 形状 154" descr="38bcd1e1-d38a-46f9-9582-43a6d4532ffb"/>
            <p:cNvSpPr/>
            <p:nvPr/>
          </p:nvSpPr>
          <p:spPr bwMode="auto">
            <a:xfrm>
              <a:off x="7245242" y="3517625"/>
              <a:ext cx="125413" cy="190500"/>
            </a:xfrm>
            <a:custGeom>
              <a:gdLst>
                <a:gd name="T0" fmla="*/ 48 w 48"/>
                <a:gd name="T1" fmla="*/ 21 h 72"/>
                <a:gd name="T2" fmla="*/ 0 w 48"/>
                <a:gd name="T3" fmla="*/ 0 h 72"/>
                <a:gd name="T4" fmla="*/ 47 w 48"/>
                <a:gd name="T5" fmla="*/ 20 h 72"/>
                <a:gd name="T6" fmla="*/ 48 w 48"/>
                <a:gd name="T7" fmla="*/ 21 h 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72">
                  <a:moveTo>
                    <a:pt x="48" y="21"/>
                  </a:moveTo>
                  <a:cubicBezTo>
                    <a:pt x="47" y="20"/>
                    <a:pt x="0" y="0"/>
                    <a:pt x="0" y="0"/>
                  </a:cubicBezTo>
                  <a:cubicBezTo>
                    <a:pt x="0" y="0"/>
                    <a:pt x="0" y="72"/>
                    <a:pt x="47" y="20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 descr="c82fa8c0-bff2-4f46-b532-1f413d613c98"/>
            <p:cNvSpPr/>
            <p:nvPr/>
          </p:nvSpPr>
          <p:spPr bwMode="auto">
            <a:xfrm>
              <a:off x="6643580" y="3763688"/>
              <a:ext cx="722313" cy="1138238"/>
            </a:xfrm>
            <a:custGeom>
              <a:gdLst>
                <a:gd name="T0" fmla="*/ 0 w 274"/>
                <a:gd name="T1" fmla="*/ 398 h 432"/>
                <a:gd name="T2" fmla="*/ 274 w 274"/>
                <a:gd name="T3" fmla="*/ 397 h 432"/>
                <a:gd name="T4" fmla="*/ 267 w 274"/>
                <a:gd name="T5" fmla="*/ 260 h 432"/>
                <a:gd name="T6" fmla="*/ 257 w 274"/>
                <a:gd name="T7" fmla="*/ 67 h 432"/>
                <a:gd name="T8" fmla="*/ 234 w 274"/>
                <a:gd name="T9" fmla="*/ 24 h 432"/>
                <a:gd name="T10" fmla="*/ 221 w 274"/>
                <a:gd name="T11" fmla="*/ 12 h 432"/>
                <a:gd name="T12" fmla="*/ 220 w 274"/>
                <a:gd name="T13" fmla="*/ 12 h 432"/>
                <a:gd name="T14" fmla="*/ 147 w 274"/>
                <a:gd name="T15" fmla="*/ 0 h 432"/>
                <a:gd name="T16" fmla="*/ 146 w 274"/>
                <a:gd name="T17" fmla="*/ 0 h 432"/>
                <a:gd name="T18" fmla="*/ 100 w 274"/>
                <a:gd name="T19" fmla="*/ 11 h 432"/>
                <a:gd name="T20" fmla="*/ 90 w 274"/>
                <a:gd name="T21" fmla="*/ 14 h 432"/>
                <a:gd name="T22" fmla="*/ 68 w 274"/>
                <a:gd name="T23" fmla="*/ 32 h 432"/>
                <a:gd name="T24" fmla="*/ 12 w 274"/>
                <a:gd name="T25" fmla="*/ 265 h 432"/>
                <a:gd name="T26" fmla="*/ 0 w 274"/>
                <a:gd name="T27" fmla="*/ 398 h 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4" h="432">
                  <a:moveTo>
                    <a:pt x="0" y="398"/>
                  </a:moveTo>
                  <a:cubicBezTo>
                    <a:pt x="87" y="432"/>
                    <a:pt x="186" y="402"/>
                    <a:pt x="274" y="39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4" y="50"/>
                    <a:pt x="246" y="35"/>
                    <a:pt x="234" y="24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20" y="12"/>
                    <a:pt x="209" y="53"/>
                    <a:pt x="147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6" y="12"/>
                    <a:pt x="93" y="13"/>
                    <a:pt x="90" y="14"/>
                  </a:cubicBezTo>
                  <a:cubicBezTo>
                    <a:pt x="81" y="18"/>
                    <a:pt x="74" y="24"/>
                    <a:pt x="68" y="32"/>
                  </a:cubicBezTo>
                  <a:cubicBezTo>
                    <a:pt x="44" y="64"/>
                    <a:pt x="25" y="169"/>
                    <a:pt x="12" y="265"/>
                  </a:cubicBezTo>
                  <a:cubicBezTo>
                    <a:pt x="7" y="298"/>
                    <a:pt x="3" y="370"/>
                    <a:pt x="0" y="398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任意多边形: 形状 156" descr="506e4269-bdad-4cd8-b0b0-0ad637750261"/>
            <p:cNvSpPr/>
            <p:nvPr/>
          </p:nvSpPr>
          <p:spPr bwMode="auto">
            <a:xfrm>
              <a:off x="6114942" y="3792263"/>
              <a:ext cx="792163" cy="1096963"/>
            </a:xfrm>
            <a:custGeom>
              <a:gdLst>
                <a:gd name="T0" fmla="*/ 0 w 300"/>
                <a:gd name="T1" fmla="*/ 389 h 416"/>
                <a:gd name="T2" fmla="*/ 200 w 300"/>
                <a:gd name="T3" fmla="*/ 410 h 416"/>
                <a:gd name="T4" fmla="*/ 222 w 300"/>
                <a:gd name="T5" fmla="*/ 280 h 416"/>
                <a:gd name="T6" fmla="*/ 288 w 300"/>
                <a:gd name="T7" fmla="*/ 189 h 416"/>
                <a:gd name="T8" fmla="*/ 300 w 300"/>
                <a:gd name="T9" fmla="*/ 0 h 416"/>
                <a:gd name="T10" fmla="*/ 290 w 300"/>
                <a:gd name="T11" fmla="*/ 3 h 416"/>
                <a:gd name="T12" fmla="*/ 0 w 300"/>
                <a:gd name="T13" fmla="*/ 389 h 41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6">
                  <a:moveTo>
                    <a:pt x="0" y="389"/>
                  </a:moveTo>
                  <a:cubicBezTo>
                    <a:pt x="25" y="416"/>
                    <a:pt x="167" y="392"/>
                    <a:pt x="200" y="410"/>
                  </a:cubicBezTo>
                  <a:cubicBezTo>
                    <a:pt x="220" y="382"/>
                    <a:pt x="203" y="300"/>
                    <a:pt x="222" y="280"/>
                  </a:cubicBezTo>
                  <a:cubicBezTo>
                    <a:pt x="263" y="238"/>
                    <a:pt x="288" y="189"/>
                    <a:pt x="288" y="189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7" y="1"/>
                    <a:pt x="293" y="2"/>
                    <a:pt x="290" y="3"/>
                  </a:cubicBezTo>
                  <a:cubicBezTo>
                    <a:pt x="198" y="37"/>
                    <a:pt x="54" y="286"/>
                    <a:pt x="0" y="389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任意多边形: 形状 157" descr="10f92268-3e2a-44f7-9515-6c931cb61de0"/>
            <p:cNvSpPr/>
            <p:nvPr/>
          </p:nvSpPr>
          <p:spPr bwMode="auto">
            <a:xfrm>
              <a:off x="7226192" y="3795438"/>
              <a:ext cx="1128713" cy="754063"/>
            </a:xfrm>
            <a:custGeom>
              <a:gdLst>
                <a:gd name="T0" fmla="*/ 711 w 711"/>
                <a:gd name="T1" fmla="*/ 133 h 475"/>
                <a:gd name="T2" fmla="*/ 293 w 711"/>
                <a:gd name="T3" fmla="*/ 475 h 475"/>
                <a:gd name="T4" fmla="*/ 37 w 711"/>
                <a:gd name="T5" fmla="*/ 325 h 475"/>
                <a:gd name="T6" fmla="*/ 0 w 711"/>
                <a:gd name="T7" fmla="*/ 0 h 475"/>
                <a:gd name="T8" fmla="*/ 336 w 711"/>
                <a:gd name="T9" fmla="*/ 151 h 475"/>
                <a:gd name="T10" fmla="*/ 605 w 711"/>
                <a:gd name="T11" fmla="*/ 60 h 475"/>
                <a:gd name="T12" fmla="*/ 711 w 711"/>
                <a:gd name="T13" fmla="*/ 133 h 4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475">
                  <a:moveTo>
                    <a:pt x="711" y="133"/>
                  </a:moveTo>
                  <a:lnTo>
                    <a:pt x="293" y="475"/>
                  </a:lnTo>
                  <a:lnTo>
                    <a:pt x="37" y="325"/>
                  </a:lnTo>
                  <a:lnTo>
                    <a:pt x="0" y="0"/>
                  </a:lnTo>
                  <a:lnTo>
                    <a:pt x="336" y="151"/>
                  </a:lnTo>
                  <a:lnTo>
                    <a:pt x="605" y="60"/>
                  </a:lnTo>
                  <a:lnTo>
                    <a:pt x="711" y="133"/>
                  </a:ln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任意多边形: 形状 158" descr="15576aee-7f9c-4ee3-90af-8bfdce2ede54"/>
            <p:cNvSpPr/>
            <p:nvPr/>
          </p:nvSpPr>
          <p:spPr bwMode="auto">
            <a:xfrm>
              <a:off x="6975367" y="2993750"/>
              <a:ext cx="731838" cy="400050"/>
            </a:xfrm>
            <a:custGeom>
              <a:gdLst>
                <a:gd name="T0" fmla="*/ 19 w 277"/>
                <a:gd name="T1" fmla="*/ 122 h 152"/>
                <a:gd name="T2" fmla="*/ 34 w 277"/>
                <a:gd name="T3" fmla="*/ 24 h 152"/>
                <a:gd name="T4" fmla="*/ 65 w 277"/>
                <a:gd name="T5" fmla="*/ 41 h 152"/>
                <a:gd name="T6" fmla="*/ 131 w 277"/>
                <a:gd name="T7" fmla="*/ 10 h 152"/>
                <a:gd name="T8" fmla="*/ 242 w 277"/>
                <a:gd name="T9" fmla="*/ 73 h 152"/>
                <a:gd name="T10" fmla="*/ 227 w 277"/>
                <a:gd name="T11" fmla="*/ 127 h 152"/>
                <a:gd name="T12" fmla="*/ 132 w 277"/>
                <a:gd name="T13" fmla="*/ 116 h 152"/>
                <a:gd name="T14" fmla="*/ 61 w 277"/>
                <a:gd name="T15" fmla="*/ 152 h 152"/>
                <a:gd name="T16" fmla="*/ 19 w 277"/>
                <a:gd name="T17" fmla="*/ 122 h 1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52">
                  <a:moveTo>
                    <a:pt x="19" y="122"/>
                  </a:moveTo>
                  <a:cubicBezTo>
                    <a:pt x="19" y="122"/>
                    <a:pt x="0" y="51"/>
                    <a:pt x="34" y="24"/>
                  </a:cubicBezTo>
                  <a:cubicBezTo>
                    <a:pt x="51" y="10"/>
                    <a:pt x="65" y="41"/>
                    <a:pt x="65" y="41"/>
                  </a:cubicBezTo>
                  <a:cubicBezTo>
                    <a:pt x="65" y="41"/>
                    <a:pt x="100" y="0"/>
                    <a:pt x="131" y="10"/>
                  </a:cubicBezTo>
                  <a:cubicBezTo>
                    <a:pt x="175" y="24"/>
                    <a:pt x="182" y="87"/>
                    <a:pt x="242" y="73"/>
                  </a:cubicBezTo>
                  <a:cubicBezTo>
                    <a:pt x="277" y="65"/>
                    <a:pt x="257" y="110"/>
                    <a:pt x="227" y="127"/>
                  </a:cubicBezTo>
                  <a:cubicBezTo>
                    <a:pt x="204" y="141"/>
                    <a:pt x="173" y="143"/>
                    <a:pt x="132" y="116"/>
                  </a:cubicBezTo>
                  <a:cubicBezTo>
                    <a:pt x="132" y="116"/>
                    <a:pt x="99" y="84"/>
                    <a:pt x="61" y="152"/>
                  </a:cubicBezTo>
                  <a:cubicBezTo>
                    <a:pt x="61" y="152"/>
                    <a:pt x="51" y="113"/>
                    <a:pt x="19" y="122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: 形状 159" descr="da4a5984-d33a-4a05-9fa2-625f9427a761"/>
            <p:cNvSpPr/>
            <p:nvPr/>
          </p:nvSpPr>
          <p:spPr bwMode="auto">
            <a:xfrm>
              <a:off x="6994417" y="3333475"/>
              <a:ext cx="104775" cy="114300"/>
            </a:xfrm>
            <a:custGeom>
              <a:gdLst>
                <a:gd name="T0" fmla="*/ 39 w 40"/>
                <a:gd name="T1" fmla="*/ 42 h 43"/>
                <a:gd name="T2" fmla="*/ 29 w 40"/>
                <a:gd name="T3" fmla="*/ 32 h 43"/>
                <a:gd name="T4" fmla="*/ 40 w 40"/>
                <a:gd name="T5" fmla="*/ 23 h 43"/>
                <a:gd name="T6" fmla="*/ 15 w 40"/>
                <a:gd name="T7" fmla="*/ 8 h 43"/>
                <a:gd name="T8" fmla="*/ 39 w 40"/>
                <a:gd name="T9" fmla="*/ 42 h 4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39" y="42"/>
                  </a:moveTo>
                  <a:cubicBezTo>
                    <a:pt x="39" y="42"/>
                    <a:pt x="27" y="38"/>
                    <a:pt x="29" y="32"/>
                  </a:cubicBezTo>
                  <a:cubicBezTo>
                    <a:pt x="31" y="25"/>
                    <a:pt x="40" y="23"/>
                    <a:pt x="40" y="23"/>
                  </a:cubicBezTo>
                  <a:cubicBezTo>
                    <a:pt x="40" y="23"/>
                    <a:pt x="30" y="0"/>
                    <a:pt x="15" y="8"/>
                  </a:cubicBezTo>
                  <a:cubicBezTo>
                    <a:pt x="0" y="16"/>
                    <a:pt x="16" y="43"/>
                    <a:pt x="39" y="42"/>
                  </a:cubicBez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直接连接符 160" descr="62eba9ec-7bb6-48e0-b611-92ff17eaef91"/>
            <p:cNvSpPr/>
            <p:nvPr/>
          </p:nvSpPr>
          <p:spPr bwMode="auto">
            <a:xfrm flipV="1">
              <a:off x="6643580" y="4359000"/>
              <a:ext cx="192088" cy="454025"/>
            </a:xfrm>
            <a:prstGeom prst="line">
              <a:avLst/>
            </a:prstGeom>
            <a:noFill/>
            <a:ln w="31750" cap="rnd">
              <a:solidFill>
                <a:srgbClr val="FB8862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任意多边形: 形状 161" descr="106b6928-f028-4251-ad18-bc4b21f24ed1"/>
            <p:cNvSpPr/>
            <p:nvPr/>
          </p:nvSpPr>
          <p:spPr bwMode="auto">
            <a:xfrm>
              <a:off x="7146817" y="3660500"/>
              <a:ext cx="1343025" cy="1212850"/>
            </a:xfrm>
            <a:custGeom>
              <a:gdLst>
                <a:gd name="T0" fmla="*/ 281 w 846"/>
                <a:gd name="T1" fmla="*/ 764 h 764"/>
                <a:gd name="T2" fmla="*/ 0 w 846"/>
                <a:gd name="T3" fmla="*/ 764 h 764"/>
                <a:gd name="T4" fmla="*/ 693 w 846"/>
                <a:gd name="T5" fmla="*/ 0 h 764"/>
                <a:gd name="T6" fmla="*/ 846 w 846"/>
                <a:gd name="T7" fmla="*/ 140 h 764"/>
                <a:gd name="T8" fmla="*/ 281 w 846"/>
                <a:gd name="T9" fmla="*/ 764 h 76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764">
                  <a:moveTo>
                    <a:pt x="281" y="764"/>
                  </a:moveTo>
                  <a:lnTo>
                    <a:pt x="0" y="764"/>
                  </a:lnTo>
                  <a:lnTo>
                    <a:pt x="693" y="0"/>
                  </a:lnTo>
                  <a:lnTo>
                    <a:pt x="846" y="140"/>
                  </a:lnTo>
                  <a:lnTo>
                    <a:pt x="281" y="76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任意多边形: 形状 162" descr="ca729e07-3c44-4c90-bae0-ab2038c567c2"/>
            <p:cNvSpPr/>
            <p:nvPr/>
          </p:nvSpPr>
          <p:spPr bwMode="auto">
            <a:xfrm>
              <a:off x="8034230" y="3065188"/>
              <a:ext cx="1020763" cy="1019175"/>
            </a:xfrm>
            <a:custGeom>
              <a:gdLst>
                <a:gd name="T0" fmla="*/ 328 w 387"/>
                <a:gd name="T1" fmla="*/ 310 h 387"/>
                <a:gd name="T2" fmla="*/ 78 w 387"/>
                <a:gd name="T3" fmla="*/ 322 h 387"/>
                <a:gd name="T4" fmla="*/ 66 w 387"/>
                <a:gd name="T5" fmla="*/ 72 h 387"/>
                <a:gd name="T6" fmla="*/ 262 w 387"/>
                <a:gd name="T7" fmla="*/ 27 h 387"/>
                <a:gd name="T8" fmla="*/ 122 w 387"/>
                <a:gd name="T9" fmla="*/ 180 h 387"/>
                <a:gd name="T10" fmla="*/ 215 w 387"/>
                <a:gd name="T11" fmla="*/ 264 h 387"/>
                <a:gd name="T12" fmla="*/ 354 w 387"/>
                <a:gd name="T13" fmla="*/ 110 h 387"/>
                <a:gd name="T14" fmla="*/ 328 w 387"/>
                <a:gd name="T15" fmla="*/ 310 h 3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387">
                  <a:moveTo>
                    <a:pt x="328" y="310"/>
                  </a:moveTo>
                  <a:cubicBezTo>
                    <a:pt x="262" y="382"/>
                    <a:pt x="151" y="387"/>
                    <a:pt x="78" y="322"/>
                  </a:cubicBezTo>
                  <a:cubicBezTo>
                    <a:pt x="6" y="256"/>
                    <a:pt x="0" y="145"/>
                    <a:pt x="66" y="72"/>
                  </a:cubicBezTo>
                  <a:cubicBezTo>
                    <a:pt x="117" y="16"/>
                    <a:pt x="195" y="0"/>
                    <a:pt x="262" y="27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354" y="110"/>
                    <a:pt x="354" y="110"/>
                    <a:pt x="354" y="110"/>
                  </a:cubicBezTo>
                  <a:cubicBezTo>
                    <a:pt x="387" y="174"/>
                    <a:pt x="379" y="254"/>
                    <a:pt x="328" y="310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: 形状 163" descr="a36faa6d-0565-4ac0-9702-3f28dcc51807"/>
            <p:cNvSpPr/>
            <p:nvPr/>
          </p:nvSpPr>
          <p:spPr bwMode="auto">
            <a:xfrm>
              <a:off x="8110430" y="3911325"/>
              <a:ext cx="242888" cy="360363"/>
            </a:xfrm>
            <a:custGeom>
              <a:gdLst>
                <a:gd name="T0" fmla="*/ 86 w 92"/>
                <a:gd name="T1" fmla="*/ 74 h 137"/>
                <a:gd name="T2" fmla="*/ 91 w 92"/>
                <a:gd name="T3" fmla="*/ 52 h 137"/>
                <a:gd name="T4" fmla="*/ 85 w 92"/>
                <a:gd name="T5" fmla="*/ 18 h 137"/>
                <a:gd name="T6" fmla="*/ 59 w 92"/>
                <a:gd name="T7" fmla="*/ 9 h 137"/>
                <a:gd name="T8" fmla="*/ 7 w 92"/>
                <a:gd name="T9" fmla="*/ 62 h 137"/>
                <a:gd name="T10" fmla="*/ 2 w 92"/>
                <a:gd name="T11" fmla="*/ 82 h 137"/>
                <a:gd name="T12" fmla="*/ 20 w 92"/>
                <a:gd name="T13" fmla="*/ 124 h 137"/>
                <a:gd name="T14" fmla="*/ 50 w 92"/>
                <a:gd name="T15" fmla="*/ 125 h 137"/>
                <a:gd name="T16" fmla="*/ 86 w 92"/>
                <a:gd name="T17" fmla="*/ 74 h 1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7">
                  <a:moveTo>
                    <a:pt x="86" y="74"/>
                  </a:moveTo>
                  <a:cubicBezTo>
                    <a:pt x="90" y="67"/>
                    <a:pt x="92" y="59"/>
                    <a:pt x="91" y="52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3" y="5"/>
                    <a:pt x="68" y="0"/>
                    <a:pt x="59" y="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" y="67"/>
                    <a:pt x="0" y="75"/>
                    <a:pt x="2" y="82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6" y="137"/>
                    <a:pt x="44" y="137"/>
                    <a:pt x="50" y="125"/>
                  </a:cubicBezTo>
                  <a:lnTo>
                    <a:pt x="86" y="74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60fef161-874b-45d6-ba2b-7c40d6ef0d9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4cd4dbfd-76f7-410c-8d20-44dac629cd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32926827-1803-4d46-8cec-760a9bc7e9a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d9f74e5e-8d35-4a5b-bb6d-0474e5edc4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df600a48-cd8f-424b-b12b-a8cd7a9eb0e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bd7532f5-c5ab-4fe5-a14c-1cd7841862ab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4b89ddc-6f99-4087-bfab-a11146a73a1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组合 2" descr="a27a1a09-4c3c-439f-b3ae-4337ece4d3ea"/>
          <p:cNvGrpSpPr/>
          <p:nvPr/>
        </p:nvGrpSpPr>
        <p:grpSpPr>
          <a:xfrm flipH="1">
            <a:off x="558885" y="3076359"/>
            <a:ext cx="5458324" cy="3081118"/>
            <a:chOff x="5221180" y="1253850"/>
            <a:chExt cx="6462713" cy="3648076"/>
          </a:xfrm>
        </p:grpSpPr>
        <p:sp>
          <p:nvSpPr>
            <p:cNvPr id="6" name="任意多边形: 形状 5" descr="7ee66541-d36d-460e-b064-06e6d81474ba"/>
            <p:cNvSpPr/>
            <p:nvPr/>
          </p:nvSpPr>
          <p:spPr bwMode="auto">
            <a:xfrm>
              <a:off x="10393255" y="3871638"/>
              <a:ext cx="1290638" cy="985838"/>
            </a:xfrm>
            <a:custGeom>
              <a:gdLst>
                <a:gd name="T0" fmla="*/ 0 w 489"/>
                <a:gd name="T1" fmla="*/ 373 h 374"/>
                <a:gd name="T2" fmla="*/ 125 w 489"/>
                <a:gd name="T3" fmla="*/ 374 h 374"/>
                <a:gd name="T4" fmla="*/ 489 w 489"/>
                <a:gd name="T5" fmla="*/ 88 h 374"/>
                <a:gd name="T6" fmla="*/ 0 w 489"/>
                <a:gd name="T7" fmla="*/ 373 h 3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9" h="374">
                  <a:moveTo>
                    <a:pt x="0" y="373"/>
                  </a:moveTo>
                  <a:cubicBezTo>
                    <a:pt x="125" y="374"/>
                    <a:pt x="125" y="374"/>
                    <a:pt x="125" y="374"/>
                  </a:cubicBezTo>
                  <a:cubicBezTo>
                    <a:pt x="408" y="331"/>
                    <a:pt x="489" y="88"/>
                    <a:pt x="489" y="88"/>
                  </a:cubicBezTo>
                  <a:cubicBezTo>
                    <a:pt x="192" y="0"/>
                    <a:pt x="7" y="372"/>
                    <a:pt x="0" y="373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任意多边形: 形状 6" descr="63544941-b8ba-4c63-a41b-50fc5e799580"/>
            <p:cNvSpPr/>
            <p:nvPr/>
          </p:nvSpPr>
          <p:spPr bwMode="auto">
            <a:xfrm>
              <a:off x="10667892" y="4325663"/>
              <a:ext cx="635000" cy="476250"/>
            </a:xfrm>
            <a:custGeom>
              <a:gdLst>
                <a:gd name="T0" fmla="*/ 241 w 241"/>
                <a:gd name="T1" fmla="*/ 0 h 181"/>
                <a:gd name="T2" fmla="*/ 0 w 241"/>
                <a:gd name="T3" fmla="*/ 181 h 181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1" h="181">
                  <a:moveTo>
                    <a:pt x="241" y="0"/>
                  </a:moveTo>
                  <a:cubicBezTo>
                    <a:pt x="237" y="0"/>
                    <a:pt x="129" y="51"/>
                    <a:pt x="0" y="181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 descr="00eacce7-8b10-439b-882f-80489463bc86"/>
            <p:cNvSpPr/>
            <p:nvPr/>
          </p:nvSpPr>
          <p:spPr bwMode="auto">
            <a:xfrm>
              <a:off x="10012255" y="3057250"/>
              <a:ext cx="1476375" cy="1835150"/>
            </a:xfrm>
            <a:custGeom>
              <a:gdLst>
                <a:gd name="T0" fmla="*/ 549 w 559"/>
                <a:gd name="T1" fmla="*/ 232 h 696"/>
                <a:gd name="T2" fmla="*/ 98 w 559"/>
                <a:gd name="T3" fmla="*/ 696 h 696"/>
                <a:gd name="T4" fmla="*/ 0 w 559"/>
                <a:gd name="T5" fmla="*/ 666 h 696"/>
                <a:gd name="T6" fmla="*/ 538 w 559"/>
                <a:gd name="T7" fmla="*/ 0 h 696"/>
                <a:gd name="T8" fmla="*/ 557 w 559"/>
                <a:gd name="T9" fmla="*/ 157 h 696"/>
                <a:gd name="T10" fmla="*/ 549 w 559"/>
                <a:gd name="T11" fmla="*/ 232 h 6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696">
                  <a:moveTo>
                    <a:pt x="549" y="232"/>
                  </a:moveTo>
                  <a:cubicBezTo>
                    <a:pt x="489" y="513"/>
                    <a:pt x="99" y="691"/>
                    <a:pt x="98" y="696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64" y="181"/>
                    <a:pt x="538" y="0"/>
                    <a:pt x="538" y="0"/>
                  </a:cubicBezTo>
                  <a:cubicBezTo>
                    <a:pt x="553" y="56"/>
                    <a:pt x="559" y="108"/>
                    <a:pt x="557" y="157"/>
                  </a:cubicBezTo>
                  <a:cubicBezTo>
                    <a:pt x="435" y="205"/>
                    <a:pt x="503" y="261"/>
                    <a:pt x="549" y="232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8" descr="820bd9cd-8094-47d6-aa4a-2c14920095ab"/>
            <p:cNvSpPr/>
            <p:nvPr/>
          </p:nvSpPr>
          <p:spPr bwMode="auto">
            <a:xfrm>
              <a:off x="10182117" y="3308075"/>
              <a:ext cx="1120775" cy="1546225"/>
            </a:xfrm>
            <a:custGeom>
              <a:gdLst>
                <a:gd name="T0" fmla="*/ 425 w 425"/>
                <a:gd name="T1" fmla="*/ 0 h 587"/>
                <a:gd name="T2" fmla="*/ 0 w 425"/>
                <a:gd name="T3" fmla="*/ 587 h 587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5" h="587">
                  <a:moveTo>
                    <a:pt x="425" y="0"/>
                  </a:moveTo>
                  <a:cubicBezTo>
                    <a:pt x="425" y="0"/>
                    <a:pt x="134" y="368"/>
                    <a:pt x="0" y="587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椭圆 9" descr="09093f3e-a195-497b-a046-8773463e383d"/>
            <p:cNvSpPr/>
            <p:nvPr/>
          </p:nvSpPr>
          <p:spPr bwMode="auto">
            <a:xfrm>
              <a:off x="9839217" y="1334813"/>
              <a:ext cx="681038" cy="681038"/>
            </a:xfrm>
            <a:prstGeom prst="ellipse">
              <a:avLst/>
            </a:pr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椭圆 10" descr="d8e4dfc2-212f-48f5-a254-41f31a5e178a"/>
            <p:cNvSpPr/>
            <p:nvPr/>
          </p:nvSpPr>
          <p:spPr bwMode="auto">
            <a:xfrm>
              <a:off x="10010667" y="1506263"/>
              <a:ext cx="338138" cy="3349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任意多边形: 形状 11" descr="177e833b-eb4f-4318-828b-7bc3591e5905"/>
            <p:cNvSpPr/>
            <p:nvPr/>
          </p:nvSpPr>
          <p:spPr bwMode="auto">
            <a:xfrm>
              <a:off x="10082105" y="1253850"/>
              <a:ext cx="196850" cy="133350"/>
            </a:xfrm>
            <a:custGeom>
              <a:gdLst>
                <a:gd name="T0" fmla="*/ 75 w 75"/>
                <a:gd name="T1" fmla="*/ 51 h 51"/>
                <a:gd name="T2" fmla="*/ 63 w 75"/>
                <a:gd name="T3" fmla="*/ 5 h 51"/>
                <a:gd name="T4" fmla="*/ 56 w 75"/>
                <a:gd name="T5" fmla="*/ 0 h 51"/>
                <a:gd name="T6" fmla="*/ 39 w 75"/>
                <a:gd name="T7" fmla="*/ 0 h 51"/>
                <a:gd name="T8" fmla="*/ 35 w 75"/>
                <a:gd name="T9" fmla="*/ 0 h 51"/>
                <a:gd name="T10" fmla="*/ 19 w 75"/>
                <a:gd name="T11" fmla="*/ 0 h 51"/>
                <a:gd name="T12" fmla="*/ 11 w 75"/>
                <a:gd name="T13" fmla="*/ 5 h 51"/>
                <a:gd name="T14" fmla="*/ 0 w 75"/>
                <a:gd name="T15" fmla="*/ 51 h 51"/>
                <a:gd name="T16" fmla="*/ 37 w 75"/>
                <a:gd name="T17" fmla="*/ 49 h 51"/>
                <a:gd name="T18" fmla="*/ 75 w 75"/>
                <a:gd name="T19" fmla="*/ 51 h 5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1">
                  <a:moveTo>
                    <a:pt x="75" y="51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2" y="2"/>
                    <a:pt x="59" y="0"/>
                    <a:pt x="5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2" y="2"/>
                    <a:pt x="11" y="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75" y="51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2" descr="f8df78b7-57b5-4366-a16f-21f442c39aa8"/>
            <p:cNvSpPr/>
            <p:nvPr/>
          </p:nvSpPr>
          <p:spPr bwMode="auto">
            <a:xfrm>
              <a:off x="9839217" y="1334813"/>
              <a:ext cx="207963" cy="207963"/>
            </a:xfrm>
            <a:custGeom>
              <a:gdLst>
                <a:gd name="T0" fmla="*/ 79 w 79"/>
                <a:gd name="T1" fmla="*/ 26 h 79"/>
                <a:gd name="T2" fmla="*/ 38 w 79"/>
                <a:gd name="T3" fmla="*/ 2 h 79"/>
                <a:gd name="T4" fmla="*/ 29 w 79"/>
                <a:gd name="T5" fmla="*/ 3 h 79"/>
                <a:gd name="T6" fmla="*/ 17 w 79"/>
                <a:gd name="T7" fmla="*/ 14 h 79"/>
                <a:gd name="T8" fmla="*/ 14 w 79"/>
                <a:gd name="T9" fmla="*/ 17 h 79"/>
                <a:gd name="T10" fmla="*/ 3 w 79"/>
                <a:gd name="T11" fmla="*/ 29 h 79"/>
                <a:gd name="T12" fmla="*/ 1 w 79"/>
                <a:gd name="T13" fmla="*/ 38 h 79"/>
                <a:gd name="T14" fmla="*/ 26 w 79"/>
                <a:gd name="T15" fmla="*/ 79 h 79"/>
                <a:gd name="T16" fmla="*/ 51 w 79"/>
                <a:gd name="T17" fmla="*/ 51 h 79"/>
                <a:gd name="T18" fmla="*/ 79 w 79"/>
                <a:gd name="T19" fmla="*/ 2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26"/>
                  </a:moveTo>
                  <a:cubicBezTo>
                    <a:pt x="38" y="2"/>
                    <a:pt x="38" y="2"/>
                    <a:pt x="38" y="2"/>
                  </a:cubicBezTo>
                  <a:cubicBezTo>
                    <a:pt x="35" y="0"/>
                    <a:pt x="31" y="0"/>
                    <a:pt x="29" y="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1"/>
                    <a:pt x="0" y="35"/>
                    <a:pt x="1" y="3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79" y="26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: 形状 13" descr="a0925688-dc36-49f1-8058-e6d44ad9e8a5"/>
            <p:cNvSpPr/>
            <p:nvPr/>
          </p:nvSpPr>
          <p:spPr bwMode="auto">
            <a:xfrm>
              <a:off x="9756667" y="1577700"/>
              <a:ext cx="134938" cy="198438"/>
            </a:xfrm>
            <a:custGeom>
              <a:gdLst>
                <a:gd name="T0" fmla="*/ 51 w 51"/>
                <a:gd name="T1" fmla="*/ 0 h 75"/>
                <a:gd name="T2" fmla="*/ 6 w 51"/>
                <a:gd name="T3" fmla="*/ 11 h 75"/>
                <a:gd name="T4" fmla="*/ 0 w 51"/>
                <a:gd name="T5" fmla="*/ 19 h 75"/>
                <a:gd name="T6" fmla="*/ 0 w 51"/>
                <a:gd name="T7" fmla="*/ 35 h 75"/>
                <a:gd name="T8" fmla="*/ 0 w 51"/>
                <a:gd name="T9" fmla="*/ 40 h 75"/>
                <a:gd name="T10" fmla="*/ 0 w 51"/>
                <a:gd name="T11" fmla="*/ 56 h 75"/>
                <a:gd name="T12" fmla="*/ 6 w 51"/>
                <a:gd name="T13" fmla="*/ 63 h 75"/>
                <a:gd name="T14" fmla="*/ 51 w 51"/>
                <a:gd name="T15" fmla="*/ 75 h 75"/>
                <a:gd name="T16" fmla="*/ 50 w 51"/>
                <a:gd name="T17" fmla="*/ 37 h 75"/>
                <a:gd name="T18" fmla="*/ 51 w 51"/>
                <a:gd name="T19" fmla="*/ 0 h 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75">
                  <a:moveTo>
                    <a:pt x="51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2"/>
                    <a:pt x="0" y="15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2" y="63"/>
                    <a:pt x="6" y="63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0" y="37"/>
                    <a:pt x="50" y="37"/>
                    <a:pt x="50" y="3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14" descr="9d1c07e5-12c2-4e33-aa76-a5e1b91654ae"/>
            <p:cNvSpPr/>
            <p:nvPr/>
          </p:nvSpPr>
          <p:spPr bwMode="auto">
            <a:xfrm>
              <a:off x="9839217" y="1809475"/>
              <a:ext cx="207963" cy="207963"/>
            </a:xfrm>
            <a:custGeom>
              <a:gdLst>
                <a:gd name="T0" fmla="*/ 26 w 79"/>
                <a:gd name="T1" fmla="*/ 0 h 79"/>
                <a:gd name="T2" fmla="*/ 2 w 79"/>
                <a:gd name="T3" fmla="*/ 40 h 79"/>
                <a:gd name="T4" fmla="*/ 3 w 79"/>
                <a:gd name="T5" fmla="*/ 50 h 79"/>
                <a:gd name="T6" fmla="*/ 14 w 79"/>
                <a:gd name="T7" fmla="*/ 61 h 79"/>
                <a:gd name="T8" fmla="*/ 17 w 79"/>
                <a:gd name="T9" fmla="*/ 65 h 79"/>
                <a:gd name="T10" fmla="*/ 29 w 79"/>
                <a:gd name="T11" fmla="*/ 76 h 79"/>
                <a:gd name="T12" fmla="*/ 38 w 79"/>
                <a:gd name="T13" fmla="*/ 77 h 79"/>
                <a:gd name="T14" fmla="*/ 79 w 79"/>
                <a:gd name="T15" fmla="*/ 53 h 79"/>
                <a:gd name="T16" fmla="*/ 51 w 79"/>
                <a:gd name="T17" fmla="*/ 28 h 79"/>
                <a:gd name="T18" fmla="*/ 26 w 79"/>
                <a:gd name="T19" fmla="*/ 0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26" y="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43"/>
                    <a:pt x="0" y="47"/>
                    <a:pt x="3" y="50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79"/>
                    <a:pt x="35" y="79"/>
                    <a:pt x="38" y="77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51" y="28"/>
                    <a:pt x="51" y="28"/>
                    <a:pt x="51" y="28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: 形状 15" descr="1c060045-2d64-4210-9a5a-6b03d59e4b45"/>
            <p:cNvSpPr/>
            <p:nvPr/>
          </p:nvSpPr>
          <p:spPr bwMode="auto">
            <a:xfrm>
              <a:off x="10082105" y="1961875"/>
              <a:ext cx="196850" cy="138113"/>
            </a:xfrm>
            <a:custGeom>
              <a:gdLst>
                <a:gd name="T0" fmla="*/ 0 w 75"/>
                <a:gd name="T1" fmla="*/ 0 h 52"/>
                <a:gd name="T2" fmla="*/ 12 w 75"/>
                <a:gd name="T3" fmla="*/ 46 h 52"/>
                <a:gd name="T4" fmla="*/ 19 w 75"/>
                <a:gd name="T5" fmla="*/ 52 h 52"/>
                <a:gd name="T6" fmla="*/ 35 w 75"/>
                <a:gd name="T7" fmla="*/ 52 h 52"/>
                <a:gd name="T8" fmla="*/ 40 w 75"/>
                <a:gd name="T9" fmla="*/ 52 h 52"/>
                <a:gd name="T10" fmla="*/ 56 w 75"/>
                <a:gd name="T11" fmla="*/ 52 h 52"/>
                <a:gd name="T12" fmla="*/ 64 w 75"/>
                <a:gd name="T13" fmla="*/ 46 h 52"/>
                <a:gd name="T14" fmla="*/ 75 w 75"/>
                <a:gd name="T15" fmla="*/ 0 h 52"/>
                <a:gd name="T16" fmla="*/ 38 w 75"/>
                <a:gd name="T17" fmla="*/ 2 h 52"/>
                <a:gd name="T18" fmla="*/ 0 w 75"/>
                <a:gd name="T19" fmla="*/ 0 h 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2">
                  <a:moveTo>
                    <a:pt x="0" y="0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50"/>
                    <a:pt x="15" y="52"/>
                    <a:pt x="19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0" y="52"/>
                    <a:pt x="63" y="50"/>
                    <a:pt x="64" y="4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6" descr="2f2fad5c-66a7-4f26-9793-31bf5be0b04a"/>
            <p:cNvSpPr/>
            <p:nvPr/>
          </p:nvSpPr>
          <p:spPr bwMode="auto">
            <a:xfrm>
              <a:off x="10313880" y="1809475"/>
              <a:ext cx="207963" cy="207963"/>
            </a:xfrm>
            <a:custGeom>
              <a:gdLst>
                <a:gd name="T0" fmla="*/ 0 w 79"/>
                <a:gd name="T1" fmla="*/ 53 h 79"/>
                <a:gd name="T2" fmla="*/ 41 w 79"/>
                <a:gd name="T3" fmla="*/ 77 h 79"/>
                <a:gd name="T4" fmla="*/ 50 w 79"/>
                <a:gd name="T5" fmla="*/ 76 h 79"/>
                <a:gd name="T6" fmla="*/ 62 w 79"/>
                <a:gd name="T7" fmla="*/ 64 h 79"/>
                <a:gd name="T8" fmla="*/ 65 w 79"/>
                <a:gd name="T9" fmla="*/ 61 h 79"/>
                <a:gd name="T10" fmla="*/ 76 w 79"/>
                <a:gd name="T11" fmla="*/ 50 h 79"/>
                <a:gd name="T12" fmla="*/ 77 w 79"/>
                <a:gd name="T13" fmla="*/ 40 h 79"/>
                <a:gd name="T14" fmla="*/ 53 w 79"/>
                <a:gd name="T15" fmla="*/ 0 h 79"/>
                <a:gd name="T16" fmla="*/ 28 w 79"/>
                <a:gd name="T17" fmla="*/ 28 h 79"/>
                <a:gd name="T18" fmla="*/ 0 w 79"/>
                <a:gd name="T19" fmla="*/ 53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0" y="53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44" y="79"/>
                    <a:pt x="47" y="78"/>
                    <a:pt x="50" y="7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9" y="47"/>
                    <a:pt x="79" y="43"/>
                    <a:pt x="77" y="4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 descr="ec67ab0a-ad75-49aa-8be7-338284fd8c51"/>
            <p:cNvSpPr/>
            <p:nvPr/>
          </p:nvSpPr>
          <p:spPr bwMode="auto">
            <a:xfrm>
              <a:off x="10466280" y="1577700"/>
              <a:ext cx="138113" cy="195263"/>
            </a:xfrm>
            <a:custGeom>
              <a:gdLst>
                <a:gd name="T0" fmla="*/ 0 w 52"/>
                <a:gd name="T1" fmla="*/ 74 h 74"/>
                <a:gd name="T2" fmla="*/ 46 w 52"/>
                <a:gd name="T3" fmla="*/ 63 h 74"/>
                <a:gd name="T4" fmla="*/ 52 w 52"/>
                <a:gd name="T5" fmla="*/ 56 h 74"/>
                <a:gd name="T6" fmla="*/ 52 w 52"/>
                <a:gd name="T7" fmla="*/ 39 h 74"/>
                <a:gd name="T8" fmla="*/ 52 w 52"/>
                <a:gd name="T9" fmla="*/ 35 h 74"/>
                <a:gd name="T10" fmla="*/ 52 w 52"/>
                <a:gd name="T11" fmla="*/ 19 h 74"/>
                <a:gd name="T12" fmla="*/ 46 w 52"/>
                <a:gd name="T13" fmla="*/ 11 h 74"/>
                <a:gd name="T14" fmla="*/ 0 w 52"/>
                <a:gd name="T15" fmla="*/ 0 h 74"/>
                <a:gd name="T16" fmla="*/ 2 w 52"/>
                <a:gd name="T17" fmla="*/ 37 h 74"/>
                <a:gd name="T18" fmla="*/ 0 w 52"/>
                <a:gd name="T19" fmla="*/ 74 h 7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74">
                  <a:moveTo>
                    <a:pt x="0" y="74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62"/>
                    <a:pt x="52" y="59"/>
                    <a:pt x="52" y="56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5"/>
                    <a:pt x="50" y="12"/>
                    <a:pt x="46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 descr="200fc06a-47a6-48a1-9670-a3962c2c36e5"/>
            <p:cNvSpPr/>
            <p:nvPr/>
          </p:nvSpPr>
          <p:spPr bwMode="auto">
            <a:xfrm>
              <a:off x="10313880" y="1331638"/>
              <a:ext cx="207963" cy="209550"/>
            </a:xfrm>
            <a:custGeom>
              <a:gdLst>
                <a:gd name="T0" fmla="*/ 53 w 79"/>
                <a:gd name="T1" fmla="*/ 79 h 79"/>
                <a:gd name="T2" fmla="*/ 77 w 79"/>
                <a:gd name="T3" fmla="*/ 39 h 79"/>
                <a:gd name="T4" fmla="*/ 76 w 79"/>
                <a:gd name="T5" fmla="*/ 30 h 79"/>
                <a:gd name="T6" fmla="*/ 64 w 79"/>
                <a:gd name="T7" fmla="*/ 18 h 79"/>
                <a:gd name="T8" fmla="*/ 61 w 79"/>
                <a:gd name="T9" fmla="*/ 15 h 79"/>
                <a:gd name="T10" fmla="*/ 50 w 79"/>
                <a:gd name="T11" fmla="*/ 3 h 79"/>
                <a:gd name="T12" fmla="*/ 40 w 79"/>
                <a:gd name="T13" fmla="*/ 2 h 79"/>
                <a:gd name="T14" fmla="*/ 0 w 79"/>
                <a:gd name="T15" fmla="*/ 27 h 79"/>
                <a:gd name="T16" fmla="*/ 28 w 79"/>
                <a:gd name="T17" fmla="*/ 52 h 79"/>
                <a:gd name="T18" fmla="*/ 53 w 79"/>
                <a:gd name="T19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53" y="79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9" y="36"/>
                    <a:pt x="79" y="32"/>
                    <a:pt x="76" y="3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1"/>
                    <a:pt x="43" y="0"/>
                    <a:pt x="4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8" y="52"/>
                    <a:pt x="28" y="52"/>
                    <a:pt x="28" y="52"/>
                  </a:cubicBezTo>
                  <a:lnTo>
                    <a:pt x="53" y="79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: 形状 19" descr="92a637bc-744a-4ff6-8162-334cc4f2d220"/>
            <p:cNvSpPr/>
            <p:nvPr/>
          </p:nvSpPr>
          <p:spPr bwMode="auto">
            <a:xfrm>
              <a:off x="6218130" y="1961875"/>
              <a:ext cx="1104900" cy="1103313"/>
            </a:xfrm>
            <a:custGeom>
              <a:gdLst>
                <a:gd name="T0" fmla="*/ 696 w 696"/>
                <a:gd name="T1" fmla="*/ 520 h 695"/>
                <a:gd name="T2" fmla="*/ 176 w 696"/>
                <a:gd name="T3" fmla="*/ 695 h 695"/>
                <a:gd name="T4" fmla="*/ 0 w 696"/>
                <a:gd name="T5" fmla="*/ 175 h 695"/>
                <a:gd name="T6" fmla="*/ 520 w 696"/>
                <a:gd name="T7" fmla="*/ 0 h 695"/>
                <a:gd name="T8" fmla="*/ 696 w 696"/>
                <a:gd name="T9" fmla="*/ 520 h 69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695">
                  <a:moveTo>
                    <a:pt x="696" y="520"/>
                  </a:moveTo>
                  <a:lnTo>
                    <a:pt x="176" y="695"/>
                  </a:lnTo>
                  <a:lnTo>
                    <a:pt x="0" y="175"/>
                  </a:lnTo>
                  <a:lnTo>
                    <a:pt x="520" y="0"/>
                  </a:lnTo>
                  <a:lnTo>
                    <a:pt x="696" y="520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 descr="a74c5365-d36e-4336-909e-d62c9acc73a1"/>
            <p:cNvSpPr/>
            <p:nvPr/>
          </p:nvSpPr>
          <p:spPr bwMode="auto">
            <a:xfrm>
              <a:off x="6370530" y="2115863"/>
              <a:ext cx="800100" cy="795338"/>
            </a:xfrm>
            <a:custGeom>
              <a:gdLst>
                <a:gd name="T0" fmla="*/ 376 w 504"/>
                <a:gd name="T1" fmla="*/ 0 h 501"/>
                <a:gd name="T2" fmla="*/ 504 w 504"/>
                <a:gd name="T3" fmla="*/ 375 h 501"/>
                <a:gd name="T4" fmla="*/ 128 w 504"/>
                <a:gd name="T5" fmla="*/ 501 h 501"/>
                <a:gd name="T6" fmla="*/ 0 w 504"/>
                <a:gd name="T7" fmla="*/ 126 h 501"/>
                <a:gd name="T8" fmla="*/ 376 w 504"/>
                <a:gd name="T9" fmla="*/ 0 h 5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501">
                  <a:moveTo>
                    <a:pt x="376" y="0"/>
                  </a:moveTo>
                  <a:lnTo>
                    <a:pt x="504" y="375"/>
                  </a:lnTo>
                  <a:lnTo>
                    <a:pt x="128" y="501"/>
                  </a:lnTo>
                  <a:lnTo>
                    <a:pt x="0" y="126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 descr="9b96467a-feb8-4452-ac82-d95a059d2ace"/>
            <p:cNvSpPr/>
            <p:nvPr/>
          </p:nvSpPr>
          <p:spPr bwMode="auto">
            <a:xfrm>
              <a:off x="6537217" y="2427013"/>
              <a:ext cx="633413" cy="484188"/>
            </a:xfrm>
            <a:custGeom>
              <a:gdLst>
                <a:gd name="T0" fmla="*/ 222 w 240"/>
                <a:gd name="T1" fmla="*/ 55 h 184"/>
                <a:gd name="T2" fmla="*/ 240 w 240"/>
                <a:gd name="T3" fmla="*/ 108 h 184"/>
                <a:gd name="T4" fmla="*/ 14 w 240"/>
                <a:gd name="T5" fmla="*/ 184 h 184"/>
                <a:gd name="T6" fmla="*/ 0 w 240"/>
                <a:gd name="T7" fmla="*/ 144 h 184"/>
                <a:gd name="T8" fmla="*/ 64 w 240"/>
                <a:gd name="T9" fmla="*/ 85 h 184"/>
                <a:gd name="T10" fmla="*/ 123 w 240"/>
                <a:gd name="T11" fmla="*/ 26 h 184"/>
                <a:gd name="T12" fmla="*/ 222 w 240"/>
                <a:gd name="T13" fmla="*/ 55 h 1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84">
                  <a:moveTo>
                    <a:pt x="222" y="55"/>
                  </a:moveTo>
                  <a:cubicBezTo>
                    <a:pt x="240" y="108"/>
                    <a:pt x="240" y="108"/>
                    <a:pt x="240" y="108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0" y="122"/>
                    <a:pt x="23" y="85"/>
                    <a:pt x="64" y="85"/>
                  </a:cubicBezTo>
                  <a:cubicBezTo>
                    <a:pt x="139" y="85"/>
                    <a:pt x="101" y="51"/>
                    <a:pt x="123" y="26"/>
                  </a:cubicBezTo>
                  <a:cubicBezTo>
                    <a:pt x="145" y="0"/>
                    <a:pt x="198" y="19"/>
                    <a:pt x="222" y="55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 descr="95df3f98-0eeb-4e64-8ac6-23e8f701566e"/>
            <p:cNvSpPr/>
            <p:nvPr/>
          </p:nvSpPr>
          <p:spPr bwMode="auto">
            <a:xfrm>
              <a:off x="6486417" y="2339700"/>
              <a:ext cx="182563" cy="184150"/>
            </a:xfrm>
            <a:custGeom>
              <a:gdLst>
                <a:gd name="T0" fmla="*/ 45 w 69"/>
                <a:gd name="T1" fmla="*/ 64 h 70"/>
                <a:gd name="T2" fmla="*/ 64 w 69"/>
                <a:gd name="T3" fmla="*/ 25 h 70"/>
                <a:gd name="T4" fmla="*/ 25 w 69"/>
                <a:gd name="T5" fmla="*/ 6 h 70"/>
                <a:gd name="T6" fmla="*/ 5 w 69"/>
                <a:gd name="T7" fmla="*/ 45 h 70"/>
                <a:gd name="T8" fmla="*/ 45 w 69"/>
                <a:gd name="T9" fmla="*/ 64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45" y="64"/>
                  </a:moveTo>
                  <a:cubicBezTo>
                    <a:pt x="61" y="59"/>
                    <a:pt x="69" y="41"/>
                    <a:pt x="64" y="25"/>
                  </a:cubicBezTo>
                  <a:cubicBezTo>
                    <a:pt x="58" y="9"/>
                    <a:pt x="41" y="0"/>
                    <a:pt x="25" y="6"/>
                  </a:cubicBezTo>
                  <a:cubicBezTo>
                    <a:pt x="9" y="11"/>
                    <a:pt x="0" y="29"/>
                    <a:pt x="5" y="45"/>
                  </a:cubicBezTo>
                  <a:cubicBezTo>
                    <a:pt x="11" y="61"/>
                    <a:pt x="28" y="70"/>
                    <a:pt x="45" y="64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椭圆 23" descr="6c65ff59-0e74-4351-8775-b35067a90fa0"/>
            <p:cNvSpPr/>
            <p:nvPr/>
          </p:nvSpPr>
          <p:spPr bwMode="auto">
            <a:xfrm>
              <a:off x="5429142" y="3463650"/>
              <a:ext cx="1223963" cy="1222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椭圆 24" descr="c3d722a0-40e5-414f-96e8-9a2399ab641a"/>
            <p:cNvSpPr/>
            <p:nvPr/>
          </p:nvSpPr>
          <p:spPr bwMode="auto">
            <a:xfrm>
              <a:off x="5737117" y="3773213"/>
              <a:ext cx="608013" cy="604838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 descr="51be7755-bd57-4ff5-89f8-6fe289babf93"/>
            <p:cNvSpPr/>
            <p:nvPr/>
          </p:nvSpPr>
          <p:spPr bwMode="auto">
            <a:xfrm>
              <a:off x="5864117" y="3317600"/>
              <a:ext cx="354013" cy="246063"/>
            </a:xfrm>
            <a:custGeom>
              <a:gdLst>
                <a:gd name="T0" fmla="*/ 134 w 134"/>
                <a:gd name="T1" fmla="*/ 93 h 93"/>
                <a:gd name="T2" fmla="*/ 114 w 134"/>
                <a:gd name="T3" fmla="*/ 10 h 93"/>
                <a:gd name="T4" fmla="*/ 101 w 134"/>
                <a:gd name="T5" fmla="*/ 0 h 93"/>
                <a:gd name="T6" fmla="*/ 71 w 134"/>
                <a:gd name="T7" fmla="*/ 0 h 93"/>
                <a:gd name="T8" fmla="*/ 63 w 134"/>
                <a:gd name="T9" fmla="*/ 0 h 93"/>
                <a:gd name="T10" fmla="*/ 34 w 134"/>
                <a:gd name="T11" fmla="*/ 0 h 93"/>
                <a:gd name="T12" fmla="*/ 21 w 134"/>
                <a:gd name="T13" fmla="*/ 10 h 93"/>
                <a:gd name="T14" fmla="*/ 0 w 134"/>
                <a:gd name="T15" fmla="*/ 93 h 93"/>
                <a:gd name="T16" fmla="*/ 67 w 134"/>
                <a:gd name="T17" fmla="*/ 89 h 93"/>
                <a:gd name="T18" fmla="*/ 134 w 134"/>
                <a:gd name="T19" fmla="*/ 93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134" y="93"/>
                  </a:moveTo>
                  <a:cubicBezTo>
                    <a:pt x="114" y="10"/>
                    <a:pt x="114" y="10"/>
                    <a:pt x="114" y="10"/>
                  </a:cubicBezTo>
                  <a:cubicBezTo>
                    <a:pt x="113" y="4"/>
                    <a:pt x="107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2" y="4"/>
                    <a:pt x="21" y="1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7" y="89"/>
                    <a:pt x="67" y="89"/>
                    <a:pt x="67" y="89"/>
                  </a:cubicBezTo>
                  <a:lnTo>
                    <a:pt x="134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 descr="8d27fab8-e337-4cf5-982b-119133fe9051"/>
            <p:cNvSpPr/>
            <p:nvPr/>
          </p:nvSpPr>
          <p:spPr bwMode="auto">
            <a:xfrm>
              <a:off x="5425967" y="3465238"/>
              <a:ext cx="374650" cy="374650"/>
            </a:xfrm>
            <a:custGeom>
              <a:gdLst>
                <a:gd name="T0" fmla="*/ 142 w 142"/>
                <a:gd name="T1" fmla="*/ 47 h 142"/>
                <a:gd name="T2" fmla="*/ 70 w 142"/>
                <a:gd name="T3" fmla="*/ 3 h 142"/>
                <a:gd name="T4" fmla="*/ 53 w 142"/>
                <a:gd name="T5" fmla="*/ 5 h 142"/>
                <a:gd name="T6" fmla="*/ 32 w 142"/>
                <a:gd name="T7" fmla="*/ 26 h 142"/>
                <a:gd name="T8" fmla="*/ 26 w 142"/>
                <a:gd name="T9" fmla="*/ 31 h 142"/>
                <a:gd name="T10" fmla="*/ 5 w 142"/>
                <a:gd name="T11" fmla="*/ 52 h 142"/>
                <a:gd name="T12" fmla="*/ 3 w 142"/>
                <a:gd name="T13" fmla="*/ 69 h 142"/>
                <a:gd name="T14" fmla="*/ 47 w 142"/>
                <a:gd name="T15" fmla="*/ 142 h 142"/>
                <a:gd name="T16" fmla="*/ 92 w 142"/>
                <a:gd name="T17" fmla="*/ 92 h 142"/>
                <a:gd name="T18" fmla="*/ 142 w 142"/>
                <a:gd name="T19" fmla="*/ 47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142" y="47"/>
                  </a:moveTo>
                  <a:cubicBezTo>
                    <a:pt x="70" y="3"/>
                    <a:pt x="70" y="3"/>
                    <a:pt x="70" y="3"/>
                  </a:cubicBezTo>
                  <a:cubicBezTo>
                    <a:pt x="64" y="0"/>
                    <a:pt x="57" y="0"/>
                    <a:pt x="53" y="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" y="57"/>
                    <a:pt x="0" y="64"/>
                    <a:pt x="3" y="69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92" y="92"/>
                    <a:pt x="92" y="92"/>
                    <a:pt x="92" y="92"/>
                  </a:cubicBez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 descr="8b52bbc8-9ab2-4bb2-b26f-c05115d63a34"/>
            <p:cNvSpPr/>
            <p:nvPr/>
          </p:nvSpPr>
          <p:spPr bwMode="auto">
            <a:xfrm>
              <a:off x="5281505" y="3903388"/>
              <a:ext cx="244475" cy="352425"/>
            </a:xfrm>
            <a:custGeom>
              <a:gdLst>
                <a:gd name="T0" fmla="*/ 93 w 93"/>
                <a:gd name="T1" fmla="*/ 0 h 134"/>
                <a:gd name="T2" fmla="*/ 10 w 93"/>
                <a:gd name="T3" fmla="*/ 20 h 134"/>
                <a:gd name="T4" fmla="*/ 0 w 93"/>
                <a:gd name="T5" fmla="*/ 34 h 134"/>
                <a:gd name="T6" fmla="*/ 0 w 93"/>
                <a:gd name="T7" fmla="*/ 63 h 134"/>
                <a:gd name="T8" fmla="*/ 0 w 93"/>
                <a:gd name="T9" fmla="*/ 71 h 134"/>
                <a:gd name="T10" fmla="*/ 0 w 93"/>
                <a:gd name="T11" fmla="*/ 100 h 134"/>
                <a:gd name="T12" fmla="*/ 10 w 93"/>
                <a:gd name="T13" fmla="*/ 114 h 134"/>
                <a:gd name="T14" fmla="*/ 93 w 93"/>
                <a:gd name="T15" fmla="*/ 134 h 134"/>
                <a:gd name="T16" fmla="*/ 89 w 93"/>
                <a:gd name="T17" fmla="*/ 67 h 134"/>
                <a:gd name="T18" fmla="*/ 93 w 93"/>
                <a:gd name="T19" fmla="*/ 0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34">
                  <a:moveTo>
                    <a:pt x="93" y="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2"/>
                    <a:pt x="0" y="27"/>
                    <a:pt x="0" y="3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4" y="112"/>
                    <a:pt x="10" y="11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89" y="67"/>
                    <a:pt x="89" y="67"/>
                    <a:pt x="89" y="67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 descr="b02c46ad-3957-47da-85bb-005a16c2fb20"/>
            <p:cNvSpPr/>
            <p:nvPr/>
          </p:nvSpPr>
          <p:spPr bwMode="auto">
            <a:xfrm>
              <a:off x="5429142" y="4319313"/>
              <a:ext cx="374650" cy="374650"/>
            </a:xfrm>
            <a:custGeom>
              <a:gdLst>
                <a:gd name="T0" fmla="*/ 47 w 142"/>
                <a:gd name="T1" fmla="*/ 0 h 142"/>
                <a:gd name="T2" fmla="*/ 3 w 142"/>
                <a:gd name="T3" fmla="*/ 73 h 142"/>
                <a:gd name="T4" fmla="*/ 5 w 142"/>
                <a:gd name="T5" fmla="*/ 90 h 142"/>
                <a:gd name="T6" fmla="*/ 26 w 142"/>
                <a:gd name="T7" fmla="*/ 110 h 142"/>
                <a:gd name="T8" fmla="*/ 31 w 142"/>
                <a:gd name="T9" fmla="*/ 116 h 142"/>
                <a:gd name="T10" fmla="*/ 52 w 142"/>
                <a:gd name="T11" fmla="*/ 137 h 142"/>
                <a:gd name="T12" fmla="*/ 69 w 142"/>
                <a:gd name="T13" fmla="*/ 139 h 142"/>
                <a:gd name="T14" fmla="*/ 142 w 142"/>
                <a:gd name="T15" fmla="*/ 95 h 142"/>
                <a:gd name="T16" fmla="*/ 92 w 142"/>
                <a:gd name="T17" fmla="*/ 50 h 142"/>
                <a:gd name="T18" fmla="*/ 47 w 142"/>
                <a:gd name="T19" fmla="*/ 0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47" y="0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0" y="78"/>
                    <a:pt x="0" y="85"/>
                    <a:pt x="5" y="9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7" y="141"/>
                    <a:pt x="64" y="142"/>
                    <a:pt x="69" y="139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92" y="50"/>
                    <a:pt x="92" y="50"/>
                    <a:pt x="92" y="5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 descr="76042cba-7fd8-4687-b56c-64a57aa4af34"/>
            <p:cNvSpPr/>
            <p:nvPr/>
          </p:nvSpPr>
          <p:spPr bwMode="auto">
            <a:xfrm>
              <a:off x="5867292" y="4597125"/>
              <a:ext cx="354013" cy="244475"/>
            </a:xfrm>
            <a:custGeom>
              <a:gdLst>
                <a:gd name="T0" fmla="*/ 0 w 134"/>
                <a:gd name="T1" fmla="*/ 0 h 93"/>
                <a:gd name="T2" fmla="*/ 20 w 134"/>
                <a:gd name="T3" fmla="*/ 82 h 93"/>
                <a:gd name="T4" fmla="*/ 33 w 134"/>
                <a:gd name="T5" fmla="*/ 93 h 93"/>
                <a:gd name="T6" fmla="*/ 63 w 134"/>
                <a:gd name="T7" fmla="*/ 93 h 93"/>
                <a:gd name="T8" fmla="*/ 71 w 134"/>
                <a:gd name="T9" fmla="*/ 93 h 93"/>
                <a:gd name="T10" fmla="*/ 100 w 134"/>
                <a:gd name="T11" fmla="*/ 93 h 93"/>
                <a:gd name="T12" fmla="*/ 114 w 134"/>
                <a:gd name="T13" fmla="*/ 82 h 93"/>
                <a:gd name="T14" fmla="*/ 134 w 134"/>
                <a:gd name="T15" fmla="*/ 0 h 93"/>
                <a:gd name="T16" fmla="*/ 67 w 134"/>
                <a:gd name="T17" fmla="*/ 3 h 93"/>
                <a:gd name="T18" fmla="*/ 0 w 134"/>
                <a:gd name="T19" fmla="*/ 0 h 9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0" y="0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22" y="88"/>
                    <a:pt x="27" y="93"/>
                    <a:pt x="33" y="93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7" y="93"/>
                    <a:pt x="112" y="88"/>
                    <a:pt x="114" y="8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67" y="3"/>
                    <a:pt x="67" y="3"/>
                    <a:pt x="6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 descr="6ae634d5-d2bf-410e-ad0c-3a68a8e568d0"/>
            <p:cNvSpPr/>
            <p:nvPr/>
          </p:nvSpPr>
          <p:spPr bwMode="auto">
            <a:xfrm>
              <a:off x="6283217" y="4319313"/>
              <a:ext cx="376238" cy="374650"/>
            </a:xfrm>
            <a:custGeom>
              <a:gdLst>
                <a:gd name="T0" fmla="*/ 0 w 142"/>
                <a:gd name="T1" fmla="*/ 94 h 142"/>
                <a:gd name="T2" fmla="*/ 73 w 142"/>
                <a:gd name="T3" fmla="*/ 138 h 142"/>
                <a:gd name="T4" fmla="*/ 89 w 142"/>
                <a:gd name="T5" fmla="*/ 136 h 142"/>
                <a:gd name="T6" fmla="*/ 110 w 142"/>
                <a:gd name="T7" fmla="*/ 116 h 142"/>
                <a:gd name="T8" fmla="*/ 116 w 142"/>
                <a:gd name="T9" fmla="*/ 110 h 142"/>
                <a:gd name="T10" fmla="*/ 137 w 142"/>
                <a:gd name="T11" fmla="*/ 89 h 142"/>
                <a:gd name="T12" fmla="*/ 139 w 142"/>
                <a:gd name="T13" fmla="*/ 72 h 142"/>
                <a:gd name="T14" fmla="*/ 95 w 142"/>
                <a:gd name="T15" fmla="*/ 0 h 142"/>
                <a:gd name="T16" fmla="*/ 50 w 142"/>
                <a:gd name="T17" fmla="*/ 49 h 142"/>
                <a:gd name="T18" fmla="*/ 0 w 142"/>
                <a:gd name="T19" fmla="*/ 94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0" y="94"/>
                  </a:moveTo>
                  <a:cubicBezTo>
                    <a:pt x="73" y="138"/>
                    <a:pt x="73" y="138"/>
                    <a:pt x="73" y="138"/>
                  </a:cubicBezTo>
                  <a:cubicBezTo>
                    <a:pt x="78" y="142"/>
                    <a:pt x="85" y="141"/>
                    <a:pt x="89" y="13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41" y="85"/>
                    <a:pt x="142" y="78"/>
                    <a:pt x="139" y="7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50" y="49"/>
                    <a:pt x="50" y="49"/>
                    <a:pt x="50" y="49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 descr="5049c7f8-1506-4ebb-94a2-1a21962e9567"/>
            <p:cNvSpPr/>
            <p:nvPr/>
          </p:nvSpPr>
          <p:spPr bwMode="auto">
            <a:xfrm>
              <a:off x="6561030" y="3900213"/>
              <a:ext cx="242888" cy="354013"/>
            </a:xfrm>
            <a:custGeom>
              <a:gdLst>
                <a:gd name="T0" fmla="*/ 0 w 92"/>
                <a:gd name="T1" fmla="*/ 134 h 134"/>
                <a:gd name="T2" fmla="*/ 82 w 92"/>
                <a:gd name="T3" fmla="*/ 114 h 134"/>
                <a:gd name="T4" fmla="*/ 92 w 92"/>
                <a:gd name="T5" fmla="*/ 101 h 134"/>
                <a:gd name="T6" fmla="*/ 92 w 92"/>
                <a:gd name="T7" fmla="*/ 71 h 134"/>
                <a:gd name="T8" fmla="*/ 92 w 92"/>
                <a:gd name="T9" fmla="*/ 63 h 134"/>
                <a:gd name="T10" fmla="*/ 92 w 92"/>
                <a:gd name="T11" fmla="*/ 34 h 134"/>
                <a:gd name="T12" fmla="*/ 82 w 92"/>
                <a:gd name="T13" fmla="*/ 21 h 134"/>
                <a:gd name="T14" fmla="*/ 0 w 92"/>
                <a:gd name="T15" fmla="*/ 0 h 134"/>
                <a:gd name="T16" fmla="*/ 3 w 92"/>
                <a:gd name="T17" fmla="*/ 67 h 134"/>
                <a:gd name="T18" fmla="*/ 0 w 92"/>
                <a:gd name="T19" fmla="*/ 134 h 1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34">
                  <a:moveTo>
                    <a:pt x="0" y="134"/>
                  </a:moveTo>
                  <a:cubicBezTo>
                    <a:pt x="82" y="114"/>
                    <a:pt x="82" y="114"/>
                    <a:pt x="82" y="114"/>
                  </a:cubicBezTo>
                  <a:cubicBezTo>
                    <a:pt x="88" y="113"/>
                    <a:pt x="92" y="107"/>
                    <a:pt x="92" y="10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28"/>
                    <a:pt x="88" y="22"/>
                    <a:pt x="82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7"/>
                    <a:pt x="3" y="67"/>
                    <a:pt x="3" y="67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 descr="44900ef5-6d00-4aad-ab99-ad2e70919275"/>
            <p:cNvSpPr/>
            <p:nvPr/>
          </p:nvSpPr>
          <p:spPr bwMode="auto">
            <a:xfrm>
              <a:off x="6283217" y="3463650"/>
              <a:ext cx="376238" cy="373063"/>
            </a:xfrm>
            <a:custGeom>
              <a:gdLst>
                <a:gd name="T0" fmla="*/ 94 w 142"/>
                <a:gd name="T1" fmla="*/ 142 h 142"/>
                <a:gd name="T2" fmla="*/ 138 w 142"/>
                <a:gd name="T3" fmla="*/ 70 h 142"/>
                <a:gd name="T4" fmla="*/ 136 w 142"/>
                <a:gd name="T5" fmla="*/ 53 h 142"/>
                <a:gd name="T6" fmla="*/ 115 w 142"/>
                <a:gd name="T7" fmla="*/ 32 h 142"/>
                <a:gd name="T8" fmla="*/ 110 w 142"/>
                <a:gd name="T9" fmla="*/ 26 h 142"/>
                <a:gd name="T10" fmla="*/ 89 w 142"/>
                <a:gd name="T11" fmla="*/ 6 h 142"/>
                <a:gd name="T12" fmla="*/ 72 w 142"/>
                <a:gd name="T13" fmla="*/ 4 h 142"/>
                <a:gd name="T14" fmla="*/ 0 w 142"/>
                <a:gd name="T15" fmla="*/ 48 h 142"/>
                <a:gd name="T16" fmla="*/ 49 w 142"/>
                <a:gd name="T17" fmla="*/ 93 h 142"/>
                <a:gd name="T18" fmla="*/ 94 w 142"/>
                <a:gd name="T19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94" y="142"/>
                  </a:moveTo>
                  <a:cubicBezTo>
                    <a:pt x="138" y="70"/>
                    <a:pt x="138" y="70"/>
                    <a:pt x="138" y="70"/>
                  </a:cubicBezTo>
                  <a:cubicBezTo>
                    <a:pt x="142" y="64"/>
                    <a:pt x="141" y="57"/>
                    <a:pt x="136" y="53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5" y="1"/>
                    <a:pt x="78" y="0"/>
                    <a:pt x="72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3"/>
                    <a:pt x="49" y="93"/>
                    <a:pt x="49" y="93"/>
                  </a:cubicBezTo>
                  <a:lnTo>
                    <a:pt x="94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 descr="5dc25a69-7cdf-4e1e-9121-dbbf279c4dab"/>
            <p:cNvSpPr/>
            <p:nvPr/>
          </p:nvSpPr>
          <p:spPr bwMode="auto">
            <a:xfrm>
              <a:off x="7408755" y="2452413"/>
              <a:ext cx="165100" cy="166688"/>
            </a:xfrm>
            <a:prstGeom prst="ellips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直接连接符 34" descr="2ccf114a-15c0-4df0-8882-4df4868ef8ac"/>
            <p:cNvSpPr/>
            <p:nvPr/>
          </p:nvSpPr>
          <p:spPr bwMode="auto">
            <a:xfrm flipH="1">
              <a:off x="5281505" y="3697013"/>
              <a:ext cx="0" cy="119063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直接连接符 35" descr="b327a61f-8404-422f-9192-1e912bd57a56"/>
            <p:cNvSpPr/>
            <p:nvPr/>
          </p:nvSpPr>
          <p:spPr bwMode="auto">
            <a:xfrm flipH="1">
              <a:off x="5221180" y="3755750"/>
              <a:ext cx="117475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直接连接符 36" descr="d08065fd-9233-4a16-86a4-ebd5d555eab2"/>
            <p:cNvSpPr/>
            <p:nvPr/>
          </p:nvSpPr>
          <p:spPr bwMode="auto">
            <a:xfrm flipH="1">
              <a:off x="9521717" y="1901550"/>
              <a:ext cx="0" cy="12223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直接连接符 37" descr="d1d6585e-76fb-48c9-80e9-44431a046394"/>
            <p:cNvSpPr/>
            <p:nvPr/>
          </p:nvSpPr>
          <p:spPr bwMode="auto">
            <a:xfrm flipH="1">
              <a:off x="9461392" y="1961875"/>
              <a:ext cx="120650" cy="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 descr="9b5ee237-0c4d-417a-a637-a17f00602f38"/>
            <p:cNvSpPr/>
            <p:nvPr/>
          </p:nvSpPr>
          <p:spPr bwMode="auto">
            <a:xfrm>
              <a:off x="8199330" y="1318938"/>
              <a:ext cx="892175" cy="287338"/>
            </a:xfrm>
            <a:custGeom>
              <a:gdLst>
                <a:gd name="T0" fmla="*/ 312 w 338"/>
                <a:gd name="T1" fmla="*/ 109 h 109"/>
                <a:gd name="T2" fmla="*/ 295 w 338"/>
                <a:gd name="T3" fmla="*/ 102 h 109"/>
                <a:gd name="T4" fmla="*/ 165 w 338"/>
                <a:gd name="T5" fmla="*/ 48 h 109"/>
                <a:gd name="T6" fmla="*/ 42 w 338"/>
                <a:gd name="T7" fmla="*/ 96 h 109"/>
                <a:gd name="T8" fmla="*/ 8 w 338"/>
                <a:gd name="T9" fmla="*/ 94 h 109"/>
                <a:gd name="T10" fmla="*/ 10 w 338"/>
                <a:gd name="T11" fmla="*/ 60 h 109"/>
                <a:gd name="T12" fmla="*/ 165 w 338"/>
                <a:gd name="T13" fmla="*/ 0 h 109"/>
                <a:gd name="T14" fmla="*/ 329 w 338"/>
                <a:gd name="T15" fmla="*/ 68 h 109"/>
                <a:gd name="T16" fmla="*/ 329 w 338"/>
                <a:gd name="T17" fmla="*/ 102 h 109"/>
                <a:gd name="T18" fmla="*/ 312 w 338"/>
                <a:gd name="T19" fmla="*/ 109 h 10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09">
                  <a:moveTo>
                    <a:pt x="312" y="109"/>
                  </a:moveTo>
                  <a:cubicBezTo>
                    <a:pt x="306" y="109"/>
                    <a:pt x="300" y="107"/>
                    <a:pt x="295" y="102"/>
                  </a:cubicBezTo>
                  <a:cubicBezTo>
                    <a:pt x="260" y="67"/>
                    <a:pt x="214" y="48"/>
                    <a:pt x="165" y="48"/>
                  </a:cubicBezTo>
                  <a:cubicBezTo>
                    <a:pt x="120" y="48"/>
                    <a:pt x="76" y="65"/>
                    <a:pt x="42" y="96"/>
                  </a:cubicBezTo>
                  <a:cubicBezTo>
                    <a:pt x="33" y="105"/>
                    <a:pt x="17" y="104"/>
                    <a:pt x="8" y="94"/>
                  </a:cubicBezTo>
                  <a:cubicBezTo>
                    <a:pt x="0" y="84"/>
                    <a:pt x="0" y="69"/>
                    <a:pt x="10" y="60"/>
                  </a:cubicBezTo>
                  <a:cubicBezTo>
                    <a:pt x="53" y="22"/>
                    <a:pt x="108" y="0"/>
                    <a:pt x="165" y="0"/>
                  </a:cubicBezTo>
                  <a:cubicBezTo>
                    <a:pt x="227" y="0"/>
                    <a:pt x="285" y="24"/>
                    <a:pt x="329" y="68"/>
                  </a:cubicBezTo>
                  <a:cubicBezTo>
                    <a:pt x="338" y="78"/>
                    <a:pt x="338" y="93"/>
                    <a:pt x="329" y="102"/>
                  </a:cubicBezTo>
                  <a:cubicBezTo>
                    <a:pt x="324" y="107"/>
                    <a:pt x="318" y="109"/>
                    <a:pt x="312" y="109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 descr="b30c80ea-307e-4ddc-9e95-8f1c18dc899d"/>
            <p:cNvSpPr/>
            <p:nvPr/>
          </p:nvSpPr>
          <p:spPr bwMode="auto">
            <a:xfrm>
              <a:off x="8350142" y="1561825"/>
              <a:ext cx="569913" cy="222250"/>
            </a:xfrm>
            <a:custGeom>
              <a:gdLst>
                <a:gd name="T0" fmla="*/ 26 w 216"/>
                <a:gd name="T1" fmla="*/ 81 h 84"/>
                <a:gd name="T2" fmla="*/ 9 w 216"/>
                <a:gd name="T3" fmla="*/ 74 h 84"/>
                <a:gd name="T4" fmla="*/ 9 w 216"/>
                <a:gd name="T5" fmla="*/ 41 h 84"/>
                <a:gd name="T6" fmla="*/ 108 w 216"/>
                <a:gd name="T7" fmla="*/ 0 h 84"/>
                <a:gd name="T8" fmla="*/ 207 w 216"/>
                <a:gd name="T9" fmla="*/ 40 h 84"/>
                <a:gd name="T10" fmla="*/ 207 w 216"/>
                <a:gd name="T11" fmla="*/ 74 h 84"/>
                <a:gd name="T12" fmla="*/ 173 w 216"/>
                <a:gd name="T13" fmla="*/ 74 h 84"/>
                <a:gd name="T14" fmla="*/ 108 w 216"/>
                <a:gd name="T15" fmla="*/ 48 h 84"/>
                <a:gd name="T16" fmla="*/ 43 w 216"/>
                <a:gd name="T17" fmla="*/ 74 h 84"/>
                <a:gd name="T18" fmla="*/ 26 w 216"/>
                <a:gd name="T19" fmla="*/ 81 h 8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84">
                  <a:moveTo>
                    <a:pt x="26" y="81"/>
                  </a:moveTo>
                  <a:cubicBezTo>
                    <a:pt x="20" y="81"/>
                    <a:pt x="14" y="79"/>
                    <a:pt x="9" y="74"/>
                  </a:cubicBezTo>
                  <a:cubicBezTo>
                    <a:pt x="0" y="65"/>
                    <a:pt x="0" y="50"/>
                    <a:pt x="9" y="41"/>
                  </a:cubicBezTo>
                  <a:cubicBezTo>
                    <a:pt x="36" y="14"/>
                    <a:pt x="71" y="0"/>
                    <a:pt x="108" y="0"/>
                  </a:cubicBezTo>
                  <a:cubicBezTo>
                    <a:pt x="145" y="0"/>
                    <a:pt x="180" y="14"/>
                    <a:pt x="207" y="40"/>
                  </a:cubicBezTo>
                  <a:cubicBezTo>
                    <a:pt x="216" y="50"/>
                    <a:pt x="216" y="65"/>
                    <a:pt x="207" y="74"/>
                  </a:cubicBezTo>
                  <a:cubicBezTo>
                    <a:pt x="198" y="84"/>
                    <a:pt x="182" y="84"/>
                    <a:pt x="173" y="74"/>
                  </a:cubicBezTo>
                  <a:cubicBezTo>
                    <a:pt x="156" y="57"/>
                    <a:pt x="133" y="48"/>
                    <a:pt x="108" y="48"/>
                  </a:cubicBezTo>
                  <a:cubicBezTo>
                    <a:pt x="84" y="48"/>
                    <a:pt x="61" y="57"/>
                    <a:pt x="43" y="74"/>
                  </a:cubicBezTo>
                  <a:cubicBezTo>
                    <a:pt x="39" y="79"/>
                    <a:pt x="32" y="81"/>
                    <a:pt x="26" y="81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 descr="c4770f95-8970-4223-9321-b47ecffe3b00"/>
            <p:cNvSpPr/>
            <p:nvPr/>
          </p:nvSpPr>
          <p:spPr bwMode="auto">
            <a:xfrm>
              <a:off x="8542230" y="1812650"/>
              <a:ext cx="188913" cy="187325"/>
            </a:xfrm>
            <a:prstGeom prst="ellipse">
              <a:avLst/>
            </a:pr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椭圆 41" descr="d72bcd47-c4cb-4e00-91ea-a8cad2dd862f"/>
            <p:cNvSpPr/>
            <p:nvPr/>
          </p:nvSpPr>
          <p:spPr bwMode="auto">
            <a:xfrm>
              <a:off x="7408755" y="1809475"/>
              <a:ext cx="195263" cy="195263"/>
            </a:xfrm>
            <a:prstGeom prst="ellipse">
              <a:avLst/>
            </a:pr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 descr="6f0ec797-2a8e-49da-91cb-dcc40a27eb5b"/>
            <p:cNvSpPr/>
            <p:nvPr/>
          </p:nvSpPr>
          <p:spPr bwMode="auto">
            <a:xfrm>
              <a:off x="7700855" y="1806300"/>
              <a:ext cx="195263" cy="193675"/>
            </a:xfrm>
            <a:prstGeom prst="ellipse">
              <a:avLst/>
            </a:pr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 descr="40cb3e54-5a5a-4284-b799-9dca8b02d786"/>
            <p:cNvSpPr/>
            <p:nvPr/>
          </p:nvSpPr>
          <p:spPr bwMode="auto">
            <a:xfrm>
              <a:off x="7994542" y="1809475"/>
              <a:ext cx="195263" cy="195263"/>
            </a:xfrm>
            <a:prstGeom prst="ellipse">
              <a:avLst/>
            </a:pr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: 形状 44" descr="c352e626-2b1f-4a8f-abad-a325524a0333"/>
            <p:cNvSpPr/>
            <p:nvPr/>
          </p:nvSpPr>
          <p:spPr bwMode="auto">
            <a:xfrm>
              <a:off x="5776805" y="3173138"/>
              <a:ext cx="1114425" cy="1389063"/>
            </a:xfrm>
            <a:custGeom>
              <a:gdLst>
                <a:gd name="T0" fmla="*/ 340 w 422"/>
                <a:gd name="T1" fmla="*/ 489 h 527"/>
                <a:gd name="T2" fmla="*/ 238 w 422"/>
                <a:gd name="T3" fmla="*/ 527 h 527"/>
                <a:gd name="T4" fmla="*/ 140 w 422"/>
                <a:gd name="T5" fmla="*/ 0 h 527"/>
                <a:gd name="T6" fmla="*/ 234 w 422"/>
                <a:gd name="T7" fmla="*/ 61 h 527"/>
                <a:gd name="T8" fmla="*/ 236 w 422"/>
                <a:gd name="T9" fmla="*/ 127 h 527"/>
                <a:gd name="T10" fmla="*/ 272 w 422"/>
                <a:gd name="T11" fmla="*/ 100 h 527"/>
                <a:gd name="T12" fmla="*/ 340 w 422"/>
                <a:gd name="T13" fmla="*/ 489 h 52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527">
                  <a:moveTo>
                    <a:pt x="340" y="489"/>
                  </a:moveTo>
                  <a:cubicBezTo>
                    <a:pt x="238" y="527"/>
                    <a:pt x="238" y="527"/>
                    <a:pt x="238" y="527"/>
                  </a:cubicBezTo>
                  <a:cubicBezTo>
                    <a:pt x="0" y="272"/>
                    <a:pt x="140" y="0"/>
                    <a:pt x="140" y="0"/>
                  </a:cubicBezTo>
                  <a:cubicBezTo>
                    <a:pt x="177" y="18"/>
                    <a:pt x="208" y="38"/>
                    <a:pt x="234" y="61"/>
                  </a:cubicBezTo>
                  <a:cubicBezTo>
                    <a:pt x="204" y="93"/>
                    <a:pt x="217" y="118"/>
                    <a:pt x="236" y="127"/>
                  </a:cubicBezTo>
                  <a:cubicBezTo>
                    <a:pt x="253" y="135"/>
                    <a:pt x="268" y="124"/>
                    <a:pt x="272" y="100"/>
                  </a:cubicBezTo>
                  <a:cubicBezTo>
                    <a:pt x="422" y="280"/>
                    <a:pt x="335" y="484"/>
                    <a:pt x="340" y="489"/>
                  </a:cubicBezTo>
                  <a:close/>
                </a:path>
              </a:pathLst>
            </a:custGeom>
            <a:solidFill>
              <a:srgbClr val="55C0B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任意多边形: 形状 45" descr="01fcd7a8-6ecd-4f23-b5b8-eb57aaef5076"/>
            <p:cNvSpPr/>
            <p:nvPr/>
          </p:nvSpPr>
          <p:spPr bwMode="auto">
            <a:xfrm>
              <a:off x="6245117" y="3576363"/>
              <a:ext cx="203200" cy="663575"/>
            </a:xfrm>
            <a:custGeom>
              <a:gdLst>
                <a:gd name="T0" fmla="*/ 0 w 77"/>
                <a:gd name="T1" fmla="*/ 0 h 252"/>
                <a:gd name="T2" fmla="*/ 77 w 77"/>
                <a:gd name="T3" fmla="*/ 252 h 252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" h="251">
                  <a:moveTo>
                    <a:pt x="0" y="0"/>
                  </a:moveTo>
                  <a:cubicBezTo>
                    <a:pt x="0" y="0"/>
                    <a:pt x="1" y="94"/>
                    <a:pt x="77" y="252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6" descr="737e0677-aec3-45d1-8693-428fba12389c"/>
            <p:cNvSpPr/>
            <p:nvPr/>
          </p:nvSpPr>
          <p:spPr bwMode="auto">
            <a:xfrm>
              <a:off x="5525980" y="3935138"/>
              <a:ext cx="950913" cy="882650"/>
            </a:xfrm>
            <a:custGeom>
              <a:gdLst>
                <a:gd name="T0" fmla="*/ 360 w 360"/>
                <a:gd name="T1" fmla="*/ 318 h 335"/>
                <a:gd name="T2" fmla="*/ 277 w 360"/>
                <a:gd name="T3" fmla="*/ 335 h 335"/>
                <a:gd name="T4" fmla="*/ 0 w 360"/>
                <a:gd name="T5" fmla="*/ 2 h 335"/>
                <a:gd name="T6" fmla="*/ 90 w 360"/>
                <a:gd name="T7" fmla="*/ 8 h 335"/>
                <a:gd name="T8" fmla="*/ 117 w 360"/>
                <a:gd name="T9" fmla="*/ 54 h 335"/>
                <a:gd name="T10" fmla="*/ 132 w 360"/>
                <a:gd name="T11" fmla="*/ 20 h 335"/>
                <a:gd name="T12" fmla="*/ 360 w 360"/>
                <a:gd name="T13" fmla="*/ 318 h 3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35">
                  <a:moveTo>
                    <a:pt x="360" y="318"/>
                  </a:moveTo>
                  <a:cubicBezTo>
                    <a:pt x="277" y="335"/>
                    <a:pt x="277" y="335"/>
                    <a:pt x="277" y="335"/>
                  </a:cubicBezTo>
                  <a:cubicBezTo>
                    <a:pt x="8" y="248"/>
                    <a:pt x="0" y="2"/>
                    <a:pt x="0" y="2"/>
                  </a:cubicBezTo>
                  <a:cubicBezTo>
                    <a:pt x="33" y="0"/>
                    <a:pt x="63" y="2"/>
                    <a:pt x="90" y="8"/>
                  </a:cubicBezTo>
                  <a:cubicBezTo>
                    <a:pt x="81" y="42"/>
                    <a:pt x="100" y="55"/>
                    <a:pt x="117" y="54"/>
                  </a:cubicBezTo>
                  <a:cubicBezTo>
                    <a:pt x="132" y="52"/>
                    <a:pt x="139" y="39"/>
                    <a:pt x="132" y="20"/>
                  </a:cubicBezTo>
                  <a:cubicBezTo>
                    <a:pt x="309" y="88"/>
                    <a:pt x="355" y="316"/>
                    <a:pt x="360" y="318"/>
                  </a:cubicBezTo>
                  <a:close/>
                </a:path>
              </a:pathLst>
            </a:custGeom>
            <a:solidFill>
              <a:srgbClr val="469E9D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 descr="7111eb03-c394-4f1d-a633-5357181611e6"/>
            <p:cNvSpPr/>
            <p:nvPr/>
          </p:nvSpPr>
          <p:spPr bwMode="auto">
            <a:xfrm>
              <a:off x="5752992" y="4187550"/>
              <a:ext cx="404813" cy="385763"/>
            </a:xfrm>
            <a:custGeom>
              <a:gdLst>
                <a:gd name="T0" fmla="*/ 0 w 153"/>
                <a:gd name="T1" fmla="*/ 0 h 146"/>
                <a:gd name="T2" fmla="*/ 153 w 153"/>
                <a:gd name="T3" fmla="*/ 146 h 146"/>
              </a:gdLst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3" h="146">
                  <a:moveTo>
                    <a:pt x="0" y="0"/>
                  </a:moveTo>
                  <a:cubicBezTo>
                    <a:pt x="0" y="0"/>
                    <a:pt x="38" y="65"/>
                    <a:pt x="153" y="146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: 形状 48" descr="8d6f440f-8cf8-493f-80a9-4601cf628f22"/>
            <p:cNvSpPr/>
            <p:nvPr/>
          </p:nvSpPr>
          <p:spPr bwMode="auto">
            <a:xfrm>
              <a:off x="8497780" y="3984350"/>
              <a:ext cx="1265238" cy="749300"/>
            </a:xfrm>
            <a:custGeom>
              <a:gdLst>
                <a:gd name="T0" fmla="*/ 710 w 797"/>
                <a:gd name="T1" fmla="*/ 472 h 472"/>
                <a:gd name="T2" fmla="*/ 0 w 797"/>
                <a:gd name="T3" fmla="*/ 472 h 472"/>
                <a:gd name="T4" fmla="*/ 85 w 797"/>
                <a:gd name="T5" fmla="*/ 0 h 472"/>
                <a:gd name="T6" fmla="*/ 797 w 797"/>
                <a:gd name="T7" fmla="*/ 0 h 472"/>
                <a:gd name="T8" fmla="*/ 710 w 797"/>
                <a:gd name="T9" fmla="*/ 472 h 4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7" h="472">
                  <a:moveTo>
                    <a:pt x="710" y="472"/>
                  </a:moveTo>
                  <a:lnTo>
                    <a:pt x="0" y="472"/>
                  </a:lnTo>
                  <a:lnTo>
                    <a:pt x="85" y="0"/>
                  </a:lnTo>
                  <a:lnTo>
                    <a:pt x="797" y="0"/>
                  </a:lnTo>
                  <a:lnTo>
                    <a:pt x="710" y="472"/>
                  </a:ln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 descr="31bd8b20-5ac6-4b43-aade-46735b8eefb8"/>
            <p:cNvSpPr/>
            <p:nvPr/>
          </p:nvSpPr>
          <p:spPr bwMode="auto">
            <a:xfrm>
              <a:off x="8261242" y="4698725"/>
              <a:ext cx="1524000" cy="90488"/>
            </a:xfrm>
            <a:custGeom>
              <a:gdLst>
                <a:gd name="T0" fmla="*/ 561 w 578"/>
                <a:gd name="T1" fmla="*/ 34 h 34"/>
                <a:gd name="T2" fmla="*/ 17 w 578"/>
                <a:gd name="T3" fmla="*/ 34 h 34"/>
                <a:gd name="T4" fmla="*/ 0 w 578"/>
                <a:gd name="T5" fmla="*/ 17 h 34"/>
                <a:gd name="T6" fmla="*/ 0 w 578"/>
                <a:gd name="T7" fmla="*/ 17 h 34"/>
                <a:gd name="T8" fmla="*/ 17 w 578"/>
                <a:gd name="T9" fmla="*/ 0 h 34"/>
                <a:gd name="T10" fmla="*/ 561 w 578"/>
                <a:gd name="T11" fmla="*/ 0 h 34"/>
                <a:gd name="T12" fmla="*/ 578 w 578"/>
                <a:gd name="T13" fmla="*/ 17 h 34"/>
                <a:gd name="T14" fmla="*/ 578 w 578"/>
                <a:gd name="T15" fmla="*/ 17 h 34"/>
                <a:gd name="T16" fmla="*/ 561 w 578"/>
                <a:gd name="T17" fmla="*/ 34 h 3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8" h="34">
                  <a:moveTo>
                    <a:pt x="561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1" y="0"/>
                    <a:pt x="578" y="7"/>
                    <a:pt x="578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8" y="26"/>
                    <a:pt x="571" y="34"/>
                    <a:pt x="561" y="3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50" descr="7d82f12d-1209-4278-ae90-8dad8cb82ab7"/>
            <p:cNvSpPr/>
            <p:nvPr/>
          </p:nvSpPr>
          <p:spPr bwMode="auto">
            <a:xfrm>
              <a:off x="7480192" y="2212700"/>
              <a:ext cx="3690938" cy="2260600"/>
            </a:xfrm>
            <a:custGeom>
              <a:gdLst>
                <a:gd name="T0" fmla="*/ 5 w 1399"/>
                <a:gd name="T1" fmla="*/ 804 h 857"/>
                <a:gd name="T2" fmla="*/ 144 w 1399"/>
                <a:gd name="T3" fmla="*/ 37 h 857"/>
                <a:gd name="T4" fmla="*/ 188 w 1399"/>
                <a:gd name="T5" fmla="*/ 0 h 857"/>
                <a:gd name="T6" fmla="*/ 1350 w 1399"/>
                <a:gd name="T7" fmla="*/ 0 h 857"/>
                <a:gd name="T8" fmla="*/ 1394 w 1399"/>
                <a:gd name="T9" fmla="*/ 53 h 857"/>
                <a:gd name="T10" fmla="*/ 1255 w 1399"/>
                <a:gd name="T11" fmla="*/ 820 h 857"/>
                <a:gd name="T12" fmla="*/ 1211 w 1399"/>
                <a:gd name="T13" fmla="*/ 857 h 857"/>
                <a:gd name="T14" fmla="*/ 49 w 1399"/>
                <a:gd name="T15" fmla="*/ 857 h 857"/>
                <a:gd name="T16" fmla="*/ 5 w 1399"/>
                <a:gd name="T17" fmla="*/ 804 h 8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9" h="857">
                  <a:moveTo>
                    <a:pt x="5" y="804"/>
                  </a:moveTo>
                  <a:cubicBezTo>
                    <a:pt x="144" y="37"/>
                    <a:pt x="144" y="37"/>
                    <a:pt x="144" y="37"/>
                  </a:cubicBezTo>
                  <a:cubicBezTo>
                    <a:pt x="148" y="16"/>
                    <a:pt x="167" y="0"/>
                    <a:pt x="188" y="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378" y="0"/>
                    <a:pt x="1399" y="25"/>
                    <a:pt x="1394" y="53"/>
                  </a:cubicBezTo>
                  <a:cubicBezTo>
                    <a:pt x="1255" y="820"/>
                    <a:pt x="1255" y="820"/>
                    <a:pt x="1255" y="820"/>
                  </a:cubicBezTo>
                  <a:cubicBezTo>
                    <a:pt x="1251" y="841"/>
                    <a:pt x="1232" y="857"/>
                    <a:pt x="1211" y="857"/>
                  </a:cubicBezTo>
                  <a:cubicBezTo>
                    <a:pt x="49" y="857"/>
                    <a:pt x="49" y="857"/>
                    <a:pt x="49" y="857"/>
                  </a:cubicBezTo>
                  <a:cubicBezTo>
                    <a:pt x="21" y="857"/>
                    <a:pt x="0" y="831"/>
                    <a:pt x="5" y="804"/>
                  </a:cubicBezTo>
                  <a:close/>
                </a:path>
              </a:pathLst>
            </a:custGeom>
            <a:solidFill>
              <a:srgbClr val="494F7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 descr="00c6ec77-97ef-452f-ae18-3550af16a0b7"/>
            <p:cNvSpPr/>
            <p:nvPr/>
          </p:nvSpPr>
          <p:spPr bwMode="auto">
            <a:xfrm>
              <a:off x="7637355" y="2307950"/>
              <a:ext cx="3425825" cy="1771650"/>
            </a:xfrm>
            <a:custGeom>
              <a:gdLst>
                <a:gd name="T0" fmla="*/ 1161 w 1298"/>
                <a:gd name="T1" fmla="*/ 672 h 672"/>
                <a:gd name="T2" fmla="*/ 21 w 1298"/>
                <a:gd name="T3" fmla="*/ 672 h 672"/>
                <a:gd name="T4" fmla="*/ 2 w 1298"/>
                <a:gd name="T5" fmla="*/ 649 h 672"/>
                <a:gd name="T6" fmla="*/ 118 w 1298"/>
                <a:gd name="T7" fmla="*/ 16 h 672"/>
                <a:gd name="T8" fmla="*/ 137 w 1298"/>
                <a:gd name="T9" fmla="*/ 0 h 672"/>
                <a:gd name="T10" fmla="*/ 1277 w 1298"/>
                <a:gd name="T11" fmla="*/ 0 h 672"/>
                <a:gd name="T12" fmla="*/ 1296 w 1298"/>
                <a:gd name="T13" fmla="*/ 23 h 672"/>
                <a:gd name="T14" fmla="*/ 1180 w 1298"/>
                <a:gd name="T15" fmla="*/ 656 h 672"/>
                <a:gd name="T16" fmla="*/ 1161 w 1298"/>
                <a:gd name="T17" fmla="*/ 672 h 6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8" h="672">
                  <a:moveTo>
                    <a:pt x="1161" y="672"/>
                  </a:moveTo>
                  <a:cubicBezTo>
                    <a:pt x="21" y="672"/>
                    <a:pt x="21" y="672"/>
                    <a:pt x="21" y="672"/>
                  </a:cubicBezTo>
                  <a:cubicBezTo>
                    <a:pt x="9" y="672"/>
                    <a:pt x="0" y="661"/>
                    <a:pt x="2" y="649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20" y="7"/>
                    <a:pt x="128" y="0"/>
                    <a:pt x="137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289" y="0"/>
                    <a:pt x="1298" y="11"/>
                    <a:pt x="1296" y="23"/>
                  </a:cubicBezTo>
                  <a:cubicBezTo>
                    <a:pt x="1180" y="656"/>
                    <a:pt x="1180" y="656"/>
                    <a:pt x="1180" y="656"/>
                  </a:cubicBezTo>
                  <a:cubicBezTo>
                    <a:pt x="1178" y="665"/>
                    <a:pt x="1170" y="672"/>
                    <a:pt x="1161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 descr="9bb5f7c7-a12a-4cf5-8096-04582154dd54"/>
            <p:cNvSpPr/>
            <p:nvPr/>
          </p:nvSpPr>
          <p:spPr bwMode="auto">
            <a:xfrm>
              <a:off x="7824680" y="2466700"/>
              <a:ext cx="3051175" cy="1455738"/>
            </a:xfrm>
            <a:custGeom>
              <a:gdLst>
                <a:gd name="T0" fmla="*/ 1154 w 1156"/>
                <a:gd name="T1" fmla="*/ 16 h 552"/>
                <a:gd name="T2" fmla="*/ 1143 w 1156"/>
                <a:gd name="T3" fmla="*/ 79 h 552"/>
                <a:gd name="T4" fmla="*/ 1058 w 1156"/>
                <a:gd name="T5" fmla="*/ 541 h 552"/>
                <a:gd name="T6" fmla="*/ 1045 w 1156"/>
                <a:gd name="T7" fmla="*/ 552 h 552"/>
                <a:gd name="T8" fmla="*/ 15 w 1156"/>
                <a:gd name="T9" fmla="*/ 552 h 552"/>
                <a:gd name="T10" fmla="*/ 2 w 1156"/>
                <a:gd name="T11" fmla="*/ 536 h 552"/>
                <a:gd name="T12" fmla="*/ 85 w 1156"/>
                <a:gd name="T13" fmla="*/ 79 h 552"/>
                <a:gd name="T14" fmla="*/ 98 w 1156"/>
                <a:gd name="T15" fmla="*/ 11 h 552"/>
                <a:gd name="T16" fmla="*/ 111 w 1156"/>
                <a:gd name="T17" fmla="*/ 0 h 552"/>
                <a:gd name="T18" fmla="*/ 1141 w 1156"/>
                <a:gd name="T19" fmla="*/ 0 h 552"/>
                <a:gd name="T20" fmla="*/ 1154 w 1156"/>
                <a:gd name="T21" fmla="*/ 16 h 5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6" h="552">
                  <a:moveTo>
                    <a:pt x="1154" y="16"/>
                  </a:moveTo>
                  <a:cubicBezTo>
                    <a:pt x="1143" y="79"/>
                    <a:pt x="1143" y="79"/>
                    <a:pt x="1143" y="79"/>
                  </a:cubicBezTo>
                  <a:cubicBezTo>
                    <a:pt x="1058" y="541"/>
                    <a:pt x="1058" y="541"/>
                    <a:pt x="1058" y="541"/>
                  </a:cubicBezTo>
                  <a:cubicBezTo>
                    <a:pt x="1057" y="547"/>
                    <a:pt x="1051" y="552"/>
                    <a:pt x="1045" y="552"/>
                  </a:cubicBezTo>
                  <a:cubicBezTo>
                    <a:pt x="15" y="552"/>
                    <a:pt x="15" y="552"/>
                    <a:pt x="15" y="552"/>
                  </a:cubicBezTo>
                  <a:cubicBezTo>
                    <a:pt x="7" y="552"/>
                    <a:pt x="0" y="544"/>
                    <a:pt x="2" y="536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9" y="5"/>
                    <a:pt x="105" y="0"/>
                    <a:pt x="111" y="0"/>
                  </a:cubicBezTo>
                  <a:cubicBezTo>
                    <a:pt x="1141" y="0"/>
                    <a:pt x="1141" y="0"/>
                    <a:pt x="1141" y="0"/>
                  </a:cubicBezTo>
                  <a:cubicBezTo>
                    <a:pt x="1149" y="0"/>
                    <a:pt x="1156" y="8"/>
                    <a:pt x="1154" y="16"/>
                  </a:cubicBezTo>
                  <a:close/>
                </a:path>
              </a:pathLst>
            </a:custGeom>
            <a:solidFill>
              <a:srgbClr val="EBEE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 descr="0c33b541-08ff-4890-9b21-15786fd15b4a"/>
            <p:cNvSpPr/>
            <p:nvPr/>
          </p:nvSpPr>
          <p:spPr bwMode="auto">
            <a:xfrm>
              <a:off x="8050105" y="2466700"/>
              <a:ext cx="2825750" cy="207963"/>
            </a:xfrm>
            <a:custGeom>
              <a:gdLst>
                <a:gd name="T0" fmla="*/ 1069 w 1071"/>
                <a:gd name="T1" fmla="*/ 16 h 79"/>
                <a:gd name="T2" fmla="*/ 1058 w 1071"/>
                <a:gd name="T3" fmla="*/ 79 h 79"/>
                <a:gd name="T4" fmla="*/ 0 w 1071"/>
                <a:gd name="T5" fmla="*/ 79 h 79"/>
                <a:gd name="T6" fmla="*/ 13 w 1071"/>
                <a:gd name="T7" fmla="*/ 11 h 79"/>
                <a:gd name="T8" fmla="*/ 26 w 1071"/>
                <a:gd name="T9" fmla="*/ 0 h 79"/>
                <a:gd name="T10" fmla="*/ 1056 w 1071"/>
                <a:gd name="T11" fmla="*/ 0 h 79"/>
                <a:gd name="T12" fmla="*/ 1069 w 1071"/>
                <a:gd name="T13" fmla="*/ 16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79">
                  <a:moveTo>
                    <a:pt x="1069" y="16"/>
                  </a:moveTo>
                  <a:cubicBezTo>
                    <a:pt x="1058" y="79"/>
                    <a:pt x="1058" y="79"/>
                    <a:pt x="1058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5"/>
                    <a:pt x="20" y="0"/>
                    <a:pt x="26" y="0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1064" y="0"/>
                    <a:pt x="1071" y="8"/>
                    <a:pt x="1069" y="16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 descr="eb257ec0-edab-4154-bd87-42f46d3130a7"/>
            <p:cNvSpPr/>
            <p:nvPr/>
          </p:nvSpPr>
          <p:spPr bwMode="auto">
            <a:xfrm>
              <a:off x="10669480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椭圆 55" descr="c74c53ea-15a9-41da-864f-6a75cf11958d"/>
            <p:cNvSpPr/>
            <p:nvPr/>
          </p:nvSpPr>
          <p:spPr bwMode="auto">
            <a:xfrm>
              <a:off x="10513905" y="2538138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椭圆 56" descr="b77efd07-4120-41fc-abd4-fb31de1e0fa6"/>
            <p:cNvSpPr/>
            <p:nvPr/>
          </p:nvSpPr>
          <p:spPr bwMode="auto">
            <a:xfrm>
              <a:off x="10358330" y="2538138"/>
              <a:ext cx="68263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: 形状 57" descr="523e72e4-e4be-4f88-934b-10106877e7f1"/>
            <p:cNvSpPr/>
            <p:nvPr/>
          </p:nvSpPr>
          <p:spPr bwMode="auto">
            <a:xfrm>
              <a:off x="9245492" y="2801663"/>
              <a:ext cx="1443038" cy="690563"/>
            </a:xfrm>
            <a:custGeom>
              <a:gdLst>
                <a:gd name="T0" fmla="*/ 547 w 547"/>
                <a:gd name="T1" fmla="*/ 8 h 262"/>
                <a:gd name="T2" fmla="*/ 541 w 547"/>
                <a:gd name="T3" fmla="*/ 38 h 262"/>
                <a:gd name="T4" fmla="*/ 501 w 547"/>
                <a:gd name="T5" fmla="*/ 256 h 262"/>
                <a:gd name="T6" fmla="*/ 495 w 547"/>
                <a:gd name="T7" fmla="*/ 262 h 262"/>
                <a:gd name="T8" fmla="*/ 7 w 547"/>
                <a:gd name="T9" fmla="*/ 262 h 262"/>
                <a:gd name="T10" fmla="*/ 0 w 547"/>
                <a:gd name="T11" fmla="*/ 254 h 262"/>
                <a:gd name="T12" fmla="*/ 40 w 547"/>
                <a:gd name="T13" fmla="*/ 38 h 262"/>
                <a:gd name="T14" fmla="*/ 46 w 547"/>
                <a:gd name="T15" fmla="*/ 5 h 262"/>
                <a:gd name="T16" fmla="*/ 52 w 547"/>
                <a:gd name="T17" fmla="*/ 0 h 262"/>
                <a:gd name="T18" fmla="*/ 540 w 547"/>
                <a:gd name="T19" fmla="*/ 0 h 262"/>
                <a:gd name="T20" fmla="*/ 547 w 547"/>
                <a:gd name="T21" fmla="*/ 8 h 2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62">
                  <a:moveTo>
                    <a:pt x="547" y="8"/>
                  </a:moveTo>
                  <a:cubicBezTo>
                    <a:pt x="541" y="38"/>
                    <a:pt x="541" y="38"/>
                    <a:pt x="541" y="38"/>
                  </a:cubicBezTo>
                  <a:cubicBezTo>
                    <a:pt x="501" y="256"/>
                    <a:pt x="501" y="256"/>
                    <a:pt x="501" y="256"/>
                  </a:cubicBezTo>
                  <a:cubicBezTo>
                    <a:pt x="501" y="259"/>
                    <a:pt x="498" y="262"/>
                    <a:pt x="495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3" y="262"/>
                    <a:pt x="0" y="258"/>
                    <a:pt x="0" y="254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9" y="0"/>
                    <a:pt x="52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4" y="0"/>
                    <a:pt x="547" y="4"/>
                    <a:pt x="547" y="8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58" descr="eec12dbf-f66f-4e09-b556-156b41d8706d"/>
            <p:cNvSpPr/>
            <p:nvPr/>
          </p:nvSpPr>
          <p:spPr bwMode="auto">
            <a:xfrm>
              <a:off x="8123130" y="2801663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8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8 h 67"/>
                <a:gd name="T14" fmla="*/ 11 w 436"/>
                <a:gd name="T15" fmla="*/ 5 h 67"/>
                <a:gd name="T16" fmla="*/ 18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8"/>
                    <a:pt x="430" y="38"/>
                    <a:pt x="430" y="38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5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59" descr="deb8bab4-0ff8-4c5f-b3c1-78928606b2e7"/>
            <p:cNvSpPr/>
            <p:nvPr/>
          </p:nvSpPr>
          <p:spPr bwMode="auto">
            <a:xfrm>
              <a:off x="8070742" y="3057250"/>
              <a:ext cx="1150938" cy="176213"/>
            </a:xfrm>
            <a:custGeom>
              <a:gdLst>
                <a:gd name="T0" fmla="*/ 436 w 436"/>
                <a:gd name="T1" fmla="*/ 8 h 67"/>
                <a:gd name="T2" fmla="*/ 430 w 436"/>
                <a:gd name="T3" fmla="*/ 37 h 67"/>
                <a:gd name="T4" fmla="*/ 425 w 436"/>
                <a:gd name="T5" fmla="*/ 62 h 67"/>
                <a:gd name="T6" fmla="*/ 419 w 436"/>
                <a:gd name="T7" fmla="*/ 67 h 67"/>
                <a:gd name="T8" fmla="*/ 7 w 436"/>
                <a:gd name="T9" fmla="*/ 67 h 67"/>
                <a:gd name="T10" fmla="*/ 1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6 w 436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6" y="8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9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4"/>
                    <a:pt x="43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60" descr="4c9dc2be-2ca4-4635-95f0-f62d9ca6bd9f"/>
            <p:cNvSpPr/>
            <p:nvPr/>
          </p:nvSpPr>
          <p:spPr bwMode="auto">
            <a:xfrm>
              <a:off x="8018355" y="3312838"/>
              <a:ext cx="1149350" cy="176213"/>
            </a:xfrm>
            <a:custGeom>
              <a:gdLst>
                <a:gd name="T0" fmla="*/ 435 w 436"/>
                <a:gd name="T1" fmla="*/ 7 h 67"/>
                <a:gd name="T2" fmla="*/ 430 w 436"/>
                <a:gd name="T3" fmla="*/ 37 h 67"/>
                <a:gd name="T4" fmla="*/ 425 w 436"/>
                <a:gd name="T5" fmla="*/ 62 h 67"/>
                <a:gd name="T6" fmla="*/ 418 w 436"/>
                <a:gd name="T7" fmla="*/ 67 h 67"/>
                <a:gd name="T8" fmla="*/ 7 w 436"/>
                <a:gd name="T9" fmla="*/ 67 h 67"/>
                <a:gd name="T10" fmla="*/ 0 w 436"/>
                <a:gd name="T11" fmla="*/ 60 h 67"/>
                <a:gd name="T12" fmla="*/ 5 w 436"/>
                <a:gd name="T13" fmla="*/ 37 h 67"/>
                <a:gd name="T14" fmla="*/ 11 w 436"/>
                <a:gd name="T15" fmla="*/ 5 h 67"/>
                <a:gd name="T16" fmla="*/ 17 w 436"/>
                <a:gd name="T17" fmla="*/ 0 h 67"/>
                <a:gd name="T18" fmla="*/ 429 w 436"/>
                <a:gd name="T19" fmla="*/ 0 h 67"/>
                <a:gd name="T20" fmla="*/ 435 w 436"/>
                <a:gd name="T21" fmla="*/ 7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6" h="67">
                  <a:moveTo>
                    <a:pt x="435" y="7"/>
                  </a:moveTo>
                  <a:cubicBezTo>
                    <a:pt x="430" y="37"/>
                    <a:pt x="430" y="37"/>
                    <a:pt x="430" y="37"/>
                  </a:cubicBezTo>
                  <a:cubicBezTo>
                    <a:pt x="425" y="62"/>
                    <a:pt x="425" y="62"/>
                    <a:pt x="425" y="62"/>
                  </a:cubicBezTo>
                  <a:cubicBezTo>
                    <a:pt x="424" y="65"/>
                    <a:pt x="422" y="67"/>
                    <a:pt x="418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3"/>
                    <a:pt x="0" y="6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4" y="0"/>
                    <a:pt x="1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3" y="0"/>
                    <a:pt x="436" y="3"/>
                    <a:pt x="43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61" descr="20cdf062-ec1b-46cb-b1ba-bff3c8e5fade"/>
            <p:cNvSpPr/>
            <p:nvPr/>
          </p:nvSpPr>
          <p:spPr bwMode="auto">
            <a:xfrm>
              <a:off x="7954855" y="3619225"/>
              <a:ext cx="2582863" cy="176213"/>
            </a:xfrm>
            <a:custGeom>
              <a:gdLst>
                <a:gd name="T0" fmla="*/ 978 w 979"/>
                <a:gd name="T1" fmla="*/ 8 h 67"/>
                <a:gd name="T2" fmla="*/ 973 w 979"/>
                <a:gd name="T3" fmla="*/ 38 h 67"/>
                <a:gd name="T4" fmla="*/ 968 w 979"/>
                <a:gd name="T5" fmla="*/ 62 h 67"/>
                <a:gd name="T6" fmla="*/ 961 w 979"/>
                <a:gd name="T7" fmla="*/ 67 h 67"/>
                <a:gd name="T8" fmla="*/ 7 w 979"/>
                <a:gd name="T9" fmla="*/ 67 h 67"/>
                <a:gd name="T10" fmla="*/ 1 w 979"/>
                <a:gd name="T11" fmla="*/ 60 h 67"/>
                <a:gd name="T12" fmla="*/ 6 w 979"/>
                <a:gd name="T13" fmla="*/ 38 h 67"/>
                <a:gd name="T14" fmla="*/ 12 w 979"/>
                <a:gd name="T15" fmla="*/ 5 h 67"/>
                <a:gd name="T16" fmla="*/ 18 w 979"/>
                <a:gd name="T17" fmla="*/ 0 h 67"/>
                <a:gd name="T18" fmla="*/ 972 w 979"/>
                <a:gd name="T19" fmla="*/ 0 h 67"/>
                <a:gd name="T20" fmla="*/ 978 w 979"/>
                <a:gd name="T21" fmla="*/ 8 h 6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9" h="67">
                  <a:moveTo>
                    <a:pt x="978" y="8"/>
                  </a:moveTo>
                  <a:cubicBezTo>
                    <a:pt x="973" y="38"/>
                    <a:pt x="973" y="38"/>
                    <a:pt x="973" y="38"/>
                  </a:cubicBezTo>
                  <a:cubicBezTo>
                    <a:pt x="968" y="62"/>
                    <a:pt x="968" y="62"/>
                    <a:pt x="968" y="62"/>
                  </a:cubicBezTo>
                  <a:cubicBezTo>
                    <a:pt x="967" y="65"/>
                    <a:pt x="964" y="67"/>
                    <a:pt x="961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64"/>
                    <a:pt x="1" y="6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972" y="0"/>
                    <a:pt x="972" y="0"/>
                    <a:pt x="972" y="0"/>
                  </a:cubicBezTo>
                  <a:cubicBezTo>
                    <a:pt x="976" y="0"/>
                    <a:pt x="979" y="4"/>
                    <a:pt x="97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直接连接符 62" descr="a961868e-b8de-4faf-9963-e6955280a22a"/>
            <p:cNvSpPr/>
            <p:nvPr/>
          </p:nvSpPr>
          <p:spPr bwMode="auto">
            <a:xfrm flipV="1">
              <a:off x="9474092" y="2927075"/>
              <a:ext cx="982663" cy="438150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直接连接符 63" descr="5c5d6f25-d08f-4c68-b8e7-01fa07bb0598"/>
            <p:cNvSpPr/>
            <p:nvPr/>
          </p:nvSpPr>
          <p:spPr bwMode="auto">
            <a:xfrm>
              <a:off x="9540767" y="2917550"/>
              <a:ext cx="844550" cy="458788"/>
            </a:xfrm>
            <a:prstGeom prst="line">
              <a:avLst/>
            </a:prstGeom>
            <a:noFill/>
            <a:ln w="3175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任意多边形: 形状 64" descr="cf85794e-ede9-4c6e-965d-41659396f16e"/>
            <p:cNvSpPr/>
            <p:nvPr/>
          </p:nvSpPr>
          <p:spPr bwMode="auto">
            <a:xfrm>
              <a:off x="10158305" y="3708125"/>
              <a:ext cx="933450" cy="207963"/>
            </a:xfrm>
            <a:custGeom>
              <a:gdLst>
                <a:gd name="T0" fmla="*/ 339 w 354"/>
                <a:gd name="T1" fmla="*/ 79 h 79"/>
                <a:gd name="T2" fmla="*/ 15 w 354"/>
                <a:gd name="T3" fmla="*/ 79 h 79"/>
                <a:gd name="T4" fmla="*/ 0 w 354"/>
                <a:gd name="T5" fmla="*/ 64 h 79"/>
                <a:gd name="T6" fmla="*/ 0 w 354"/>
                <a:gd name="T7" fmla="*/ 15 h 79"/>
                <a:gd name="T8" fmla="*/ 15 w 354"/>
                <a:gd name="T9" fmla="*/ 0 h 79"/>
                <a:gd name="T10" fmla="*/ 339 w 354"/>
                <a:gd name="T11" fmla="*/ 0 h 79"/>
                <a:gd name="T12" fmla="*/ 354 w 354"/>
                <a:gd name="T13" fmla="*/ 15 h 79"/>
                <a:gd name="T14" fmla="*/ 354 w 354"/>
                <a:gd name="T15" fmla="*/ 64 h 79"/>
                <a:gd name="T16" fmla="*/ 339 w 354"/>
                <a:gd name="T17" fmla="*/ 79 h 7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79">
                  <a:moveTo>
                    <a:pt x="33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7" y="79"/>
                    <a:pt x="0" y="72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7" y="0"/>
                    <a:pt x="354" y="6"/>
                    <a:pt x="354" y="15"/>
                  </a:cubicBezTo>
                  <a:cubicBezTo>
                    <a:pt x="354" y="64"/>
                    <a:pt x="354" y="64"/>
                    <a:pt x="354" y="64"/>
                  </a:cubicBezTo>
                  <a:cubicBezTo>
                    <a:pt x="354" y="72"/>
                    <a:pt x="347" y="79"/>
                    <a:pt x="339" y="79"/>
                  </a:cubicBezTo>
                  <a:close/>
                </a:path>
              </a:pathLst>
            </a:custGeom>
            <a:solidFill>
              <a:srgbClr val="D64D8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65" descr="89f16d83-ed94-4064-a021-e904642da499"/>
            <p:cNvSpPr/>
            <p:nvPr/>
          </p:nvSpPr>
          <p:spPr bwMode="auto">
            <a:xfrm>
              <a:off x="9501080" y="3803375"/>
              <a:ext cx="931863" cy="211138"/>
            </a:xfrm>
            <a:custGeom>
              <a:gdLst>
                <a:gd name="T0" fmla="*/ 338 w 353"/>
                <a:gd name="T1" fmla="*/ 80 h 80"/>
                <a:gd name="T2" fmla="*/ 15 w 353"/>
                <a:gd name="T3" fmla="*/ 80 h 80"/>
                <a:gd name="T4" fmla="*/ 0 w 353"/>
                <a:gd name="T5" fmla="*/ 64 h 80"/>
                <a:gd name="T6" fmla="*/ 0 w 353"/>
                <a:gd name="T7" fmla="*/ 15 h 80"/>
                <a:gd name="T8" fmla="*/ 15 w 353"/>
                <a:gd name="T9" fmla="*/ 0 h 80"/>
                <a:gd name="T10" fmla="*/ 338 w 353"/>
                <a:gd name="T11" fmla="*/ 0 h 80"/>
                <a:gd name="T12" fmla="*/ 353 w 353"/>
                <a:gd name="T13" fmla="*/ 15 h 80"/>
                <a:gd name="T14" fmla="*/ 353 w 353"/>
                <a:gd name="T15" fmla="*/ 64 h 80"/>
                <a:gd name="T16" fmla="*/ 338 w 353"/>
                <a:gd name="T17" fmla="*/ 80 h 8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80">
                  <a:moveTo>
                    <a:pt x="338" y="80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6" y="80"/>
                    <a:pt x="0" y="73"/>
                    <a:pt x="0" y="6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47" y="0"/>
                    <a:pt x="353" y="7"/>
                    <a:pt x="353" y="15"/>
                  </a:cubicBezTo>
                  <a:cubicBezTo>
                    <a:pt x="353" y="64"/>
                    <a:pt x="353" y="64"/>
                    <a:pt x="353" y="64"/>
                  </a:cubicBezTo>
                  <a:cubicBezTo>
                    <a:pt x="353" y="73"/>
                    <a:pt x="347" y="80"/>
                    <a:pt x="338" y="80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任意多边形: 形状 66" descr="50eb5afe-7668-46ad-9f6f-ac37f212f1c9"/>
            <p:cNvSpPr/>
            <p:nvPr/>
          </p:nvSpPr>
          <p:spPr bwMode="auto">
            <a:xfrm>
              <a:off x="7011880" y="3465238"/>
              <a:ext cx="269875" cy="425450"/>
            </a:xfrm>
            <a:custGeom>
              <a:gdLst>
                <a:gd name="T0" fmla="*/ 47 w 170"/>
                <a:gd name="T1" fmla="*/ 0 h 268"/>
                <a:gd name="T2" fmla="*/ 0 w 170"/>
                <a:gd name="T3" fmla="*/ 244 h 268"/>
                <a:gd name="T4" fmla="*/ 123 w 170"/>
                <a:gd name="T5" fmla="*/ 268 h 268"/>
                <a:gd name="T6" fmla="*/ 170 w 170"/>
                <a:gd name="T7" fmla="*/ 23 h 268"/>
                <a:gd name="T8" fmla="*/ 47 w 170"/>
                <a:gd name="T9" fmla="*/ 0 h 26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268">
                  <a:moveTo>
                    <a:pt x="47" y="0"/>
                  </a:moveTo>
                  <a:lnTo>
                    <a:pt x="0" y="244"/>
                  </a:lnTo>
                  <a:lnTo>
                    <a:pt x="123" y="268"/>
                  </a:lnTo>
                  <a:lnTo>
                    <a:pt x="170" y="2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任意多边形: 形状 67" descr="1bfbf68d-3a20-4c94-944b-5aa8c8c92637"/>
            <p:cNvSpPr/>
            <p:nvPr/>
          </p:nvSpPr>
          <p:spPr bwMode="auto">
            <a:xfrm>
              <a:off x="7059505" y="3465238"/>
              <a:ext cx="217488" cy="290513"/>
            </a:xfrm>
            <a:custGeom>
              <a:gdLst>
                <a:gd name="T0" fmla="*/ 10 w 82"/>
                <a:gd name="T1" fmla="*/ 0 h 110"/>
                <a:gd name="T2" fmla="*/ 0 w 82"/>
                <a:gd name="T3" fmla="*/ 53 h 110"/>
                <a:gd name="T4" fmla="*/ 66 w 82"/>
                <a:gd name="T5" fmla="*/ 110 h 110"/>
                <a:gd name="T6" fmla="*/ 82 w 82"/>
                <a:gd name="T7" fmla="*/ 20 h 110"/>
                <a:gd name="T8" fmla="*/ 78 w 82"/>
                <a:gd name="T9" fmla="*/ 13 h 110"/>
                <a:gd name="T10" fmla="*/ 10 w 82"/>
                <a:gd name="T11" fmla="*/ 0 h 1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10">
                  <a:moveTo>
                    <a:pt x="1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16" y="77"/>
                    <a:pt x="45" y="97"/>
                    <a:pt x="66" y="11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18"/>
                    <a:pt x="80" y="15"/>
                    <a:pt x="78" y="13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任意多边形: 形状 68" descr="a3696ca8-a409-49c0-a51b-ea017bf469c1"/>
            <p:cNvSpPr/>
            <p:nvPr/>
          </p:nvSpPr>
          <p:spPr bwMode="auto">
            <a:xfrm>
              <a:off x="7089667" y="3128688"/>
              <a:ext cx="479425" cy="600075"/>
            </a:xfrm>
            <a:custGeom>
              <a:gdLst>
                <a:gd name="T0" fmla="*/ 168 w 182"/>
                <a:gd name="T1" fmla="*/ 36 h 228"/>
                <a:gd name="T2" fmla="*/ 105 w 182"/>
                <a:gd name="T3" fmla="*/ 222 h 228"/>
                <a:gd name="T4" fmla="*/ 86 w 182"/>
                <a:gd name="T5" fmla="*/ 226 h 228"/>
                <a:gd name="T6" fmla="*/ 2 w 182"/>
                <a:gd name="T7" fmla="*/ 163 h 228"/>
                <a:gd name="T8" fmla="*/ 52 w 182"/>
                <a:gd name="T9" fmla="*/ 8 h 228"/>
                <a:gd name="T10" fmla="*/ 168 w 182"/>
                <a:gd name="T11" fmla="*/ 36 h 22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28">
                  <a:moveTo>
                    <a:pt x="168" y="36"/>
                  </a:moveTo>
                  <a:cubicBezTo>
                    <a:pt x="168" y="36"/>
                    <a:pt x="182" y="153"/>
                    <a:pt x="105" y="222"/>
                  </a:cubicBezTo>
                  <a:cubicBezTo>
                    <a:pt x="100" y="226"/>
                    <a:pt x="92" y="228"/>
                    <a:pt x="86" y="226"/>
                  </a:cubicBezTo>
                  <a:cubicBezTo>
                    <a:pt x="61" y="219"/>
                    <a:pt x="3" y="198"/>
                    <a:pt x="2" y="163"/>
                  </a:cubicBezTo>
                  <a:cubicBezTo>
                    <a:pt x="0" y="119"/>
                    <a:pt x="9" y="17"/>
                    <a:pt x="52" y="8"/>
                  </a:cubicBezTo>
                  <a:cubicBezTo>
                    <a:pt x="96" y="0"/>
                    <a:pt x="168" y="36"/>
                    <a:pt x="168" y="3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任意多边形: 形状 69" descr="f728d524-8010-44ed-8c58-7d44c8b47744"/>
            <p:cNvSpPr/>
            <p:nvPr/>
          </p:nvSpPr>
          <p:spPr bwMode="auto">
            <a:xfrm>
              <a:off x="6922980" y="3273150"/>
              <a:ext cx="258763" cy="271463"/>
            </a:xfrm>
            <a:custGeom>
              <a:gdLst>
                <a:gd name="T0" fmla="*/ 98 w 98"/>
                <a:gd name="T1" fmla="*/ 46 h 103"/>
                <a:gd name="T2" fmla="*/ 32 w 98"/>
                <a:gd name="T3" fmla="*/ 19 h 103"/>
                <a:gd name="T4" fmla="*/ 75 w 98"/>
                <a:gd name="T5" fmla="*/ 80 h 103"/>
                <a:gd name="T6" fmla="*/ 98 w 98"/>
                <a:gd name="T7" fmla="*/ 46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03">
                  <a:moveTo>
                    <a:pt x="98" y="46"/>
                  </a:moveTo>
                  <a:cubicBezTo>
                    <a:pt x="98" y="46"/>
                    <a:pt x="65" y="0"/>
                    <a:pt x="32" y="19"/>
                  </a:cubicBezTo>
                  <a:cubicBezTo>
                    <a:pt x="0" y="38"/>
                    <a:pt x="51" y="103"/>
                    <a:pt x="75" y="80"/>
                  </a:cubicBezTo>
                  <a:cubicBezTo>
                    <a:pt x="98" y="58"/>
                    <a:pt x="98" y="46"/>
                    <a:pt x="98" y="46"/>
                  </a:cubicBez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任意多边形: 形状 70" descr="67c614f6-773c-4a4c-afaf-9a536ae39b95"/>
            <p:cNvSpPr/>
            <p:nvPr/>
          </p:nvSpPr>
          <p:spPr bwMode="auto">
            <a:xfrm>
              <a:off x="7426217" y="3417613"/>
              <a:ext cx="31750" cy="55563"/>
            </a:xfrm>
            <a:custGeom>
              <a:gdLst>
                <a:gd name="T0" fmla="*/ 1 w 12"/>
                <a:gd name="T1" fmla="*/ 9 h 21"/>
                <a:gd name="T2" fmla="*/ 4 w 12"/>
                <a:gd name="T3" fmla="*/ 20 h 21"/>
                <a:gd name="T4" fmla="*/ 10 w 12"/>
                <a:gd name="T5" fmla="*/ 11 h 21"/>
                <a:gd name="T6" fmla="*/ 8 w 12"/>
                <a:gd name="T7" fmla="*/ 0 h 21"/>
                <a:gd name="T8" fmla="*/ 1 w 12"/>
                <a:gd name="T9" fmla="*/ 9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9"/>
                  </a:moveTo>
                  <a:cubicBezTo>
                    <a:pt x="0" y="15"/>
                    <a:pt x="1" y="20"/>
                    <a:pt x="4" y="20"/>
                  </a:cubicBezTo>
                  <a:cubicBezTo>
                    <a:pt x="6" y="21"/>
                    <a:pt x="9" y="17"/>
                    <a:pt x="10" y="11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9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71" descr="23c12fbe-8161-4426-a5fb-c6e2a5a10f6c"/>
            <p:cNvSpPr/>
            <p:nvPr/>
          </p:nvSpPr>
          <p:spPr bwMode="auto">
            <a:xfrm>
              <a:off x="7269055" y="3389038"/>
              <a:ext cx="31750" cy="55563"/>
            </a:xfrm>
            <a:custGeom>
              <a:gdLst>
                <a:gd name="T0" fmla="*/ 1 w 12"/>
                <a:gd name="T1" fmla="*/ 10 h 21"/>
                <a:gd name="T2" fmla="*/ 4 w 12"/>
                <a:gd name="T3" fmla="*/ 21 h 21"/>
                <a:gd name="T4" fmla="*/ 11 w 12"/>
                <a:gd name="T5" fmla="*/ 12 h 21"/>
                <a:gd name="T6" fmla="*/ 8 w 12"/>
                <a:gd name="T7" fmla="*/ 0 h 21"/>
                <a:gd name="T8" fmla="*/ 1 w 12"/>
                <a:gd name="T9" fmla="*/ 10 h 2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1">
                  <a:moveTo>
                    <a:pt x="1" y="10"/>
                  </a:moveTo>
                  <a:cubicBezTo>
                    <a:pt x="0" y="15"/>
                    <a:pt x="1" y="20"/>
                    <a:pt x="4" y="21"/>
                  </a:cubicBezTo>
                  <a:cubicBezTo>
                    <a:pt x="7" y="21"/>
                    <a:pt x="10" y="17"/>
                    <a:pt x="11" y="12"/>
                  </a:cubicBezTo>
                  <a:cubicBezTo>
                    <a:pt x="12" y="6"/>
                    <a:pt x="10" y="1"/>
                    <a:pt x="8" y="0"/>
                  </a:cubicBezTo>
                  <a:cubicBezTo>
                    <a:pt x="5" y="0"/>
                    <a:pt x="2" y="4"/>
                    <a:pt x="1" y="10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72" descr="9511e7ad-0e8b-4a1c-9508-7f0c6e33d59b"/>
            <p:cNvSpPr/>
            <p:nvPr/>
          </p:nvSpPr>
          <p:spPr bwMode="auto">
            <a:xfrm>
              <a:off x="7245242" y="3517625"/>
              <a:ext cx="125413" cy="190500"/>
            </a:xfrm>
            <a:custGeom>
              <a:gdLst>
                <a:gd name="T0" fmla="*/ 48 w 48"/>
                <a:gd name="T1" fmla="*/ 21 h 72"/>
                <a:gd name="T2" fmla="*/ 0 w 48"/>
                <a:gd name="T3" fmla="*/ 0 h 72"/>
                <a:gd name="T4" fmla="*/ 47 w 48"/>
                <a:gd name="T5" fmla="*/ 20 h 72"/>
                <a:gd name="T6" fmla="*/ 48 w 48"/>
                <a:gd name="T7" fmla="*/ 21 h 7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72">
                  <a:moveTo>
                    <a:pt x="48" y="21"/>
                  </a:moveTo>
                  <a:cubicBezTo>
                    <a:pt x="47" y="20"/>
                    <a:pt x="0" y="0"/>
                    <a:pt x="0" y="0"/>
                  </a:cubicBezTo>
                  <a:cubicBezTo>
                    <a:pt x="0" y="0"/>
                    <a:pt x="0" y="72"/>
                    <a:pt x="47" y="20"/>
                  </a:cubicBez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73" descr="d1b3075a-34b6-4040-ad17-105f3ff15a60"/>
            <p:cNvSpPr/>
            <p:nvPr/>
          </p:nvSpPr>
          <p:spPr bwMode="auto">
            <a:xfrm>
              <a:off x="6643580" y="3763688"/>
              <a:ext cx="722313" cy="1138238"/>
            </a:xfrm>
            <a:custGeom>
              <a:gdLst>
                <a:gd name="T0" fmla="*/ 0 w 274"/>
                <a:gd name="T1" fmla="*/ 398 h 432"/>
                <a:gd name="T2" fmla="*/ 274 w 274"/>
                <a:gd name="T3" fmla="*/ 397 h 432"/>
                <a:gd name="T4" fmla="*/ 267 w 274"/>
                <a:gd name="T5" fmla="*/ 260 h 432"/>
                <a:gd name="T6" fmla="*/ 257 w 274"/>
                <a:gd name="T7" fmla="*/ 67 h 432"/>
                <a:gd name="T8" fmla="*/ 234 w 274"/>
                <a:gd name="T9" fmla="*/ 24 h 432"/>
                <a:gd name="T10" fmla="*/ 221 w 274"/>
                <a:gd name="T11" fmla="*/ 12 h 432"/>
                <a:gd name="T12" fmla="*/ 220 w 274"/>
                <a:gd name="T13" fmla="*/ 12 h 432"/>
                <a:gd name="T14" fmla="*/ 147 w 274"/>
                <a:gd name="T15" fmla="*/ 0 h 432"/>
                <a:gd name="T16" fmla="*/ 146 w 274"/>
                <a:gd name="T17" fmla="*/ 0 h 432"/>
                <a:gd name="T18" fmla="*/ 100 w 274"/>
                <a:gd name="T19" fmla="*/ 11 h 432"/>
                <a:gd name="T20" fmla="*/ 90 w 274"/>
                <a:gd name="T21" fmla="*/ 14 h 432"/>
                <a:gd name="T22" fmla="*/ 68 w 274"/>
                <a:gd name="T23" fmla="*/ 32 h 432"/>
                <a:gd name="T24" fmla="*/ 12 w 274"/>
                <a:gd name="T25" fmla="*/ 265 h 432"/>
                <a:gd name="T26" fmla="*/ 0 w 274"/>
                <a:gd name="T27" fmla="*/ 398 h 4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4" h="432">
                  <a:moveTo>
                    <a:pt x="0" y="398"/>
                  </a:moveTo>
                  <a:cubicBezTo>
                    <a:pt x="87" y="432"/>
                    <a:pt x="186" y="402"/>
                    <a:pt x="274" y="39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4" y="50"/>
                    <a:pt x="246" y="35"/>
                    <a:pt x="234" y="24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20" y="12"/>
                    <a:pt x="209" y="53"/>
                    <a:pt x="147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96" y="12"/>
                    <a:pt x="93" y="13"/>
                    <a:pt x="90" y="14"/>
                  </a:cubicBezTo>
                  <a:cubicBezTo>
                    <a:pt x="81" y="18"/>
                    <a:pt x="74" y="24"/>
                    <a:pt x="68" y="32"/>
                  </a:cubicBezTo>
                  <a:cubicBezTo>
                    <a:pt x="44" y="64"/>
                    <a:pt x="25" y="169"/>
                    <a:pt x="12" y="265"/>
                  </a:cubicBezTo>
                  <a:cubicBezTo>
                    <a:pt x="7" y="298"/>
                    <a:pt x="3" y="370"/>
                    <a:pt x="0" y="398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74" descr="5e9707b1-aecb-49d2-8e5a-e6d297727f0a"/>
            <p:cNvSpPr/>
            <p:nvPr/>
          </p:nvSpPr>
          <p:spPr bwMode="auto">
            <a:xfrm>
              <a:off x="6114942" y="3792263"/>
              <a:ext cx="792163" cy="1096963"/>
            </a:xfrm>
            <a:custGeom>
              <a:gdLst>
                <a:gd name="T0" fmla="*/ 0 w 300"/>
                <a:gd name="T1" fmla="*/ 389 h 416"/>
                <a:gd name="T2" fmla="*/ 200 w 300"/>
                <a:gd name="T3" fmla="*/ 410 h 416"/>
                <a:gd name="T4" fmla="*/ 222 w 300"/>
                <a:gd name="T5" fmla="*/ 280 h 416"/>
                <a:gd name="T6" fmla="*/ 288 w 300"/>
                <a:gd name="T7" fmla="*/ 189 h 416"/>
                <a:gd name="T8" fmla="*/ 300 w 300"/>
                <a:gd name="T9" fmla="*/ 0 h 416"/>
                <a:gd name="T10" fmla="*/ 290 w 300"/>
                <a:gd name="T11" fmla="*/ 3 h 416"/>
                <a:gd name="T12" fmla="*/ 0 w 300"/>
                <a:gd name="T13" fmla="*/ 389 h 41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6">
                  <a:moveTo>
                    <a:pt x="0" y="389"/>
                  </a:moveTo>
                  <a:cubicBezTo>
                    <a:pt x="25" y="416"/>
                    <a:pt x="167" y="392"/>
                    <a:pt x="200" y="410"/>
                  </a:cubicBezTo>
                  <a:cubicBezTo>
                    <a:pt x="220" y="382"/>
                    <a:pt x="203" y="300"/>
                    <a:pt x="222" y="280"/>
                  </a:cubicBezTo>
                  <a:cubicBezTo>
                    <a:pt x="263" y="238"/>
                    <a:pt x="288" y="189"/>
                    <a:pt x="288" y="189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97" y="1"/>
                    <a:pt x="293" y="2"/>
                    <a:pt x="290" y="3"/>
                  </a:cubicBezTo>
                  <a:cubicBezTo>
                    <a:pt x="198" y="37"/>
                    <a:pt x="54" y="286"/>
                    <a:pt x="0" y="389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75" descr="c942e866-dd1e-4859-9dec-33d973a70cc0"/>
            <p:cNvSpPr/>
            <p:nvPr/>
          </p:nvSpPr>
          <p:spPr bwMode="auto">
            <a:xfrm>
              <a:off x="7226192" y="3795438"/>
              <a:ext cx="1128713" cy="754063"/>
            </a:xfrm>
            <a:custGeom>
              <a:gdLst>
                <a:gd name="T0" fmla="*/ 711 w 711"/>
                <a:gd name="T1" fmla="*/ 133 h 475"/>
                <a:gd name="T2" fmla="*/ 293 w 711"/>
                <a:gd name="T3" fmla="*/ 475 h 475"/>
                <a:gd name="T4" fmla="*/ 37 w 711"/>
                <a:gd name="T5" fmla="*/ 325 h 475"/>
                <a:gd name="T6" fmla="*/ 0 w 711"/>
                <a:gd name="T7" fmla="*/ 0 h 475"/>
                <a:gd name="T8" fmla="*/ 336 w 711"/>
                <a:gd name="T9" fmla="*/ 151 h 475"/>
                <a:gd name="T10" fmla="*/ 605 w 711"/>
                <a:gd name="T11" fmla="*/ 60 h 475"/>
                <a:gd name="T12" fmla="*/ 711 w 711"/>
                <a:gd name="T13" fmla="*/ 133 h 4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475">
                  <a:moveTo>
                    <a:pt x="711" y="133"/>
                  </a:moveTo>
                  <a:lnTo>
                    <a:pt x="293" y="475"/>
                  </a:lnTo>
                  <a:lnTo>
                    <a:pt x="37" y="325"/>
                  </a:lnTo>
                  <a:lnTo>
                    <a:pt x="0" y="0"/>
                  </a:lnTo>
                  <a:lnTo>
                    <a:pt x="336" y="151"/>
                  </a:lnTo>
                  <a:lnTo>
                    <a:pt x="605" y="60"/>
                  </a:lnTo>
                  <a:lnTo>
                    <a:pt x="711" y="133"/>
                  </a:ln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76" descr="043a02ef-4793-4952-a76c-7d8ff7b26405"/>
            <p:cNvSpPr/>
            <p:nvPr/>
          </p:nvSpPr>
          <p:spPr bwMode="auto">
            <a:xfrm>
              <a:off x="6975367" y="2993750"/>
              <a:ext cx="731838" cy="400050"/>
            </a:xfrm>
            <a:custGeom>
              <a:gdLst>
                <a:gd name="T0" fmla="*/ 19 w 277"/>
                <a:gd name="T1" fmla="*/ 122 h 152"/>
                <a:gd name="T2" fmla="*/ 34 w 277"/>
                <a:gd name="T3" fmla="*/ 24 h 152"/>
                <a:gd name="T4" fmla="*/ 65 w 277"/>
                <a:gd name="T5" fmla="*/ 41 h 152"/>
                <a:gd name="T6" fmla="*/ 131 w 277"/>
                <a:gd name="T7" fmla="*/ 10 h 152"/>
                <a:gd name="T8" fmla="*/ 242 w 277"/>
                <a:gd name="T9" fmla="*/ 73 h 152"/>
                <a:gd name="T10" fmla="*/ 227 w 277"/>
                <a:gd name="T11" fmla="*/ 127 h 152"/>
                <a:gd name="T12" fmla="*/ 132 w 277"/>
                <a:gd name="T13" fmla="*/ 116 h 152"/>
                <a:gd name="T14" fmla="*/ 61 w 277"/>
                <a:gd name="T15" fmla="*/ 152 h 152"/>
                <a:gd name="T16" fmla="*/ 19 w 277"/>
                <a:gd name="T17" fmla="*/ 122 h 1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52">
                  <a:moveTo>
                    <a:pt x="19" y="122"/>
                  </a:moveTo>
                  <a:cubicBezTo>
                    <a:pt x="19" y="122"/>
                    <a:pt x="0" y="51"/>
                    <a:pt x="34" y="24"/>
                  </a:cubicBezTo>
                  <a:cubicBezTo>
                    <a:pt x="51" y="10"/>
                    <a:pt x="65" y="41"/>
                    <a:pt x="65" y="41"/>
                  </a:cubicBezTo>
                  <a:cubicBezTo>
                    <a:pt x="65" y="41"/>
                    <a:pt x="100" y="0"/>
                    <a:pt x="131" y="10"/>
                  </a:cubicBezTo>
                  <a:cubicBezTo>
                    <a:pt x="175" y="24"/>
                    <a:pt x="182" y="87"/>
                    <a:pt x="242" y="73"/>
                  </a:cubicBezTo>
                  <a:cubicBezTo>
                    <a:pt x="277" y="65"/>
                    <a:pt x="257" y="110"/>
                    <a:pt x="227" y="127"/>
                  </a:cubicBezTo>
                  <a:cubicBezTo>
                    <a:pt x="204" y="141"/>
                    <a:pt x="173" y="143"/>
                    <a:pt x="132" y="116"/>
                  </a:cubicBezTo>
                  <a:cubicBezTo>
                    <a:pt x="132" y="116"/>
                    <a:pt x="99" y="84"/>
                    <a:pt x="61" y="152"/>
                  </a:cubicBezTo>
                  <a:cubicBezTo>
                    <a:pt x="61" y="152"/>
                    <a:pt x="51" y="113"/>
                    <a:pt x="19" y="122"/>
                  </a:cubicBezTo>
                  <a:close/>
                </a:path>
              </a:pathLst>
            </a:custGeom>
            <a:solidFill>
              <a:srgbClr val="373B54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77" descr="477c27dd-2f03-44b9-aa15-7af1ebcd7694"/>
            <p:cNvSpPr/>
            <p:nvPr/>
          </p:nvSpPr>
          <p:spPr bwMode="auto">
            <a:xfrm>
              <a:off x="6994417" y="3333475"/>
              <a:ext cx="104775" cy="114300"/>
            </a:xfrm>
            <a:custGeom>
              <a:gdLst>
                <a:gd name="T0" fmla="*/ 39 w 40"/>
                <a:gd name="T1" fmla="*/ 42 h 43"/>
                <a:gd name="T2" fmla="*/ 29 w 40"/>
                <a:gd name="T3" fmla="*/ 32 h 43"/>
                <a:gd name="T4" fmla="*/ 40 w 40"/>
                <a:gd name="T5" fmla="*/ 23 h 43"/>
                <a:gd name="T6" fmla="*/ 15 w 40"/>
                <a:gd name="T7" fmla="*/ 8 h 43"/>
                <a:gd name="T8" fmla="*/ 39 w 40"/>
                <a:gd name="T9" fmla="*/ 42 h 4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39" y="42"/>
                  </a:moveTo>
                  <a:cubicBezTo>
                    <a:pt x="39" y="42"/>
                    <a:pt x="27" y="38"/>
                    <a:pt x="29" y="32"/>
                  </a:cubicBezTo>
                  <a:cubicBezTo>
                    <a:pt x="31" y="25"/>
                    <a:pt x="40" y="23"/>
                    <a:pt x="40" y="23"/>
                  </a:cubicBezTo>
                  <a:cubicBezTo>
                    <a:pt x="40" y="23"/>
                    <a:pt x="30" y="0"/>
                    <a:pt x="15" y="8"/>
                  </a:cubicBezTo>
                  <a:cubicBezTo>
                    <a:pt x="0" y="16"/>
                    <a:pt x="16" y="43"/>
                    <a:pt x="39" y="42"/>
                  </a:cubicBezTo>
                  <a:close/>
                </a:path>
              </a:pathLst>
            </a:custGeom>
            <a:solidFill>
              <a:srgbClr val="FB886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直接连接符 78" descr="3ca8108f-471d-4600-b938-51d0254027c7"/>
            <p:cNvSpPr/>
            <p:nvPr/>
          </p:nvSpPr>
          <p:spPr bwMode="auto">
            <a:xfrm flipV="1">
              <a:off x="6643580" y="4359000"/>
              <a:ext cx="192088" cy="454025"/>
            </a:xfrm>
            <a:prstGeom prst="line">
              <a:avLst/>
            </a:prstGeom>
            <a:noFill/>
            <a:ln w="31750" cap="rnd">
              <a:solidFill>
                <a:srgbClr val="FB8862"/>
              </a:solidFill>
              <a:prstDash val="solid"/>
              <a:miter lim="800000"/>
            </a:ln>
            <a:extLst>
              <a:ext uri="{909E8E84-426E-40DD-AFC4-6F175D3DCCD1}">
                <a14:hiddenFill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任意多边形: 形状 79" descr="93721f44-6c5f-41d8-ab7f-f38d074c1e25"/>
            <p:cNvSpPr/>
            <p:nvPr/>
          </p:nvSpPr>
          <p:spPr bwMode="auto">
            <a:xfrm>
              <a:off x="7146817" y="3660500"/>
              <a:ext cx="1343025" cy="1212850"/>
            </a:xfrm>
            <a:custGeom>
              <a:gdLst>
                <a:gd name="T0" fmla="*/ 281 w 846"/>
                <a:gd name="T1" fmla="*/ 764 h 764"/>
                <a:gd name="T2" fmla="*/ 0 w 846"/>
                <a:gd name="T3" fmla="*/ 764 h 764"/>
                <a:gd name="T4" fmla="*/ 693 w 846"/>
                <a:gd name="T5" fmla="*/ 0 h 764"/>
                <a:gd name="T6" fmla="*/ 846 w 846"/>
                <a:gd name="T7" fmla="*/ 140 h 764"/>
                <a:gd name="T8" fmla="*/ 281 w 846"/>
                <a:gd name="T9" fmla="*/ 764 h 76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764">
                  <a:moveTo>
                    <a:pt x="281" y="764"/>
                  </a:moveTo>
                  <a:lnTo>
                    <a:pt x="0" y="764"/>
                  </a:lnTo>
                  <a:lnTo>
                    <a:pt x="693" y="0"/>
                  </a:lnTo>
                  <a:lnTo>
                    <a:pt x="846" y="140"/>
                  </a:lnTo>
                  <a:lnTo>
                    <a:pt x="281" y="764"/>
                  </a:ln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80" descr="b5c01c22-baf4-49f3-90c2-072ab186ee18"/>
            <p:cNvSpPr/>
            <p:nvPr/>
          </p:nvSpPr>
          <p:spPr bwMode="auto">
            <a:xfrm>
              <a:off x="8034230" y="3065188"/>
              <a:ext cx="1020763" cy="1019175"/>
            </a:xfrm>
            <a:custGeom>
              <a:gdLst>
                <a:gd name="T0" fmla="*/ 328 w 387"/>
                <a:gd name="T1" fmla="*/ 310 h 387"/>
                <a:gd name="T2" fmla="*/ 78 w 387"/>
                <a:gd name="T3" fmla="*/ 322 h 387"/>
                <a:gd name="T4" fmla="*/ 66 w 387"/>
                <a:gd name="T5" fmla="*/ 72 h 387"/>
                <a:gd name="T6" fmla="*/ 262 w 387"/>
                <a:gd name="T7" fmla="*/ 27 h 387"/>
                <a:gd name="T8" fmla="*/ 122 w 387"/>
                <a:gd name="T9" fmla="*/ 180 h 387"/>
                <a:gd name="T10" fmla="*/ 215 w 387"/>
                <a:gd name="T11" fmla="*/ 264 h 387"/>
                <a:gd name="T12" fmla="*/ 354 w 387"/>
                <a:gd name="T13" fmla="*/ 110 h 387"/>
                <a:gd name="T14" fmla="*/ 328 w 387"/>
                <a:gd name="T15" fmla="*/ 310 h 3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387">
                  <a:moveTo>
                    <a:pt x="328" y="310"/>
                  </a:moveTo>
                  <a:cubicBezTo>
                    <a:pt x="262" y="382"/>
                    <a:pt x="151" y="387"/>
                    <a:pt x="78" y="322"/>
                  </a:cubicBezTo>
                  <a:cubicBezTo>
                    <a:pt x="6" y="256"/>
                    <a:pt x="0" y="145"/>
                    <a:pt x="66" y="72"/>
                  </a:cubicBezTo>
                  <a:cubicBezTo>
                    <a:pt x="117" y="16"/>
                    <a:pt x="195" y="0"/>
                    <a:pt x="262" y="27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215" y="264"/>
                    <a:pt x="215" y="264"/>
                    <a:pt x="215" y="264"/>
                  </a:cubicBezTo>
                  <a:cubicBezTo>
                    <a:pt x="354" y="110"/>
                    <a:pt x="354" y="110"/>
                    <a:pt x="354" y="110"/>
                  </a:cubicBezTo>
                  <a:cubicBezTo>
                    <a:pt x="387" y="174"/>
                    <a:pt x="379" y="254"/>
                    <a:pt x="328" y="310"/>
                  </a:cubicBezTo>
                  <a:close/>
                </a:path>
              </a:pathLst>
            </a:custGeom>
            <a:solidFill>
              <a:srgbClr val="BFC9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任意多边形: 形状 81" descr="0558c7af-b525-4544-bccb-f7d906074448"/>
            <p:cNvSpPr/>
            <p:nvPr/>
          </p:nvSpPr>
          <p:spPr bwMode="auto">
            <a:xfrm>
              <a:off x="8110430" y="3911325"/>
              <a:ext cx="242888" cy="360363"/>
            </a:xfrm>
            <a:custGeom>
              <a:gdLst>
                <a:gd name="T0" fmla="*/ 86 w 92"/>
                <a:gd name="T1" fmla="*/ 74 h 137"/>
                <a:gd name="T2" fmla="*/ 91 w 92"/>
                <a:gd name="T3" fmla="*/ 52 h 137"/>
                <a:gd name="T4" fmla="*/ 85 w 92"/>
                <a:gd name="T5" fmla="*/ 18 h 137"/>
                <a:gd name="T6" fmla="*/ 59 w 92"/>
                <a:gd name="T7" fmla="*/ 9 h 137"/>
                <a:gd name="T8" fmla="*/ 7 w 92"/>
                <a:gd name="T9" fmla="*/ 62 h 137"/>
                <a:gd name="T10" fmla="*/ 2 w 92"/>
                <a:gd name="T11" fmla="*/ 82 h 137"/>
                <a:gd name="T12" fmla="*/ 20 w 92"/>
                <a:gd name="T13" fmla="*/ 124 h 137"/>
                <a:gd name="T14" fmla="*/ 50 w 92"/>
                <a:gd name="T15" fmla="*/ 125 h 137"/>
                <a:gd name="T16" fmla="*/ 86 w 92"/>
                <a:gd name="T17" fmla="*/ 74 h 1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7">
                  <a:moveTo>
                    <a:pt x="86" y="74"/>
                  </a:moveTo>
                  <a:cubicBezTo>
                    <a:pt x="90" y="67"/>
                    <a:pt x="92" y="59"/>
                    <a:pt x="91" y="52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3" y="5"/>
                    <a:pt x="68" y="0"/>
                    <a:pt x="59" y="9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" y="67"/>
                    <a:pt x="0" y="75"/>
                    <a:pt x="2" y="82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6" y="137"/>
                    <a:pt x="44" y="137"/>
                    <a:pt x="50" y="125"/>
                  </a:cubicBezTo>
                  <a:lnTo>
                    <a:pt x="86" y="74"/>
                  </a:lnTo>
                  <a:close/>
                </a:path>
              </a:pathLst>
            </a:custGeom>
            <a:solidFill>
              <a:srgbClr val="FBAF7B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3" name="任意多边形: 形状 82" descr="361bd9f0-5607-41cf-9ab6-d5c575295421"/>
          <p:cNvSpPr/>
          <p:nvPr/>
        </p:nvSpPr>
        <p:spPr bwMode="auto">
          <a:xfrm>
            <a:off x="660399" y="5982039"/>
            <a:ext cx="10858501" cy="175438"/>
          </a:xfrm>
          <a:custGeom>
            <a:gdLst>
              <a:gd name="T0" fmla="*/ 2339 w 2339"/>
              <a:gd name="T1" fmla="*/ 25 h 49"/>
              <a:gd name="T2" fmla="*/ 2332 w 2339"/>
              <a:gd name="T3" fmla="*/ 42 h 49"/>
              <a:gd name="T4" fmla="*/ 2314 w 2339"/>
              <a:gd name="T5" fmla="*/ 49 h 49"/>
              <a:gd name="T6" fmla="*/ 25 w 2339"/>
              <a:gd name="T7" fmla="*/ 49 h 49"/>
              <a:gd name="T8" fmla="*/ 0 w 2339"/>
              <a:gd name="T9" fmla="*/ 25 h 49"/>
              <a:gd name="T10" fmla="*/ 7 w 2339"/>
              <a:gd name="T11" fmla="*/ 7 h 49"/>
              <a:gd name="T12" fmla="*/ 25 w 2339"/>
              <a:gd name="T13" fmla="*/ 0 h 49"/>
              <a:gd name="T14" fmla="*/ 2314 w 2339"/>
              <a:gd name="T15" fmla="*/ 0 h 49"/>
              <a:gd name="T16" fmla="*/ 2339 w 2339"/>
              <a:gd name="T17" fmla="*/ 25 h 4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9" h="49">
                <a:moveTo>
                  <a:pt x="2339" y="25"/>
                </a:moveTo>
                <a:cubicBezTo>
                  <a:pt x="2339" y="31"/>
                  <a:pt x="2336" y="37"/>
                  <a:pt x="2332" y="42"/>
                </a:cubicBezTo>
                <a:cubicBezTo>
                  <a:pt x="2327" y="46"/>
                  <a:pt x="2321" y="49"/>
                  <a:pt x="2314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11" y="49"/>
                  <a:pt x="0" y="38"/>
                  <a:pt x="0" y="25"/>
                </a:cubicBezTo>
                <a:cubicBezTo>
                  <a:pt x="0" y="18"/>
                  <a:pt x="3" y="12"/>
                  <a:pt x="7" y="7"/>
                </a:cubicBezTo>
                <a:cubicBezTo>
                  <a:pt x="12" y="3"/>
                  <a:pt x="18" y="0"/>
                  <a:pt x="25" y="0"/>
                </a:cubicBezTo>
                <a:cubicBezTo>
                  <a:pt x="2314" y="0"/>
                  <a:pt x="2314" y="0"/>
                  <a:pt x="2314" y="0"/>
                </a:cubicBezTo>
                <a:cubicBezTo>
                  <a:pt x="2328" y="0"/>
                  <a:pt x="2339" y="11"/>
                  <a:pt x="2339" y="25"/>
                </a:cubicBezTo>
                <a:close/>
              </a:path>
            </a:pathLst>
          </a:custGeom>
          <a:solidFill>
            <a:srgbClr val="373B54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 descr="cb658b5f-4572-4179-b08c-00cc2312f823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5358883" y="1130299"/>
            <a:ext cx="6160017" cy="3018685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b40d44b3-37df-48bc-b0fa-1bcbf58e7d73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625924" y="5240225"/>
            <a:ext cx="4842274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1c67d251-8cbe-45b4-80fd-4dd5d96dc8ca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6625924" y="5514545"/>
            <a:ext cx="4842274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 flipV="false" flipH="false"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<?xml version="1.0" encoding="UTF-8" standalone="yes"?><Relationships xmlns="http://schemas.openxmlformats.org/package/2006/relationships"><Relationship Id="Rbc81de04d0f640eb" Target="../slideLayouts/slideLayout4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a39d89cb66454ba6" Target="../slideLayouts/slideLayout5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6f9a5dc459df4d6c" Target="../slideLayouts/slideLayout4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2b8fdc1f661a4828" Target="../slideLayouts/slideLayout5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b00e3a689bd44ff4" Target="../slideLayouts/slideLayout4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da2205259ddd4b62" Target="../slideLayouts/slideLayout5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ebfcf79d91894a4d" Target="../slideLayouts/slideLayout4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0051e11632b94c18" Target="../slideLayouts/slideLayout5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4403e5ad16b64f59" Target="../slideLayouts/slideLayout4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08d980e9edcc4d17" Target="../slideLayouts/slideLayout5.xml" Type="http://schemas.openxmlformats.org/officeDocument/2006/relationships/slideLayout"/><Relationship Id="rId1" Target="../tags/tag4522.xml" Type="http://schemas.openxmlformats.org/officeDocument/2006/relationships/tags"/></Relationships>
</file>

<file path=ppt/slides/_rels/slide20.xml.rels><?xml version="1.0" encoding="UTF-8" standalone="yes"?><Relationships xmlns="http://schemas.openxmlformats.org/package/2006/relationships"><Relationship Id="Rcdbd35c36a6541da" Target="../slideLayouts/slideLayout4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e3dc585b75aa4d5d" Target="../slideLayouts/slideLayout5.xml" Type="http://schemas.openxmlformats.org/officeDocument/2006/relationships/slideLayout"/><Relationship Id="rId1" Target="../tags/tag2123.xml" Type="http://schemas.openxmlformats.org/officeDocument/2006/relationships/tags"/></Relationships>
</file>

<file path=ppt/slides/_rels/slide22.xml.rels><?xml version="1.0" encoding="UTF-8" standalone="yes"?><Relationships xmlns="http://schemas.openxmlformats.org/package/2006/relationships"><Relationship Id="R3d2635cad5cc4ebb" Target="../slideLayouts/slideLayout4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653cff8f35d04a20" Target="../slideLayouts/slideLayout5.xml" Type="http://schemas.openxmlformats.org/officeDocument/2006/relationships/slideLayout"/><Relationship Id="rId1" Target="../tags/tag2124.xml" Type="http://schemas.openxmlformats.org/officeDocument/2006/relationships/tags"/><Relationship Id="rId4" Target="../media/image2022.jpeg" Type="http://schemas.openxmlformats.org/officeDocument/2006/relationships/image"/><Relationship Id="rId5" Target="../media/pic-e485d440c21a4984880505cde2bebb33.jp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7d4c3823cadb48dc" Target="../slideLayouts/slideLayout4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35efc566ec084ba5" Target="../slideLayouts/slideLayout5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b8dc3bb9ff1d434d" Target="../slideLayouts/slideLayout4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242315de8a1840b2" Target="../slideLayouts/slideLayout5.xml" Type="http://schemas.openxmlformats.org/officeDocument/2006/relationships/slideLayout"/><Relationship Id="rId2" Target="../tags/tag4025.xml" Type="http://schemas.openxmlformats.org/officeDocument/2006/relationships/tags"/><Relationship Id="rId4" Target="../media/pic-e5804e860d784c8fa7ed0bfc00db2524.jpg" Type="http://schemas.openxmlformats.org/officeDocument/2006/relationships/image"/><Relationship Id="rId5" Target="../media/image423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b51d85a851f1431d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c30c3a02b7d74fff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7adf2217526e4139" Target="../slideLayouts/slideLayout3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11a111ccde604d91" Target="../slideLayouts/slideLayout4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f0128f33e9e94343" Target="../slideLayouts/slideLayout5.xml" Type="http://schemas.openxmlformats.org/officeDocument/2006/relationships/slideLayout"/></Relationships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招生条件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说明学校的招生门槛和不同基础学员的安排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零门槛入学</a:t>
            </a:r>
          </a:p>
        </p:txBody>
      </p:sp>
      <p:grpSp>
        <p:nvGrpSpPr>
          <p:cNvPr descr="e306a86b-63b8-4b84-b73e-15e33cdc320a" id="18" name="52cf9bbc-971e-4973-b067-cf1b0e382157.source.4.zh-Hans.pptx">
            <a:extLst>
              <a:ext uri="{FF2B5EF4-FFF2-40B4-BE49-F238E27FC236}">
                <a16:creationId id="{C8B07BC0-C433-5985-CE21-C6A223A7BD3E}"/>
              </a:ext>
            </a:extLst>
          </p:cNvPr>
          <p:cNvGrpSpPr/>
          <p:nvPr/>
        </p:nvGrpSpPr>
        <p:grpSpPr>
          <a:xfrm>
            <a:off x="842519" y="1130300"/>
            <a:ext cx="10717786" cy="4603704"/>
            <a:chOff x="1629560" y="1633465"/>
            <a:chExt cx="9143700" cy="3927575"/>
          </a:xfrm>
        </p:grpSpPr>
        <p:sp>
          <p:nvSpPr>
            <p:cNvPr descr="7b4fb392-b9ec-45ac-b184-e6968d79da24" id="4" name="Title">
              <a:extLst>
                <a:ext uri="{FF2B5EF4-FFF2-40B4-BE49-F238E27FC236}">
                  <a16:creationId id="{07CA61C2-210B-D0B3-7428-48E6132B7FEB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2058948" y="1633465"/>
              <a:ext cx="8195891" cy="57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消除顾虑，吸引广泛人群</a:t>
              </a:r>
            </a:p>
          </p:txBody>
        </p:sp>
        <p:sp>
          <p:nvSpPr>
            <p:cNvPr descr="5c2409c1-ddfe-4bf3-874b-44c0471475f2" id="40" name="图形 5">
              <a:extLst>
                <a:ext uri="{FF2B5EF4-FFF2-40B4-BE49-F238E27FC236}">
                  <a16:creationId id="{E829EF9C-8392-CA1D-4DAC-FDF8C2337431}"/>
                </a:ext>
              </a:extLst>
            </p:cNvPr>
            <p:cNvSpPr/>
            <p:nvPr/>
          </p:nvSpPr>
          <p:spPr>
            <a:xfrm flipV="false" flipH="false">
              <a:off x="1629560" y="2921153"/>
              <a:ext cx="2241701" cy="2639887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accent1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b0cfafd1-2160-4add-b81b-25aa4ed93ef8" id="41" name="图形 5">
              <a:extLst>
                <a:ext uri="{FF2B5EF4-FFF2-40B4-BE49-F238E27FC236}">
                  <a16:creationId id="{FCD3DC56-76E9-7E1C-B972-B62855494E19}"/>
                </a:ext>
              </a:extLst>
            </p:cNvPr>
            <p:cNvSpPr/>
            <p:nvPr/>
          </p:nvSpPr>
          <p:spPr>
            <a:xfrm flipV="false" flipH="false">
              <a:off x="1651143" y="2940834"/>
              <a:ext cx="2171961" cy="2557759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bg1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7e8a8e52-a34f-42e5-8024-6aa7cb702ca7" id="32" name="图形 5">
              <a:extLst>
                <a:ext uri="{FF2B5EF4-FFF2-40B4-BE49-F238E27FC236}">
                  <a16:creationId id="{52A9AB39-2CDB-DD10-C4C0-43FBA0B48EB5}"/>
                </a:ext>
              </a:extLst>
            </p:cNvPr>
            <p:cNvSpPr/>
            <p:nvPr/>
          </p:nvSpPr>
          <p:spPr>
            <a:xfrm flipV="false" flipH="false">
              <a:off x="3930226" y="2921153"/>
              <a:ext cx="2241701" cy="2639887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accent2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dd45bb7d-c124-47c0-b4c5-942dd6ea512d" id="33" name="图形 5">
              <a:extLst>
                <a:ext uri="{FF2B5EF4-FFF2-40B4-BE49-F238E27FC236}">
                  <a16:creationId id="{1F2CC699-BE20-7D14-31CC-5C32CBE96463}"/>
                </a:ext>
              </a:extLst>
            </p:cNvPr>
            <p:cNvSpPr/>
            <p:nvPr/>
          </p:nvSpPr>
          <p:spPr>
            <a:xfrm flipV="false" flipH="false">
              <a:off x="3951810" y="2940834"/>
              <a:ext cx="2171961" cy="2557759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bg1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f1ff91cd-77e4-48fc-a806-5e47a5f61c65" id="24" name="图形 5">
              <a:extLst>
                <a:ext uri="{FF2B5EF4-FFF2-40B4-BE49-F238E27FC236}">
                  <a16:creationId id="{86DA4DAE-75E1-7893-0264-A743085B1FD5}"/>
                </a:ext>
              </a:extLst>
            </p:cNvPr>
            <p:cNvSpPr/>
            <p:nvPr/>
          </p:nvSpPr>
          <p:spPr>
            <a:xfrm flipV="false" flipH="false">
              <a:off x="6230891" y="2921153"/>
              <a:ext cx="2241702" cy="2639887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accent3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8bb7805c-87c1-458f-9f68-0b5583fc382b" id="25" name="图形 5">
              <a:extLst>
                <a:ext uri="{FF2B5EF4-FFF2-40B4-BE49-F238E27FC236}">
                  <a16:creationId id="{62F69796-2375-FDA8-1250-6503B6388817}"/>
                </a:ext>
              </a:extLst>
            </p:cNvPr>
            <p:cNvSpPr/>
            <p:nvPr/>
          </p:nvSpPr>
          <p:spPr>
            <a:xfrm flipV="false" flipH="false">
              <a:off x="6252475" y="2940834"/>
              <a:ext cx="2171962" cy="2557759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bg1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4af95d5b-d572-45eb-9108-f21c742cb5bf" id="16" name="图形 5">
              <a:extLst>
                <a:ext uri="{FF2B5EF4-FFF2-40B4-BE49-F238E27FC236}">
                  <a16:creationId id="{7A54F8C9-2542-78FA-FA87-034FD93361CC}"/>
                </a:ext>
              </a:extLst>
            </p:cNvPr>
            <p:cNvSpPr/>
            <p:nvPr/>
          </p:nvSpPr>
          <p:spPr>
            <a:xfrm flipV="false" flipH="false">
              <a:off x="8531559" y="2921153"/>
              <a:ext cx="2241701" cy="2639887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accent4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sp>
          <p:nvSpPr>
            <p:cNvPr descr="bbc97bd6-887e-47ec-b840-cc0e7953b11c" id="17" name="图形 5">
              <a:extLst>
                <a:ext uri="{FF2B5EF4-FFF2-40B4-BE49-F238E27FC236}">
                  <a16:creationId id="{BDA9D279-0E7D-7663-D8CA-E639CA076D90}"/>
                </a:ext>
              </a:extLst>
            </p:cNvPr>
            <p:cNvSpPr/>
            <p:nvPr/>
          </p:nvSpPr>
          <p:spPr>
            <a:xfrm flipV="false" flipH="false">
              <a:off x="8553144" y="2940834"/>
              <a:ext cx="2171961" cy="2557758"/>
            </a:xfrm>
            <a:custGeom>
              <a:avLst/>
              <a:gdLst>
                <a:gd fmla="*/ 4721249 w 9082714" name="connsiteX0"/>
                <a:gd fmla="*/ 10304 h 6856112" name="connsiteY0"/>
                <a:gd fmla="*/ 8136702 w 9082714" name="connsiteX1"/>
                <a:gd fmla="*/ 145848 h 6856112" name="connsiteY1"/>
                <a:gd fmla="*/ 8729214 w 9082714" name="connsiteX2"/>
                <a:gd fmla="*/ 422939 h 6856112" name="connsiteY2"/>
                <a:gd fmla="*/ 9002842 w 9082714" name="connsiteX3"/>
                <a:gd fmla="*/ 1192251 h 6856112" name="connsiteY3"/>
                <a:gd fmla="*/ 9077348 w 9082714" name="connsiteX4"/>
                <a:gd fmla="*/ 5214534 h 6856112" name="connsiteY4"/>
                <a:gd fmla="*/ 9031629 w 9082714" name="connsiteX5"/>
                <a:gd fmla="*/ 6002011 h 6856112" name="connsiteY5"/>
                <a:gd fmla="*/ 8626075 w 9082714" name="connsiteX6"/>
                <a:gd fmla="*/ 6658639 h 6856112" name="connsiteY6"/>
                <a:gd fmla="*/ 7743079 w 9082714" name="connsiteX7"/>
                <a:gd fmla="*/ 6837671 h 6856112" name="connsiteY7"/>
                <a:gd fmla="*/ 3200712 w 9082714" name="connsiteX8"/>
                <a:gd fmla="*/ 6855066 h 6856112" name="connsiteY8"/>
                <a:gd fmla="*/ 1505378 w 9082714" name="connsiteX9"/>
                <a:gd fmla="*/ 6824971 h 6856112" name="connsiteY9"/>
                <a:gd fmla="*/ 528555 w 9082714" name="connsiteX10"/>
                <a:gd fmla="*/ 6647864 h 6856112" name="connsiteY10"/>
                <a:gd fmla="*/ 94677 w 9082714" name="connsiteX11"/>
                <a:gd fmla="*/ 6310275 h 6856112" name="connsiteY11"/>
                <a:gd fmla="*/ 4 w 9082714" name="connsiteX12"/>
                <a:gd fmla="*/ 5920038 h 6856112" name="connsiteY12"/>
                <a:gd fmla="*/ 76974 w 9082714" name="connsiteX13"/>
                <a:gd fmla="*/ 1347576 h 6856112" name="connsiteY13"/>
                <a:gd fmla="*/ 274555 w 9082714" name="connsiteX14"/>
                <a:gd fmla="*/ 716732 h 6856112" name="connsiteY14"/>
                <a:gd fmla="*/ 709434 w 9082714" name="connsiteX15"/>
                <a:gd fmla="*/ 308485 h 6856112" name="connsiteY15"/>
                <a:gd fmla="*/ 4721249 w 9082714" name="connsiteX16"/>
                <a:gd fmla="*/ 10304 h 6856112" name="connsiteY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b="b" l="l" r="r" t="t"/>
              <a:pathLst>
                <a:path h="6856112" w="9082714">
                  <a:moveTo>
                    <a:pt x="4721249" y="10304"/>
                  </a:moveTo>
                  <a:cubicBezTo>
                    <a:pt x="4721249" y="10304"/>
                    <a:pt x="6848691" y="-55582"/>
                    <a:pt x="8136702" y="145848"/>
                  </a:cubicBezTo>
                  <a:cubicBezTo>
                    <a:pt x="8250232" y="163628"/>
                    <a:pt x="8522474" y="210657"/>
                    <a:pt x="8729214" y="422939"/>
                  </a:cubicBezTo>
                  <a:cubicBezTo>
                    <a:pt x="8972901" y="673168"/>
                    <a:pt x="8985524" y="1019069"/>
                    <a:pt x="9002842" y="1192251"/>
                  </a:cubicBezTo>
                  <a:cubicBezTo>
                    <a:pt x="9136384" y="2527214"/>
                    <a:pt x="9057413" y="3873106"/>
                    <a:pt x="9077348" y="5214534"/>
                  </a:cubicBezTo>
                  <a:cubicBezTo>
                    <a:pt x="9081274" y="5478078"/>
                    <a:pt x="9088740" y="5744701"/>
                    <a:pt x="9031629" y="6002011"/>
                  </a:cubicBezTo>
                  <a:cubicBezTo>
                    <a:pt x="8974517" y="6259320"/>
                    <a:pt x="8844438" y="6511011"/>
                    <a:pt x="8626075" y="6658639"/>
                  </a:cubicBezTo>
                  <a:cubicBezTo>
                    <a:pt x="8373384" y="6829435"/>
                    <a:pt x="8048110" y="6836516"/>
                    <a:pt x="7743079" y="6837671"/>
                  </a:cubicBezTo>
                  <a:cubicBezTo>
                    <a:pt x="6228931" y="6843443"/>
                    <a:pt x="4714860" y="6849293"/>
                    <a:pt x="3200712" y="6855066"/>
                  </a:cubicBezTo>
                  <a:cubicBezTo>
                    <a:pt x="2635370" y="6857221"/>
                    <a:pt x="2069643" y="6859376"/>
                    <a:pt x="1505378" y="6824971"/>
                  </a:cubicBezTo>
                  <a:cubicBezTo>
                    <a:pt x="1173638" y="6804728"/>
                    <a:pt x="837435" y="6770707"/>
                    <a:pt x="528555" y="6647864"/>
                  </a:cubicBezTo>
                  <a:cubicBezTo>
                    <a:pt x="354758" y="6578744"/>
                    <a:pt x="184347" y="6474451"/>
                    <a:pt x="94677" y="6310275"/>
                  </a:cubicBezTo>
                  <a:cubicBezTo>
                    <a:pt x="3160" y="6142942"/>
                    <a:pt x="-149" y="5979997"/>
                    <a:pt x="4" y="5920038"/>
                  </a:cubicBezTo>
                  <a:cubicBezTo>
                    <a:pt x="9549" y="2159375"/>
                    <a:pt x="32024" y="1888827"/>
                    <a:pt x="76974" y="1347576"/>
                  </a:cubicBezTo>
                  <a:cubicBezTo>
                    <a:pt x="86134" y="1237278"/>
                    <a:pt x="107146" y="976736"/>
                    <a:pt x="274555" y="716732"/>
                  </a:cubicBezTo>
                  <a:cubicBezTo>
                    <a:pt x="274555" y="716732"/>
                    <a:pt x="429572" y="476125"/>
                    <a:pt x="709434" y="308485"/>
                  </a:cubicBezTo>
                  <a:cubicBezTo>
                    <a:pt x="1376915" y="-91296"/>
                    <a:pt x="3369892" y="52176"/>
                    <a:pt x="4721249" y="10304"/>
                  </a:cubicBezTo>
                  <a:close/>
                </a:path>
              </a:pathLst>
            </a:custGeom>
            <a:solidFill>
              <a:schemeClr val="bg1"/>
            </a:solidFill>
            <a:ln cap="flat" w="0">
              <a:noFill/>
              <a:prstDash val="solid"/>
              <a:miter/>
            </a:ln>
          </p:spPr>
          <p:txBody>
            <a:bodyPr anchor="ctr" rtlCol="0"/>
            <a:lstStyle/>
            <a:p>
              <a:pPr algn="l"/>
            </a:p>
          </p:txBody>
        </p:sp>
        <p:grpSp>
          <p:nvGrpSpPr>
            <p:cNvPr descr="3f6aa169-3eb3-4333-9b2c-8ca96ac852c5" id="9" name="组合 8">
              <a:extLst>
                <a:ext uri="{FF2B5EF4-FFF2-40B4-BE49-F238E27FC236}">
                  <a16:creationId id="{940C877B-9BF2-86A7-5AFC-4391EC57DC72}"/>
                </a:ext>
              </a:extLst>
            </p:cNvPr>
            <p:cNvGrpSpPr/>
            <p:nvPr/>
          </p:nvGrpSpPr>
          <p:grpSpPr>
            <a:xfrm>
              <a:off x="1670734" y="2619923"/>
              <a:ext cx="2088828" cy="2726532"/>
              <a:chOff x="1670735" y="2619923"/>
              <a:chExt cx="2088828" cy="2726532"/>
            </a:xfrm>
          </p:grpSpPr>
          <p:sp>
            <p:nvSpPr>
              <p:cNvPr descr="a45aa532-3d4a-4806-852a-dc288c225dc9" id="35" name="Text1">
                <a:extLst>
                  <a:ext uri="{FF2B5EF4-FFF2-40B4-BE49-F238E27FC236}">
                    <a16:creationId id="{791474E1-545F-5AB3-D184-F8B704078933}"/>
                  </a:ext>
                </a:extLst>
              </p:cNvPr>
              <p:cNvSpPr txBox="1"/>
              <p:nvPr/>
            </p:nvSpPr>
            <p:spPr>
              <a:xfrm flipV="false" flipH="false">
                <a:off x="1670736" y="4199803"/>
                <a:ext cx="2088827" cy="114665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课程专为无计算机经验的初学者设计。</a:t>
                </a:r>
              </a:p>
            </p:txBody>
          </p:sp>
          <p:sp>
            <p:nvSpPr>
              <p:cNvPr descr="bb5eca62-7ea5-4792-b5be-1e89cb55e5b1" id="36" name="Bullet1">
                <a:extLst>
                  <a:ext uri="{FF2B5EF4-FFF2-40B4-BE49-F238E27FC236}">
                    <a16:creationId id="{4D30E244-02CA-1AE0-CBFD-F20E499340C2}"/>
                  </a:ext>
                </a:extLst>
              </p:cNvPr>
              <p:cNvSpPr txBox="1"/>
              <p:nvPr/>
            </p:nvSpPr>
            <p:spPr>
              <a:xfrm flipV="false" flipH="false">
                <a:off x="1670735" y="3244903"/>
                <a:ext cx="2088825" cy="892453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零基础</a:t>
                </a:r>
              </a:p>
            </p:txBody>
          </p:sp>
          <p:sp>
            <p:nvSpPr>
              <p:cNvPr descr="1dacec01-9e8b-4b65-bead-4ccc52ad3286" id="42" name="IconBackground1">
                <a:extLst>
                  <a:ext uri="{FF2B5EF4-FFF2-40B4-BE49-F238E27FC236}">
                    <a16:creationId id="{07BD4216-C578-263F-620B-F2053EBCFF63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2924354" y="2619923"/>
                <a:ext cx="660400" cy="602458"/>
              </a:xfrm>
              <a:custGeom>
                <a:avLst/>
                <a:gdLst>
                  <a:gd fmla="*/ 1224244 w 3459897" name="connsiteX0"/>
                  <a:gd fmla="*/ 3350918 h 3352124" name="connsiteY0"/>
                  <a:gd fmla="*/ 824735 w 3459897" name="connsiteX1"/>
                  <a:gd fmla="*/ 3322228 h 3352124" name="connsiteY1"/>
                  <a:gd fmla="*/ 247955 w 3459897" name="connsiteX2"/>
                  <a:gd fmla="*/ 2870089 h 3352124" name="connsiteY2"/>
                  <a:gd fmla="*/ 106405 w 3459897" name="connsiteX3"/>
                  <a:gd fmla="*/ 2315603 h 3352124" name="connsiteY3"/>
                  <a:gd fmla="*/ 99121 w 3459897" name="connsiteX4"/>
                  <a:gd fmla="*/ 1844147 h 3352124" name="connsiteY4"/>
                  <a:gd fmla="*/ 72964 w 3459897" name="connsiteX5"/>
                  <a:gd fmla="*/ 1551355 h 3352124" name="connsiteY5"/>
                  <a:gd fmla="*/ 12544 w 3459897" name="connsiteX6"/>
                  <a:gd fmla="*/ 1362938 h 3352124" name="connsiteY6"/>
                  <a:gd fmla="*/ 105898 w 3459897" name="connsiteX7"/>
                  <a:gd fmla="*/ 857788 h 3352124" name="connsiteY7"/>
                  <a:gd fmla="*/ 269679 w 3459897" name="connsiteX8"/>
                  <a:gd fmla="*/ 574117 h 3352124" name="connsiteY8"/>
                  <a:gd fmla="*/ 714914 w 3459897" name="connsiteX9"/>
                  <a:gd fmla="*/ 325089 h 3352124" name="connsiteY9"/>
                  <a:gd fmla="*/ 1090673 w 3459897" name="connsiteX10"/>
                  <a:gd fmla="*/ 226542 h 3352124" name="connsiteY10"/>
                  <a:gd fmla="*/ 1587209 w 3459897" name="connsiteX11"/>
                  <a:gd fmla="*/ 67764 h 3352124" name="connsiteY11"/>
                  <a:gd fmla="*/ 1933644 w 3459897" name="connsiteX12"/>
                  <a:gd fmla="*/ 820 h 3352124" name="connsiteY12"/>
                  <a:gd fmla="*/ 2418400 w 3459897" name="connsiteX13"/>
                  <a:gd fmla="*/ 89994 h 3352124" name="connsiteY13"/>
                  <a:gd fmla="*/ 2983273 w 3459897" name="connsiteX14"/>
                  <a:gd fmla="*/ 413693 h 3352124" name="connsiteY14"/>
                  <a:gd fmla="*/ 3381262 w 3459897" name="connsiteX15"/>
                  <a:gd fmla="*/ 1066156 h 3352124" name="connsiteY15"/>
                  <a:gd fmla="*/ 3330911 w 3459897" name="connsiteX16"/>
                  <a:gd fmla="*/ 2246316 h 3352124" name="connsiteY16"/>
                  <a:gd fmla="*/ 2267476 w 3459897" name="connsiteX17"/>
                  <a:gd fmla="*/ 3211014 h 3352124" name="connsiteY17"/>
                  <a:gd fmla="*/ 1703806 w 3459897" name="connsiteX18"/>
                  <a:gd fmla="*/ 3319504 h 3352124" name="connsiteY18"/>
                  <a:gd fmla="*/ 1224244 w 3459897" name="connsiteX19"/>
                  <a:gd fmla="*/ 3350728 h 3352124" name="connsiteY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b="b" l="l" r="r" t="t"/>
                <a:pathLst>
                  <a:path h="3352124" w="3459897">
                    <a:moveTo>
                      <a:pt x="1224244" y="3350918"/>
                    </a:moveTo>
                    <a:cubicBezTo>
                      <a:pt x="1090103" y="3354148"/>
                      <a:pt x="956342" y="3352818"/>
                      <a:pt x="824735" y="3322228"/>
                    </a:cubicBezTo>
                    <a:cubicBezTo>
                      <a:pt x="562280" y="3261238"/>
                      <a:pt x="377219" y="3100370"/>
                      <a:pt x="247955" y="2870089"/>
                    </a:cubicBezTo>
                    <a:cubicBezTo>
                      <a:pt x="151498" y="2698265"/>
                      <a:pt x="108495" y="2512000"/>
                      <a:pt x="106405" y="2315603"/>
                    </a:cubicBezTo>
                    <a:cubicBezTo>
                      <a:pt x="104694" y="2158408"/>
                      <a:pt x="105011" y="2001151"/>
                      <a:pt x="99121" y="1844147"/>
                    </a:cubicBezTo>
                    <a:cubicBezTo>
                      <a:pt x="96461" y="1773656"/>
                      <a:pt x="101338" y="1676629"/>
                      <a:pt x="72964" y="1551355"/>
                    </a:cubicBezTo>
                    <a:cubicBezTo>
                      <a:pt x="48264" y="1442105"/>
                      <a:pt x="29517" y="1438431"/>
                      <a:pt x="12544" y="1362938"/>
                    </a:cubicBezTo>
                    <a:cubicBezTo>
                      <a:pt x="-29700" y="1174900"/>
                      <a:pt x="43197" y="1004406"/>
                      <a:pt x="105898" y="857788"/>
                    </a:cubicBezTo>
                    <a:cubicBezTo>
                      <a:pt x="155615" y="741571"/>
                      <a:pt x="187345" y="657844"/>
                      <a:pt x="269679" y="574117"/>
                    </a:cubicBezTo>
                    <a:cubicBezTo>
                      <a:pt x="393813" y="447956"/>
                      <a:pt x="548917" y="376706"/>
                      <a:pt x="714914" y="325089"/>
                    </a:cubicBezTo>
                    <a:cubicBezTo>
                      <a:pt x="838668" y="286645"/>
                      <a:pt x="965336" y="258905"/>
                      <a:pt x="1090673" y="226542"/>
                    </a:cubicBezTo>
                    <a:cubicBezTo>
                      <a:pt x="1259267" y="183031"/>
                      <a:pt x="1421211" y="119191"/>
                      <a:pt x="1587209" y="67764"/>
                    </a:cubicBezTo>
                    <a:cubicBezTo>
                      <a:pt x="1700196" y="32804"/>
                      <a:pt x="1814640" y="5760"/>
                      <a:pt x="1933644" y="820"/>
                    </a:cubicBezTo>
                    <a:cubicBezTo>
                      <a:pt x="2102112" y="-6146"/>
                      <a:pt x="2262156" y="31917"/>
                      <a:pt x="2418400" y="89994"/>
                    </a:cubicBezTo>
                    <a:cubicBezTo>
                      <a:pt x="2624551" y="166565"/>
                      <a:pt x="2817085" y="267392"/>
                      <a:pt x="2983273" y="413693"/>
                    </a:cubicBezTo>
                    <a:cubicBezTo>
                      <a:pt x="3183471" y="589887"/>
                      <a:pt x="3308048" y="812885"/>
                      <a:pt x="3381262" y="1066156"/>
                    </a:cubicBezTo>
                    <a:cubicBezTo>
                      <a:pt x="3496592" y="1464841"/>
                      <a:pt x="3489372" y="1860867"/>
                      <a:pt x="3330911" y="2246316"/>
                    </a:cubicBezTo>
                    <a:cubicBezTo>
                      <a:pt x="3130207" y="2734555"/>
                      <a:pt x="2772055" y="3055087"/>
                      <a:pt x="2267476" y="3211014"/>
                    </a:cubicBezTo>
                    <a:cubicBezTo>
                      <a:pt x="2083618" y="3267824"/>
                      <a:pt x="1894947" y="3299618"/>
                      <a:pt x="1703806" y="3319504"/>
                    </a:cubicBezTo>
                    <a:cubicBezTo>
                      <a:pt x="1544269" y="3336098"/>
                      <a:pt x="1384351" y="3344775"/>
                      <a:pt x="1224244" y="33507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872aedd-c2c1-4031-8c41-5691cafd279b" id="47" name="Icon1">
                <a:extLst>
                  <a:ext uri="{FF2B5EF4-FFF2-40B4-BE49-F238E27FC236}">
                    <a16:creationId id="{1E7680A6-937C-8364-C0C3-F7A2366F6FE2}"/>
                  </a:ext>
                </a:extLst>
              </p:cNvPr>
              <p:cNvSpPr/>
              <p:nvPr/>
            </p:nvSpPr>
            <p:spPr>
              <a:xfrm flipV="false" flipH="false">
                <a:off x="3095271" y="2776347"/>
                <a:ext cx="313157" cy="289609"/>
              </a:xfrm>
              <a:custGeom>
                <a:avLst/>
                <a:gdLst>
                  <a:gd fmla="*/ 307303 w 605085" name="connsiteX0"/>
                  <a:gd fmla="*/ 440470 h 559584" name="connsiteY0"/>
                  <a:gd fmla="*/ 325920 w 605085" name="connsiteX1"/>
                  <a:gd fmla="*/ 448113 h 559584" name="connsiteY1"/>
                  <a:gd fmla="*/ 325920 w 605085" name="connsiteX2"/>
                  <a:gd fmla="*/ 485127 h 559584" name="connsiteY2"/>
                  <a:gd fmla="*/ 288836 w 605085" name="connsiteX3"/>
                  <a:gd fmla="*/ 485127 h 559584" name="connsiteY3"/>
                  <a:gd fmla="*/ 288836 w 605085" name="connsiteX4"/>
                  <a:gd fmla="*/ 448113 h 559584" name="connsiteY4"/>
                  <a:gd fmla="*/ 307303 w 605085" name="connsiteX5"/>
                  <a:gd fmla="*/ 440470 h 559584" name="connsiteY5"/>
                  <a:gd fmla="*/ 307301 w 605085" name="connsiteX6"/>
                  <a:gd fmla="*/ 418902 h 559584" name="connsiteY6"/>
                  <a:gd fmla="*/ 273533 w 605085" name="connsiteX7"/>
                  <a:gd fmla="*/ 432985 h 559584" name="connsiteY7"/>
                  <a:gd fmla="*/ 273533 w 605085" name="connsiteX8"/>
                  <a:gd fmla="*/ 500405 h 559584" name="connsiteY8"/>
                  <a:gd fmla="*/ 307301 w 605085" name="connsiteX9"/>
                  <a:gd fmla="*/ 514338 h 559584" name="connsiteY9"/>
                  <a:gd fmla="*/ 341068 w 605085" name="connsiteX10"/>
                  <a:gd fmla="*/ 500405 h 559584" name="connsiteY10"/>
                  <a:gd fmla="*/ 341068 w 605085" name="connsiteX11"/>
                  <a:gd fmla="*/ 432985 h 559584" name="connsiteY11"/>
                  <a:gd fmla="*/ 307301 w 605085" name="connsiteX12"/>
                  <a:gd fmla="*/ 418902 h 559584" name="connsiteY12"/>
                  <a:gd fmla="*/ 188893 w 605085" name="connsiteX13"/>
                  <a:gd fmla="*/ 374420 h 559584" name="connsiteY13"/>
                  <a:gd fmla="*/ 207368 w 605085" name="connsiteX14"/>
                  <a:gd fmla="*/ 382063 h 559584" name="connsiteY14"/>
                  <a:gd fmla="*/ 215179 w 605085" name="connsiteX15"/>
                  <a:gd fmla="*/ 400645 h 559584" name="connsiteY15"/>
                  <a:gd fmla="*/ 207368 w 605085" name="connsiteX16"/>
                  <a:gd fmla="*/ 419077 h 559584" name="connsiteY16"/>
                  <a:gd fmla="*/ 170268 w 605085" name="connsiteX17"/>
                  <a:gd fmla="*/ 419077 h 559584" name="connsiteY17"/>
                  <a:gd fmla="*/ 162608 w 605085" name="connsiteX18"/>
                  <a:gd fmla="*/ 400645 h 559584" name="connsiteY18"/>
                  <a:gd fmla="*/ 170268 w 605085" name="connsiteX19"/>
                  <a:gd fmla="*/ 382063 h 559584" name="connsiteY19"/>
                  <a:gd fmla="*/ 188893 w 605085" name="connsiteX20"/>
                  <a:gd fmla="*/ 374420 h 559584" name="connsiteY20"/>
                  <a:gd fmla="*/ 426769 w 605085" name="connsiteX21"/>
                  <a:gd fmla="*/ 373503 h 559584" name="connsiteY21"/>
                  <a:gd fmla="*/ 445395 w 605085" name="connsiteX22"/>
                  <a:gd fmla="*/ 381145 h 559584" name="connsiteY22"/>
                  <a:gd fmla="*/ 453055 w 605085" name="connsiteX23"/>
                  <a:gd fmla="*/ 399724 h 559584" name="connsiteY23"/>
                  <a:gd fmla="*/ 445395 w 605085" name="connsiteX24"/>
                  <a:gd fmla="*/ 418302 h 559584" name="connsiteY24"/>
                  <a:gd fmla="*/ 408144 w 605085" name="connsiteX25"/>
                  <a:gd fmla="*/ 418302 h 559584" name="connsiteY25"/>
                  <a:gd fmla="*/ 400484 w 605085" name="connsiteX26"/>
                  <a:gd fmla="*/ 399724 h 559584" name="connsiteY26"/>
                  <a:gd fmla="*/ 408144 w 605085" name="connsiteX27"/>
                  <a:gd fmla="*/ 381145 h 559584" name="connsiteY27"/>
                  <a:gd fmla="*/ 426769 w 605085" name="connsiteX28"/>
                  <a:gd fmla="*/ 373503 h 559584" name="connsiteY28"/>
                  <a:gd fmla="*/ 188890 w 605085" name="connsiteX29"/>
                  <a:gd fmla="*/ 352830 h 559584" name="connsiteY29"/>
                  <a:gd fmla="*/ 155123 w 605085" name="connsiteX30"/>
                  <a:gd fmla="*/ 366764 h 559584" name="connsiteY30"/>
                  <a:gd fmla="*/ 141016 w 605085" name="connsiteX31"/>
                  <a:gd fmla="*/ 400623 h 559584" name="connsiteY31"/>
                  <a:gd fmla="*/ 155123 w 605085" name="connsiteX32"/>
                  <a:gd fmla="*/ 434333 h 559584" name="connsiteY32"/>
                  <a:gd fmla="*/ 188890 w 605085" name="connsiteX33"/>
                  <a:gd fmla="*/ 448267 h 559584" name="connsiteY33"/>
                  <a:gd fmla="*/ 222657 w 605085" name="connsiteX34"/>
                  <a:gd fmla="*/ 434333 h 559584" name="connsiteY34"/>
                  <a:gd fmla="*/ 236615 w 605085" name="connsiteX35"/>
                  <a:gd fmla="*/ 400623 h 559584" name="connsiteY35"/>
                  <a:gd fmla="*/ 222657 w 605085" name="connsiteX36"/>
                  <a:gd fmla="*/ 366764 h 559584" name="connsiteY36"/>
                  <a:gd fmla="*/ 188890 w 605085" name="connsiteX37"/>
                  <a:gd fmla="*/ 352830 h 559584" name="connsiteY37"/>
                  <a:gd fmla="*/ 426762 w 605085" name="connsiteX38"/>
                  <a:gd fmla="*/ 351931 h 559584" name="connsiteY38"/>
                  <a:gd fmla="*/ 392994 w 605085" name="connsiteX39"/>
                  <a:gd fmla="*/ 366015 h 559584" name="connsiteY39"/>
                  <a:gd fmla="*/ 379037 w 605085" name="connsiteX40"/>
                  <a:gd fmla="*/ 399724 h 559584" name="connsiteY40"/>
                  <a:gd fmla="*/ 392994 w 605085" name="connsiteX41"/>
                  <a:gd fmla="*/ 433434 h 559584" name="connsiteY41"/>
                  <a:gd fmla="*/ 426762 w 605085" name="connsiteX42"/>
                  <a:gd fmla="*/ 447368 h 559584" name="connsiteY42"/>
                  <a:gd fmla="*/ 460529 w 605085" name="connsiteX43"/>
                  <a:gd fmla="*/ 433434 h 559584" name="connsiteY43"/>
                  <a:gd fmla="*/ 474486 w 605085" name="connsiteX44"/>
                  <a:gd fmla="*/ 399724 h 559584" name="connsiteY44"/>
                  <a:gd fmla="*/ 460529 w 605085" name="connsiteX45"/>
                  <a:gd fmla="*/ 366015 h 559584" name="connsiteY45"/>
                  <a:gd fmla="*/ 426762 w 605085" name="connsiteX46"/>
                  <a:gd fmla="*/ 351931 h 559584" name="connsiteY46"/>
                  <a:gd fmla="*/ 494154 w 605085" name="connsiteX47"/>
                  <a:gd fmla="*/ 253965 h 559584" name="connsiteY47"/>
                  <a:gd fmla="*/ 512775 w 605085" name="connsiteX48"/>
                  <a:gd fmla="*/ 261607 h 559584" name="connsiteY48"/>
                  <a:gd fmla="*/ 512775 w 605085" name="connsiteX49"/>
                  <a:gd fmla="*/ 298764 h 559584" name="connsiteY49"/>
                  <a:gd fmla="*/ 475533 w 605085" name="connsiteX50"/>
                  <a:gd fmla="*/ 298764 h 559584" name="connsiteY50"/>
                  <a:gd fmla="*/ 467874 w 605085" name="connsiteX51"/>
                  <a:gd fmla="*/ 280186 h 559584" name="connsiteY51"/>
                  <a:gd fmla="*/ 475533 w 605085" name="connsiteX52"/>
                  <a:gd fmla="*/ 261607 h 559584" name="connsiteY52"/>
                  <a:gd fmla="*/ 494154 w 605085" name="connsiteX53"/>
                  <a:gd fmla="*/ 253965 h 559584" name="connsiteY53"/>
                  <a:gd fmla="*/ 119099 w 605085" name="connsiteX54"/>
                  <a:gd fmla="*/ 252483 h 559584" name="connsiteY54"/>
                  <a:gd fmla="*/ 137720 w 605085" name="connsiteX55"/>
                  <a:gd fmla="*/ 260125 h 559584" name="connsiteY55"/>
                  <a:gd fmla="*/ 137569 w 605085" name="connsiteX56"/>
                  <a:gd fmla="*/ 297282 h 559584" name="connsiteY56"/>
                  <a:gd fmla="*/ 100478 w 605085" name="connsiteX57"/>
                  <a:gd fmla="*/ 297282 h 559584" name="connsiteY57"/>
                  <a:gd fmla="*/ 92819 w 605085" name="connsiteX58"/>
                  <a:gd fmla="*/ 278704 h 559584" name="connsiteY58"/>
                  <a:gd fmla="*/ 100478 w 605085" name="connsiteX59"/>
                  <a:gd fmla="*/ 260125 h 559584" name="connsiteY59"/>
                  <a:gd fmla="*/ 119099 w 605085" name="connsiteX60"/>
                  <a:gd fmla="*/ 252483 h 559584" name="connsiteY60"/>
                  <a:gd fmla="*/ 494146 w 605085" name="connsiteX61"/>
                  <a:gd fmla="*/ 232524 h 559584" name="connsiteY61"/>
                  <a:gd fmla="*/ 460379 w 605085" name="connsiteX62"/>
                  <a:gd fmla="*/ 246457 h 559584" name="connsiteY62"/>
                  <a:gd fmla="*/ 446422 w 605085" name="connsiteX63"/>
                  <a:gd fmla="*/ 280167 h 559584" name="connsiteY63"/>
                  <a:gd fmla="*/ 460379 w 605085" name="connsiteX64"/>
                  <a:gd fmla="*/ 313877 h 559584" name="connsiteY64"/>
                  <a:gd fmla="*/ 494146 w 605085" name="connsiteX65"/>
                  <a:gd fmla="*/ 327810 h 559584" name="connsiteY65"/>
                  <a:gd fmla="*/ 527913 w 605085" name="connsiteX66"/>
                  <a:gd fmla="*/ 313877 h 559584" name="connsiteY66"/>
                  <a:gd fmla="*/ 527913 w 605085" name="connsiteX67"/>
                  <a:gd fmla="*/ 246457 h 559584" name="connsiteY67"/>
                  <a:gd fmla="*/ 494146 w 605085" name="connsiteX68"/>
                  <a:gd fmla="*/ 232524 h 559584" name="connsiteY68"/>
                  <a:gd fmla="*/ 119105 w 605085" name="connsiteX69"/>
                  <a:gd fmla="*/ 231025 h 559584" name="connsiteY69"/>
                  <a:gd fmla="*/ 85338 w 605085" name="connsiteX70"/>
                  <a:gd fmla="*/ 244959 h 559584" name="connsiteY70"/>
                  <a:gd fmla="*/ 71230 w 605085" name="connsiteX71"/>
                  <a:gd fmla="*/ 278669 h 559584" name="connsiteY71"/>
                  <a:gd fmla="*/ 85338 w 605085" name="connsiteX72"/>
                  <a:gd fmla="*/ 312378 h 559584" name="connsiteY72"/>
                  <a:gd fmla="*/ 119105 w 605085" name="connsiteX73"/>
                  <a:gd fmla="*/ 326312 h 559584" name="connsiteY73"/>
                  <a:gd fmla="*/ 152872 w 605085" name="connsiteX74"/>
                  <a:gd fmla="*/ 312378 h 559584" name="connsiteY74"/>
                  <a:gd fmla="*/ 152872 w 605085" name="connsiteX75"/>
                  <a:gd fmla="*/ 244959 h 559584" name="connsiteY75"/>
                  <a:gd fmla="*/ 119105 w 605085" name="connsiteX76"/>
                  <a:gd fmla="*/ 231025 h 559584" name="connsiteY76"/>
                  <a:gd fmla="*/ 194432 w 605085" name="connsiteX77"/>
                  <a:gd fmla="*/ 78398 h 559584" name="connsiteY77"/>
                  <a:gd fmla="*/ 221890 w 605085" name="connsiteX78"/>
                  <a:gd fmla="*/ 90821 h 559584" name="connsiteY78"/>
                  <a:gd fmla="*/ 228192 w 605085" name="connsiteX79"/>
                  <a:gd fmla="*/ 134077 h 559584" name="connsiteY79"/>
                  <a:gd fmla="*/ 212287 w 605085" name="connsiteX80"/>
                  <a:gd fmla="*/ 140213 h 559584" name="connsiteY80"/>
                  <a:gd fmla="*/ 184829 w 605085" name="connsiteX81"/>
                  <a:gd fmla="*/ 127790 h 559584" name="connsiteY81"/>
                  <a:gd fmla="*/ 178527 w 605085" name="connsiteX82"/>
                  <a:gd fmla="*/ 84535 h 559584" name="connsiteY82"/>
                  <a:gd fmla="*/ 194432 w 605085" name="connsiteX83"/>
                  <a:gd fmla="*/ 78398 h 559584" name="connsiteY83"/>
                  <a:gd fmla="*/ 194443 w 605085" name="connsiteX84"/>
                  <a:gd fmla="*/ 56932 h 559584" name="connsiteY84"/>
                  <a:gd fmla="*/ 163377 w 605085" name="connsiteX85"/>
                  <a:gd fmla="*/ 69368 h 559584" name="connsiteY85"/>
                  <a:gd fmla="*/ 169681 w 605085" name="connsiteX86"/>
                  <a:gd fmla="*/ 143080 h 559584" name="connsiteY86"/>
                  <a:gd fmla="*/ 212302 w 605085" name="connsiteX87"/>
                  <a:gd fmla="*/ 161658 h 559584" name="connsiteY87"/>
                  <a:gd fmla="*/ 243518 w 605085" name="connsiteX88"/>
                  <a:gd fmla="*/ 149372 h 559584" name="connsiteY88"/>
                  <a:gd fmla="*/ 237215 w 605085" name="connsiteX89"/>
                  <a:gd fmla="*/ 75660 h 559584" name="connsiteY89"/>
                  <a:gd fmla="*/ 194443 w 605085" name="connsiteX90"/>
                  <a:gd fmla="*/ 56932 h 559584" name="connsiteY90"/>
                  <a:gd fmla="*/ 184688 w 605085" name="connsiteX91"/>
                  <a:gd fmla="*/ 0 h 559584" name="connsiteY91"/>
                  <a:gd fmla="*/ 274284 w 605085" name="connsiteX92"/>
                  <a:gd fmla="*/ 37006 h 559584" name="connsiteY92"/>
                  <a:gd fmla="*/ 311203 w 605085" name="connsiteX93"/>
                  <a:gd fmla="*/ 121955 h 559584" name="connsiteY93"/>
                  <a:gd fmla="*/ 311353 w 605085" name="connsiteX94"/>
                  <a:gd fmla="*/ 123004 h 559584" name="connsiteY94"/>
                  <a:gd fmla="*/ 311203 w 605085" name="connsiteX95"/>
                  <a:gd fmla="*/ 124053 h 559584" name="connsiteY95"/>
                  <a:gd fmla="*/ 311053 w 605085" name="connsiteX96"/>
                  <a:gd fmla="*/ 128547 h 559584" name="connsiteY96"/>
                  <a:gd fmla="*/ 311203 w 605085" name="connsiteX97"/>
                  <a:gd fmla="*/ 131244 h 559584" name="connsiteY97"/>
                  <a:gd fmla="*/ 324409 w 605085" name="connsiteX98"/>
                  <a:gd fmla="*/ 165853 h 559584" name="connsiteY98"/>
                  <a:gd fmla="*/ 356226 w 605085" name="connsiteX99"/>
                  <a:gd fmla="*/ 179037 h 559584" name="connsiteY99"/>
                  <a:gd fmla="*/ 388042 w 605085" name="connsiteX100"/>
                  <a:gd fmla="*/ 165853 h 559584" name="connsiteY100"/>
                  <a:gd fmla="*/ 477637 w 605085" name="connsiteX101"/>
                  <a:gd fmla="*/ 128697 h 559584" name="connsiteY101"/>
                  <a:gd fmla="*/ 567383 w 605085" name="connsiteX102"/>
                  <a:gd fmla="*/ 165853 h 559584" name="connsiteY102"/>
                  <a:gd fmla="*/ 604302 w 605085" name="connsiteX103"/>
                  <a:gd fmla="*/ 249753 h 559584" name="connsiteY103"/>
                  <a:gd fmla="*/ 605052 w 605085" name="connsiteX104"/>
                  <a:gd fmla="*/ 252899 h 559584" name="connsiteY104"/>
                  <a:gd fmla="*/ 516357 w 605085" name="connsiteX105"/>
                  <a:gd fmla="*/ 471189 h 559584" name="connsiteY105"/>
                  <a:gd fmla="*/ 302348 w 605085" name="connsiteX106"/>
                  <a:gd fmla="*/ 559584 h 559584" name="connsiteY106"/>
                  <a:gd fmla="*/ 88489 w 605085" name="connsiteX107"/>
                  <a:gd fmla="*/ 471189 h 559584" name="connsiteY107"/>
                  <a:gd fmla="*/ 88339 w 605085" name="connsiteX108"/>
                  <a:gd fmla="*/ 44048 h 559584" name="connsiteY108"/>
                  <a:gd fmla="*/ 89239 w 605085" name="connsiteX109"/>
                  <a:gd fmla="*/ 43149 h 559584" name="connsiteY109"/>
                  <a:gd fmla="*/ 89840 w 605085" name="connsiteX110"/>
                  <a:gd fmla="*/ 42550 h 559584" name="connsiteY110"/>
                  <a:gd fmla="*/ 94792 w 605085" name="connsiteX111"/>
                  <a:gd fmla="*/ 37006 h 559584" name="connsiteY111"/>
                  <a:gd fmla="*/ 111451 w 605085" name="connsiteX112"/>
                  <a:gd fmla="*/ 23223 h 559584" name="connsiteY112"/>
                  <a:gd fmla="*/ 184688 w 605085" name="connsiteX113"/>
                  <a:gd fmla="*/ 0 h 559584" name="connsiteY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b="b" l="l" r="r" t="t"/>
                <a:pathLst>
                  <a:path h="559584" w="605085">
                    <a:moveTo>
                      <a:pt x="307303" y="440470"/>
                    </a:moveTo>
                    <a:cubicBezTo>
                      <a:pt x="314359" y="440470"/>
                      <a:pt x="320965" y="443168"/>
                      <a:pt x="325920" y="448113"/>
                    </a:cubicBezTo>
                    <a:cubicBezTo>
                      <a:pt x="336129" y="458303"/>
                      <a:pt x="336129" y="474937"/>
                      <a:pt x="325920" y="485127"/>
                    </a:cubicBezTo>
                    <a:cubicBezTo>
                      <a:pt x="316011" y="495017"/>
                      <a:pt x="298745" y="495017"/>
                      <a:pt x="288836" y="485127"/>
                    </a:cubicBezTo>
                    <a:cubicBezTo>
                      <a:pt x="278477" y="474937"/>
                      <a:pt x="278477" y="458303"/>
                      <a:pt x="288836" y="448113"/>
                    </a:cubicBezTo>
                    <a:cubicBezTo>
                      <a:pt x="293791" y="443168"/>
                      <a:pt x="300397" y="440470"/>
                      <a:pt x="307303" y="440470"/>
                    </a:cubicBezTo>
                    <a:close/>
                    <a:moveTo>
                      <a:pt x="307301" y="418902"/>
                    </a:moveTo>
                    <a:cubicBezTo>
                      <a:pt x="294544" y="418902"/>
                      <a:pt x="282538" y="423846"/>
                      <a:pt x="273533" y="432985"/>
                    </a:cubicBezTo>
                    <a:cubicBezTo>
                      <a:pt x="254924" y="451563"/>
                      <a:pt x="254924" y="481827"/>
                      <a:pt x="273533" y="500405"/>
                    </a:cubicBezTo>
                    <a:cubicBezTo>
                      <a:pt x="282538" y="509394"/>
                      <a:pt x="294544" y="514338"/>
                      <a:pt x="307301" y="514338"/>
                    </a:cubicBezTo>
                    <a:cubicBezTo>
                      <a:pt x="320057" y="514338"/>
                      <a:pt x="332063" y="509394"/>
                      <a:pt x="341068" y="500405"/>
                    </a:cubicBezTo>
                    <a:cubicBezTo>
                      <a:pt x="359677" y="481827"/>
                      <a:pt x="359677" y="451563"/>
                      <a:pt x="341068" y="432985"/>
                    </a:cubicBezTo>
                    <a:cubicBezTo>
                      <a:pt x="332063" y="423846"/>
                      <a:pt x="320057" y="418902"/>
                      <a:pt x="307301" y="418902"/>
                    </a:cubicBezTo>
                    <a:close/>
                    <a:moveTo>
                      <a:pt x="188893" y="374420"/>
                    </a:moveTo>
                    <a:cubicBezTo>
                      <a:pt x="195803" y="374420"/>
                      <a:pt x="202412" y="377118"/>
                      <a:pt x="207368" y="382063"/>
                    </a:cubicBezTo>
                    <a:cubicBezTo>
                      <a:pt x="212325" y="387008"/>
                      <a:pt x="215179" y="393602"/>
                      <a:pt x="215179" y="400645"/>
                    </a:cubicBezTo>
                    <a:cubicBezTo>
                      <a:pt x="215179" y="407538"/>
                      <a:pt x="212325" y="414132"/>
                      <a:pt x="207368" y="419077"/>
                    </a:cubicBezTo>
                    <a:cubicBezTo>
                      <a:pt x="197455" y="428967"/>
                      <a:pt x="180182" y="428967"/>
                      <a:pt x="170268" y="419077"/>
                    </a:cubicBezTo>
                    <a:cubicBezTo>
                      <a:pt x="165312" y="414132"/>
                      <a:pt x="162608" y="407538"/>
                      <a:pt x="162608" y="400645"/>
                    </a:cubicBezTo>
                    <a:cubicBezTo>
                      <a:pt x="162608" y="393602"/>
                      <a:pt x="165312" y="387008"/>
                      <a:pt x="170268" y="382063"/>
                    </a:cubicBezTo>
                    <a:cubicBezTo>
                      <a:pt x="175225" y="377118"/>
                      <a:pt x="181834" y="374420"/>
                      <a:pt x="188893" y="374420"/>
                    </a:cubicBezTo>
                    <a:close/>
                    <a:moveTo>
                      <a:pt x="426769" y="373503"/>
                    </a:moveTo>
                    <a:cubicBezTo>
                      <a:pt x="433829" y="373503"/>
                      <a:pt x="440438" y="376200"/>
                      <a:pt x="445395" y="381145"/>
                    </a:cubicBezTo>
                    <a:cubicBezTo>
                      <a:pt x="450351" y="386089"/>
                      <a:pt x="453055" y="392682"/>
                      <a:pt x="453055" y="399724"/>
                    </a:cubicBezTo>
                    <a:cubicBezTo>
                      <a:pt x="453055" y="406766"/>
                      <a:pt x="450351" y="413208"/>
                      <a:pt x="445395" y="418302"/>
                    </a:cubicBezTo>
                    <a:cubicBezTo>
                      <a:pt x="435331" y="428191"/>
                      <a:pt x="418058" y="428191"/>
                      <a:pt x="408144" y="418302"/>
                    </a:cubicBezTo>
                    <a:cubicBezTo>
                      <a:pt x="403188" y="413208"/>
                      <a:pt x="400484" y="406766"/>
                      <a:pt x="400484" y="399724"/>
                    </a:cubicBezTo>
                    <a:cubicBezTo>
                      <a:pt x="400484" y="392682"/>
                      <a:pt x="403188" y="386089"/>
                      <a:pt x="408144" y="381145"/>
                    </a:cubicBezTo>
                    <a:cubicBezTo>
                      <a:pt x="413101" y="376200"/>
                      <a:pt x="419710" y="373503"/>
                      <a:pt x="426769" y="373503"/>
                    </a:cubicBezTo>
                    <a:close/>
                    <a:moveTo>
                      <a:pt x="188890" y="352830"/>
                    </a:moveTo>
                    <a:cubicBezTo>
                      <a:pt x="176134" y="352830"/>
                      <a:pt x="164128" y="357774"/>
                      <a:pt x="155123" y="366764"/>
                    </a:cubicBezTo>
                    <a:cubicBezTo>
                      <a:pt x="145968" y="375903"/>
                      <a:pt x="141016" y="387889"/>
                      <a:pt x="141016" y="400623"/>
                    </a:cubicBezTo>
                    <a:cubicBezTo>
                      <a:pt x="141016" y="413358"/>
                      <a:pt x="145968" y="425194"/>
                      <a:pt x="155123" y="434333"/>
                    </a:cubicBezTo>
                    <a:cubicBezTo>
                      <a:pt x="164128" y="443323"/>
                      <a:pt x="176134" y="448267"/>
                      <a:pt x="188890" y="448267"/>
                    </a:cubicBezTo>
                    <a:cubicBezTo>
                      <a:pt x="201647" y="448267"/>
                      <a:pt x="213503" y="443323"/>
                      <a:pt x="222657" y="434333"/>
                    </a:cubicBezTo>
                    <a:cubicBezTo>
                      <a:pt x="231662" y="425194"/>
                      <a:pt x="236615" y="413358"/>
                      <a:pt x="236615" y="400623"/>
                    </a:cubicBezTo>
                    <a:cubicBezTo>
                      <a:pt x="236615" y="387739"/>
                      <a:pt x="231662" y="375903"/>
                      <a:pt x="222657" y="366764"/>
                    </a:cubicBezTo>
                    <a:cubicBezTo>
                      <a:pt x="213653" y="357774"/>
                      <a:pt x="201647" y="352830"/>
                      <a:pt x="188890" y="352830"/>
                    </a:cubicBezTo>
                    <a:close/>
                    <a:moveTo>
                      <a:pt x="426762" y="351931"/>
                    </a:moveTo>
                    <a:cubicBezTo>
                      <a:pt x="414005" y="351931"/>
                      <a:pt x="401999" y="356875"/>
                      <a:pt x="392994" y="366015"/>
                    </a:cubicBezTo>
                    <a:cubicBezTo>
                      <a:pt x="383990" y="375004"/>
                      <a:pt x="379037" y="386990"/>
                      <a:pt x="379037" y="399724"/>
                    </a:cubicBezTo>
                    <a:cubicBezTo>
                      <a:pt x="379037" y="412459"/>
                      <a:pt x="383990" y="424445"/>
                      <a:pt x="392994" y="433434"/>
                    </a:cubicBezTo>
                    <a:cubicBezTo>
                      <a:pt x="401999" y="442424"/>
                      <a:pt x="414005" y="447368"/>
                      <a:pt x="426762" y="447368"/>
                    </a:cubicBezTo>
                    <a:cubicBezTo>
                      <a:pt x="439518" y="447368"/>
                      <a:pt x="451524" y="442424"/>
                      <a:pt x="460529" y="433434"/>
                    </a:cubicBezTo>
                    <a:cubicBezTo>
                      <a:pt x="469533" y="424445"/>
                      <a:pt x="474486" y="412459"/>
                      <a:pt x="474486" y="399724"/>
                    </a:cubicBezTo>
                    <a:cubicBezTo>
                      <a:pt x="474486" y="386990"/>
                      <a:pt x="469533" y="375004"/>
                      <a:pt x="460529" y="366015"/>
                    </a:cubicBezTo>
                    <a:cubicBezTo>
                      <a:pt x="451524" y="356875"/>
                      <a:pt x="439518" y="351931"/>
                      <a:pt x="426762" y="351931"/>
                    </a:cubicBezTo>
                    <a:close/>
                    <a:moveTo>
                      <a:pt x="494154" y="253965"/>
                    </a:moveTo>
                    <a:cubicBezTo>
                      <a:pt x="501212" y="253965"/>
                      <a:pt x="507819" y="256662"/>
                      <a:pt x="512775" y="261607"/>
                    </a:cubicBezTo>
                    <a:cubicBezTo>
                      <a:pt x="522986" y="271795"/>
                      <a:pt x="522986" y="288426"/>
                      <a:pt x="512775" y="298764"/>
                    </a:cubicBezTo>
                    <a:cubicBezTo>
                      <a:pt x="502863" y="308653"/>
                      <a:pt x="485594" y="308653"/>
                      <a:pt x="475533" y="298764"/>
                    </a:cubicBezTo>
                    <a:cubicBezTo>
                      <a:pt x="470577" y="293820"/>
                      <a:pt x="467874" y="287228"/>
                      <a:pt x="467874" y="280186"/>
                    </a:cubicBezTo>
                    <a:cubicBezTo>
                      <a:pt x="467874" y="273144"/>
                      <a:pt x="470577" y="266551"/>
                      <a:pt x="475533" y="261607"/>
                    </a:cubicBezTo>
                    <a:cubicBezTo>
                      <a:pt x="480638" y="256662"/>
                      <a:pt x="487246" y="253965"/>
                      <a:pt x="494154" y="253965"/>
                    </a:cubicBezTo>
                    <a:close/>
                    <a:moveTo>
                      <a:pt x="119099" y="252483"/>
                    </a:moveTo>
                    <a:cubicBezTo>
                      <a:pt x="126157" y="252483"/>
                      <a:pt x="132764" y="255180"/>
                      <a:pt x="137720" y="260125"/>
                    </a:cubicBezTo>
                    <a:cubicBezTo>
                      <a:pt x="147931" y="270463"/>
                      <a:pt x="147931" y="287094"/>
                      <a:pt x="137569" y="297282"/>
                    </a:cubicBezTo>
                    <a:cubicBezTo>
                      <a:pt x="127658" y="307171"/>
                      <a:pt x="110389" y="307171"/>
                      <a:pt x="100478" y="297282"/>
                    </a:cubicBezTo>
                    <a:cubicBezTo>
                      <a:pt x="95522" y="292338"/>
                      <a:pt x="92819" y="285746"/>
                      <a:pt x="92819" y="278704"/>
                    </a:cubicBezTo>
                    <a:cubicBezTo>
                      <a:pt x="92819" y="271662"/>
                      <a:pt x="95522" y="265219"/>
                      <a:pt x="100478" y="260125"/>
                    </a:cubicBezTo>
                    <a:cubicBezTo>
                      <a:pt x="105433" y="255180"/>
                      <a:pt x="112041" y="252483"/>
                      <a:pt x="119099" y="252483"/>
                    </a:cubicBezTo>
                    <a:close/>
                    <a:moveTo>
                      <a:pt x="494146" y="232524"/>
                    </a:moveTo>
                    <a:cubicBezTo>
                      <a:pt x="481389" y="232524"/>
                      <a:pt x="469383" y="237468"/>
                      <a:pt x="460379" y="246457"/>
                    </a:cubicBezTo>
                    <a:cubicBezTo>
                      <a:pt x="451374" y="255446"/>
                      <a:pt x="446422" y="267432"/>
                      <a:pt x="446422" y="280167"/>
                    </a:cubicBezTo>
                    <a:cubicBezTo>
                      <a:pt x="446422" y="292902"/>
                      <a:pt x="451374" y="304887"/>
                      <a:pt x="460379" y="313877"/>
                    </a:cubicBezTo>
                    <a:cubicBezTo>
                      <a:pt x="469383" y="322866"/>
                      <a:pt x="481389" y="327810"/>
                      <a:pt x="494146" y="327810"/>
                    </a:cubicBezTo>
                    <a:cubicBezTo>
                      <a:pt x="506902" y="327810"/>
                      <a:pt x="518909" y="322866"/>
                      <a:pt x="527913" y="313877"/>
                    </a:cubicBezTo>
                    <a:cubicBezTo>
                      <a:pt x="546523" y="295299"/>
                      <a:pt x="546523" y="265035"/>
                      <a:pt x="527913" y="246457"/>
                    </a:cubicBezTo>
                    <a:cubicBezTo>
                      <a:pt x="518909" y="237468"/>
                      <a:pt x="506902" y="232524"/>
                      <a:pt x="494146" y="232524"/>
                    </a:cubicBezTo>
                    <a:close/>
                    <a:moveTo>
                      <a:pt x="119105" y="231025"/>
                    </a:moveTo>
                    <a:cubicBezTo>
                      <a:pt x="106348" y="231025"/>
                      <a:pt x="94342" y="235969"/>
                      <a:pt x="85338" y="244959"/>
                    </a:cubicBezTo>
                    <a:cubicBezTo>
                      <a:pt x="76333" y="253948"/>
                      <a:pt x="71230" y="265934"/>
                      <a:pt x="71230" y="278669"/>
                    </a:cubicBezTo>
                    <a:cubicBezTo>
                      <a:pt x="71230" y="291403"/>
                      <a:pt x="76333" y="303389"/>
                      <a:pt x="85338" y="312378"/>
                    </a:cubicBezTo>
                    <a:cubicBezTo>
                      <a:pt x="94342" y="321368"/>
                      <a:pt x="106348" y="326312"/>
                      <a:pt x="119105" y="326312"/>
                    </a:cubicBezTo>
                    <a:cubicBezTo>
                      <a:pt x="131861" y="326312"/>
                      <a:pt x="143867" y="321368"/>
                      <a:pt x="152872" y="312378"/>
                    </a:cubicBezTo>
                    <a:cubicBezTo>
                      <a:pt x="171481" y="293801"/>
                      <a:pt x="171481" y="263537"/>
                      <a:pt x="152872" y="244959"/>
                    </a:cubicBezTo>
                    <a:cubicBezTo>
                      <a:pt x="143867" y="235969"/>
                      <a:pt x="131861" y="231025"/>
                      <a:pt x="119105" y="231025"/>
                    </a:cubicBezTo>
                    <a:close/>
                    <a:moveTo>
                      <a:pt x="194432" y="78398"/>
                    </a:moveTo>
                    <a:cubicBezTo>
                      <a:pt x="204035" y="78398"/>
                      <a:pt x="214088" y="82888"/>
                      <a:pt x="221890" y="90821"/>
                    </a:cubicBezTo>
                    <a:cubicBezTo>
                      <a:pt x="235694" y="104441"/>
                      <a:pt x="238395" y="123899"/>
                      <a:pt x="228192" y="134077"/>
                    </a:cubicBezTo>
                    <a:cubicBezTo>
                      <a:pt x="223240" y="139166"/>
                      <a:pt x="216789" y="140213"/>
                      <a:pt x="212287" y="140213"/>
                    </a:cubicBezTo>
                    <a:cubicBezTo>
                      <a:pt x="202684" y="140213"/>
                      <a:pt x="192631" y="135723"/>
                      <a:pt x="184829" y="127790"/>
                    </a:cubicBezTo>
                    <a:cubicBezTo>
                      <a:pt x="171175" y="114170"/>
                      <a:pt x="168324" y="94713"/>
                      <a:pt x="178527" y="84535"/>
                    </a:cubicBezTo>
                    <a:cubicBezTo>
                      <a:pt x="183479" y="79446"/>
                      <a:pt x="189930" y="78398"/>
                      <a:pt x="194432" y="78398"/>
                    </a:cubicBezTo>
                    <a:close/>
                    <a:moveTo>
                      <a:pt x="194443" y="56932"/>
                    </a:moveTo>
                    <a:cubicBezTo>
                      <a:pt x="182437" y="56932"/>
                      <a:pt x="171331" y="61277"/>
                      <a:pt x="163377" y="69368"/>
                    </a:cubicBezTo>
                    <a:cubicBezTo>
                      <a:pt x="144768" y="87946"/>
                      <a:pt x="147469" y="120906"/>
                      <a:pt x="169681" y="143080"/>
                    </a:cubicBezTo>
                    <a:cubicBezTo>
                      <a:pt x="181537" y="154916"/>
                      <a:pt x="196994" y="161658"/>
                      <a:pt x="212302" y="161658"/>
                    </a:cubicBezTo>
                    <a:cubicBezTo>
                      <a:pt x="224458" y="161658"/>
                      <a:pt x="235414" y="157313"/>
                      <a:pt x="243518" y="149372"/>
                    </a:cubicBezTo>
                    <a:cubicBezTo>
                      <a:pt x="262128" y="130795"/>
                      <a:pt x="259276" y="97684"/>
                      <a:pt x="237215" y="75660"/>
                    </a:cubicBezTo>
                    <a:cubicBezTo>
                      <a:pt x="225359" y="63824"/>
                      <a:pt x="209751" y="56932"/>
                      <a:pt x="194443" y="56932"/>
                    </a:cubicBezTo>
                    <a:close/>
                    <a:moveTo>
                      <a:pt x="184688" y="0"/>
                    </a:moveTo>
                    <a:cubicBezTo>
                      <a:pt x="218455" y="0"/>
                      <a:pt x="250272" y="13185"/>
                      <a:pt x="274284" y="37006"/>
                    </a:cubicBezTo>
                    <a:cubicBezTo>
                      <a:pt x="296945" y="59629"/>
                      <a:pt x="310002" y="89893"/>
                      <a:pt x="311203" y="121955"/>
                    </a:cubicBezTo>
                    <a:cubicBezTo>
                      <a:pt x="311203" y="122255"/>
                      <a:pt x="311203" y="122704"/>
                      <a:pt x="311353" y="123004"/>
                    </a:cubicBezTo>
                    <a:cubicBezTo>
                      <a:pt x="311353" y="123303"/>
                      <a:pt x="311353" y="123603"/>
                      <a:pt x="311203" y="124053"/>
                    </a:cubicBezTo>
                    <a:cubicBezTo>
                      <a:pt x="311203" y="125551"/>
                      <a:pt x="311203" y="127049"/>
                      <a:pt x="311053" y="128547"/>
                    </a:cubicBezTo>
                    <a:cubicBezTo>
                      <a:pt x="311203" y="129446"/>
                      <a:pt x="311353" y="130345"/>
                      <a:pt x="311203" y="131244"/>
                    </a:cubicBezTo>
                    <a:cubicBezTo>
                      <a:pt x="310452" y="144129"/>
                      <a:pt x="315255" y="156714"/>
                      <a:pt x="324409" y="165853"/>
                    </a:cubicBezTo>
                    <a:cubicBezTo>
                      <a:pt x="332814" y="174243"/>
                      <a:pt x="344219" y="179037"/>
                      <a:pt x="356226" y="179037"/>
                    </a:cubicBezTo>
                    <a:cubicBezTo>
                      <a:pt x="368232" y="179037"/>
                      <a:pt x="379487" y="174243"/>
                      <a:pt x="388042" y="165853"/>
                    </a:cubicBezTo>
                    <a:cubicBezTo>
                      <a:pt x="411904" y="141881"/>
                      <a:pt x="443870" y="128697"/>
                      <a:pt x="477637" y="128697"/>
                    </a:cubicBezTo>
                    <a:cubicBezTo>
                      <a:pt x="511555" y="128697"/>
                      <a:pt x="543371" y="141881"/>
                      <a:pt x="567383" y="165853"/>
                    </a:cubicBezTo>
                    <a:cubicBezTo>
                      <a:pt x="589895" y="188326"/>
                      <a:pt x="602951" y="217991"/>
                      <a:pt x="604302" y="249753"/>
                    </a:cubicBezTo>
                    <a:cubicBezTo>
                      <a:pt x="604752" y="250802"/>
                      <a:pt x="604902" y="251850"/>
                      <a:pt x="605052" y="252899"/>
                    </a:cubicBezTo>
                    <a:cubicBezTo>
                      <a:pt x="606253" y="335451"/>
                      <a:pt x="574737" y="412909"/>
                      <a:pt x="516357" y="471189"/>
                    </a:cubicBezTo>
                    <a:cubicBezTo>
                      <a:pt x="459178" y="528271"/>
                      <a:pt x="383239" y="559584"/>
                      <a:pt x="302348" y="559584"/>
                    </a:cubicBezTo>
                    <a:cubicBezTo>
                      <a:pt x="221607" y="559584"/>
                      <a:pt x="145668" y="528271"/>
                      <a:pt x="88489" y="471189"/>
                    </a:cubicBezTo>
                    <a:cubicBezTo>
                      <a:pt x="-29471" y="353430"/>
                      <a:pt x="-29471" y="161808"/>
                      <a:pt x="88339" y="44048"/>
                    </a:cubicBezTo>
                    <a:cubicBezTo>
                      <a:pt x="88639" y="43748"/>
                      <a:pt x="88939" y="43449"/>
                      <a:pt x="89239" y="43149"/>
                    </a:cubicBezTo>
                    <a:lnTo>
                      <a:pt x="89840" y="42550"/>
                    </a:lnTo>
                    <a:cubicBezTo>
                      <a:pt x="91491" y="40602"/>
                      <a:pt x="93141" y="38804"/>
                      <a:pt x="94792" y="37006"/>
                    </a:cubicBezTo>
                    <a:cubicBezTo>
                      <a:pt x="99595" y="32212"/>
                      <a:pt x="105148" y="27717"/>
                      <a:pt x="111451" y="23223"/>
                    </a:cubicBezTo>
                    <a:cubicBezTo>
                      <a:pt x="132912" y="8091"/>
                      <a:pt x="158275" y="0"/>
                      <a:pt x="1846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cc9600b0-8477-46b3-b828-29ad636a84cf" id="10" name="组合 9">
              <a:extLst>
                <a:ext uri="{FF2B5EF4-FFF2-40B4-BE49-F238E27FC236}">
                  <a16:creationId id="{C90C98A1-8179-A2B9-5307-124AF00ECD69}"/>
                </a:ext>
              </a:extLst>
            </p:cNvPr>
            <p:cNvGrpSpPr/>
            <p:nvPr/>
          </p:nvGrpSpPr>
          <p:grpSpPr>
            <a:xfrm>
              <a:off x="3971402" y="2619923"/>
              <a:ext cx="2088827" cy="2726532"/>
              <a:chOff x="3971402" y="2619923"/>
              <a:chExt cx="2088827" cy="2726532"/>
            </a:xfrm>
          </p:grpSpPr>
          <p:sp>
            <p:nvSpPr>
              <p:cNvPr descr="70749ffb-d8ad-42a0-99e4-50382f9e04f5" id="27" name="Text2">
                <a:extLst>
                  <a:ext uri="{FF2B5EF4-FFF2-40B4-BE49-F238E27FC236}">
                    <a16:creationId id="{B8AB4427-C9BE-6560-3CD0-9D8C2F16D895}"/>
                  </a:ext>
                </a:extLst>
              </p:cNvPr>
              <p:cNvSpPr txBox="1"/>
              <p:nvPr/>
            </p:nvSpPr>
            <p:spPr>
              <a:xfrm flipV="false" flipH="false">
                <a:off x="3971402" y="4199803"/>
                <a:ext cx="2088827" cy="114665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latin typeface="微软雅黑"/>
                  </a:rPr>
                  <a:t>90%学员从零开始，课程循序渐进。</a:t>
                </a:r>
              </a:p>
            </p:txBody>
          </p:sp>
          <p:sp>
            <p:nvSpPr>
              <p:cNvPr descr="1ff3bb64-0523-4929-b68d-0790b8ac5e15" id="28" name="Bullet2">
                <a:extLst>
                  <a:ext uri="{FF2B5EF4-FFF2-40B4-BE49-F238E27FC236}">
                    <a16:creationId id="{5B9E91F3-C713-FBB1-7069-7CA7B7ACC3A5}"/>
                  </a:ext>
                </a:extLst>
              </p:cNvPr>
              <p:cNvSpPr txBox="1"/>
              <p:nvPr/>
            </p:nvSpPr>
            <p:spPr>
              <a:xfrm flipV="false" flipH="false">
                <a:off x="3971402" y="3244903"/>
                <a:ext cx="2088825" cy="892453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跨专业</a:t>
                </a:r>
              </a:p>
            </p:txBody>
          </p:sp>
          <p:sp>
            <p:nvSpPr>
              <p:cNvPr descr="253014c1-f5d3-41ab-b9ec-75a0907a3a45" id="43" name="IconBackground2">
                <a:extLst>
                  <a:ext uri="{FF2B5EF4-FFF2-40B4-BE49-F238E27FC236}">
                    <a16:creationId id="{C1348030-66CB-F1DB-E991-B43D4BB27219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5225019" y="2619923"/>
                <a:ext cx="660400" cy="602458"/>
              </a:xfrm>
              <a:custGeom>
                <a:avLst/>
                <a:gdLst>
                  <a:gd fmla="*/ 1224244 w 3459897" name="connsiteX0"/>
                  <a:gd fmla="*/ 3350918 h 3352124" name="connsiteY0"/>
                  <a:gd fmla="*/ 824735 w 3459897" name="connsiteX1"/>
                  <a:gd fmla="*/ 3322228 h 3352124" name="connsiteY1"/>
                  <a:gd fmla="*/ 247955 w 3459897" name="connsiteX2"/>
                  <a:gd fmla="*/ 2870089 h 3352124" name="connsiteY2"/>
                  <a:gd fmla="*/ 106405 w 3459897" name="connsiteX3"/>
                  <a:gd fmla="*/ 2315603 h 3352124" name="connsiteY3"/>
                  <a:gd fmla="*/ 99121 w 3459897" name="connsiteX4"/>
                  <a:gd fmla="*/ 1844147 h 3352124" name="connsiteY4"/>
                  <a:gd fmla="*/ 72964 w 3459897" name="connsiteX5"/>
                  <a:gd fmla="*/ 1551355 h 3352124" name="connsiteY5"/>
                  <a:gd fmla="*/ 12544 w 3459897" name="connsiteX6"/>
                  <a:gd fmla="*/ 1362938 h 3352124" name="connsiteY6"/>
                  <a:gd fmla="*/ 105898 w 3459897" name="connsiteX7"/>
                  <a:gd fmla="*/ 857788 h 3352124" name="connsiteY7"/>
                  <a:gd fmla="*/ 269679 w 3459897" name="connsiteX8"/>
                  <a:gd fmla="*/ 574117 h 3352124" name="connsiteY8"/>
                  <a:gd fmla="*/ 714914 w 3459897" name="connsiteX9"/>
                  <a:gd fmla="*/ 325089 h 3352124" name="connsiteY9"/>
                  <a:gd fmla="*/ 1090673 w 3459897" name="connsiteX10"/>
                  <a:gd fmla="*/ 226542 h 3352124" name="connsiteY10"/>
                  <a:gd fmla="*/ 1587209 w 3459897" name="connsiteX11"/>
                  <a:gd fmla="*/ 67764 h 3352124" name="connsiteY11"/>
                  <a:gd fmla="*/ 1933644 w 3459897" name="connsiteX12"/>
                  <a:gd fmla="*/ 820 h 3352124" name="connsiteY12"/>
                  <a:gd fmla="*/ 2418400 w 3459897" name="connsiteX13"/>
                  <a:gd fmla="*/ 89994 h 3352124" name="connsiteY13"/>
                  <a:gd fmla="*/ 2983273 w 3459897" name="connsiteX14"/>
                  <a:gd fmla="*/ 413693 h 3352124" name="connsiteY14"/>
                  <a:gd fmla="*/ 3381262 w 3459897" name="connsiteX15"/>
                  <a:gd fmla="*/ 1066156 h 3352124" name="connsiteY15"/>
                  <a:gd fmla="*/ 3330911 w 3459897" name="connsiteX16"/>
                  <a:gd fmla="*/ 2246316 h 3352124" name="connsiteY16"/>
                  <a:gd fmla="*/ 2267476 w 3459897" name="connsiteX17"/>
                  <a:gd fmla="*/ 3211014 h 3352124" name="connsiteY17"/>
                  <a:gd fmla="*/ 1703806 w 3459897" name="connsiteX18"/>
                  <a:gd fmla="*/ 3319504 h 3352124" name="connsiteY18"/>
                  <a:gd fmla="*/ 1224244 w 3459897" name="connsiteX19"/>
                  <a:gd fmla="*/ 3350728 h 3352124" name="connsiteY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b="b" l="l" r="r" t="t"/>
                <a:pathLst>
                  <a:path h="3352124" w="3459897">
                    <a:moveTo>
                      <a:pt x="1224244" y="3350918"/>
                    </a:moveTo>
                    <a:cubicBezTo>
                      <a:pt x="1090103" y="3354148"/>
                      <a:pt x="956342" y="3352818"/>
                      <a:pt x="824735" y="3322228"/>
                    </a:cubicBezTo>
                    <a:cubicBezTo>
                      <a:pt x="562280" y="3261238"/>
                      <a:pt x="377219" y="3100370"/>
                      <a:pt x="247955" y="2870089"/>
                    </a:cubicBezTo>
                    <a:cubicBezTo>
                      <a:pt x="151498" y="2698265"/>
                      <a:pt x="108495" y="2512000"/>
                      <a:pt x="106405" y="2315603"/>
                    </a:cubicBezTo>
                    <a:cubicBezTo>
                      <a:pt x="104694" y="2158408"/>
                      <a:pt x="105011" y="2001151"/>
                      <a:pt x="99121" y="1844147"/>
                    </a:cubicBezTo>
                    <a:cubicBezTo>
                      <a:pt x="96461" y="1773656"/>
                      <a:pt x="101338" y="1676629"/>
                      <a:pt x="72964" y="1551355"/>
                    </a:cubicBezTo>
                    <a:cubicBezTo>
                      <a:pt x="48264" y="1442105"/>
                      <a:pt x="29517" y="1438431"/>
                      <a:pt x="12544" y="1362938"/>
                    </a:cubicBezTo>
                    <a:cubicBezTo>
                      <a:pt x="-29700" y="1174900"/>
                      <a:pt x="43197" y="1004406"/>
                      <a:pt x="105898" y="857788"/>
                    </a:cubicBezTo>
                    <a:cubicBezTo>
                      <a:pt x="155615" y="741571"/>
                      <a:pt x="187345" y="657844"/>
                      <a:pt x="269679" y="574117"/>
                    </a:cubicBezTo>
                    <a:cubicBezTo>
                      <a:pt x="393813" y="447956"/>
                      <a:pt x="548917" y="376706"/>
                      <a:pt x="714914" y="325089"/>
                    </a:cubicBezTo>
                    <a:cubicBezTo>
                      <a:pt x="838668" y="286645"/>
                      <a:pt x="965336" y="258905"/>
                      <a:pt x="1090673" y="226542"/>
                    </a:cubicBezTo>
                    <a:cubicBezTo>
                      <a:pt x="1259267" y="183031"/>
                      <a:pt x="1421211" y="119191"/>
                      <a:pt x="1587209" y="67764"/>
                    </a:cubicBezTo>
                    <a:cubicBezTo>
                      <a:pt x="1700196" y="32804"/>
                      <a:pt x="1814640" y="5760"/>
                      <a:pt x="1933644" y="820"/>
                    </a:cubicBezTo>
                    <a:cubicBezTo>
                      <a:pt x="2102112" y="-6146"/>
                      <a:pt x="2262156" y="31917"/>
                      <a:pt x="2418400" y="89994"/>
                    </a:cubicBezTo>
                    <a:cubicBezTo>
                      <a:pt x="2624551" y="166565"/>
                      <a:pt x="2817085" y="267392"/>
                      <a:pt x="2983273" y="413693"/>
                    </a:cubicBezTo>
                    <a:cubicBezTo>
                      <a:pt x="3183471" y="589887"/>
                      <a:pt x="3308048" y="812885"/>
                      <a:pt x="3381262" y="1066156"/>
                    </a:cubicBezTo>
                    <a:cubicBezTo>
                      <a:pt x="3496592" y="1464841"/>
                      <a:pt x="3489372" y="1860867"/>
                      <a:pt x="3330911" y="2246316"/>
                    </a:cubicBezTo>
                    <a:cubicBezTo>
                      <a:pt x="3130207" y="2734555"/>
                      <a:pt x="2772055" y="3055087"/>
                      <a:pt x="2267476" y="3211014"/>
                    </a:cubicBezTo>
                    <a:cubicBezTo>
                      <a:pt x="2083618" y="3267824"/>
                      <a:pt x="1894947" y="3299618"/>
                      <a:pt x="1703806" y="3319504"/>
                    </a:cubicBezTo>
                    <a:cubicBezTo>
                      <a:pt x="1544269" y="3336098"/>
                      <a:pt x="1384351" y="3344775"/>
                      <a:pt x="1224244" y="33507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54e6b9f-8a1a-457f-8503-478730cdb1e9" id="53" name="Icon2">
                <a:extLst>
                  <a:ext uri="{FF2B5EF4-FFF2-40B4-BE49-F238E27FC236}">
                    <a16:creationId id="{5230175D-7211-A05D-AC87-1D1F290AE261}"/>
                  </a:ext>
                </a:extLst>
              </p:cNvPr>
              <p:cNvSpPr/>
              <p:nvPr/>
            </p:nvSpPr>
            <p:spPr>
              <a:xfrm flipV="false" flipH="false">
                <a:off x="5409672" y="2773295"/>
                <a:ext cx="313157" cy="295714"/>
              </a:xfrm>
              <a:custGeom>
                <a:avLst/>
                <a:gdLst>
                  <a:gd fmla="*/ 88862 h 440259" name="T0"/>
                  <a:gd fmla="*/ 88862 h 440259" name="T1"/>
                  <a:gd fmla="*/ 278945 h 440259" name="T2"/>
                  <a:gd fmla="*/ 278945 h 440259" name="T3"/>
                  <a:gd fmla="*/ 278945 h 440259" name="T4"/>
                  <a:gd fmla="*/ 278945 h 440259" name="T5"/>
                  <a:gd fmla="*/ 278945 h 440259" name="T6"/>
                  <a:gd fmla="*/ 278945 h 440259" name="T7"/>
                  <a:gd fmla="*/ 278945 h 440259" name="T8"/>
                  <a:gd fmla="*/ 278945 h 440259" name="T9"/>
                  <a:gd fmla="*/ 278945 h 440259" name="T10"/>
                  <a:gd fmla="*/ 278945 h 440259" name="T11"/>
                  <a:gd fmla="*/ 278945 h 440259" name="T12"/>
                  <a:gd fmla="*/ 278945 h 440259" name="T13"/>
                  <a:gd fmla="*/ 278945 h 440259" name="T14"/>
                  <a:gd fmla="*/ 278945 h 440259" name="T15"/>
                  <a:gd fmla="*/ 278945 h 440259" name="T16"/>
                  <a:gd fmla="*/ 278945 h 440259" name="T17"/>
                  <a:gd fmla="*/ 278945 h 440259" name="T18"/>
                  <a:gd fmla="*/ 278945 h 440259" name="T19"/>
                  <a:gd fmla="*/ 278945 h 440259" name="T20"/>
                  <a:gd fmla="*/ 278945 h 440259" name="T21"/>
                  <a:gd fmla="*/ 278945 h 440259" name="T22"/>
                  <a:gd fmla="*/ 278945 h 440259" name="T23"/>
                  <a:gd fmla="*/ 278945 h 440259" name="T24"/>
                  <a:gd fmla="*/ 278945 h 440259" name="T25"/>
                  <a:gd fmla="*/ 278945 h 440259" name="T26"/>
                  <a:gd fmla="*/ 278945 h 440259" name="T27"/>
                  <a:gd fmla="*/ 278945 h 440259" name="T28"/>
                  <a:gd fmla="*/ 278945 h 440259" name="T29"/>
                  <a:gd fmla="*/ 278945 h 440259" name="T30"/>
                  <a:gd fmla="*/ 278945 h 440259" name="T31"/>
                  <a:gd fmla="*/ 278945 h 440259" name="T32"/>
                  <a:gd fmla="*/ 278945 h 440259" name="T33"/>
                  <a:gd fmla="*/ 278945 h 440259" name="T34"/>
                  <a:gd fmla="*/ 278945 h 440259" name="T35"/>
                  <a:gd fmla="*/ 278945 h 440259" name="T36"/>
                  <a:gd fmla="*/ 278945 h 440259" name="T37"/>
                  <a:gd fmla="*/ 278945 h 440259" name="T38"/>
                  <a:gd fmla="*/ 278945 h 440259" name="T39"/>
                  <a:gd fmla="*/ 278945 h 440259" name="T40"/>
                  <a:gd fmla="*/ 278945 h 440259" name="T41"/>
                  <a:gd fmla="*/ 278945 h 440259" name="T42"/>
                  <a:gd fmla="*/ 278945 h 440259" name="T43"/>
                  <a:gd fmla="*/ 278945 h 440259" name="T44"/>
                  <a:gd fmla="*/ 278945 h 440259" name="T45"/>
                  <a:gd fmla="*/ 278945 h 440259" name="T46"/>
                  <a:gd fmla="*/ 278945 h 440259" name="T47"/>
                  <a:gd fmla="*/ 278945 h 440259" name="T48"/>
                  <a:gd fmla="*/ 278945 h 440259" name="T49"/>
                  <a:gd fmla="*/ 278945 h 440259" name="T50"/>
                  <a:gd fmla="*/ 278945 h 440259" name="T51"/>
                  <a:gd fmla="*/ 278945 h 440259" name="T52"/>
                  <a:gd fmla="*/ 278945 h 440259" name="T53"/>
                  <a:gd fmla="*/ 278945 h 440259" name="T54"/>
                  <a:gd fmla="*/ 278945 h 440259" name="T55"/>
                  <a:gd fmla="*/ 278945 h 440259" name="T56"/>
                  <a:gd fmla="*/ 278945 h 440259" name="T57"/>
                  <a:gd fmla="*/ 278945 h 440259" name="T58"/>
                  <a:gd fmla="*/ 278945 h 440259" name="T59"/>
                  <a:gd fmla="*/ 278945 h 440259" name="T60"/>
                  <a:gd fmla="*/ 278945 h 440259" name="T61"/>
                  <a:gd fmla="*/ 278945 h 440259" name="T62"/>
                  <a:gd fmla="*/ 278945 h 440259" name="T63"/>
                  <a:gd fmla="*/ 278945 h 440259" name="T64"/>
                  <a:gd fmla="*/ 278945 h 440259" name="T65"/>
                  <a:gd fmla="*/ 278945 h 440259" name="T66"/>
                  <a:gd fmla="*/ 278945 h 440259" name="T67"/>
                  <a:gd fmla="*/ 278945 h 440259" name="T68"/>
                  <a:gd fmla="*/ 278945 h 440259" name="T69"/>
                  <a:gd fmla="*/ 278945 h 440259" name="T70"/>
                  <a:gd fmla="*/ 278945 h 440259" name="T71"/>
                  <a:gd fmla="*/ 278945 h 440259" name="T72"/>
                  <a:gd fmla="*/ 278945 h 440259" name="T73"/>
                  <a:gd fmla="*/ 278945 h 440259" name="T74"/>
                  <a:gd fmla="*/ 278945 h 440259" name="T75"/>
                  <a:gd fmla="*/ 278945 h 440259" name="T76"/>
                  <a:gd fmla="*/ 278945 h 440259" name="T77"/>
                  <a:gd fmla="*/ 278945 h 440259" name="T78"/>
                  <a:gd fmla="*/ 278945 h 440259" name="T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b="b" l="0" r="r" t="0"/>
                <a:pathLst>
                  <a:path h="3764" w="3980">
                    <a:moveTo>
                      <a:pt x="3484" y="818"/>
                    </a:moveTo>
                    <a:cubicBezTo>
                      <a:pt x="3484" y="818"/>
                      <a:pt x="3484" y="818"/>
                      <a:pt x="3484" y="818"/>
                    </a:cubicBezTo>
                    <a:cubicBezTo>
                      <a:pt x="3484" y="818"/>
                      <a:pt x="3484" y="818"/>
                      <a:pt x="3484" y="818"/>
                    </a:cubicBezTo>
                    <a:cubicBezTo>
                      <a:pt x="3339" y="815"/>
                      <a:pt x="3288" y="861"/>
                      <a:pt x="3161" y="899"/>
                    </a:cubicBezTo>
                    <a:cubicBezTo>
                      <a:pt x="3014" y="944"/>
                      <a:pt x="2864" y="834"/>
                      <a:pt x="2864" y="680"/>
                    </a:cubicBezTo>
                    <a:lnTo>
                      <a:pt x="2862" y="229"/>
                    </a:lnTo>
                    <a:cubicBezTo>
                      <a:pt x="2862" y="103"/>
                      <a:pt x="2760" y="0"/>
                      <a:pt x="2633" y="0"/>
                    </a:cubicBezTo>
                    <a:lnTo>
                      <a:pt x="229" y="0"/>
                    </a:lnTo>
                    <a:cubicBezTo>
                      <a:pt x="103" y="0"/>
                      <a:pt x="0" y="103"/>
                      <a:pt x="0" y="229"/>
                    </a:cubicBezTo>
                    <a:lnTo>
                      <a:pt x="0" y="945"/>
                    </a:lnTo>
                    <a:cubicBezTo>
                      <a:pt x="311" y="918"/>
                      <a:pt x="349" y="814"/>
                      <a:pt x="557" y="818"/>
                    </a:cubicBezTo>
                    <a:cubicBezTo>
                      <a:pt x="557" y="818"/>
                      <a:pt x="558" y="818"/>
                      <a:pt x="558" y="818"/>
                    </a:cubicBezTo>
                    <a:cubicBezTo>
                      <a:pt x="558" y="818"/>
                      <a:pt x="558" y="818"/>
                      <a:pt x="558" y="818"/>
                    </a:cubicBezTo>
                    <a:cubicBezTo>
                      <a:pt x="833" y="824"/>
                      <a:pt x="1054" y="1048"/>
                      <a:pt x="1053" y="1324"/>
                    </a:cubicBezTo>
                    <a:cubicBezTo>
                      <a:pt x="1054" y="1600"/>
                      <a:pt x="833" y="1825"/>
                      <a:pt x="558" y="1831"/>
                    </a:cubicBezTo>
                    <a:cubicBezTo>
                      <a:pt x="558" y="1831"/>
                      <a:pt x="558" y="1831"/>
                      <a:pt x="558" y="1831"/>
                    </a:cubicBezTo>
                    <a:cubicBezTo>
                      <a:pt x="558" y="1831"/>
                      <a:pt x="557" y="1831"/>
                      <a:pt x="557" y="1831"/>
                    </a:cubicBezTo>
                    <a:cubicBezTo>
                      <a:pt x="349" y="1835"/>
                      <a:pt x="310" y="1731"/>
                      <a:pt x="0" y="1703"/>
                    </a:cubicBezTo>
                    <a:lnTo>
                      <a:pt x="0" y="2419"/>
                    </a:lnTo>
                    <a:cubicBezTo>
                      <a:pt x="0" y="2546"/>
                      <a:pt x="103" y="2649"/>
                      <a:pt x="229" y="2649"/>
                    </a:cubicBezTo>
                    <a:lnTo>
                      <a:pt x="787" y="2649"/>
                    </a:lnTo>
                    <a:cubicBezTo>
                      <a:pt x="941" y="2649"/>
                      <a:pt x="1051" y="2798"/>
                      <a:pt x="1006" y="2945"/>
                    </a:cubicBezTo>
                    <a:cubicBezTo>
                      <a:pt x="968" y="3070"/>
                      <a:pt x="922" y="3124"/>
                      <a:pt x="925" y="3268"/>
                    </a:cubicBezTo>
                    <a:cubicBezTo>
                      <a:pt x="925" y="3268"/>
                      <a:pt x="925" y="3268"/>
                      <a:pt x="924" y="3268"/>
                    </a:cubicBezTo>
                    <a:cubicBezTo>
                      <a:pt x="925" y="3269"/>
                      <a:pt x="925" y="3269"/>
                      <a:pt x="925" y="3269"/>
                    </a:cubicBezTo>
                    <a:cubicBezTo>
                      <a:pt x="931" y="3543"/>
                      <a:pt x="1155" y="3764"/>
                      <a:pt x="1431" y="3764"/>
                    </a:cubicBezTo>
                    <a:cubicBezTo>
                      <a:pt x="1707" y="3764"/>
                      <a:pt x="1932" y="3543"/>
                      <a:pt x="1938" y="3269"/>
                    </a:cubicBezTo>
                    <a:cubicBezTo>
                      <a:pt x="1938" y="3269"/>
                      <a:pt x="1938" y="3269"/>
                      <a:pt x="1938" y="3268"/>
                    </a:cubicBezTo>
                    <a:cubicBezTo>
                      <a:pt x="1938" y="3268"/>
                      <a:pt x="1938" y="3268"/>
                      <a:pt x="1938" y="3268"/>
                    </a:cubicBezTo>
                    <a:cubicBezTo>
                      <a:pt x="1940" y="3123"/>
                      <a:pt x="1894" y="3070"/>
                      <a:pt x="1856" y="2945"/>
                    </a:cubicBezTo>
                    <a:cubicBezTo>
                      <a:pt x="1811" y="2798"/>
                      <a:pt x="1921" y="2649"/>
                      <a:pt x="2075" y="2649"/>
                    </a:cubicBezTo>
                    <a:lnTo>
                      <a:pt x="2633" y="2649"/>
                    </a:lnTo>
                    <a:cubicBezTo>
                      <a:pt x="2760" y="2649"/>
                      <a:pt x="2862" y="2546"/>
                      <a:pt x="2862" y="2419"/>
                    </a:cubicBezTo>
                    <a:lnTo>
                      <a:pt x="2864" y="1968"/>
                    </a:lnTo>
                    <a:cubicBezTo>
                      <a:pt x="2864" y="1814"/>
                      <a:pt x="3014" y="1704"/>
                      <a:pt x="3161" y="1749"/>
                    </a:cubicBezTo>
                    <a:cubicBezTo>
                      <a:pt x="3286" y="1787"/>
                      <a:pt x="3339" y="1833"/>
                      <a:pt x="3484" y="1831"/>
                    </a:cubicBezTo>
                    <a:cubicBezTo>
                      <a:pt x="3484" y="1831"/>
                      <a:pt x="3484" y="1831"/>
                      <a:pt x="3484" y="1831"/>
                    </a:cubicBezTo>
                    <a:cubicBezTo>
                      <a:pt x="3484" y="1831"/>
                      <a:pt x="3484" y="1831"/>
                      <a:pt x="3484" y="1831"/>
                    </a:cubicBezTo>
                    <a:cubicBezTo>
                      <a:pt x="3759" y="1825"/>
                      <a:pt x="3980" y="1600"/>
                      <a:pt x="3980" y="1324"/>
                    </a:cubicBezTo>
                    <a:cubicBezTo>
                      <a:pt x="3980" y="1048"/>
                      <a:pt x="3759" y="824"/>
                      <a:pt x="3484" y="8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a8696d76-21b7-4ab5-8bdc-4ea6584cb197" id="13" name="组合 12">
              <a:extLst>
                <a:ext uri="{FF2B5EF4-FFF2-40B4-BE49-F238E27FC236}">
                  <a16:creationId id="{1F0689CC-8CA2-7BC1-0D76-1122ED2D91E5}"/>
                </a:ext>
              </a:extLst>
            </p:cNvPr>
            <p:cNvGrpSpPr/>
            <p:nvPr/>
          </p:nvGrpSpPr>
          <p:grpSpPr>
            <a:xfrm>
              <a:off x="6272067" y="2619923"/>
              <a:ext cx="2088828" cy="2726532"/>
              <a:chOff x="6272067" y="2619923"/>
              <a:chExt cx="2088828" cy="2726532"/>
            </a:xfrm>
          </p:grpSpPr>
          <p:sp>
            <p:nvSpPr>
              <p:cNvPr descr="a6f7a097-d424-4128-a199-4cda9a3160f2" id="19" name="Text3">
                <a:extLst>
                  <a:ext uri="{FF2B5EF4-FFF2-40B4-BE49-F238E27FC236}">
                    <a16:creationId id="{8BEA49A2-35E8-8912-2700-4051E67336AA}"/>
                  </a:ext>
                </a:extLst>
              </p:cNvPr>
              <p:cNvSpPr txBox="1"/>
              <p:nvPr/>
            </p:nvSpPr>
            <p:spPr>
              <a:xfrm flipV="false" flipH="false">
                <a:off x="6272068" y="4199803"/>
                <a:ext cx="2088827" cy="114665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无严格学历要求，大专及以上更佳；18 - 35岁均可报名。</a:t>
                </a:r>
              </a:p>
            </p:txBody>
          </p:sp>
          <p:sp>
            <p:nvSpPr>
              <p:cNvPr descr="e35608de-5366-4f47-8d21-3b121b7e3a98" id="20" name="Bullet3">
                <a:extLst>
                  <a:ext uri="{FF2B5EF4-FFF2-40B4-BE49-F238E27FC236}">
                    <a16:creationId id="{34123D4E-5D43-521D-DFF9-11FEF0507F78}"/>
                  </a:ext>
                </a:extLst>
              </p:cNvPr>
              <p:cNvSpPr txBox="1"/>
              <p:nvPr/>
            </p:nvSpPr>
            <p:spPr>
              <a:xfrm flipV="false" flipH="false">
                <a:off x="6272067" y="3244903"/>
                <a:ext cx="2088825" cy="892453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学历与年龄</a:t>
                </a:r>
              </a:p>
            </p:txBody>
          </p:sp>
          <p:sp>
            <p:nvSpPr>
              <p:cNvPr descr="1964e76b-be71-453f-9d29-c86bb147b08f" id="44" name="IconBackground3">
                <a:extLst>
                  <a:ext uri="{FF2B5EF4-FFF2-40B4-BE49-F238E27FC236}">
                    <a16:creationId id="{87591B80-ED65-A99C-EB79-39A25868D4E5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7525685" y="2619923"/>
                <a:ext cx="660400" cy="602458"/>
              </a:xfrm>
              <a:custGeom>
                <a:avLst/>
                <a:gdLst>
                  <a:gd fmla="*/ 1224244 w 3459897" name="connsiteX0"/>
                  <a:gd fmla="*/ 3350918 h 3352124" name="connsiteY0"/>
                  <a:gd fmla="*/ 824735 w 3459897" name="connsiteX1"/>
                  <a:gd fmla="*/ 3322228 h 3352124" name="connsiteY1"/>
                  <a:gd fmla="*/ 247955 w 3459897" name="connsiteX2"/>
                  <a:gd fmla="*/ 2870089 h 3352124" name="connsiteY2"/>
                  <a:gd fmla="*/ 106405 w 3459897" name="connsiteX3"/>
                  <a:gd fmla="*/ 2315603 h 3352124" name="connsiteY3"/>
                  <a:gd fmla="*/ 99121 w 3459897" name="connsiteX4"/>
                  <a:gd fmla="*/ 1844147 h 3352124" name="connsiteY4"/>
                  <a:gd fmla="*/ 72964 w 3459897" name="connsiteX5"/>
                  <a:gd fmla="*/ 1551355 h 3352124" name="connsiteY5"/>
                  <a:gd fmla="*/ 12544 w 3459897" name="connsiteX6"/>
                  <a:gd fmla="*/ 1362938 h 3352124" name="connsiteY6"/>
                  <a:gd fmla="*/ 105898 w 3459897" name="connsiteX7"/>
                  <a:gd fmla="*/ 857788 h 3352124" name="connsiteY7"/>
                  <a:gd fmla="*/ 269679 w 3459897" name="connsiteX8"/>
                  <a:gd fmla="*/ 574117 h 3352124" name="connsiteY8"/>
                  <a:gd fmla="*/ 714914 w 3459897" name="connsiteX9"/>
                  <a:gd fmla="*/ 325089 h 3352124" name="connsiteY9"/>
                  <a:gd fmla="*/ 1090673 w 3459897" name="connsiteX10"/>
                  <a:gd fmla="*/ 226542 h 3352124" name="connsiteY10"/>
                  <a:gd fmla="*/ 1587209 w 3459897" name="connsiteX11"/>
                  <a:gd fmla="*/ 67764 h 3352124" name="connsiteY11"/>
                  <a:gd fmla="*/ 1933644 w 3459897" name="connsiteX12"/>
                  <a:gd fmla="*/ 820 h 3352124" name="connsiteY12"/>
                  <a:gd fmla="*/ 2418400 w 3459897" name="connsiteX13"/>
                  <a:gd fmla="*/ 89994 h 3352124" name="connsiteY13"/>
                  <a:gd fmla="*/ 2983273 w 3459897" name="connsiteX14"/>
                  <a:gd fmla="*/ 413693 h 3352124" name="connsiteY14"/>
                  <a:gd fmla="*/ 3381262 w 3459897" name="connsiteX15"/>
                  <a:gd fmla="*/ 1066156 h 3352124" name="connsiteY15"/>
                  <a:gd fmla="*/ 3330911 w 3459897" name="connsiteX16"/>
                  <a:gd fmla="*/ 2246316 h 3352124" name="connsiteY16"/>
                  <a:gd fmla="*/ 2267476 w 3459897" name="connsiteX17"/>
                  <a:gd fmla="*/ 3211014 h 3352124" name="connsiteY17"/>
                  <a:gd fmla="*/ 1703806 w 3459897" name="connsiteX18"/>
                  <a:gd fmla="*/ 3319504 h 3352124" name="connsiteY18"/>
                  <a:gd fmla="*/ 1224244 w 3459897" name="connsiteX19"/>
                  <a:gd fmla="*/ 3350728 h 3352124" name="connsiteY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b="b" l="l" r="r" t="t"/>
                <a:pathLst>
                  <a:path h="3352124" w="3459897">
                    <a:moveTo>
                      <a:pt x="1224244" y="3350918"/>
                    </a:moveTo>
                    <a:cubicBezTo>
                      <a:pt x="1090103" y="3354148"/>
                      <a:pt x="956342" y="3352818"/>
                      <a:pt x="824735" y="3322228"/>
                    </a:cubicBezTo>
                    <a:cubicBezTo>
                      <a:pt x="562280" y="3261238"/>
                      <a:pt x="377219" y="3100370"/>
                      <a:pt x="247955" y="2870089"/>
                    </a:cubicBezTo>
                    <a:cubicBezTo>
                      <a:pt x="151498" y="2698265"/>
                      <a:pt x="108495" y="2512000"/>
                      <a:pt x="106405" y="2315603"/>
                    </a:cubicBezTo>
                    <a:cubicBezTo>
                      <a:pt x="104694" y="2158408"/>
                      <a:pt x="105011" y="2001151"/>
                      <a:pt x="99121" y="1844147"/>
                    </a:cubicBezTo>
                    <a:cubicBezTo>
                      <a:pt x="96461" y="1773656"/>
                      <a:pt x="101338" y="1676629"/>
                      <a:pt x="72964" y="1551355"/>
                    </a:cubicBezTo>
                    <a:cubicBezTo>
                      <a:pt x="48264" y="1442105"/>
                      <a:pt x="29517" y="1438431"/>
                      <a:pt x="12544" y="1362938"/>
                    </a:cubicBezTo>
                    <a:cubicBezTo>
                      <a:pt x="-29700" y="1174900"/>
                      <a:pt x="43197" y="1004406"/>
                      <a:pt x="105898" y="857788"/>
                    </a:cubicBezTo>
                    <a:cubicBezTo>
                      <a:pt x="155615" y="741571"/>
                      <a:pt x="187345" y="657844"/>
                      <a:pt x="269679" y="574117"/>
                    </a:cubicBezTo>
                    <a:cubicBezTo>
                      <a:pt x="393813" y="447956"/>
                      <a:pt x="548917" y="376706"/>
                      <a:pt x="714914" y="325089"/>
                    </a:cubicBezTo>
                    <a:cubicBezTo>
                      <a:pt x="838668" y="286645"/>
                      <a:pt x="965336" y="258905"/>
                      <a:pt x="1090673" y="226542"/>
                    </a:cubicBezTo>
                    <a:cubicBezTo>
                      <a:pt x="1259267" y="183031"/>
                      <a:pt x="1421211" y="119191"/>
                      <a:pt x="1587209" y="67764"/>
                    </a:cubicBezTo>
                    <a:cubicBezTo>
                      <a:pt x="1700196" y="32804"/>
                      <a:pt x="1814640" y="5760"/>
                      <a:pt x="1933644" y="820"/>
                    </a:cubicBezTo>
                    <a:cubicBezTo>
                      <a:pt x="2102112" y="-6146"/>
                      <a:pt x="2262156" y="31917"/>
                      <a:pt x="2418400" y="89994"/>
                    </a:cubicBezTo>
                    <a:cubicBezTo>
                      <a:pt x="2624551" y="166565"/>
                      <a:pt x="2817085" y="267392"/>
                      <a:pt x="2983273" y="413693"/>
                    </a:cubicBezTo>
                    <a:cubicBezTo>
                      <a:pt x="3183471" y="589887"/>
                      <a:pt x="3308048" y="812885"/>
                      <a:pt x="3381262" y="1066156"/>
                    </a:cubicBezTo>
                    <a:cubicBezTo>
                      <a:pt x="3496592" y="1464841"/>
                      <a:pt x="3489372" y="1860867"/>
                      <a:pt x="3330911" y="2246316"/>
                    </a:cubicBezTo>
                    <a:cubicBezTo>
                      <a:pt x="3130207" y="2734555"/>
                      <a:pt x="2772055" y="3055087"/>
                      <a:pt x="2267476" y="3211014"/>
                    </a:cubicBezTo>
                    <a:cubicBezTo>
                      <a:pt x="2083618" y="3267824"/>
                      <a:pt x="1894947" y="3299618"/>
                      <a:pt x="1703806" y="3319504"/>
                    </a:cubicBezTo>
                    <a:cubicBezTo>
                      <a:pt x="1544269" y="3336098"/>
                      <a:pt x="1384351" y="3344775"/>
                      <a:pt x="1224244" y="335072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2a14cf8-89e5-4928-a008-760eb639209f" id="54" name="Icon3">
                <a:extLst>
                  <a:ext uri="{FF2B5EF4-FFF2-40B4-BE49-F238E27FC236}">
                    <a16:creationId id="{BE361795-DD40-2A03-B868-2B6C0EDA1E88}"/>
                  </a:ext>
                </a:extLst>
              </p:cNvPr>
              <p:cNvSpPr/>
              <p:nvPr/>
            </p:nvSpPr>
            <p:spPr>
              <a:xfrm flipV="false" flipH="false">
                <a:off x="7694966" y="2764573"/>
                <a:ext cx="353023" cy="356328"/>
              </a:xfrm>
              <a:custGeom>
                <a:avLst/>
                <a:gdLst>
                  <a:gd fmla="*/ 278945 h 440259" name="T0"/>
                  <a:gd fmla="*/ 278945 h 440259" name="T1"/>
                  <a:gd fmla="*/ 278945 h 440259" name="T2"/>
                  <a:gd fmla="*/ 278945 h 440259" name="T3"/>
                  <a:gd fmla="*/ 278945 h 440259" name="T4"/>
                  <a:gd fmla="*/ 278945 h 440259" name="T5"/>
                  <a:gd fmla="*/ 278945 h 440259" name="T6"/>
                  <a:gd fmla="*/ 278945 h 440259" name="T7"/>
                  <a:gd fmla="*/ 278945 h 440259" name="T8"/>
                  <a:gd fmla="*/ 278945 h 440259" name="T9"/>
                  <a:gd fmla="*/ 278945 h 440259" name="T10"/>
                  <a:gd fmla="*/ 278945 h 440259" name="T11"/>
                  <a:gd fmla="*/ 278945 h 440259" name="T12"/>
                  <a:gd fmla="*/ 278945 h 440259" name="T13"/>
                  <a:gd fmla="*/ 278945 h 440259" name="T14"/>
                  <a:gd fmla="*/ 278945 h 440259" name="T15"/>
                  <a:gd fmla="*/ 278945 h 440259" name="T16"/>
                  <a:gd fmla="*/ 278945 h 440259" name="T17"/>
                  <a:gd fmla="*/ 278945 h 440259" name="T18"/>
                  <a:gd fmla="*/ 278945 h 440259" name="T19"/>
                  <a:gd fmla="*/ 278945 h 440259" name="T20"/>
                  <a:gd fmla="*/ 278945 h 440259" name="T21"/>
                  <a:gd fmla="*/ 278945 h 440259" name="T22"/>
                  <a:gd fmla="*/ 278945 h 440259" name="T23"/>
                  <a:gd fmla="*/ 278945 h 440259" name="T24"/>
                  <a:gd fmla="*/ 278945 h 440259" name="T25"/>
                  <a:gd fmla="*/ 278945 h 440259" name="T26"/>
                  <a:gd fmla="*/ 278945 h 440259" name="T27"/>
                  <a:gd fmla="*/ 278945 h 440259" name="T28"/>
                  <a:gd fmla="*/ 278945 h 440259" name="T29"/>
                  <a:gd fmla="*/ 278945 h 440259" name="T30"/>
                  <a:gd fmla="*/ 278945 h 440259" name="T31"/>
                  <a:gd fmla="*/ 278945 h 440259" name="T32"/>
                  <a:gd fmla="*/ 278945 h 440259" name="T33"/>
                  <a:gd fmla="*/ 278945 h 440259" name="T34"/>
                  <a:gd fmla="*/ 278945 h 440259" name="T35"/>
                  <a:gd fmla="*/ 278945 h 440259" name="T36"/>
                  <a:gd fmla="*/ 278945 h 440259" name="T37"/>
                  <a:gd fmla="*/ 278945 h 440259" name="T38"/>
                  <a:gd fmla="*/ 278945 h 440259" name="T39"/>
                  <a:gd fmla="*/ 278945 h 440259" name="T40"/>
                  <a:gd fmla="*/ 278945 h 440259" name="T41"/>
                  <a:gd fmla="*/ 278945 h 440259" name="T42"/>
                  <a:gd fmla="*/ 278945 h 440259" name="T43"/>
                  <a:gd fmla="*/ 278945 h 440259" name="T44"/>
                  <a:gd fmla="*/ 278945 h 440259" name="T45"/>
                  <a:gd fmla="*/ 278945 h 440259" name="T46"/>
                  <a:gd fmla="*/ 278945 h 440259" name="T47"/>
                  <a:gd fmla="*/ 278945 h 440259" name="T48"/>
                  <a:gd fmla="*/ 278945 h 440259" name="T49"/>
                  <a:gd fmla="*/ 278945 h 440259" name="T50"/>
                  <a:gd fmla="*/ 278945 h 440259" name="T51"/>
                  <a:gd fmla="*/ 278945 h 440259" name="T52"/>
                  <a:gd fmla="*/ 278945 h 440259" name="T53"/>
                  <a:gd fmla="*/ 278945 h 440259" name="T54"/>
                  <a:gd fmla="*/ 278945 h 440259" name="T55"/>
                  <a:gd fmla="*/ 88862 h 440259" name="T56"/>
                  <a:gd fmla="*/ 88862 h 440259" name="T57"/>
                  <a:gd fmla="*/ 278945 h 440259" name="T58"/>
                  <a:gd fmla="*/ 278945 h 440259" name="T59"/>
                  <a:gd fmla="*/ 278945 h 440259" name="T60"/>
                  <a:gd fmla="*/ 278945 h 440259" name="T61"/>
                  <a:gd fmla="*/ 278945 h 440259" name="T62"/>
                  <a:gd fmla="*/ 278945 h 440259" name="T63"/>
                  <a:gd fmla="*/ 278945 h 440259" name="T64"/>
                  <a:gd fmla="*/ 278945 h 440259" name="T65"/>
                  <a:gd fmla="*/ 278945 h 440259" name="T66"/>
                  <a:gd fmla="*/ 278945 h 440259" name="T67"/>
                  <a:gd fmla="*/ 278945 h 440259" name="T68"/>
                  <a:gd fmla="*/ 278945 h 440259" name="T69"/>
                  <a:gd fmla="*/ 278945 h 440259" name="T70"/>
                  <a:gd fmla="*/ 278945 h 440259" name="T71"/>
                  <a:gd fmla="*/ 278945 h 440259" name="T72"/>
                  <a:gd fmla="*/ 278945 h 440259" name="T73"/>
                  <a:gd fmla="*/ 278945 h 440259" name="T74"/>
                  <a:gd fmla="*/ 278945 h 440259" name="T75"/>
                  <a:gd fmla="*/ 278945 h 440259" name="T76"/>
                  <a:gd fmla="*/ 278945 h 440259" name="T77"/>
                  <a:gd fmla="*/ 278945 h 440259" name="T78"/>
                  <a:gd fmla="*/ 278945 h 440259" name="T79"/>
                  <a:gd fmla="*/ 278945 h 440259" name="T80"/>
                  <a:gd fmla="*/ 278945 h 440259" name="T81"/>
                  <a:gd fmla="*/ 278945 h 440259" name="T82"/>
                  <a:gd fmla="*/ 278945 h 440259" name="T83"/>
                  <a:gd fmla="*/ 278945 h 440259" name="T84"/>
                  <a:gd fmla="*/ 278945 h 440259" name="T85"/>
                  <a:gd fmla="*/ 278945 h 440259" name="T86"/>
                  <a:gd fmla="*/ 278945 h 440259" name="T87"/>
                  <a:gd fmla="*/ 278945 h 440259" name="T88"/>
                  <a:gd fmla="*/ 278945 h 440259" name="T89"/>
                  <a:gd fmla="*/ 278945 h 440259" name="T90"/>
                  <a:gd fmla="*/ 278945 h 440259" name="T91"/>
                  <a:gd fmla="*/ 278945 h 440259" name="T92"/>
                  <a:gd fmla="*/ 278945 h 440259" name="T93"/>
                  <a:gd fmla="*/ 278945 h 440259" name="T94"/>
                  <a:gd fmla="*/ 278945 h 440259" name="T95"/>
                  <a:gd fmla="*/ 278945 h 440259" name="T96"/>
                  <a:gd fmla="*/ 278945 h 440259" name="T97"/>
                  <a:gd fmla="*/ 278945 h 440259" name="T98"/>
                  <a:gd fmla="*/ 278945 h 440259" name="T99"/>
                  <a:gd fmla="*/ 278945 h 440259" name="T100"/>
                  <a:gd fmla="*/ 278945 h 440259" name="T101"/>
                  <a:gd fmla="*/ 278945 h 440259" name="T102"/>
                  <a:gd fmla="*/ 278945 h 440259" name="T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b="b" l="0" r="r" t="0"/>
                <a:pathLst>
                  <a:path h="5055" w="5001">
                    <a:moveTo>
                      <a:pt x="4952" y="4387"/>
                    </a:moveTo>
                    <a:cubicBezTo>
                      <a:pt x="4926" y="4300"/>
                      <a:pt x="4856" y="4236"/>
                      <a:pt x="4743" y="4197"/>
                    </a:cubicBezTo>
                    <a:cubicBezTo>
                      <a:pt x="4679" y="4174"/>
                      <a:pt x="4607" y="4161"/>
                      <a:pt x="4531" y="4146"/>
                    </a:cubicBezTo>
                    <a:cubicBezTo>
                      <a:pt x="4469" y="4134"/>
                      <a:pt x="4406" y="4122"/>
                      <a:pt x="4354" y="4106"/>
                    </a:cubicBezTo>
                    <a:cubicBezTo>
                      <a:pt x="4348" y="4104"/>
                      <a:pt x="4342" y="4102"/>
                      <a:pt x="4336" y="4100"/>
                    </a:cubicBezTo>
                    <a:cubicBezTo>
                      <a:pt x="4350" y="4086"/>
                      <a:pt x="4363" y="4073"/>
                      <a:pt x="4375" y="4061"/>
                    </a:cubicBezTo>
                    <a:cubicBezTo>
                      <a:pt x="4430" y="4007"/>
                      <a:pt x="4486" y="3951"/>
                      <a:pt x="4525" y="3887"/>
                    </a:cubicBezTo>
                    <a:cubicBezTo>
                      <a:pt x="4598" y="3768"/>
                      <a:pt x="4589" y="3642"/>
                      <a:pt x="4503" y="3550"/>
                    </a:cubicBezTo>
                    <a:cubicBezTo>
                      <a:pt x="4503" y="3550"/>
                      <a:pt x="4421" y="3457"/>
                      <a:pt x="4263" y="3457"/>
                    </a:cubicBezTo>
                    <a:cubicBezTo>
                      <a:pt x="4219" y="3457"/>
                      <a:pt x="4173" y="3465"/>
                      <a:pt x="4127" y="3481"/>
                    </a:cubicBezTo>
                    <a:cubicBezTo>
                      <a:pt x="4128" y="3397"/>
                      <a:pt x="4127" y="3316"/>
                      <a:pt x="4125" y="3240"/>
                    </a:cubicBezTo>
                    <a:cubicBezTo>
                      <a:pt x="4110" y="2844"/>
                      <a:pt x="4045" y="2598"/>
                      <a:pt x="3919" y="2464"/>
                    </a:cubicBezTo>
                    <a:cubicBezTo>
                      <a:pt x="3919" y="2161"/>
                      <a:pt x="3799" y="1716"/>
                      <a:pt x="3596" y="1272"/>
                    </a:cubicBezTo>
                    <a:cubicBezTo>
                      <a:pt x="3289" y="598"/>
                      <a:pt x="2883" y="109"/>
                      <a:pt x="2632" y="109"/>
                    </a:cubicBezTo>
                    <a:cubicBezTo>
                      <a:pt x="2609" y="109"/>
                      <a:pt x="2587" y="114"/>
                      <a:pt x="2567" y="123"/>
                    </a:cubicBezTo>
                    <a:cubicBezTo>
                      <a:pt x="2564" y="124"/>
                      <a:pt x="2562" y="125"/>
                      <a:pt x="2559" y="126"/>
                    </a:cubicBezTo>
                    <a:lnTo>
                      <a:pt x="2435" y="183"/>
                    </a:lnTo>
                    <a:cubicBezTo>
                      <a:pt x="2345" y="152"/>
                      <a:pt x="2164" y="92"/>
                      <a:pt x="1969" y="50"/>
                    </a:cubicBezTo>
                    <a:cubicBezTo>
                      <a:pt x="1819" y="17"/>
                      <a:pt x="1690" y="0"/>
                      <a:pt x="1584" y="0"/>
                    </a:cubicBezTo>
                    <a:cubicBezTo>
                      <a:pt x="1404" y="0"/>
                      <a:pt x="1287" y="46"/>
                      <a:pt x="1225" y="141"/>
                    </a:cubicBezTo>
                    <a:cubicBezTo>
                      <a:pt x="1193" y="190"/>
                      <a:pt x="1161" y="274"/>
                      <a:pt x="1194" y="391"/>
                    </a:cubicBezTo>
                    <a:cubicBezTo>
                      <a:pt x="1201" y="415"/>
                      <a:pt x="1210" y="440"/>
                      <a:pt x="1221" y="465"/>
                    </a:cubicBezTo>
                    <a:cubicBezTo>
                      <a:pt x="1347" y="741"/>
                      <a:pt x="1923" y="1198"/>
                      <a:pt x="2561" y="1528"/>
                    </a:cubicBezTo>
                    <a:cubicBezTo>
                      <a:pt x="2576" y="1535"/>
                      <a:pt x="2592" y="1537"/>
                      <a:pt x="2607" y="1534"/>
                    </a:cubicBezTo>
                    <a:cubicBezTo>
                      <a:pt x="2620" y="1531"/>
                      <a:pt x="2633" y="1529"/>
                      <a:pt x="2646" y="1529"/>
                    </a:cubicBezTo>
                    <a:cubicBezTo>
                      <a:pt x="2715" y="1529"/>
                      <a:pt x="2778" y="1570"/>
                      <a:pt x="2807" y="1632"/>
                    </a:cubicBezTo>
                    <a:cubicBezTo>
                      <a:pt x="2827" y="1675"/>
                      <a:pt x="2828" y="1723"/>
                      <a:pt x="2812" y="1768"/>
                    </a:cubicBezTo>
                    <a:cubicBezTo>
                      <a:pt x="2795" y="1812"/>
                      <a:pt x="2762" y="1847"/>
                      <a:pt x="2720" y="1866"/>
                    </a:cubicBezTo>
                    <a:cubicBezTo>
                      <a:pt x="2696" y="1877"/>
                      <a:pt x="2672" y="1882"/>
                      <a:pt x="2646" y="1882"/>
                    </a:cubicBezTo>
                    <a:cubicBezTo>
                      <a:pt x="2577" y="1882"/>
                      <a:pt x="2514" y="1842"/>
                      <a:pt x="2485" y="1779"/>
                    </a:cubicBezTo>
                    <a:cubicBezTo>
                      <a:pt x="2479" y="1765"/>
                      <a:pt x="2475" y="1751"/>
                      <a:pt x="2472" y="1737"/>
                    </a:cubicBezTo>
                    <a:cubicBezTo>
                      <a:pt x="2469" y="1716"/>
                      <a:pt x="2456" y="1699"/>
                      <a:pt x="2437" y="1689"/>
                    </a:cubicBezTo>
                    <a:cubicBezTo>
                      <a:pt x="1929" y="1426"/>
                      <a:pt x="1462" y="1094"/>
                      <a:pt x="1188" y="802"/>
                    </a:cubicBezTo>
                    <a:cubicBezTo>
                      <a:pt x="1169" y="781"/>
                      <a:pt x="1138" y="775"/>
                      <a:pt x="1112" y="787"/>
                    </a:cubicBezTo>
                    <a:lnTo>
                      <a:pt x="42" y="1274"/>
                    </a:lnTo>
                    <a:cubicBezTo>
                      <a:pt x="16" y="1287"/>
                      <a:pt x="0" y="1315"/>
                      <a:pt x="4" y="1344"/>
                    </a:cubicBezTo>
                    <a:cubicBezTo>
                      <a:pt x="24" y="1493"/>
                      <a:pt x="112" y="2033"/>
                      <a:pt x="425" y="2719"/>
                    </a:cubicBezTo>
                    <a:cubicBezTo>
                      <a:pt x="738" y="3405"/>
                      <a:pt x="1088" y="3826"/>
                      <a:pt x="1188" y="3938"/>
                    </a:cubicBezTo>
                    <a:cubicBezTo>
                      <a:pt x="1207" y="3960"/>
                      <a:pt x="1238" y="3967"/>
                      <a:pt x="1265" y="3955"/>
                    </a:cubicBezTo>
                    <a:lnTo>
                      <a:pt x="3494" y="2938"/>
                    </a:lnTo>
                    <a:cubicBezTo>
                      <a:pt x="3497" y="2958"/>
                      <a:pt x="3500" y="2979"/>
                      <a:pt x="3503" y="3001"/>
                    </a:cubicBezTo>
                    <a:cubicBezTo>
                      <a:pt x="3522" y="3142"/>
                      <a:pt x="3544" y="3302"/>
                      <a:pt x="3544" y="3433"/>
                    </a:cubicBezTo>
                    <a:cubicBezTo>
                      <a:pt x="3545" y="3525"/>
                      <a:pt x="3534" y="3576"/>
                      <a:pt x="3526" y="3603"/>
                    </a:cubicBezTo>
                    <a:lnTo>
                      <a:pt x="3526" y="3603"/>
                    </a:lnTo>
                    <a:cubicBezTo>
                      <a:pt x="3499" y="3600"/>
                      <a:pt x="3467" y="3595"/>
                      <a:pt x="3435" y="3590"/>
                    </a:cubicBezTo>
                    <a:cubicBezTo>
                      <a:pt x="3371" y="3579"/>
                      <a:pt x="3305" y="3568"/>
                      <a:pt x="3242" y="3568"/>
                    </a:cubicBezTo>
                    <a:cubicBezTo>
                      <a:pt x="3087" y="3568"/>
                      <a:pt x="3014" y="3639"/>
                      <a:pt x="2980" y="3699"/>
                    </a:cubicBezTo>
                    <a:cubicBezTo>
                      <a:pt x="2900" y="3839"/>
                      <a:pt x="2980" y="4012"/>
                      <a:pt x="3058" y="4146"/>
                    </a:cubicBezTo>
                    <a:cubicBezTo>
                      <a:pt x="3014" y="4158"/>
                      <a:pt x="2954" y="4169"/>
                      <a:pt x="2914" y="4176"/>
                    </a:cubicBezTo>
                    <a:cubicBezTo>
                      <a:pt x="2854" y="4186"/>
                      <a:pt x="2793" y="4197"/>
                      <a:pt x="2739" y="4214"/>
                    </a:cubicBezTo>
                    <a:cubicBezTo>
                      <a:pt x="2639" y="4245"/>
                      <a:pt x="2574" y="4300"/>
                      <a:pt x="2546" y="4376"/>
                    </a:cubicBezTo>
                    <a:cubicBezTo>
                      <a:pt x="2523" y="4435"/>
                      <a:pt x="2516" y="4529"/>
                      <a:pt x="2605" y="4640"/>
                    </a:cubicBezTo>
                    <a:cubicBezTo>
                      <a:pt x="2723" y="4785"/>
                      <a:pt x="2892" y="4895"/>
                      <a:pt x="3108" y="4965"/>
                    </a:cubicBezTo>
                    <a:cubicBezTo>
                      <a:pt x="3287" y="5024"/>
                      <a:pt x="3499" y="5055"/>
                      <a:pt x="3720" y="5055"/>
                    </a:cubicBezTo>
                    <a:cubicBezTo>
                      <a:pt x="3933" y="5055"/>
                      <a:pt x="4147" y="5027"/>
                      <a:pt x="4338" y="4975"/>
                    </a:cubicBezTo>
                    <a:cubicBezTo>
                      <a:pt x="4480" y="4936"/>
                      <a:pt x="4676" y="4863"/>
                      <a:pt x="4804" y="4742"/>
                    </a:cubicBezTo>
                    <a:cubicBezTo>
                      <a:pt x="4858" y="4690"/>
                      <a:pt x="5001" y="4555"/>
                      <a:pt x="4952" y="4387"/>
                    </a:cubicBezTo>
                    <a:close/>
                    <a:moveTo>
                      <a:pt x="3311" y="4229"/>
                    </a:moveTo>
                    <a:cubicBezTo>
                      <a:pt x="3326" y="4193"/>
                      <a:pt x="3319" y="4150"/>
                      <a:pt x="3288" y="4095"/>
                    </a:cubicBezTo>
                    <a:cubicBezTo>
                      <a:pt x="3213" y="3963"/>
                      <a:pt x="3187" y="3873"/>
                      <a:pt x="3211" y="3829"/>
                    </a:cubicBezTo>
                    <a:cubicBezTo>
                      <a:pt x="3216" y="3819"/>
                      <a:pt x="3232" y="3790"/>
                      <a:pt x="3307" y="3790"/>
                    </a:cubicBezTo>
                    <a:cubicBezTo>
                      <a:pt x="3349" y="3790"/>
                      <a:pt x="3401" y="3799"/>
                      <a:pt x="3450" y="3807"/>
                    </a:cubicBezTo>
                    <a:cubicBezTo>
                      <a:pt x="3499" y="3816"/>
                      <a:pt x="3544" y="3824"/>
                      <a:pt x="3581" y="3824"/>
                    </a:cubicBezTo>
                    <a:cubicBezTo>
                      <a:pt x="3601" y="3824"/>
                      <a:pt x="3616" y="3821"/>
                      <a:pt x="3628" y="3817"/>
                    </a:cubicBezTo>
                    <a:cubicBezTo>
                      <a:pt x="3636" y="3814"/>
                      <a:pt x="3643" y="3809"/>
                      <a:pt x="3649" y="3803"/>
                    </a:cubicBezTo>
                    <a:cubicBezTo>
                      <a:pt x="3773" y="3674"/>
                      <a:pt x="3744" y="3311"/>
                      <a:pt x="3704" y="2950"/>
                    </a:cubicBezTo>
                    <a:cubicBezTo>
                      <a:pt x="3690" y="2823"/>
                      <a:pt x="3677" y="2722"/>
                      <a:pt x="3691" y="2702"/>
                    </a:cubicBezTo>
                    <a:cubicBezTo>
                      <a:pt x="3694" y="2699"/>
                      <a:pt x="3697" y="2697"/>
                      <a:pt x="3700" y="2698"/>
                    </a:cubicBezTo>
                    <a:cubicBezTo>
                      <a:pt x="3815" y="2734"/>
                      <a:pt x="3888" y="2948"/>
                      <a:pt x="3911" y="3314"/>
                    </a:cubicBezTo>
                    <a:cubicBezTo>
                      <a:pt x="3921" y="3469"/>
                      <a:pt x="3920" y="3619"/>
                      <a:pt x="3917" y="3718"/>
                    </a:cubicBezTo>
                    <a:cubicBezTo>
                      <a:pt x="3917" y="3741"/>
                      <a:pt x="3929" y="3762"/>
                      <a:pt x="3948" y="3773"/>
                    </a:cubicBezTo>
                    <a:cubicBezTo>
                      <a:pt x="3968" y="3784"/>
                      <a:pt x="3992" y="3782"/>
                      <a:pt x="4010" y="3768"/>
                    </a:cubicBezTo>
                    <a:cubicBezTo>
                      <a:pt x="4057" y="3732"/>
                      <a:pt x="4127" y="3689"/>
                      <a:pt x="4197" y="3689"/>
                    </a:cubicBezTo>
                    <a:cubicBezTo>
                      <a:pt x="4233" y="3689"/>
                      <a:pt x="4265" y="3700"/>
                      <a:pt x="4295" y="3723"/>
                    </a:cubicBezTo>
                    <a:lnTo>
                      <a:pt x="4295" y="3723"/>
                    </a:lnTo>
                    <a:cubicBezTo>
                      <a:pt x="4347" y="3782"/>
                      <a:pt x="4302" y="3848"/>
                      <a:pt x="4187" y="3967"/>
                    </a:cubicBezTo>
                    <a:cubicBezTo>
                      <a:pt x="4109" y="4049"/>
                      <a:pt x="4073" y="4092"/>
                      <a:pt x="4070" y="4132"/>
                    </a:cubicBezTo>
                    <a:cubicBezTo>
                      <a:pt x="4069" y="4142"/>
                      <a:pt x="4071" y="4151"/>
                      <a:pt x="4074" y="4160"/>
                    </a:cubicBezTo>
                    <a:cubicBezTo>
                      <a:pt x="4112" y="4256"/>
                      <a:pt x="4259" y="4286"/>
                      <a:pt x="4402" y="4315"/>
                    </a:cubicBezTo>
                    <a:cubicBezTo>
                      <a:pt x="4521" y="4339"/>
                      <a:pt x="4633" y="4361"/>
                      <a:pt x="4651" y="4423"/>
                    </a:cubicBezTo>
                    <a:cubicBezTo>
                      <a:pt x="4662" y="4463"/>
                      <a:pt x="4633" y="4516"/>
                      <a:pt x="4563" y="4586"/>
                    </a:cubicBezTo>
                    <a:cubicBezTo>
                      <a:pt x="4420" y="4729"/>
                      <a:pt x="4075" y="4828"/>
                      <a:pt x="3723" y="4828"/>
                    </a:cubicBezTo>
                    <a:cubicBezTo>
                      <a:pt x="3338" y="4828"/>
                      <a:pt x="3027" y="4712"/>
                      <a:pt x="2870" y="4509"/>
                    </a:cubicBezTo>
                    <a:cubicBezTo>
                      <a:pt x="2844" y="4475"/>
                      <a:pt x="2834" y="4446"/>
                      <a:pt x="2842" y="4424"/>
                    </a:cubicBezTo>
                    <a:cubicBezTo>
                      <a:pt x="2859" y="4377"/>
                      <a:pt x="2951" y="4360"/>
                      <a:pt x="3047" y="4342"/>
                    </a:cubicBezTo>
                    <a:cubicBezTo>
                      <a:pt x="3183" y="4317"/>
                      <a:pt x="3282" y="4295"/>
                      <a:pt x="3311" y="4229"/>
                    </a:cubicBezTo>
                    <a:close/>
                    <a:moveTo>
                      <a:pt x="3039" y="1526"/>
                    </a:moveTo>
                    <a:cubicBezTo>
                      <a:pt x="2915" y="1253"/>
                      <a:pt x="2821" y="973"/>
                      <a:pt x="2775" y="738"/>
                    </a:cubicBezTo>
                    <a:cubicBezTo>
                      <a:pt x="2759" y="657"/>
                      <a:pt x="2749" y="582"/>
                      <a:pt x="2746" y="515"/>
                    </a:cubicBezTo>
                    <a:lnTo>
                      <a:pt x="2746" y="515"/>
                    </a:lnTo>
                    <a:cubicBezTo>
                      <a:pt x="2794" y="561"/>
                      <a:pt x="2844" y="618"/>
                      <a:pt x="2895" y="684"/>
                    </a:cubicBezTo>
                    <a:cubicBezTo>
                      <a:pt x="3043" y="872"/>
                      <a:pt x="3192" y="1127"/>
                      <a:pt x="3317" y="1400"/>
                    </a:cubicBezTo>
                    <a:cubicBezTo>
                      <a:pt x="3442" y="1673"/>
                      <a:pt x="3535" y="1953"/>
                      <a:pt x="3581" y="2188"/>
                    </a:cubicBezTo>
                    <a:cubicBezTo>
                      <a:pt x="3597" y="2269"/>
                      <a:pt x="3607" y="2344"/>
                      <a:pt x="3611" y="2411"/>
                    </a:cubicBezTo>
                    <a:cubicBezTo>
                      <a:pt x="3563" y="2365"/>
                      <a:pt x="3513" y="2308"/>
                      <a:pt x="3461" y="2242"/>
                    </a:cubicBezTo>
                    <a:cubicBezTo>
                      <a:pt x="3314" y="2054"/>
                      <a:pt x="3164" y="1799"/>
                      <a:pt x="3039" y="1526"/>
                    </a:cubicBezTo>
                    <a:close/>
                    <a:moveTo>
                      <a:pt x="1392" y="250"/>
                    </a:moveTo>
                    <a:cubicBezTo>
                      <a:pt x="1402" y="235"/>
                      <a:pt x="1441" y="200"/>
                      <a:pt x="1582" y="200"/>
                    </a:cubicBezTo>
                    <a:cubicBezTo>
                      <a:pt x="1674" y="200"/>
                      <a:pt x="1789" y="215"/>
                      <a:pt x="1924" y="245"/>
                    </a:cubicBezTo>
                    <a:cubicBezTo>
                      <a:pt x="1999" y="261"/>
                      <a:pt x="2080" y="282"/>
                      <a:pt x="2164" y="307"/>
                    </a:cubicBezTo>
                    <a:lnTo>
                      <a:pt x="1550" y="587"/>
                    </a:lnTo>
                    <a:cubicBezTo>
                      <a:pt x="1480" y="511"/>
                      <a:pt x="1431" y="443"/>
                      <a:pt x="1403" y="383"/>
                    </a:cubicBezTo>
                    <a:cubicBezTo>
                      <a:pt x="1396" y="367"/>
                      <a:pt x="1391" y="352"/>
                      <a:pt x="1387" y="338"/>
                    </a:cubicBezTo>
                    <a:cubicBezTo>
                      <a:pt x="1376" y="301"/>
                      <a:pt x="1378" y="272"/>
                      <a:pt x="1392" y="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2a215eb2-bc22-463d-ae58-6b44240ee0e5" id="14" name="组合 13">
              <a:extLst>
                <a:ext uri="{FF2B5EF4-FFF2-40B4-BE49-F238E27FC236}">
                  <a16:creationId id="{963B2619-DDD5-1453-EB0B-7604025F2395}"/>
                </a:ext>
              </a:extLst>
            </p:cNvPr>
            <p:cNvGrpSpPr/>
            <p:nvPr/>
          </p:nvGrpSpPr>
          <p:grpSpPr>
            <a:xfrm>
              <a:off x="8572735" y="2619923"/>
              <a:ext cx="2088828" cy="2726532"/>
              <a:chOff x="8572735" y="2619923"/>
              <a:chExt cx="2088828" cy="2726532"/>
            </a:xfrm>
          </p:grpSpPr>
          <p:sp>
            <p:nvSpPr>
              <p:cNvPr descr="b9ce5a95-32be-4787-99d7-facb5c609c9f" id="11" name="Text4">
                <a:extLst>
                  <a:ext uri="{FF2B5EF4-FFF2-40B4-BE49-F238E27FC236}">
                    <a16:creationId id="{DD2707AD-B93C-C83E-A14D-4897A1DD091A}"/>
                  </a:ext>
                </a:extLst>
              </p:cNvPr>
              <p:cNvSpPr txBox="1"/>
              <p:nvPr/>
            </p:nvSpPr>
            <p:spPr>
              <a:xfrm flipV="false" flipH="false">
                <a:off x="8572736" y="4199803"/>
                <a:ext cx="2088827" cy="114665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可继续深造测试开发、自动化测试、性能测试等高阶课程。</a:t>
                </a:r>
              </a:p>
            </p:txBody>
          </p:sp>
          <p:sp>
            <p:nvSpPr>
              <p:cNvPr descr="8479ae2f-4a7b-4a23-ab79-2d5ac8c8a03c" id="12" name="Bullet4">
                <a:extLst>
                  <a:ext uri="{FF2B5EF4-FFF2-40B4-BE49-F238E27FC236}">
                    <a16:creationId id="{51DD87AF-BBDA-2063-117A-184CAFD3DE50}"/>
                  </a:ext>
                </a:extLst>
              </p:cNvPr>
              <p:cNvSpPr txBox="1"/>
              <p:nvPr/>
            </p:nvSpPr>
            <p:spPr>
              <a:xfrm flipV="false" flipH="false">
                <a:off x="8572735" y="3244903"/>
                <a:ext cx="2088825" cy="892453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有基础学员</a:t>
                </a:r>
              </a:p>
            </p:txBody>
          </p:sp>
          <p:sp>
            <p:nvSpPr>
              <p:cNvPr descr="d1eb5a02-493d-43f4-b108-a5b55ed52660" id="45" name="IconBackground4">
                <a:extLst>
                  <a:ext uri="{FF2B5EF4-FFF2-40B4-BE49-F238E27FC236}">
                    <a16:creationId id="{679713AB-D118-C60E-6A7C-493AFB61E041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9826353" y="2619923"/>
                <a:ext cx="660400" cy="602458"/>
              </a:xfrm>
              <a:custGeom>
                <a:avLst/>
                <a:gdLst>
                  <a:gd fmla="*/ 1224244 w 3459897" name="connsiteX0"/>
                  <a:gd fmla="*/ 3350918 h 3352124" name="connsiteY0"/>
                  <a:gd fmla="*/ 824735 w 3459897" name="connsiteX1"/>
                  <a:gd fmla="*/ 3322228 h 3352124" name="connsiteY1"/>
                  <a:gd fmla="*/ 247955 w 3459897" name="connsiteX2"/>
                  <a:gd fmla="*/ 2870089 h 3352124" name="connsiteY2"/>
                  <a:gd fmla="*/ 106405 w 3459897" name="connsiteX3"/>
                  <a:gd fmla="*/ 2315603 h 3352124" name="connsiteY3"/>
                  <a:gd fmla="*/ 99121 w 3459897" name="connsiteX4"/>
                  <a:gd fmla="*/ 1844147 h 3352124" name="connsiteY4"/>
                  <a:gd fmla="*/ 72964 w 3459897" name="connsiteX5"/>
                  <a:gd fmla="*/ 1551355 h 3352124" name="connsiteY5"/>
                  <a:gd fmla="*/ 12544 w 3459897" name="connsiteX6"/>
                  <a:gd fmla="*/ 1362938 h 3352124" name="connsiteY6"/>
                  <a:gd fmla="*/ 105898 w 3459897" name="connsiteX7"/>
                  <a:gd fmla="*/ 857788 h 3352124" name="connsiteY7"/>
                  <a:gd fmla="*/ 269679 w 3459897" name="connsiteX8"/>
                  <a:gd fmla="*/ 574117 h 3352124" name="connsiteY8"/>
                  <a:gd fmla="*/ 714914 w 3459897" name="connsiteX9"/>
                  <a:gd fmla="*/ 325089 h 3352124" name="connsiteY9"/>
                  <a:gd fmla="*/ 1090673 w 3459897" name="connsiteX10"/>
                  <a:gd fmla="*/ 226542 h 3352124" name="connsiteY10"/>
                  <a:gd fmla="*/ 1587209 w 3459897" name="connsiteX11"/>
                  <a:gd fmla="*/ 67764 h 3352124" name="connsiteY11"/>
                  <a:gd fmla="*/ 1933644 w 3459897" name="connsiteX12"/>
                  <a:gd fmla="*/ 820 h 3352124" name="connsiteY12"/>
                  <a:gd fmla="*/ 2418400 w 3459897" name="connsiteX13"/>
                  <a:gd fmla="*/ 89994 h 3352124" name="connsiteY13"/>
                  <a:gd fmla="*/ 2983273 w 3459897" name="connsiteX14"/>
                  <a:gd fmla="*/ 413693 h 3352124" name="connsiteY14"/>
                  <a:gd fmla="*/ 3381262 w 3459897" name="connsiteX15"/>
                  <a:gd fmla="*/ 1066156 h 3352124" name="connsiteY15"/>
                  <a:gd fmla="*/ 3330911 w 3459897" name="connsiteX16"/>
                  <a:gd fmla="*/ 2246316 h 3352124" name="connsiteY16"/>
                  <a:gd fmla="*/ 2267476 w 3459897" name="connsiteX17"/>
                  <a:gd fmla="*/ 3211014 h 3352124" name="connsiteY17"/>
                  <a:gd fmla="*/ 1703806 w 3459897" name="connsiteX18"/>
                  <a:gd fmla="*/ 3319504 h 3352124" name="connsiteY18"/>
                  <a:gd fmla="*/ 1224244 w 3459897" name="connsiteX19"/>
                  <a:gd fmla="*/ 3350728 h 3352124" name="connsiteY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b="b" l="l" r="r" t="t"/>
                <a:pathLst>
                  <a:path h="3352124" w="3459897">
                    <a:moveTo>
                      <a:pt x="1224244" y="3350918"/>
                    </a:moveTo>
                    <a:cubicBezTo>
                      <a:pt x="1090103" y="3354148"/>
                      <a:pt x="956342" y="3352818"/>
                      <a:pt x="824735" y="3322228"/>
                    </a:cubicBezTo>
                    <a:cubicBezTo>
                      <a:pt x="562280" y="3261238"/>
                      <a:pt x="377219" y="3100370"/>
                      <a:pt x="247955" y="2870089"/>
                    </a:cubicBezTo>
                    <a:cubicBezTo>
                      <a:pt x="151498" y="2698265"/>
                      <a:pt x="108495" y="2512000"/>
                      <a:pt x="106405" y="2315603"/>
                    </a:cubicBezTo>
                    <a:cubicBezTo>
                      <a:pt x="104694" y="2158408"/>
                      <a:pt x="105011" y="2001151"/>
                      <a:pt x="99121" y="1844147"/>
                    </a:cubicBezTo>
                    <a:cubicBezTo>
                      <a:pt x="96461" y="1773656"/>
                      <a:pt x="101338" y="1676629"/>
                      <a:pt x="72964" y="1551355"/>
                    </a:cubicBezTo>
                    <a:cubicBezTo>
                      <a:pt x="48264" y="1442105"/>
                      <a:pt x="29517" y="1438431"/>
                      <a:pt x="12544" y="1362938"/>
                    </a:cubicBezTo>
                    <a:cubicBezTo>
                      <a:pt x="-29700" y="1174900"/>
                      <a:pt x="43197" y="1004406"/>
                      <a:pt x="105898" y="857788"/>
                    </a:cubicBezTo>
                    <a:cubicBezTo>
                      <a:pt x="155615" y="741571"/>
                      <a:pt x="187345" y="657844"/>
                      <a:pt x="269679" y="574117"/>
                    </a:cubicBezTo>
                    <a:cubicBezTo>
                      <a:pt x="393813" y="447956"/>
                      <a:pt x="548917" y="376706"/>
                      <a:pt x="714914" y="325089"/>
                    </a:cubicBezTo>
                    <a:cubicBezTo>
                      <a:pt x="838668" y="286645"/>
                      <a:pt x="965336" y="258905"/>
                      <a:pt x="1090673" y="226542"/>
                    </a:cubicBezTo>
                    <a:cubicBezTo>
                      <a:pt x="1259267" y="183031"/>
                      <a:pt x="1421211" y="119191"/>
                      <a:pt x="1587209" y="67764"/>
                    </a:cubicBezTo>
                    <a:cubicBezTo>
                      <a:pt x="1700196" y="32804"/>
                      <a:pt x="1814640" y="5760"/>
                      <a:pt x="1933644" y="820"/>
                    </a:cubicBezTo>
                    <a:cubicBezTo>
                      <a:pt x="2102112" y="-6146"/>
                      <a:pt x="2262156" y="31917"/>
                      <a:pt x="2418400" y="89994"/>
                    </a:cubicBezTo>
                    <a:cubicBezTo>
                      <a:pt x="2624551" y="166565"/>
                      <a:pt x="2817085" y="267392"/>
                      <a:pt x="2983273" y="413693"/>
                    </a:cubicBezTo>
                    <a:cubicBezTo>
                      <a:pt x="3183471" y="589887"/>
                      <a:pt x="3308048" y="812885"/>
                      <a:pt x="3381262" y="1066156"/>
                    </a:cubicBezTo>
                    <a:cubicBezTo>
                      <a:pt x="3496592" y="1464841"/>
                      <a:pt x="3489372" y="1860867"/>
                      <a:pt x="3330911" y="2246316"/>
                    </a:cubicBezTo>
                    <a:cubicBezTo>
                      <a:pt x="3130207" y="2734555"/>
                      <a:pt x="2772055" y="3055087"/>
                      <a:pt x="2267476" y="3211014"/>
                    </a:cubicBezTo>
                    <a:cubicBezTo>
                      <a:pt x="2083618" y="3267824"/>
                      <a:pt x="1894947" y="3299618"/>
                      <a:pt x="1703806" y="3319504"/>
                    </a:cubicBezTo>
                    <a:cubicBezTo>
                      <a:pt x="1544269" y="3336098"/>
                      <a:pt x="1384351" y="3344775"/>
                      <a:pt x="1224244" y="3350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5d62ea2-9a10-4f3e-9e32-51fc2566b3e8" id="55" name="Icon4">
                <a:extLst>
                  <a:ext uri="{FF2B5EF4-FFF2-40B4-BE49-F238E27FC236}">
                    <a16:creationId id="{3CCC4183-EC8E-3AFD-26E8-45DB8616E87E}"/>
                  </a:ext>
                </a:extLst>
              </p:cNvPr>
              <p:cNvSpPr/>
              <p:nvPr/>
            </p:nvSpPr>
            <p:spPr>
              <a:xfrm flipV="false" flipH="false">
                <a:off x="10007915" y="2769676"/>
                <a:ext cx="313157" cy="302952"/>
              </a:xfrm>
              <a:custGeom>
                <a:avLst/>
                <a:gdLst>
                  <a:gd fmla="*/ 7773 w 8679" name="T0"/>
                  <a:gd fmla="*/ 4113 h 8409" name="T1"/>
                  <a:gd fmla="*/ 6818 w 8679" name="T2"/>
                  <a:gd fmla="*/ 4140 h 8409" name="T3"/>
                  <a:gd fmla="*/ 5871 w 8679" name="T4"/>
                  <a:gd fmla="*/ 3246 h 8409" name="T5"/>
                  <a:gd fmla="*/ 7211 w 8679" name="T6"/>
                  <a:gd fmla="*/ 1941 h 8409" name="T7"/>
                  <a:gd fmla="*/ 6619 w 8679" name="T8"/>
                  <a:gd fmla="*/ 310 h 8409" name="T9"/>
                  <a:gd fmla="*/ 4889 w 8679" name="T10"/>
                  <a:gd fmla="*/ 773 h 8409" name="T11"/>
                  <a:gd fmla="*/ 4425 w 8679" name="T12"/>
                  <a:gd fmla="*/ 2895 h 8409" name="T13"/>
                  <a:gd fmla="*/ 3364 w 8679" name="T14"/>
                  <a:gd fmla="*/ 2470 h 8409" name="T15"/>
                  <a:gd fmla="*/ 1901 w 8679" name="T16"/>
                  <a:gd fmla="*/ 83 h 8409" name="T17"/>
                  <a:gd fmla="*/ 1527 w 8679" name="T18"/>
                  <a:gd fmla="*/ 131 h 8409" name="T19"/>
                  <a:gd fmla="*/ 1406 w 8679" name="T20"/>
                  <a:gd fmla="*/ 2998 h 8409" name="T21"/>
                  <a:gd fmla="*/ 3499 w 8679" name="T22"/>
                  <a:gd fmla="*/ 4166 h 8409" name="T23"/>
                  <a:gd fmla="*/ 1101 w 8679" name="T24"/>
                  <a:gd fmla="*/ 4637 h 8409" name="T25"/>
                  <a:gd fmla="*/ 2266 w 8679" name="T26"/>
                  <a:gd fmla="*/ 6418 h 8409" name="T27"/>
                  <a:gd fmla="*/ 2885 w 8679" name="T28"/>
                  <a:gd fmla="*/ 5781 h 8409" name="T29"/>
                  <a:gd fmla="*/ 3376 w 8679" name="T30"/>
                  <a:gd fmla="*/ 6164 h 8409" name="T31"/>
                  <a:gd fmla="*/ 3660 w 8679" name="T32"/>
                  <a:gd fmla="*/ 7959 h 8409" name="T33"/>
                  <a:gd fmla="*/ 5643 w 8679" name="T34"/>
                  <a:gd fmla="*/ 7833 h 8409" name="T35"/>
                  <a:gd fmla="*/ 5801 w 8679" name="T36"/>
                  <a:gd fmla="*/ 6460 h 8409" name="T37"/>
                  <a:gd fmla="*/ 5787 w 8679" name="T38"/>
                  <a:gd fmla="*/ 5013 h 8409" name="T39"/>
                  <a:gd fmla="*/ 7655 w 8679" name="T40"/>
                  <a:gd fmla="*/ 6205 h 8409" name="T41"/>
                  <a:gd fmla="*/ 7773 w 8679" name="T42"/>
                  <a:gd fmla="*/ 4113 h 8409" name="T43"/>
                  <a:gd fmla="*/ 1329 w 8679" name="T44"/>
                  <a:gd fmla="*/ 593 h 8409" name="T45"/>
                  <a:gd fmla="*/ 1850 w 8679" name="T46"/>
                  <a:gd fmla="*/ 2738 h 8409" name="T47"/>
                  <a:gd fmla="*/ 1329 w 8679" name="T48"/>
                  <a:gd fmla="*/ 593 h 8409" name="T49"/>
                  <a:gd fmla="*/ 1559 w 8679" name="T50"/>
                  <a:gd fmla="*/ 6228 h 8409" name="T51"/>
                  <a:gd fmla="*/ 1260 w 8679" name="T52"/>
                  <a:gd fmla="*/ 5536 h 8409" name="T53"/>
                  <a:gd fmla="*/ 2510 w 8679" name="T54"/>
                  <a:gd fmla="*/ 5733 h 8409" name="T55"/>
                  <a:gd fmla="*/ 1559 w 8679" name="T56"/>
                  <a:gd fmla="*/ 6228 h 8409" name="T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b="b" l="0" r="r" t="0"/>
                <a:pathLst>
                  <a:path h="8409" w="8679">
                    <a:moveTo>
                      <a:pt x="7773" y="4113"/>
                    </a:moveTo>
                    <a:cubicBezTo>
                      <a:pt x="7494" y="3946"/>
                      <a:pt x="7158" y="4065"/>
                      <a:pt x="6818" y="4140"/>
                    </a:cubicBezTo>
                    <a:cubicBezTo>
                      <a:pt x="6184" y="4280"/>
                      <a:pt x="5364" y="3993"/>
                      <a:pt x="5871" y="3246"/>
                    </a:cubicBezTo>
                    <a:cubicBezTo>
                      <a:pt x="6156" y="2827"/>
                      <a:pt x="6992" y="2428"/>
                      <a:pt x="7211" y="1941"/>
                    </a:cubicBezTo>
                    <a:cubicBezTo>
                      <a:pt x="7446" y="1418"/>
                      <a:pt x="7410" y="771"/>
                      <a:pt x="6619" y="310"/>
                    </a:cubicBezTo>
                    <a:cubicBezTo>
                      <a:pt x="6089" y="1"/>
                      <a:pt x="5322" y="204"/>
                      <a:pt x="4889" y="773"/>
                    </a:cubicBezTo>
                    <a:cubicBezTo>
                      <a:pt x="4457" y="1342"/>
                      <a:pt x="4589" y="2189"/>
                      <a:pt x="4425" y="2895"/>
                    </a:cubicBezTo>
                    <a:cubicBezTo>
                      <a:pt x="4175" y="3973"/>
                      <a:pt x="3375" y="3254"/>
                      <a:pt x="3364" y="2470"/>
                    </a:cubicBezTo>
                    <a:cubicBezTo>
                      <a:pt x="3349" y="1448"/>
                      <a:pt x="3625" y="0"/>
                      <a:pt x="1901" y="83"/>
                    </a:cubicBezTo>
                    <a:cubicBezTo>
                      <a:pt x="1767" y="90"/>
                      <a:pt x="1642" y="106"/>
                      <a:pt x="1527" y="131"/>
                    </a:cubicBezTo>
                    <a:cubicBezTo>
                      <a:pt x="0" y="467"/>
                      <a:pt x="161" y="2353"/>
                      <a:pt x="1406" y="2998"/>
                    </a:cubicBezTo>
                    <a:cubicBezTo>
                      <a:pt x="2309" y="3465"/>
                      <a:pt x="3445" y="3650"/>
                      <a:pt x="3499" y="4166"/>
                    </a:cubicBezTo>
                    <a:cubicBezTo>
                      <a:pt x="3486" y="4707"/>
                      <a:pt x="1781" y="3403"/>
                      <a:pt x="1101" y="4637"/>
                    </a:cubicBezTo>
                    <a:cubicBezTo>
                      <a:pt x="578" y="5587"/>
                      <a:pt x="1237" y="7153"/>
                      <a:pt x="2266" y="6418"/>
                    </a:cubicBezTo>
                    <a:cubicBezTo>
                      <a:pt x="2457" y="6282"/>
                      <a:pt x="2663" y="6071"/>
                      <a:pt x="2885" y="5781"/>
                    </a:cubicBezTo>
                    <a:cubicBezTo>
                      <a:pt x="3733" y="4790"/>
                      <a:pt x="4290" y="5377"/>
                      <a:pt x="3376" y="6164"/>
                    </a:cubicBezTo>
                    <a:cubicBezTo>
                      <a:pt x="2659" y="6781"/>
                      <a:pt x="3155" y="7690"/>
                      <a:pt x="3660" y="7959"/>
                    </a:cubicBezTo>
                    <a:cubicBezTo>
                      <a:pt x="4301" y="8300"/>
                      <a:pt x="4950" y="8409"/>
                      <a:pt x="5643" y="7833"/>
                    </a:cubicBezTo>
                    <a:cubicBezTo>
                      <a:pt x="6180" y="7387"/>
                      <a:pt x="6081" y="6766"/>
                      <a:pt x="5801" y="6460"/>
                    </a:cubicBezTo>
                    <a:cubicBezTo>
                      <a:pt x="5010" y="5594"/>
                      <a:pt x="4864" y="4633"/>
                      <a:pt x="5787" y="5013"/>
                    </a:cubicBezTo>
                    <a:cubicBezTo>
                      <a:pt x="6401" y="5265"/>
                      <a:pt x="6899" y="6222"/>
                      <a:pt x="7655" y="6205"/>
                    </a:cubicBezTo>
                    <a:cubicBezTo>
                      <a:pt x="8551" y="5951"/>
                      <a:pt x="8679" y="4595"/>
                      <a:pt x="7773" y="4113"/>
                    </a:cubicBezTo>
                    <a:close/>
                    <a:moveTo>
                      <a:pt x="1329" y="593"/>
                    </a:moveTo>
                    <a:cubicBezTo>
                      <a:pt x="498" y="1472"/>
                      <a:pt x="1166" y="2174"/>
                      <a:pt x="1850" y="2738"/>
                    </a:cubicBezTo>
                    <a:cubicBezTo>
                      <a:pt x="450" y="1905"/>
                      <a:pt x="478" y="1138"/>
                      <a:pt x="1329" y="593"/>
                    </a:cubicBezTo>
                    <a:close/>
                    <a:moveTo>
                      <a:pt x="1559" y="6228"/>
                    </a:moveTo>
                    <a:cubicBezTo>
                      <a:pt x="1286" y="6107"/>
                      <a:pt x="1237" y="5845"/>
                      <a:pt x="1260" y="5536"/>
                    </a:cubicBezTo>
                    <a:cubicBezTo>
                      <a:pt x="1568" y="6396"/>
                      <a:pt x="2170" y="6100"/>
                      <a:pt x="2510" y="5733"/>
                    </a:cubicBezTo>
                    <a:cubicBezTo>
                      <a:pt x="2335" y="5961"/>
                      <a:pt x="2014" y="6429"/>
                      <a:pt x="1559" y="62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课程内容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展示课程的内容、周期和教学方式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全面的课程内容</a:t>
            </a:r>
          </a:p>
        </p:txBody>
      </p:sp>
      <p:grpSp>
        <p:nvGrpSpPr>
          <p:cNvPr descr="d492538f-6a2a-4601-9fa4-3ca3c6d0acfb" id="4" name="6839e7c7-7436-411a-867d-5f1a9ed787d4.source.4.zh-Hans.pptx">
            <a:extLst>
              <a:ext uri="{FF2B5EF4-FFF2-40B4-BE49-F238E27FC236}">
                <a16:creationId id="{7AB87D55-4E6B-6C38-8C17-A8AB3BDF6199}"/>
              </a:ext>
            </a:extLst>
          </p:cNvPr>
          <p:cNvGrpSpPr/>
          <p:nvPr/>
        </p:nvGrpSpPr>
        <p:grpSpPr>
          <a:xfrm>
            <a:off x="1" y="0"/>
            <a:ext cx="11518899" cy="6857999"/>
            <a:chOff x="1" y="0"/>
            <a:chExt cx="11518899" cy="6857999"/>
          </a:xfrm>
        </p:grpSpPr>
        <p:sp>
          <p:nvSpPr>
            <p:cNvPr descr="1ac37541-8a97-439f-897d-83a76b35991e" id="3" name="矩形 2">
              <a:extLst>
                <a:ext uri="{FF2B5EF4-FFF2-40B4-BE49-F238E27FC236}">
                  <a16:creationId id="{D144DA93-C623-A37F-4FB6-D67EFC0E753F}"/>
                </a:ext>
              </a:extLst>
            </p:cNvPr>
            <p:cNvSpPr/>
            <p:nvPr/>
          </p:nvSpPr>
          <p:spPr>
            <a:xfrm flipV="false" flipH="false">
              <a:off x="1" y="0"/>
              <a:ext cx="5036456" cy="685799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descr="5a63b4f6-43d1-414b-8e6e-ac5ed5d5fdf8" id="2" name="组合 1">
              <a:extLst>
                <a:ext uri="{FF2B5EF4-FFF2-40B4-BE49-F238E27FC236}">
                  <a16:creationId id="{3AAD381F-7B1D-8F35-652A-B606B7DA4DC7}"/>
                </a:ext>
              </a:extLst>
            </p:cNvPr>
            <p:cNvGrpSpPr/>
            <p:nvPr/>
          </p:nvGrpSpPr>
          <p:grpSpPr>
            <a:xfrm>
              <a:off x="4631557" y="1261581"/>
              <a:ext cx="6887343" cy="4741238"/>
              <a:chOff x="3861366" y="-3672367"/>
              <a:chExt cx="6887343" cy="4741238"/>
            </a:xfrm>
          </p:grpSpPr>
          <p:grpSp>
            <p:nvGrpSpPr>
              <p:cNvPr descr="69ee75fc-ca68-4485-abd0-7004b33749db" id="6" name="组合 5">
                <a:extLst>
                  <a:ext uri="{FF2B5EF4-FFF2-40B4-BE49-F238E27FC236}">
                    <a16:creationId id="{80947ACD-469B-2C59-82E3-CC11655C7D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3672367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7ce1f41c-f5d2-4a41-898a-c4360518f9fc" id="369" name="组合 2">
                  <a:extLst>
                    <a:ext uri="{FF2B5EF4-FFF2-40B4-BE49-F238E27FC236}">
                      <a16:creationId id="{4ACF392D-DB43-D157-DE6C-070A14C97329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664072e4-9342-43b9-b9ab-1e83c8ff5920" id="371" name="ComponentBackground1">
                    <a:extLst>
                      <a:ext uri="{FF2B5EF4-FFF2-40B4-BE49-F238E27FC236}">
                        <a16:creationId id="{642A7AB1-9A8C-CD39-080A-1C83329149A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de82625b-44ed-4d0e-8494-e9acd18f810b" id="372" name="Bullet1">
                    <a:extLst>
                      <a:ext uri="{FF2B5EF4-FFF2-40B4-BE49-F238E27FC236}">
                        <a16:creationId id="{EA0F7250-A5A2-EC63-F7FF-1E23AE1E65D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000000"/>
                        </a:solidFill>
                        <a:ea typeface="微软雅黑"/>
                      </a:rPr>
                      <a:t>学习技术</a:t>
                    </a:r>
                  </a:p>
                </p:txBody>
              </p:sp>
              <p:sp>
                <p:nvSpPr>
                  <p:cNvPr descr="6e0a6ae2-2a57-4efc-a3bf-914a32441da4" id="373" name="Text1">
                    <a:extLst>
                      <a:ext uri="{FF2B5EF4-FFF2-40B4-BE49-F238E27FC236}">
                        <a16:creationId id="{58BF508A-466A-1B83-83A5-421884D8E2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00000"/>
                        </a:solidFill>
                        <a:ea typeface="微软雅黑"/>
                      </a:rPr>
                      <a:t>测试基础、用例设计、工具使用、环境搭建、Linux、MySQL、Python、接口测试、自动化测试、性能测试。</a:t>
                    </a:r>
                  </a:p>
                </p:txBody>
              </p:sp>
            </p:grpSp>
            <p:sp>
              <p:nvSpPr>
                <p:cNvPr descr="4d50acab-0f18-4671-9d5e-962d9080da89" id="370" name="Number1">
                  <a:extLst>
                    <a:ext uri="{FF2B5EF4-FFF2-40B4-BE49-F238E27FC236}">
                      <a16:creationId id="{526628BA-DB69-35F8-1CEB-F9AA61A4CB4D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1</a:t>
                  </a:r>
                </a:p>
              </p:txBody>
            </p:sp>
          </p:grpSp>
          <p:grpSp>
            <p:nvGrpSpPr>
              <p:cNvPr descr="cc4c99d8-4eb7-4911-bb49-b37f3c1687d0" id="11" name="组合 1">
                <a:extLst>
                  <a:ext uri="{FF2B5EF4-FFF2-40B4-BE49-F238E27FC236}">
                    <a16:creationId id="{DF7C922F-87FC-548D-BA40-A246D2D079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2433000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3762be2c-fffb-41a9-8f91-965b63a5c29a" id="364" name="组合 2">
                  <a:extLst>
                    <a:ext uri="{FF2B5EF4-FFF2-40B4-BE49-F238E27FC236}">
                      <a16:creationId id="{966A6B30-CCA4-FF15-E290-DCC91324193C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7d1ad462-467c-4a4d-9664-3bbe91cbb5d7" id="366" name="ComponentBackground2">
                    <a:extLst>
                      <a:ext uri="{FF2B5EF4-FFF2-40B4-BE49-F238E27FC236}">
                        <a16:creationId id="{1969BF07-1240-95EA-703D-72C48A6CCD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2d327684-6773-4934-9ba0-5c42464f0097" id="367" name="Bullet2">
                    <a:extLst>
                      <a:ext uri="{FF2B5EF4-FFF2-40B4-BE49-F238E27FC236}">
                        <a16:creationId id="{90D73892-0916-58D2-A50C-1434A7C823F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000000"/>
                        </a:solidFill>
                        <a:ea typeface="微软雅黑"/>
                      </a:rPr>
                      <a:t>课程周期</a:t>
                    </a:r>
                  </a:p>
                </p:txBody>
              </p:sp>
              <p:sp>
                <p:nvSpPr>
                  <p:cNvPr descr="5fe0e158-ac6f-4450-8ac9-9bf18a81c3f4" id="368" name="Text2">
                    <a:extLst>
                      <a:ext uri="{FF2B5EF4-FFF2-40B4-BE49-F238E27FC236}">
                        <a16:creationId id="{5DE6F33E-5974-66A1-E37E-AA23485619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00000"/>
                        </a:solidFill>
                        <a:latin typeface="微软雅黑"/>
                      </a:rPr>
                      <a:t>4 - 5个月，吃住学一体化。</a:t>
                    </a:r>
                  </a:p>
                </p:txBody>
              </p:sp>
            </p:grpSp>
            <p:sp>
              <p:nvSpPr>
                <p:cNvPr descr="246e5362-1757-4133-be27-7b291efb82a2" id="365" name="Number2">
                  <a:extLst>
                    <a:ext uri="{FF2B5EF4-FFF2-40B4-BE49-F238E27FC236}">
                      <a16:creationId id="{190BD886-F3EB-3D75-FFB2-50D98EF3B7DB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2</a:t>
                  </a:r>
                </a:p>
              </p:txBody>
            </p:sp>
          </p:grpSp>
          <p:grpSp>
            <p:nvGrpSpPr>
              <p:cNvPr descr="cf2142e3-c9ec-49db-8274-3ad0732e6f5c" id="12" name="组合 1">
                <a:extLst>
                  <a:ext uri="{FF2B5EF4-FFF2-40B4-BE49-F238E27FC236}">
                    <a16:creationId id="{4E2D809B-EFEB-7780-34F1-F69386AB5E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-1193633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0f1de2bd-2dd5-4b93-aae1-a669033b3bc6" id="359" name="组合 2">
                  <a:extLst>
                    <a:ext uri="{FF2B5EF4-FFF2-40B4-BE49-F238E27FC236}">
                      <a16:creationId id="{D675CBF7-0184-4C7F-5DF6-3E918758BBCA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813c60ee-6210-4371-9105-df48fc8b20cd" id="361" name="ComponentBackground3">
                    <a:extLst>
                      <a:ext uri="{FF2B5EF4-FFF2-40B4-BE49-F238E27FC236}">
                        <a16:creationId id="{F27B2923-76B4-E36B-8337-55479978DD8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7d1ed32d-b5c5-4a4b-9ad8-3302fc5a01fc" id="362" name="Bullet3">
                    <a:extLst>
                      <a:ext uri="{FF2B5EF4-FFF2-40B4-BE49-F238E27FC236}">
                        <a16:creationId id="{42B23A80-5F02-E590-17A8-548072ED259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000000"/>
                        </a:solidFill>
                        <a:ea typeface="微软雅黑"/>
                      </a:rPr>
                      <a:t>教学阶段</a:t>
                    </a:r>
                  </a:p>
                </p:txBody>
              </p:sp>
              <p:sp>
                <p:nvSpPr>
                  <p:cNvPr descr="abac73ff-22c2-4947-89f2-aa68fdf875ce" id="363" name="Text3">
                    <a:extLst>
                      <a:ext uri="{FF2B5EF4-FFF2-40B4-BE49-F238E27FC236}">
                        <a16:creationId id="{C54BEEF7-F407-1274-FE7F-2E9122A3DB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00000"/>
                        </a:solidFill>
                        <a:latin typeface="微软雅黑"/>
                      </a:rPr>
                      <a:t>7天免费试学，3个月教学，1个月项目实战，简历优化 + 模拟面试。</a:t>
                    </a:r>
                  </a:p>
                </p:txBody>
              </p:sp>
            </p:grpSp>
            <p:sp>
              <p:nvSpPr>
                <p:cNvPr descr="47871f96-2624-4189-b4ab-4da01ce63ac1" id="360" name="Number3">
                  <a:extLst>
                    <a:ext uri="{FF2B5EF4-FFF2-40B4-BE49-F238E27FC236}">
                      <a16:creationId id="{FBF8868C-50AF-0BBB-1AE9-637A402E1F80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3</a:t>
                  </a:r>
                </a:p>
              </p:txBody>
            </p:sp>
          </p:grpSp>
          <p:grpSp>
            <p:nvGrpSpPr>
              <p:cNvPr descr="b8b4fc74-9ef0-4d2b-8573-f6ada7bdb818" id="13" name="组合 1">
                <a:extLst>
                  <a:ext uri="{FF2B5EF4-FFF2-40B4-BE49-F238E27FC236}">
                    <a16:creationId id="{B3C293D3-9A88-7106-CA5B-99F06AAD16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6" y="45735"/>
                <a:ext cx="6887343" cy="1023136"/>
                <a:chOff x="5712861" y="1258169"/>
                <a:chExt cx="6268748" cy="2628188"/>
              </a:xfrm>
            </p:grpSpPr>
            <p:grpSp>
              <p:nvGrpSpPr>
                <p:cNvPr descr="9b92e82f-216e-4734-8cfa-2d192e4a4af6" id="15" name="组合 2">
                  <a:extLst>
                    <a:ext uri="{FF2B5EF4-FFF2-40B4-BE49-F238E27FC236}">
                      <a16:creationId id="{5F57E635-3FD1-A7AE-D348-7B4A87CD25C5}"/>
                    </a:ext>
                  </a:extLst>
                </p:cNvPr>
                <p:cNvGrpSpPr/>
                <p:nvPr/>
              </p:nvGrpSpPr>
              <p:grpSpPr>
                <a:xfrm>
                  <a:off x="5712861" y="1258169"/>
                  <a:ext cx="6268748" cy="2628188"/>
                  <a:chOff x="4660424" y="1819250"/>
                  <a:chExt cx="6268748" cy="2628188"/>
                </a:xfrm>
              </p:grpSpPr>
              <p:sp>
                <p:nvSpPr>
                  <p:cNvPr descr="efaf1264-b98e-4e75-ba6e-c942004bde15" id="356" name="ComponentBackground4">
                    <a:extLst>
                      <a:ext uri="{FF2B5EF4-FFF2-40B4-BE49-F238E27FC236}">
                        <a16:creationId id="{0402308F-60C6-0711-9B8E-75A36E06F67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660424" y="1819250"/>
                    <a:ext cx="6268748" cy="2628188"/>
                  </a:xfrm>
                  <a:prstGeom prst="roundRect">
                    <a:avLst>
                      <a:gd fmla="val 50000" name="adj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rtlCol="0"/>
                  <a:lstStyle/>
                  <a:p>
                    <a:pPr algn="ctr"/>
                  </a:p>
                </p:txBody>
              </p:sp>
              <p:sp>
                <p:nvSpPr>
                  <p:cNvPr descr="ffa2982c-8751-4391-8253-238cc9a16aee" id="357" name="Bullet4">
                    <a:extLst>
                      <a:ext uri="{FF2B5EF4-FFF2-40B4-BE49-F238E27FC236}">
                        <a16:creationId id="{26EB6BA8-920E-BE70-8602-37BB45AA30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</a:pPr>
                    <a:r>
                      <a:rPr lang="en-US" b="true" i="false" u="none" sz="2200">
                        <a:solidFill>
                          <a:srgbClr val="000000"/>
                        </a:solidFill>
                        <a:ea typeface="微软雅黑"/>
                      </a:rPr>
                      <a:t>教学方式</a:t>
                    </a:r>
                  </a:p>
                </p:txBody>
              </p:sp>
              <p:sp>
                <p:nvSpPr>
                  <p:cNvPr descr="dad9974f-d6ba-41d4-8395-79a2fc9b4ce3" id="358" name="Text4">
                    <a:extLst>
                      <a:ext uri="{FF2B5EF4-FFF2-40B4-BE49-F238E27FC236}">
                        <a16:creationId id="{C702AC0A-2AD4-5308-86C5-10FFE11D616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 flipV="false" flipH="false">
                    <a:off x="8108662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 anchorCtr="0" bIns="45720" lIns="91440" rIns="91440" tIns="45720" wrap="square">
                    <a:normAutofit/>
                  </a:bodyPr>
                  <a:lstStyle>
                    <a:defPPr>
                      <a:defRPr lang="zh-CN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00000"/>
                        </a:solidFill>
                        <a:latin typeface="微软雅黑"/>
                      </a:rPr>
                      <a:t>70%以上为实践，学员亲手搭建测试环境、部署项目、使用测试工具。</a:t>
                    </a:r>
                  </a:p>
                </p:txBody>
              </p:sp>
            </p:grpSp>
            <p:sp>
              <p:nvSpPr>
                <p:cNvPr descr="0b6b6291-6722-423f-8ed6-eadfea2e51de" id="16" name="Number4">
                  <a:extLst>
                    <a:ext uri="{FF2B5EF4-FFF2-40B4-BE49-F238E27FC236}">
                      <a16:creationId id="{1275D8F2-765E-865D-A0BA-26E4A0193E44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5872348" y="1941607"/>
                  <a:ext cx="468240" cy="1298173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b="true" i="false" u="none" sz="1800">
                      <a:solidFill>
                        <a:srgbClr val="FFFFFF"/>
                      </a:solidFill>
                      <a:latin typeface="Arial"/>
                    </a:rPr>
                    <a:t>4</a:t>
                  </a:r>
                </a:p>
              </p:txBody>
            </p:sp>
          </p:grpSp>
        </p:grpSp>
        <p:grpSp>
          <p:nvGrpSpPr>
            <p:cNvPr descr="a4bbe057-f87d-45e8-9cd8-c3f135813714" id="8" name="组合 7">
              <a:extLst>
                <a:ext uri="{FF2B5EF4-FFF2-40B4-BE49-F238E27FC236}">
                  <a16:creationId id="{D9A84291-A920-36E9-ADC9-C82E74134B54}"/>
                </a:ext>
              </a:extLst>
            </p:cNvPr>
            <p:cNvGrpSpPr/>
            <p:nvPr/>
          </p:nvGrpSpPr>
          <p:grpSpPr>
            <a:xfrm>
              <a:off x="335707" y="1139108"/>
              <a:ext cx="4216567" cy="4994992"/>
              <a:chOff x="335707" y="1139108"/>
              <a:chExt cx="4216567" cy="4994992"/>
            </a:xfrm>
          </p:grpSpPr>
          <p:grpSp>
            <p:nvGrpSpPr>
              <p:cNvPr descr="59cb3352-faec-4042-9b7f-77eb84cacbee" id="9" name="组合 8" title="iSlide™ 版权声明  COPYRIGHT NOTICE">
                <a:extLst>
                  <a:ext uri="{FF2B5EF4-FFF2-40B4-BE49-F238E27FC236}">
                    <a16:creationId id="{6CD1EE79-B7A8-6CE4-76FE-DD18472938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5707" y="2230571"/>
                <a:ext cx="4216567" cy="3903529"/>
                <a:chOff x="3690143" y="1466884"/>
                <a:chExt cx="4811713" cy="4454491"/>
              </a:xfrm>
            </p:grpSpPr>
            <p:grpSp>
              <p:nvGrpSpPr>
                <p:cNvPr descr="5fee21f7-14e3-41b3-8468-1ae76b0e5af2" id="14" name="iśḷiḑé">
                  <a:extLst>
                    <a:ext uri="{FF2B5EF4-FFF2-40B4-BE49-F238E27FC236}">
                      <a16:creationId id="{9F87D6A6-2268-D58D-8C44-887CFA3D5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0143" y="1501647"/>
                  <a:ext cx="4811713" cy="4419728"/>
                  <a:chOff x="1833" y="333"/>
                  <a:chExt cx="4014" cy="3687"/>
                </a:xfrm>
              </p:grpSpPr>
              <p:sp>
                <p:nvSpPr>
                  <p:cNvPr descr="2fd3db12-1d0b-42fa-92f9-13f067babe16" id="484" name="î$ḻîḓê">
                    <a:extLst>
                      <a:ext uri="{FF2B5EF4-FFF2-40B4-BE49-F238E27FC236}">
                        <a16:creationId id="{7E6CA1CE-9A6B-1509-604D-2A44A324AF9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833" y="2192"/>
                    <a:ext cx="3918" cy="1828"/>
                  </a:xfrm>
                  <a:custGeom>
                    <a:avLst/>
                    <a:gdLst>
                      <a:gd fmla="*/ 0 w 1886" name="T0"/>
                      <a:gd fmla="*/ 0 h 881" name="T1"/>
                      <a:gd fmla="*/ 943 w 1886" name="T2"/>
                      <a:gd fmla="*/ 881 h 881" name="T3"/>
                      <a:gd fmla="*/ 1886 w 1886" name="T4"/>
                      <a:gd fmla="*/ 0 h 881" name="T5"/>
                      <a:gd fmla="*/ 0 w 1886" name="T6"/>
                      <a:gd fmla="*/ 0 h 881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881" w="1886">
                        <a:moveTo>
                          <a:pt x="0" y="0"/>
                        </a:moveTo>
                        <a:cubicBezTo>
                          <a:pt x="0" y="487"/>
                          <a:pt x="422" y="881"/>
                          <a:pt x="943" y="881"/>
                        </a:cubicBezTo>
                        <a:cubicBezTo>
                          <a:pt x="1464" y="881"/>
                          <a:pt x="1886" y="487"/>
                          <a:pt x="1886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015e5b-aff5-41ce-881c-c43f879be0b4" id="485" name="iṧ1ïḓe">
                    <a:extLst>
                      <a:ext uri="{FF2B5EF4-FFF2-40B4-BE49-F238E27FC236}">
                        <a16:creationId id="{33B6BD5A-1DD1-1982-DBA4-64AD71D2363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1" cy="1"/>
                  </a:xfrm>
                  <a:prstGeom prst="rect">
                    <a:avLst/>
                  </a:pr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004c4cc-0ee0-45f1-8946-4e7476c05800" id="486" name="ïṧ1ïḓe">
                    <a:extLst>
                      <a:ext uri="{FF2B5EF4-FFF2-40B4-BE49-F238E27FC236}">
                        <a16:creationId id="{49EC7FB7-3BEC-64DF-BF0D-5B8106280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0b5d8cf-1d4d-435e-9590-c97eb4250bb4" id="487" name="íṡḻiḓé">
                    <a:extLst>
                      <a:ext uri="{FF2B5EF4-FFF2-40B4-BE49-F238E27FC236}">
                        <a16:creationId id="{D6B52941-0AFE-9ECF-2084-1CA66341960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f0ad643-d272-46eb-b6a6-fd418dda6cdc" id="488" name="îṣḷíḍê">
                    <a:extLst>
                      <a:ext uri="{FF2B5EF4-FFF2-40B4-BE49-F238E27FC236}">
                        <a16:creationId id="{82ABD9F3-C154-C08A-78DA-C5193DDD9FC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5a6cc96-feea-4308-9011-79913ea998a5" id="489" name="îṧlídé">
                    <a:extLst>
                      <a:ext uri="{FF2B5EF4-FFF2-40B4-BE49-F238E27FC236}">
                        <a16:creationId id="{12C4EADC-E1B4-0103-E7FD-A08E6AC5CB8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0e076d-6bb4-4cb6-a5e2-128e6047e786" id="490" name="islîďê">
                    <a:extLst>
                      <a:ext uri="{FF2B5EF4-FFF2-40B4-BE49-F238E27FC236}">
                        <a16:creationId id="{53A75DD6-7B09-A380-2BBF-C79F19AA03D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279593c-f20b-4285-a8c8-ecc9cff58f4d" id="491" name="iṧḷîḍé">
                    <a:extLst>
                      <a:ext uri="{FF2B5EF4-FFF2-40B4-BE49-F238E27FC236}">
                        <a16:creationId id="{0292386A-4550-A211-1411-4DEF7CE3A73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18addb-e100-4373-9791-0c042a9d30c4" id="492" name="íšlïdê">
                    <a:extLst>
                      <a:ext uri="{FF2B5EF4-FFF2-40B4-BE49-F238E27FC236}">
                        <a16:creationId id="{F6805A30-0B9C-FB07-A6B3-1C04A6AF977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23dffe-ff1f-482e-b02c-6f5805177477" id="493" name="íṥľíde">
                    <a:extLst>
                      <a:ext uri="{FF2B5EF4-FFF2-40B4-BE49-F238E27FC236}">
                        <a16:creationId id="{00029459-CFB5-2B16-F585-4D031D7ACA8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2" cy="0"/>
                  </a:xfrm>
                  <a:custGeom>
                    <a:avLst/>
                    <a:gdLst>
                      <a:gd fmla="*/ 0 w 2" name="T0"/>
                      <a:gd fmla="*/ 2 w 2" name="T1"/>
                      <a:gd fmla="*/ 0 w 2" name="T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b="b" l="0" r="r" t="0"/>
                    <a:pathLst>
                      <a:path w="2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8a23f4-31a6-4f3b-82c0-2f0121e354c1" id="494" name="ïṧľiḋê">
                    <a:extLst>
                      <a:ext uri="{FF2B5EF4-FFF2-40B4-BE49-F238E27FC236}">
                        <a16:creationId id="{2D7EFE65-B407-C5A9-33FD-044657F2C3F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2" cy="0"/>
                  </a:xfrm>
                  <a:custGeom>
                    <a:avLst/>
                    <a:gdLst>
                      <a:gd fmla="*/ 0 w 2" name="T0"/>
                      <a:gd fmla="*/ 2 w 2" name="T1"/>
                      <a:gd fmla="*/ 0 w 2" name="T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b="b" l="0" r="r" t="0"/>
                    <a:pathLst>
                      <a:path w="2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d7230cf-64c3-44dc-8841-6d686ba4d27d" id="495" name="îṣḷíďé">
                    <a:extLst>
                      <a:ext uri="{FF2B5EF4-FFF2-40B4-BE49-F238E27FC236}">
                        <a16:creationId id="{87FDAA91-4221-8C13-D5B9-83A3F49F7BB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874a9c-80e4-4ac6-b1ae-bfab766c4782" id="496" name="ïṥļiďe">
                    <a:extLst>
                      <a:ext uri="{FF2B5EF4-FFF2-40B4-BE49-F238E27FC236}">
                        <a16:creationId id="{DA14681B-068A-9294-2877-8D0F379E42F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e452a58-1da5-4545-a515-fbf9fc2486e3" id="497" name="îslíḓé">
                    <a:extLst>
                      <a:ext uri="{FF2B5EF4-FFF2-40B4-BE49-F238E27FC236}">
                        <a16:creationId id="{44CE21BC-7E1E-2FDA-CFDC-587E296AD19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67fdf0b-f393-47ef-9614-99732d687832" id="498" name="ïṧḷídé">
                    <a:extLst>
                      <a:ext uri="{FF2B5EF4-FFF2-40B4-BE49-F238E27FC236}">
                        <a16:creationId id="{DACC25AE-3F2A-4043-1784-C8D33DF205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cb94ff8-2de0-444e-a672-ddfe34479f70" id="499" name="íṣ1iḓe">
                    <a:extLst>
                      <a:ext uri="{FF2B5EF4-FFF2-40B4-BE49-F238E27FC236}">
                        <a16:creationId id="{55B63213-99B8-DD98-9A22-5B90B9422FB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6"/>
                    <a:ext cx="0" cy="2"/>
                  </a:xfrm>
                  <a:custGeom>
                    <a:avLst/>
                    <a:gdLst>
                      <a:gd fmla="*/ 0 h 2" name="T0"/>
                      <a:gd fmla="*/ 2 h 2" name="T1"/>
                      <a:gd fmla="*/ 0 h 2" name="T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b="b" l="0" r="r" t="0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acf2577-d8c8-4553-9cec-f9ae795efbe1" id="500" name="îSļïḓé">
                    <a:extLst>
                      <a:ext uri="{FF2B5EF4-FFF2-40B4-BE49-F238E27FC236}">
                        <a16:creationId id="{E21B6515-B938-B0DB-BCF4-4649491D6C5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8" y="2516"/>
                    <a:ext cx="0" cy="2"/>
                  </a:xfrm>
                  <a:custGeom>
                    <a:avLst/>
                    <a:gdLst>
                      <a:gd fmla="*/ 0 h 2" name="T0"/>
                      <a:gd fmla="*/ 2 h 2" name="T1"/>
                      <a:gd fmla="*/ 0 h 2" name="T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b="b" l="0" r="r" t="0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74860ba-6f6d-43f6-9546-ad49d085e0e0" id="501" name="ïsḻîďè">
                    <a:extLst>
                      <a:ext uri="{FF2B5EF4-FFF2-40B4-BE49-F238E27FC236}">
                        <a16:creationId id="{FBF2A88D-7085-4AF5-23F2-0F2DDB2A5DF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bec76bc-e2ac-415b-b72e-e384d0fa900a" id="502" name="í$ļíḑê">
                    <a:extLst>
                      <a:ext uri="{FF2B5EF4-FFF2-40B4-BE49-F238E27FC236}">
                        <a16:creationId id="{AA4BD8C9-C0C4-943F-2954-8AAC7738E35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0" y="25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c2d187a-ffc2-4624-9a88-c374b454d14d" id="503" name="ïŝ1ïḍé">
                    <a:extLst>
                      <a:ext uri="{FF2B5EF4-FFF2-40B4-BE49-F238E27FC236}">
                        <a16:creationId id="{375E141B-2138-2D4E-CE09-3E8EDD809D6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bb5e434-8c2d-40d4-a6a9-157aad767f65" id="504" name="iśļídè">
                    <a:extLst>
                      <a:ext uri="{FF2B5EF4-FFF2-40B4-BE49-F238E27FC236}">
                        <a16:creationId id="{880CA545-2F01-96BD-F6F5-3206DE7AFE8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03" y="308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b="b" l="0" r="r" t="0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3a111b-59d1-468a-8423-1740a35a0e20" id="505" name="îŝḻíḍê">
                    <a:extLst>
                      <a:ext uri="{FF2B5EF4-FFF2-40B4-BE49-F238E27FC236}">
                        <a16:creationId id="{73F7DAAE-6388-5F70-6EC9-8CB901539A1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88" y="2393"/>
                    <a:ext cx="833" cy="1289"/>
                  </a:xfrm>
                  <a:custGeom>
                    <a:avLst/>
                    <a:gdLst>
                      <a:gd fmla="*/ 13 w 401" name="T0"/>
                      <a:gd fmla="*/ 15 h 621" name="T1"/>
                      <a:gd fmla="*/ 22 w 401" name="T2"/>
                      <a:gd fmla="*/ 39 h 621" name="T3"/>
                      <a:gd fmla="*/ 32 w 401" name="T4"/>
                      <a:gd fmla="*/ 51 h 621" name="T5"/>
                      <a:gd fmla="*/ 35 w 401" name="T6"/>
                      <a:gd fmla="*/ 60 h 621" name="T7"/>
                      <a:gd fmla="*/ 44 w 401" name="T8"/>
                      <a:gd fmla="*/ 82 h 621" name="T9"/>
                      <a:gd fmla="*/ 49 w 401" name="T10"/>
                      <a:gd fmla="*/ 95 h 621" name="T11"/>
                      <a:gd fmla="*/ 60 w 401" name="T12"/>
                      <a:gd fmla="*/ 103 h 621" name="T13"/>
                      <a:gd fmla="*/ 64 w 401" name="T14"/>
                      <a:gd fmla="*/ 90 h 621" name="T15"/>
                      <a:gd fmla="*/ 73 w 401" name="T16"/>
                      <a:gd fmla="*/ 116 h 621" name="T17"/>
                      <a:gd fmla="*/ 72 w 401" name="T18"/>
                      <a:gd fmla="*/ 144 h 621" name="T19"/>
                      <a:gd fmla="*/ 65 w 401" name="T20"/>
                      <a:gd fmla="*/ 176 h 621" name="T21"/>
                      <a:gd fmla="*/ 71 w 401" name="T22"/>
                      <a:gd fmla="*/ 209 h 621" name="T23"/>
                      <a:gd fmla="*/ 81 w 401" name="T24"/>
                      <a:gd fmla="*/ 205 h 621" name="T25"/>
                      <a:gd fmla="*/ 90 w 401" name="T26"/>
                      <a:gd fmla="*/ 183 h 621" name="T27"/>
                      <a:gd fmla="*/ 101 w 401" name="T28"/>
                      <a:gd fmla="*/ 197 h 621" name="T29"/>
                      <a:gd fmla="*/ 117 w 401" name="T30"/>
                      <a:gd fmla="*/ 204 h 621" name="T31"/>
                      <a:gd fmla="*/ 117 w 401" name="T32"/>
                      <a:gd fmla="*/ 213 h 621" name="T33"/>
                      <a:gd fmla="*/ 114 w 401" name="T34"/>
                      <a:gd fmla="*/ 222 h 621" name="T35"/>
                      <a:gd fmla="*/ 109 w 401" name="T36"/>
                      <a:gd fmla="*/ 236 h 621" name="T37"/>
                      <a:gd fmla="*/ 112 w 401" name="T38"/>
                      <a:gd fmla="*/ 259 h 621" name="T39"/>
                      <a:gd fmla="*/ 128 w 401" name="T40"/>
                      <a:gd fmla="*/ 274 h 621" name="T41"/>
                      <a:gd fmla="*/ 140 w 401" name="T42"/>
                      <a:gd fmla="*/ 294 h 621" name="T43"/>
                      <a:gd fmla="*/ 147 w 401" name="T44"/>
                      <a:gd fmla="*/ 316 h 621" name="T45"/>
                      <a:gd fmla="*/ 146 w 401" name="T46"/>
                      <a:gd fmla="*/ 322 h 621" name="T47"/>
                      <a:gd fmla="*/ 152 w 401" name="T48"/>
                      <a:gd fmla="*/ 334 h 621" name="T49"/>
                      <a:gd fmla="*/ 152 w 401" name="T50"/>
                      <a:gd fmla="*/ 334 h 621" name="T51"/>
                      <a:gd fmla="*/ 151 w 401" name="T52"/>
                      <a:gd fmla="*/ 356 h 621" name="T53"/>
                      <a:gd fmla="*/ 171 w 401" name="T54"/>
                      <a:gd fmla="*/ 409 h 621" name="T55"/>
                      <a:gd fmla="*/ 192 w 401" name="T56"/>
                      <a:gd fmla="*/ 462 h 621" name="T57"/>
                      <a:gd fmla="*/ 209 w 401" name="T58"/>
                      <a:gd fmla="*/ 499 h 621" name="T59"/>
                      <a:gd fmla="*/ 240 w 401" name="T60"/>
                      <a:gd fmla="*/ 535 h 621" name="T61"/>
                      <a:gd fmla="*/ 244 w 401" name="T62"/>
                      <a:gd fmla="*/ 543 h 621" name="T63"/>
                      <a:gd fmla="*/ 297 w 401" name="T64"/>
                      <a:gd fmla="*/ 594 h 621" name="T65"/>
                      <a:gd fmla="*/ 331 w 401" name="T66"/>
                      <a:gd fmla="*/ 618 h 621" name="T67"/>
                      <a:gd fmla="*/ 288 w 401" name="T68"/>
                      <a:gd fmla="*/ 572 h 621" name="T69"/>
                      <a:gd fmla="*/ 281 w 401" name="T70"/>
                      <a:gd fmla="*/ 544 h 621" name="T71"/>
                      <a:gd fmla="*/ 301 w 401" name="T72"/>
                      <a:gd fmla="*/ 534 h 621" name="T73"/>
                      <a:gd fmla="*/ 308 w 401" name="T74"/>
                      <a:gd fmla="*/ 519 h 621" name="T75"/>
                      <a:gd fmla="*/ 321 w 401" name="T76"/>
                      <a:gd fmla="*/ 469 h 621" name="T77"/>
                      <a:gd fmla="*/ 345 w 401" name="T78"/>
                      <a:gd fmla="*/ 437 h 621" name="T79"/>
                      <a:gd fmla="*/ 370 w 401" name="T80"/>
                      <a:gd fmla="*/ 417 h 621" name="T81"/>
                      <a:gd fmla="*/ 374 w 401" name="T82"/>
                      <a:gd fmla="*/ 379 h 621" name="T83"/>
                      <a:gd fmla="*/ 371 w 401" name="T84"/>
                      <a:gd fmla="*/ 345 h 621" name="T85"/>
                      <a:gd fmla="*/ 400 w 401" name="T86"/>
                      <a:gd fmla="*/ 292 h 621" name="T87"/>
                      <a:gd fmla="*/ 373 w 401" name="T88"/>
                      <a:gd fmla="*/ 259 h 621" name="T89"/>
                      <a:gd fmla="*/ 311 w 401" name="T90"/>
                      <a:gd fmla="*/ 228 h 621" name="T91"/>
                      <a:gd fmla="*/ 279 w 401" name="T92"/>
                      <a:gd fmla="*/ 206 h 621" name="T93"/>
                      <a:gd fmla="*/ 262 w 401" name="T94"/>
                      <a:gd fmla="*/ 199 h 621" name="T95"/>
                      <a:gd fmla="*/ 249 w 401" name="T96"/>
                      <a:gd fmla="*/ 168 h 621" name="T97"/>
                      <a:gd fmla="*/ 210 w 401" name="T98"/>
                      <a:gd fmla="*/ 127 h 621" name="T99"/>
                      <a:gd fmla="*/ 191 w 401" name="T100"/>
                      <a:gd fmla="*/ 117 h 621" name="T101"/>
                      <a:gd fmla="*/ 166 w 401" name="T102"/>
                      <a:gd fmla="*/ 84 h 621" name="T103"/>
                      <a:gd fmla="*/ 153 w 401" name="T104"/>
                      <a:gd fmla="*/ 75 h 621" name="T105"/>
                      <a:gd fmla="*/ 136 w 401" name="T106"/>
                      <a:gd fmla="*/ 78 h 621" name="T107"/>
                      <a:gd fmla="*/ 116 w 401" name="T108"/>
                      <a:gd fmla="*/ 66 h 621" name="T109"/>
                      <a:gd fmla="*/ 103 w 401" name="T110"/>
                      <a:gd fmla="*/ 68 h 621" name="T111"/>
                      <a:gd fmla="*/ 95 w 401" name="T112"/>
                      <a:gd fmla="*/ 62 h 621" name="T113"/>
                      <a:gd fmla="*/ 75 w 401" name="T114"/>
                      <a:gd fmla="*/ 88 h 621" name="T115"/>
                      <a:gd fmla="*/ 49 w 401" name="T116"/>
                      <a:gd fmla="*/ 77 h 621" name="T117"/>
                      <a:gd fmla="*/ 31 w 401" name="T118"/>
                      <a:gd fmla="*/ 17 h 621" name="T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b="b" l="0" r="r" t="0"/>
                    <a:pathLst>
                      <a:path h="621" w="401">
                        <a:moveTo>
                          <a:pt x="152" y="334"/>
                        </a:move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2" y="12"/>
                          <a:pt x="2" y="16"/>
                          <a:pt x="5" y="17"/>
                        </a:cubicBezTo>
                        <a:cubicBezTo>
                          <a:pt x="7" y="18"/>
                          <a:pt x="3" y="18"/>
                          <a:pt x="7" y="18"/>
                        </a:cubicBezTo>
                        <a:cubicBezTo>
                          <a:pt x="10" y="18"/>
                          <a:pt x="11" y="15"/>
                          <a:pt x="13" y="15"/>
                        </a:cubicBezTo>
                        <a:cubicBezTo>
                          <a:pt x="13" y="15"/>
                          <a:pt x="14" y="15"/>
                          <a:pt x="14" y="16"/>
                        </a:cubicBezTo>
                        <a:cubicBezTo>
                          <a:pt x="17" y="17"/>
                          <a:pt x="15" y="21"/>
                          <a:pt x="14" y="23"/>
                        </a:cubicBezTo>
                        <a:cubicBezTo>
                          <a:pt x="14" y="25"/>
                          <a:pt x="13" y="25"/>
                          <a:pt x="14" y="27"/>
                        </a:cubicBezTo>
                        <a:cubicBezTo>
                          <a:pt x="15" y="29"/>
                          <a:pt x="16" y="30"/>
                          <a:pt x="17" y="30"/>
                        </a:cubicBezTo>
                        <a:cubicBezTo>
                          <a:pt x="17" y="31"/>
                          <a:pt x="17" y="31"/>
                          <a:pt x="17" y="32"/>
                        </a:cubicBezTo>
                        <a:cubicBezTo>
                          <a:pt x="17" y="34"/>
                          <a:pt x="18" y="36"/>
                          <a:pt x="18" y="36"/>
                        </a:cubicBezTo>
                        <a:cubicBezTo>
                          <a:pt x="18" y="36"/>
                          <a:pt x="22" y="38"/>
                          <a:pt x="22" y="39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2" y="39"/>
                          <a:pt x="21" y="39"/>
                          <a:pt x="21" y="39"/>
                        </a:cubicBezTo>
                        <a:cubicBezTo>
                          <a:pt x="21" y="39"/>
                          <a:pt x="21" y="39"/>
                          <a:pt x="21" y="39"/>
                        </a:cubicBezTo>
                        <a:cubicBezTo>
                          <a:pt x="21" y="39"/>
                          <a:pt x="21" y="39"/>
                          <a:pt x="22" y="39"/>
                        </a:cubicBezTo>
                        <a:cubicBezTo>
                          <a:pt x="23" y="41"/>
                          <a:pt x="24" y="42"/>
                          <a:pt x="25" y="42"/>
                        </a:cubicBezTo>
                        <a:cubicBezTo>
                          <a:pt x="26" y="42"/>
                          <a:pt x="27" y="42"/>
                          <a:pt x="27" y="43"/>
                        </a:cubicBezTo>
                        <a:cubicBezTo>
                          <a:pt x="27" y="44"/>
                          <a:pt x="27" y="45"/>
                          <a:pt x="27" y="45"/>
                        </a:cubicBezTo>
                        <a:cubicBezTo>
                          <a:pt x="29" y="46"/>
                          <a:pt x="29" y="46"/>
                          <a:pt x="29" y="46"/>
                        </a:cubicBezTo>
                        <a:cubicBezTo>
                          <a:pt x="29" y="46"/>
                          <a:pt x="32" y="49"/>
                          <a:pt x="32" y="51"/>
                        </a:cubicBezTo>
                        <a:cubicBezTo>
                          <a:pt x="32" y="52"/>
                          <a:pt x="32" y="53"/>
                          <a:pt x="33" y="54"/>
                        </a:cubicBezTo>
                        <a:cubicBezTo>
                          <a:pt x="33" y="55"/>
                          <a:pt x="35" y="54"/>
                          <a:pt x="35" y="56"/>
                        </a:cubicBezTo>
                        <a:cubicBezTo>
                          <a:pt x="35" y="58"/>
                          <a:pt x="34" y="59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0"/>
                          <a:pt x="35" y="60"/>
                          <a:pt x="35" y="60"/>
                        </a:cubicBezTo>
                        <a:cubicBezTo>
                          <a:pt x="35" y="61"/>
                          <a:pt x="35" y="61"/>
                          <a:pt x="35" y="61"/>
                        </a:cubicBezTo>
                        <a:cubicBezTo>
                          <a:pt x="37" y="63"/>
                          <a:pt x="38" y="67"/>
                          <a:pt x="37" y="68"/>
                        </a:cubicBezTo>
                        <a:cubicBezTo>
                          <a:pt x="36" y="70"/>
                          <a:pt x="36" y="70"/>
                          <a:pt x="36" y="72"/>
                        </a:cubicBezTo>
                        <a:cubicBezTo>
                          <a:pt x="37" y="74"/>
                          <a:pt x="38" y="76"/>
                          <a:pt x="38" y="76"/>
                        </a:cubicBezTo>
                        <a:cubicBezTo>
                          <a:pt x="38" y="76"/>
                          <a:pt x="41" y="79"/>
                          <a:pt x="41" y="80"/>
                        </a:cubicBezTo>
                        <a:cubicBezTo>
                          <a:pt x="41" y="80"/>
                          <a:pt x="43" y="82"/>
                          <a:pt x="43" y="82"/>
                        </a:cubicBezTo>
                        <a:cubicBezTo>
                          <a:pt x="44" y="82"/>
                          <a:pt x="44" y="82"/>
                          <a:pt x="44" y="82"/>
                        </a:cubicBezTo>
                        <a:cubicBezTo>
                          <a:pt x="44" y="82"/>
                          <a:pt x="43" y="82"/>
                          <a:pt x="43" y="82"/>
                        </a:cubicBezTo>
                        <a:cubicBezTo>
                          <a:pt x="43" y="82"/>
                          <a:pt x="43" y="82"/>
                          <a:pt x="43" y="82"/>
                        </a:cubicBezTo>
                        <a:cubicBezTo>
                          <a:pt x="43" y="82"/>
                          <a:pt x="43" y="82"/>
                          <a:pt x="44" y="83"/>
                        </a:cubicBezTo>
                        <a:cubicBezTo>
                          <a:pt x="45" y="84"/>
                          <a:pt x="45" y="87"/>
                          <a:pt x="45" y="89"/>
                        </a:cubicBezTo>
                        <a:cubicBezTo>
                          <a:pt x="45" y="91"/>
                          <a:pt x="45" y="93"/>
                          <a:pt x="45" y="93"/>
                        </a:cubicBezTo>
                        <a:cubicBezTo>
                          <a:pt x="45" y="93"/>
                          <a:pt x="45" y="92"/>
                          <a:pt x="46" y="92"/>
                        </a:cubicBezTo>
                        <a:cubicBezTo>
                          <a:pt x="46" y="92"/>
                          <a:pt x="47" y="93"/>
                          <a:pt x="47" y="93"/>
                        </a:cubicBezTo>
                        <a:cubicBezTo>
                          <a:pt x="48" y="94"/>
                          <a:pt x="49" y="95"/>
                          <a:pt x="49" y="95"/>
                        </a:cubicBezTo>
                        <a:cubicBezTo>
                          <a:pt x="51" y="96"/>
                          <a:pt x="51" y="96"/>
                          <a:pt x="51" y="96"/>
                        </a:cubicBezTo>
                        <a:cubicBezTo>
                          <a:pt x="51" y="96"/>
                          <a:pt x="52" y="95"/>
                          <a:pt x="52" y="95"/>
                        </a:cubicBezTo>
                        <a:cubicBezTo>
                          <a:pt x="53" y="95"/>
                          <a:pt x="53" y="95"/>
                          <a:pt x="53" y="95"/>
                        </a:cubicBezTo>
                        <a:cubicBezTo>
                          <a:pt x="54" y="96"/>
                          <a:pt x="54" y="97"/>
                          <a:pt x="54" y="98"/>
                        </a:cubicBezTo>
                        <a:cubicBezTo>
                          <a:pt x="54" y="98"/>
                          <a:pt x="54" y="100"/>
                          <a:pt x="54" y="100"/>
                        </a:cubicBezTo>
                        <a:cubicBezTo>
                          <a:pt x="57" y="101"/>
                          <a:pt x="57" y="101"/>
                          <a:pt x="57" y="101"/>
                        </a:cubicBezTo>
                        <a:cubicBezTo>
                          <a:pt x="59" y="103"/>
                          <a:pt x="59" y="103"/>
                          <a:pt x="59" y="103"/>
                        </a:cubicBezTo>
                        <a:cubicBezTo>
                          <a:pt x="59" y="103"/>
                          <a:pt x="59" y="103"/>
                          <a:pt x="60" y="103"/>
                        </a:cubicBezTo>
                        <a:cubicBezTo>
                          <a:pt x="61" y="103"/>
                          <a:pt x="63" y="101"/>
                          <a:pt x="63" y="101"/>
                        </a:cubicBezTo>
                        <a:cubicBezTo>
                          <a:pt x="63" y="101"/>
                          <a:pt x="63" y="100"/>
                          <a:pt x="63" y="99"/>
                        </a:cubicBezTo>
                        <a:cubicBezTo>
                          <a:pt x="62" y="98"/>
                          <a:pt x="62" y="97"/>
                          <a:pt x="62" y="97"/>
                        </a:cubicBezTo>
                        <a:cubicBezTo>
                          <a:pt x="62" y="97"/>
                          <a:pt x="61" y="95"/>
                          <a:pt x="61" y="94"/>
                        </a:cubicBezTo>
                        <a:cubicBezTo>
                          <a:pt x="61" y="94"/>
                          <a:pt x="62" y="93"/>
                          <a:pt x="62" y="93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3" y="91"/>
                          <a:pt x="62" y="89"/>
                          <a:pt x="63" y="89"/>
                        </a:cubicBezTo>
                        <a:cubicBezTo>
                          <a:pt x="63" y="89"/>
                          <a:pt x="63" y="89"/>
                          <a:pt x="64" y="90"/>
                        </a:cubicBezTo>
                        <a:cubicBezTo>
                          <a:pt x="66" y="91"/>
                          <a:pt x="68" y="90"/>
                          <a:pt x="68" y="91"/>
                        </a:cubicBezTo>
                        <a:cubicBezTo>
                          <a:pt x="68" y="92"/>
                          <a:pt x="67" y="94"/>
                          <a:pt x="67" y="94"/>
                        </a:cubicBezTo>
                        <a:cubicBezTo>
                          <a:pt x="67" y="95"/>
                          <a:pt x="67" y="96"/>
                          <a:pt x="67" y="97"/>
                        </a:cubicBezTo>
                        <a:cubicBezTo>
                          <a:pt x="67" y="99"/>
                          <a:pt x="67" y="100"/>
                          <a:pt x="67" y="101"/>
                        </a:cubicBezTo>
                        <a:cubicBezTo>
                          <a:pt x="67" y="102"/>
                          <a:pt x="68" y="102"/>
                          <a:pt x="69" y="103"/>
                        </a:cubicBezTo>
                        <a:cubicBezTo>
                          <a:pt x="69" y="104"/>
                          <a:pt x="72" y="107"/>
                          <a:pt x="72" y="108"/>
                        </a:cubicBezTo>
                        <a:cubicBezTo>
                          <a:pt x="72" y="110"/>
                          <a:pt x="72" y="111"/>
                          <a:pt x="72" y="112"/>
                        </a:cubicBezTo>
                        <a:cubicBezTo>
                          <a:pt x="72" y="114"/>
                          <a:pt x="73" y="113"/>
                          <a:pt x="73" y="116"/>
                        </a:cubicBezTo>
                        <a:cubicBezTo>
                          <a:pt x="74" y="119"/>
                          <a:pt x="73" y="125"/>
                          <a:pt x="73" y="128"/>
                        </a:cubicBezTo>
                        <a:cubicBezTo>
                          <a:pt x="73" y="131"/>
                          <a:pt x="72" y="133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3" y="134"/>
                        </a:cubicBezTo>
                        <a:cubicBezTo>
                          <a:pt x="73" y="134"/>
                          <a:pt x="73" y="134"/>
                          <a:pt x="74" y="135"/>
                        </a:cubicBezTo>
                        <a:cubicBezTo>
                          <a:pt x="74" y="137"/>
                          <a:pt x="75" y="138"/>
                          <a:pt x="74" y="141"/>
                        </a:cubicBezTo>
                        <a:cubicBezTo>
                          <a:pt x="74" y="143"/>
                          <a:pt x="73" y="142"/>
                          <a:pt x="72" y="144"/>
                        </a:cubicBezTo>
                        <a:cubicBezTo>
                          <a:pt x="72" y="145"/>
                          <a:pt x="72" y="146"/>
                          <a:pt x="72" y="147"/>
                        </a:cubicBezTo>
                        <a:cubicBezTo>
                          <a:pt x="72" y="149"/>
                          <a:pt x="69" y="149"/>
                          <a:pt x="69" y="149"/>
                        </a:cubicBezTo>
                        <a:cubicBezTo>
                          <a:pt x="69" y="149"/>
                          <a:pt x="69" y="151"/>
                          <a:pt x="69" y="153"/>
                        </a:cubicBezTo>
                        <a:cubicBezTo>
                          <a:pt x="69" y="155"/>
                          <a:pt x="69" y="155"/>
                          <a:pt x="69" y="157"/>
                        </a:cubicBezTo>
                        <a:cubicBezTo>
                          <a:pt x="69" y="159"/>
                          <a:pt x="69" y="159"/>
                          <a:pt x="68" y="161"/>
                        </a:cubicBezTo>
                        <a:cubicBezTo>
                          <a:pt x="67" y="163"/>
                          <a:pt x="67" y="162"/>
                          <a:pt x="66" y="163"/>
                        </a:cubicBezTo>
                        <a:cubicBezTo>
                          <a:pt x="65" y="164"/>
                          <a:pt x="65" y="167"/>
                          <a:pt x="65" y="168"/>
                        </a:cubicBezTo>
                        <a:cubicBezTo>
                          <a:pt x="65" y="169"/>
                          <a:pt x="66" y="174"/>
                          <a:pt x="65" y="176"/>
                        </a:cubicBezTo>
                        <a:cubicBezTo>
                          <a:pt x="65" y="179"/>
                          <a:pt x="63" y="179"/>
                          <a:pt x="63" y="180"/>
                        </a:cubicBezTo>
                        <a:cubicBezTo>
                          <a:pt x="63" y="182"/>
                          <a:pt x="64" y="183"/>
                          <a:pt x="64" y="184"/>
                        </a:cubicBezTo>
                        <a:cubicBezTo>
                          <a:pt x="64" y="185"/>
                          <a:pt x="65" y="186"/>
                          <a:pt x="65" y="187"/>
                        </a:cubicBezTo>
                        <a:cubicBezTo>
                          <a:pt x="66" y="188"/>
                          <a:pt x="66" y="189"/>
                          <a:pt x="66" y="190"/>
                        </a:cubicBezTo>
                        <a:cubicBezTo>
                          <a:pt x="66" y="192"/>
                          <a:pt x="70" y="196"/>
                          <a:pt x="70" y="196"/>
                        </a:cubicBezTo>
                        <a:cubicBezTo>
                          <a:pt x="70" y="196"/>
                          <a:pt x="70" y="199"/>
                          <a:pt x="70" y="201"/>
                        </a:cubicBezTo>
                        <a:cubicBezTo>
                          <a:pt x="70" y="204"/>
                          <a:pt x="70" y="204"/>
                          <a:pt x="70" y="206"/>
                        </a:cubicBezTo>
                        <a:cubicBezTo>
                          <a:pt x="70" y="208"/>
                          <a:pt x="70" y="208"/>
                          <a:pt x="71" y="209"/>
                        </a:cubicBezTo>
                        <a:cubicBezTo>
                          <a:pt x="71" y="210"/>
                          <a:pt x="72" y="210"/>
                          <a:pt x="73" y="211"/>
                        </a:cubicBezTo>
                        <a:cubicBezTo>
                          <a:pt x="74" y="212"/>
                          <a:pt x="75" y="212"/>
                          <a:pt x="75" y="213"/>
                        </a:cubicBezTo>
                        <a:cubicBezTo>
                          <a:pt x="76" y="215"/>
                          <a:pt x="78" y="215"/>
                          <a:pt x="78" y="216"/>
                        </a:cubicBezTo>
                        <a:cubicBezTo>
                          <a:pt x="78" y="217"/>
                          <a:pt x="79" y="218"/>
                          <a:pt x="79" y="218"/>
                        </a:cubicBezTo>
                        <a:cubicBezTo>
                          <a:pt x="79" y="218"/>
                          <a:pt x="79" y="219"/>
                          <a:pt x="79" y="219"/>
                        </a:cubicBezTo>
                        <a:cubicBezTo>
                          <a:pt x="79" y="219"/>
                          <a:pt x="81" y="217"/>
                          <a:pt x="81" y="215"/>
                        </a:cubicBezTo>
                        <a:cubicBezTo>
                          <a:pt x="81" y="213"/>
                          <a:pt x="81" y="210"/>
                          <a:pt x="81" y="209"/>
                        </a:cubicBezTo>
                        <a:cubicBezTo>
                          <a:pt x="80" y="208"/>
                          <a:pt x="80" y="206"/>
                          <a:pt x="81" y="205"/>
                        </a:cubicBezTo>
                        <a:cubicBezTo>
                          <a:pt x="81" y="204"/>
                          <a:pt x="81" y="203"/>
                          <a:pt x="82" y="203"/>
                        </a:cubicBezTo>
                        <a:cubicBezTo>
                          <a:pt x="83" y="202"/>
                          <a:pt x="87" y="201"/>
                          <a:pt x="87" y="200"/>
                        </a:cubicBezTo>
                        <a:cubicBezTo>
                          <a:pt x="88" y="199"/>
                          <a:pt x="88" y="199"/>
                          <a:pt x="89" y="197"/>
                        </a:cubicBezTo>
                        <a:cubicBezTo>
                          <a:pt x="89" y="196"/>
                          <a:pt x="88" y="195"/>
                          <a:pt x="89" y="194"/>
                        </a:cubicBezTo>
                        <a:cubicBezTo>
                          <a:pt x="90" y="194"/>
                          <a:pt x="91" y="193"/>
                          <a:pt x="91" y="191"/>
                        </a:cubicBezTo>
                        <a:cubicBezTo>
                          <a:pt x="91" y="190"/>
                          <a:pt x="90" y="188"/>
                          <a:pt x="90" y="187"/>
                        </a:cubicBezTo>
                        <a:cubicBezTo>
                          <a:pt x="90" y="186"/>
                          <a:pt x="89" y="185"/>
                          <a:pt x="90" y="184"/>
                        </a:cubicBezTo>
                        <a:cubicBezTo>
                          <a:pt x="90" y="183"/>
                          <a:pt x="90" y="183"/>
                          <a:pt x="90" y="183"/>
                        </a:cubicBezTo>
                        <a:cubicBezTo>
                          <a:pt x="90" y="183"/>
                          <a:pt x="92" y="182"/>
                          <a:pt x="93" y="182"/>
                        </a:cubicBezTo>
                        <a:cubicBezTo>
                          <a:pt x="94" y="182"/>
                          <a:pt x="94" y="182"/>
                          <a:pt x="94" y="183"/>
                        </a:cubicBezTo>
                        <a:cubicBezTo>
                          <a:pt x="94" y="185"/>
                          <a:pt x="95" y="186"/>
                          <a:pt x="95" y="186"/>
                        </a:cubicBezTo>
                        <a:cubicBezTo>
                          <a:pt x="95" y="187"/>
                          <a:pt x="96" y="188"/>
                          <a:pt x="96" y="188"/>
                        </a:cubicBezTo>
                        <a:cubicBezTo>
                          <a:pt x="96" y="188"/>
                          <a:pt x="97" y="188"/>
                          <a:pt x="97" y="189"/>
                        </a:cubicBezTo>
                        <a:cubicBezTo>
                          <a:pt x="98" y="190"/>
                          <a:pt x="98" y="192"/>
                          <a:pt x="98" y="192"/>
                        </a:cubicBezTo>
                        <a:cubicBezTo>
                          <a:pt x="98" y="193"/>
                          <a:pt x="99" y="195"/>
                          <a:pt x="99" y="195"/>
                        </a:cubicBezTo>
                        <a:cubicBezTo>
                          <a:pt x="99" y="195"/>
                          <a:pt x="101" y="195"/>
                          <a:pt x="101" y="197"/>
                        </a:cubicBezTo>
                        <a:cubicBezTo>
                          <a:pt x="101" y="198"/>
                          <a:pt x="103" y="201"/>
                          <a:pt x="104" y="202"/>
                        </a:cubicBezTo>
                        <a:cubicBezTo>
                          <a:pt x="104" y="202"/>
                          <a:pt x="104" y="204"/>
                          <a:pt x="106" y="205"/>
                        </a:cubicBezTo>
                        <a:cubicBezTo>
                          <a:pt x="106" y="205"/>
                          <a:pt x="107" y="205"/>
                          <a:pt x="107" y="205"/>
                        </a:cubicBezTo>
                        <a:cubicBezTo>
                          <a:pt x="108" y="205"/>
                          <a:pt x="109" y="205"/>
                          <a:pt x="109" y="205"/>
                        </a:cubicBezTo>
                        <a:cubicBezTo>
                          <a:pt x="111" y="203"/>
                          <a:pt x="111" y="203"/>
                          <a:pt x="111" y="203"/>
                        </a:cubicBezTo>
                        <a:cubicBezTo>
                          <a:pt x="111" y="203"/>
                          <a:pt x="112" y="203"/>
                          <a:pt x="113" y="204"/>
                        </a:cubicBezTo>
                        <a:cubicBezTo>
                          <a:pt x="113" y="204"/>
                          <a:pt x="115" y="204"/>
                          <a:pt x="116" y="204"/>
                        </a:cubicBezTo>
                        <a:cubicBezTo>
                          <a:pt x="116" y="204"/>
                          <a:pt x="117" y="204"/>
                          <a:pt x="117" y="204"/>
                        </a:cubicBezTo>
                        <a:cubicBezTo>
                          <a:pt x="118" y="204"/>
                          <a:pt x="118" y="204"/>
                          <a:pt x="118" y="204"/>
                        </a:cubicBezTo>
                        <a:cubicBezTo>
                          <a:pt x="118" y="206"/>
                          <a:pt x="118" y="206"/>
                          <a:pt x="118" y="206"/>
                        </a:cubicBezTo>
                        <a:cubicBezTo>
                          <a:pt x="119" y="208"/>
                          <a:pt x="119" y="208"/>
                          <a:pt x="119" y="208"/>
                        </a:cubicBezTo>
                        <a:cubicBezTo>
                          <a:pt x="119" y="208"/>
                          <a:pt x="119" y="208"/>
                          <a:pt x="120" y="208"/>
                        </a:cubicBezTo>
                        <a:cubicBezTo>
                          <a:pt x="120" y="208"/>
                          <a:pt x="120" y="208"/>
                          <a:pt x="120" y="208"/>
                        </a:cubicBezTo>
                        <a:cubicBezTo>
                          <a:pt x="120" y="210"/>
                          <a:pt x="121" y="210"/>
                          <a:pt x="120" y="210"/>
                        </a:cubicBezTo>
                        <a:cubicBezTo>
                          <a:pt x="118" y="211"/>
                          <a:pt x="118" y="211"/>
                          <a:pt x="118" y="211"/>
                        </a:cubicBezTo>
                        <a:cubicBezTo>
                          <a:pt x="118" y="211"/>
                          <a:pt x="117" y="212"/>
                          <a:pt x="117" y="213"/>
                        </a:cubicBezTo>
                        <a:cubicBezTo>
                          <a:pt x="117" y="213"/>
                          <a:pt x="117" y="214"/>
                          <a:pt x="117" y="215"/>
                        </a:cubicBezTo>
                        <a:cubicBezTo>
                          <a:pt x="117" y="216"/>
                          <a:pt x="115" y="215"/>
                          <a:pt x="117" y="216"/>
                        </a:cubicBezTo>
                        <a:cubicBezTo>
                          <a:pt x="118" y="217"/>
                          <a:pt x="119" y="217"/>
                          <a:pt x="119" y="218"/>
                        </a:cubicBezTo>
                        <a:cubicBezTo>
                          <a:pt x="119" y="219"/>
                          <a:pt x="118" y="221"/>
                          <a:pt x="118" y="221"/>
                        </a:cubicBezTo>
                        <a:cubicBezTo>
                          <a:pt x="118" y="222"/>
                          <a:pt x="118" y="222"/>
                          <a:pt x="118" y="222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17" y="222"/>
                          <a:pt x="116" y="222"/>
                          <a:pt x="116" y="222"/>
                        </a:cubicBezTo>
                        <a:cubicBezTo>
                          <a:pt x="115" y="222"/>
                          <a:pt x="115" y="222"/>
                          <a:pt x="114" y="222"/>
                        </a:cubicBezTo>
                        <a:cubicBezTo>
                          <a:pt x="112" y="223"/>
                          <a:pt x="111" y="222"/>
                          <a:pt x="110" y="224"/>
                        </a:cubicBezTo>
                        <a:cubicBezTo>
                          <a:pt x="110" y="224"/>
                          <a:pt x="110" y="224"/>
                          <a:pt x="110" y="224"/>
                        </a:cubicBezTo>
                        <a:cubicBezTo>
                          <a:pt x="110" y="224"/>
                          <a:pt x="110" y="224"/>
                          <a:pt x="109" y="224"/>
                        </a:cubicBezTo>
                        <a:cubicBezTo>
                          <a:pt x="109" y="224"/>
                          <a:pt x="109" y="224"/>
                          <a:pt x="109" y="224"/>
                        </a:cubicBezTo>
                        <a:cubicBezTo>
                          <a:pt x="109" y="224"/>
                          <a:pt x="108" y="225"/>
                          <a:pt x="108" y="226"/>
                        </a:cubicBezTo>
                        <a:cubicBezTo>
                          <a:pt x="107" y="230"/>
                          <a:pt x="106" y="227"/>
                          <a:pt x="107" y="230"/>
                        </a:cubicBezTo>
                        <a:cubicBezTo>
                          <a:pt x="107" y="232"/>
                          <a:pt x="107" y="233"/>
                          <a:pt x="108" y="234"/>
                        </a:cubicBezTo>
                        <a:cubicBezTo>
                          <a:pt x="108" y="234"/>
                          <a:pt x="109" y="235"/>
                          <a:pt x="109" y="236"/>
                        </a:cubicBezTo>
                        <a:cubicBezTo>
                          <a:pt x="109" y="237"/>
                          <a:pt x="110" y="238"/>
                          <a:pt x="108" y="238"/>
                        </a:cubicBezTo>
                        <a:cubicBezTo>
                          <a:pt x="108" y="238"/>
                          <a:pt x="108" y="238"/>
                          <a:pt x="108" y="238"/>
                        </a:cubicBezTo>
                        <a:cubicBezTo>
                          <a:pt x="108" y="238"/>
                          <a:pt x="108" y="238"/>
                          <a:pt x="107" y="238"/>
                        </a:cubicBezTo>
                        <a:cubicBezTo>
                          <a:pt x="107" y="238"/>
                          <a:pt x="107" y="238"/>
                          <a:pt x="107" y="238"/>
                        </a:cubicBezTo>
                        <a:cubicBezTo>
                          <a:pt x="107" y="238"/>
                          <a:pt x="107" y="238"/>
                          <a:pt x="107" y="239"/>
                        </a:cubicBezTo>
                        <a:cubicBezTo>
                          <a:pt x="107" y="240"/>
                          <a:pt x="105" y="243"/>
                          <a:pt x="105" y="243"/>
                        </a:cubicBezTo>
                        <a:cubicBezTo>
                          <a:pt x="105" y="243"/>
                          <a:pt x="107" y="252"/>
                          <a:pt x="108" y="254"/>
                        </a:cubicBezTo>
                        <a:cubicBezTo>
                          <a:pt x="108" y="256"/>
                          <a:pt x="110" y="257"/>
                          <a:pt x="112" y="259"/>
                        </a:cubicBezTo>
                        <a:cubicBezTo>
                          <a:pt x="113" y="261"/>
                          <a:pt x="113" y="262"/>
                          <a:pt x="113" y="264"/>
                        </a:cubicBezTo>
                        <a:cubicBezTo>
                          <a:pt x="114" y="266"/>
                          <a:pt x="115" y="266"/>
                          <a:pt x="115" y="267"/>
                        </a:cubicBezTo>
                        <a:cubicBezTo>
                          <a:pt x="115" y="268"/>
                          <a:pt x="115" y="268"/>
                          <a:pt x="117" y="270"/>
                        </a:cubicBezTo>
                        <a:cubicBezTo>
                          <a:pt x="118" y="271"/>
                          <a:pt x="120" y="271"/>
                          <a:pt x="120" y="272"/>
                        </a:cubicBezTo>
                        <a:cubicBezTo>
                          <a:pt x="121" y="274"/>
                          <a:pt x="121" y="275"/>
                          <a:pt x="122" y="275"/>
                        </a:cubicBezTo>
                        <a:cubicBezTo>
                          <a:pt x="123" y="275"/>
                          <a:pt x="126" y="276"/>
                          <a:pt x="126" y="276"/>
                        </a:cubicBezTo>
                        <a:cubicBezTo>
                          <a:pt x="127" y="274"/>
                          <a:pt x="127" y="274"/>
                          <a:pt x="127" y="274"/>
                        </a:cubicBezTo>
                        <a:cubicBezTo>
                          <a:pt x="127" y="274"/>
                          <a:pt x="127" y="274"/>
                          <a:pt x="128" y="274"/>
                        </a:cubicBezTo>
                        <a:cubicBezTo>
                          <a:pt x="128" y="274"/>
                          <a:pt x="129" y="274"/>
                          <a:pt x="129" y="275"/>
                        </a:cubicBezTo>
                        <a:cubicBezTo>
                          <a:pt x="129" y="276"/>
                          <a:pt x="129" y="278"/>
                          <a:pt x="129" y="279"/>
                        </a:cubicBezTo>
                        <a:cubicBezTo>
                          <a:pt x="129" y="279"/>
                          <a:pt x="129" y="284"/>
                          <a:pt x="130" y="286"/>
                        </a:cubicBezTo>
                        <a:cubicBezTo>
                          <a:pt x="132" y="287"/>
                          <a:pt x="133" y="286"/>
                          <a:pt x="133" y="288"/>
                        </a:cubicBezTo>
                        <a:cubicBezTo>
                          <a:pt x="134" y="290"/>
                          <a:pt x="135" y="290"/>
                          <a:pt x="136" y="290"/>
                        </a:cubicBezTo>
                        <a:cubicBezTo>
                          <a:pt x="136" y="290"/>
                          <a:pt x="137" y="290"/>
                          <a:pt x="137" y="290"/>
                        </a:cubicBezTo>
                        <a:cubicBezTo>
                          <a:pt x="137" y="290"/>
                          <a:pt x="137" y="290"/>
                          <a:pt x="138" y="290"/>
                        </a:cubicBezTo>
                        <a:cubicBezTo>
                          <a:pt x="139" y="291"/>
                          <a:pt x="139" y="293"/>
                          <a:pt x="140" y="294"/>
                        </a:cubicBezTo>
                        <a:cubicBezTo>
                          <a:pt x="140" y="295"/>
                          <a:pt x="140" y="297"/>
                          <a:pt x="140" y="297"/>
                        </a:cubicBezTo>
                        <a:cubicBezTo>
                          <a:pt x="143" y="298"/>
                          <a:pt x="143" y="298"/>
                          <a:pt x="143" y="298"/>
                        </a:cubicBezTo>
                        <a:cubicBezTo>
                          <a:pt x="145" y="300"/>
                          <a:pt x="145" y="300"/>
                          <a:pt x="145" y="300"/>
                        </a:cubicBezTo>
                        <a:cubicBezTo>
                          <a:pt x="145" y="300"/>
                          <a:pt x="145" y="302"/>
                          <a:pt x="145" y="304"/>
                        </a:cubicBezTo>
                        <a:cubicBezTo>
                          <a:pt x="145" y="305"/>
                          <a:pt x="145" y="306"/>
                          <a:pt x="145" y="307"/>
                        </a:cubicBezTo>
                        <a:cubicBezTo>
                          <a:pt x="145" y="309"/>
                          <a:pt x="145" y="310"/>
                          <a:pt x="145" y="311"/>
                        </a:cubicBezTo>
                        <a:cubicBezTo>
                          <a:pt x="145" y="313"/>
                          <a:pt x="146" y="314"/>
                          <a:pt x="147" y="315"/>
                        </a:cubicBezTo>
                        <a:cubicBezTo>
                          <a:pt x="147" y="316"/>
                          <a:pt x="147" y="316"/>
                          <a:pt x="147" y="316"/>
                        </a:cubicBezTo>
                        <a:cubicBezTo>
                          <a:pt x="147" y="316"/>
                          <a:pt x="147" y="316"/>
                          <a:pt x="147" y="316"/>
                        </a:cubicBezTo>
                        <a:cubicBezTo>
                          <a:pt x="147" y="315"/>
                          <a:pt x="147" y="315"/>
                          <a:pt x="147" y="315"/>
                        </a:cubicBezTo>
                        <a:cubicBezTo>
                          <a:pt x="147" y="315"/>
                          <a:pt x="147" y="316"/>
                          <a:pt x="147" y="317"/>
                        </a:cubicBezTo>
                        <a:cubicBezTo>
                          <a:pt x="147" y="320"/>
                          <a:pt x="147" y="318"/>
                          <a:pt x="147" y="320"/>
                        </a:cubicBezTo>
                        <a:cubicBezTo>
                          <a:pt x="147" y="321"/>
                          <a:pt x="147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1"/>
                        </a:cubicBezTo>
                        <a:cubicBezTo>
                          <a:pt x="146" y="321"/>
                          <a:pt x="146" y="321"/>
                          <a:pt x="146" y="322"/>
                        </a:cubicBezTo>
                        <a:cubicBezTo>
                          <a:pt x="148" y="326"/>
                          <a:pt x="148" y="327"/>
                          <a:pt x="149" y="328"/>
                        </a:cubicBezTo>
                        <a:cubicBezTo>
                          <a:pt x="150" y="329"/>
                          <a:pt x="151" y="328"/>
                          <a:pt x="151" y="330"/>
                        </a:cubicBezTo>
                        <a:cubicBezTo>
                          <a:pt x="152" y="332"/>
                          <a:pt x="151" y="332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4"/>
                        </a:cubicBezTo>
                        <a:cubicBezTo>
                          <a:pt x="152" y="334"/>
                          <a:pt x="152" y="334"/>
                          <a:pt x="152" y="335"/>
                        </a:cubicBezTo>
                        <a:cubicBezTo>
                          <a:pt x="153" y="337"/>
                          <a:pt x="153" y="337"/>
                          <a:pt x="153" y="339"/>
                        </a:cubicBezTo>
                        <a:cubicBezTo>
                          <a:pt x="153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4" y="340"/>
                        </a:cubicBezTo>
                        <a:cubicBezTo>
                          <a:pt x="154" y="340"/>
                          <a:pt x="154" y="340"/>
                          <a:pt x="153" y="341"/>
                        </a:cubicBezTo>
                        <a:cubicBezTo>
                          <a:pt x="152" y="344"/>
                          <a:pt x="152" y="349"/>
                          <a:pt x="152" y="351"/>
                        </a:cubicBezTo>
                        <a:cubicBezTo>
                          <a:pt x="152" y="353"/>
                          <a:pt x="151" y="354"/>
                          <a:pt x="151" y="356"/>
                        </a:cubicBezTo>
                        <a:cubicBezTo>
                          <a:pt x="152" y="358"/>
                          <a:pt x="152" y="359"/>
                          <a:pt x="153" y="360"/>
                        </a:cubicBezTo>
                        <a:cubicBezTo>
                          <a:pt x="154" y="361"/>
                          <a:pt x="159" y="373"/>
                          <a:pt x="160" y="375"/>
                        </a:cubicBezTo>
                        <a:cubicBezTo>
                          <a:pt x="161" y="377"/>
                          <a:pt x="162" y="380"/>
                          <a:pt x="162" y="381"/>
                        </a:cubicBezTo>
                        <a:cubicBezTo>
                          <a:pt x="162" y="382"/>
                          <a:pt x="163" y="383"/>
                          <a:pt x="164" y="385"/>
                        </a:cubicBezTo>
                        <a:cubicBezTo>
                          <a:pt x="164" y="387"/>
                          <a:pt x="167" y="386"/>
                          <a:pt x="167" y="389"/>
                        </a:cubicBezTo>
                        <a:cubicBezTo>
                          <a:pt x="167" y="392"/>
                          <a:pt x="168" y="397"/>
                          <a:pt x="168" y="400"/>
                        </a:cubicBezTo>
                        <a:cubicBezTo>
                          <a:pt x="168" y="403"/>
                          <a:pt x="168" y="402"/>
                          <a:pt x="169" y="405"/>
                        </a:cubicBezTo>
                        <a:cubicBezTo>
                          <a:pt x="170" y="407"/>
                          <a:pt x="171" y="408"/>
                          <a:pt x="171" y="409"/>
                        </a:cubicBezTo>
                        <a:cubicBezTo>
                          <a:pt x="171" y="410"/>
                          <a:pt x="179" y="431"/>
                          <a:pt x="179" y="432"/>
                        </a:cubicBezTo>
                        <a:cubicBezTo>
                          <a:pt x="180" y="434"/>
                          <a:pt x="178" y="437"/>
                          <a:pt x="179" y="439"/>
                        </a:cubicBezTo>
                        <a:cubicBezTo>
                          <a:pt x="181" y="440"/>
                          <a:pt x="184" y="441"/>
                          <a:pt x="184" y="441"/>
                        </a:cubicBezTo>
                        <a:cubicBezTo>
                          <a:pt x="184" y="441"/>
                          <a:pt x="184" y="441"/>
                          <a:pt x="185" y="441"/>
                        </a:cubicBezTo>
                        <a:cubicBezTo>
                          <a:pt x="185" y="441"/>
                          <a:pt x="186" y="441"/>
                          <a:pt x="186" y="443"/>
                        </a:cubicBezTo>
                        <a:cubicBezTo>
                          <a:pt x="186" y="446"/>
                          <a:pt x="185" y="447"/>
                          <a:pt x="185" y="448"/>
                        </a:cubicBezTo>
                        <a:cubicBezTo>
                          <a:pt x="185" y="448"/>
                          <a:pt x="185" y="449"/>
                          <a:pt x="186" y="451"/>
                        </a:cubicBezTo>
                        <a:cubicBezTo>
                          <a:pt x="187" y="452"/>
                          <a:pt x="191" y="460"/>
                          <a:pt x="192" y="462"/>
                        </a:cubicBezTo>
                        <a:cubicBezTo>
                          <a:pt x="193" y="463"/>
                          <a:pt x="195" y="465"/>
                          <a:pt x="196" y="468"/>
                        </a:cubicBezTo>
                        <a:cubicBezTo>
                          <a:pt x="198" y="471"/>
                          <a:pt x="198" y="470"/>
                          <a:pt x="199" y="473"/>
                        </a:cubicBezTo>
                        <a:cubicBezTo>
                          <a:pt x="200" y="475"/>
                          <a:pt x="201" y="475"/>
                          <a:pt x="202" y="478"/>
                        </a:cubicBezTo>
                        <a:cubicBezTo>
                          <a:pt x="202" y="482"/>
                          <a:pt x="204" y="488"/>
                          <a:pt x="206" y="490"/>
                        </a:cubicBezTo>
                        <a:cubicBezTo>
                          <a:pt x="207" y="492"/>
                          <a:pt x="207" y="492"/>
                          <a:pt x="208" y="495"/>
                        </a:cubicBezTo>
                        <a:cubicBezTo>
                          <a:pt x="208" y="498"/>
                          <a:pt x="208" y="498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09" y="499"/>
                          <a:pt x="209" y="499"/>
                          <a:pt x="209" y="499"/>
                        </a:cubicBezTo>
                        <a:cubicBezTo>
                          <a:pt x="210" y="499"/>
                          <a:pt x="210" y="499"/>
                          <a:pt x="211" y="500"/>
                        </a:cubicBezTo>
                        <a:cubicBezTo>
                          <a:pt x="214" y="502"/>
                          <a:pt x="222" y="514"/>
                          <a:pt x="224" y="517"/>
                        </a:cubicBezTo>
                        <a:cubicBezTo>
                          <a:pt x="226" y="521"/>
                          <a:pt x="226" y="521"/>
                          <a:pt x="228" y="523"/>
                        </a:cubicBezTo>
                        <a:cubicBezTo>
                          <a:pt x="229" y="526"/>
                          <a:pt x="229" y="526"/>
                          <a:pt x="230" y="527"/>
                        </a:cubicBezTo>
                        <a:cubicBezTo>
                          <a:pt x="230" y="527"/>
                          <a:pt x="232" y="530"/>
                          <a:pt x="234" y="531"/>
                        </a:cubicBezTo>
                        <a:cubicBezTo>
                          <a:pt x="236" y="532"/>
                          <a:pt x="235" y="534"/>
                          <a:pt x="236" y="535"/>
                        </a:cubicBezTo>
                        <a:cubicBezTo>
                          <a:pt x="237" y="535"/>
                          <a:pt x="239" y="535"/>
                          <a:pt x="240" y="535"/>
                        </a:cubicBezTo>
                        <a:cubicBezTo>
                          <a:pt x="240" y="535"/>
                          <a:pt x="241" y="535"/>
                          <a:pt x="241" y="535"/>
                        </a:cubicBezTo>
                        <a:cubicBezTo>
                          <a:pt x="241" y="535"/>
                          <a:pt x="242" y="535"/>
                          <a:pt x="242" y="536"/>
                        </a:cubicBezTo>
                        <a:cubicBezTo>
                          <a:pt x="242" y="538"/>
                          <a:pt x="241" y="538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39"/>
                        </a:cubicBezTo>
                        <a:cubicBezTo>
                          <a:pt x="241" y="539"/>
                          <a:pt x="241" y="539"/>
                          <a:pt x="241" y="540"/>
                        </a:cubicBezTo>
                        <a:cubicBezTo>
                          <a:pt x="242" y="542"/>
                          <a:pt x="243" y="542"/>
                          <a:pt x="244" y="543"/>
                        </a:cubicBezTo>
                        <a:cubicBezTo>
                          <a:pt x="245" y="543"/>
                          <a:pt x="247" y="545"/>
                          <a:pt x="248" y="546"/>
                        </a:cubicBezTo>
                        <a:cubicBezTo>
                          <a:pt x="248" y="547"/>
                          <a:pt x="249" y="549"/>
                          <a:pt x="251" y="551"/>
                        </a:cubicBezTo>
                        <a:cubicBezTo>
                          <a:pt x="252" y="554"/>
                          <a:pt x="253" y="553"/>
                          <a:pt x="255" y="555"/>
                        </a:cubicBezTo>
                        <a:cubicBezTo>
                          <a:pt x="256" y="557"/>
                          <a:pt x="256" y="557"/>
                          <a:pt x="257" y="559"/>
                        </a:cubicBezTo>
                        <a:cubicBezTo>
                          <a:pt x="257" y="560"/>
                          <a:pt x="258" y="562"/>
                          <a:pt x="258" y="562"/>
                        </a:cubicBezTo>
                        <a:cubicBezTo>
                          <a:pt x="258" y="562"/>
                          <a:pt x="284" y="582"/>
                          <a:pt x="286" y="585"/>
                        </a:cubicBezTo>
                        <a:cubicBezTo>
                          <a:pt x="288" y="588"/>
                          <a:pt x="291" y="590"/>
                          <a:pt x="292" y="591"/>
                        </a:cubicBezTo>
                        <a:cubicBezTo>
                          <a:pt x="294" y="593"/>
                          <a:pt x="295" y="593"/>
                          <a:pt x="297" y="594"/>
                        </a:cubicBezTo>
                        <a:cubicBezTo>
                          <a:pt x="298" y="595"/>
                          <a:pt x="301" y="597"/>
                          <a:pt x="301" y="597"/>
                        </a:cubicBezTo>
                        <a:cubicBezTo>
                          <a:pt x="301" y="597"/>
                          <a:pt x="310" y="604"/>
                          <a:pt x="310" y="604"/>
                        </a:cubicBezTo>
                        <a:cubicBezTo>
                          <a:pt x="311" y="605"/>
                          <a:pt x="312" y="606"/>
                          <a:pt x="315" y="607"/>
                        </a:cubicBezTo>
                        <a:cubicBezTo>
                          <a:pt x="317" y="608"/>
                          <a:pt x="318" y="608"/>
                          <a:pt x="319" y="609"/>
                        </a:cubicBezTo>
                        <a:cubicBezTo>
                          <a:pt x="319" y="610"/>
                          <a:pt x="322" y="612"/>
                          <a:pt x="323" y="612"/>
                        </a:cubicBezTo>
                        <a:cubicBezTo>
                          <a:pt x="324" y="613"/>
                          <a:pt x="325" y="613"/>
                          <a:pt x="326" y="614"/>
                        </a:cubicBezTo>
                        <a:cubicBezTo>
                          <a:pt x="326" y="615"/>
                          <a:pt x="328" y="615"/>
                          <a:pt x="329" y="616"/>
                        </a:cubicBezTo>
                        <a:cubicBezTo>
                          <a:pt x="329" y="617"/>
                          <a:pt x="330" y="617"/>
                          <a:pt x="331" y="618"/>
                        </a:cubicBezTo>
                        <a:cubicBezTo>
                          <a:pt x="332" y="618"/>
                          <a:pt x="333" y="619"/>
                          <a:pt x="333" y="619"/>
                        </a:cubicBezTo>
                        <a:cubicBezTo>
                          <a:pt x="336" y="621"/>
                          <a:pt x="336" y="621"/>
                          <a:pt x="336" y="621"/>
                        </a:cubicBezTo>
                        <a:cubicBezTo>
                          <a:pt x="336" y="619"/>
                          <a:pt x="336" y="619"/>
                          <a:pt x="336" y="619"/>
                        </a:cubicBezTo>
                        <a:cubicBezTo>
                          <a:pt x="336" y="619"/>
                          <a:pt x="331" y="612"/>
                          <a:pt x="324" y="607"/>
                        </a:cubicBezTo>
                        <a:cubicBezTo>
                          <a:pt x="318" y="602"/>
                          <a:pt x="305" y="592"/>
                          <a:pt x="303" y="590"/>
                        </a:cubicBezTo>
                        <a:cubicBezTo>
                          <a:pt x="301" y="588"/>
                          <a:pt x="300" y="585"/>
                          <a:pt x="301" y="583"/>
                        </a:cubicBezTo>
                        <a:cubicBezTo>
                          <a:pt x="301" y="582"/>
                          <a:pt x="300" y="581"/>
                          <a:pt x="298" y="579"/>
                        </a:cubicBezTo>
                        <a:cubicBezTo>
                          <a:pt x="297" y="576"/>
                          <a:pt x="293" y="578"/>
                          <a:pt x="288" y="572"/>
                        </a:cubicBezTo>
                        <a:cubicBezTo>
                          <a:pt x="283" y="566"/>
                          <a:pt x="283" y="566"/>
                          <a:pt x="283" y="566"/>
                        </a:cubicBezTo>
                        <a:cubicBezTo>
                          <a:pt x="285" y="559"/>
                          <a:pt x="285" y="559"/>
                          <a:pt x="285" y="559"/>
                        </a:cubicBezTo>
                        <a:cubicBezTo>
                          <a:pt x="285" y="559"/>
                          <a:pt x="282" y="559"/>
                          <a:pt x="283" y="557"/>
                        </a:cubicBezTo>
                        <a:cubicBezTo>
                          <a:pt x="284" y="555"/>
                          <a:pt x="284" y="555"/>
                          <a:pt x="284" y="555"/>
                        </a:cubicBezTo>
                        <a:cubicBezTo>
                          <a:pt x="284" y="555"/>
                          <a:pt x="284" y="553"/>
                          <a:pt x="280" y="550"/>
                        </a:cubicBezTo>
                        <a:cubicBezTo>
                          <a:pt x="277" y="548"/>
                          <a:pt x="272" y="544"/>
                          <a:pt x="274" y="543"/>
                        </a:cubicBezTo>
                        <a:cubicBezTo>
                          <a:pt x="274" y="543"/>
                          <a:pt x="275" y="543"/>
                          <a:pt x="275" y="543"/>
                        </a:cubicBezTo>
                        <a:cubicBezTo>
                          <a:pt x="277" y="543"/>
                          <a:pt x="279" y="544"/>
                          <a:pt x="281" y="544"/>
                        </a:cubicBezTo>
                        <a:cubicBezTo>
                          <a:pt x="283" y="544"/>
                          <a:pt x="283" y="546"/>
                          <a:pt x="283" y="546"/>
                        </a:cubicBezTo>
                        <a:cubicBezTo>
                          <a:pt x="283" y="546"/>
                          <a:pt x="284" y="545"/>
                          <a:pt x="284" y="544"/>
                        </a:cubicBezTo>
                        <a:cubicBezTo>
                          <a:pt x="285" y="540"/>
                          <a:pt x="279" y="538"/>
                          <a:pt x="282" y="537"/>
                        </a:cubicBezTo>
                        <a:cubicBezTo>
                          <a:pt x="283" y="536"/>
                          <a:pt x="285" y="536"/>
                          <a:pt x="286" y="536"/>
                        </a:cubicBezTo>
                        <a:cubicBezTo>
                          <a:pt x="289" y="536"/>
                          <a:pt x="291" y="537"/>
                          <a:pt x="291" y="537"/>
                        </a:cubicBezTo>
                        <a:cubicBezTo>
                          <a:pt x="291" y="537"/>
                          <a:pt x="293" y="537"/>
                          <a:pt x="295" y="537"/>
                        </a:cubicBezTo>
                        <a:cubicBezTo>
                          <a:pt x="296" y="537"/>
                          <a:pt x="297" y="537"/>
                          <a:pt x="298" y="537"/>
                        </a:cubicBezTo>
                        <a:cubicBezTo>
                          <a:pt x="300" y="537"/>
                          <a:pt x="301" y="536"/>
                          <a:pt x="301" y="534"/>
                        </a:cubicBezTo>
                        <a:cubicBezTo>
                          <a:pt x="301" y="531"/>
                          <a:pt x="299" y="526"/>
                          <a:pt x="299" y="526"/>
                        </a:cubicBezTo>
                        <a:cubicBezTo>
                          <a:pt x="299" y="526"/>
                          <a:pt x="292" y="521"/>
                          <a:pt x="291" y="519"/>
                        </a:cubicBezTo>
                        <a:cubicBezTo>
                          <a:pt x="290" y="516"/>
                          <a:pt x="290" y="516"/>
                          <a:pt x="290" y="516"/>
                        </a:cubicBezTo>
                        <a:cubicBezTo>
                          <a:pt x="290" y="516"/>
                          <a:pt x="277" y="508"/>
                          <a:pt x="282" y="508"/>
                        </a:cubicBezTo>
                        <a:cubicBezTo>
                          <a:pt x="287" y="508"/>
                          <a:pt x="298" y="511"/>
                          <a:pt x="298" y="511"/>
                        </a:cubicBezTo>
                        <a:cubicBezTo>
                          <a:pt x="298" y="511"/>
                          <a:pt x="298" y="514"/>
                          <a:pt x="300" y="516"/>
                        </a:cubicBezTo>
                        <a:cubicBezTo>
                          <a:pt x="302" y="517"/>
                          <a:pt x="304" y="519"/>
                          <a:pt x="307" y="519"/>
                        </a:cubicBezTo>
                        <a:cubicBezTo>
                          <a:pt x="307" y="519"/>
                          <a:pt x="308" y="519"/>
                          <a:pt x="308" y="519"/>
                        </a:cubicBezTo>
                        <a:cubicBezTo>
                          <a:pt x="310" y="519"/>
                          <a:pt x="310" y="519"/>
                          <a:pt x="311" y="516"/>
                        </a:cubicBezTo>
                        <a:cubicBezTo>
                          <a:pt x="312" y="511"/>
                          <a:pt x="311" y="510"/>
                          <a:pt x="312" y="505"/>
                        </a:cubicBezTo>
                        <a:cubicBezTo>
                          <a:pt x="313" y="501"/>
                          <a:pt x="312" y="501"/>
                          <a:pt x="316" y="499"/>
                        </a:cubicBezTo>
                        <a:cubicBezTo>
                          <a:pt x="321" y="496"/>
                          <a:pt x="318" y="489"/>
                          <a:pt x="318" y="489"/>
                        </a:cubicBezTo>
                        <a:cubicBezTo>
                          <a:pt x="318" y="484"/>
                          <a:pt x="318" y="484"/>
                          <a:pt x="318" y="484"/>
                        </a:cubicBezTo>
                        <a:cubicBezTo>
                          <a:pt x="318" y="484"/>
                          <a:pt x="318" y="483"/>
                          <a:pt x="321" y="481"/>
                        </a:cubicBezTo>
                        <a:cubicBezTo>
                          <a:pt x="323" y="480"/>
                          <a:pt x="323" y="478"/>
                          <a:pt x="323" y="475"/>
                        </a:cubicBezTo>
                        <a:cubicBezTo>
                          <a:pt x="323" y="472"/>
                          <a:pt x="324" y="470"/>
                          <a:pt x="321" y="469"/>
                        </a:cubicBezTo>
                        <a:cubicBezTo>
                          <a:pt x="318" y="467"/>
                          <a:pt x="315" y="468"/>
                          <a:pt x="315" y="463"/>
                        </a:cubicBezTo>
                        <a:cubicBezTo>
                          <a:pt x="315" y="457"/>
                          <a:pt x="315" y="452"/>
                          <a:pt x="316" y="451"/>
                        </a:cubicBezTo>
                        <a:cubicBezTo>
                          <a:pt x="318" y="449"/>
                          <a:pt x="321" y="446"/>
                          <a:pt x="321" y="446"/>
                        </a:cubicBezTo>
                        <a:cubicBezTo>
                          <a:pt x="327" y="442"/>
                          <a:pt x="327" y="442"/>
                          <a:pt x="327" y="442"/>
                        </a:cubicBezTo>
                        <a:cubicBezTo>
                          <a:pt x="327" y="442"/>
                          <a:pt x="330" y="445"/>
                          <a:pt x="332" y="445"/>
                        </a:cubicBezTo>
                        <a:cubicBezTo>
                          <a:pt x="334" y="445"/>
                          <a:pt x="337" y="442"/>
                          <a:pt x="337" y="442"/>
                        </a:cubicBezTo>
                        <a:cubicBezTo>
                          <a:pt x="339" y="439"/>
                          <a:pt x="339" y="439"/>
                          <a:pt x="339" y="439"/>
                        </a:cubicBezTo>
                        <a:cubicBezTo>
                          <a:pt x="339" y="439"/>
                          <a:pt x="342" y="437"/>
                          <a:pt x="345" y="437"/>
                        </a:cubicBezTo>
                        <a:cubicBezTo>
                          <a:pt x="347" y="437"/>
                          <a:pt x="352" y="439"/>
                          <a:pt x="352" y="439"/>
                        </a:cubicBezTo>
                        <a:cubicBezTo>
                          <a:pt x="352" y="439"/>
                          <a:pt x="354" y="441"/>
                          <a:pt x="357" y="441"/>
                        </a:cubicBezTo>
                        <a:cubicBezTo>
                          <a:pt x="358" y="441"/>
                          <a:pt x="359" y="441"/>
                          <a:pt x="359" y="440"/>
                        </a:cubicBezTo>
                        <a:cubicBezTo>
                          <a:pt x="361" y="436"/>
                          <a:pt x="355" y="440"/>
                          <a:pt x="361" y="436"/>
                        </a:cubicBezTo>
                        <a:cubicBezTo>
                          <a:pt x="366" y="433"/>
                          <a:pt x="369" y="432"/>
                          <a:pt x="368" y="430"/>
                        </a:cubicBezTo>
                        <a:cubicBezTo>
                          <a:pt x="367" y="427"/>
                          <a:pt x="366" y="426"/>
                          <a:pt x="366" y="424"/>
                        </a:cubicBezTo>
                        <a:cubicBezTo>
                          <a:pt x="367" y="421"/>
                          <a:pt x="367" y="421"/>
                          <a:pt x="367" y="421"/>
                        </a:cubicBezTo>
                        <a:cubicBezTo>
                          <a:pt x="367" y="421"/>
                          <a:pt x="369" y="420"/>
                          <a:pt x="370" y="417"/>
                        </a:cubicBezTo>
                        <a:cubicBezTo>
                          <a:pt x="372" y="413"/>
                          <a:pt x="373" y="412"/>
                          <a:pt x="373" y="410"/>
                        </a:cubicBezTo>
                        <a:cubicBezTo>
                          <a:pt x="373" y="407"/>
                          <a:pt x="372" y="406"/>
                          <a:pt x="373" y="405"/>
                        </a:cubicBezTo>
                        <a:cubicBezTo>
                          <a:pt x="373" y="404"/>
                          <a:pt x="370" y="402"/>
                          <a:pt x="370" y="401"/>
                        </a:cubicBezTo>
                        <a:cubicBezTo>
                          <a:pt x="370" y="400"/>
                          <a:pt x="368" y="399"/>
                          <a:pt x="370" y="397"/>
                        </a:cubicBezTo>
                        <a:cubicBezTo>
                          <a:pt x="371" y="394"/>
                          <a:pt x="373" y="394"/>
                          <a:pt x="373" y="393"/>
                        </a:cubicBezTo>
                        <a:cubicBezTo>
                          <a:pt x="373" y="392"/>
                          <a:pt x="374" y="388"/>
                          <a:pt x="374" y="387"/>
                        </a:cubicBezTo>
                        <a:cubicBezTo>
                          <a:pt x="374" y="386"/>
                          <a:pt x="373" y="385"/>
                          <a:pt x="373" y="384"/>
                        </a:cubicBezTo>
                        <a:cubicBezTo>
                          <a:pt x="373" y="382"/>
                          <a:pt x="374" y="379"/>
                          <a:pt x="374" y="379"/>
                        </a:cubicBezTo>
                        <a:cubicBezTo>
                          <a:pt x="375" y="378"/>
                          <a:pt x="373" y="373"/>
                          <a:pt x="371" y="369"/>
                        </a:cubicBezTo>
                        <a:cubicBezTo>
                          <a:pt x="370" y="365"/>
                          <a:pt x="369" y="364"/>
                          <a:pt x="368" y="364"/>
                        </a:cubicBezTo>
                        <a:cubicBezTo>
                          <a:pt x="368" y="363"/>
                          <a:pt x="364" y="364"/>
                          <a:pt x="367" y="360"/>
                        </a:cubicBezTo>
                        <a:cubicBezTo>
                          <a:pt x="370" y="356"/>
                          <a:pt x="370" y="358"/>
                          <a:pt x="370" y="356"/>
                        </a:cubicBezTo>
                        <a:cubicBezTo>
                          <a:pt x="371" y="354"/>
                          <a:pt x="370" y="352"/>
                          <a:pt x="370" y="352"/>
                        </a:cubicBezTo>
                        <a:cubicBezTo>
                          <a:pt x="370" y="352"/>
                          <a:pt x="367" y="349"/>
                          <a:pt x="368" y="348"/>
                        </a:cubicBezTo>
                        <a:cubicBezTo>
                          <a:pt x="368" y="347"/>
                          <a:pt x="369" y="345"/>
                          <a:pt x="370" y="345"/>
                        </a:cubicBezTo>
                        <a:cubicBezTo>
                          <a:pt x="371" y="345"/>
                          <a:pt x="371" y="345"/>
                          <a:pt x="371" y="345"/>
                        </a:cubicBezTo>
                        <a:cubicBezTo>
                          <a:pt x="371" y="345"/>
                          <a:pt x="371" y="345"/>
                          <a:pt x="372" y="345"/>
                        </a:cubicBezTo>
                        <a:cubicBezTo>
                          <a:pt x="372" y="345"/>
                          <a:pt x="372" y="345"/>
                          <a:pt x="373" y="345"/>
                        </a:cubicBezTo>
                        <a:cubicBezTo>
                          <a:pt x="374" y="345"/>
                          <a:pt x="376" y="344"/>
                          <a:pt x="377" y="341"/>
                        </a:cubicBezTo>
                        <a:cubicBezTo>
                          <a:pt x="380" y="336"/>
                          <a:pt x="380" y="332"/>
                          <a:pt x="381" y="330"/>
                        </a:cubicBezTo>
                        <a:cubicBezTo>
                          <a:pt x="382" y="328"/>
                          <a:pt x="380" y="326"/>
                          <a:pt x="383" y="324"/>
                        </a:cubicBezTo>
                        <a:cubicBezTo>
                          <a:pt x="385" y="322"/>
                          <a:pt x="385" y="320"/>
                          <a:pt x="388" y="318"/>
                        </a:cubicBezTo>
                        <a:cubicBezTo>
                          <a:pt x="391" y="315"/>
                          <a:pt x="395" y="304"/>
                          <a:pt x="397" y="302"/>
                        </a:cubicBezTo>
                        <a:cubicBezTo>
                          <a:pt x="398" y="299"/>
                          <a:pt x="401" y="297"/>
                          <a:pt x="400" y="292"/>
                        </a:cubicBezTo>
                        <a:cubicBezTo>
                          <a:pt x="398" y="288"/>
                          <a:pt x="398" y="283"/>
                          <a:pt x="398" y="283"/>
                        </a:cubicBezTo>
                        <a:cubicBezTo>
                          <a:pt x="398" y="283"/>
                          <a:pt x="396" y="281"/>
                          <a:pt x="395" y="279"/>
                        </a:cubicBezTo>
                        <a:cubicBezTo>
                          <a:pt x="394" y="278"/>
                          <a:pt x="392" y="279"/>
                          <a:pt x="393" y="275"/>
                        </a:cubicBezTo>
                        <a:cubicBezTo>
                          <a:pt x="393" y="270"/>
                          <a:pt x="392" y="269"/>
                          <a:pt x="390" y="267"/>
                        </a:cubicBezTo>
                        <a:cubicBezTo>
                          <a:pt x="387" y="264"/>
                          <a:pt x="388" y="263"/>
                          <a:pt x="386" y="262"/>
                        </a:cubicBezTo>
                        <a:cubicBezTo>
                          <a:pt x="384" y="261"/>
                          <a:pt x="380" y="261"/>
                          <a:pt x="379" y="261"/>
                        </a:cubicBezTo>
                        <a:cubicBezTo>
                          <a:pt x="378" y="261"/>
                          <a:pt x="378" y="261"/>
                          <a:pt x="377" y="261"/>
                        </a:cubicBezTo>
                        <a:cubicBezTo>
                          <a:pt x="375" y="261"/>
                          <a:pt x="374" y="261"/>
                          <a:pt x="373" y="259"/>
                        </a:cubicBezTo>
                        <a:cubicBezTo>
                          <a:pt x="370" y="255"/>
                          <a:pt x="364" y="251"/>
                          <a:pt x="364" y="251"/>
                        </a:cubicBezTo>
                        <a:cubicBezTo>
                          <a:pt x="364" y="251"/>
                          <a:pt x="348" y="236"/>
                          <a:pt x="346" y="235"/>
                        </a:cubicBezTo>
                        <a:cubicBezTo>
                          <a:pt x="345" y="234"/>
                          <a:pt x="341" y="233"/>
                          <a:pt x="338" y="233"/>
                        </a:cubicBezTo>
                        <a:cubicBezTo>
                          <a:pt x="337" y="233"/>
                          <a:pt x="337" y="233"/>
                          <a:pt x="336" y="233"/>
                        </a:cubicBezTo>
                        <a:cubicBezTo>
                          <a:pt x="333" y="233"/>
                          <a:pt x="332" y="234"/>
                          <a:pt x="330" y="234"/>
                        </a:cubicBezTo>
                        <a:cubicBezTo>
                          <a:pt x="329" y="234"/>
                          <a:pt x="329" y="234"/>
                          <a:pt x="328" y="233"/>
                        </a:cubicBezTo>
                        <a:cubicBezTo>
                          <a:pt x="326" y="232"/>
                          <a:pt x="317" y="228"/>
                          <a:pt x="317" y="228"/>
                        </a:cubicBezTo>
                        <a:cubicBezTo>
                          <a:pt x="317" y="228"/>
                          <a:pt x="312" y="228"/>
                          <a:pt x="311" y="228"/>
                        </a:cubicBezTo>
                        <a:cubicBezTo>
                          <a:pt x="311" y="229"/>
                          <a:pt x="309" y="230"/>
                          <a:pt x="307" y="230"/>
                        </a:cubicBezTo>
                        <a:cubicBezTo>
                          <a:pt x="306" y="230"/>
                          <a:pt x="306" y="230"/>
                          <a:pt x="306" y="229"/>
                        </a:cubicBezTo>
                        <a:cubicBezTo>
                          <a:pt x="304" y="228"/>
                          <a:pt x="303" y="226"/>
                          <a:pt x="303" y="225"/>
                        </a:cubicBezTo>
                        <a:cubicBezTo>
                          <a:pt x="303" y="224"/>
                          <a:pt x="300" y="218"/>
                          <a:pt x="300" y="218"/>
                        </a:cubicBezTo>
                        <a:cubicBezTo>
                          <a:pt x="300" y="218"/>
                          <a:pt x="299" y="215"/>
                          <a:pt x="297" y="215"/>
                        </a:cubicBezTo>
                        <a:cubicBezTo>
                          <a:pt x="296" y="215"/>
                          <a:pt x="291" y="214"/>
                          <a:pt x="291" y="214"/>
                        </a:cubicBezTo>
                        <a:cubicBezTo>
                          <a:pt x="286" y="210"/>
                          <a:pt x="286" y="210"/>
                          <a:pt x="286" y="210"/>
                        </a:cubicBezTo>
                        <a:cubicBezTo>
                          <a:pt x="286" y="210"/>
                          <a:pt x="281" y="206"/>
                          <a:pt x="279" y="206"/>
                        </a:cubicBezTo>
                        <a:cubicBezTo>
                          <a:pt x="278" y="205"/>
                          <a:pt x="276" y="205"/>
                          <a:pt x="275" y="205"/>
                        </a:cubicBezTo>
                        <a:cubicBezTo>
                          <a:pt x="275" y="205"/>
                          <a:pt x="275" y="205"/>
                          <a:pt x="275" y="205"/>
                        </a:cubicBezTo>
                        <a:cubicBezTo>
                          <a:pt x="274" y="206"/>
                          <a:pt x="274" y="207"/>
                          <a:pt x="273" y="207"/>
                        </a:cubicBezTo>
                        <a:cubicBezTo>
                          <a:pt x="272" y="207"/>
                          <a:pt x="271" y="207"/>
                          <a:pt x="271" y="207"/>
                        </a:cubicBezTo>
                        <a:cubicBezTo>
                          <a:pt x="270" y="207"/>
                          <a:pt x="270" y="207"/>
                          <a:pt x="270" y="206"/>
                        </a:cubicBezTo>
                        <a:cubicBezTo>
                          <a:pt x="269" y="205"/>
                          <a:pt x="268" y="202"/>
                          <a:pt x="268" y="202"/>
                        </a:cubicBezTo>
                        <a:cubicBezTo>
                          <a:pt x="268" y="202"/>
                          <a:pt x="270" y="200"/>
                          <a:pt x="267" y="199"/>
                        </a:cubicBezTo>
                        <a:cubicBezTo>
                          <a:pt x="265" y="199"/>
                          <a:pt x="262" y="199"/>
                          <a:pt x="262" y="199"/>
                        </a:cubicBezTo>
                        <a:cubicBezTo>
                          <a:pt x="262" y="199"/>
                          <a:pt x="259" y="196"/>
                          <a:pt x="258" y="195"/>
                        </a:cubicBezTo>
                        <a:cubicBezTo>
                          <a:pt x="257" y="194"/>
                          <a:pt x="254" y="189"/>
                          <a:pt x="255" y="187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6"/>
                        </a:cubicBezTo>
                        <a:cubicBezTo>
                          <a:pt x="256" y="186"/>
                          <a:pt x="256" y="186"/>
                          <a:pt x="256" y="184"/>
                        </a:cubicBezTo>
                        <a:cubicBezTo>
                          <a:pt x="258" y="182"/>
                          <a:pt x="258" y="180"/>
                          <a:pt x="257" y="179"/>
                        </a:cubicBezTo>
                        <a:cubicBezTo>
                          <a:pt x="257" y="178"/>
                          <a:pt x="251" y="171"/>
                          <a:pt x="249" y="168"/>
                        </a:cubicBezTo>
                        <a:cubicBezTo>
                          <a:pt x="248" y="165"/>
                          <a:pt x="247" y="160"/>
                          <a:pt x="247" y="159"/>
                        </a:cubicBezTo>
                        <a:cubicBezTo>
                          <a:pt x="247" y="157"/>
                          <a:pt x="250" y="157"/>
                          <a:pt x="246" y="153"/>
                        </a:cubicBezTo>
                        <a:cubicBezTo>
                          <a:pt x="242" y="150"/>
                          <a:pt x="231" y="135"/>
                          <a:pt x="228" y="134"/>
                        </a:cubicBezTo>
                        <a:cubicBezTo>
                          <a:pt x="226" y="132"/>
                          <a:pt x="222" y="130"/>
                          <a:pt x="221" y="130"/>
                        </a:cubicBezTo>
                        <a:cubicBezTo>
                          <a:pt x="219" y="130"/>
                          <a:pt x="216" y="127"/>
                          <a:pt x="215" y="127"/>
                        </a:cubicBezTo>
                        <a:cubicBezTo>
                          <a:pt x="214" y="127"/>
                          <a:pt x="212" y="126"/>
                          <a:pt x="211" y="126"/>
                        </a:cubicBezTo>
                        <a:cubicBezTo>
                          <a:pt x="211" y="126"/>
                          <a:pt x="210" y="126"/>
                          <a:pt x="210" y="126"/>
                        </a:cubicBezTo>
                        <a:cubicBezTo>
                          <a:pt x="210" y="126"/>
                          <a:pt x="210" y="127"/>
                          <a:pt x="210" y="127"/>
                        </a:cubicBezTo>
                        <a:cubicBezTo>
                          <a:pt x="210" y="127"/>
                          <a:pt x="209" y="126"/>
                          <a:pt x="209" y="126"/>
                        </a:cubicBezTo>
                        <a:cubicBezTo>
                          <a:pt x="209" y="126"/>
                          <a:pt x="209" y="126"/>
                          <a:pt x="208" y="126"/>
                        </a:cubicBezTo>
                        <a:cubicBezTo>
                          <a:pt x="208" y="126"/>
                          <a:pt x="207" y="127"/>
                          <a:pt x="207" y="127"/>
                        </a:cubicBezTo>
                        <a:cubicBezTo>
                          <a:pt x="206" y="129"/>
                          <a:pt x="208" y="129"/>
                          <a:pt x="206" y="129"/>
                        </a:cubicBezTo>
                        <a:cubicBezTo>
                          <a:pt x="206" y="129"/>
                          <a:pt x="205" y="129"/>
                          <a:pt x="205" y="129"/>
                        </a:cubicBezTo>
                        <a:cubicBezTo>
                          <a:pt x="202" y="129"/>
                          <a:pt x="198" y="127"/>
                          <a:pt x="198" y="127"/>
                        </a:cubicBezTo>
                        <a:cubicBezTo>
                          <a:pt x="198" y="127"/>
                          <a:pt x="196" y="123"/>
                          <a:pt x="195" y="122"/>
                        </a:cubicBezTo>
                        <a:cubicBezTo>
                          <a:pt x="194" y="121"/>
                          <a:pt x="191" y="117"/>
                          <a:pt x="191" y="117"/>
                        </a:cubicBezTo>
                        <a:cubicBezTo>
                          <a:pt x="189" y="115"/>
                          <a:pt x="189" y="115"/>
                          <a:pt x="189" y="115"/>
                        </a:cubicBezTo>
                        <a:cubicBezTo>
                          <a:pt x="189" y="115"/>
                          <a:pt x="185" y="108"/>
                          <a:pt x="183" y="105"/>
                        </a:cubicBezTo>
                        <a:cubicBezTo>
                          <a:pt x="181" y="102"/>
                          <a:pt x="181" y="101"/>
                          <a:pt x="178" y="99"/>
                        </a:cubicBezTo>
                        <a:cubicBezTo>
                          <a:pt x="176" y="98"/>
                          <a:pt x="174" y="98"/>
                          <a:pt x="173" y="98"/>
                        </a:cubicBezTo>
                        <a:cubicBezTo>
                          <a:pt x="172" y="97"/>
                          <a:pt x="169" y="97"/>
                          <a:pt x="170" y="95"/>
                        </a:cubicBezTo>
                        <a:cubicBezTo>
                          <a:pt x="171" y="93"/>
                          <a:pt x="172" y="94"/>
                          <a:pt x="172" y="92"/>
                        </a:cubicBezTo>
                        <a:cubicBezTo>
                          <a:pt x="171" y="90"/>
                          <a:pt x="170" y="88"/>
                          <a:pt x="169" y="87"/>
                        </a:cubicBezTo>
                        <a:cubicBezTo>
                          <a:pt x="168" y="86"/>
                          <a:pt x="165" y="86"/>
                          <a:pt x="166" y="84"/>
                        </a:cubicBezTo>
                        <a:cubicBezTo>
                          <a:pt x="168" y="82"/>
                          <a:pt x="168" y="81"/>
                          <a:pt x="168" y="80"/>
                        </a:cubicBezTo>
                        <a:cubicBezTo>
                          <a:pt x="168" y="78"/>
                          <a:pt x="167" y="76"/>
                          <a:pt x="167" y="76"/>
                        </a:cubicBezTo>
                        <a:cubicBezTo>
                          <a:pt x="167" y="76"/>
                          <a:pt x="163" y="73"/>
                          <a:pt x="162" y="73"/>
                        </a:cubicBezTo>
                        <a:cubicBezTo>
                          <a:pt x="162" y="73"/>
                          <a:pt x="162" y="73"/>
                          <a:pt x="162" y="74"/>
                        </a:cubicBezTo>
                        <a:cubicBezTo>
                          <a:pt x="162" y="74"/>
                          <a:pt x="161" y="77"/>
                          <a:pt x="161" y="77"/>
                        </a:cubicBezTo>
                        <a:cubicBezTo>
                          <a:pt x="157" y="77"/>
                          <a:pt x="157" y="77"/>
                          <a:pt x="157" y="77"/>
                        </a:cubicBezTo>
                        <a:cubicBezTo>
                          <a:pt x="157" y="77"/>
                          <a:pt x="156" y="75"/>
                          <a:pt x="155" y="75"/>
                        </a:cubicBezTo>
                        <a:cubicBezTo>
                          <a:pt x="154" y="75"/>
                          <a:pt x="153" y="75"/>
                          <a:pt x="153" y="75"/>
                        </a:cubicBezTo>
                        <a:cubicBezTo>
                          <a:pt x="152" y="75"/>
                          <a:pt x="152" y="75"/>
                          <a:pt x="152" y="75"/>
                        </a:cubicBezTo>
                        <a:cubicBezTo>
                          <a:pt x="151" y="74"/>
                          <a:pt x="152" y="71"/>
                          <a:pt x="150" y="71"/>
                        </a:cubicBezTo>
                        <a:cubicBezTo>
                          <a:pt x="149" y="71"/>
                          <a:pt x="149" y="71"/>
                          <a:pt x="149" y="71"/>
                        </a:cubicBezTo>
                        <a:cubicBezTo>
                          <a:pt x="149" y="71"/>
                          <a:pt x="148" y="71"/>
                          <a:pt x="148" y="71"/>
                        </a:cubicBezTo>
                        <a:cubicBezTo>
                          <a:pt x="147" y="72"/>
                          <a:pt x="146" y="74"/>
                          <a:pt x="146" y="76"/>
                        </a:cubicBezTo>
                        <a:cubicBezTo>
                          <a:pt x="147" y="77"/>
                          <a:pt x="147" y="78"/>
                          <a:pt x="146" y="79"/>
                        </a:cubicBezTo>
                        <a:cubicBezTo>
                          <a:pt x="145" y="79"/>
                          <a:pt x="142" y="80"/>
                          <a:pt x="141" y="80"/>
                        </a:cubicBezTo>
                        <a:cubicBezTo>
                          <a:pt x="140" y="80"/>
                          <a:pt x="136" y="78"/>
                          <a:pt x="136" y="78"/>
                        </a:cubicBezTo>
                        <a:cubicBezTo>
                          <a:pt x="136" y="78"/>
                          <a:pt x="136" y="75"/>
                          <a:pt x="133" y="75"/>
                        </a:cubicBezTo>
                        <a:cubicBezTo>
                          <a:pt x="130" y="75"/>
                          <a:pt x="123" y="74"/>
                          <a:pt x="123" y="74"/>
                        </a:cubicBezTo>
                        <a:cubicBezTo>
                          <a:pt x="123" y="74"/>
                          <a:pt x="121" y="71"/>
                          <a:pt x="121" y="70"/>
                        </a:cubicBezTo>
                        <a:cubicBezTo>
                          <a:pt x="120" y="69"/>
                          <a:pt x="120" y="68"/>
                          <a:pt x="118" y="67"/>
                        </a:cubicBezTo>
                        <a:cubicBezTo>
                          <a:pt x="117" y="67"/>
                          <a:pt x="117" y="67"/>
                          <a:pt x="117" y="67"/>
                        </a:cubicBezTo>
                        <a:cubicBezTo>
                          <a:pt x="117" y="67"/>
                          <a:pt x="117" y="67"/>
                          <a:pt x="116" y="67"/>
                        </a:cubicBezTo>
                        <a:cubicBezTo>
                          <a:pt x="116" y="67"/>
                          <a:pt x="116" y="67"/>
                          <a:pt x="116" y="67"/>
                        </a:cubicBezTo>
                        <a:cubicBezTo>
                          <a:pt x="116" y="67"/>
                          <a:pt x="116" y="67"/>
                          <a:pt x="116" y="66"/>
                        </a:cubicBezTo>
                        <a:cubicBezTo>
                          <a:pt x="114" y="64"/>
                          <a:pt x="113" y="61"/>
                          <a:pt x="113" y="61"/>
                        </a:cubicBezTo>
                        <a:cubicBezTo>
                          <a:pt x="113" y="61"/>
                          <a:pt x="114" y="58"/>
                          <a:pt x="112" y="58"/>
                        </a:cubicBezTo>
                        <a:cubicBezTo>
                          <a:pt x="111" y="58"/>
                          <a:pt x="110" y="58"/>
                          <a:pt x="110" y="58"/>
                        </a:cubicBezTo>
                        <a:cubicBezTo>
                          <a:pt x="109" y="58"/>
                          <a:pt x="109" y="58"/>
                          <a:pt x="109" y="59"/>
                        </a:cubicBezTo>
                        <a:cubicBezTo>
                          <a:pt x="109" y="62"/>
                          <a:pt x="110" y="60"/>
                          <a:pt x="109" y="62"/>
                        </a:cubicBezTo>
                        <a:cubicBezTo>
                          <a:pt x="109" y="65"/>
                          <a:pt x="108" y="65"/>
                          <a:pt x="107" y="66"/>
                        </a:cubicBezTo>
                        <a:cubicBezTo>
                          <a:pt x="106" y="67"/>
                          <a:pt x="104" y="68"/>
                          <a:pt x="104" y="68"/>
                        </a:cubicBezTo>
                        <a:cubicBezTo>
                          <a:pt x="104" y="68"/>
                          <a:pt x="104" y="68"/>
                          <a:pt x="103" y="68"/>
                        </a:cubicBezTo>
                        <a:cubicBezTo>
                          <a:pt x="102" y="68"/>
                          <a:pt x="101" y="67"/>
                          <a:pt x="102" y="67"/>
                        </a:cubicBezTo>
                        <a:cubicBezTo>
                          <a:pt x="102" y="65"/>
                          <a:pt x="103" y="63"/>
                          <a:pt x="103" y="63"/>
                        </a:cubicBezTo>
                        <a:cubicBezTo>
                          <a:pt x="103" y="63"/>
                          <a:pt x="104" y="62"/>
                          <a:pt x="105" y="61"/>
                        </a:cubicBezTo>
                        <a:cubicBezTo>
                          <a:pt x="105" y="60"/>
                          <a:pt x="105" y="57"/>
                          <a:pt x="105" y="57"/>
                        </a:cubicBezTo>
                        <a:cubicBezTo>
                          <a:pt x="102" y="54"/>
                          <a:pt x="102" y="54"/>
                          <a:pt x="102" y="54"/>
                        </a:cubicBezTo>
                        <a:cubicBezTo>
                          <a:pt x="102" y="54"/>
                          <a:pt x="101" y="54"/>
                          <a:pt x="100" y="54"/>
                        </a:cubicBezTo>
                        <a:cubicBezTo>
                          <a:pt x="99" y="54"/>
                          <a:pt x="98" y="54"/>
                          <a:pt x="97" y="56"/>
                        </a:cubicBezTo>
                        <a:cubicBezTo>
                          <a:pt x="97" y="60"/>
                          <a:pt x="96" y="60"/>
                          <a:pt x="95" y="62"/>
                        </a:cubicBezTo>
                        <a:cubicBezTo>
                          <a:pt x="95" y="63"/>
                          <a:pt x="93" y="63"/>
                          <a:pt x="92" y="64"/>
                        </a:cubicBezTo>
                        <a:cubicBezTo>
                          <a:pt x="91" y="65"/>
                          <a:pt x="86" y="64"/>
                          <a:pt x="86" y="65"/>
                        </a:cubicBezTo>
                        <a:cubicBezTo>
                          <a:pt x="85" y="66"/>
                          <a:pt x="83" y="68"/>
                          <a:pt x="82" y="69"/>
                        </a:cubicBezTo>
                        <a:cubicBezTo>
                          <a:pt x="82" y="70"/>
                          <a:pt x="80" y="70"/>
                          <a:pt x="80" y="71"/>
                        </a:cubicBezTo>
                        <a:cubicBezTo>
                          <a:pt x="79" y="73"/>
                          <a:pt x="80" y="76"/>
                          <a:pt x="81" y="78"/>
                        </a:cubicBezTo>
                        <a:cubicBezTo>
                          <a:pt x="81" y="80"/>
                          <a:pt x="81" y="80"/>
                          <a:pt x="80" y="83"/>
                        </a:cubicBezTo>
                        <a:cubicBezTo>
                          <a:pt x="78" y="86"/>
                          <a:pt x="78" y="87"/>
                          <a:pt x="77" y="87"/>
                        </a:cubicBezTo>
                        <a:cubicBezTo>
                          <a:pt x="76" y="87"/>
                          <a:pt x="75" y="88"/>
                          <a:pt x="75" y="88"/>
                        </a:cubicBezTo>
                        <a:cubicBezTo>
                          <a:pt x="74" y="88"/>
                          <a:pt x="73" y="88"/>
                          <a:pt x="73" y="86"/>
                        </a:cubicBezTo>
                        <a:cubicBezTo>
                          <a:pt x="73" y="84"/>
                          <a:pt x="72" y="80"/>
                          <a:pt x="69" y="80"/>
                        </a:cubicBezTo>
                        <a:cubicBezTo>
                          <a:pt x="67" y="79"/>
                          <a:pt x="65" y="78"/>
                          <a:pt x="65" y="78"/>
                        </a:cubicBezTo>
                        <a:cubicBezTo>
                          <a:pt x="65" y="78"/>
                          <a:pt x="59" y="78"/>
                          <a:pt x="59" y="80"/>
                        </a:cubicBezTo>
                        <a:cubicBezTo>
                          <a:pt x="58" y="82"/>
                          <a:pt x="56" y="81"/>
                          <a:pt x="56" y="83"/>
                        </a:cubicBezTo>
                        <a:cubicBezTo>
                          <a:pt x="56" y="84"/>
                          <a:pt x="56" y="85"/>
                          <a:pt x="55" y="85"/>
                        </a:cubicBezTo>
                        <a:cubicBezTo>
                          <a:pt x="54" y="85"/>
                          <a:pt x="54" y="85"/>
                          <a:pt x="53" y="84"/>
                        </a:cubicBezTo>
                        <a:cubicBezTo>
                          <a:pt x="52" y="81"/>
                          <a:pt x="49" y="83"/>
                          <a:pt x="49" y="77"/>
                        </a:cubicBezTo>
                        <a:cubicBezTo>
                          <a:pt x="49" y="71"/>
                          <a:pt x="46" y="68"/>
                          <a:pt x="47" y="67"/>
                        </a:cubicBezTo>
                        <a:cubicBezTo>
                          <a:pt x="47" y="65"/>
                          <a:pt x="44" y="58"/>
                          <a:pt x="46" y="53"/>
                        </a:cubicBezTo>
                        <a:cubicBezTo>
                          <a:pt x="47" y="47"/>
                          <a:pt x="46" y="43"/>
                          <a:pt x="48" y="39"/>
                        </a:cubicBezTo>
                        <a:cubicBezTo>
                          <a:pt x="49" y="35"/>
                          <a:pt x="50" y="27"/>
                          <a:pt x="47" y="24"/>
                        </a:cubicBezTo>
                        <a:cubicBezTo>
                          <a:pt x="45" y="20"/>
                          <a:pt x="47" y="22"/>
                          <a:pt x="44" y="19"/>
                        </a:cubicBezTo>
                        <a:cubicBezTo>
                          <a:pt x="41" y="16"/>
                          <a:pt x="39" y="15"/>
                          <a:pt x="38" y="15"/>
                        </a:cubicBezTo>
                        <a:cubicBezTo>
                          <a:pt x="38" y="15"/>
                          <a:pt x="34" y="16"/>
                          <a:pt x="34" y="16"/>
                        </a:cubicBezTo>
                        <a:cubicBezTo>
                          <a:pt x="34" y="16"/>
                          <a:pt x="32" y="17"/>
                          <a:pt x="31" y="17"/>
                        </a:cubicBezTo>
                        <a:cubicBezTo>
                          <a:pt x="31" y="17"/>
                          <a:pt x="31" y="17"/>
                          <a:pt x="30" y="16"/>
                        </a:cubicBezTo>
                        <a:cubicBezTo>
                          <a:pt x="29" y="16"/>
                          <a:pt x="26" y="15"/>
                          <a:pt x="27" y="14"/>
                        </a:cubicBezTo>
                        <a:cubicBezTo>
                          <a:pt x="27" y="13"/>
                          <a:pt x="29" y="6"/>
                          <a:pt x="29" y="6"/>
                        </a:cubicBezTo>
                        <a:cubicBezTo>
                          <a:pt x="29" y="6"/>
                          <a:pt x="29" y="5"/>
                          <a:pt x="29" y="5"/>
                        </a:cubicBezTo>
                        <a:cubicBezTo>
                          <a:pt x="19" y="3"/>
                          <a:pt x="9" y="2"/>
                          <a:pt x="0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749dac7-e0c0-458a-9633-fb0b5a7fb3df" id="506" name="îšľîḍé">
                    <a:extLst>
                      <a:ext uri="{FF2B5EF4-FFF2-40B4-BE49-F238E27FC236}">
                        <a16:creationId id="{93384741-E5EA-CBA9-73A4-F4934DD06FF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767" y="3059"/>
                    <a:ext cx="153" cy="278"/>
                  </a:xfrm>
                  <a:custGeom>
                    <a:avLst/>
                    <a:gdLst>
                      <a:gd fmla="*/ 68 w 74" name="T0"/>
                      <a:gd fmla="*/ 0 h 134" name="T1"/>
                      <a:gd fmla="*/ 67 w 74" name="T2"/>
                      <a:gd fmla="*/ 0 h 134" name="T3"/>
                      <a:gd fmla="*/ 63 w 74" name="T4"/>
                      <a:gd fmla="*/ 4 h 134" name="T5"/>
                      <a:gd fmla="*/ 63 w 74" name="T6"/>
                      <a:gd fmla="*/ 9 h 134" name="T7"/>
                      <a:gd fmla="*/ 61 w 74" name="T8"/>
                      <a:gd fmla="*/ 14 h 134" name="T9"/>
                      <a:gd fmla="*/ 54 w 74" name="T10"/>
                      <a:gd fmla="*/ 17 h 134" name="T11"/>
                      <a:gd fmla="*/ 52 w 74" name="T12"/>
                      <a:gd fmla="*/ 27 h 134" name="T13"/>
                      <a:gd fmla="*/ 50 w 74" name="T14"/>
                      <a:gd fmla="*/ 31 h 134" name="T15"/>
                      <a:gd fmla="*/ 41 w 74" name="T16"/>
                      <a:gd fmla="*/ 39 h 134" name="T17"/>
                      <a:gd fmla="*/ 32 w 74" name="T18"/>
                      <a:gd fmla="*/ 44 h 134" name="T19"/>
                      <a:gd fmla="*/ 24 w 74" name="T20"/>
                      <a:gd fmla="*/ 49 h 134" name="T21"/>
                      <a:gd fmla="*/ 19 w 74" name="T22"/>
                      <a:gd fmla="*/ 55 h 134" name="T23"/>
                      <a:gd fmla="*/ 19 w 74" name="T24"/>
                      <a:gd fmla="*/ 60 h 134" name="T25"/>
                      <a:gd fmla="*/ 18 w 74" name="T26"/>
                      <a:gd fmla="*/ 61 h 134" name="T27"/>
                      <a:gd fmla="*/ 17 w 74" name="T28"/>
                      <a:gd fmla="*/ 61 h 134" name="T29"/>
                      <a:gd fmla="*/ 17 w 74" name="T30"/>
                      <a:gd fmla="*/ 61 h 134" name="T31"/>
                      <a:gd fmla="*/ 17 w 74" name="T32"/>
                      <a:gd fmla="*/ 62 h 134" name="T33"/>
                      <a:gd fmla="*/ 15 w 74" name="T34"/>
                      <a:gd fmla="*/ 73 h 134" name="T35"/>
                      <a:gd fmla="*/ 14 w 74" name="T36"/>
                      <a:gd fmla="*/ 88 h 134" name="T37"/>
                      <a:gd fmla="*/ 10 w 74" name="T38"/>
                      <a:gd fmla="*/ 94 h 134" name="T39"/>
                      <a:gd fmla="*/ 6 w 74" name="T40"/>
                      <a:gd fmla="*/ 98 h 134" name="T41"/>
                      <a:gd fmla="*/ 2 w 74" name="T42"/>
                      <a:gd fmla="*/ 105 h 134" name="T43"/>
                      <a:gd fmla="*/ 2 w 74" name="T44"/>
                      <a:gd fmla="*/ 111 h 134" name="T45"/>
                      <a:gd fmla="*/ 2 w 74" name="T46"/>
                      <a:gd fmla="*/ 116 h 134" name="T47"/>
                      <a:gd fmla="*/ 2 w 74" name="T48"/>
                      <a:gd fmla="*/ 126 h 134" name="T49"/>
                      <a:gd fmla="*/ 1 w 74" name="T50"/>
                      <a:gd fmla="*/ 127 h 134" name="T51"/>
                      <a:gd fmla="*/ 1 w 74" name="T52"/>
                      <a:gd fmla="*/ 127 h 134" name="T53"/>
                      <a:gd fmla="*/ 1 w 74" name="T54"/>
                      <a:gd fmla="*/ 127 h 134" name="T55"/>
                      <a:gd fmla="*/ 1 w 74" name="T56"/>
                      <a:gd fmla="*/ 129 h 134" name="T57"/>
                      <a:gd fmla="*/ 3 w 74" name="T58"/>
                      <a:gd fmla="*/ 133 h 134" name="T59"/>
                      <a:gd fmla="*/ 8 w 74" name="T60"/>
                      <a:gd fmla="*/ 134 h 134" name="T61"/>
                      <a:gd fmla="*/ 11 w 74" name="T62"/>
                      <a:gd fmla="*/ 134 h 134" name="T63"/>
                      <a:gd fmla="*/ 15 w 74" name="T64"/>
                      <a:gd fmla="*/ 130 h 134" name="T65"/>
                      <a:gd fmla="*/ 16 w 74" name="T66"/>
                      <a:gd fmla="*/ 128 h 134" name="T67"/>
                      <a:gd fmla="*/ 26 w 74" name="T68"/>
                      <a:gd fmla="*/ 123 h 134" name="T69"/>
                      <a:gd fmla="*/ 47 w 74" name="T70"/>
                      <a:gd fmla="*/ 84 h 134" name="T71"/>
                      <a:gd fmla="*/ 58 w 74" name="T72"/>
                      <a:gd fmla="*/ 57 h 134" name="T73"/>
                      <a:gd fmla="*/ 62 w 74" name="T74"/>
                      <a:gd fmla="*/ 49 h 134" name="T75"/>
                      <a:gd fmla="*/ 66 w 74" name="T76"/>
                      <a:gd fmla="*/ 44 h 134" name="T77"/>
                      <a:gd fmla="*/ 67 w 74" name="T78"/>
                      <a:gd fmla="*/ 39 h 134" name="T79"/>
                      <a:gd fmla="*/ 70 w 74" name="T80"/>
                      <a:gd fmla="*/ 37 h 134" name="T81"/>
                      <a:gd fmla="*/ 73 w 74" name="T82"/>
                      <a:gd fmla="*/ 32 h 134" name="T83"/>
                      <a:gd fmla="*/ 73 w 74" name="T84"/>
                      <a:gd fmla="*/ 26 h 134" name="T85"/>
                      <a:gd fmla="*/ 72 w 74" name="T86"/>
                      <a:gd fmla="*/ 20 h 134" name="T87"/>
                      <a:gd fmla="*/ 73 w 74" name="T88"/>
                      <a:gd fmla="*/ 14 h 134" name="T89"/>
                      <a:gd fmla="*/ 73 w 74" name="T90"/>
                      <a:gd fmla="*/ 10 h 134" name="T91"/>
                      <a:gd fmla="*/ 69 w 74" name="T92"/>
                      <a:gd fmla="*/ 5 h 134" name="T93"/>
                      <a:gd fmla="*/ 69 w 74" name="T94"/>
                      <a:gd fmla="*/ 2 h 134" name="T95"/>
                      <a:gd fmla="*/ 68 w 74" name="T96"/>
                      <a:gd fmla="*/ 0 h 134" name="T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b="b" l="0" r="r" t="0"/>
                    <a:pathLst>
                      <a:path h="134" w="74">
                        <a:moveTo>
                          <a:pt x="68" y="0"/>
                        </a:move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5" y="1"/>
                          <a:pt x="63" y="2"/>
                          <a:pt x="63" y="4"/>
                        </a:cubicBezTo>
                        <a:cubicBezTo>
                          <a:pt x="63" y="6"/>
                          <a:pt x="63" y="7"/>
                          <a:pt x="63" y="9"/>
                        </a:cubicBezTo>
                        <a:cubicBezTo>
                          <a:pt x="63" y="11"/>
                          <a:pt x="63" y="12"/>
                          <a:pt x="61" y="14"/>
                        </a:cubicBezTo>
                        <a:cubicBezTo>
                          <a:pt x="58" y="15"/>
                          <a:pt x="55" y="15"/>
                          <a:pt x="54" y="17"/>
                        </a:cubicBezTo>
                        <a:cubicBezTo>
                          <a:pt x="53" y="20"/>
                          <a:pt x="52" y="25"/>
                          <a:pt x="52" y="27"/>
                        </a:cubicBezTo>
                        <a:cubicBezTo>
                          <a:pt x="51" y="29"/>
                          <a:pt x="54" y="26"/>
                          <a:pt x="50" y="31"/>
                        </a:cubicBezTo>
                        <a:cubicBezTo>
                          <a:pt x="45" y="35"/>
                          <a:pt x="47" y="35"/>
                          <a:pt x="41" y="39"/>
                        </a:cubicBezTo>
                        <a:cubicBezTo>
                          <a:pt x="36" y="43"/>
                          <a:pt x="36" y="41"/>
                          <a:pt x="32" y="44"/>
                        </a:cubicBezTo>
                        <a:cubicBezTo>
                          <a:pt x="28" y="47"/>
                          <a:pt x="28" y="45"/>
                          <a:pt x="24" y="49"/>
                        </a:cubicBezTo>
                        <a:cubicBezTo>
                          <a:pt x="20" y="52"/>
                          <a:pt x="18" y="53"/>
                          <a:pt x="19" y="55"/>
                        </a:cubicBezTo>
                        <a:cubicBezTo>
                          <a:pt x="19" y="57"/>
                          <a:pt x="21" y="58"/>
                          <a:pt x="19" y="60"/>
                        </a:cubicBezTo>
                        <a:cubicBezTo>
                          <a:pt x="18" y="61"/>
                          <a:pt x="18" y="61"/>
                          <a:pt x="18" y="61"/>
                        </a:cubicBezTo>
                        <a:cubicBezTo>
                          <a:pt x="18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1"/>
                        </a:cubicBezTo>
                        <a:cubicBezTo>
                          <a:pt x="17" y="61"/>
                          <a:pt x="17" y="61"/>
                          <a:pt x="17" y="62"/>
                        </a:cubicBezTo>
                        <a:cubicBezTo>
                          <a:pt x="15" y="66"/>
                          <a:pt x="16" y="61"/>
                          <a:pt x="15" y="73"/>
                        </a:cubicBezTo>
                        <a:cubicBezTo>
                          <a:pt x="15" y="85"/>
                          <a:pt x="15" y="85"/>
                          <a:pt x="14" y="88"/>
                        </a:cubicBezTo>
                        <a:cubicBezTo>
                          <a:pt x="13" y="91"/>
                          <a:pt x="12" y="92"/>
                          <a:pt x="10" y="94"/>
                        </a:cubicBezTo>
                        <a:cubicBezTo>
                          <a:pt x="9" y="96"/>
                          <a:pt x="9" y="95"/>
                          <a:pt x="6" y="98"/>
                        </a:cubicBezTo>
                        <a:cubicBezTo>
                          <a:pt x="4" y="102"/>
                          <a:pt x="2" y="102"/>
                          <a:pt x="2" y="105"/>
                        </a:cubicBezTo>
                        <a:cubicBezTo>
                          <a:pt x="2" y="107"/>
                          <a:pt x="1" y="109"/>
                          <a:pt x="2" y="111"/>
                        </a:cubicBezTo>
                        <a:cubicBezTo>
                          <a:pt x="3" y="114"/>
                          <a:pt x="3" y="115"/>
                          <a:pt x="2" y="116"/>
                        </a:cubicBezTo>
                        <a:cubicBezTo>
                          <a:pt x="1" y="118"/>
                          <a:pt x="2" y="123"/>
                          <a:pt x="2" y="126"/>
                        </a:cubicBezTo>
                        <a:cubicBezTo>
                          <a:pt x="2" y="127"/>
                          <a:pt x="1" y="127"/>
                          <a:pt x="1" y="127"/>
                        </a:cubicBezTo>
                        <a:cubicBezTo>
                          <a:pt x="1" y="127"/>
                          <a:pt x="1" y="127"/>
                          <a:pt x="1" y="127"/>
                        </a:cubicBezTo>
                        <a:cubicBezTo>
                          <a:pt x="1" y="127"/>
                          <a:pt x="1" y="127"/>
                          <a:pt x="1" y="127"/>
                        </a:cubicBezTo>
                        <a:cubicBezTo>
                          <a:pt x="0" y="127"/>
                          <a:pt x="1" y="127"/>
                          <a:pt x="1" y="129"/>
                        </a:cubicBezTo>
                        <a:cubicBezTo>
                          <a:pt x="3" y="133"/>
                          <a:pt x="0" y="131"/>
                          <a:pt x="3" y="133"/>
                        </a:cubicBezTo>
                        <a:cubicBezTo>
                          <a:pt x="5" y="134"/>
                          <a:pt x="6" y="134"/>
                          <a:pt x="8" y="134"/>
                        </a:cubicBezTo>
                        <a:cubicBezTo>
                          <a:pt x="10" y="134"/>
                          <a:pt x="11" y="134"/>
                          <a:pt x="11" y="134"/>
                        </a:cubicBezTo>
                        <a:cubicBezTo>
                          <a:pt x="11" y="134"/>
                          <a:pt x="14" y="132"/>
                          <a:pt x="15" y="130"/>
                        </a:cubicBezTo>
                        <a:cubicBezTo>
                          <a:pt x="16" y="128"/>
                          <a:pt x="16" y="128"/>
                          <a:pt x="16" y="128"/>
                        </a:cubicBezTo>
                        <a:cubicBezTo>
                          <a:pt x="16" y="128"/>
                          <a:pt x="24" y="126"/>
                          <a:pt x="26" y="123"/>
                        </a:cubicBezTo>
                        <a:cubicBezTo>
                          <a:pt x="28" y="120"/>
                          <a:pt x="44" y="90"/>
                          <a:pt x="47" y="84"/>
                        </a:cubicBezTo>
                        <a:cubicBezTo>
                          <a:pt x="50" y="78"/>
                          <a:pt x="57" y="60"/>
                          <a:pt x="58" y="57"/>
                        </a:cubicBezTo>
                        <a:cubicBezTo>
                          <a:pt x="59" y="54"/>
                          <a:pt x="59" y="50"/>
                          <a:pt x="62" y="49"/>
                        </a:cubicBezTo>
                        <a:cubicBezTo>
                          <a:pt x="64" y="47"/>
                          <a:pt x="65" y="47"/>
                          <a:pt x="66" y="44"/>
                        </a:cubicBezTo>
                        <a:cubicBezTo>
                          <a:pt x="66" y="42"/>
                          <a:pt x="67" y="39"/>
                          <a:pt x="67" y="39"/>
                        </a:cubicBezTo>
                        <a:cubicBezTo>
                          <a:pt x="67" y="39"/>
                          <a:pt x="68" y="38"/>
                          <a:pt x="70" y="37"/>
                        </a:cubicBezTo>
                        <a:cubicBezTo>
                          <a:pt x="72" y="35"/>
                          <a:pt x="73" y="32"/>
                          <a:pt x="73" y="32"/>
                        </a:cubicBezTo>
                        <a:cubicBezTo>
                          <a:pt x="73" y="32"/>
                          <a:pt x="73" y="28"/>
                          <a:pt x="73" y="26"/>
                        </a:cubicBezTo>
                        <a:cubicBezTo>
                          <a:pt x="72" y="24"/>
                          <a:pt x="72" y="20"/>
                          <a:pt x="72" y="20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4" y="11"/>
                          <a:pt x="73" y="10"/>
                        </a:cubicBezTo>
                        <a:cubicBezTo>
                          <a:pt x="72" y="8"/>
                          <a:pt x="69" y="5"/>
                          <a:pt x="69" y="5"/>
                        </a:cubicBezTo>
                        <a:cubicBezTo>
                          <a:pt x="69" y="2"/>
                          <a:pt x="69" y="2"/>
                          <a:pt x="69" y="2"/>
                        </a:cubicBezTo>
                        <a:cubicBezTo>
                          <a:pt x="69" y="2"/>
                          <a:pt x="69" y="0"/>
                          <a:pt x="68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b2e8807-3ec2-4663-b717-01ad0cb359cc" id="507" name="î$ḷídê">
                    <a:extLst>
                      <a:ext uri="{FF2B5EF4-FFF2-40B4-BE49-F238E27FC236}">
                        <a16:creationId id="{13A6F384-5853-D20C-16F9-D67449883DF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65" y="2342"/>
                    <a:ext cx="191" cy="244"/>
                  </a:xfrm>
                  <a:custGeom>
                    <a:avLst/>
                    <a:gdLst>
                      <a:gd fmla="*/ 55 w 92" name="T0"/>
                      <a:gd fmla="*/ 8 h 118" name="T1"/>
                      <a:gd fmla="*/ 0 w 92" name="T2"/>
                      <a:gd fmla="*/ 19 h 118" name="T3"/>
                      <a:gd fmla="*/ 0 w 92" name="T4"/>
                      <a:gd fmla="*/ 19 h 118" name="T5"/>
                      <a:gd fmla="*/ 3 w 92" name="T6"/>
                      <a:gd fmla="*/ 40 h 118" name="T7"/>
                      <a:gd fmla="*/ 11 w 92" name="T8"/>
                      <a:gd fmla="*/ 56 h 118" name="T9"/>
                      <a:gd fmla="*/ 13 w 92" name="T10"/>
                      <a:gd fmla="*/ 63 h 118" name="T11"/>
                      <a:gd fmla="*/ 15 w 92" name="T12"/>
                      <a:gd fmla="*/ 83 h 118" name="T13"/>
                      <a:gd fmla="*/ 18 w 92" name="T14"/>
                      <a:gd fmla="*/ 90 h 118" name="T15"/>
                      <a:gd fmla="*/ 19 w 92" name="T16"/>
                      <a:gd fmla="*/ 99 h 118" name="T17"/>
                      <a:gd fmla="*/ 20 w 92" name="T18"/>
                      <a:gd fmla="*/ 105 h 118" name="T19"/>
                      <a:gd fmla="*/ 20 w 92" name="T20"/>
                      <a:gd fmla="*/ 115 h 118" name="T21"/>
                      <a:gd fmla="*/ 20 w 92" name="T22"/>
                      <a:gd fmla="*/ 118 h 118" name="T23"/>
                      <a:gd fmla="*/ 20 w 92" name="T24"/>
                      <a:gd fmla="*/ 118 h 118" name="T25"/>
                      <a:gd fmla="*/ 24 w 92" name="T26"/>
                      <a:gd fmla="*/ 115 h 118" name="T27"/>
                      <a:gd fmla="*/ 28 w 92" name="T28"/>
                      <a:gd fmla="*/ 109 h 118" name="T29"/>
                      <a:gd fmla="*/ 29 w 92" name="T30"/>
                      <a:gd fmla="*/ 102 h 118" name="T31"/>
                      <a:gd fmla="*/ 32 w 92" name="T32"/>
                      <a:gd fmla="*/ 96 h 118" name="T33"/>
                      <a:gd fmla="*/ 35 w 92" name="T34"/>
                      <a:gd fmla="*/ 88 h 118" name="T35"/>
                      <a:gd fmla="*/ 35 w 92" name="T36"/>
                      <a:gd fmla="*/ 82 h 118" name="T37"/>
                      <a:gd fmla="*/ 36 w 92" name="T38"/>
                      <a:gd fmla="*/ 74 h 118" name="T39"/>
                      <a:gd fmla="*/ 38 w 92" name="T40"/>
                      <a:gd fmla="*/ 62 h 118" name="T41"/>
                      <a:gd fmla="*/ 37 w 92" name="T42"/>
                      <a:gd fmla="*/ 51 h 118" name="T43"/>
                      <a:gd fmla="*/ 42 w 92" name="T44"/>
                      <a:gd fmla="*/ 42 h 118" name="T45"/>
                      <a:gd fmla="*/ 47 w 92" name="T46"/>
                      <a:gd fmla="*/ 29 h 118" name="T47"/>
                      <a:gd fmla="*/ 51 w 92" name="T48"/>
                      <a:gd fmla="*/ 19 h 118" name="T49"/>
                      <a:gd fmla="*/ 55 w 92" name="T50"/>
                      <a:gd fmla="*/ 8 h 118" name="T51"/>
                      <a:gd fmla="*/ 89 w 92" name="T52"/>
                      <a:gd fmla="*/ 0 h 118" name="T53"/>
                      <a:gd fmla="*/ 70 w 92" name="T54"/>
                      <a:gd fmla="*/ 5 h 118" name="T55"/>
                      <a:gd fmla="*/ 72 w 92" name="T56"/>
                      <a:gd fmla="*/ 10 h 118" name="T57"/>
                      <a:gd fmla="*/ 77 w 92" name="T58"/>
                      <a:gd fmla="*/ 25 h 118" name="T59"/>
                      <a:gd fmla="*/ 77 w 92" name="T60"/>
                      <a:gd fmla="*/ 32 h 118" name="T61"/>
                      <a:gd fmla="*/ 78 w 92" name="T62"/>
                      <a:gd fmla="*/ 37 h 118" name="T63"/>
                      <a:gd fmla="*/ 81 w 92" name="T64"/>
                      <a:gd fmla="*/ 40 h 118" name="T65"/>
                      <a:gd fmla="*/ 83 w 92" name="T66"/>
                      <a:gd fmla="*/ 47 h 118" name="T67"/>
                      <a:gd fmla="*/ 82 w 92" name="T68"/>
                      <a:gd fmla="*/ 51 h 118" name="T69"/>
                      <a:gd fmla="*/ 84 w 92" name="T70"/>
                      <a:gd fmla="*/ 79 h 118" name="T71"/>
                      <a:gd fmla="*/ 83 w 92" name="T72"/>
                      <a:gd fmla="*/ 86 h 118" name="T73"/>
                      <a:gd fmla="*/ 83 w 92" name="T74"/>
                      <a:gd fmla="*/ 101 h 118" name="T75"/>
                      <a:gd fmla="*/ 84 w 92" name="T76"/>
                      <a:gd fmla="*/ 106 h 118" name="T77"/>
                      <a:gd fmla="*/ 89 w 92" name="T78"/>
                      <a:gd fmla="*/ 0 h 118" name="T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b="b" l="0" r="r" t="0"/>
                    <a:pathLst>
                      <a:path h="118" w="92">
                        <a:moveTo>
                          <a:pt x="55" y="8"/>
                        </a:moveTo>
                        <a:cubicBezTo>
                          <a:pt x="37" y="12"/>
                          <a:pt x="19" y="16"/>
                          <a:pt x="0" y="19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0" y="19"/>
                          <a:pt x="2" y="35"/>
                          <a:pt x="3" y="40"/>
                        </a:cubicBezTo>
                        <a:cubicBezTo>
                          <a:pt x="5" y="45"/>
                          <a:pt x="11" y="54"/>
                          <a:pt x="11" y="56"/>
                        </a:cubicBezTo>
                        <a:cubicBezTo>
                          <a:pt x="11" y="59"/>
                          <a:pt x="13" y="60"/>
                          <a:pt x="13" y="63"/>
                        </a:cubicBezTo>
                        <a:cubicBezTo>
                          <a:pt x="14" y="65"/>
                          <a:pt x="12" y="80"/>
                          <a:pt x="15" y="83"/>
                        </a:cubicBezTo>
                        <a:cubicBezTo>
                          <a:pt x="17" y="87"/>
                          <a:pt x="18" y="84"/>
                          <a:pt x="18" y="90"/>
                        </a:cubicBezTo>
                        <a:cubicBezTo>
                          <a:pt x="19" y="95"/>
                          <a:pt x="19" y="97"/>
                          <a:pt x="19" y="99"/>
                        </a:cubicBezTo>
                        <a:cubicBezTo>
                          <a:pt x="19" y="101"/>
                          <a:pt x="20" y="101"/>
                          <a:pt x="20" y="105"/>
                        </a:cubicBezTo>
                        <a:cubicBezTo>
                          <a:pt x="20" y="108"/>
                          <a:pt x="20" y="115"/>
                          <a:pt x="20" y="115"/>
                        </a:cubicBezTo>
                        <a:cubicBezTo>
                          <a:pt x="20" y="115"/>
                          <a:pt x="18" y="118"/>
                          <a:pt x="20" y="118"/>
                        </a:cubicBezTo>
                        <a:cubicBezTo>
                          <a:pt x="20" y="118"/>
                          <a:pt x="20" y="118"/>
                          <a:pt x="20" y="118"/>
                        </a:cubicBezTo>
                        <a:cubicBezTo>
                          <a:pt x="23" y="117"/>
                          <a:pt x="24" y="117"/>
                          <a:pt x="24" y="115"/>
                        </a:cubicBezTo>
                        <a:cubicBezTo>
                          <a:pt x="25" y="113"/>
                          <a:pt x="27" y="111"/>
                          <a:pt x="28" y="109"/>
                        </a:cubicBezTo>
                        <a:cubicBezTo>
                          <a:pt x="28" y="106"/>
                          <a:pt x="28" y="105"/>
                          <a:pt x="29" y="102"/>
                        </a:cubicBezTo>
                        <a:cubicBezTo>
                          <a:pt x="29" y="99"/>
                          <a:pt x="31" y="97"/>
                          <a:pt x="32" y="96"/>
                        </a:cubicBezTo>
                        <a:cubicBezTo>
                          <a:pt x="33" y="94"/>
                          <a:pt x="35" y="92"/>
                          <a:pt x="35" y="88"/>
                        </a:cubicBezTo>
                        <a:cubicBezTo>
                          <a:pt x="35" y="84"/>
                          <a:pt x="35" y="83"/>
                          <a:pt x="35" y="82"/>
                        </a:cubicBezTo>
                        <a:cubicBezTo>
                          <a:pt x="35" y="80"/>
                          <a:pt x="34" y="78"/>
                          <a:pt x="36" y="74"/>
                        </a:cubicBezTo>
                        <a:cubicBezTo>
                          <a:pt x="38" y="70"/>
                          <a:pt x="38" y="64"/>
                          <a:pt x="38" y="62"/>
                        </a:cubicBezTo>
                        <a:cubicBezTo>
                          <a:pt x="38" y="59"/>
                          <a:pt x="35" y="54"/>
                          <a:pt x="37" y="51"/>
                        </a:cubicBezTo>
                        <a:cubicBezTo>
                          <a:pt x="38" y="48"/>
                          <a:pt x="40" y="45"/>
                          <a:pt x="42" y="42"/>
                        </a:cubicBezTo>
                        <a:cubicBezTo>
                          <a:pt x="43" y="39"/>
                          <a:pt x="46" y="32"/>
                          <a:pt x="47" y="29"/>
                        </a:cubicBezTo>
                        <a:cubicBezTo>
                          <a:pt x="47" y="27"/>
                          <a:pt x="51" y="19"/>
                          <a:pt x="51" y="19"/>
                        </a:cubicBezTo>
                        <a:cubicBezTo>
                          <a:pt x="51" y="19"/>
                          <a:pt x="53" y="13"/>
                          <a:pt x="55" y="8"/>
                        </a:cubicBezTo>
                        <a:moveTo>
                          <a:pt x="89" y="0"/>
                        </a:moveTo>
                        <a:cubicBezTo>
                          <a:pt x="83" y="2"/>
                          <a:pt x="76" y="4"/>
                          <a:pt x="70" y="5"/>
                        </a:cubicBezTo>
                        <a:cubicBezTo>
                          <a:pt x="70" y="6"/>
                          <a:pt x="71" y="7"/>
                          <a:pt x="72" y="10"/>
                        </a:cubicBezTo>
                        <a:cubicBezTo>
                          <a:pt x="74" y="16"/>
                          <a:pt x="77" y="22"/>
                          <a:pt x="77" y="25"/>
                        </a:cubicBezTo>
                        <a:cubicBezTo>
                          <a:pt x="77" y="28"/>
                          <a:pt x="77" y="26"/>
                          <a:pt x="77" y="32"/>
                        </a:cubicBezTo>
                        <a:cubicBezTo>
                          <a:pt x="78" y="37"/>
                          <a:pt x="78" y="37"/>
                          <a:pt x="78" y="37"/>
                        </a:cubicBezTo>
                        <a:cubicBezTo>
                          <a:pt x="81" y="40"/>
                          <a:pt x="81" y="40"/>
                          <a:pt x="81" y="40"/>
                        </a:cubicBezTo>
                        <a:cubicBezTo>
                          <a:pt x="83" y="47"/>
                          <a:pt x="83" y="47"/>
                          <a:pt x="83" y="47"/>
                        </a:cubicBezTo>
                        <a:cubicBezTo>
                          <a:pt x="83" y="47"/>
                          <a:pt x="82" y="49"/>
                          <a:pt x="82" y="51"/>
                        </a:cubicBezTo>
                        <a:cubicBezTo>
                          <a:pt x="81" y="53"/>
                          <a:pt x="84" y="79"/>
                          <a:pt x="84" y="79"/>
                        </a:cubicBezTo>
                        <a:cubicBezTo>
                          <a:pt x="84" y="79"/>
                          <a:pt x="83" y="79"/>
                          <a:pt x="83" y="86"/>
                        </a:cubicBezTo>
                        <a:cubicBezTo>
                          <a:pt x="83" y="93"/>
                          <a:pt x="83" y="101"/>
                          <a:pt x="83" y="101"/>
                        </a:cubicBezTo>
                        <a:cubicBezTo>
                          <a:pt x="84" y="106"/>
                          <a:pt x="84" y="106"/>
                          <a:pt x="84" y="106"/>
                        </a:cubicBezTo>
                        <a:cubicBezTo>
                          <a:pt x="84" y="106"/>
                          <a:pt x="92" y="66"/>
                          <a:pt x="89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f014772-5cb7-4c67-bead-016e5638119e" id="508" name="ïš1iḋê">
                    <a:extLst>
                      <a:ext uri="{FF2B5EF4-FFF2-40B4-BE49-F238E27FC236}">
                        <a16:creationId id="{51358632-DFA4-936C-31BF-5B6C5F853DF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70" y="2420"/>
                    <a:ext cx="1438" cy="1137"/>
                  </a:xfrm>
                  <a:custGeom>
                    <a:avLst/>
                    <a:gdLst>
                      <a:gd fmla="*/ 511 w 692" name="T0"/>
                      <a:gd fmla="*/ 200 h 548" name="T1"/>
                      <a:gd fmla="*/ 525 w 692" name="T2"/>
                      <a:gd fmla="*/ 191 h 548" name="T3"/>
                      <a:gd fmla="*/ 520 w 692" name="T4"/>
                      <a:gd fmla="*/ 214 h 548" name="T5"/>
                      <a:gd fmla="*/ 513 w 692" name="T6"/>
                      <a:gd fmla="*/ 219 h 548" name="T7"/>
                      <a:gd fmla="*/ 506 w 692" name="T8"/>
                      <a:gd fmla="*/ 217 h 548" name="T9"/>
                      <a:gd fmla="*/ 509 w 692" name="T10"/>
                      <a:gd fmla="*/ 203 h 548" name="T11"/>
                      <a:gd fmla="*/ 609 w 692" name="T12"/>
                      <a:gd fmla="*/ 13 h 548" name="T13"/>
                      <a:gd fmla="*/ 606 w 692" name="T14"/>
                      <a:gd fmla="*/ 35 h 548" name="T15"/>
                      <a:gd fmla="*/ 587 w 692" name="T16"/>
                      <a:gd fmla="*/ 12 h 548" name="T17"/>
                      <a:gd fmla="*/ 192 w 692" name="T18"/>
                      <a:gd fmla="*/ 42 h 548" name="T19"/>
                      <a:gd fmla="*/ 204 w 692" name="T20"/>
                      <a:gd fmla="*/ 52 h 548" name="T21"/>
                      <a:gd fmla="*/ 193 w 692" name="T22"/>
                      <a:gd fmla="*/ 65 h 548" name="T23"/>
                      <a:gd fmla="*/ 182 w 692" name="T24"/>
                      <a:gd fmla="*/ 64 h 548" name="T25"/>
                      <a:gd fmla="*/ 175 w 692" name="T26"/>
                      <a:gd fmla="*/ 70 h 548" name="T27"/>
                      <a:gd fmla="*/ 170 w 692" name="T28"/>
                      <a:gd fmla="*/ 69 h 548" name="T29"/>
                      <a:gd fmla="*/ 149 w 692" name="T30"/>
                      <a:gd fmla="*/ 71 h 548" name="T31"/>
                      <a:gd fmla="*/ 149 w 692" name="T32"/>
                      <a:gd fmla="*/ 83 h 548" name="T33"/>
                      <a:gd fmla="*/ 145 w 692" name="T34"/>
                      <a:gd fmla="*/ 81 h 548" name="T35"/>
                      <a:gd fmla="*/ 136 w 692" name="T36"/>
                      <a:gd fmla="*/ 88 h 548" name="T37"/>
                      <a:gd fmla="*/ 121 w 692" name="T38"/>
                      <a:gd fmla="*/ 75 h 548" name="T39"/>
                      <a:gd fmla="*/ 126 w 692" name="T40"/>
                      <a:gd fmla="*/ 66 h 548" name="T41"/>
                      <a:gd fmla="*/ 135 w 692" name="T42"/>
                      <a:gd fmla="*/ 53 h 548" name="T43"/>
                      <a:gd fmla="*/ 137 w 692" name="T44"/>
                      <a:gd fmla="*/ 43 h 548" name="T45"/>
                      <a:gd fmla="*/ 144 w 692" name="T46"/>
                      <a:gd fmla="*/ 44 h 548" name="T47"/>
                      <a:gd fmla="*/ 106 w 692" name="T48"/>
                      <a:gd fmla="*/ 32 h 548" name="T49"/>
                      <a:gd fmla="*/ 21 w 692" name="T50"/>
                      <a:gd fmla="*/ 74 h 548" name="T51"/>
                      <a:gd fmla="*/ 39 w 692" name="T52"/>
                      <a:gd fmla="*/ 104 h 548" name="T53"/>
                      <a:gd fmla="*/ 75 w 692" name="T54"/>
                      <a:gd fmla="*/ 137 h 548" name="T55"/>
                      <a:gd fmla="*/ 106 w 692" name="T56"/>
                      <a:gd fmla="*/ 148 h 548" name="T57"/>
                      <a:gd fmla="*/ 120 w 692" name="T58"/>
                      <a:gd fmla="*/ 142 h 548" name="T59"/>
                      <a:gd fmla="*/ 158 w 692" name="T60"/>
                      <a:gd fmla="*/ 148 h 548" name="T61"/>
                      <a:gd fmla="*/ 188 w 692" name="T62"/>
                      <a:gd fmla="*/ 135 h 548" name="T63"/>
                      <a:gd fmla="*/ 233 w 692" name="T64"/>
                      <a:gd fmla="*/ 130 h 548" name="T65"/>
                      <a:gd fmla="*/ 248 w 692" name="T66"/>
                      <a:gd fmla="*/ 153 h 548" name="T67"/>
                      <a:gd fmla="*/ 267 w 692" name="T68"/>
                      <a:gd fmla="*/ 150 h 548" name="T69"/>
                      <a:gd fmla="*/ 282 w 692" name="T70"/>
                      <a:gd fmla="*/ 159 h 548" name="T71"/>
                      <a:gd fmla="*/ 281 w 692" name="T72"/>
                      <a:gd fmla="*/ 191 h 548" name="T73"/>
                      <a:gd fmla="*/ 279 w 692" name="T74"/>
                      <a:gd fmla="*/ 204 h 548" name="T75"/>
                      <a:gd fmla="*/ 288 w 692" name="T76"/>
                      <a:gd fmla="*/ 236 h 548" name="T77"/>
                      <a:gd fmla="*/ 309 w 692" name="T78"/>
                      <a:gd fmla="*/ 278 h 548" name="T79"/>
                      <a:gd fmla="*/ 319 w 692" name="T80"/>
                      <a:gd fmla="*/ 299 h 548" name="T81"/>
                      <a:gd fmla="*/ 317 w 692" name="T82"/>
                      <a:gd fmla="*/ 315 h 548" name="T83"/>
                      <a:gd fmla="*/ 302 w 692" name="T84"/>
                      <a:gd fmla="*/ 373 h 548" name="T85"/>
                      <a:gd fmla="*/ 316 w 692" name="T86"/>
                      <a:gd fmla="*/ 439 h 548" name="T87"/>
                      <a:gd fmla="*/ 335 w 692" name="T88"/>
                      <a:gd fmla="*/ 499 h 548" name="T89"/>
                      <a:gd fmla="*/ 346 w 692" name="T90"/>
                      <a:gd fmla="*/ 521 h 548" name="T91"/>
                      <a:gd fmla="*/ 343 w 692" name="T92"/>
                      <a:gd fmla="*/ 532 h 548" name="T93"/>
                      <a:gd fmla="*/ 354 w 692" name="T94"/>
                      <a:gd fmla="*/ 547 h 548" name="T95"/>
                      <a:gd fmla="*/ 383 w 692" name="T96"/>
                      <a:gd fmla="*/ 541 h 548" name="T97"/>
                      <a:gd fmla="*/ 416 w 692" name="T98"/>
                      <a:gd fmla="*/ 533 h 548" name="T99"/>
                      <a:gd fmla="*/ 483 w 692" name="T100"/>
                      <a:gd fmla="*/ 470 h 548" name="T101"/>
                      <a:gd fmla="*/ 515 w 692" name="T102"/>
                      <a:gd fmla="*/ 429 h 548" name="T103"/>
                      <a:gd fmla="*/ 513 w 692" name="T104"/>
                      <a:gd fmla="*/ 401 h 548" name="T105"/>
                      <a:gd fmla="*/ 574 w 692" name="T106"/>
                      <a:gd fmla="*/ 342 h 548" name="T107"/>
                      <a:gd fmla="*/ 571 w 692" name="T108"/>
                      <a:gd fmla="*/ 274 h 548" name="T109"/>
                      <a:gd fmla="*/ 575 w 692" name="T110"/>
                      <a:gd fmla="*/ 248 h 548" name="T111"/>
                      <a:gd fmla="*/ 652 w 692" name="T112"/>
                      <a:gd fmla="*/ 138 h 548" name="T113"/>
                      <a:gd fmla="*/ 682 w 692" name="T114"/>
                      <a:gd fmla="*/ 63 h 548" name="T115"/>
                      <a:gd fmla="*/ 669 w 692" name="T116"/>
                      <a:gd fmla="*/ 57 h 548" name="T117"/>
                      <a:gd fmla="*/ 634 w 692" name="T118"/>
                      <a:gd fmla="*/ 67 h 548" name="T119"/>
                      <a:gd fmla="*/ 619 w 692" name="T120"/>
                      <a:gd fmla="*/ 44 h 548" name="T121"/>
                      <a:gd fmla="*/ 654 w 692" name="T122"/>
                      <a:gd fmla="*/ 34 h 548" name="T123"/>
                      <a:gd fmla="*/ 692 w 692" name="T124"/>
                      <a:gd fmla="*/ 0 h 548" name="T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b="b" l="0" r="r" t="0"/>
                    <a:pathLst>
                      <a:path h="548" w="692">
                        <a:moveTo>
                          <a:pt x="159" y="31"/>
                        </a:moveTo>
                        <a:cubicBezTo>
                          <a:pt x="158" y="31"/>
                          <a:pt x="158" y="31"/>
                          <a:pt x="157" y="31"/>
                        </a:cubicBezTo>
                        <a:cubicBezTo>
                          <a:pt x="157" y="31"/>
                          <a:pt x="158" y="31"/>
                          <a:pt x="158" y="31"/>
                        </a:cubicBezTo>
                        <a:cubicBezTo>
                          <a:pt x="158" y="31"/>
                          <a:pt x="158" y="31"/>
                          <a:pt x="158" y="31"/>
                        </a:cubicBezTo>
                        <a:cubicBezTo>
                          <a:pt x="158" y="31"/>
                          <a:pt x="158" y="31"/>
                          <a:pt x="159" y="31"/>
                        </a:cubicBezTo>
                        <a:moveTo>
                          <a:pt x="511" y="200"/>
                        </a:moveTo>
                        <a:cubicBezTo>
                          <a:pt x="511" y="200"/>
                          <a:pt x="511" y="199"/>
                          <a:pt x="512" y="198"/>
                        </a:cubicBezTo>
                        <a:cubicBezTo>
                          <a:pt x="512" y="196"/>
                          <a:pt x="513" y="197"/>
                          <a:pt x="514" y="196"/>
                        </a:cubicBezTo>
                        <a:cubicBezTo>
                          <a:pt x="515" y="196"/>
                          <a:pt x="517" y="196"/>
                          <a:pt x="518" y="195"/>
                        </a:cubicBezTo>
                        <a:cubicBezTo>
                          <a:pt x="520" y="195"/>
                          <a:pt x="520" y="195"/>
                          <a:pt x="522" y="192"/>
                        </a:cubicBezTo>
                        <a:cubicBezTo>
                          <a:pt x="522" y="191"/>
                          <a:pt x="523" y="191"/>
                          <a:pt x="523" y="191"/>
                        </a:cubicBezTo>
                        <a:cubicBezTo>
                          <a:pt x="524" y="191"/>
                          <a:pt x="524" y="191"/>
                          <a:pt x="525" y="191"/>
                        </a:cubicBezTo>
                        <a:cubicBezTo>
                          <a:pt x="527" y="191"/>
                          <a:pt x="529" y="193"/>
                          <a:pt x="529" y="193"/>
                        </a:cubicBezTo>
                        <a:cubicBezTo>
                          <a:pt x="529" y="193"/>
                          <a:pt x="529" y="195"/>
                          <a:pt x="529" y="196"/>
                        </a:cubicBezTo>
                        <a:cubicBezTo>
                          <a:pt x="529" y="197"/>
                          <a:pt x="529" y="199"/>
                          <a:pt x="529" y="200"/>
                        </a:cubicBezTo>
                        <a:cubicBezTo>
                          <a:pt x="529" y="202"/>
                          <a:pt x="528" y="203"/>
                          <a:pt x="527" y="205"/>
                        </a:cubicBezTo>
                        <a:cubicBezTo>
                          <a:pt x="526" y="206"/>
                          <a:pt x="524" y="208"/>
                          <a:pt x="522" y="209"/>
                        </a:cubicBezTo>
                        <a:cubicBezTo>
                          <a:pt x="521" y="211"/>
                          <a:pt x="521" y="213"/>
                          <a:pt x="520" y="214"/>
                        </a:cubicBezTo>
                        <a:cubicBezTo>
                          <a:pt x="520" y="214"/>
                          <a:pt x="520" y="217"/>
                          <a:pt x="519" y="218"/>
                        </a:cubicBezTo>
                        <a:cubicBezTo>
                          <a:pt x="519" y="220"/>
                          <a:pt x="518" y="220"/>
                          <a:pt x="517" y="220"/>
                        </a:cubicBezTo>
                        <a:cubicBezTo>
                          <a:pt x="517" y="221"/>
                          <a:pt x="516" y="221"/>
                          <a:pt x="516" y="221"/>
                        </a:cubicBezTo>
                        <a:cubicBezTo>
                          <a:pt x="515" y="221"/>
                          <a:pt x="515" y="221"/>
                          <a:pt x="514" y="220"/>
                        </a:cubicBezTo>
                        <a:cubicBezTo>
                          <a:pt x="513" y="219"/>
                          <a:pt x="513" y="219"/>
                          <a:pt x="513" y="219"/>
                        </a:cubicBezTo>
                        <a:cubicBezTo>
                          <a:pt x="513" y="219"/>
                          <a:pt x="513" y="219"/>
                          <a:pt x="513" y="219"/>
                        </a:cubicBezTo>
                        <a:cubicBezTo>
                          <a:pt x="513" y="219"/>
                          <a:pt x="514" y="219"/>
                          <a:pt x="514" y="219"/>
                        </a:cubicBezTo>
                        <a:cubicBezTo>
                          <a:pt x="514" y="219"/>
                          <a:pt x="514" y="219"/>
                          <a:pt x="514" y="219"/>
                        </a:cubicBezTo>
                        <a:cubicBezTo>
                          <a:pt x="514" y="218"/>
                          <a:pt x="512" y="217"/>
                          <a:pt x="511" y="217"/>
                        </a:cubicBezTo>
                        <a:cubicBezTo>
                          <a:pt x="511" y="217"/>
                          <a:pt x="508" y="220"/>
                          <a:pt x="508" y="220"/>
                        </a:cubicBezTo>
                        <a:cubicBezTo>
                          <a:pt x="508" y="221"/>
                          <a:pt x="507" y="221"/>
                          <a:pt x="507" y="221"/>
                        </a:cubicBezTo>
                        <a:cubicBezTo>
                          <a:pt x="506" y="221"/>
                          <a:pt x="506" y="217"/>
                          <a:pt x="506" y="217"/>
                        </a:cubicBezTo>
                        <a:cubicBezTo>
                          <a:pt x="506" y="216"/>
                          <a:pt x="507" y="214"/>
                          <a:pt x="507" y="213"/>
                        </a:cubicBezTo>
                        <a:cubicBezTo>
                          <a:pt x="508" y="213"/>
                          <a:pt x="508" y="212"/>
                          <a:pt x="508" y="212"/>
                        </a:cubicBezTo>
                        <a:cubicBezTo>
                          <a:pt x="509" y="212"/>
                          <a:pt x="509" y="213"/>
                          <a:pt x="509" y="213"/>
                        </a:cubicBezTo>
                        <a:cubicBezTo>
                          <a:pt x="509" y="213"/>
                          <a:pt x="510" y="211"/>
                          <a:pt x="511" y="209"/>
                        </a:cubicBezTo>
                        <a:cubicBezTo>
                          <a:pt x="511" y="207"/>
                          <a:pt x="511" y="207"/>
                          <a:pt x="511" y="205"/>
                        </a:cubicBezTo>
                        <a:cubicBezTo>
                          <a:pt x="511" y="203"/>
                          <a:pt x="509" y="203"/>
                          <a:pt x="509" y="203"/>
                        </a:cubicBezTo>
                        <a:cubicBezTo>
                          <a:pt x="509" y="203"/>
                          <a:pt x="509" y="203"/>
                          <a:pt x="509" y="201"/>
                        </a:cubicBezTo>
                        <a:cubicBezTo>
                          <a:pt x="509" y="200"/>
                          <a:pt x="510" y="200"/>
                          <a:pt x="510" y="200"/>
                        </a:cubicBezTo>
                        <a:cubicBezTo>
                          <a:pt x="510" y="200"/>
                          <a:pt x="511" y="200"/>
                          <a:pt x="511" y="200"/>
                        </a:cubicBezTo>
                        <a:moveTo>
                          <a:pt x="692" y="0"/>
                        </a:moveTo>
                        <a:cubicBezTo>
                          <a:pt x="666" y="3"/>
                          <a:pt x="638" y="6"/>
                          <a:pt x="610" y="9"/>
                        </a:cubicBezTo>
                        <a:cubicBezTo>
                          <a:pt x="610" y="10"/>
                          <a:pt x="610" y="12"/>
                          <a:pt x="609" y="13"/>
                        </a:cubicBezTo>
                        <a:cubicBezTo>
                          <a:pt x="608" y="15"/>
                          <a:pt x="608" y="16"/>
                          <a:pt x="608" y="16"/>
                        </a:cubicBezTo>
                        <a:cubicBezTo>
                          <a:pt x="608" y="17"/>
                          <a:pt x="610" y="21"/>
                          <a:pt x="611" y="22"/>
                        </a:cubicBezTo>
                        <a:cubicBezTo>
                          <a:pt x="612" y="24"/>
                          <a:pt x="612" y="28"/>
                          <a:pt x="612" y="30"/>
                        </a:cubicBezTo>
                        <a:cubicBezTo>
                          <a:pt x="612" y="32"/>
                          <a:pt x="612" y="31"/>
                          <a:pt x="611" y="34"/>
                        </a:cubicBezTo>
                        <a:cubicBezTo>
                          <a:pt x="610" y="36"/>
                          <a:pt x="610" y="36"/>
                          <a:pt x="609" y="36"/>
                        </a:cubicBezTo>
                        <a:cubicBezTo>
                          <a:pt x="609" y="36"/>
                          <a:pt x="607" y="35"/>
                          <a:pt x="606" y="35"/>
                        </a:cubicBezTo>
                        <a:cubicBezTo>
                          <a:pt x="604" y="35"/>
                          <a:pt x="603" y="31"/>
                          <a:pt x="603" y="31"/>
                        </a:cubicBezTo>
                        <a:cubicBezTo>
                          <a:pt x="603" y="31"/>
                          <a:pt x="597" y="27"/>
                          <a:pt x="596" y="24"/>
                        </a:cubicBezTo>
                        <a:cubicBezTo>
                          <a:pt x="595" y="22"/>
                          <a:pt x="595" y="23"/>
                          <a:pt x="594" y="21"/>
                        </a:cubicBezTo>
                        <a:cubicBezTo>
                          <a:pt x="594" y="20"/>
                          <a:pt x="593" y="19"/>
                          <a:pt x="591" y="19"/>
                        </a:cubicBezTo>
                        <a:cubicBezTo>
                          <a:pt x="589" y="19"/>
                          <a:pt x="588" y="17"/>
                          <a:pt x="588" y="16"/>
                        </a:cubicBezTo>
                        <a:cubicBezTo>
                          <a:pt x="587" y="14"/>
                          <a:pt x="587" y="14"/>
                          <a:pt x="587" y="12"/>
                        </a:cubicBezTo>
                        <a:cubicBezTo>
                          <a:pt x="587" y="12"/>
                          <a:pt x="587" y="11"/>
                          <a:pt x="587" y="11"/>
                        </a:cubicBezTo>
                        <a:cubicBezTo>
                          <a:pt x="467" y="22"/>
                          <a:pt x="330" y="29"/>
                          <a:pt x="184" y="31"/>
                        </a:cubicBezTo>
                        <a:cubicBezTo>
                          <a:pt x="184" y="32"/>
                          <a:pt x="184" y="33"/>
                          <a:pt x="184" y="33"/>
                        </a:cubicBezTo>
                        <a:cubicBezTo>
                          <a:pt x="187" y="38"/>
                          <a:pt x="187" y="38"/>
                          <a:pt x="187" y="38"/>
                        </a:cubicBezTo>
                        <a:cubicBezTo>
                          <a:pt x="187" y="38"/>
                          <a:pt x="187" y="38"/>
                          <a:pt x="190" y="39"/>
                        </a:cubicBezTo>
                        <a:cubicBezTo>
                          <a:pt x="194" y="40"/>
                          <a:pt x="192" y="42"/>
                          <a:pt x="192" y="42"/>
                        </a:cubicBezTo>
                        <a:cubicBezTo>
                          <a:pt x="192" y="42"/>
                          <a:pt x="192" y="45"/>
                          <a:pt x="192" y="46"/>
                        </a:cubicBezTo>
                        <a:cubicBezTo>
                          <a:pt x="192" y="48"/>
                          <a:pt x="193" y="49"/>
                          <a:pt x="194" y="49"/>
                        </a:cubicBezTo>
                        <a:cubicBezTo>
                          <a:pt x="195" y="49"/>
                          <a:pt x="197" y="51"/>
                          <a:pt x="197" y="51"/>
                        </a:cubicBezTo>
                        <a:cubicBezTo>
                          <a:pt x="197" y="51"/>
                          <a:pt x="198" y="51"/>
                          <a:pt x="200" y="51"/>
                        </a:cubicBezTo>
                        <a:cubicBezTo>
                          <a:pt x="201" y="51"/>
                          <a:pt x="202" y="51"/>
                          <a:pt x="203" y="51"/>
                        </a:cubicBezTo>
                        <a:cubicBezTo>
                          <a:pt x="206" y="52"/>
                          <a:pt x="203" y="51"/>
                          <a:pt x="204" y="52"/>
                        </a:cubicBezTo>
                        <a:cubicBezTo>
                          <a:pt x="205" y="54"/>
                          <a:pt x="206" y="55"/>
                          <a:pt x="206" y="56"/>
                        </a:cubicBezTo>
                        <a:cubicBezTo>
                          <a:pt x="207" y="57"/>
                          <a:pt x="206" y="60"/>
                          <a:pt x="206" y="60"/>
                        </a:cubicBezTo>
                        <a:cubicBezTo>
                          <a:pt x="206" y="64"/>
                          <a:pt x="206" y="64"/>
                          <a:pt x="206" y="64"/>
                        </a:cubicBezTo>
                        <a:cubicBezTo>
                          <a:pt x="206" y="64"/>
                          <a:pt x="203" y="64"/>
                          <a:pt x="202" y="64"/>
                        </a:cubicBezTo>
                        <a:cubicBezTo>
                          <a:pt x="201" y="64"/>
                          <a:pt x="198" y="65"/>
                          <a:pt x="198" y="65"/>
                        </a:cubicBezTo>
                        <a:cubicBezTo>
                          <a:pt x="198" y="65"/>
                          <a:pt x="194" y="65"/>
                          <a:pt x="193" y="65"/>
                        </a:cubicBezTo>
                        <a:cubicBezTo>
                          <a:pt x="192" y="65"/>
                          <a:pt x="192" y="67"/>
                          <a:pt x="192" y="67"/>
                        </a:cubicBezTo>
                        <a:cubicBezTo>
                          <a:pt x="191" y="70"/>
                          <a:pt x="191" y="70"/>
                          <a:pt x="191" y="70"/>
                        </a:cubicBezTo>
                        <a:cubicBezTo>
                          <a:pt x="191" y="70"/>
                          <a:pt x="189" y="70"/>
                          <a:pt x="187" y="70"/>
                        </a:cubicBezTo>
                        <a:cubicBezTo>
                          <a:pt x="185" y="70"/>
                          <a:pt x="186" y="70"/>
                          <a:pt x="184" y="70"/>
                        </a:cubicBezTo>
                        <a:cubicBezTo>
                          <a:pt x="183" y="70"/>
                          <a:pt x="184" y="68"/>
                          <a:pt x="184" y="68"/>
                        </a:cubicBezTo>
                        <a:cubicBezTo>
                          <a:pt x="184" y="68"/>
                          <a:pt x="184" y="66"/>
                          <a:pt x="182" y="64"/>
                        </a:cubicBezTo>
                        <a:cubicBezTo>
                          <a:pt x="182" y="64"/>
                          <a:pt x="182" y="64"/>
                          <a:pt x="182" y="64"/>
                        </a:cubicBezTo>
                        <a:cubicBezTo>
                          <a:pt x="182" y="64"/>
                          <a:pt x="181" y="65"/>
                          <a:pt x="179" y="65"/>
                        </a:cubicBezTo>
                        <a:cubicBezTo>
                          <a:pt x="175" y="65"/>
                          <a:pt x="179" y="67"/>
                          <a:pt x="179" y="67"/>
                        </a:cubicBezTo>
                        <a:cubicBezTo>
                          <a:pt x="179" y="67"/>
                          <a:pt x="179" y="70"/>
                          <a:pt x="178" y="70"/>
                        </a:cubicBezTo>
                        <a:cubicBezTo>
                          <a:pt x="178" y="71"/>
                          <a:pt x="177" y="71"/>
                          <a:pt x="177" y="71"/>
                        </a:cubicBezTo>
                        <a:cubicBezTo>
                          <a:pt x="177" y="71"/>
                          <a:pt x="176" y="70"/>
                          <a:pt x="175" y="70"/>
                        </a:cubicBezTo>
                        <a:cubicBezTo>
                          <a:pt x="174" y="70"/>
                          <a:pt x="174" y="69"/>
                          <a:pt x="174" y="69"/>
                        </a:cubicBezTo>
                        <a:cubicBezTo>
                          <a:pt x="174" y="69"/>
                          <a:pt x="174" y="69"/>
                          <a:pt x="174" y="69"/>
                        </a:cubicBezTo>
                        <a:cubicBezTo>
                          <a:pt x="174" y="70"/>
                          <a:pt x="174" y="70"/>
                          <a:pt x="174" y="70"/>
                        </a:cubicBezTo>
                        <a:cubicBezTo>
                          <a:pt x="174" y="70"/>
                          <a:pt x="174" y="69"/>
                          <a:pt x="174" y="69"/>
                        </a:cubicBezTo>
                        <a:cubicBezTo>
                          <a:pt x="173" y="69"/>
                          <a:pt x="173" y="69"/>
                          <a:pt x="172" y="69"/>
                        </a:cubicBezTo>
                        <a:cubicBezTo>
                          <a:pt x="171" y="69"/>
                          <a:pt x="171" y="69"/>
                          <a:pt x="170" y="69"/>
                        </a:cubicBezTo>
                        <a:cubicBezTo>
                          <a:pt x="169" y="69"/>
                          <a:pt x="168" y="70"/>
                          <a:pt x="166" y="70"/>
                        </a:cubicBezTo>
                        <a:cubicBezTo>
                          <a:pt x="165" y="70"/>
                          <a:pt x="164" y="70"/>
                          <a:pt x="163" y="70"/>
                        </a:cubicBezTo>
                        <a:cubicBezTo>
                          <a:pt x="162" y="70"/>
                          <a:pt x="160" y="70"/>
                          <a:pt x="158" y="70"/>
                        </a:cubicBezTo>
                        <a:cubicBezTo>
                          <a:pt x="153" y="70"/>
                          <a:pt x="155" y="69"/>
                          <a:pt x="153" y="69"/>
                        </a:cubicBezTo>
                        <a:cubicBezTo>
                          <a:pt x="153" y="69"/>
                          <a:pt x="153" y="69"/>
                          <a:pt x="153" y="69"/>
                        </a:cubicBezTo>
                        <a:cubicBezTo>
                          <a:pt x="151" y="69"/>
                          <a:pt x="151" y="70"/>
                          <a:pt x="149" y="71"/>
                        </a:cubicBezTo>
                        <a:cubicBezTo>
                          <a:pt x="148" y="72"/>
                          <a:pt x="149" y="71"/>
                          <a:pt x="149" y="72"/>
                        </a:cubicBezTo>
                        <a:cubicBezTo>
                          <a:pt x="149" y="74"/>
                          <a:pt x="149" y="75"/>
                          <a:pt x="149" y="77"/>
                        </a:cubicBezTo>
                        <a:cubicBezTo>
                          <a:pt x="149" y="78"/>
                          <a:pt x="150" y="79"/>
                          <a:pt x="149" y="82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3"/>
                          <a:pt x="149" y="83"/>
                          <a:pt x="149" y="83"/>
                        </a:cubicBezTo>
                        <a:cubicBezTo>
                          <a:pt x="149" y="84"/>
                          <a:pt x="148" y="84"/>
                          <a:pt x="148" y="84"/>
                        </a:cubicBezTo>
                        <a:cubicBezTo>
                          <a:pt x="147" y="84"/>
                          <a:pt x="146" y="83"/>
                          <a:pt x="146" y="82"/>
                        </a:cubicBezTo>
                        <a:cubicBezTo>
                          <a:pt x="146" y="81"/>
                          <a:pt x="146" y="81"/>
                          <a:pt x="146" y="81"/>
                        </a:cubicBezTo>
                        <a:cubicBezTo>
                          <a:pt x="146" y="81"/>
                          <a:pt x="146" y="81"/>
                          <a:pt x="146" y="81"/>
                        </a:cubicBezTo>
                        <a:cubicBezTo>
                          <a:pt x="145" y="81"/>
                          <a:pt x="145" y="81"/>
                          <a:pt x="145" y="81"/>
                        </a:cubicBezTo>
                        <a:cubicBezTo>
                          <a:pt x="144" y="81"/>
                          <a:pt x="144" y="81"/>
                          <a:pt x="143" y="81"/>
                        </a:cubicBezTo>
                        <a:cubicBezTo>
                          <a:pt x="143" y="81"/>
                          <a:pt x="142" y="81"/>
                          <a:pt x="142" y="81"/>
                        </a:cubicBezTo>
                        <a:cubicBezTo>
                          <a:pt x="141" y="81"/>
                          <a:pt x="142" y="82"/>
                          <a:pt x="140" y="82"/>
                        </a:cubicBezTo>
                        <a:cubicBezTo>
                          <a:pt x="139" y="82"/>
                          <a:pt x="139" y="84"/>
                          <a:pt x="139" y="84"/>
                        </a:cubicBezTo>
                        <a:cubicBezTo>
                          <a:pt x="139" y="84"/>
                          <a:pt x="138" y="86"/>
                          <a:pt x="137" y="87"/>
                        </a:cubicBezTo>
                        <a:cubicBezTo>
                          <a:pt x="137" y="88"/>
                          <a:pt x="136" y="88"/>
                          <a:pt x="136" y="88"/>
                        </a:cubicBezTo>
                        <a:cubicBezTo>
                          <a:pt x="135" y="88"/>
                          <a:pt x="134" y="87"/>
                          <a:pt x="134" y="87"/>
                        </a:cubicBezTo>
                        <a:cubicBezTo>
                          <a:pt x="133" y="87"/>
                          <a:pt x="131" y="87"/>
                          <a:pt x="130" y="87"/>
                        </a:cubicBezTo>
                        <a:cubicBezTo>
                          <a:pt x="128" y="86"/>
                          <a:pt x="128" y="84"/>
                          <a:pt x="128" y="83"/>
                        </a:cubicBezTo>
                        <a:cubicBezTo>
                          <a:pt x="127" y="82"/>
                          <a:pt x="125" y="82"/>
                          <a:pt x="125" y="82"/>
                        </a:cubicBezTo>
                        <a:cubicBezTo>
                          <a:pt x="125" y="82"/>
                          <a:pt x="126" y="80"/>
                          <a:pt x="125" y="78"/>
                        </a:cubicBezTo>
                        <a:cubicBezTo>
                          <a:pt x="124" y="77"/>
                          <a:pt x="123" y="77"/>
                          <a:pt x="121" y="75"/>
                        </a:cubicBezTo>
                        <a:cubicBezTo>
                          <a:pt x="120" y="73"/>
                          <a:pt x="122" y="73"/>
                          <a:pt x="123" y="69"/>
                        </a:cubicBezTo>
                        <a:cubicBezTo>
                          <a:pt x="123" y="68"/>
                          <a:pt x="123" y="67"/>
                          <a:pt x="123" y="67"/>
                        </a:cubicBezTo>
                        <a:cubicBezTo>
                          <a:pt x="123" y="67"/>
                          <a:pt x="123" y="68"/>
                          <a:pt x="123" y="68"/>
                        </a:cubicBezTo>
                        <a:cubicBezTo>
                          <a:pt x="123" y="68"/>
                          <a:pt x="123" y="68"/>
                          <a:pt x="124" y="68"/>
                        </a:cubicBezTo>
                        <a:cubicBezTo>
                          <a:pt x="124" y="68"/>
                          <a:pt x="124" y="68"/>
                          <a:pt x="124" y="68"/>
                        </a:cubicBezTo>
                        <a:cubicBezTo>
                          <a:pt x="125" y="67"/>
                          <a:pt x="125" y="67"/>
                          <a:pt x="126" y="66"/>
                        </a:cubicBezTo>
                        <a:cubicBezTo>
                          <a:pt x="126" y="64"/>
                          <a:pt x="126" y="64"/>
                          <a:pt x="126" y="63"/>
                        </a:cubicBezTo>
                        <a:cubicBezTo>
                          <a:pt x="126" y="62"/>
                          <a:pt x="126" y="61"/>
                          <a:pt x="129" y="60"/>
                        </a:cubicBezTo>
                        <a:cubicBezTo>
                          <a:pt x="131" y="60"/>
                          <a:pt x="131" y="59"/>
                          <a:pt x="131" y="59"/>
                        </a:cubicBezTo>
                        <a:cubicBezTo>
                          <a:pt x="131" y="59"/>
                          <a:pt x="132" y="58"/>
                          <a:pt x="134" y="55"/>
                        </a:cubicBezTo>
                        <a:cubicBezTo>
                          <a:pt x="135" y="54"/>
                          <a:pt x="135" y="53"/>
                          <a:pt x="135" y="53"/>
                        </a:cubicBezTo>
                        <a:cubicBezTo>
                          <a:pt x="135" y="53"/>
                          <a:pt x="135" y="53"/>
                          <a:pt x="135" y="53"/>
                        </a:cubicBezTo>
                        <a:cubicBezTo>
                          <a:pt x="135" y="54"/>
                          <a:pt x="135" y="54"/>
                          <a:pt x="135" y="54"/>
                        </a:cubicBezTo>
                        <a:cubicBezTo>
                          <a:pt x="135" y="54"/>
                          <a:pt x="135" y="54"/>
                          <a:pt x="136" y="53"/>
                        </a:cubicBezTo>
                        <a:cubicBezTo>
                          <a:pt x="137" y="51"/>
                          <a:pt x="136" y="53"/>
                          <a:pt x="136" y="51"/>
                        </a:cubicBezTo>
                        <a:cubicBezTo>
                          <a:pt x="137" y="49"/>
                          <a:pt x="136" y="49"/>
                          <a:pt x="136" y="48"/>
                        </a:cubicBezTo>
                        <a:cubicBezTo>
                          <a:pt x="136" y="46"/>
                          <a:pt x="136" y="46"/>
                          <a:pt x="137" y="44"/>
                        </a:cubicBezTo>
                        <a:cubicBezTo>
                          <a:pt x="137" y="43"/>
                          <a:pt x="137" y="43"/>
                          <a:pt x="137" y="43"/>
                        </a:cubicBezTo>
                        <a:cubicBezTo>
                          <a:pt x="138" y="43"/>
                          <a:pt x="138" y="43"/>
                          <a:pt x="138" y="43"/>
                        </a:cubicBezTo>
                        <a:cubicBezTo>
                          <a:pt x="138" y="43"/>
                          <a:pt x="138" y="43"/>
                          <a:pt x="138" y="43"/>
                        </a:cubicBezTo>
                        <a:cubicBezTo>
                          <a:pt x="138" y="43"/>
                          <a:pt x="138" y="43"/>
                          <a:pt x="139" y="42"/>
                        </a:cubicBezTo>
                        <a:cubicBezTo>
                          <a:pt x="139" y="41"/>
                          <a:pt x="140" y="41"/>
                          <a:pt x="140" y="41"/>
                        </a:cubicBezTo>
                        <a:cubicBezTo>
                          <a:pt x="140" y="41"/>
                          <a:pt x="139" y="42"/>
                          <a:pt x="140" y="43"/>
                        </a:cubicBezTo>
                        <a:cubicBezTo>
                          <a:pt x="142" y="44"/>
                          <a:pt x="143" y="44"/>
                          <a:pt x="144" y="44"/>
                        </a:cubicBezTo>
                        <a:cubicBezTo>
                          <a:pt x="144" y="44"/>
                          <a:pt x="144" y="44"/>
                          <a:pt x="144" y="44"/>
                        </a:cubicBezTo>
                        <a:cubicBezTo>
                          <a:pt x="146" y="44"/>
                          <a:pt x="146" y="43"/>
                          <a:pt x="149" y="40"/>
                        </a:cubicBezTo>
                        <a:cubicBezTo>
                          <a:pt x="153" y="37"/>
                          <a:pt x="151" y="39"/>
                          <a:pt x="152" y="36"/>
                        </a:cubicBezTo>
                        <a:cubicBezTo>
                          <a:pt x="154" y="34"/>
                          <a:pt x="154" y="34"/>
                          <a:pt x="155" y="32"/>
                        </a:cubicBezTo>
                        <a:cubicBezTo>
                          <a:pt x="155" y="32"/>
                          <a:pt x="155" y="31"/>
                          <a:pt x="155" y="31"/>
                        </a:cubicBezTo>
                        <a:cubicBezTo>
                          <a:pt x="139" y="31"/>
                          <a:pt x="123" y="32"/>
                          <a:pt x="106" y="32"/>
                        </a:cubicBezTo>
                        <a:cubicBezTo>
                          <a:pt x="70" y="32"/>
                          <a:pt x="35" y="31"/>
                          <a:pt x="0" y="31"/>
                        </a:cubicBezTo>
                        <a:cubicBezTo>
                          <a:pt x="0" y="34"/>
                          <a:pt x="2" y="43"/>
                          <a:pt x="2" y="46"/>
                        </a:cubicBezTo>
                        <a:cubicBezTo>
                          <a:pt x="2" y="49"/>
                          <a:pt x="4" y="49"/>
                          <a:pt x="5" y="54"/>
                        </a:cubicBezTo>
                        <a:cubicBezTo>
                          <a:pt x="6" y="59"/>
                          <a:pt x="8" y="58"/>
                          <a:pt x="11" y="63"/>
                        </a:cubicBezTo>
                        <a:cubicBezTo>
                          <a:pt x="14" y="69"/>
                          <a:pt x="16" y="70"/>
                          <a:pt x="16" y="70"/>
                        </a:cubicBezTo>
                        <a:cubicBezTo>
                          <a:pt x="21" y="74"/>
                          <a:pt x="21" y="74"/>
                          <a:pt x="21" y="74"/>
                        </a:cubicBezTo>
                        <a:cubicBezTo>
                          <a:pt x="21" y="74"/>
                          <a:pt x="22" y="74"/>
                          <a:pt x="23" y="77"/>
                        </a:cubicBezTo>
                        <a:cubicBezTo>
                          <a:pt x="24" y="80"/>
                          <a:pt x="26" y="81"/>
                          <a:pt x="27" y="83"/>
                        </a:cubicBezTo>
                        <a:cubicBezTo>
                          <a:pt x="28" y="84"/>
                          <a:pt x="28" y="84"/>
                          <a:pt x="28" y="84"/>
                        </a:cubicBezTo>
                        <a:cubicBezTo>
                          <a:pt x="35" y="90"/>
                          <a:pt x="35" y="90"/>
                          <a:pt x="35" y="90"/>
                        </a:cubicBezTo>
                        <a:cubicBezTo>
                          <a:pt x="35" y="90"/>
                          <a:pt x="38" y="90"/>
                          <a:pt x="38" y="95"/>
                        </a:cubicBezTo>
                        <a:cubicBezTo>
                          <a:pt x="38" y="99"/>
                          <a:pt x="37" y="102"/>
                          <a:pt x="39" y="104"/>
                        </a:cubicBezTo>
                        <a:cubicBezTo>
                          <a:pt x="41" y="107"/>
                          <a:pt x="45" y="109"/>
                          <a:pt x="45" y="109"/>
                        </a:cubicBezTo>
                        <a:cubicBezTo>
                          <a:pt x="45" y="109"/>
                          <a:pt x="45" y="112"/>
                          <a:pt x="45" y="113"/>
                        </a:cubicBezTo>
                        <a:cubicBezTo>
                          <a:pt x="46" y="114"/>
                          <a:pt x="60" y="121"/>
                          <a:pt x="63" y="123"/>
                        </a:cubicBezTo>
                        <a:cubicBezTo>
                          <a:pt x="65" y="125"/>
                          <a:pt x="65" y="125"/>
                          <a:pt x="67" y="128"/>
                        </a:cubicBezTo>
                        <a:cubicBezTo>
                          <a:pt x="68" y="131"/>
                          <a:pt x="70" y="134"/>
                          <a:pt x="70" y="134"/>
                        </a:cubicBezTo>
                        <a:cubicBezTo>
                          <a:pt x="70" y="134"/>
                          <a:pt x="73" y="136"/>
                          <a:pt x="75" y="137"/>
                        </a:cubicBezTo>
                        <a:cubicBezTo>
                          <a:pt x="76" y="138"/>
                          <a:pt x="78" y="140"/>
                          <a:pt x="80" y="141"/>
                        </a:cubicBezTo>
                        <a:cubicBezTo>
                          <a:pt x="82" y="143"/>
                          <a:pt x="86" y="145"/>
                          <a:pt x="86" y="145"/>
                        </a:cubicBezTo>
                        <a:cubicBezTo>
                          <a:pt x="86" y="145"/>
                          <a:pt x="90" y="147"/>
                          <a:pt x="91" y="148"/>
                        </a:cubicBezTo>
                        <a:cubicBezTo>
                          <a:pt x="92" y="149"/>
                          <a:pt x="99" y="152"/>
                          <a:pt x="101" y="152"/>
                        </a:cubicBezTo>
                        <a:cubicBezTo>
                          <a:pt x="102" y="152"/>
                          <a:pt x="102" y="152"/>
                          <a:pt x="102" y="152"/>
                        </a:cubicBezTo>
                        <a:cubicBezTo>
                          <a:pt x="104" y="151"/>
                          <a:pt x="106" y="148"/>
                          <a:pt x="106" y="148"/>
                        </a:cubicBezTo>
                        <a:cubicBezTo>
                          <a:pt x="106" y="148"/>
                          <a:pt x="108" y="148"/>
                          <a:pt x="110" y="147"/>
                        </a:cubicBezTo>
                        <a:cubicBezTo>
                          <a:pt x="111" y="147"/>
                          <a:pt x="111" y="147"/>
                          <a:pt x="111" y="147"/>
                        </a:cubicBezTo>
                        <a:cubicBezTo>
                          <a:pt x="111" y="147"/>
                          <a:pt x="111" y="147"/>
                          <a:pt x="111" y="147"/>
                        </a:cubicBezTo>
                        <a:cubicBezTo>
                          <a:pt x="111" y="147"/>
                          <a:pt x="110" y="147"/>
                          <a:pt x="111" y="147"/>
                        </a:cubicBezTo>
                        <a:cubicBezTo>
                          <a:pt x="111" y="147"/>
                          <a:pt x="111" y="147"/>
                          <a:pt x="113" y="146"/>
                        </a:cubicBezTo>
                        <a:cubicBezTo>
                          <a:pt x="117" y="143"/>
                          <a:pt x="118" y="143"/>
                          <a:pt x="120" y="142"/>
                        </a:cubicBezTo>
                        <a:cubicBezTo>
                          <a:pt x="122" y="141"/>
                          <a:pt x="124" y="141"/>
                          <a:pt x="124" y="141"/>
                        </a:cubicBezTo>
                        <a:cubicBezTo>
                          <a:pt x="124" y="141"/>
                          <a:pt x="134" y="142"/>
                          <a:pt x="140" y="142"/>
                        </a:cubicBezTo>
                        <a:cubicBezTo>
                          <a:pt x="143" y="142"/>
                          <a:pt x="145" y="142"/>
                          <a:pt x="147" y="142"/>
                        </a:cubicBezTo>
                        <a:cubicBezTo>
                          <a:pt x="148" y="142"/>
                          <a:pt x="149" y="142"/>
                          <a:pt x="150" y="143"/>
                        </a:cubicBezTo>
                        <a:cubicBezTo>
                          <a:pt x="151" y="145"/>
                          <a:pt x="153" y="146"/>
                          <a:pt x="154" y="147"/>
                        </a:cubicBezTo>
                        <a:cubicBezTo>
                          <a:pt x="155" y="147"/>
                          <a:pt x="157" y="148"/>
                          <a:pt x="158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61" y="147"/>
                          <a:pt x="163" y="147"/>
                          <a:pt x="164" y="145"/>
                        </a:cubicBezTo>
                        <a:cubicBezTo>
                          <a:pt x="166" y="143"/>
                          <a:pt x="161" y="144"/>
                          <a:pt x="166" y="143"/>
                        </a:cubicBezTo>
                        <a:cubicBezTo>
                          <a:pt x="170" y="142"/>
                          <a:pt x="170" y="143"/>
                          <a:pt x="173" y="142"/>
                        </a:cubicBezTo>
                        <a:cubicBezTo>
                          <a:pt x="175" y="141"/>
                          <a:pt x="181" y="139"/>
                          <a:pt x="183" y="137"/>
                        </a:cubicBezTo>
                        <a:cubicBezTo>
                          <a:pt x="185" y="136"/>
                          <a:pt x="188" y="135"/>
                          <a:pt x="188" y="135"/>
                        </a:cubicBezTo>
                        <a:cubicBezTo>
                          <a:pt x="188" y="135"/>
                          <a:pt x="193" y="132"/>
                          <a:pt x="196" y="130"/>
                        </a:cubicBezTo>
                        <a:cubicBezTo>
                          <a:pt x="198" y="128"/>
                          <a:pt x="200" y="128"/>
                          <a:pt x="205" y="128"/>
                        </a:cubicBezTo>
                        <a:cubicBezTo>
                          <a:pt x="208" y="128"/>
                          <a:pt x="210" y="127"/>
                          <a:pt x="212" y="127"/>
                        </a:cubicBezTo>
                        <a:cubicBezTo>
                          <a:pt x="213" y="127"/>
                          <a:pt x="213" y="127"/>
                          <a:pt x="214" y="127"/>
                        </a:cubicBezTo>
                        <a:cubicBezTo>
                          <a:pt x="217" y="128"/>
                          <a:pt x="226" y="127"/>
                          <a:pt x="227" y="128"/>
                        </a:cubicBezTo>
                        <a:cubicBezTo>
                          <a:pt x="228" y="128"/>
                          <a:pt x="233" y="130"/>
                          <a:pt x="233" y="130"/>
                        </a:cubicBezTo>
                        <a:cubicBezTo>
                          <a:pt x="233" y="130"/>
                          <a:pt x="235" y="131"/>
                          <a:pt x="235" y="133"/>
                        </a:cubicBezTo>
                        <a:cubicBezTo>
                          <a:pt x="235" y="136"/>
                          <a:pt x="236" y="138"/>
                          <a:pt x="236" y="138"/>
                        </a:cubicBezTo>
                        <a:cubicBezTo>
                          <a:pt x="236" y="138"/>
                          <a:pt x="237" y="139"/>
                          <a:pt x="238" y="140"/>
                        </a:cubicBezTo>
                        <a:cubicBezTo>
                          <a:pt x="238" y="142"/>
                          <a:pt x="239" y="143"/>
                          <a:pt x="239" y="145"/>
                        </a:cubicBezTo>
                        <a:cubicBezTo>
                          <a:pt x="239" y="147"/>
                          <a:pt x="238" y="148"/>
                          <a:pt x="241" y="150"/>
                        </a:cubicBezTo>
                        <a:cubicBezTo>
                          <a:pt x="243" y="151"/>
                          <a:pt x="245" y="153"/>
                          <a:pt x="248" y="153"/>
                        </a:cubicBezTo>
                        <a:cubicBezTo>
                          <a:pt x="251" y="153"/>
                          <a:pt x="258" y="153"/>
                          <a:pt x="260" y="151"/>
                        </a:cubicBezTo>
                        <a:cubicBezTo>
                          <a:pt x="261" y="150"/>
                          <a:pt x="258" y="150"/>
                          <a:pt x="261" y="150"/>
                        </a:cubicBezTo>
                        <a:cubicBezTo>
                          <a:pt x="262" y="150"/>
                          <a:pt x="262" y="150"/>
                          <a:pt x="263" y="150"/>
                        </a:cubicBezTo>
                        <a:cubicBezTo>
                          <a:pt x="263" y="150"/>
                          <a:pt x="264" y="150"/>
                          <a:pt x="265" y="150"/>
                        </a:cubicBezTo>
                        <a:cubicBezTo>
                          <a:pt x="265" y="150"/>
                          <a:pt x="266" y="150"/>
                          <a:pt x="266" y="150"/>
                        </a:cubicBezTo>
                        <a:cubicBezTo>
                          <a:pt x="266" y="150"/>
                          <a:pt x="267" y="150"/>
                          <a:pt x="267" y="150"/>
                        </a:cubicBezTo>
                        <a:cubicBezTo>
                          <a:pt x="269" y="149"/>
                          <a:pt x="269" y="149"/>
                          <a:pt x="269" y="149"/>
                        </a:cubicBezTo>
                        <a:cubicBezTo>
                          <a:pt x="269" y="149"/>
                          <a:pt x="271" y="147"/>
                          <a:pt x="272" y="147"/>
                        </a:cubicBezTo>
                        <a:cubicBezTo>
                          <a:pt x="273" y="147"/>
                          <a:pt x="273" y="147"/>
                          <a:pt x="273" y="147"/>
                        </a:cubicBezTo>
                        <a:cubicBezTo>
                          <a:pt x="275" y="148"/>
                          <a:pt x="277" y="150"/>
                          <a:pt x="277" y="151"/>
                        </a:cubicBezTo>
                        <a:cubicBezTo>
                          <a:pt x="277" y="152"/>
                          <a:pt x="277" y="152"/>
                          <a:pt x="277" y="152"/>
                        </a:cubicBezTo>
                        <a:cubicBezTo>
                          <a:pt x="277" y="152"/>
                          <a:pt x="280" y="157"/>
                          <a:pt x="282" y="159"/>
                        </a:cubicBezTo>
                        <a:cubicBezTo>
                          <a:pt x="284" y="160"/>
                          <a:pt x="285" y="163"/>
                          <a:pt x="285" y="163"/>
                        </a:cubicBezTo>
                        <a:cubicBezTo>
                          <a:pt x="285" y="163"/>
                          <a:pt x="286" y="165"/>
                          <a:pt x="285" y="169"/>
                        </a:cubicBezTo>
                        <a:cubicBezTo>
                          <a:pt x="285" y="173"/>
                          <a:pt x="285" y="173"/>
                          <a:pt x="285" y="175"/>
                        </a:cubicBezTo>
                        <a:cubicBezTo>
                          <a:pt x="285" y="177"/>
                          <a:pt x="282" y="182"/>
                          <a:pt x="281" y="183"/>
                        </a:cubicBezTo>
                        <a:cubicBezTo>
                          <a:pt x="279" y="185"/>
                          <a:pt x="278" y="186"/>
                          <a:pt x="279" y="188"/>
                        </a:cubicBezTo>
                        <a:cubicBezTo>
                          <a:pt x="281" y="191"/>
                          <a:pt x="278" y="189"/>
                          <a:pt x="281" y="191"/>
                        </a:cubicBezTo>
                        <a:cubicBezTo>
                          <a:pt x="281" y="192"/>
                          <a:pt x="282" y="192"/>
                          <a:pt x="282" y="192"/>
                        </a:cubicBezTo>
                        <a:cubicBezTo>
                          <a:pt x="283" y="192"/>
                          <a:pt x="283" y="192"/>
                          <a:pt x="283" y="192"/>
                        </a:cubicBezTo>
                        <a:cubicBezTo>
                          <a:pt x="283" y="192"/>
                          <a:pt x="283" y="192"/>
                          <a:pt x="283" y="192"/>
                        </a:cubicBezTo>
                        <a:cubicBezTo>
                          <a:pt x="283" y="192"/>
                          <a:pt x="283" y="192"/>
                          <a:pt x="283" y="193"/>
                        </a:cubicBezTo>
                        <a:cubicBezTo>
                          <a:pt x="283" y="196"/>
                          <a:pt x="283" y="196"/>
                          <a:pt x="283" y="196"/>
                        </a:cubicBezTo>
                        <a:cubicBezTo>
                          <a:pt x="280" y="200"/>
                          <a:pt x="279" y="201"/>
                          <a:pt x="279" y="204"/>
                        </a:cubicBezTo>
                        <a:cubicBezTo>
                          <a:pt x="279" y="206"/>
                          <a:pt x="283" y="204"/>
                          <a:pt x="279" y="206"/>
                        </a:cubicBezTo>
                        <a:cubicBezTo>
                          <a:pt x="275" y="208"/>
                          <a:pt x="275" y="208"/>
                          <a:pt x="275" y="208"/>
                        </a:cubicBezTo>
                        <a:cubicBezTo>
                          <a:pt x="275" y="208"/>
                          <a:pt x="275" y="210"/>
                          <a:pt x="275" y="215"/>
                        </a:cubicBezTo>
                        <a:cubicBezTo>
                          <a:pt x="275" y="220"/>
                          <a:pt x="277" y="219"/>
                          <a:pt x="278" y="223"/>
                        </a:cubicBezTo>
                        <a:cubicBezTo>
                          <a:pt x="280" y="227"/>
                          <a:pt x="280" y="228"/>
                          <a:pt x="281" y="231"/>
                        </a:cubicBezTo>
                        <a:cubicBezTo>
                          <a:pt x="282" y="233"/>
                          <a:pt x="286" y="234"/>
                          <a:pt x="288" y="236"/>
                        </a:cubicBezTo>
                        <a:cubicBezTo>
                          <a:pt x="290" y="238"/>
                          <a:pt x="298" y="243"/>
                          <a:pt x="298" y="243"/>
                        </a:cubicBezTo>
                        <a:cubicBezTo>
                          <a:pt x="298" y="243"/>
                          <a:pt x="301" y="247"/>
                          <a:pt x="302" y="251"/>
                        </a:cubicBezTo>
                        <a:cubicBezTo>
                          <a:pt x="303" y="255"/>
                          <a:pt x="304" y="258"/>
                          <a:pt x="304" y="258"/>
                        </a:cubicBezTo>
                        <a:cubicBezTo>
                          <a:pt x="306" y="260"/>
                          <a:pt x="306" y="260"/>
                          <a:pt x="306" y="260"/>
                        </a:cubicBezTo>
                        <a:cubicBezTo>
                          <a:pt x="306" y="260"/>
                          <a:pt x="309" y="268"/>
                          <a:pt x="309" y="272"/>
                        </a:cubicBezTo>
                        <a:cubicBezTo>
                          <a:pt x="309" y="275"/>
                          <a:pt x="306" y="275"/>
                          <a:pt x="309" y="278"/>
                        </a:cubicBezTo>
                        <a:cubicBezTo>
                          <a:pt x="312" y="281"/>
                          <a:pt x="310" y="278"/>
                          <a:pt x="312" y="281"/>
                        </a:cubicBezTo>
                        <a:cubicBezTo>
                          <a:pt x="313" y="283"/>
                          <a:pt x="313" y="285"/>
                          <a:pt x="313" y="287"/>
                        </a:cubicBezTo>
                        <a:cubicBezTo>
                          <a:pt x="313" y="289"/>
                          <a:pt x="315" y="291"/>
                          <a:pt x="315" y="291"/>
                        </a:cubicBezTo>
                        <a:cubicBezTo>
                          <a:pt x="315" y="291"/>
                          <a:pt x="316" y="291"/>
                          <a:pt x="317" y="291"/>
                        </a:cubicBezTo>
                        <a:cubicBezTo>
                          <a:pt x="318" y="291"/>
                          <a:pt x="319" y="292"/>
                          <a:pt x="319" y="294"/>
                        </a:cubicBezTo>
                        <a:cubicBezTo>
                          <a:pt x="320" y="297"/>
                          <a:pt x="321" y="297"/>
                          <a:pt x="319" y="299"/>
                        </a:cubicBezTo>
                        <a:cubicBezTo>
                          <a:pt x="319" y="299"/>
                          <a:pt x="319" y="300"/>
                          <a:pt x="319" y="300"/>
                        </a:cubicBezTo>
                        <a:cubicBezTo>
                          <a:pt x="318" y="300"/>
                          <a:pt x="318" y="299"/>
                          <a:pt x="318" y="299"/>
                        </a:cubicBezTo>
                        <a:cubicBezTo>
                          <a:pt x="317" y="299"/>
                          <a:pt x="317" y="299"/>
                          <a:pt x="317" y="299"/>
                        </a:cubicBezTo>
                        <a:cubicBezTo>
                          <a:pt x="316" y="299"/>
                          <a:pt x="316" y="300"/>
                          <a:pt x="315" y="302"/>
                        </a:cubicBezTo>
                        <a:cubicBezTo>
                          <a:pt x="314" y="309"/>
                          <a:pt x="314" y="309"/>
                          <a:pt x="314" y="309"/>
                        </a:cubicBezTo>
                        <a:cubicBezTo>
                          <a:pt x="317" y="315"/>
                          <a:pt x="317" y="315"/>
                          <a:pt x="317" y="315"/>
                        </a:cubicBezTo>
                        <a:cubicBezTo>
                          <a:pt x="317" y="315"/>
                          <a:pt x="321" y="321"/>
                          <a:pt x="321" y="323"/>
                        </a:cubicBezTo>
                        <a:cubicBezTo>
                          <a:pt x="321" y="325"/>
                          <a:pt x="321" y="329"/>
                          <a:pt x="321" y="331"/>
                        </a:cubicBezTo>
                        <a:cubicBezTo>
                          <a:pt x="322" y="333"/>
                          <a:pt x="323" y="331"/>
                          <a:pt x="322" y="337"/>
                        </a:cubicBezTo>
                        <a:cubicBezTo>
                          <a:pt x="321" y="342"/>
                          <a:pt x="315" y="343"/>
                          <a:pt x="314" y="344"/>
                        </a:cubicBezTo>
                        <a:cubicBezTo>
                          <a:pt x="314" y="346"/>
                          <a:pt x="308" y="360"/>
                          <a:pt x="306" y="364"/>
                        </a:cubicBezTo>
                        <a:cubicBezTo>
                          <a:pt x="305" y="368"/>
                          <a:pt x="305" y="368"/>
                          <a:pt x="302" y="373"/>
                        </a:cubicBezTo>
                        <a:cubicBezTo>
                          <a:pt x="299" y="378"/>
                          <a:pt x="295" y="374"/>
                          <a:pt x="296" y="378"/>
                        </a:cubicBezTo>
                        <a:cubicBezTo>
                          <a:pt x="297" y="383"/>
                          <a:pt x="297" y="383"/>
                          <a:pt x="297" y="387"/>
                        </a:cubicBezTo>
                        <a:cubicBezTo>
                          <a:pt x="297" y="390"/>
                          <a:pt x="297" y="400"/>
                          <a:pt x="298" y="405"/>
                        </a:cubicBezTo>
                        <a:cubicBezTo>
                          <a:pt x="298" y="410"/>
                          <a:pt x="301" y="412"/>
                          <a:pt x="303" y="417"/>
                        </a:cubicBezTo>
                        <a:cubicBezTo>
                          <a:pt x="305" y="421"/>
                          <a:pt x="308" y="424"/>
                          <a:pt x="309" y="425"/>
                        </a:cubicBezTo>
                        <a:cubicBezTo>
                          <a:pt x="309" y="426"/>
                          <a:pt x="314" y="434"/>
                          <a:pt x="316" y="439"/>
                        </a:cubicBezTo>
                        <a:cubicBezTo>
                          <a:pt x="319" y="444"/>
                          <a:pt x="321" y="442"/>
                          <a:pt x="321" y="448"/>
                        </a:cubicBezTo>
                        <a:cubicBezTo>
                          <a:pt x="321" y="453"/>
                          <a:pt x="320" y="457"/>
                          <a:pt x="320" y="460"/>
                        </a:cubicBezTo>
                        <a:cubicBezTo>
                          <a:pt x="320" y="462"/>
                          <a:pt x="322" y="468"/>
                          <a:pt x="322" y="468"/>
                        </a:cubicBezTo>
                        <a:cubicBezTo>
                          <a:pt x="322" y="468"/>
                          <a:pt x="324" y="485"/>
                          <a:pt x="326" y="488"/>
                        </a:cubicBezTo>
                        <a:cubicBezTo>
                          <a:pt x="328" y="492"/>
                          <a:pt x="331" y="497"/>
                          <a:pt x="334" y="498"/>
                        </a:cubicBezTo>
                        <a:cubicBezTo>
                          <a:pt x="335" y="499"/>
                          <a:pt x="335" y="499"/>
                          <a:pt x="335" y="499"/>
                        </a:cubicBezTo>
                        <a:cubicBezTo>
                          <a:pt x="336" y="499"/>
                          <a:pt x="336" y="498"/>
                          <a:pt x="337" y="498"/>
                        </a:cubicBezTo>
                        <a:cubicBezTo>
                          <a:pt x="337" y="498"/>
                          <a:pt x="337" y="497"/>
                          <a:pt x="337" y="497"/>
                        </a:cubicBezTo>
                        <a:cubicBezTo>
                          <a:pt x="337" y="497"/>
                          <a:pt x="337" y="498"/>
                          <a:pt x="338" y="500"/>
                        </a:cubicBezTo>
                        <a:cubicBezTo>
                          <a:pt x="338" y="505"/>
                          <a:pt x="338" y="503"/>
                          <a:pt x="339" y="508"/>
                        </a:cubicBezTo>
                        <a:cubicBezTo>
                          <a:pt x="340" y="512"/>
                          <a:pt x="341" y="513"/>
                          <a:pt x="343" y="515"/>
                        </a:cubicBezTo>
                        <a:cubicBezTo>
                          <a:pt x="345" y="517"/>
                          <a:pt x="345" y="518"/>
                          <a:pt x="346" y="521"/>
                        </a:cubicBezTo>
                        <a:cubicBezTo>
                          <a:pt x="347" y="524"/>
                          <a:pt x="350" y="524"/>
                          <a:pt x="348" y="526"/>
                        </a:cubicBezTo>
                        <a:cubicBezTo>
                          <a:pt x="346" y="529"/>
                          <a:pt x="343" y="529"/>
                          <a:pt x="343" y="530"/>
                        </a:cubicBezTo>
                        <a:cubicBezTo>
                          <a:pt x="343" y="531"/>
                          <a:pt x="343" y="531"/>
                          <a:pt x="343" y="531"/>
                        </a:cubicBezTo>
                        <a:cubicBezTo>
                          <a:pt x="343" y="531"/>
                          <a:pt x="342" y="531"/>
                          <a:pt x="342" y="530"/>
                        </a:cubicBezTo>
                        <a:cubicBezTo>
                          <a:pt x="342" y="530"/>
                          <a:pt x="342" y="530"/>
                          <a:pt x="342" y="530"/>
                        </a:cubicBezTo>
                        <a:cubicBezTo>
                          <a:pt x="342" y="530"/>
                          <a:pt x="342" y="531"/>
                          <a:pt x="343" y="532"/>
                        </a:cubicBezTo>
                        <a:cubicBezTo>
                          <a:pt x="345" y="535"/>
                          <a:pt x="345" y="535"/>
                          <a:pt x="345" y="535"/>
                        </a:cubicBezTo>
                        <a:cubicBezTo>
                          <a:pt x="345" y="535"/>
                          <a:pt x="349" y="535"/>
                          <a:pt x="348" y="538"/>
                        </a:cubicBezTo>
                        <a:cubicBezTo>
                          <a:pt x="347" y="540"/>
                          <a:pt x="348" y="538"/>
                          <a:pt x="347" y="540"/>
                        </a:cubicBezTo>
                        <a:cubicBezTo>
                          <a:pt x="345" y="542"/>
                          <a:pt x="344" y="545"/>
                          <a:pt x="344" y="545"/>
                        </a:cubicBezTo>
                        <a:cubicBezTo>
                          <a:pt x="344" y="545"/>
                          <a:pt x="345" y="547"/>
                          <a:pt x="349" y="547"/>
                        </a:cubicBezTo>
                        <a:cubicBezTo>
                          <a:pt x="350" y="547"/>
                          <a:pt x="352" y="547"/>
                          <a:pt x="354" y="547"/>
                        </a:cubicBezTo>
                        <a:cubicBezTo>
                          <a:pt x="354" y="547"/>
                          <a:pt x="356" y="548"/>
                          <a:pt x="359" y="548"/>
                        </a:cubicBezTo>
                        <a:cubicBezTo>
                          <a:pt x="363" y="548"/>
                          <a:pt x="365" y="547"/>
                          <a:pt x="367" y="546"/>
                        </a:cubicBezTo>
                        <a:cubicBezTo>
                          <a:pt x="369" y="545"/>
                          <a:pt x="371" y="543"/>
                          <a:pt x="373" y="543"/>
                        </a:cubicBezTo>
                        <a:cubicBezTo>
                          <a:pt x="374" y="543"/>
                          <a:pt x="374" y="543"/>
                          <a:pt x="376" y="543"/>
                        </a:cubicBezTo>
                        <a:cubicBezTo>
                          <a:pt x="377" y="543"/>
                          <a:pt x="378" y="543"/>
                          <a:pt x="379" y="543"/>
                        </a:cubicBezTo>
                        <a:cubicBezTo>
                          <a:pt x="383" y="541"/>
                          <a:pt x="383" y="541"/>
                          <a:pt x="383" y="541"/>
                        </a:cubicBezTo>
                        <a:cubicBezTo>
                          <a:pt x="383" y="541"/>
                          <a:pt x="388" y="538"/>
                          <a:pt x="392" y="537"/>
                        </a:cubicBezTo>
                        <a:cubicBezTo>
                          <a:pt x="396" y="537"/>
                          <a:pt x="399" y="535"/>
                          <a:pt x="401" y="535"/>
                        </a:cubicBezTo>
                        <a:cubicBezTo>
                          <a:pt x="402" y="535"/>
                          <a:pt x="402" y="538"/>
                          <a:pt x="404" y="538"/>
                        </a:cubicBezTo>
                        <a:cubicBezTo>
                          <a:pt x="404" y="538"/>
                          <a:pt x="404" y="538"/>
                          <a:pt x="404" y="538"/>
                        </a:cubicBezTo>
                        <a:cubicBezTo>
                          <a:pt x="407" y="537"/>
                          <a:pt x="411" y="535"/>
                          <a:pt x="411" y="535"/>
                        </a:cubicBezTo>
                        <a:cubicBezTo>
                          <a:pt x="411" y="535"/>
                          <a:pt x="415" y="534"/>
                          <a:pt x="416" y="533"/>
                        </a:cubicBezTo>
                        <a:cubicBezTo>
                          <a:pt x="417" y="533"/>
                          <a:pt x="420" y="532"/>
                          <a:pt x="421" y="532"/>
                        </a:cubicBezTo>
                        <a:cubicBezTo>
                          <a:pt x="423" y="532"/>
                          <a:pt x="429" y="532"/>
                          <a:pt x="431" y="529"/>
                        </a:cubicBezTo>
                        <a:cubicBezTo>
                          <a:pt x="434" y="526"/>
                          <a:pt x="463" y="499"/>
                          <a:pt x="466" y="496"/>
                        </a:cubicBezTo>
                        <a:cubicBezTo>
                          <a:pt x="468" y="492"/>
                          <a:pt x="468" y="491"/>
                          <a:pt x="471" y="487"/>
                        </a:cubicBezTo>
                        <a:cubicBezTo>
                          <a:pt x="474" y="483"/>
                          <a:pt x="477" y="482"/>
                          <a:pt x="479" y="479"/>
                        </a:cubicBezTo>
                        <a:cubicBezTo>
                          <a:pt x="480" y="475"/>
                          <a:pt x="482" y="475"/>
                          <a:pt x="483" y="470"/>
                        </a:cubicBezTo>
                        <a:cubicBezTo>
                          <a:pt x="483" y="466"/>
                          <a:pt x="484" y="459"/>
                          <a:pt x="484" y="459"/>
                        </a:cubicBezTo>
                        <a:cubicBezTo>
                          <a:pt x="484" y="459"/>
                          <a:pt x="487" y="457"/>
                          <a:pt x="490" y="455"/>
                        </a:cubicBezTo>
                        <a:cubicBezTo>
                          <a:pt x="493" y="453"/>
                          <a:pt x="500" y="449"/>
                          <a:pt x="502" y="448"/>
                        </a:cubicBezTo>
                        <a:cubicBezTo>
                          <a:pt x="503" y="447"/>
                          <a:pt x="506" y="445"/>
                          <a:pt x="508" y="443"/>
                        </a:cubicBezTo>
                        <a:cubicBezTo>
                          <a:pt x="510" y="442"/>
                          <a:pt x="513" y="440"/>
                          <a:pt x="513" y="438"/>
                        </a:cubicBezTo>
                        <a:cubicBezTo>
                          <a:pt x="514" y="435"/>
                          <a:pt x="514" y="431"/>
                          <a:pt x="515" y="429"/>
                        </a:cubicBezTo>
                        <a:cubicBezTo>
                          <a:pt x="516" y="427"/>
                          <a:pt x="518" y="424"/>
                          <a:pt x="518" y="423"/>
                        </a:cubicBezTo>
                        <a:cubicBezTo>
                          <a:pt x="519" y="422"/>
                          <a:pt x="520" y="420"/>
                          <a:pt x="518" y="419"/>
                        </a:cubicBezTo>
                        <a:cubicBezTo>
                          <a:pt x="517" y="417"/>
                          <a:pt x="516" y="416"/>
                          <a:pt x="516" y="415"/>
                        </a:cubicBezTo>
                        <a:cubicBezTo>
                          <a:pt x="516" y="413"/>
                          <a:pt x="516" y="411"/>
                          <a:pt x="516" y="411"/>
                        </a:cubicBezTo>
                        <a:cubicBezTo>
                          <a:pt x="516" y="411"/>
                          <a:pt x="512" y="410"/>
                          <a:pt x="512" y="408"/>
                        </a:cubicBezTo>
                        <a:cubicBezTo>
                          <a:pt x="512" y="407"/>
                          <a:pt x="513" y="401"/>
                          <a:pt x="513" y="401"/>
                        </a:cubicBezTo>
                        <a:cubicBezTo>
                          <a:pt x="513" y="401"/>
                          <a:pt x="520" y="393"/>
                          <a:pt x="526" y="387"/>
                        </a:cubicBezTo>
                        <a:cubicBezTo>
                          <a:pt x="532" y="382"/>
                          <a:pt x="534" y="380"/>
                          <a:pt x="539" y="376"/>
                        </a:cubicBezTo>
                        <a:cubicBezTo>
                          <a:pt x="545" y="372"/>
                          <a:pt x="542" y="374"/>
                          <a:pt x="545" y="372"/>
                        </a:cubicBezTo>
                        <a:cubicBezTo>
                          <a:pt x="549" y="369"/>
                          <a:pt x="557" y="367"/>
                          <a:pt x="557" y="367"/>
                        </a:cubicBezTo>
                        <a:cubicBezTo>
                          <a:pt x="557" y="367"/>
                          <a:pt x="564" y="357"/>
                          <a:pt x="567" y="353"/>
                        </a:cubicBezTo>
                        <a:cubicBezTo>
                          <a:pt x="570" y="350"/>
                          <a:pt x="574" y="345"/>
                          <a:pt x="574" y="342"/>
                        </a:cubicBezTo>
                        <a:cubicBezTo>
                          <a:pt x="574" y="338"/>
                          <a:pt x="571" y="335"/>
                          <a:pt x="573" y="332"/>
                        </a:cubicBezTo>
                        <a:cubicBezTo>
                          <a:pt x="574" y="328"/>
                          <a:pt x="575" y="311"/>
                          <a:pt x="576" y="309"/>
                        </a:cubicBezTo>
                        <a:cubicBezTo>
                          <a:pt x="576" y="307"/>
                          <a:pt x="583" y="302"/>
                          <a:pt x="579" y="300"/>
                        </a:cubicBezTo>
                        <a:cubicBezTo>
                          <a:pt x="575" y="297"/>
                          <a:pt x="571" y="294"/>
                          <a:pt x="571" y="290"/>
                        </a:cubicBezTo>
                        <a:cubicBezTo>
                          <a:pt x="571" y="285"/>
                          <a:pt x="570" y="281"/>
                          <a:pt x="570" y="279"/>
                        </a:cubicBezTo>
                        <a:cubicBezTo>
                          <a:pt x="570" y="278"/>
                          <a:pt x="571" y="274"/>
                          <a:pt x="571" y="274"/>
                        </a:cubicBezTo>
                        <a:cubicBezTo>
                          <a:pt x="571" y="274"/>
                          <a:pt x="573" y="269"/>
                          <a:pt x="573" y="268"/>
                        </a:cubicBezTo>
                        <a:cubicBezTo>
                          <a:pt x="573" y="267"/>
                          <a:pt x="572" y="262"/>
                          <a:pt x="572" y="262"/>
                        </a:cubicBezTo>
                        <a:cubicBezTo>
                          <a:pt x="572" y="262"/>
                          <a:pt x="575" y="260"/>
                          <a:pt x="575" y="259"/>
                        </a:cubicBezTo>
                        <a:cubicBezTo>
                          <a:pt x="575" y="257"/>
                          <a:pt x="572" y="255"/>
                          <a:pt x="572" y="255"/>
                        </a:cubicBezTo>
                        <a:cubicBezTo>
                          <a:pt x="572" y="255"/>
                          <a:pt x="569" y="252"/>
                          <a:pt x="571" y="250"/>
                        </a:cubicBezTo>
                        <a:cubicBezTo>
                          <a:pt x="572" y="249"/>
                          <a:pt x="575" y="248"/>
                          <a:pt x="575" y="248"/>
                        </a:cubicBezTo>
                        <a:cubicBezTo>
                          <a:pt x="577" y="245"/>
                          <a:pt x="577" y="239"/>
                          <a:pt x="577" y="239"/>
                        </a:cubicBezTo>
                        <a:cubicBezTo>
                          <a:pt x="578" y="234"/>
                          <a:pt x="578" y="234"/>
                          <a:pt x="578" y="234"/>
                        </a:cubicBezTo>
                        <a:cubicBezTo>
                          <a:pt x="578" y="234"/>
                          <a:pt x="588" y="212"/>
                          <a:pt x="597" y="205"/>
                        </a:cubicBezTo>
                        <a:cubicBezTo>
                          <a:pt x="606" y="199"/>
                          <a:pt x="619" y="172"/>
                          <a:pt x="625" y="168"/>
                        </a:cubicBezTo>
                        <a:cubicBezTo>
                          <a:pt x="631" y="163"/>
                          <a:pt x="636" y="161"/>
                          <a:pt x="642" y="154"/>
                        </a:cubicBezTo>
                        <a:cubicBezTo>
                          <a:pt x="648" y="147"/>
                          <a:pt x="652" y="138"/>
                          <a:pt x="652" y="138"/>
                        </a:cubicBezTo>
                        <a:cubicBezTo>
                          <a:pt x="652" y="138"/>
                          <a:pt x="664" y="112"/>
                          <a:pt x="667" y="108"/>
                        </a:cubicBezTo>
                        <a:cubicBezTo>
                          <a:pt x="669" y="104"/>
                          <a:pt x="674" y="96"/>
                          <a:pt x="676" y="93"/>
                        </a:cubicBezTo>
                        <a:cubicBezTo>
                          <a:pt x="677" y="90"/>
                          <a:pt x="680" y="81"/>
                          <a:pt x="681" y="78"/>
                        </a:cubicBezTo>
                        <a:cubicBezTo>
                          <a:pt x="682" y="75"/>
                          <a:pt x="679" y="73"/>
                          <a:pt x="679" y="72"/>
                        </a:cubicBezTo>
                        <a:cubicBezTo>
                          <a:pt x="679" y="70"/>
                          <a:pt x="679" y="68"/>
                          <a:pt x="681" y="67"/>
                        </a:cubicBezTo>
                        <a:cubicBezTo>
                          <a:pt x="682" y="67"/>
                          <a:pt x="682" y="63"/>
                          <a:pt x="682" y="63"/>
                        </a:cubicBezTo>
                        <a:cubicBezTo>
                          <a:pt x="680" y="62"/>
                          <a:pt x="680" y="62"/>
                          <a:pt x="680" y="62"/>
                        </a:cubicBezTo>
                        <a:cubicBezTo>
                          <a:pt x="680" y="56"/>
                          <a:pt x="680" y="56"/>
                          <a:pt x="680" y="56"/>
                        </a:cubicBezTo>
                        <a:cubicBezTo>
                          <a:pt x="679" y="51"/>
                          <a:pt x="679" y="51"/>
                          <a:pt x="679" y="51"/>
                        </a:cubicBezTo>
                        <a:cubicBezTo>
                          <a:pt x="679" y="51"/>
                          <a:pt x="678" y="50"/>
                          <a:pt x="677" y="50"/>
                        </a:cubicBezTo>
                        <a:cubicBezTo>
                          <a:pt x="676" y="50"/>
                          <a:pt x="675" y="50"/>
                          <a:pt x="675" y="51"/>
                        </a:cubicBezTo>
                        <a:cubicBezTo>
                          <a:pt x="672" y="55"/>
                          <a:pt x="669" y="57"/>
                          <a:pt x="669" y="57"/>
                        </a:cubicBezTo>
                        <a:cubicBezTo>
                          <a:pt x="669" y="57"/>
                          <a:pt x="665" y="58"/>
                          <a:pt x="661" y="58"/>
                        </a:cubicBezTo>
                        <a:cubicBezTo>
                          <a:pt x="657" y="58"/>
                          <a:pt x="654" y="58"/>
                          <a:pt x="651" y="59"/>
                        </a:cubicBezTo>
                        <a:cubicBezTo>
                          <a:pt x="648" y="61"/>
                          <a:pt x="644" y="63"/>
                          <a:pt x="644" y="63"/>
                        </a:cubicBezTo>
                        <a:cubicBezTo>
                          <a:pt x="644" y="63"/>
                          <a:pt x="643" y="63"/>
                          <a:pt x="642" y="63"/>
                        </a:cubicBezTo>
                        <a:cubicBezTo>
                          <a:pt x="641" y="63"/>
                          <a:pt x="641" y="63"/>
                          <a:pt x="640" y="63"/>
                        </a:cubicBezTo>
                        <a:cubicBezTo>
                          <a:pt x="638" y="64"/>
                          <a:pt x="634" y="67"/>
                          <a:pt x="634" y="67"/>
                        </a:cubicBezTo>
                        <a:cubicBezTo>
                          <a:pt x="628" y="69"/>
                          <a:pt x="628" y="69"/>
                          <a:pt x="628" y="69"/>
                        </a:cubicBezTo>
                        <a:cubicBezTo>
                          <a:pt x="628" y="69"/>
                          <a:pt x="627" y="69"/>
                          <a:pt x="625" y="69"/>
                        </a:cubicBezTo>
                        <a:cubicBezTo>
                          <a:pt x="623" y="69"/>
                          <a:pt x="618" y="69"/>
                          <a:pt x="618" y="67"/>
                        </a:cubicBezTo>
                        <a:cubicBezTo>
                          <a:pt x="618" y="66"/>
                          <a:pt x="617" y="60"/>
                          <a:pt x="617" y="58"/>
                        </a:cubicBezTo>
                        <a:cubicBezTo>
                          <a:pt x="616" y="57"/>
                          <a:pt x="612" y="57"/>
                          <a:pt x="614" y="54"/>
                        </a:cubicBezTo>
                        <a:cubicBezTo>
                          <a:pt x="617" y="51"/>
                          <a:pt x="617" y="44"/>
                          <a:pt x="619" y="44"/>
                        </a:cubicBezTo>
                        <a:cubicBezTo>
                          <a:pt x="621" y="43"/>
                          <a:pt x="623" y="42"/>
                          <a:pt x="625" y="42"/>
                        </a:cubicBezTo>
                        <a:cubicBezTo>
                          <a:pt x="626" y="42"/>
                          <a:pt x="628" y="42"/>
                          <a:pt x="629" y="42"/>
                        </a:cubicBezTo>
                        <a:cubicBezTo>
                          <a:pt x="630" y="42"/>
                          <a:pt x="631" y="42"/>
                          <a:pt x="631" y="42"/>
                        </a:cubicBezTo>
                        <a:cubicBezTo>
                          <a:pt x="634" y="41"/>
                          <a:pt x="637" y="36"/>
                          <a:pt x="639" y="36"/>
                        </a:cubicBezTo>
                        <a:cubicBezTo>
                          <a:pt x="640" y="36"/>
                          <a:pt x="643" y="35"/>
                          <a:pt x="646" y="35"/>
                        </a:cubicBezTo>
                        <a:cubicBezTo>
                          <a:pt x="649" y="35"/>
                          <a:pt x="653" y="35"/>
                          <a:pt x="654" y="34"/>
                        </a:cubicBezTo>
                        <a:cubicBezTo>
                          <a:pt x="655" y="34"/>
                          <a:pt x="659" y="31"/>
                          <a:pt x="659" y="31"/>
                        </a:cubicBezTo>
                        <a:cubicBezTo>
                          <a:pt x="663" y="28"/>
                          <a:pt x="663" y="28"/>
                          <a:pt x="663" y="28"/>
                        </a:cubicBezTo>
                        <a:cubicBezTo>
                          <a:pt x="663" y="28"/>
                          <a:pt x="666" y="22"/>
                          <a:pt x="671" y="22"/>
                        </a:cubicBezTo>
                        <a:cubicBezTo>
                          <a:pt x="677" y="21"/>
                          <a:pt x="682" y="17"/>
                          <a:pt x="685" y="12"/>
                        </a:cubicBezTo>
                        <a:cubicBezTo>
                          <a:pt x="688" y="6"/>
                          <a:pt x="686" y="4"/>
                          <a:pt x="690" y="1"/>
                        </a:cubicBezTo>
                        <a:cubicBezTo>
                          <a:pt x="691" y="1"/>
                          <a:pt x="691" y="0"/>
                          <a:pt x="692" y="0"/>
                        </a:cubicBezTo>
                      </a:path>
                    </a:pathLst>
                  </a:custGeom>
                  <a:solidFill>
                    <a:srgbClr val="00AA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e852bc1-497c-411d-999f-a9bf86fca258" id="509" name="iṧḷïḓè">
                    <a:extLst>
                      <a:ext uri="{FF2B5EF4-FFF2-40B4-BE49-F238E27FC236}">
                        <a16:creationId id="{9524DE2A-25B1-7918-7544-EF0B27709C8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62" y="335"/>
                    <a:ext cx="3673" cy="1739"/>
                  </a:xfrm>
                  <a:custGeom>
                    <a:avLst/>
                    <a:gdLst>
                      <a:gd fmla="*/ 3673 w 3673" name="T0"/>
                      <a:gd fmla="*/ 1739 h 1739" name="T1"/>
                      <a:gd fmla="*/ 2894 w 3673" name="T2"/>
                      <a:gd fmla="*/ 884 h 1739" name="T3"/>
                      <a:gd fmla="*/ 2692 w 3673" name="T4"/>
                      <a:gd fmla="*/ 1125 h 1739" name="T5"/>
                      <a:gd fmla="*/ 1957 w 3673" name="T6"/>
                      <a:gd fmla="*/ 0 h 1739" name="T7"/>
                      <a:gd fmla="*/ 1421 w 3673" name="T8"/>
                      <a:gd fmla="*/ 768 h 1739" name="T9"/>
                      <a:gd fmla="*/ 1163 w 3673" name="T10"/>
                      <a:gd fmla="*/ 577 h 1739" name="T11"/>
                      <a:gd fmla="*/ 685 w 3673" name="T12"/>
                      <a:gd fmla="*/ 1351 h 1739" name="T13"/>
                      <a:gd fmla="*/ 0 w 3673" name="T14"/>
                      <a:gd fmla="*/ 1739 h 1739" name="T15"/>
                      <a:gd fmla="*/ 3673 w 3673" name="T16"/>
                      <a:gd fmla="*/ 1739 h 1739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39" w="3673">
                        <a:moveTo>
                          <a:pt x="3673" y="1739"/>
                        </a:moveTo>
                        <a:lnTo>
                          <a:pt x="2894" y="884"/>
                        </a:lnTo>
                        <a:lnTo>
                          <a:pt x="2692" y="1125"/>
                        </a:lnTo>
                        <a:lnTo>
                          <a:pt x="1957" y="0"/>
                        </a:lnTo>
                        <a:lnTo>
                          <a:pt x="1421" y="768"/>
                        </a:lnTo>
                        <a:lnTo>
                          <a:pt x="1163" y="577"/>
                        </a:lnTo>
                        <a:lnTo>
                          <a:pt x="685" y="1351"/>
                        </a:lnTo>
                        <a:lnTo>
                          <a:pt x="0" y="1739"/>
                        </a:lnTo>
                        <a:lnTo>
                          <a:pt x="3673" y="1739"/>
                        </a:lnTo>
                        <a:close/>
                      </a:path>
                    </a:pathLst>
                  </a:custGeom>
                  <a:solidFill>
                    <a:srgbClr val="00A160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bcef39d-8783-4cba-a973-b25e1d80d0e8" id="510" name="iṥ1îde">
                    <a:extLst>
                      <a:ext uri="{FF2B5EF4-FFF2-40B4-BE49-F238E27FC236}">
                        <a16:creationId id="{7DA77106-1158-4CB8-79AD-E1713E0F681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62" y="335"/>
                    <a:ext cx="3673" cy="1739"/>
                  </a:xfrm>
                  <a:custGeom>
                    <a:avLst/>
                    <a:gdLst>
                      <a:gd fmla="*/ 3673 w 3673" name="T0"/>
                      <a:gd fmla="*/ 1739 h 1739" name="T1"/>
                      <a:gd fmla="*/ 2894 w 3673" name="T2"/>
                      <a:gd fmla="*/ 884 h 1739" name="T3"/>
                      <a:gd fmla="*/ 2692 w 3673" name="T4"/>
                      <a:gd fmla="*/ 1125 h 1739" name="T5"/>
                      <a:gd fmla="*/ 1957 w 3673" name="T6"/>
                      <a:gd fmla="*/ 0 h 1739" name="T7"/>
                      <a:gd fmla="*/ 1421 w 3673" name="T8"/>
                      <a:gd fmla="*/ 768 h 1739" name="T9"/>
                      <a:gd fmla="*/ 1163 w 3673" name="T10"/>
                      <a:gd fmla="*/ 577 h 1739" name="T11"/>
                      <a:gd fmla="*/ 685 w 3673" name="T12"/>
                      <a:gd fmla="*/ 1351 h 1739" name="T13"/>
                      <a:gd fmla="*/ 0 w 3673" name="T14"/>
                      <a:gd fmla="*/ 1739 h 1739" name="T15"/>
                      <a:gd fmla="*/ 3673 w 3673" name="T16"/>
                      <a:gd fmla="*/ 1739 h 1739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39" w="3673">
                        <a:moveTo>
                          <a:pt x="3673" y="1739"/>
                        </a:moveTo>
                        <a:lnTo>
                          <a:pt x="2894" y="884"/>
                        </a:lnTo>
                        <a:lnTo>
                          <a:pt x="2692" y="1125"/>
                        </a:lnTo>
                        <a:lnTo>
                          <a:pt x="1957" y="0"/>
                        </a:lnTo>
                        <a:lnTo>
                          <a:pt x="1421" y="768"/>
                        </a:lnTo>
                        <a:lnTo>
                          <a:pt x="1163" y="577"/>
                        </a:lnTo>
                        <a:lnTo>
                          <a:pt x="685" y="1351"/>
                        </a:lnTo>
                        <a:lnTo>
                          <a:pt x="0" y="1739"/>
                        </a:lnTo>
                        <a:lnTo>
                          <a:pt x="3673" y="1739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83829bd-7263-4351-a2c1-73cefb1fb6b9" id="511" name="îšḷîďê">
                    <a:extLst>
                      <a:ext uri="{FF2B5EF4-FFF2-40B4-BE49-F238E27FC236}">
                        <a16:creationId id="{8A20DE17-71EA-8629-84CA-CE5D0132F9C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1856"/>
                    <a:ext cx="3704" cy="224"/>
                  </a:xfrm>
                  <a:custGeom>
                    <a:avLst/>
                    <a:gdLst>
                      <a:gd fmla="*/ 0 w 3704" name="T0"/>
                      <a:gd fmla="*/ 224 h 224" name="T1"/>
                      <a:gd fmla="*/ 1845 w 3704" name="T2"/>
                      <a:gd fmla="*/ 0 h 224" name="T3"/>
                      <a:gd fmla="*/ 1788 w 3704" name="T4"/>
                      <a:gd fmla="*/ 87 h 224" name="T5"/>
                      <a:gd fmla="*/ 2148 w 3704" name="T6"/>
                      <a:gd fmla="*/ 145 h 224" name="T7"/>
                      <a:gd fmla="*/ 3704 w 3704" name="T8"/>
                      <a:gd fmla="*/ 218 h 224" name="T9"/>
                      <a:gd fmla="*/ 0 w 3704" name="T10"/>
                      <a:gd fmla="*/ 224 h 224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224" w="3704">
                        <a:moveTo>
                          <a:pt x="0" y="224"/>
                        </a:moveTo>
                        <a:lnTo>
                          <a:pt x="1845" y="0"/>
                        </a:lnTo>
                        <a:lnTo>
                          <a:pt x="1788" y="87"/>
                        </a:lnTo>
                        <a:lnTo>
                          <a:pt x="2148" y="145"/>
                        </a:lnTo>
                        <a:lnTo>
                          <a:pt x="3704" y="218"/>
                        </a:lnTo>
                        <a:lnTo>
                          <a:pt x="0" y="224"/>
                        </a:lnTo>
                        <a:close/>
                      </a:path>
                    </a:pathLst>
                  </a:custGeom>
                  <a:solidFill>
                    <a:srgbClr val="00703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71e4e5-a0f7-4de4-9236-4facfaeb2bab" id="512" name="îślíḋe">
                    <a:extLst>
                      <a:ext uri="{FF2B5EF4-FFF2-40B4-BE49-F238E27FC236}">
                        <a16:creationId id="{766F68A6-4AC0-5DE6-6E18-CEDA7F731BC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1856"/>
                    <a:ext cx="3704" cy="224"/>
                  </a:xfrm>
                  <a:custGeom>
                    <a:avLst/>
                    <a:gdLst>
                      <a:gd fmla="*/ 0 w 3704" name="T0"/>
                      <a:gd fmla="*/ 224 h 224" name="T1"/>
                      <a:gd fmla="*/ 1845 w 3704" name="T2"/>
                      <a:gd fmla="*/ 0 h 224" name="T3"/>
                      <a:gd fmla="*/ 1788 w 3704" name="T4"/>
                      <a:gd fmla="*/ 87 h 224" name="T5"/>
                      <a:gd fmla="*/ 2148 w 3704" name="T6"/>
                      <a:gd fmla="*/ 145 h 224" name="T7"/>
                      <a:gd fmla="*/ 3704 w 3704" name="T8"/>
                      <a:gd fmla="*/ 218 h 224" name="T9"/>
                      <a:gd fmla="*/ 0 w 3704" name="T10"/>
                      <a:gd fmla="*/ 224 h 224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224" w="3704">
                        <a:moveTo>
                          <a:pt x="0" y="224"/>
                        </a:moveTo>
                        <a:lnTo>
                          <a:pt x="1845" y="0"/>
                        </a:lnTo>
                        <a:lnTo>
                          <a:pt x="1788" y="87"/>
                        </a:lnTo>
                        <a:lnTo>
                          <a:pt x="2148" y="145"/>
                        </a:lnTo>
                        <a:lnTo>
                          <a:pt x="3704" y="218"/>
                        </a:lnTo>
                        <a:lnTo>
                          <a:pt x="0" y="22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1f12de0-ac3d-4e28-90f3-0f488c7ee584" id="513" name="îṧlïḋe">
                    <a:extLst>
                      <a:ext uri="{FF2B5EF4-FFF2-40B4-BE49-F238E27FC236}">
                        <a16:creationId id="{B264F920-B075-026A-3C21-4B6E9595F32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5"/>
                    <a:ext cx="1716" cy="1741"/>
                  </a:xfrm>
                  <a:custGeom>
                    <a:avLst/>
                    <a:gdLst>
                      <a:gd fmla="*/ 0 w 1716" name="T0"/>
                      <a:gd fmla="*/ 0 h 1741" name="T1"/>
                      <a:gd fmla="*/ 154 w 1716" name="T2"/>
                      <a:gd fmla="*/ 538 h 1741" name="T3"/>
                      <a:gd fmla="*/ 309 w 1716" name="T4"/>
                      <a:gd fmla="*/ 1077 h 1741" name="T5"/>
                      <a:gd fmla="*/ 453 w 1716" name="T6"/>
                      <a:gd fmla="*/ 814 h 1741" name="T7"/>
                      <a:gd fmla="*/ 613 w 1716" name="T8"/>
                      <a:gd fmla="*/ 1741 h 1741" name="T9"/>
                      <a:gd fmla="*/ 1716 w 1716" name="T10"/>
                      <a:gd fmla="*/ 1739 h 1741" name="T11"/>
                      <a:gd fmla="*/ 937 w 1716" name="T12"/>
                      <a:gd fmla="*/ 884 h 1741" name="T13"/>
                      <a:gd fmla="*/ 735 w 1716" name="T14"/>
                      <a:gd fmla="*/ 1125 h 1741" name="T15"/>
                      <a:gd fmla="*/ 0 w 1716" name="T16"/>
                      <a:gd fmla="*/ 0 h 174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1" w="1716">
                        <a:moveTo>
                          <a:pt x="0" y="0"/>
                        </a:moveTo>
                        <a:lnTo>
                          <a:pt x="154" y="538"/>
                        </a:lnTo>
                        <a:lnTo>
                          <a:pt x="309" y="1077"/>
                        </a:lnTo>
                        <a:lnTo>
                          <a:pt x="453" y="814"/>
                        </a:lnTo>
                        <a:lnTo>
                          <a:pt x="613" y="1741"/>
                        </a:lnTo>
                        <a:lnTo>
                          <a:pt x="1716" y="1739"/>
                        </a:lnTo>
                        <a:lnTo>
                          <a:pt x="937" y="884"/>
                        </a:lnTo>
                        <a:lnTo>
                          <a:pt x="735" y="1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875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8df090c-e311-4fd1-a28c-359b52870ad8" id="514" name="íṡľïḍé">
                    <a:extLst>
                      <a:ext uri="{FF2B5EF4-FFF2-40B4-BE49-F238E27FC236}">
                        <a16:creationId id="{4569D002-2B30-6EAE-B0E8-37AE844A613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5"/>
                    <a:ext cx="1716" cy="1741"/>
                  </a:xfrm>
                  <a:custGeom>
                    <a:avLst/>
                    <a:gdLst>
                      <a:gd fmla="*/ 0 w 1716" name="T0"/>
                      <a:gd fmla="*/ 0 h 1741" name="T1"/>
                      <a:gd fmla="*/ 154 w 1716" name="T2"/>
                      <a:gd fmla="*/ 538 h 1741" name="T3"/>
                      <a:gd fmla="*/ 309 w 1716" name="T4"/>
                      <a:gd fmla="*/ 1077 h 1741" name="T5"/>
                      <a:gd fmla="*/ 453 w 1716" name="T6"/>
                      <a:gd fmla="*/ 814 h 1741" name="T7"/>
                      <a:gd fmla="*/ 613 w 1716" name="T8"/>
                      <a:gd fmla="*/ 1741 h 1741" name="T9"/>
                      <a:gd fmla="*/ 1716 w 1716" name="T10"/>
                      <a:gd fmla="*/ 1739 h 1741" name="T11"/>
                      <a:gd fmla="*/ 937 w 1716" name="T12"/>
                      <a:gd fmla="*/ 884 h 1741" name="T13"/>
                      <a:gd fmla="*/ 735 w 1716" name="T14"/>
                      <a:gd fmla="*/ 1125 h 1741" name="T15"/>
                      <a:gd fmla="*/ 0 w 1716" name="T16"/>
                      <a:gd fmla="*/ 0 h 174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1" w="1716">
                        <a:moveTo>
                          <a:pt x="0" y="0"/>
                        </a:moveTo>
                        <a:lnTo>
                          <a:pt x="154" y="538"/>
                        </a:lnTo>
                        <a:lnTo>
                          <a:pt x="309" y="1077"/>
                        </a:lnTo>
                        <a:lnTo>
                          <a:pt x="453" y="814"/>
                        </a:lnTo>
                        <a:lnTo>
                          <a:pt x="613" y="1741"/>
                        </a:lnTo>
                        <a:lnTo>
                          <a:pt x="1716" y="1739"/>
                        </a:lnTo>
                        <a:lnTo>
                          <a:pt x="937" y="884"/>
                        </a:lnTo>
                        <a:lnTo>
                          <a:pt x="735" y="11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ce42edd-449d-4744-970c-c43f597c1ade" id="515" name="iṥ1ïḍê">
                    <a:extLst>
                      <a:ext uri="{FF2B5EF4-FFF2-40B4-BE49-F238E27FC236}">
                        <a16:creationId id="{CCB214EF-F16D-989F-0956-3DD9E12FDF2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10" y="1219"/>
                    <a:ext cx="825" cy="855"/>
                  </a:xfrm>
                  <a:custGeom>
                    <a:avLst/>
                    <a:gdLst>
                      <a:gd fmla="*/ 46 w 825" name="T0"/>
                      <a:gd fmla="*/ 0 h 855" name="T1"/>
                      <a:gd fmla="*/ 825 w 825" name="T2"/>
                      <a:gd fmla="*/ 855 h 855" name="T3"/>
                      <a:gd fmla="*/ 144 w 825" name="T4"/>
                      <a:gd fmla="*/ 270 h 855" name="T5"/>
                      <a:gd fmla="*/ 0 w 825" name="T6"/>
                      <a:gd fmla="*/ 320 h 855" name="T7"/>
                      <a:gd fmla="*/ 46 w 825" name="T8"/>
                      <a:gd fmla="*/ 0 h 85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855" w="825">
                        <a:moveTo>
                          <a:pt x="46" y="0"/>
                        </a:moveTo>
                        <a:lnTo>
                          <a:pt x="825" y="855"/>
                        </a:lnTo>
                        <a:lnTo>
                          <a:pt x="144" y="270"/>
                        </a:lnTo>
                        <a:lnTo>
                          <a:pt x="0" y="320"/>
                        </a:ln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00703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cc8398a-5107-431c-bb70-0174e398e832" id="516" name="îš1îḓe">
                    <a:extLst>
                      <a:ext uri="{FF2B5EF4-FFF2-40B4-BE49-F238E27FC236}">
                        <a16:creationId id="{846E1CEA-328B-FB96-EA6C-5397FBC14ED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335"/>
                    <a:ext cx="1988" cy="1745"/>
                  </a:xfrm>
                  <a:custGeom>
                    <a:avLst/>
                    <a:gdLst>
                      <a:gd fmla="*/ 1427 w 1988" name="T0"/>
                      <a:gd fmla="*/ 1168 h 1745" name="T1"/>
                      <a:gd fmla="*/ 1988 w 1988" name="T2"/>
                      <a:gd fmla="*/ 0 h 1745" name="T3"/>
                      <a:gd fmla="*/ 1452 w 1988" name="T4"/>
                      <a:gd fmla="*/ 768 h 1745" name="T5"/>
                      <a:gd fmla="*/ 1196 w 1988" name="T6"/>
                      <a:gd fmla="*/ 579 h 1745" name="T7"/>
                      <a:gd fmla="*/ 716 w 1988" name="T8"/>
                      <a:gd fmla="*/ 1351 h 1745" name="T9"/>
                      <a:gd fmla="*/ 0 w 1988" name="T10"/>
                      <a:gd fmla="*/ 1745 h 1745" name="T11"/>
                      <a:gd fmla="*/ 916 w 1988" name="T12"/>
                      <a:gd fmla="*/ 1401 h 1745" name="T13"/>
                      <a:gd fmla="*/ 1323 w 1988" name="T14"/>
                      <a:gd fmla="*/ 795 h 1745" name="T15"/>
                      <a:gd fmla="*/ 1427 w 1988" name="T16"/>
                      <a:gd fmla="*/ 1168 h 1745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5" w="1988">
                        <a:moveTo>
                          <a:pt x="1427" y="1168"/>
                        </a:moveTo>
                        <a:lnTo>
                          <a:pt x="1988" y="0"/>
                        </a:lnTo>
                        <a:lnTo>
                          <a:pt x="1452" y="768"/>
                        </a:lnTo>
                        <a:lnTo>
                          <a:pt x="1196" y="579"/>
                        </a:lnTo>
                        <a:lnTo>
                          <a:pt x="716" y="1351"/>
                        </a:lnTo>
                        <a:lnTo>
                          <a:pt x="0" y="1745"/>
                        </a:lnTo>
                        <a:lnTo>
                          <a:pt x="916" y="1401"/>
                        </a:lnTo>
                        <a:lnTo>
                          <a:pt x="1323" y="795"/>
                        </a:lnTo>
                        <a:lnTo>
                          <a:pt x="1427" y="1168"/>
                        </a:lnTo>
                        <a:close/>
                      </a:path>
                    </a:pathLst>
                  </a:custGeom>
                  <a:solidFill>
                    <a:srgbClr val="12B56B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1d12f9c-6393-44cd-b3dc-7eafdf4db99a" id="517" name="iṡ1iḑê">
                    <a:extLst>
                      <a:ext uri="{FF2B5EF4-FFF2-40B4-BE49-F238E27FC236}">
                        <a16:creationId id="{684B7A75-4A74-C173-6463-73A41FD3FE8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1931" y="335"/>
                    <a:ext cx="1988" cy="1745"/>
                  </a:xfrm>
                  <a:custGeom>
                    <a:avLst/>
                    <a:gdLst>
                      <a:gd fmla="*/ 1427 w 1988" name="T0"/>
                      <a:gd fmla="*/ 1168 h 1745" name="T1"/>
                      <a:gd fmla="*/ 1988 w 1988" name="T2"/>
                      <a:gd fmla="*/ 0 h 1745" name="T3"/>
                      <a:gd fmla="*/ 1452 w 1988" name="T4"/>
                      <a:gd fmla="*/ 768 h 1745" name="T5"/>
                      <a:gd fmla="*/ 1196 w 1988" name="T6"/>
                      <a:gd fmla="*/ 579 h 1745" name="T7"/>
                      <a:gd fmla="*/ 716 w 1988" name="T8"/>
                      <a:gd fmla="*/ 1351 h 1745" name="T9"/>
                      <a:gd fmla="*/ 0 w 1988" name="T10"/>
                      <a:gd fmla="*/ 1745 h 1745" name="T11"/>
                      <a:gd fmla="*/ 916 w 1988" name="T12"/>
                      <a:gd fmla="*/ 1401 h 1745" name="T13"/>
                      <a:gd fmla="*/ 1323 w 1988" name="T14"/>
                      <a:gd fmla="*/ 795 h 1745" name="T15"/>
                      <a:gd fmla="*/ 1427 w 1988" name="T16"/>
                      <a:gd fmla="*/ 1168 h 1745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745" w="1988">
                        <a:moveTo>
                          <a:pt x="1427" y="1168"/>
                        </a:moveTo>
                        <a:lnTo>
                          <a:pt x="1988" y="0"/>
                        </a:lnTo>
                        <a:lnTo>
                          <a:pt x="1452" y="768"/>
                        </a:lnTo>
                        <a:lnTo>
                          <a:pt x="1196" y="579"/>
                        </a:lnTo>
                        <a:lnTo>
                          <a:pt x="716" y="1351"/>
                        </a:lnTo>
                        <a:lnTo>
                          <a:pt x="0" y="1745"/>
                        </a:lnTo>
                        <a:lnTo>
                          <a:pt x="916" y="1401"/>
                        </a:lnTo>
                        <a:lnTo>
                          <a:pt x="1323" y="795"/>
                        </a:lnTo>
                        <a:lnTo>
                          <a:pt x="1427" y="1168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4c58ed-bc85-4362-b9a5-072d2ed440e1" id="518" name="îṣľîḋê">
                    <a:extLst>
                      <a:ext uri="{FF2B5EF4-FFF2-40B4-BE49-F238E27FC236}">
                        <a16:creationId id="{E80329C5-F249-0DB4-B3AC-F7EB1BABFBA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40" y="333"/>
                    <a:ext cx="615" cy="523"/>
                  </a:xfrm>
                  <a:custGeom>
                    <a:avLst/>
                    <a:gdLst>
                      <a:gd fmla="*/ 0 w 615" name="T0"/>
                      <a:gd fmla="*/ 401 h 523" name="T1"/>
                      <a:gd fmla="*/ 279 w 615" name="T2"/>
                      <a:gd fmla="*/ 0 h 523" name="T3"/>
                      <a:gd fmla="*/ 615 w 615" name="T4"/>
                      <a:gd fmla="*/ 519 h 523" name="T5"/>
                      <a:gd fmla="*/ 347 w 615" name="T6"/>
                      <a:gd fmla="*/ 357 h 523" name="T7"/>
                      <a:gd fmla="*/ 291 w 615" name="T8"/>
                      <a:gd fmla="*/ 523 h 523" name="T9"/>
                      <a:gd fmla="*/ 146 w 615" name="T10"/>
                      <a:gd fmla="*/ 363 h 523" name="T11"/>
                      <a:gd fmla="*/ 0 w 615" name="T12"/>
                      <a:gd fmla="*/ 401 h 523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523" w="615">
                        <a:moveTo>
                          <a:pt x="0" y="401"/>
                        </a:moveTo>
                        <a:lnTo>
                          <a:pt x="279" y="0"/>
                        </a:lnTo>
                        <a:lnTo>
                          <a:pt x="615" y="519"/>
                        </a:lnTo>
                        <a:lnTo>
                          <a:pt x="347" y="357"/>
                        </a:lnTo>
                        <a:lnTo>
                          <a:pt x="291" y="523"/>
                        </a:lnTo>
                        <a:lnTo>
                          <a:pt x="146" y="363"/>
                        </a:lnTo>
                        <a:lnTo>
                          <a:pt x="0" y="40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3d258c3-e3fa-4cc7-9154-eb274943ada1" id="519" name="iṡlïḍé">
                    <a:extLst>
                      <a:ext uri="{FF2B5EF4-FFF2-40B4-BE49-F238E27FC236}">
                        <a16:creationId id="{4247943F-A281-7272-A883-EF431828827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19" y="333"/>
                    <a:ext cx="336" cy="523"/>
                  </a:xfrm>
                  <a:custGeom>
                    <a:avLst/>
                    <a:gdLst>
                      <a:gd fmla="*/ 12 w 336" name="T0"/>
                      <a:gd fmla="*/ 523 h 523" name="T1"/>
                      <a:gd fmla="*/ 0 w 336" name="T2"/>
                      <a:gd fmla="*/ 0 h 523" name="T3"/>
                      <a:gd fmla="*/ 336 w 336" name="T4"/>
                      <a:gd fmla="*/ 519 h 523" name="T5"/>
                      <a:gd fmla="*/ 68 w 336" name="T6"/>
                      <a:gd fmla="*/ 357 h 523" name="T7"/>
                      <a:gd fmla="*/ 12 w 336" name="T8"/>
                      <a:gd fmla="*/ 523 h 52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23" w="336">
                        <a:moveTo>
                          <a:pt x="12" y="523"/>
                        </a:moveTo>
                        <a:lnTo>
                          <a:pt x="0" y="0"/>
                        </a:lnTo>
                        <a:lnTo>
                          <a:pt x="336" y="519"/>
                        </a:lnTo>
                        <a:lnTo>
                          <a:pt x="68" y="357"/>
                        </a:lnTo>
                        <a:lnTo>
                          <a:pt x="12" y="523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bfc9642-3b9a-4569-a6a9-90f6ec615c93" id="520" name="ïṣľiḑè">
                    <a:extLst>
                      <a:ext uri="{FF2B5EF4-FFF2-40B4-BE49-F238E27FC236}">
                        <a16:creationId id="{D2A1DABF-0ED8-8E42-1E22-D011D926CCA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09" y="912"/>
                    <a:ext cx="474" cy="369"/>
                  </a:xfrm>
                  <a:custGeom>
                    <a:avLst/>
                    <a:gdLst>
                      <a:gd fmla="*/ 474 w 474" name="T0"/>
                      <a:gd fmla="*/ 191 h 369" name="T1"/>
                      <a:gd fmla="*/ 216 w 474" name="T2"/>
                      <a:gd fmla="*/ 0 h 369" name="T3"/>
                      <a:gd fmla="*/ 0 w 474" name="T4"/>
                      <a:gd fmla="*/ 351 h 369" name="T5"/>
                      <a:gd fmla="*/ 129 w 474" name="T6"/>
                      <a:gd fmla="*/ 228 h 369" name="T7"/>
                      <a:gd fmla="*/ 191 w 474" name="T8"/>
                      <a:gd fmla="*/ 369 h 369" name="T9"/>
                      <a:gd fmla="*/ 318 w 474" name="T10"/>
                      <a:gd fmla="*/ 154 h 369" name="T11"/>
                      <a:gd fmla="*/ 474 w 474" name="T12"/>
                      <a:gd fmla="*/ 191 h 369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69" w="474">
                        <a:moveTo>
                          <a:pt x="474" y="191"/>
                        </a:moveTo>
                        <a:lnTo>
                          <a:pt x="216" y="0"/>
                        </a:lnTo>
                        <a:lnTo>
                          <a:pt x="0" y="351"/>
                        </a:lnTo>
                        <a:lnTo>
                          <a:pt x="129" y="228"/>
                        </a:lnTo>
                        <a:lnTo>
                          <a:pt x="191" y="369"/>
                        </a:lnTo>
                        <a:lnTo>
                          <a:pt x="318" y="154"/>
                        </a:lnTo>
                        <a:lnTo>
                          <a:pt x="474" y="19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e8623f1-fae0-438b-a005-9caebd33fe5a" id="521" name="îŝḻíḓè">
                    <a:extLst>
                      <a:ext uri="{FF2B5EF4-FFF2-40B4-BE49-F238E27FC236}">
                        <a16:creationId id="{B7DF064B-AA87-FB7D-F847-AD414CE6A1A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00" y="912"/>
                    <a:ext cx="283" cy="369"/>
                  </a:xfrm>
                  <a:custGeom>
                    <a:avLst/>
                    <a:gdLst>
                      <a:gd fmla="*/ 0 w 283" name="T0"/>
                      <a:gd fmla="*/ 369 h 369" name="T1"/>
                      <a:gd fmla="*/ 25 w 283" name="T2"/>
                      <a:gd fmla="*/ 0 h 369" name="T3"/>
                      <a:gd fmla="*/ 283 w 283" name="T4"/>
                      <a:gd fmla="*/ 191 h 369" name="T5"/>
                      <a:gd fmla="*/ 127 w 283" name="T6"/>
                      <a:gd fmla="*/ 154 h 369" name="T7"/>
                      <a:gd fmla="*/ 0 w 283" name="T8"/>
                      <a:gd fmla="*/ 369 h 3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69" w="283">
                        <a:moveTo>
                          <a:pt x="0" y="369"/>
                        </a:moveTo>
                        <a:lnTo>
                          <a:pt x="25" y="0"/>
                        </a:lnTo>
                        <a:lnTo>
                          <a:pt x="283" y="191"/>
                        </a:lnTo>
                        <a:lnTo>
                          <a:pt x="127" y="154"/>
                        </a:lnTo>
                        <a:lnTo>
                          <a:pt x="0" y="369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d18d3a-d126-4b8b-bbd2-a1fc6d6c7acf" id="522" name="i$ḻiḓê">
                    <a:extLst>
                      <a:ext uri="{FF2B5EF4-FFF2-40B4-BE49-F238E27FC236}">
                        <a16:creationId id="{296FEFB0-9345-8C26-AB1A-5CECC7CD163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654" y="1219"/>
                    <a:ext cx="509" cy="338"/>
                  </a:xfrm>
                  <a:custGeom>
                    <a:avLst/>
                    <a:gdLst>
                      <a:gd fmla="*/ 0 w 509" name="T0"/>
                      <a:gd fmla="*/ 241 h 338" name="T1"/>
                      <a:gd fmla="*/ 202 w 509" name="T2"/>
                      <a:gd fmla="*/ 0 h 338" name="T3"/>
                      <a:gd fmla="*/ 509 w 509" name="T4"/>
                      <a:gd fmla="*/ 338 h 338" name="T5"/>
                      <a:gd fmla="*/ 239 w 509" name="T6"/>
                      <a:gd fmla="*/ 191 h 338" name="T7"/>
                      <a:gd fmla="*/ 156 w 509" name="T8"/>
                      <a:gd fmla="*/ 320 h 338" name="T9"/>
                      <a:gd fmla="*/ 119 w 509" name="T10"/>
                      <a:gd fmla="*/ 203 h 338" name="T11"/>
                      <a:gd fmla="*/ 0 w 509" name="T12"/>
                      <a:gd fmla="*/ 241 h 338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38" w="509">
                        <a:moveTo>
                          <a:pt x="0" y="241"/>
                        </a:moveTo>
                        <a:lnTo>
                          <a:pt x="202" y="0"/>
                        </a:lnTo>
                        <a:lnTo>
                          <a:pt x="509" y="338"/>
                        </a:lnTo>
                        <a:lnTo>
                          <a:pt x="239" y="191"/>
                        </a:lnTo>
                        <a:lnTo>
                          <a:pt x="156" y="320"/>
                        </a:lnTo>
                        <a:lnTo>
                          <a:pt x="119" y="203"/>
                        </a:lnTo>
                        <a:lnTo>
                          <a:pt x="0" y="241"/>
                        </a:lnTo>
                        <a:close/>
                      </a:path>
                    </a:pathLst>
                  </a:custGeom>
                  <a:solidFill>
                    <a:srgbClr val="D0E4A6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1c7afa4-6c2d-47c8-884d-838b2c5e9d7f" id="523" name="isḷíḋê">
                    <a:extLst>
                      <a:ext uri="{FF2B5EF4-FFF2-40B4-BE49-F238E27FC236}">
                        <a16:creationId id="{3474D062-194F-1C13-609E-1400ADA677F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10" y="1219"/>
                    <a:ext cx="353" cy="338"/>
                  </a:xfrm>
                  <a:custGeom>
                    <a:avLst/>
                    <a:gdLst>
                      <a:gd fmla="*/ 0 w 353" name="T0"/>
                      <a:gd fmla="*/ 320 h 338" name="T1"/>
                      <a:gd fmla="*/ 46 w 353" name="T2"/>
                      <a:gd fmla="*/ 0 h 338" name="T3"/>
                      <a:gd fmla="*/ 353 w 353" name="T4"/>
                      <a:gd fmla="*/ 338 h 338" name="T5"/>
                      <a:gd fmla="*/ 83 w 353" name="T6"/>
                      <a:gd fmla="*/ 191 h 338" name="T7"/>
                      <a:gd fmla="*/ 0 w 353" name="T8"/>
                      <a:gd fmla="*/ 320 h 33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38" w="353">
                        <a:moveTo>
                          <a:pt x="0" y="320"/>
                        </a:moveTo>
                        <a:lnTo>
                          <a:pt x="46" y="0"/>
                        </a:lnTo>
                        <a:lnTo>
                          <a:pt x="353" y="338"/>
                        </a:lnTo>
                        <a:lnTo>
                          <a:pt x="83" y="191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A0CF6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0dfafd-57e0-426a-84fe-c772bd33e1d3" id="524" name="iṥľiḓe">
                    <a:extLst>
                      <a:ext uri="{FF2B5EF4-FFF2-40B4-BE49-F238E27FC236}">
                        <a16:creationId id="{6B9B493F-FDB0-6BC9-F1B0-B4446DD3D49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593" y="696"/>
                    <a:ext cx="142" cy="349"/>
                  </a:xfrm>
                  <a:custGeom>
                    <a:avLst/>
                    <a:gdLst>
                      <a:gd fmla="*/ 0 w 68" name="T0"/>
                      <a:gd fmla="*/ 0 h 168" name="T1"/>
                      <a:gd fmla="*/ 52 w 68" name="T2"/>
                      <a:gd fmla="*/ 168 h 168" name="T3"/>
                      <a:gd fmla="*/ 0 w 68" name="T4"/>
                      <a:gd fmla="*/ 0 h 1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8" w="68">
                        <a:moveTo>
                          <a:pt x="0" y="0"/>
                        </a:moveTo>
                        <a:cubicBezTo>
                          <a:pt x="52" y="168"/>
                          <a:pt x="52" y="168"/>
                          <a:pt x="52" y="168"/>
                        </a:cubicBezTo>
                        <a:cubicBezTo>
                          <a:pt x="52" y="168"/>
                          <a:pt x="68" y="6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7db43c-c709-4b7d-b7bd-55f85da9e5d3" id="525" name="îṧľíḓe">
                    <a:extLst>
                      <a:ext uri="{FF2B5EF4-FFF2-40B4-BE49-F238E27FC236}">
                        <a16:creationId id="{C98D1ADB-661D-15E0-57EC-AB3D86DFE01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546" y="696"/>
                    <a:ext cx="155" cy="349"/>
                  </a:xfrm>
                  <a:custGeom>
                    <a:avLst/>
                    <a:gdLst>
                      <a:gd fmla="*/ 23 w 75" name="T0"/>
                      <a:gd fmla="*/ 0 h 168" name="T1"/>
                      <a:gd fmla="*/ 75 w 75" name="T2"/>
                      <a:gd fmla="*/ 168 h 168" name="T3"/>
                      <a:gd fmla="*/ 23 w 75" name="T4"/>
                      <a:gd fmla="*/ 0 h 1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8" w="75">
                        <a:moveTo>
                          <a:pt x="23" y="0"/>
                        </a:moveTo>
                        <a:cubicBezTo>
                          <a:pt x="75" y="168"/>
                          <a:pt x="75" y="168"/>
                          <a:pt x="75" y="168"/>
                        </a:cubicBezTo>
                        <a:cubicBezTo>
                          <a:pt x="75" y="168"/>
                          <a:pt x="0" y="88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14e8fce-01b9-42a0-99ee-2374144b5b7a" id="526" name="ïşḷîḍê">
                    <a:extLst>
                      <a:ext uri="{FF2B5EF4-FFF2-40B4-BE49-F238E27FC236}">
                        <a16:creationId id="{A1149554-D8B8-BE48-F19F-92FEF4B0277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032"/>
                    <a:ext cx="251" cy="266"/>
                  </a:xfrm>
                  <a:custGeom>
                    <a:avLst/>
                    <a:gdLst>
                      <a:gd fmla="*/ 0 w 121" name="T0"/>
                      <a:gd fmla="*/ 128 h 128" name="T1"/>
                      <a:gd fmla="*/ 121 w 121" name="T2"/>
                      <a:gd fmla="*/ 0 h 128" name="T3"/>
                      <a:gd fmla="*/ 0 w 121" name="T4"/>
                      <a:gd fmla="*/ 128 h 12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8" w="121">
                        <a:moveTo>
                          <a:pt x="0" y="128"/>
                        </a:moveTo>
                        <a:cubicBezTo>
                          <a:pt x="121" y="0"/>
                          <a:pt x="121" y="0"/>
                          <a:pt x="121" y="0"/>
                        </a:cubicBezTo>
                        <a:cubicBezTo>
                          <a:pt x="121" y="0"/>
                          <a:pt x="87" y="105"/>
                          <a:pt x="0" y="128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fc44aad-619c-4041-992b-0c7f6138308d" id="527" name="iṡḻiḑe">
                    <a:extLst>
                      <a:ext uri="{FF2B5EF4-FFF2-40B4-BE49-F238E27FC236}">
                        <a16:creationId id="{53467BC1-F90C-30BC-E6CA-1E72B1B21D9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032"/>
                    <a:ext cx="251" cy="266"/>
                  </a:xfrm>
                  <a:custGeom>
                    <a:avLst/>
                    <a:gdLst>
                      <a:gd fmla="*/ 0 w 121" name="T0"/>
                      <a:gd fmla="*/ 128 h 128" name="T1"/>
                      <a:gd fmla="*/ 121 w 121" name="T2"/>
                      <a:gd fmla="*/ 0 h 128" name="T3"/>
                      <a:gd fmla="*/ 0 w 121" name="T4"/>
                      <a:gd fmla="*/ 128 h 12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8" w="121">
                        <a:moveTo>
                          <a:pt x="0" y="128"/>
                        </a:moveTo>
                        <a:cubicBezTo>
                          <a:pt x="121" y="0"/>
                          <a:pt x="121" y="0"/>
                          <a:pt x="121" y="0"/>
                        </a:cubicBezTo>
                        <a:cubicBezTo>
                          <a:pt x="121" y="0"/>
                          <a:pt x="18" y="39"/>
                          <a:pt x="0" y="1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ba9c1dd-f6e5-4623-b149-db84869574a9" id="528" name="i$ļíḑè">
                    <a:extLst>
                      <a:ext uri="{FF2B5EF4-FFF2-40B4-BE49-F238E27FC236}">
                        <a16:creationId id="{7C0107F0-6F38-C8CC-ADD4-C8101C453DD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95" y="987"/>
                    <a:ext cx="355" cy="132"/>
                  </a:xfrm>
                  <a:custGeom>
                    <a:avLst/>
                    <a:gdLst>
                      <a:gd fmla="*/ 171 w 171" name="T0"/>
                      <a:gd fmla="*/ 64 h 64" name="T1"/>
                      <a:gd fmla="*/ 0 w 171" name="T2"/>
                      <a:gd fmla="*/ 23 h 64" name="T3"/>
                      <a:gd fmla="*/ 171 w 171" name="T4"/>
                      <a:gd fmla="*/ 64 h 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4" w="171">
                        <a:moveTo>
                          <a:pt x="171" y="64"/>
                        </a:move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0" y="23"/>
                          <a:pt x="107" y="0"/>
                          <a:pt x="171" y="6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2dc1779-8208-45e7-a7df-6e952257357b" id="529" name="ïśľîďê">
                    <a:extLst>
                      <a:ext uri="{FF2B5EF4-FFF2-40B4-BE49-F238E27FC236}">
                        <a16:creationId id="{C701EAA0-CFA3-3EAA-0DFE-62D2D53E93D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95" y="1034"/>
                    <a:ext cx="355" cy="146"/>
                  </a:xfrm>
                  <a:custGeom>
                    <a:avLst/>
                    <a:gdLst>
                      <a:gd fmla="*/ 171 w 171" name="T0"/>
                      <a:gd fmla="*/ 41 h 70" name="T1"/>
                      <a:gd fmla="*/ 0 w 171" name="T2"/>
                      <a:gd fmla="*/ 0 h 70" name="T3"/>
                      <a:gd fmla="*/ 171 w 171" name="T4"/>
                      <a:gd fmla="*/ 41 h 7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70" w="171">
                        <a:moveTo>
                          <a:pt x="171" y="4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85" y="70"/>
                          <a:pt x="171" y="4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752542f-7b4b-415e-8aee-e7f75f4d68d4" id="530" name="ïṣ1ïḑê">
                    <a:extLst>
                      <a:ext uri="{FF2B5EF4-FFF2-40B4-BE49-F238E27FC236}">
                        <a16:creationId id="{60E2A61D-4598-9E10-8703-8FF29C740D2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2" y="1057"/>
                    <a:ext cx="71" cy="1056"/>
                  </a:xfrm>
                  <a:custGeom>
                    <a:avLst/>
                    <a:gdLst>
                      <a:gd fmla="*/ 0 w 71" name="T0"/>
                      <a:gd fmla="*/ 1056 h 1056" name="T1"/>
                      <a:gd fmla="*/ 71 w 71" name="T2"/>
                      <a:gd fmla="*/ 1056 h 1056" name="T3"/>
                      <a:gd fmla="*/ 48 w 71" name="T4"/>
                      <a:gd fmla="*/ 0 h 1056" name="T5"/>
                      <a:gd fmla="*/ 23 w 71" name="T6"/>
                      <a:gd fmla="*/ 0 h 1056" name="T7"/>
                      <a:gd fmla="*/ 0 w 71" name="T8"/>
                      <a:gd fmla="*/ 1056 h 105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56" w="71">
                        <a:moveTo>
                          <a:pt x="0" y="1056"/>
                        </a:moveTo>
                        <a:lnTo>
                          <a:pt x="71" y="1056"/>
                        </a:lnTo>
                        <a:lnTo>
                          <a:pt x="48" y="0"/>
                        </a:lnTo>
                        <a:lnTo>
                          <a:pt x="23" y="0"/>
                        </a:lnTo>
                        <a:lnTo>
                          <a:pt x="0" y="105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14c350b-923f-44d9-9d9f-2004da532aee" id="531" name="ïŝľïḋê">
                    <a:extLst>
                      <a:ext uri="{FF2B5EF4-FFF2-40B4-BE49-F238E27FC236}">
                        <a16:creationId id="{37F803BE-6FC3-8775-3119-9E619A63A4C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2" y="1057"/>
                    <a:ext cx="33" cy="1056"/>
                  </a:xfrm>
                  <a:custGeom>
                    <a:avLst/>
                    <a:gdLst>
                      <a:gd fmla="*/ 0 w 33" name="T0"/>
                      <a:gd fmla="*/ 1056 h 1056" name="T1"/>
                      <a:gd fmla="*/ 27 w 33" name="T2"/>
                      <a:gd fmla="*/ 1056 h 1056" name="T3"/>
                      <a:gd fmla="*/ 33 w 33" name="T4"/>
                      <a:gd fmla="*/ 0 h 1056" name="T5"/>
                      <a:gd fmla="*/ 23 w 33" name="T6"/>
                      <a:gd fmla="*/ 0 h 1056" name="T7"/>
                      <a:gd fmla="*/ 0 w 33" name="T8"/>
                      <a:gd fmla="*/ 1056 h 105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56" w="33">
                        <a:moveTo>
                          <a:pt x="0" y="1056"/>
                        </a:moveTo>
                        <a:lnTo>
                          <a:pt x="27" y="1056"/>
                        </a:lnTo>
                        <a:lnTo>
                          <a:pt x="33" y="0"/>
                        </a:lnTo>
                        <a:lnTo>
                          <a:pt x="23" y="0"/>
                        </a:lnTo>
                        <a:lnTo>
                          <a:pt x="0" y="1056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4a0bb4f-fb63-4f3b-884d-2d3822a937f2" id="532" name="iṩļïḍê">
                    <a:extLst>
                      <a:ext uri="{FF2B5EF4-FFF2-40B4-BE49-F238E27FC236}">
                        <a16:creationId id="{9D79AF7F-858E-AA32-9A11-7A37695E767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58" y="1003"/>
                    <a:ext cx="79" cy="7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e96fb13-a4dc-43f2-a56f-a518c05f81ab" id="533" name="ïs1ídè">
                    <a:extLst>
                      <a:ext uri="{FF2B5EF4-FFF2-40B4-BE49-F238E27FC236}">
                        <a16:creationId id="{BE41834B-B19D-0891-293C-0A4907F4572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8" y="1014"/>
                    <a:ext cx="58" cy="58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d688403-8857-4d92-83d5-448eedddb889" id="534" name="íṡliḍè">
                    <a:extLst>
                      <a:ext uri="{FF2B5EF4-FFF2-40B4-BE49-F238E27FC236}">
                        <a16:creationId id="{EC6B204D-83E4-2573-F843-768A888D7F0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68" y="1016"/>
                    <a:ext cx="48" cy="56"/>
                  </a:xfrm>
                  <a:custGeom>
                    <a:avLst/>
                    <a:gdLst>
                      <a:gd fmla="*/ 9 w 23" name="T0"/>
                      <a:gd fmla="*/ 0 h 27" name="T1"/>
                      <a:gd fmla="*/ 4 w 23" name="T2"/>
                      <a:gd fmla="*/ 11 h 27" name="T3"/>
                      <a:gd fmla="*/ 18 w 23" name="T4"/>
                      <a:gd fmla="*/ 25 h 27" name="T5"/>
                      <a:gd fmla="*/ 23 w 23" name="T6"/>
                      <a:gd fmla="*/ 24 h 27" name="T7"/>
                      <a:gd fmla="*/ 14 w 23" name="T8"/>
                      <a:gd fmla="*/ 27 h 27" name="T9"/>
                      <a:gd fmla="*/ 0 w 23" name="T10"/>
                      <a:gd fmla="*/ 13 h 27" name="T11"/>
                      <a:gd fmla="*/ 9 w 23" name="T12"/>
                      <a:gd fmla="*/ 0 h 27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7" w="23">
                        <a:moveTo>
                          <a:pt x="9" y="0"/>
                        </a:moveTo>
                        <a:cubicBezTo>
                          <a:pt x="6" y="3"/>
                          <a:pt x="4" y="6"/>
                          <a:pt x="4" y="11"/>
                        </a:cubicBezTo>
                        <a:cubicBezTo>
                          <a:pt x="4" y="18"/>
                          <a:pt x="10" y="25"/>
                          <a:pt x="18" y="25"/>
                        </a:cubicBezTo>
                        <a:cubicBezTo>
                          <a:pt x="20" y="25"/>
                          <a:pt x="22" y="24"/>
                          <a:pt x="23" y="24"/>
                        </a:cubicBezTo>
                        <a:cubicBezTo>
                          <a:pt x="21" y="26"/>
                          <a:pt x="18" y="27"/>
                          <a:pt x="14" y="27"/>
                        </a:cubicBezTo>
                        <a:cubicBezTo>
                          <a:pt x="6" y="27"/>
                          <a:pt x="0" y="21"/>
                          <a:pt x="0" y="13"/>
                        </a:cubicBezTo>
                        <a:cubicBezTo>
                          <a:pt x="0" y="7"/>
                          <a:pt x="4" y="2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5c1db4d-b8f9-4cf4-9fc2-d97e51550ebd" id="535" name="ïś1ïḓê">
                    <a:extLst>
                      <a:ext uri="{FF2B5EF4-FFF2-40B4-BE49-F238E27FC236}">
                        <a16:creationId id="{B9B43342-C69C-E536-6CD2-CC36669B97C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06" y="2082"/>
                    <a:ext cx="183" cy="50"/>
                  </a:xfrm>
                  <a:custGeom>
                    <a:avLst/>
                    <a:gdLst>
                      <a:gd fmla="*/ 0 w 88" name="T0"/>
                      <a:gd fmla="*/ 24 h 24" name="T1"/>
                      <a:gd fmla="*/ 44 w 88" name="T2"/>
                      <a:gd fmla="*/ 0 h 24" name="T3"/>
                      <a:gd fmla="*/ 88 w 88" name="T4"/>
                      <a:gd fmla="*/ 24 h 24" name="T5"/>
                      <a:gd fmla="*/ 0 w 88" name="T6"/>
                      <a:gd fmla="*/ 24 h 24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24" w="88">
                        <a:moveTo>
                          <a:pt x="0" y="24"/>
                        </a:moveTo>
                        <a:cubicBezTo>
                          <a:pt x="0" y="11"/>
                          <a:pt x="20" y="0"/>
                          <a:pt x="44" y="0"/>
                        </a:cubicBezTo>
                        <a:cubicBezTo>
                          <a:pt x="68" y="0"/>
                          <a:pt x="88" y="11"/>
                          <a:pt x="88" y="24"/>
                        </a:cubicBez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40af9c6-9c8e-46be-b5e6-099925877810" id="536" name="ïśḷidê">
                    <a:extLst>
                      <a:ext uri="{FF2B5EF4-FFF2-40B4-BE49-F238E27FC236}">
                        <a16:creationId id="{E616C33D-3752-51DA-682B-30DE94FE8D5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606" y="2082"/>
                    <a:ext cx="104" cy="50"/>
                  </a:xfrm>
                  <a:custGeom>
                    <a:avLst/>
                    <a:gdLst>
                      <a:gd fmla="*/ 44 w 50" name="T0"/>
                      <a:gd fmla="*/ 0 h 24" name="T1"/>
                      <a:gd fmla="*/ 50 w 50" name="T2"/>
                      <a:gd fmla="*/ 0 h 24" name="T3"/>
                      <a:gd fmla="*/ 13 w 50" name="T4"/>
                      <a:gd fmla="*/ 24 h 24" name="T5"/>
                      <a:gd fmla="*/ 0 w 50" name="T6"/>
                      <a:gd fmla="*/ 24 h 24" name="T7"/>
                      <a:gd fmla="*/ 44 w 50" name="T8"/>
                      <a:gd fmla="*/ 0 h 24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4" w="50">
                        <a:moveTo>
                          <a:pt x="44" y="0"/>
                        </a:moveTo>
                        <a:cubicBezTo>
                          <a:pt x="46" y="0"/>
                          <a:pt x="48" y="0"/>
                          <a:pt x="50" y="0"/>
                        </a:cubicBezTo>
                        <a:cubicBezTo>
                          <a:pt x="29" y="2"/>
                          <a:pt x="13" y="12"/>
                          <a:pt x="1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20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1d212bf-dbf9-42b9-8931-01f093a96564" id="537" name="îśḻïḋe">
                    <a:extLst>
                      <a:ext uri="{FF2B5EF4-FFF2-40B4-BE49-F238E27FC236}">
                        <a16:creationId id="{F6A554DA-9668-D081-5D13-C0A931ABAB9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92" y="1132"/>
                    <a:ext cx="102" cy="253"/>
                  </a:xfrm>
                  <a:custGeom>
                    <a:avLst/>
                    <a:gdLst>
                      <a:gd fmla="*/ 0 w 49" name="T0"/>
                      <a:gd fmla="*/ 0 h 122" name="T1"/>
                      <a:gd fmla="*/ 37 w 49" name="T2"/>
                      <a:gd fmla="*/ 122 h 122" name="T3"/>
                      <a:gd fmla="*/ 0 w 49" name="T4"/>
                      <a:gd fmla="*/ 0 h 12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2" w="49">
                        <a:moveTo>
                          <a:pt x="0" y="0"/>
                        </a:moveTo>
                        <a:cubicBezTo>
                          <a:pt x="37" y="122"/>
                          <a:pt x="37" y="122"/>
                          <a:pt x="37" y="122"/>
                        </a:cubicBezTo>
                        <a:cubicBezTo>
                          <a:pt x="37" y="122"/>
                          <a:pt x="49" y="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4f5be65-ba73-4f36-8096-e8dfbe20568d" id="538" name="îSḻíḓê">
                    <a:extLst>
                      <a:ext uri="{FF2B5EF4-FFF2-40B4-BE49-F238E27FC236}">
                        <a16:creationId id="{E7090D5F-F443-130A-7E0D-CCFD5374C5F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57" y="1132"/>
                    <a:ext cx="112" cy="253"/>
                  </a:xfrm>
                  <a:custGeom>
                    <a:avLst/>
                    <a:gdLst>
                      <a:gd fmla="*/ 17 w 54" name="T0"/>
                      <a:gd fmla="*/ 0 h 122" name="T1"/>
                      <a:gd fmla="*/ 54 w 54" name="T2"/>
                      <a:gd fmla="*/ 122 h 122" name="T3"/>
                      <a:gd fmla="*/ 17 w 54" name="T4"/>
                      <a:gd fmla="*/ 0 h 12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2" w="54">
                        <a:moveTo>
                          <a:pt x="17" y="0"/>
                        </a:moveTo>
                        <a:cubicBezTo>
                          <a:pt x="54" y="122"/>
                          <a:pt x="54" y="122"/>
                          <a:pt x="54" y="122"/>
                        </a:cubicBezTo>
                        <a:cubicBezTo>
                          <a:pt x="54" y="122"/>
                          <a:pt x="0" y="63"/>
                          <a:pt x="1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62f629a-f3f4-47e1-aa9c-bce75bbc9ad8" id="539" name="ïŝļîḍe">
                    <a:extLst>
                      <a:ext uri="{FF2B5EF4-FFF2-40B4-BE49-F238E27FC236}">
                        <a16:creationId id="{BBA34D7A-26DC-8519-0516-7CAD7002570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8" y="1375"/>
                    <a:ext cx="183" cy="193"/>
                  </a:xfrm>
                  <a:custGeom>
                    <a:avLst/>
                    <a:gdLst>
                      <a:gd fmla="*/ 0 w 88" name="T0"/>
                      <a:gd fmla="*/ 93 h 93" name="T1"/>
                      <a:gd fmla="*/ 88 w 88" name="T2"/>
                      <a:gd fmla="*/ 0 h 93" name="T3"/>
                      <a:gd fmla="*/ 0 w 88" name="T4"/>
                      <a:gd fmla="*/ 93 h 93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3" w="88">
                        <a:moveTo>
                          <a:pt x="0" y="93"/>
                        </a:move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88" y="0"/>
                          <a:pt x="63" y="76"/>
                          <a:pt x="0" y="93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cddb250-723f-488e-8f9b-b1e5c81d1b0c" id="540" name="îṧlïďê">
                    <a:extLst>
                      <a:ext uri="{FF2B5EF4-FFF2-40B4-BE49-F238E27FC236}">
                        <a16:creationId id="{1FFF6264-AB4F-B3CF-B412-DA2BAC3412C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8" y="1375"/>
                    <a:ext cx="183" cy="193"/>
                  </a:xfrm>
                  <a:custGeom>
                    <a:avLst/>
                    <a:gdLst>
                      <a:gd fmla="*/ 0 w 88" name="T0"/>
                      <a:gd fmla="*/ 93 h 93" name="T1"/>
                      <a:gd fmla="*/ 88 w 88" name="T2"/>
                      <a:gd fmla="*/ 0 h 93" name="T3"/>
                      <a:gd fmla="*/ 0 w 88" name="T4"/>
                      <a:gd fmla="*/ 93 h 93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3" w="88">
                        <a:moveTo>
                          <a:pt x="0" y="93"/>
                        </a:moveTo>
                        <a:cubicBezTo>
                          <a:pt x="88" y="0"/>
                          <a:pt x="88" y="0"/>
                          <a:pt x="88" y="0"/>
                        </a:cubicBezTo>
                        <a:cubicBezTo>
                          <a:pt x="88" y="0"/>
                          <a:pt x="13" y="29"/>
                          <a:pt x="0" y="9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7e22e2-ddb6-4672-89be-ff24c80f467b" id="541" name="ï$ļïďe">
                    <a:extLst>
                      <a:ext uri="{FF2B5EF4-FFF2-40B4-BE49-F238E27FC236}">
                        <a16:creationId id="{07961AF5-2B45-7C0C-DFDD-FD6918FDCFD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65" y="1341"/>
                    <a:ext cx="257" cy="98"/>
                  </a:xfrm>
                  <a:custGeom>
                    <a:avLst/>
                    <a:gdLst>
                      <a:gd fmla="*/ 124 w 124" name="T0"/>
                      <a:gd fmla="*/ 47 h 47" name="T1"/>
                      <a:gd fmla="*/ 0 w 124" name="T2"/>
                      <a:gd fmla="*/ 17 h 47" name="T3"/>
                      <a:gd fmla="*/ 124 w 124" name="T4"/>
                      <a:gd fmla="*/ 47 h 47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47" w="124">
                        <a:moveTo>
                          <a:pt x="124" y="47"/>
                        </a:move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17"/>
                          <a:pt x="78" y="0"/>
                          <a:pt x="124" y="47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4364c3-96c9-4e88-b91f-fa2ac63c7ce9" id="542" name="išḻiḑê">
                    <a:extLst>
                      <a:ext uri="{FF2B5EF4-FFF2-40B4-BE49-F238E27FC236}">
                        <a16:creationId id="{F72FB1DC-E9E9-FFF8-BE31-F5E78DE817F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65" y="1377"/>
                    <a:ext cx="257" cy="103"/>
                  </a:xfrm>
                  <a:custGeom>
                    <a:avLst/>
                    <a:gdLst>
                      <a:gd fmla="*/ 124 w 124" name="T0"/>
                      <a:gd fmla="*/ 30 h 50" name="T1"/>
                      <a:gd fmla="*/ 0 w 124" name="T2"/>
                      <a:gd fmla="*/ 0 h 50" name="T3"/>
                      <a:gd fmla="*/ 124 w 124" name="T4"/>
                      <a:gd fmla="*/ 30 h 5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50" w="124">
                        <a:moveTo>
                          <a:pt x="124" y="3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62" y="50"/>
                          <a:pt x="124" y="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abcbcf-62bd-49c8-a4fd-8101177ef50a" id="543" name="íṥliḍè">
                    <a:extLst>
                      <a:ext uri="{FF2B5EF4-FFF2-40B4-BE49-F238E27FC236}">
                        <a16:creationId id="{5B2FB9D0-5778-F3A6-B785-5B83F21F16B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2" y="1393"/>
                    <a:ext cx="50" cy="766"/>
                  </a:xfrm>
                  <a:custGeom>
                    <a:avLst/>
                    <a:gdLst>
                      <a:gd fmla="*/ 0 w 50" name="T0"/>
                      <a:gd fmla="*/ 766 h 766" name="T1"/>
                      <a:gd fmla="*/ 50 w 50" name="T2"/>
                      <a:gd fmla="*/ 766 h 766" name="T3"/>
                      <a:gd fmla="*/ 33 w 50" name="T4"/>
                      <a:gd fmla="*/ 0 h 766" name="T5"/>
                      <a:gd fmla="*/ 16 w 50" name="T6"/>
                      <a:gd fmla="*/ 0 h 766" name="T7"/>
                      <a:gd fmla="*/ 0 w 50" name="T8"/>
                      <a:gd fmla="*/ 766 h 76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766" w="50">
                        <a:moveTo>
                          <a:pt x="0" y="766"/>
                        </a:moveTo>
                        <a:lnTo>
                          <a:pt x="50" y="766"/>
                        </a:lnTo>
                        <a:lnTo>
                          <a:pt x="33" y="0"/>
                        </a:lnTo>
                        <a:lnTo>
                          <a:pt x="16" y="0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3a5078a-eac6-4817-bae4-45b7a2712dbf" id="544" name="íṩļiďe">
                    <a:extLst>
                      <a:ext uri="{FF2B5EF4-FFF2-40B4-BE49-F238E27FC236}">
                        <a16:creationId id="{30EB5113-FBFA-26BB-5EB4-87FA595F594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2" y="1393"/>
                    <a:ext cx="23" cy="766"/>
                  </a:xfrm>
                  <a:custGeom>
                    <a:avLst/>
                    <a:gdLst>
                      <a:gd fmla="*/ 0 w 23" name="T0"/>
                      <a:gd fmla="*/ 766 h 766" name="T1"/>
                      <a:gd fmla="*/ 18 w 23" name="T2"/>
                      <a:gd fmla="*/ 766 h 766" name="T3"/>
                      <a:gd fmla="*/ 23 w 23" name="T4"/>
                      <a:gd fmla="*/ 0 h 766" name="T5"/>
                      <a:gd fmla="*/ 16 w 23" name="T6"/>
                      <a:gd fmla="*/ 0 h 766" name="T7"/>
                      <a:gd fmla="*/ 0 w 23" name="T8"/>
                      <a:gd fmla="*/ 766 h 766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766" w="23">
                        <a:moveTo>
                          <a:pt x="0" y="766"/>
                        </a:moveTo>
                        <a:lnTo>
                          <a:pt x="18" y="766"/>
                        </a:lnTo>
                        <a:lnTo>
                          <a:pt x="23" y="0"/>
                        </a:lnTo>
                        <a:lnTo>
                          <a:pt x="16" y="0"/>
                        </a:lnTo>
                        <a:lnTo>
                          <a:pt x="0" y="766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6206079-f5d4-42b8-8245-9750648cedb8" id="545" name="íṡḷîḍè">
                    <a:extLst>
                      <a:ext uri="{FF2B5EF4-FFF2-40B4-BE49-F238E27FC236}">
                        <a16:creationId id="{1B1FCC76-E81C-2D2D-3ABA-E09771A3157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38" y="1354"/>
                    <a:ext cx="58" cy="5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ea88c8d-6324-4fae-874c-da7336275798" id="546" name="îŝľidê">
                    <a:extLst>
                      <a:ext uri="{FF2B5EF4-FFF2-40B4-BE49-F238E27FC236}">
                        <a16:creationId id="{F4CA0FD0-7F23-520F-09E2-C1B3B353F5D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6" y="1360"/>
                    <a:ext cx="41" cy="44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686cd7b-dbcc-4a3e-9ec9-9f124083a161" id="547" name="îş1ïḍê">
                    <a:extLst>
                      <a:ext uri="{FF2B5EF4-FFF2-40B4-BE49-F238E27FC236}">
                        <a16:creationId id="{78AFAA18-0BF7-8119-506C-75027976995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46" y="1362"/>
                    <a:ext cx="35" cy="42"/>
                  </a:xfrm>
                  <a:custGeom>
                    <a:avLst/>
                    <a:gdLst>
                      <a:gd fmla="*/ 6 w 17" name="T0"/>
                      <a:gd fmla="*/ 0 h 20" name="T1"/>
                      <a:gd fmla="*/ 3 w 17" name="T2"/>
                      <a:gd fmla="*/ 8 h 20" name="T3"/>
                      <a:gd fmla="*/ 13 w 17" name="T4"/>
                      <a:gd fmla="*/ 18 h 20" name="T5"/>
                      <a:gd fmla="*/ 17 w 17" name="T6"/>
                      <a:gd fmla="*/ 17 h 20" name="T7"/>
                      <a:gd fmla="*/ 10 w 17" name="T8"/>
                      <a:gd fmla="*/ 20 h 20" name="T9"/>
                      <a:gd fmla="*/ 0 w 17" name="T10"/>
                      <a:gd fmla="*/ 10 h 20" name="T11"/>
                      <a:gd fmla="*/ 6 w 17" name="T12"/>
                      <a:gd fmla="*/ 0 h 20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0" w="17">
                        <a:moveTo>
                          <a:pt x="6" y="0"/>
                        </a:moveTo>
                        <a:cubicBezTo>
                          <a:pt x="4" y="2"/>
                          <a:pt x="3" y="5"/>
                          <a:pt x="3" y="8"/>
                        </a:cubicBezTo>
                        <a:cubicBezTo>
                          <a:pt x="3" y="14"/>
                          <a:pt x="7" y="18"/>
                          <a:pt x="13" y="18"/>
                        </a:cubicBezTo>
                        <a:cubicBezTo>
                          <a:pt x="14" y="18"/>
                          <a:pt x="15" y="18"/>
                          <a:pt x="17" y="17"/>
                        </a:cubicBezTo>
                        <a:cubicBezTo>
                          <a:pt x="15" y="19"/>
                          <a:pt x="13" y="20"/>
                          <a:pt x="10" y="20"/>
                        </a:cubicBezTo>
                        <a:cubicBezTo>
                          <a:pt x="4" y="20"/>
                          <a:pt x="0" y="15"/>
                          <a:pt x="0" y="10"/>
                        </a:cubicBezTo>
                        <a:cubicBezTo>
                          <a:pt x="0" y="5"/>
                          <a:pt x="3" y="2"/>
                          <a:pt x="6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c7990fc-122d-426b-8a33-c294b583cbd3" id="548" name="ïṧ1îdê">
                    <a:extLst>
                      <a:ext uri="{FF2B5EF4-FFF2-40B4-BE49-F238E27FC236}">
                        <a16:creationId id="{68AC3F9D-7C8B-5FD9-6BF1-391CFE58CE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00" y="2136"/>
                    <a:ext cx="133" cy="37"/>
                  </a:xfrm>
                  <a:custGeom>
                    <a:avLst/>
                    <a:gdLst>
                      <a:gd fmla="*/ 0 w 64" name="T0"/>
                      <a:gd fmla="*/ 18 h 18" name="T1"/>
                      <a:gd fmla="*/ 32 w 64" name="T2"/>
                      <a:gd fmla="*/ 0 h 18" name="T3"/>
                      <a:gd fmla="*/ 64 w 64" name="T4"/>
                      <a:gd fmla="*/ 18 h 18" name="T5"/>
                      <a:gd fmla="*/ 0 w 64" name="T6"/>
                      <a:gd fmla="*/ 18 h 18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8" w="64">
                        <a:moveTo>
                          <a:pt x="0" y="18"/>
                        </a:moveTo>
                        <a:cubicBezTo>
                          <a:pt x="0" y="8"/>
                          <a:pt x="14" y="0"/>
                          <a:pt x="32" y="0"/>
                        </a:cubicBezTo>
                        <a:cubicBezTo>
                          <a:pt x="49" y="0"/>
                          <a:pt x="64" y="8"/>
                          <a:pt x="64" y="18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19da196-14b8-440d-a662-1d13779c4b93" id="549" name="ïṣľïḍè">
                    <a:extLst>
                      <a:ext uri="{FF2B5EF4-FFF2-40B4-BE49-F238E27FC236}">
                        <a16:creationId id="{52E20ED6-910C-A88C-0039-3E8D0A60474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900" y="2136"/>
                    <a:ext cx="77" cy="37"/>
                  </a:xfrm>
                  <a:custGeom>
                    <a:avLst/>
                    <a:gdLst>
                      <a:gd fmla="*/ 32 w 37" name="T0"/>
                      <a:gd fmla="*/ 0 h 18" name="T1"/>
                      <a:gd fmla="*/ 37 w 37" name="T2"/>
                      <a:gd fmla="*/ 0 h 18" name="T3"/>
                      <a:gd fmla="*/ 10 w 37" name="T4"/>
                      <a:gd fmla="*/ 18 h 18" name="T5"/>
                      <a:gd fmla="*/ 0 w 37" name="T6"/>
                      <a:gd fmla="*/ 18 h 18" name="T7"/>
                      <a:gd fmla="*/ 32 w 37" name="T8"/>
                      <a:gd fmla="*/ 0 h 1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8" w="37">
                        <a:moveTo>
                          <a:pt x="32" y="0"/>
                        </a:moveTo>
                        <a:cubicBezTo>
                          <a:pt x="33" y="0"/>
                          <a:pt x="35" y="0"/>
                          <a:pt x="37" y="0"/>
                        </a:cubicBezTo>
                        <a:cubicBezTo>
                          <a:pt x="21" y="2"/>
                          <a:pt x="10" y="9"/>
                          <a:pt x="10" y="18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0" y="8"/>
                          <a:pt x="14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fc6a865-0b3c-4f3b-bdfa-0cda4422d2a4" id="550" name="íṣlîḍé">
                    <a:extLst>
                      <a:ext uri="{FF2B5EF4-FFF2-40B4-BE49-F238E27FC236}">
                        <a16:creationId id="{CE44DEE3-0257-6E00-0A51-CC16F012F0F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79" y="518"/>
                    <a:ext cx="183" cy="452"/>
                  </a:xfrm>
                  <a:custGeom>
                    <a:avLst/>
                    <a:gdLst>
                      <a:gd fmla="*/ 88 w 88" name="T0"/>
                      <a:gd fmla="*/ 0 h 218" name="T1"/>
                      <a:gd fmla="*/ 22 w 88" name="T2"/>
                      <a:gd fmla="*/ 218 h 218" name="T3"/>
                      <a:gd fmla="*/ 88 w 88" name="T4"/>
                      <a:gd fmla="*/ 0 h 21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218" w="88">
                        <a:moveTo>
                          <a:pt x="88" y="0"/>
                        </a:moveTo>
                        <a:cubicBezTo>
                          <a:pt x="22" y="218"/>
                          <a:pt x="22" y="218"/>
                          <a:pt x="22" y="218"/>
                        </a:cubicBezTo>
                        <a:cubicBezTo>
                          <a:pt x="22" y="218"/>
                          <a:pt x="0" y="77"/>
                          <a:pt x="88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9b742cf-cf36-4d9c-9242-330bd64d0663" id="551" name="íṥļîḑê">
                    <a:extLst>
                      <a:ext uri="{FF2B5EF4-FFF2-40B4-BE49-F238E27FC236}">
                        <a16:creationId id="{738B98F9-24F0-7B52-BA43-5BDF1CAEDF6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5" y="518"/>
                    <a:ext cx="199" cy="452"/>
                  </a:xfrm>
                  <a:custGeom>
                    <a:avLst/>
                    <a:gdLst>
                      <a:gd fmla="*/ 66 w 96" name="T0"/>
                      <a:gd fmla="*/ 0 h 218" name="T1"/>
                      <a:gd fmla="*/ 0 w 96" name="T2"/>
                      <a:gd fmla="*/ 218 h 218" name="T3"/>
                      <a:gd fmla="*/ 66 w 96" name="T4"/>
                      <a:gd fmla="*/ 0 h 21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218" w="96">
                        <a:moveTo>
                          <a:pt x="66" y="0"/>
                        </a:moveTo>
                        <a:cubicBezTo>
                          <a:pt x="0" y="218"/>
                          <a:pt x="0" y="218"/>
                          <a:pt x="0" y="218"/>
                        </a:cubicBezTo>
                        <a:cubicBezTo>
                          <a:pt x="0" y="218"/>
                          <a:pt x="96" y="113"/>
                          <a:pt x="6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e65a2c8-f2a9-4727-99cc-a442e1426cb2" id="552" name="íṡļíḑè">
                    <a:extLst>
                      <a:ext uri="{FF2B5EF4-FFF2-40B4-BE49-F238E27FC236}">
                        <a16:creationId id="{952EA772-3BC1-DF53-586A-70B4D025560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1" y="953"/>
                    <a:ext cx="326" cy="345"/>
                  </a:xfrm>
                  <a:custGeom>
                    <a:avLst/>
                    <a:gdLst>
                      <a:gd fmla="*/ 157 w 157" name="T0"/>
                      <a:gd fmla="*/ 166 h 166" name="T1"/>
                      <a:gd fmla="*/ 0 w 157" name="T2"/>
                      <a:gd fmla="*/ 0 h 166" name="T3"/>
                      <a:gd fmla="*/ 157 w 157" name="T4"/>
                      <a:gd fmla="*/ 166 h 166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6" w="157">
                        <a:moveTo>
                          <a:pt x="157" y="166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44" y="135"/>
                          <a:pt x="157" y="166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a8d5b26-41e0-4370-a6ea-d48895af13d8" id="553" name="íṣ1ïḍe">
                    <a:extLst>
                      <a:ext uri="{FF2B5EF4-FFF2-40B4-BE49-F238E27FC236}">
                        <a16:creationId id="{C9803C56-1B11-CAC6-4244-D29AB7F9A4E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21" y="953"/>
                    <a:ext cx="326" cy="345"/>
                  </a:xfrm>
                  <a:custGeom>
                    <a:avLst/>
                    <a:gdLst>
                      <a:gd fmla="*/ 157 w 157" name="T0"/>
                      <a:gd fmla="*/ 166 h 166" name="T1"/>
                      <a:gd fmla="*/ 0 w 157" name="T2"/>
                      <a:gd fmla="*/ 0 h 166" name="T3"/>
                      <a:gd fmla="*/ 157 w 157" name="T4"/>
                      <a:gd fmla="*/ 166 h 166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6" w="157">
                        <a:moveTo>
                          <a:pt x="157" y="166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33" y="51"/>
                          <a:pt x="157" y="1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d6440f5-9ef5-4718-9485-ddde9edb40fa" id="554" name="iṣľïḑé">
                    <a:extLst>
                      <a:ext uri="{FF2B5EF4-FFF2-40B4-BE49-F238E27FC236}">
                        <a16:creationId id="{AEFD71FA-607A-CBF7-66E3-3D6625766B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70" y="893"/>
                    <a:ext cx="461" cy="175"/>
                  </a:xfrm>
                  <a:custGeom>
                    <a:avLst/>
                    <a:gdLst>
                      <a:gd fmla="*/ 0 w 222" name="T0"/>
                      <a:gd fmla="*/ 84 h 84" name="T1"/>
                      <a:gd fmla="*/ 222 w 222" name="T2"/>
                      <a:gd fmla="*/ 30 h 84" name="T3"/>
                      <a:gd fmla="*/ 0 w 222" name="T4"/>
                      <a:gd fmla="*/ 84 h 8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84" w="222">
                        <a:moveTo>
                          <a:pt x="0" y="84"/>
                        </a:moveTo>
                        <a:cubicBezTo>
                          <a:pt x="222" y="30"/>
                          <a:pt x="222" y="30"/>
                          <a:pt x="222" y="30"/>
                        </a:cubicBezTo>
                        <a:cubicBezTo>
                          <a:pt x="222" y="30"/>
                          <a:pt x="83" y="0"/>
                          <a:pt x="0" y="8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7fcc01-b6ef-4a5a-ba99-eac29a5b9a0d" id="555" name="ïṧlïḓè">
                    <a:extLst>
                      <a:ext uri="{FF2B5EF4-FFF2-40B4-BE49-F238E27FC236}">
                        <a16:creationId id="{625A53F1-CC4A-0A65-2FB7-29929A6FA2F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70" y="956"/>
                    <a:ext cx="461" cy="186"/>
                  </a:xfrm>
                  <a:custGeom>
                    <a:avLst/>
                    <a:gdLst>
                      <a:gd fmla="*/ 0 w 222" name="T0"/>
                      <a:gd fmla="*/ 54 h 90" name="T1"/>
                      <a:gd fmla="*/ 222 w 222" name="T2"/>
                      <a:gd fmla="*/ 0 h 90" name="T3"/>
                      <a:gd fmla="*/ 0 w 222" name="T4"/>
                      <a:gd fmla="*/ 54 h 90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90" w="222">
                        <a:moveTo>
                          <a:pt x="0" y="54"/>
                        </a:move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222" y="0"/>
                          <a:pt x="112" y="90"/>
                          <a:pt x="0" y="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b38c5d4-33cb-4c59-80b6-87ec6bdb09d3" id="556" name="îşļíḑê">
                    <a:extLst>
                      <a:ext uri="{FF2B5EF4-FFF2-40B4-BE49-F238E27FC236}">
                        <a16:creationId id="{C6DDCC53-63C1-CAAC-35D9-CD822AEC220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83" y="985"/>
                    <a:ext cx="90" cy="1083"/>
                  </a:xfrm>
                  <a:custGeom>
                    <a:avLst/>
                    <a:gdLst>
                      <a:gd fmla="*/ 90 w 90" name="T0"/>
                      <a:gd fmla="*/ 1083 h 1083" name="T1"/>
                      <a:gd fmla="*/ 0 w 90" name="T2"/>
                      <a:gd fmla="*/ 1083 h 1083" name="T3"/>
                      <a:gd fmla="*/ 29 w 90" name="T4"/>
                      <a:gd fmla="*/ 0 h 1083" name="T5"/>
                      <a:gd fmla="*/ 61 w 90" name="T6"/>
                      <a:gd fmla="*/ 0 h 1083" name="T7"/>
                      <a:gd fmla="*/ 90 w 90" name="T8"/>
                      <a:gd fmla="*/ 1083 h 108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83" w="90">
                        <a:moveTo>
                          <a:pt x="90" y="1083"/>
                        </a:moveTo>
                        <a:lnTo>
                          <a:pt x="0" y="1083"/>
                        </a:lnTo>
                        <a:lnTo>
                          <a:pt x="29" y="0"/>
                        </a:lnTo>
                        <a:lnTo>
                          <a:pt x="61" y="0"/>
                        </a:lnTo>
                        <a:lnTo>
                          <a:pt x="90" y="108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9e27a0f-fe34-436a-925c-c8e076a7aaec" id="557" name="ísliḋé">
                    <a:extLst>
                      <a:ext uri="{FF2B5EF4-FFF2-40B4-BE49-F238E27FC236}">
                        <a16:creationId id="{61F4397E-8494-27FD-6B47-FCADE69BA79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31" y="985"/>
                    <a:ext cx="42" cy="1083"/>
                  </a:xfrm>
                  <a:custGeom>
                    <a:avLst/>
                    <a:gdLst>
                      <a:gd fmla="*/ 42 w 42" name="T0"/>
                      <a:gd fmla="*/ 1083 h 1083" name="T1"/>
                      <a:gd fmla="*/ 8 w 42" name="T2"/>
                      <a:gd fmla="*/ 1083 h 1083" name="T3"/>
                      <a:gd fmla="*/ 0 w 42" name="T4"/>
                      <a:gd fmla="*/ 0 h 1083" name="T5"/>
                      <a:gd fmla="*/ 13 w 42" name="T6"/>
                      <a:gd fmla="*/ 0 h 1083" name="T7"/>
                      <a:gd fmla="*/ 42 w 42" name="T8"/>
                      <a:gd fmla="*/ 1083 h 108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083" w="42">
                        <a:moveTo>
                          <a:pt x="42" y="1083"/>
                        </a:moveTo>
                        <a:lnTo>
                          <a:pt x="8" y="108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  <a:lnTo>
                          <a:pt x="42" y="1083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e353774-9407-4cb5-afe6-368037d77b42" id="558" name="íŝ1ïḍê">
                    <a:extLst>
                      <a:ext uri="{FF2B5EF4-FFF2-40B4-BE49-F238E27FC236}">
                        <a16:creationId id="{AD1F117B-CAA7-BD39-85DE-AE276EA1520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77" y="916"/>
                    <a:ext cx="102" cy="1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dba5eb-2c24-49ca-a358-34e66988df44" id="559" name="íṩliḍê">
                    <a:extLst>
                      <a:ext uri="{FF2B5EF4-FFF2-40B4-BE49-F238E27FC236}">
                        <a16:creationId id="{B6EDE9C9-2004-1E63-98CC-B901D19746C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90" y="929"/>
                    <a:ext cx="76" cy="76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3bddbc7-4944-485d-bafb-1f1528a2b6ac" id="560" name="iṡḻïḓé">
                    <a:extLst>
                      <a:ext uri="{FF2B5EF4-FFF2-40B4-BE49-F238E27FC236}">
                        <a16:creationId id="{D0D573A1-50BB-AC11-8658-E69326670C9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04" y="931"/>
                    <a:ext cx="62" cy="74"/>
                  </a:xfrm>
                  <a:custGeom>
                    <a:avLst/>
                    <a:gdLst>
                      <a:gd fmla="*/ 18 w 30" name="T0"/>
                      <a:gd fmla="*/ 0 h 36" name="T1"/>
                      <a:gd fmla="*/ 25 w 30" name="T2"/>
                      <a:gd fmla="*/ 14 h 36" name="T3"/>
                      <a:gd fmla="*/ 6 w 30" name="T4"/>
                      <a:gd fmla="*/ 32 h 36" name="T5"/>
                      <a:gd fmla="*/ 0 w 30" name="T6"/>
                      <a:gd fmla="*/ 31 h 36" name="T7"/>
                      <a:gd fmla="*/ 12 w 30" name="T8"/>
                      <a:gd fmla="*/ 36 h 36" name="T9"/>
                      <a:gd fmla="*/ 30 w 30" name="T10"/>
                      <a:gd fmla="*/ 17 h 36" name="T11"/>
                      <a:gd fmla="*/ 18 w 30" name="T12"/>
                      <a:gd fmla="*/ 0 h 36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36" w="30">
                        <a:moveTo>
                          <a:pt x="18" y="0"/>
                        </a:moveTo>
                        <a:cubicBezTo>
                          <a:pt x="22" y="4"/>
                          <a:pt x="25" y="8"/>
                          <a:pt x="25" y="14"/>
                        </a:cubicBezTo>
                        <a:cubicBezTo>
                          <a:pt x="25" y="24"/>
                          <a:pt x="16" y="32"/>
                          <a:pt x="6" y="32"/>
                        </a:cubicBezTo>
                        <a:cubicBezTo>
                          <a:pt x="4" y="32"/>
                          <a:pt x="2" y="32"/>
                          <a:pt x="0" y="31"/>
                        </a:cubicBezTo>
                        <a:cubicBezTo>
                          <a:pt x="3" y="34"/>
                          <a:pt x="7" y="36"/>
                          <a:pt x="12" y="36"/>
                        </a:cubicBezTo>
                        <a:cubicBezTo>
                          <a:pt x="22" y="36"/>
                          <a:pt x="30" y="27"/>
                          <a:pt x="30" y="17"/>
                        </a:cubicBezTo>
                        <a:cubicBezTo>
                          <a:pt x="30" y="9"/>
                          <a:pt x="25" y="3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54d88f-7b9e-4503-858b-7a9ebb98dfae" id="561" name="îṥļiḑé">
                    <a:extLst>
                      <a:ext uri="{FF2B5EF4-FFF2-40B4-BE49-F238E27FC236}">
                        <a16:creationId id="{2BD9C7CE-8900-5850-FBC6-798B6633C4D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411" y="2028"/>
                    <a:ext cx="236" cy="67"/>
                  </a:xfrm>
                  <a:custGeom>
                    <a:avLst/>
                    <a:gdLst>
                      <a:gd fmla="*/ 114 w 114" name="T0"/>
                      <a:gd fmla="*/ 32 h 32" name="T1"/>
                      <a:gd fmla="*/ 57 w 114" name="T2"/>
                      <a:gd fmla="*/ 0 h 32" name="T3"/>
                      <a:gd fmla="*/ 0 w 114" name="T4"/>
                      <a:gd fmla="*/ 32 h 32" name="T5"/>
                      <a:gd fmla="*/ 114 w 114" name="T6"/>
                      <a:gd fmla="*/ 32 h 32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32" w="114">
                        <a:moveTo>
                          <a:pt x="114" y="32"/>
                        </a:moveTo>
                        <a:cubicBezTo>
                          <a:pt x="114" y="14"/>
                          <a:pt x="89" y="0"/>
                          <a:pt x="57" y="0"/>
                        </a:cubicBezTo>
                        <a:cubicBezTo>
                          <a:pt x="26" y="0"/>
                          <a:pt x="0" y="14"/>
                          <a:pt x="0" y="32"/>
                        </a:cubicBezTo>
                        <a:cubicBezTo>
                          <a:pt x="114" y="32"/>
                          <a:pt x="114" y="32"/>
                          <a:pt x="114" y="32"/>
                        </a:cubicBezTo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2e85b15-554f-4ef7-9307-c917885eabfa" id="562" name="ïš1íḑe">
                    <a:extLst>
                      <a:ext uri="{FF2B5EF4-FFF2-40B4-BE49-F238E27FC236}">
                        <a16:creationId id="{54741BDC-0677-1804-825B-97A53115BD8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510" y="2028"/>
                    <a:ext cx="137" cy="67"/>
                  </a:xfrm>
                  <a:custGeom>
                    <a:avLst/>
                    <a:gdLst>
                      <a:gd fmla="*/ 9 w 66" name="T0"/>
                      <a:gd fmla="*/ 0 h 32" name="T1"/>
                      <a:gd fmla="*/ 0 w 66" name="T2"/>
                      <a:gd fmla="*/ 0 h 32" name="T3"/>
                      <a:gd fmla="*/ 49 w 66" name="T4"/>
                      <a:gd fmla="*/ 32 h 32" name="T5"/>
                      <a:gd fmla="*/ 66 w 66" name="T6"/>
                      <a:gd fmla="*/ 32 h 32" name="T7"/>
                      <a:gd fmla="*/ 9 w 66" name="T8"/>
                      <a:gd fmla="*/ 0 h 32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2" w="66">
                        <a:moveTo>
                          <a:pt x="9" y="0"/>
                        </a:moveTo>
                        <a:cubicBezTo>
                          <a:pt x="6" y="0"/>
                          <a:pt x="3" y="0"/>
                          <a:pt x="0" y="0"/>
                        </a:cubicBezTo>
                        <a:cubicBezTo>
                          <a:pt x="28" y="3"/>
                          <a:pt x="49" y="16"/>
                          <a:pt x="49" y="32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66" y="14"/>
                          <a:pt x="41" y="0"/>
                          <a:pt x="9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42c6b1-91c2-4cd4-b050-ba4541fd180f" id="563" name="ïšľîḑê">
                    <a:extLst>
                      <a:ext uri="{FF2B5EF4-FFF2-40B4-BE49-F238E27FC236}">
                        <a16:creationId id="{B3EEEE28-A1D4-2025-E716-9843DFE55A3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1" y="1180"/>
                    <a:ext cx="137" cy="340"/>
                  </a:xfrm>
                  <a:custGeom>
                    <a:avLst/>
                    <a:gdLst>
                      <a:gd fmla="*/ 66 w 66" name="T0"/>
                      <a:gd fmla="*/ 0 h 164" name="T1"/>
                      <a:gd fmla="*/ 16 w 66" name="T2"/>
                      <a:gd fmla="*/ 164 h 164" name="T3"/>
                      <a:gd fmla="*/ 66 w 66" name="T4"/>
                      <a:gd fmla="*/ 0 h 1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4" w="66">
                        <a:moveTo>
                          <a:pt x="66" y="0"/>
                        </a:moveTo>
                        <a:cubicBezTo>
                          <a:pt x="16" y="164"/>
                          <a:pt x="16" y="164"/>
                          <a:pt x="16" y="164"/>
                        </a:cubicBezTo>
                        <a:cubicBezTo>
                          <a:pt x="16" y="164"/>
                          <a:pt x="0" y="58"/>
                          <a:pt x="66" y="0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5b77fc2-17db-4da3-b570-350cc948a12e" id="564" name="îşľíḑè">
                    <a:extLst>
                      <a:ext uri="{FF2B5EF4-FFF2-40B4-BE49-F238E27FC236}">
                        <a16:creationId id="{EE914C7D-F920-2CEA-75CB-D8C6EAC89EF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4" y="1180"/>
                    <a:ext cx="152" cy="340"/>
                  </a:xfrm>
                  <a:custGeom>
                    <a:avLst/>
                    <a:gdLst>
                      <a:gd fmla="*/ 50 w 73" name="T0"/>
                      <a:gd fmla="*/ 0 h 164" name="T1"/>
                      <a:gd fmla="*/ 0 w 73" name="T2"/>
                      <a:gd fmla="*/ 164 h 164" name="T3"/>
                      <a:gd fmla="*/ 50 w 73" name="T4"/>
                      <a:gd fmla="*/ 0 h 16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64" w="73">
                        <a:moveTo>
                          <a:pt x="50" y="0"/>
                        </a:moveTo>
                        <a:cubicBezTo>
                          <a:pt x="0" y="164"/>
                          <a:pt x="0" y="164"/>
                          <a:pt x="0" y="164"/>
                        </a:cubicBezTo>
                        <a:cubicBezTo>
                          <a:pt x="0" y="164"/>
                          <a:pt x="73" y="85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352cbff-2b0e-4bec-9b7e-88aeeecfb195" id="565" name="iṣľîḋe">
                    <a:extLst>
                      <a:ext uri="{FF2B5EF4-FFF2-40B4-BE49-F238E27FC236}">
                        <a16:creationId id="{A7441690-6BD5-4BA8-CA09-F59B6D6DA10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2" y="1507"/>
                    <a:ext cx="246" cy="258"/>
                  </a:xfrm>
                  <a:custGeom>
                    <a:avLst/>
                    <a:gdLst>
                      <a:gd fmla="*/ 118 w 118" name="T0"/>
                      <a:gd fmla="*/ 124 h 124" name="T1"/>
                      <a:gd fmla="*/ 0 w 118" name="T2"/>
                      <a:gd fmla="*/ 0 h 124" name="T3"/>
                      <a:gd fmla="*/ 118 w 118" name="T4"/>
                      <a:gd fmla="*/ 124 h 12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4" w="118">
                        <a:moveTo>
                          <a:pt x="118" y="12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33" y="102"/>
                          <a:pt x="118" y="124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3b03f47-529c-4907-a0f3-792f70e851c2" id="566" name="ïṩľîḑé">
                    <a:extLst>
                      <a:ext uri="{FF2B5EF4-FFF2-40B4-BE49-F238E27FC236}">
                        <a16:creationId id="{026DCEF0-12AE-63FD-2C64-A0AF0781DFB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42" y="1507"/>
                    <a:ext cx="246" cy="258"/>
                  </a:xfrm>
                  <a:custGeom>
                    <a:avLst/>
                    <a:gdLst>
                      <a:gd fmla="*/ 118 w 118" name="T0"/>
                      <a:gd fmla="*/ 124 h 124" name="T1"/>
                      <a:gd fmla="*/ 0 w 118" name="T2"/>
                      <a:gd fmla="*/ 0 h 124" name="T3"/>
                      <a:gd fmla="*/ 118 w 118" name="T4"/>
                      <a:gd fmla="*/ 124 h 124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124" w="118">
                        <a:moveTo>
                          <a:pt x="118" y="124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00" y="38"/>
                          <a:pt x="118" y="12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e520afe-9308-416a-92a0-c508a2a66844" id="567" name="iś1îďé">
                    <a:extLst>
                      <a:ext uri="{FF2B5EF4-FFF2-40B4-BE49-F238E27FC236}">
                        <a16:creationId id="{BFB94DEB-80D8-FEA1-E3D5-FCB9F648340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04" y="1464"/>
                    <a:ext cx="347" cy="129"/>
                  </a:xfrm>
                  <a:custGeom>
                    <a:avLst/>
                    <a:gdLst>
                      <a:gd fmla="*/ 0 w 167" name="T0"/>
                      <a:gd fmla="*/ 62 h 62" name="T1"/>
                      <a:gd fmla="*/ 167 w 167" name="T2"/>
                      <a:gd fmla="*/ 22 h 62" name="T3"/>
                      <a:gd fmla="*/ 0 w 167" name="T4"/>
                      <a:gd fmla="*/ 62 h 62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2" w="167">
                        <a:moveTo>
                          <a:pt x="0" y="62"/>
                        </a:moveTo>
                        <a:cubicBezTo>
                          <a:pt x="167" y="22"/>
                          <a:pt x="167" y="22"/>
                          <a:pt x="167" y="22"/>
                        </a:cubicBezTo>
                        <a:cubicBezTo>
                          <a:pt x="167" y="22"/>
                          <a:pt x="62" y="0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946eaa3-d742-437a-853c-9b419f5a22c8" id="568" name="ïSḻïdé">
                    <a:extLst>
                      <a:ext uri="{FF2B5EF4-FFF2-40B4-BE49-F238E27FC236}">
                        <a16:creationId id="{DE9184BD-9871-F8F5-67AC-CBABA092FDC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04" y="1510"/>
                    <a:ext cx="347" cy="141"/>
                  </a:xfrm>
                  <a:custGeom>
                    <a:avLst/>
                    <a:gdLst>
                      <a:gd fmla="*/ 0 w 167" name="T0"/>
                      <a:gd fmla="*/ 40 h 68" name="T1"/>
                      <a:gd fmla="*/ 167 w 167" name="T2"/>
                      <a:gd fmla="*/ 0 h 68" name="T3"/>
                      <a:gd fmla="*/ 0 w 167" name="T4"/>
                      <a:gd fmla="*/ 40 h 68" name="T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b="b" l="0" r="r" t="0"/>
                    <a:pathLst>
                      <a:path h="68" w="167">
                        <a:moveTo>
                          <a:pt x="0" y="40"/>
                        </a:move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67" y="0"/>
                          <a:pt x="84" y="68"/>
                          <a:pt x="0" y="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192cd94-462b-4241-a35c-a94a3aaafbdb" id="569" name="îṩḻiḋê">
                    <a:extLst>
                      <a:ext uri="{FF2B5EF4-FFF2-40B4-BE49-F238E27FC236}">
                        <a16:creationId id="{F47D2ACA-C41F-F5C2-6F17-EB0B54ECA3D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3" y="1530"/>
                    <a:ext cx="69" cy="540"/>
                  </a:xfrm>
                  <a:custGeom>
                    <a:avLst/>
                    <a:gdLst>
                      <a:gd fmla="*/ 69 w 69" name="T0"/>
                      <a:gd fmla="*/ 540 h 540" name="T1"/>
                      <a:gd fmla="*/ 0 w 69" name="T2"/>
                      <a:gd fmla="*/ 540 h 540" name="T3"/>
                      <a:gd fmla="*/ 23 w 69" name="T4"/>
                      <a:gd fmla="*/ 0 h 540" name="T5"/>
                      <a:gd fmla="*/ 46 w 69" name="T6"/>
                      <a:gd fmla="*/ 0 h 540" name="T7"/>
                      <a:gd fmla="*/ 69 w 69" name="T8"/>
                      <a:gd fmla="*/ 540 h 54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40" w="69">
                        <a:moveTo>
                          <a:pt x="69" y="540"/>
                        </a:moveTo>
                        <a:lnTo>
                          <a:pt x="0" y="540"/>
                        </a:lnTo>
                        <a:lnTo>
                          <a:pt x="23" y="0"/>
                        </a:lnTo>
                        <a:lnTo>
                          <a:pt x="46" y="0"/>
                        </a:lnTo>
                        <a:lnTo>
                          <a:pt x="69" y="5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2eb5452-1a21-44bb-abc7-87f08aeadde5" id="570" name="í$ḻiďê">
                    <a:extLst>
                      <a:ext uri="{FF2B5EF4-FFF2-40B4-BE49-F238E27FC236}">
                        <a16:creationId id="{6CCC0BE2-3583-1ED9-83ED-8FD768DB853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51" y="1530"/>
                    <a:ext cx="31" cy="540"/>
                  </a:xfrm>
                  <a:custGeom>
                    <a:avLst/>
                    <a:gdLst>
                      <a:gd fmla="*/ 31 w 31" name="T0"/>
                      <a:gd fmla="*/ 540 h 540" name="T1"/>
                      <a:gd fmla="*/ 6 w 31" name="T2"/>
                      <a:gd fmla="*/ 540 h 540" name="T3"/>
                      <a:gd fmla="*/ 0 w 31" name="T4"/>
                      <a:gd fmla="*/ 0 h 540" name="T5"/>
                      <a:gd fmla="*/ 8 w 31" name="T6"/>
                      <a:gd fmla="*/ 0 h 540" name="T7"/>
                      <a:gd fmla="*/ 31 w 31" name="T8"/>
                      <a:gd fmla="*/ 540 h 54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40" w="31">
                        <a:moveTo>
                          <a:pt x="31" y="540"/>
                        </a:moveTo>
                        <a:lnTo>
                          <a:pt x="6" y="54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31" y="540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ae7a56-ab00-4fac-9a16-936387441aa9" id="571" name="iśḷïḍe">
                    <a:extLst>
                      <a:ext uri="{FF2B5EF4-FFF2-40B4-BE49-F238E27FC236}">
                        <a16:creationId id="{C3846117-146D-6CC9-8CF1-B88A996B1B9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11" y="1480"/>
                    <a:ext cx="75" cy="7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07f175d-0461-41ab-a9c2-a882024c8818" id="572" name="ïṩľîḓe">
                    <a:extLst>
                      <a:ext uri="{FF2B5EF4-FFF2-40B4-BE49-F238E27FC236}">
                        <a16:creationId id="{54135075-E38F-C838-2CA1-82F4B385C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20" y="1489"/>
                    <a:ext cx="56" cy="58"/>
                  </a:xfrm>
                  <a:prstGeom prst="ellipse">
                    <a:avLst/>
                  </a:prstGeom>
                  <a:solidFill>
                    <a:srgbClr val="9AD8DA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d84173e-ba2d-4d07-80aa-67ead2b61b54" id="573" name="îSḻïḑé">
                    <a:extLst>
                      <a:ext uri="{FF2B5EF4-FFF2-40B4-BE49-F238E27FC236}">
                        <a16:creationId id="{C398D5F1-5E70-78DA-9611-24576ED11CE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30" y="1491"/>
                    <a:ext cx="46" cy="56"/>
                  </a:xfrm>
                  <a:custGeom>
                    <a:avLst/>
                    <a:gdLst>
                      <a:gd fmla="*/ 14 w 22" name="T0"/>
                      <a:gd fmla="*/ 0 h 27" name="T1"/>
                      <a:gd fmla="*/ 18 w 22" name="T2"/>
                      <a:gd fmla="*/ 10 h 27" name="T3"/>
                      <a:gd fmla="*/ 5 w 22" name="T4"/>
                      <a:gd fmla="*/ 24 h 27" name="T5"/>
                      <a:gd fmla="*/ 0 w 22" name="T6"/>
                      <a:gd fmla="*/ 23 h 27" name="T7"/>
                      <a:gd fmla="*/ 9 w 22" name="T8"/>
                      <a:gd fmla="*/ 27 h 27" name="T9"/>
                      <a:gd fmla="*/ 22 w 22" name="T10"/>
                      <a:gd fmla="*/ 13 h 27" name="T11"/>
                      <a:gd fmla="*/ 14 w 22" name="T12"/>
                      <a:gd fmla="*/ 0 h 27" name="T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b="b" l="0" r="r" t="0"/>
                    <a:pathLst>
                      <a:path h="27" w="22">
                        <a:moveTo>
                          <a:pt x="14" y="0"/>
                        </a:moveTo>
                        <a:cubicBezTo>
                          <a:pt x="16" y="3"/>
                          <a:pt x="18" y="6"/>
                          <a:pt x="18" y="10"/>
                        </a:cubicBezTo>
                        <a:cubicBezTo>
                          <a:pt x="18" y="18"/>
                          <a:pt x="12" y="24"/>
                          <a:pt x="5" y="24"/>
                        </a:cubicBezTo>
                        <a:cubicBezTo>
                          <a:pt x="3" y="24"/>
                          <a:pt x="1" y="24"/>
                          <a:pt x="0" y="23"/>
                        </a:cubicBezTo>
                        <a:cubicBezTo>
                          <a:pt x="2" y="25"/>
                          <a:pt x="5" y="27"/>
                          <a:pt x="9" y="27"/>
                        </a:cubicBezTo>
                        <a:cubicBezTo>
                          <a:pt x="16" y="27"/>
                          <a:pt x="22" y="20"/>
                          <a:pt x="22" y="13"/>
                        </a:cubicBezTo>
                        <a:cubicBezTo>
                          <a:pt x="22" y="7"/>
                          <a:pt x="19" y="2"/>
                          <a:pt x="14" y="0"/>
                        </a:cubicBezTo>
                        <a:close/>
                      </a:path>
                    </a:pathLst>
                  </a:custGeom>
                  <a:solidFill>
                    <a:srgbClr val="72CCD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bc74eb-b74c-43d5-b8e7-fbad5a78195c" id="574" name="íśľïdé">
                    <a:extLst>
                      <a:ext uri="{FF2B5EF4-FFF2-40B4-BE49-F238E27FC236}">
                        <a16:creationId id="{F840F555-A699-AEEC-4C2B-B1A2D9DD36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159" y="2039"/>
                    <a:ext cx="179" cy="49"/>
                  </a:xfrm>
                  <a:custGeom>
                    <a:avLst/>
                    <a:gdLst>
                      <a:gd fmla="*/ 86 w 86" name="T0"/>
                      <a:gd fmla="*/ 24 h 24" name="T1"/>
                      <a:gd fmla="*/ 43 w 86" name="T2"/>
                      <a:gd fmla="*/ 0 h 24" name="T3"/>
                      <a:gd fmla="*/ 0 w 86" name="T4"/>
                      <a:gd fmla="*/ 24 h 24" name="T5"/>
                      <a:gd fmla="*/ 86 w 86" name="T6"/>
                      <a:gd fmla="*/ 24 h 24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24" w="86">
                        <a:moveTo>
                          <a:pt x="86" y="24"/>
                        </a:moveTo>
                        <a:cubicBezTo>
                          <a:pt x="86" y="11"/>
                          <a:pt x="67" y="0"/>
                          <a:pt x="43" y="0"/>
                        </a:cubicBezTo>
                        <a:cubicBezTo>
                          <a:pt x="19" y="0"/>
                          <a:pt x="0" y="11"/>
                          <a:pt x="0" y="24"/>
                        </a:cubicBezTo>
                        <a:lnTo>
                          <a:pt x="86" y="24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ce63762-02fa-49b8-8c47-0c400e50cf9c" id="575" name="íṧlîdè">
                    <a:extLst>
                      <a:ext uri="{FF2B5EF4-FFF2-40B4-BE49-F238E27FC236}">
                        <a16:creationId id="{F7ACA08E-F00F-94E7-86D9-EA12408EB8F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236" y="2039"/>
                    <a:ext cx="102" cy="49"/>
                  </a:xfrm>
                  <a:custGeom>
                    <a:avLst/>
                    <a:gdLst>
                      <a:gd fmla="*/ 6 w 49" name="T0"/>
                      <a:gd fmla="*/ 0 h 24" name="T1"/>
                      <a:gd fmla="*/ 0 w 49" name="T2"/>
                      <a:gd fmla="*/ 0 h 24" name="T3"/>
                      <a:gd fmla="*/ 36 w 49" name="T4"/>
                      <a:gd fmla="*/ 24 h 24" name="T5"/>
                      <a:gd fmla="*/ 49 w 49" name="T6"/>
                      <a:gd fmla="*/ 24 h 24" name="T7"/>
                      <a:gd fmla="*/ 6 w 49" name="T8"/>
                      <a:gd fmla="*/ 0 h 24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4" w="49">
                        <a:moveTo>
                          <a:pt x="6" y="0"/>
                        </a:moveTo>
                        <a:cubicBezTo>
                          <a:pt x="4" y="0"/>
                          <a:pt x="2" y="0"/>
                          <a:pt x="0" y="0"/>
                        </a:cubicBezTo>
                        <a:cubicBezTo>
                          <a:pt x="20" y="2"/>
                          <a:pt x="36" y="12"/>
                          <a:pt x="36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11"/>
                          <a:pt x="30" y="0"/>
                          <a:pt x="6" y="0"/>
                        </a:cubicBez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593c2e4-74fa-4488-b882-49b022e10702" id="576" name="ïšľiḍé">
                    <a:extLst>
                      <a:ext uri="{FF2B5EF4-FFF2-40B4-BE49-F238E27FC236}">
                        <a16:creationId id="{139C0BDE-BBCB-65FA-D0F4-72A785B118A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31" y="2028"/>
                    <a:ext cx="2967" cy="179"/>
                  </a:xfrm>
                  <a:custGeom>
                    <a:avLst/>
                    <a:gdLst>
                      <a:gd fmla="*/ 0 w 1428" name="T0"/>
                      <a:gd fmla="*/ 86 h 86" name="T1"/>
                      <a:gd fmla="*/ 714 w 1428" name="T2"/>
                      <a:gd fmla="*/ 0 h 86" name="T3"/>
                      <a:gd fmla="*/ 1428 w 1428" name="T4"/>
                      <a:gd fmla="*/ 86 h 86" name="T5"/>
                      <a:gd fmla="*/ 0 w 1428" name="T6"/>
                      <a:gd fmla="*/ 86 h 8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86" w="1428">
                        <a:moveTo>
                          <a:pt x="0" y="86"/>
                        </a:moveTo>
                        <a:cubicBezTo>
                          <a:pt x="0" y="38"/>
                          <a:pt x="320" y="0"/>
                          <a:pt x="714" y="0"/>
                        </a:cubicBezTo>
                        <a:cubicBezTo>
                          <a:pt x="1108" y="0"/>
                          <a:pt x="1428" y="38"/>
                          <a:pt x="1428" y="86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</a:path>
                    </a:pathLst>
                  </a:custGeom>
                  <a:solidFill>
                    <a:srgbClr val="7AC14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54b3889-3ce6-4377-bd11-6f8250ec94fe" id="577" name="ïşļïdé">
                    <a:extLst>
                      <a:ext uri="{FF2B5EF4-FFF2-40B4-BE49-F238E27FC236}">
                        <a16:creationId id="{C410A8BB-D3BC-7EA9-3A77-2403E5E63F9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3" y="2263"/>
                    <a:ext cx="519" cy="14"/>
                  </a:xfrm>
                  <a:prstGeom prst="rect">
                    <a:avLst/>
                  </a:pr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252b20b-1fbf-4c3a-aa1a-5c0e758a8f97" id="578" name="išḷîḍe">
                    <a:extLst>
                      <a:ext uri="{FF2B5EF4-FFF2-40B4-BE49-F238E27FC236}">
                        <a16:creationId id="{9BDCC00A-F49E-DFDC-177A-E94984BEB8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3" y="2263"/>
                    <a:ext cx="519" cy="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bd4fa5e-25d7-4477-a6a3-67deeaf94528" id="579" name="ïṥļíḓé">
                    <a:extLst>
                      <a:ext uri="{FF2B5EF4-FFF2-40B4-BE49-F238E27FC236}">
                        <a16:creationId id="{6269BE7F-E597-575C-9F55-923FEB12FCC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01" y="2215"/>
                    <a:ext cx="524" cy="50"/>
                  </a:xfrm>
                  <a:custGeom>
                    <a:avLst/>
                    <a:gdLst>
                      <a:gd fmla="*/ 248 w 252" name="T0"/>
                      <a:gd fmla="*/ 21 h 24" name="T1"/>
                      <a:gd fmla="*/ 248 w 252" name="T2"/>
                      <a:gd fmla="*/ 24 h 24" name="T3"/>
                      <a:gd fmla="*/ 5 w 252" name="T4"/>
                      <a:gd fmla="*/ 24 h 24" name="T5"/>
                      <a:gd fmla="*/ 4 w 252" name="T6"/>
                      <a:gd fmla="*/ 21 h 24" name="T7"/>
                      <a:gd fmla="*/ 40 w 252" name="T8"/>
                      <a:gd fmla="*/ 3 h 24" name="T9"/>
                      <a:gd fmla="*/ 53 w 252" name="T10"/>
                      <a:gd fmla="*/ 0 h 24" name="T11"/>
                      <a:gd fmla="*/ 199 w 252" name="T12"/>
                      <a:gd fmla="*/ 0 h 24" name="T13"/>
                      <a:gd fmla="*/ 212 w 252" name="T14"/>
                      <a:gd fmla="*/ 3 h 24" name="T15"/>
                      <a:gd fmla="*/ 248 w 252" name="T16"/>
                      <a:gd fmla="*/ 21 h 24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24" w="252">
                        <a:moveTo>
                          <a:pt x="248" y="21"/>
                        </a:moveTo>
                        <a:cubicBezTo>
                          <a:pt x="252" y="23"/>
                          <a:pt x="251" y="24"/>
                          <a:pt x="248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" y="24"/>
                          <a:pt x="0" y="23"/>
                          <a:pt x="4" y="21"/>
                        </a:cubicBezTo>
                        <a:cubicBezTo>
                          <a:pt x="40" y="3"/>
                          <a:pt x="40" y="3"/>
                          <a:pt x="40" y="3"/>
                        </a:cubicBezTo>
                        <a:cubicBezTo>
                          <a:pt x="43" y="1"/>
                          <a:pt x="49" y="0"/>
                          <a:pt x="53" y="0"/>
                        </a:cubicBezTo>
                        <a:cubicBezTo>
                          <a:pt x="199" y="0"/>
                          <a:pt x="199" y="0"/>
                          <a:pt x="199" y="0"/>
                        </a:cubicBezTo>
                        <a:cubicBezTo>
                          <a:pt x="203" y="0"/>
                          <a:pt x="209" y="1"/>
                          <a:pt x="212" y="3"/>
                        </a:cubicBezTo>
                        <a:cubicBezTo>
                          <a:pt x="248" y="21"/>
                          <a:pt x="248" y="21"/>
                          <a:pt x="248" y="21"/>
                        </a:cubicBezTo>
                      </a:path>
                    </a:pathLst>
                  </a:custGeom>
                  <a:solidFill>
                    <a:srgbClr val="D6D6D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64f457d-182a-4c4c-8a36-996f464a3f1b" id="580" name="îslïḑé">
                    <a:extLst>
                      <a:ext uri="{FF2B5EF4-FFF2-40B4-BE49-F238E27FC236}">
                        <a16:creationId id="{E94BAD87-3FF2-2123-8A72-0199E9C9AD8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11" y="2215"/>
                    <a:ext cx="511" cy="50"/>
                  </a:xfrm>
                  <a:custGeom>
                    <a:avLst/>
                    <a:gdLst>
                      <a:gd fmla="*/ 194 w 246" name="T0"/>
                      <a:gd fmla="*/ 0 h 24" name="T1"/>
                      <a:gd fmla="*/ 128 w 246" name="T2"/>
                      <a:gd fmla="*/ 0 h 24" name="T3"/>
                      <a:gd fmla="*/ 93 w 246" name="T4"/>
                      <a:gd fmla="*/ 18 h 24" name="T5"/>
                      <a:gd fmla="*/ 0 w 246" name="T6"/>
                      <a:gd fmla="*/ 24 h 24" name="T7"/>
                      <a:gd fmla="*/ 243 w 246" name="T8"/>
                      <a:gd fmla="*/ 24 h 24" name="T9"/>
                      <a:gd fmla="*/ 246 w 246" name="T10"/>
                      <a:gd fmla="*/ 23 h 24" name="T11"/>
                      <a:gd fmla="*/ 243 w 246" name="T12"/>
                      <a:gd fmla="*/ 21 h 24" name="T13"/>
                      <a:gd fmla="*/ 207 w 246" name="T14"/>
                      <a:gd fmla="*/ 3 h 24" name="T15"/>
                      <a:gd fmla="*/ 194 w 246" name="T16"/>
                      <a:gd fmla="*/ 0 h 24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24" w="246">
                        <a:moveTo>
                          <a:pt x="194" y="0"/>
                        </a:move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93" y="18"/>
                          <a:pt x="93" y="18"/>
                          <a:pt x="93" y="18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243" y="24"/>
                          <a:pt x="243" y="24"/>
                          <a:pt x="243" y="24"/>
                        </a:cubicBezTo>
                        <a:cubicBezTo>
                          <a:pt x="245" y="24"/>
                          <a:pt x="246" y="24"/>
                          <a:pt x="246" y="23"/>
                        </a:cubicBezTo>
                        <a:cubicBezTo>
                          <a:pt x="246" y="23"/>
                          <a:pt x="245" y="22"/>
                          <a:pt x="243" y="21"/>
                        </a:cubicBezTo>
                        <a:cubicBezTo>
                          <a:pt x="207" y="3"/>
                          <a:pt x="207" y="3"/>
                          <a:pt x="207" y="3"/>
                        </a:cubicBezTo>
                        <a:cubicBezTo>
                          <a:pt x="204" y="1"/>
                          <a:pt x="198" y="0"/>
                          <a:pt x="194" y="0"/>
                        </a:cubicBezTo>
                      </a:path>
                    </a:pathLst>
                  </a:custGeom>
                  <a:solidFill>
                    <a:srgbClr val="B4B4B5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80fc403-41ed-4dd3-a152-222d8581edc6" id="581" name="îṡliďê">
                    <a:extLst>
                      <a:ext uri="{FF2B5EF4-FFF2-40B4-BE49-F238E27FC236}">
                        <a16:creationId id="{1CA5F9D9-70E9-C815-6977-2FDE47FFE2C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099" y="1887"/>
                    <a:ext cx="528" cy="220"/>
                  </a:xfrm>
                  <a:custGeom>
                    <a:avLst/>
                    <a:gdLst>
                      <a:gd fmla="*/ 253 w 254" name="T0"/>
                      <a:gd fmla="*/ 99 h 106" name="T1"/>
                      <a:gd fmla="*/ 249 w 254" name="T2"/>
                      <a:gd fmla="*/ 106 h 106" name="T3"/>
                      <a:gd fmla="*/ 6 w 254" name="T4"/>
                      <a:gd fmla="*/ 106 h 106" name="T5"/>
                      <a:gd fmla="*/ 1 w 254" name="T6"/>
                      <a:gd fmla="*/ 99 h 106" name="T7"/>
                      <a:gd fmla="*/ 44 w 254" name="T8"/>
                      <a:gd fmla="*/ 6 h 106" name="T9"/>
                      <a:gd fmla="*/ 54 w 254" name="T10"/>
                      <a:gd fmla="*/ 0 h 106" name="T11"/>
                      <a:gd fmla="*/ 200 w 254" name="T12"/>
                      <a:gd fmla="*/ 0 h 106" name="T13"/>
                      <a:gd fmla="*/ 210 w 254" name="T14"/>
                      <a:gd fmla="*/ 6 h 106" name="T15"/>
                      <a:gd fmla="*/ 253 w 254" name="T16"/>
                      <a:gd fmla="*/ 99 h 106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106" w="254">
                        <a:moveTo>
                          <a:pt x="253" y="99"/>
                        </a:moveTo>
                        <a:cubicBezTo>
                          <a:pt x="254" y="103"/>
                          <a:pt x="252" y="106"/>
                          <a:pt x="249" y="106"/>
                        </a:cubicBezTo>
                        <a:cubicBezTo>
                          <a:pt x="6" y="106"/>
                          <a:pt x="6" y="106"/>
                          <a:pt x="6" y="106"/>
                        </a:cubicBezTo>
                        <a:cubicBezTo>
                          <a:pt x="2" y="106"/>
                          <a:pt x="0" y="103"/>
                          <a:pt x="1" y="99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6" y="3"/>
                          <a:pt x="50" y="0"/>
                          <a:pt x="54" y="0"/>
                        </a:cubicBez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204" y="0"/>
                          <a:pt x="208" y="3"/>
                          <a:pt x="210" y="6"/>
                        </a:cubicBezTo>
                        <a:lnTo>
                          <a:pt x="253" y="99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754f7d8-a1b9-446b-93fc-72f872137a30" id="582" name="ïṥļíďé">
                    <a:extLst>
                      <a:ext uri="{FF2B5EF4-FFF2-40B4-BE49-F238E27FC236}">
                        <a16:creationId id="{46499AFD-BBB6-B693-917B-A510D0C538B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11" y="2107"/>
                    <a:ext cx="505" cy="21"/>
                  </a:xfrm>
                  <a:custGeom>
                    <a:avLst/>
                    <a:gdLst>
                      <a:gd fmla="*/ 505 w 505" name="T0"/>
                      <a:gd fmla="*/ 0 h 21" name="T1"/>
                      <a:gd fmla="*/ 0 w 505" name="T2"/>
                      <a:gd fmla="*/ 0 h 21" name="T3"/>
                      <a:gd fmla="*/ 13 w 505" name="T4"/>
                      <a:gd fmla="*/ 21 h 21" name="T5"/>
                      <a:gd fmla="*/ 491 w 505" name="T6"/>
                      <a:gd fmla="*/ 21 h 21" name="T7"/>
                      <a:gd fmla="*/ 505 w 505" name="T8"/>
                      <a:gd fmla="*/ 0 h 2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1" w="505">
                        <a:moveTo>
                          <a:pt x="505" y="0"/>
                        </a:moveTo>
                        <a:lnTo>
                          <a:pt x="0" y="0"/>
                        </a:lnTo>
                        <a:lnTo>
                          <a:pt x="13" y="21"/>
                        </a:lnTo>
                        <a:lnTo>
                          <a:pt x="491" y="21"/>
                        </a:lnTo>
                        <a:lnTo>
                          <a:pt x="505" y="0"/>
                        </a:lnTo>
                        <a:close/>
                      </a:path>
                    </a:pathLst>
                  </a:custGeom>
                  <a:solidFill>
                    <a:srgbClr val="93959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379427b-91e7-483b-bb8e-e1b58cb7ab8b" id="583" name="ïṩ1ïḓe">
                    <a:extLst>
                      <a:ext uri="{FF2B5EF4-FFF2-40B4-BE49-F238E27FC236}">
                        <a16:creationId id="{2E0FE7C6-DF10-6B2B-3F88-FAB2587820D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1947"/>
                    <a:ext cx="91" cy="48"/>
                  </a:xfrm>
                  <a:custGeom>
                    <a:avLst/>
                    <a:gdLst>
                      <a:gd fmla="*/ 0 w 91" name="T0"/>
                      <a:gd fmla="*/ 48 h 48" name="T1"/>
                      <a:gd fmla="*/ 91 w 91" name="T2"/>
                      <a:gd fmla="*/ 48 h 48" name="T3"/>
                      <a:gd fmla="*/ 81 w 91" name="T4"/>
                      <a:gd fmla="*/ 0 h 48" name="T5"/>
                      <a:gd fmla="*/ 0 w 91" name="T6"/>
                      <a:gd fmla="*/ 0 h 48" name="T7"/>
                      <a:gd fmla="*/ 0 w 91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1">
                        <a:moveTo>
                          <a:pt x="0" y="48"/>
                        </a:moveTo>
                        <a:lnTo>
                          <a:pt x="91" y="48"/>
                        </a:lnTo>
                        <a:lnTo>
                          <a:pt x="81" y="0"/>
                        </a:lnTo>
                        <a:lnTo>
                          <a:pt x="0" y="0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ad2db9-e4e5-48e9-b685-9d7e48c47e51" id="584" name="ïṥľiḑé">
                    <a:extLst>
                      <a:ext uri="{FF2B5EF4-FFF2-40B4-BE49-F238E27FC236}">
                        <a16:creationId id="{D5392690-EE52-ED87-C354-4A23EA487FC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67" y="1947"/>
                    <a:ext cx="90" cy="48"/>
                  </a:xfrm>
                  <a:custGeom>
                    <a:avLst/>
                    <a:gdLst>
                      <a:gd fmla="*/ 90 w 90" name="T0"/>
                      <a:gd fmla="*/ 48 h 48" name="T1"/>
                      <a:gd fmla="*/ 90 w 90" name="T2"/>
                      <a:gd fmla="*/ 0 h 48" name="T3"/>
                      <a:gd fmla="*/ 11 w 90" name="T4"/>
                      <a:gd fmla="*/ 0 h 48" name="T5"/>
                      <a:gd fmla="*/ 0 w 90" name="T6"/>
                      <a:gd fmla="*/ 48 h 48" name="T7"/>
                      <a:gd fmla="*/ 90 w 90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0">
                        <a:moveTo>
                          <a:pt x="90" y="48"/>
                        </a:moveTo>
                        <a:lnTo>
                          <a:pt x="90" y="0"/>
                        </a:lnTo>
                        <a:lnTo>
                          <a:pt x="11" y="0"/>
                        </a:lnTo>
                        <a:lnTo>
                          <a:pt x="0" y="48"/>
                        </a:lnTo>
                        <a:lnTo>
                          <a:pt x="90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36c6891-6255-469f-9161-0c5f1f023bd2" id="585" name="îṡ1ïḑè">
                    <a:extLst>
                      <a:ext uri="{FF2B5EF4-FFF2-40B4-BE49-F238E27FC236}">
                        <a16:creationId id="{3D09BA6E-1B63-DDF9-3948-635BE33A56E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1900"/>
                    <a:ext cx="77" cy="35"/>
                  </a:xfrm>
                  <a:custGeom>
                    <a:avLst/>
                    <a:gdLst>
                      <a:gd fmla="*/ 0 w 77" name="T0"/>
                      <a:gd fmla="*/ 35 h 35" name="T1"/>
                      <a:gd fmla="*/ 77 w 77" name="T2"/>
                      <a:gd fmla="*/ 35 h 35" name="T3"/>
                      <a:gd fmla="*/ 71 w 77" name="T4"/>
                      <a:gd fmla="*/ 0 h 35" name="T5"/>
                      <a:gd fmla="*/ 0 w 77" name="T6"/>
                      <a:gd fmla="*/ 0 h 35" name="T7"/>
                      <a:gd fmla="*/ 0 w 77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7">
                        <a:moveTo>
                          <a:pt x="0" y="35"/>
                        </a:moveTo>
                        <a:lnTo>
                          <a:pt x="77" y="35"/>
                        </a:lnTo>
                        <a:lnTo>
                          <a:pt x="71" y="0"/>
                        </a:lnTo>
                        <a:lnTo>
                          <a:pt x="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d0a092a-85d6-41c0-9def-78de1ba5819c" id="586" name="îşlïḋê">
                    <a:extLst>
                      <a:ext uri="{FF2B5EF4-FFF2-40B4-BE49-F238E27FC236}">
                        <a16:creationId id="{377E7442-F840-F8C6-3518-9C7179AC28C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51" y="2007"/>
                    <a:ext cx="106" cy="69"/>
                  </a:xfrm>
                  <a:custGeom>
                    <a:avLst/>
                    <a:gdLst>
                      <a:gd fmla="*/ 106 w 106" name="T0"/>
                      <a:gd fmla="*/ 69 h 69" name="T1"/>
                      <a:gd fmla="*/ 106 w 106" name="T2"/>
                      <a:gd fmla="*/ 0 h 69" name="T3"/>
                      <a:gd fmla="*/ 14 w 106" name="T4"/>
                      <a:gd fmla="*/ 0 h 69" name="T5"/>
                      <a:gd fmla="*/ 0 w 106" name="T6"/>
                      <a:gd fmla="*/ 69 h 69" name="T7"/>
                      <a:gd fmla="*/ 106 w 106" name="T8"/>
                      <a:gd fmla="*/ 69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06">
                        <a:moveTo>
                          <a:pt x="106" y="69"/>
                        </a:moveTo>
                        <a:lnTo>
                          <a:pt x="106" y="0"/>
                        </a:lnTo>
                        <a:lnTo>
                          <a:pt x="14" y="0"/>
                        </a:lnTo>
                        <a:lnTo>
                          <a:pt x="0" y="69"/>
                        </a:lnTo>
                        <a:lnTo>
                          <a:pt x="106" y="69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57bba30-f52f-4de1-80de-fafc3828d7ae" id="587" name="íS1ïďê">
                    <a:extLst>
                      <a:ext uri="{FF2B5EF4-FFF2-40B4-BE49-F238E27FC236}">
                        <a16:creationId id="{759F6007-B1F1-1BBC-D5BA-8C53FB44796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67" y="1947"/>
                    <a:ext cx="98" cy="48"/>
                  </a:xfrm>
                  <a:custGeom>
                    <a:avLst/>
                    <a:gdLst>
                      <a:gd fmla="*/ 23 w 98" name="T0"/>
                      <a:gd fmla="*/ 0 h 48" name="T1"/>
                      <a:gd fmla="*/ 0 w 98" name="T2"/>
                      <a:gd fmla="*/ 48 h 48" name="T3"/>
                      <a:gd fmla="*/ 88 w 98" name="T4"/>
                      <a:gd fmla="*/ 48 h 48" name="T5"/>
                      <a:gd fmla="*/ 98 w 98" name="T6"/>
                      <a:gd fmla="*/ 0 h 48" name="T7"/>
                      <a:gd fmla="*/ 23 w 98" name="T8"/>
                      <a:gd fmla="*/ 0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8">
                        <a:moveTo>
                          <a:pt x="23" y="0"/>
                        </a:moveTo>
                        <a:lnTo>
                          <a:pt x="0" y="48"/>
                        </a:lnTo>
                        <a:lnTo>
                          <a:pt x="88" y="48"/>
                        </a:lnTo>
                        <a:lnTo>
                          <a:pt x="98" y="0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1364e51-e1cd-4df8-820b-5209ca010060" id="588" name="îṣļiḍè">
                    <a:extLst>
                      <a:ext uri="{FF2B5EF4-FFF2-40B4-BE49-F238E27FC236}">
                        <a16:creationId id="{5F5B3AA4-21B7-C7E8-21E1-A48027A5912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280" y="1900"/>
                    <a:ext cx="77" cy="35"/>
                  </a:xfrm>
                  <a:custGeom>
                    <a:avLst/>
                    <a:gdLst>
                      <a:gd fmla="*/ 77 w 77" name="T0"/>
                      <a:gd fmla="*/ 0 h 35" name="T1"/>
                      <a:gd fmla="*/ 8 w 77" name="T2"/>
                      <a:gd fmla="*/ 0 h 35" name="T3"/>
                      <a:gd fmla="*/ 0 w 77" name="T4"/>
                      <a:gd fmla="*/ 35 h 35" name="T5"/>
                      <a:gd fmla="*/ 77 w 77" name="T6"/>
                      <a:gd fmla="*/ 35 h 35" name="T7"/>
                      <a:gd fmla="*/ 77 w 77" name="T8"/>
                      <a:gd fmla="*/ 0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7">
                        <a:moveTo>
                          <a:pt x="77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77" y="35"/>
                        </a:lnTo>
                        <a:lnTo>
                          <a:pt x="77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370f9a7-dcd4-4efe-97f6-487835c4885a" id="589" name="íṧľïďe">
                    <a:extLst>
                      <a:ext uri="{FF2B5EF4-FFF2-40B4-BE49-F238E27FC236}">
                        <a16:creationId id="{7AC2A769-1C88-DE2A-97FE-2DCB11916D1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94" y="1900"/>
                    <a:ext cx="81" cy="35"/>
                  </a:xfrm>
                  <a:custGeom>
                    <a:avLst/>
                    <a:gdLst>
                      <a:gd fmla="*/ 73 w 81" name="T0"/>
                      <a:gd fmla="*/ 35 h 35" name="T1"/>
                      <a:gd fmla="*/ 81 w 81" name="T2"/>
                      <a:gd fmla="*/ 0 h 35" name="T3"/>
                      <a:gd fmla="*/ 15 w 81" name="T4"/>
                      <a:gd fmla="*/ 0 h 35" name="T5"/>
                      <a:gd fmla="*/ 0 w 81" name="T6"/>
                      <a:gd fmla="*/ 35 h 35" name="T7"/>
                      <a:gd fmla="*/ 73 w 81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81">
                        <a:moveTo>
                          <a:pt x="73" y="35"/>
                        </a:moveTo>
                        <a:lnTo>
                          <a:pt x="81" y="0"/>
                        </a:lnTo>
                        <a:lnTo>
                          <a:pt x="15" y="0"/>
                        </a:lnTo>
                        <a:lnTo>
                          <a:pt x="0" y="35"/>
                        </a:lnTo>
                        <a:lnTo>
                          <a:pt x="73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b91aa6-9806-474b-8572-c12e3e999ca9" id="590" name="íṣḷîḍé">
                    <a:extLst>
                      <a:ext uri="{FF2B5EF4-FFF2-40B4-BE49-F238E27FC236}">
                        <a16:creationId id="{17E13E6E-EA97-6603-57A7-0BF90F4D88E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69" y="2007"/>
                    <a:ext cx="108" cy="69"/>
                  </a:xfrm>
                  <a:custGeom>
                    <a:avLst/>
                    <a:gdLst>
                      <a:gd fmla="*/ 93 w 108" name="T0"/>
                      <a:gd fmla="*/ 0 h 69" name="T1"/>
                      <a:gd fmla="*/ 0 w 108" name="T2"/>
                      <a:gd fmla="*/ 0 h 69" name="T3"/>
                      <a:gd fmla="*/ 0 w 108" name="T4"/>
                      <a:gd fmla="*/ 69 h 69" name="T5"/>
                      <a:gd fmla="*/ 108 w 108" name="T6"/>
                      <a:gd fmla="*/ 69 h 69" name="T7"/>
                      <a:gd fmla="*/ 93 w 108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08">
                        <a:moveTo>
                          <a:pt x="93" y="0"/>
                        </a:moveTo>
                        <a:lnTo>
                          <a:pt x="0" y="0"/>
                        </a:lnTo>
                        <a:lnTo>
                          <a:pt x="0" y="69"/>
                        </a:lnTo>
                        <a:lnTo>
                          <a:pt x="108" y="69"/>
                        </a:lnTo>
                        <a:lnTo>
                          <a:pt x="93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677b71c-8f3f-4673-98ca-fa4efdb2655c" id="591" name="ïšḻíḓê">
                    <a:extLst>
                      <a:ext uri="{FF2B5EF4-FFF2-40B4-BE49-F238E27FC236}">
                        <a16:creationId id="{959C3FE6-D34B-3436-1A8D-57B4D7CF1C3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52" y="1900"/>
                    <a:ext cx="79" cy="35"/>
                  </a:xfrm>
                  <a:custGeom>
                    <a:avLst/>
                    <a:gdLst>
                      <a:gd fmla="*/ 6 w 79" name="T0"/>
                      <a:gd fmla="*/ 35 h 35" name="T1"/>
                      <a:gd fmla="*/ 79 w 79" name="T2"/>
                      <a:gd fmla="*/ 35 h 35" name="T3"/>
                      <a:gd fmla="*/ 64 w 79" name="T4"/>
                      <a:gd fmla="*/ 0 h 35" name="T5"/>
                      <a:gd fmla="*/ 0 w 79" name="T6"/>
                      <a:gd fmla="*/ 0 h 35" name="T7"/>
                      <a:gd fmla="*/ 6 w 79" name="T8"/>
                      <a:gd fmla="*/ 35 h 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35" w="79">
                        <a:moveTo>
                          <a:pt x="6" y="35"/>
                        </a:moveTo>
                        <a:lnTo>
                          <a:pt x="79" y="35"/>
                        </a:lnTo>
                        <a:lnTo>
                          <a:pt x="64" y="0"/>
                        </a:lnTo>
                        <a:lnTo>
                          <a:pt x="0" y="0"/>
                        </a:lnTo>
                        <a:lnTo>
                          <a:pt x="6" y="35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62e63fc-8b83-447c-9402-99ace99e972c" id="592" name="íSlíḍé">
                    <a:extLst>
                      <a:ext uri="{FF2B5EF4-FFF2-40B4-BE49-F238E27FC236}">
                        <a16:creationId id="{E3875478-59AE-A090-42D6-4F86A349E7D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132" y="2007"/>
                    <a:ext cx="121" cy="69"/>
                  </a:xfrm>
                  <a:custGeom>
                    <a:avLst/>
                    <a:gdLst>
                      <a:gd fmla="*/ 121 w 121" name="T0"/>
                      <a:gd fmla="*/ 0 h 69" name="T1"/>
                      <a:gd fmla="*/ 31 w 121" name="T2"/>
                      <a:gd fmla="*/ 0 h 69" name="T3"/>
                      <a:gd fmla="*/ 0 w 121" name="T4"/>
                      <a:gd fmla="*/ 69 h 69" name="T5"/>
                      <a:gd fmla="*/ 106 w 121" name="T6"/>
                      <a:gd fmla="*/ 69 h 69" name="T7"/>
                      <a:gd fmla="*/ 121 w 121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21">
                        <a:moveTo>
                          <a:pt x="121" y="0"/>
                        </a:moveTo>
                        <a:lnTo>
                          <a:pt x="31" y="0"/>
                        </a:lnTo>
                        <a:lnTo>
                          <a:pt x="0" y="69"/>
                        </a:lnTo>
                        <a:lnTo>
                          <a:pt x="106" y="69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1ed83b8-6ff2-4f95-85e1-1d6f8788909d" id="593" name="işļîḑe">
                    <a:extLst>
                      <a:ext uri="{FF2B5EF4-FFF2-40B4-BE49-F238E27FC236}">
                        <a16:creationId id="{1510C3F3-555E-EB8A-111C-6A6CD1EBA9F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62" y="1947"/>
                    <a:ext cx="96" cy="48"/>
                  </a:xfrm>
                  <a:custGeom>
                    <a:avLst/>
                    <a:gdLst>
                      <a:gd fmla="*/ 9 w 96" name="T0"/>
                      <a:gd fmla="*/ 48 h 48" name="T1"/>
                      <a:gd fmla="*/ 96 w 96" name="T2"/>
                      <a:gd fmla="*/ 48 h 48" name="T3"/>
                      <a:gd fmla="*/ 73 w 96" name="T4"/>
                      <a:gd fmla="*/ 0 h 48" name="T5"/>
                      <a:gd fmla="*/ 0 w 96" name="T6"/>
                      <a:gd fmla="*/ 0 h 48" name="T7"/>
                      <a:gd fmla="*/ 9 w 96" name="T8"/>
                      <a:gd fmla="*/ 48 h 48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8" w="96">
                        <a:moveTo>
                          <a:pt x="9" y="48"/>
                        </a:moveTo>
                        <a:lnTo>
                          <a:pt x="96" y="48"/>
                        </a:lnTo>
                        <a:lnTo>
                          <a:pt x="73" y="0"/>
                        </a:lnTo>
                        <a:lnTo>
                          <a:pt x="0" y="0"/>
                        </a:lnTo>
                        <a:lnTo>
                          <a:pt x="9" y="48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c4013ca-d98f-4c05-8e0e-46cc7c0afca9" id="594" name="iṣḻïḍê">
                    <a:extLst>
                      <a:ext uri="{FF2B5EF4-FFF2-40B4-BE49-F238E27FC236}">
                        <a16:creationId id="{18B074BA-44B0-2F37-BE8F-DE48CE69E7B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475" y="2007"/>
                    <a:ext cx="118" cy="69"/>
                  </a:xfrm>
                  <a:custGeom>
                    <a:avLst/>
                    <a:gdLst>
                      <a:gd fmla="*/ 87 w 118" name="T0"/>
                      <a:gd fmla="*/ 0 h 69" name="T1"/>
                      <a:gd fmla="*/ 0 w 118" name="T2"/>
                      <a:gd fmla="*/ 0 h 69" name="T3"/>
                      <a:gd fmla="*/ 14 w 118" name="T4"/>
                      <a:gd fmla="*/ 69 h 69" name="T5"/>
                      <a:gd fmla="*/ 118 w 118" name="T6"/>
                      <a:gd fmla="*/ 69 h 69" name="T7"/>
                      <a:gd fmla="*/ 87 w 118" name="T8"/>
                      <a:gd fmla="*/ 0 h 6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69" w="118">
                        <a:moveTo>
                          <a:pt x="87" y="0"/>
                        </a:moveTo>
                        <a:lnTo>
                          <a:pt x="0" y="0"/>
                        </a:lnTo>
                        <a:lnTo>
                          <a:pt x="14" y="69"/>
                        </a:lnTo>
                        <a:lnTo>
                          <a:pt x="118" y="6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rgbClr val="5091C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f347beb-88e5-4518-a6b4-fb9f139a9fb0" id="595" name="ïṥḻíḑé">
                    <a:extLst>
                      <a:ext uri="{FF2B5EF4-FFF2-40B4-BE49-F238E27FC236}">
                        <a16:creationId id="{BC8A18A6-11EA-D680-5993-53034676145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05" y="2117"/>
                    <a:ext cx="112" cy="135"/>
                  </a:xfrm>
                  <a:custGeom>
                    <a:avLst/>
                    <a:gdLst>
                      <a:gd fmla="*/ 112 w 112" name="T0"/>
                      <a:gd fmla="*/ 135 h 135" name="T1"/>
                      <a:gd fmla="*/ 0 w 112" name="T2"/>
                      <a:gd fmla="*/ 135 h 135" name="T3"/>
                      <a:gd fmla="*/ 20 w 112" name="T4"/>
                      <a:gd fmla="*/ 0 h 135" name="T5"/>
                      <a:gd fmla="*/ 93 w 112" name="T6"/>
                      <a:gd fmla="*/ 0 h 135" name="T7"/>
                      <a:gd fmla="*/ 112 w 112" name="T8"/>
                      <a:gd fmla="*/ 135 h 1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35" w="112">
                        <a:moveTo>
                          <a:pt x="112" y="135"/>
                        </a:moveTo>
                        <a:lnTo>
                          <a:pt x="0" y="135"/>
                        </a:lnTo>
                        <a:lnTo>
                          <a:pt x="20" y="0"/>
                        </a:lnTo>
                        <a:lnTo>
                          <a:pt x="93" y="0"/>
                        </a:lnTo>
                        <a:lnTo>
                          <a:pt x="112" y="135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3a79b6-dbc2-4328-8d02-1c4dfe5106df" id="596" name="iṧļîḋe">
                    <a:extLst>
                      <a:ext uri="{FF2B5EF4-FFF2-40B4-BE49-F238E27FC236}">
                        <a16:creationId id="{E2096097-9E25-AD9D-0713-8B682728CDB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379" y="2117"/>
                    <a:ext cx="38" cy="135"/>
                  </a:xfrm>
                  <a:custGeom>
                    <a:avLst/>
                    <a:gdLst>
                      <a:gd fmla="*/ 19 w 38" name="T0"/>
                      <a:gd fmla="*/ 0 h 135" name="T1"/>
                      <a:gd fmla="*/ 0 w 38" name="T2"/>
                      <a:gd fmla="*/ 0 h 135" name="T3"/>
                      <a:gd fmla="*/ 19 w 38" name="T4"/>
                      <a:gd fmla="*/ 135 h 135" name="T5"/>
                      <a:gd fmla="*/ 38 w 38" name="T6"/>
                      <a:gd fmla="*/ 135 h 135" name="T7"/>
                      <a:gd fmla="*/ 19 w 38" name="T8"/>
                      <a:gd fmla="*/ 0 h 135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135" w="38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19" y="135"/>
                        </a:lnTo>
                        <a:lnTo>
                          <a:pt x="38" y="135"/>
                        </a:lnTo>
                        <a:lnTo>
                          <a:pt x="19" y="0"/>
                        </a:lnTo>
                        <a:close/>
                      </a:path>
                    </a:pathLst>
                  </a:custGeom>
                  <a:solidFill>
                    <a:srgbClr val="BCBEC0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fa73265-3d70-4a4a-bc12-d03001984e6f" id="597" name="ïśḻîḓè">
                    <a:extLst>
                      <a:ext uri="{FF2B5EF4-FFF2-40B4-BE49-F238E27FC236}">
                        <a16:creationId id="{3D6B7358-9506-7A3D-022C-2113275E011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57" y="1765"/>
                    <a:ext cx="420" cy="431"/>
                  </a:xfrm>
                  <a:custGeom>
                    <a:avLst/>
                    <a:gdLst>
                      <a:gd fmla="*/ 420 w 420" name="T0"/>
                      <a:gd fmla="*/ 431 h 431" name="T1"/>
                      <a:gd fmla="*/ 0 w 420" name="T2"/>
                      <a:gd fmla="*/ 431 h 431" name="T3"/>
                      <a:gd fmla="*/ 0 w 420" name="T4"/>
                      <a:gd fmla="*/ 211 h 431" name="T5"/>
                      <a:gd fmla="*/ 210 w 420" name="T6"/>
                      <a:gd fmla="*/ 0 h 431" name="T7"/>
                      <a:gd fmla="*/ 420 w 420" name="T8"/>
                      <a:gd fmla="*/ 211 h 431" name="T9"/>
                      <a:gd fmla="*/ 420 w 420" name="T10"/>
                      <a:gd fmla="*/ 431 h 431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431" w="420">
                        <a:moveTo>
                          <a:pt x="420" y="431"/>
                        </a:moveTo>
                        <a:lnTo>
                          <a:pt x="0" y="431"/>
                        </a:lnTo>
                        <a:lnTo>
                          <a:pt x="0" y="211"/>
                        </a:lnTo>
                        <a:lnTo>
                          <a:pt x="210" y="0"/>
                        </a:lnTo>
                        <a:lnTo>
                          <a:pt x="420" y="211"/>
                        </a:lnTo>
                        <a:lnTo>
                          <a:pt x="420" y="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ffa007f-1afa-48f2-8467-9ead0e729b2a" id="598" name="iSľîḓe">
                    <a:extLst>
                      <a:ext uri="{FF2B5EF4-FFF2-40B4-BE49-F238E27FC236}">
                        <a16:creationId id="{5D400142-7486-9642-6B0D-B52F150F545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30" y="2064"/>
                    <a:ext cx="68" cy="130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8c55c22-3a65-4347-84bd-57f27712e29f" id="599" name="íṧ1îḑê">
                    <a:extLst>
                      <a:ext uri="{FF2B5EF4-FFF2-40B4-BE49-F238E27FC236}">
                        <a16:creationId id="{B5002EDC-324A-75E0-22B7-74CAF3B2319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36" y="2068"/>
                    <a:ext cx="62" cy="1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f1683e5-f172-484d-87d2-756fd9bda9a8" id="600" name="îşľïḋe">
                    <a:extLst>
                      <a:ext uri="{FF2B5EF4-FFF2-40B4-BE49-F238E27FC236}">
                        <a16:creationId id="{A1B4EBAC-5B34-D0FD-5CAE-14624BF090E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55" y="1742"/>
                    <a:ext cx="257" cy="257"/>
                  </a:xfrm>
                  <a:custGeom>
                    <a:avLst/>
                    <a:gdLst>
                      <a:gd fmla="*/ 237 w 257" name="T0"/>
                      <a:gd fmla="*/ 257 h 257" name="T1"/>
                      <a:gd fmla="*/ 257 w 257" name="T2"/>
                      <a:gd fmla="*/ 236 h 257" name="T3"/>
                      <a:gd fmla="*/ 21 w 257" name="T4"/>
                      <a:gd fmla="*/ 0 h 257" name="T5"/>
                      <a:gd fmla="*/ 0 w 257" name="T6"/>
                      <a:gd fmla="*/ 21 h 257" name="T7"/>
                      <a:gd fmla="*/ 237 w 257" name="T8"/>
                      <a:gd fmla="*/ 257 h 257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7" w="257">
                        <a:moveTo>
                          <a:pt x="237" y="257"/>
                        </a:moveTo>
                        <a:lnTo>
                          <a:pt x="257" y="236"/>
                        </a:lnTo>
                        <a:lnTo>
                          <a:pt x="21" y="0"/>
                        </a:lnTo>
                        <a:lnTo>
                          <a:pt x="0" y="21"/>
                        </a:lnTo>
                        <a:lnTo>
                          <a:pt x="237" y="257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117d87-a63a-43a8-a86b-5327af06b92a" id="601" name="iSļîḍé">
                    <a:extLst>
                      <a:ext uri="{FF2B5EF4-FFF2-40B4-BE49-F238E27FC236}">
                        <a16:creationId id="{0FBE1637-9935-C3D9-DB2E-D1E2A048122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59" y="1736"/>
                    <a:ext cx="258" cy="259"/>
                  </a:xfrm>
                  <a:custGeom>
                    <a:avLst/>
                    <a:gdLst>
                      <a:gd fmla="*/ 237 w 258" name="T0"/>
                      <a:gd fmla="*/ 259 h 259" name="T1"/>
                      <a:gd fmla="*/ 258 w 258" name="T2"/>
                      <a:gd fmla="*/ 238 h 259" name="T3"/>
                      <a:gd fmla="*/ 21 w 258" name="T4"/>
                      <a:gd fmla="*/ 0 h 259" name="T5"/>
                      <a:gd fmla="*/ 0 w 258" name="T6"/>
                      <a:gd fmla="*/ 20 h 259" name="T7"/>
                      <a:gd fmla="*/ 237 w 258" name="T8"/>
                      <a:gd fmla="*/ 259 h 25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9" w="258">
                        <a:moveTo>
                          <a:pt x="237" y="259"/>
                        </a:moveTo>
                        <a:lnTo>
                          <a:pt x="258" y="238"/>
                        </a:lnTo>
                        <a:lnTo>
                          <a:pt x="21" y="0"/>
                        </a:lnTo>
                        <a:lnTo>
                          <a:pt x="0" y="20"/>
                        </a:lnTo>
                        <a:lnTo>
                          <a:pt x="237" y="259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8ee237a-5f42-4353-95f8-b58934fd558b" id="602" name="iṥḷîḑè">
                    <a:extLst>
                      <a:ext uri="{FF2B5EF4-FFF2-40B4-BE49-F238E27FC236}">
                        <a16:creationId id="{721EBBC2-AEA2-956E-0A81-7E24CF34018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16" y="1715"/>
                    <a:ext cx="280" cy="280"/>
                  </a:xfrm>
                  <a:custGeom>
                    <a:avLst/>
                    <a:gdLst>
                      <a:gd fmla="*/ 21 w 280" name="T0"/>
                      <a:gd fmla="*/ 280 h 280" name="T1"/>
                      <a:gd fmla="*/ 0 w 280" name="T2"/>
                      <a:gd fmla="*/ 259 h 280" name="T3"/>
                      <a:gd fmla="*/ 260 w 280" name="T4"/>
                      <a:gd fmla="*/ 0 h 280" name="T5"/>
                      <a:gd fmla="*/ 280 w 280" name="T6"/>
                      <a:gd fmla="*/ 21 h 280" name="T7"/>
                      <a:gd fmla="*/ 21 w 280" name="T8"/>
                      <a:gd fmla="*/ 280 h 28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80" w="280">
                        <a:moveTo>
                          <a:pt x="21" y="280"/>
                        </a:moveTo>
                        <a:lnTo>
                          <a:pt x="0" y="259"/>
                        </a:lnTo>
                        <a:lnTo>
                          <a:pt x="260" y="0"/>
                        </a:lnTo>
                        <a:lnTo>
                          <a:pt x="280" y="21"/>
                        </a:lnTo>
                        <a:lnTo>
                          <a:pt x="21" y="280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c8fa97e-0081-470f-a6b6-ad30b52ea8ca" id="603" name="iṡḻíḓè">
                    <a:extLst>
                      <a:ext uri="{FF2B5EF4-FFF2-40B4-BE49-F238E27FC236}">
                        <a16:creationId id="{EFC4D381-317D-A474-0021-E7BD48E1228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76" y="1954"/>
                    <a:ext cx="70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289aa95-f743-4d27-9192-3aa6ada3d88e" id="604" name="îṡḷïďê">
                    <a:extLst>
                      <a:ext uri="{FF2B5EF4-FFF2-40B4-BE49-F238E27FC236}">
                        <a16:creationId id="{4F7A5E27-7EC2-2814-7000-5CBAC6497A6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b825ec5-dedb-45cd-9b8c-b59864b5a04a" id="605" name="îṩ1îďe">
                    <a:extLst>
                      <a:ext uri="{FF2B5EF4-FFF2-40B4-BE49-F238E27FC236}">
                        <a16:creationId id="{B13A9974-AB76-F8AA-AA1B-33CF51D0ECF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3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dbd2889-a408-495e-8212-0555bcddcd63" id="606" name="îşḻîḑé">
                    <a:extLst>
                      <a:ext uri="{FF2B5EF4-FFF2-40B4-BE49-F238E27FC236}">
                        <a16:creationId id="{E10A6413-CB62-F701-6B8D-A1EE485E34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2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9fb6d2c-eec3-4f04-a46f-e0827855e369" id="607" name="ïṡļïḑè">
                    <a:extLst>
                      <a:ext uri="{FF2B5EF4-FFF2-40B4-BE49-F238E27FC236}">
                        <a16:creationId id="{830326D0-333E-3ECC-0C7C-5EA4DCAE0EE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5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b4ca50f-01fa-44bd-8210-969bb21ca50d" id="608" name="íŝlïḍe">
                    <a:extLst>
                      <a:ext uri="{FF2B5EF4-FFF2-40B4-BE49-F238E27FC236}">
                        <a16:creationId id="{0E515138-BF07-8AE1-8A69-1EBB04FC951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82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d090a48-91a8-42b5-921d-7e990dddae75" id="609" name="i$liḍê">
                    <a:extLst>
                      <a:ext uri="{FF2B5EF4-FFF2-40B4-BE49-F238E27FC236}">
                        <a16:creationId id="{ECA5F880-F173-51F2-329A-9B8F88EA27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15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cb5a563-1263-4c63-bdf7-033f74338a56" id="610" name="ís1îdê">
                    <a:extLst>
                      <a:ext uri="{FF2B5EF4-FFF2-40B4-BE49-F238E27FC236}">
                        <a16:creationId id="{08619EEA-776F-2882-F457-990CE68CD37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0" y="2064"/>
                    <a:ext cx="70" cy="78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c4db0f-354e-4f27-b06d-d50c96f3321d" id="611" name="íṡļîdé">
                    <a:extLst>
                      <a:ext uri="{FF2B5EF4-FFF2-40B4-BE49-F238E27FC236}">
                        <a16:creationId id="{1075B510-86A5-C6B0-7B62-670D142EC1E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4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7a0ecd5-6464-430f-a1ec-74ea26a9d1b9" id="612" name="íṥḻiḑè">
                    <a:extLst>
                      <a:ext uri="{FF2B5EF4-FFF2-40B4-BE49-F238E27FC236}">
                        <a16:creationId id="{31EB0AAA-41A6-573E-9B8A-FDACF59F172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7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abd76e4-eef8-41b0-89c4-df0f8693307a" id="613" name="ïŝḷíḑe">
                    <a:extLst>
                      <a:ext uri="{FF2B5EF4-FFF2-40B4-BE49-F238E27FC236}">
                        <a16:creationId id="{4CC73B28-A6E6-378D-71E4-A2A7001BE3D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6" y="2068"/>
                    <a:ext cx="25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f5ca90-c71d-419e-94c1-ea1b523c06b0" id="614" name="îŝḻïḓé">
                    <a:extLst>
                      <a:ext uri="{FF2B5EF4-FFF2-40B4-BE49-F238E27FC236}">
                        <a16:creationId id="{75AB6B3B-437D-B283-4369-79669B8016E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9" y="2068"/>
                    <a:ext cx="25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39ce2c5-9711-4e53-b3b2-ab5a5751bab1" id="615" name="ïṥļiḋè">
                    <a:extLst>
                      <a:ext uri="{FF2B5EF4-FFF2-40B4-BE49-F238E27FC236}">
                        <a16:creationId id="{AF2A8A15-52C6-C746-6105-B14AD6459B9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26" y="2068"/>
                    <a:ext cx="12" cy="70"/>
                  </a:xfrm>
                  <a:custGeom>
                    <a:avLst/>
                    <a:gdLst>
                      <a:gd fmla="*/ 0 w 12" name="T0"/>
                      <a:gd fmla="*/ 0 h 70" name="T1"/>
                      <a:gd fmla="*/ 12 w 12" name="T2"/>
                      <a:gd fmla="*/ 0 h 70" name="T3"/>
                      <a:gd fmla="*/ 0 w 12" name="T4"/>
                      <a:gd fmla="*/ 70 h 70" name="T5"/>
                      <a:gd fmla="*/ 0 w 12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ed9ff16-c72a-4208-885c-2feeb6d29b55" id="616" name="îslîḋe">
                    <a:extLst>
                      <a:ext uri="{FF2B5EF4-FFF2-40B4-BE49-F238E27FC236}">
                        <a16:creationId id="{B817F9AB-E924-D7EB-C9DB-26AB191D369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659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04edb58-15aa-4633-834d-a73ca7408fc2" id="617" name="îŝļîḍê">
                    <a:extLst>
                      <a:ext uri="{FF2B5EF4-FFF2-40B4-BE49-F238E27FC236}">
                        <a16:creationId id="{E3CC0FCC-82AE-DCBD-87BC-212438DD8A3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2" y="2064"/>
                    <a:ext cx="71" cy="78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4e269f5-7a50-4049-ab15-8a4e503e1aa6" id="618" name="íšļïḋé">
                    <a:extLst>
                      <a:ext uri="{FF2B5EF4-FFF2-40B4-BE49-F238E27FC236}">
                        <a16:creationId id="{E57DF88D-7B06-0A77-4FD3-C449CD9A018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6" y="2068"/>
                    <a:ext cx="29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9fd9ed2-7eca-44fe-8f5b-5332629c45aa" id="619" name="iSľïdè">
                    <a:extLst>
                      <a:ext uri="{FF2B5EF4-FFF2-40B4-BE49-F238E27FC236}">
                        <a16:creationId id="{B0C78BCF-E662-C976-D126-2A375C787B3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79" y="2068"/>
                    <a:ext cx="30" cy="7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6ce916-a299-465a-82ab-49ad2b231d03" id="620" name="ïṣļïḑé">
                    <a:extLst>
                      <a:ext uri="{FF2B5EF4-FFF2-40B4-BE49-F238E27FC236}">
                        <a16:creationId id="{304D86D3-3F47-1B6B-AAA0-80D26EFC2D9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8" y="2068"/>
                    <a:ext cx="27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1c5127d-9075-4cc2-9f8e-4f71deed3d73" id="621" name="iśľíḑè">
                    <a:extLst>
                      <a:ext uri="{FF2B5EF4-FFF2-40B4-BE49-F238E27FC236}">
                        <a16:creationId id="{19A414BC-44B5-BB47-5D5C-F34F364FDEC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81" y="2068"/>
                    <a:ext cx="28" cy="7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ecbcb20-5f38-4d59-8b0b-fb6edec4ebf5" id="622" name="isľîḓê">
                    <a:extLst>
                      <a:ext uri="{FF2B5EF4-FFF2-40B4-BE49-F238E27FC236}">
                        <a16:creationId id="{413A4B0F-B6A6-B9BD-FEF2-0D2700EEC92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48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fbb91c2-7fe0-49b8-b5b6-f53d604bd52a" id="623" name="îSliḑê">
                    <a:extLst>
                      <a:ext uri="{FF2B5EF4-FFF2-40B4-BE49-F238E27FC236}">
                        <a16:creationId id="{CCC6EAE5-3433-C17D-D3C1-3A11F8C8E33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81" y="2068"/>
                    <a:ext cx="13" cy="70"/>
                  </a:xfrm>
                  <a:custGeom>
                    <a:avLst/>
                    <a:gdLst>
                      <a:gd fmla="*/ 0 w 13" name="T0"/>
                      <a:gd fmla="*/ 0 h 70" name="T1"/>
                      <a:gd fmla="*/ 13 w 13" name="T2"/>
                      <a:gd fmla="*/ 0 h 70" name="T3"/>
                      <a:gd fmla="*/ 0 w 13" name="T4"/>
                      <a:gd fmla="*/ 70 h 70" name="T5"/>
                      <a:gd fmla="*/ 0 w 13" name="T6"/>
                      <a:gd fmla="*/ 0 h 7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7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a2f1f03-6829-4ac7-b5fd-a4ad3505da18" id="624" name="işľïďe">
                    <a:extLst>
                      <a:ext uri="{FF2B5EF4-FFF2-40B4-BE49-F238E27FC236}">
                        <a16:creationId id="{953F1F1B-44F8-2E23-825D-AC5124E7A88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86" y="1954"/>
                    <a:ext cx="71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3c09ecf-1c36-4ee9-8507-bff9f6af74ea" id="625" name="ïṣ1ïḓé">
                    <a:extLst>
                      <a:ext uri="{FF2B5EF4-FFF2-40B4-BE49-F238E27FC236}">
                        <a16:creationId id="{356DAC1B-2AF0-D920-F20D-6DA7B21A3D9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fd4d43-9bdd-44b7-9cd5-741fe740c1bc" id="626" name="îŝ1iḑe">
                    <a:extLst>
                      <a:ext uri="{FF2B5EF4-FFF2-40B4-BE49-F238E27FC236}">
                        <a16:creationId id="{1A967BC3-B4AF-645E-54FE-4BDDEF478AD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3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d42e20d-8ec2-40de-bcb3-92038cbf5371" id="627" name="îSľíďe">
                    <a:extLst>
                      <a:ext uri="{FF2B5EF4-FFF2-40B4-BE49-F238E27FC236}">
                        <a16:creationId id="{7107F910-D759-4270-0444-276BCCD399E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2" y="1958"/>
                    <a:ext cx="27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6862d3-8200-4390-8243-20c1000d6886" id="628" name="íṥlîḍe">
                    <a:extLst>
                      <a:ext uri="{FF2B5EF4-FFF2-40B4-BE49-F238E27FC236}">
                        <a16:creationId id="{A8D5A916-2909-5297-8700-6BA8C8C5EB8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5" y="1958"/>
                    <a:ext cx="27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0402381-dd05-45c9-be61-b1f9501d4910" id="629" name="iş1îďé">
                    <a:extLst>
                      <a:ext uri="{FF2B5EF4-FFF2-40B4-BE49-F238E27FC236}">
                        <a16:creationId id="{B9BFF3DB-96AA-90A4-B861-9B9B1E23E70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792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89d663f-7848-4a4f-9862-c6e244c13d18" id="630" name="i$ľiḍê">
                    <a:extLst>
                      <a:ext uri="{FF2B5EF4-FFF2-40B4-BE49-F238E27FC236}">
                        <a16:creationId id="{C09439BC-60D4-CC55-C82B-D2D68CC0A54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825" y="1958"/>
                    <a:ext cx="13" cy="60"/>
                  </a:xfrm>
                  <a:custGeom>
                    <a:avLst/>
                    <a:gdLst>
                      <a:gd fmla="*/ 0 w 13" name="T0"/>
                      <a:gd fmla="*/ 0 h 60" name="T1"/>
                      <a:gd fmla="*/ 13 w 13" name="T2"/>
                      <a:gd fmla="*/ 0 h 60" name="T3"/>
                      <a:gd fmla="*/ 0 w 13" name="T4"/>
                      <a:gd fmla="*/ 60 h 60" name="T5"/>
                      <a:gd fmla="*/ 0 w 13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3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e776537-ae7b-40fb-8764-d2f4ddabfad9" id="631" name="íśľïde">
                    <a:extLst>
                      <a:ext uri="{FF2B5EF4-FFF2-40B4-BE49-F238E27FC236}">
                        <a16:creationId id="{8ED20228-892D-D2AB-9D46-ACB4CB15F17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557" y="1765"/>
                    <a:ext cx="420" cy="431"/>
                  </a:xfrm>
                  <a:custGeom>
                    <a:avLst/>
                    <a:gdLst>
                      <a:gd fmla="*/ 210 w 420" name="T0"/>
                      <a:gd fmla="*/ 0 h 431" name="T1"/>
                      <a:gd fmla="*/ 0 w 420" name="T2"/>
                      <a:gd fmla="*/ 211 h 431" name="T3"/>
                      <a:gd fmla="*/ 0 w 420" name="T4"/>
                      <a:gd fmla="*/ 226 h 431" name="T5"/>
                      <a:gd fmla="*/ 210 w 420" name="T6"/>
                      <a:gd fmla="*/ 16 h 431" name="T7"/>
                      <a:gd fmla="*/ 391 w 420" name="T8"/>
                      <a:gd fmla="*/ 197 h 431" name="T9"/>
                      <a:gd fmla="*/ 391 w 420" name="T10"/>
                      <a:gd fmla="*/ 431 h 431" name="T11"/>
                      <a:gd fmla="*/ 420 w 420" name="T12"/>
                      <a:gd fmla="*/ 431 h 431" name="T13"/>
                      <a:gd fmla="*/ 420 w 420" name="T14"/>
                      <a:gd fmla="*/ 211 h 431" name="T15"/>
                      <a:gd fmla="*/ 210 w 420" name="T16"/>
                      <a:gd fmla="*/ 0 h 431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431" w="420">
                        <a:moveTo>
                          <a:pt x="210" y="0"/>
                        </a:moveTo>
                        <a:lnTo>
                          <a:pt x="0" y="211"/>
                        </a:lnTo>
                        <a:lnTo>
                          <a:pt x="0" y="226"/>
                        </a:lnTo>
                        <a:lnTo>
                          <a:pt x="210" y="16"/>
                        </a:lnTo>
                        <a:lnTo>
                          <a:pt x="391" y="197"/>
                        </a:lnTo>
                        <a:lnTo>
                          <a:pt x="391" y="431"/>
                        </a:lnTo>
                        <a:lnTo>
                          <a:pt x="420" y="431"/>
                        </a:lnTo>
                        <a:lnTo>
                          <a:pt x="420" y="211"/>
                        </a:lnTo>
                        <a:lnTo>
                          <a:pt x="210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0a528a6-378e-4d14-981e-1e2a81351bae" id="632" name="ïṡļiḍè">
                    <a:extLst>
                      <a:ext uri="{FF2B5EF4-FFF2-40B4-BE49-F238E27FC236}">
                        <a16:creationId id="{807BE885-71E3-183D-E92D-4E42CA32A3B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91"/>
                    <a:ext cx="752" cy="705"/>
                  </a:xfrm>
                  <a:custGeom>
                    <a:avLst/>
                    <a:gdLst>
                      <a:gd fmla="*/ 752 w 752" name="T0"/>
                      <a:gd fmla="*/ 705 h 705" name="T1"/>
                      <a:gd fmla="*/ 0 w 752" name="T2"/>
                      <a:gd fmla="*/ 705 h 705" name="T3"/>
                      <a:gd fmla="*/ 0 w 752" name="T4"/>
                      <a:gd fmla="*/ 373 h 705" name="T5"/>
                      <a:gd fmla="*/ 376 w 752" name="T6"/>
                      <a:gd fmla="*/ 0 h 705" name="T7"/>
                      <a:gd fmla="*/ 752 w 752" name="T8"/>
                      <a:gd fmla="*/ 373 h 705" name="T9"/>
                      <a:gd fmla="*/ 752 w 752" name="T10"/>
                      <a:gd fmla="*/ 705 h 705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705" w="752">
                        <a:moveTo>
                          <a:pt x="752" y="705"/>
                        </a:moveTo>
                        <a:lnTo>
                          <a:pt x="0" y="705"/>
                        </a:lnTo>
                        <a:lnTo>
                          <a:pt x="0" y="373"/>
                        </a:lnTo>
                        <a:lnTo>
                          <a:pt x="376" y="0"/>
                        </a:lnTo>
                        <a:lnTo>
                          <a:pt x="752" y="373"/>
                        </a:lnTo>
                        <a:lnTo>
                          <a:pt x="752" y="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7927874-1e65-4f4a-aedc-0d16cdab7bcb" id="633" name="îṧ1iḑè">
                    <a:extLst>
                      <a:ext uri="{FF2B5EF4-FFF2-40B4-BE49-F238E27FC236}">
                        <a16:creationId id="{A1C6064C-C64D-2F1B-C681-7DFEEC0D2A0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91"/>
                    <a:ext cx="752" cy="705"/>
                  </a:xfrm>
                  <a:custGeom>
                    <a:avLst/>
                    <a:gdLst>
                      <a:gd fmla="*/ 752 w 752" name="T0"/>
                      <a:gd fmla="*/ 705 h 705" name="T1"/>
                      <a:gd fmla="*/ 0 w 752" name="T2"/>
                      <a:gd fmla="*/ 705 h 705" name="T3"/>
                      <a:gd fmla="*/ 0 w 752" name="T4"/>
                      <a:gd fmla="*/ 373 h 705" name="T5"/>
                      <a:gd fmla="*/ 376 w 752" name="T6"/>
                      <a:gd fmla="*/ 0 h 705" name="T7"/>
                      <a:gd fmla="*/ 752 w 752" name="T8"/>
                      <a:gd fmla="*/ 373 h 705" name="T9"/>
                      <a:gd fmla="*/ 752 w 752" name="T10"/>
                      <a:gd fmla="*/ 705 h 705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705" w="752">
                        <a:moveTo>
                          <a:pt x="752" y="705"/>
                        </a:moveTo>
                        <a:lnTo>
                          <a:pt x="0" y="705"/>
                        </a:lnTo>
                        <a:lnTo>
                          <a:pt x="0" y="373"/>
                        </a:lnTo>
                        <a:lnTo>
                          <a:pt x="376" y="0"/>
                        </a:lnTo>
                        <a:lnTo>
                          <a:pt x="752" y="373"/>
                        </a:lnTo>
                        <a:lnTo>
                          <a:pt x="752" y="70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175f5907-732e-4cf6-b31e-2be480f23472" id="634" name="ïṩlïḓê">
                    <a:extLst>
                      <a:ext uri="{FF2B5EF4-FFF2-40B4-BE49-F238E27FC236}">
                        <a16:creationId id="{E1317213-FF4B-9EF2-1423-CE0F264832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11" y="1962"/>
                    <a:ext cx="122" cy="234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251d4bd-40a4-4b5b-8f97-3851d0685a1e" id="635" name="îṧḻídè">
                    <a:extLst>
                      <a:ext uri="{FF2B5EF4-FFF2-40B4-BE49-F238E27FC236}">
                        <a16:creationId id="{FDAD4AB3-6E25-47C0-777B-5A9C947E8A5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19" y="1970"/>
                    <a:ext cx="114" cy="2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95ddced-4b8f-4c22-9557-7b2e70b38bf0" id="636" name="ïṡļíďé">
                    <a:extLst>
                      <a:ext uri="{FF2B5EF4-FFF2-40B4-BE49-F238E27FC236}">
                        <a16:creationId id="{2BFC16A2-F042-E8C9-4E6C-36D5800E9C3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52" y="1445"/>
                    <a:ext cx="464" cy="463"/>
                  </a:xfrm>
                  <a:custGeom>
                    <a:avLst/>
                    <a:gdLst>
                      <a:gd fmla="*/ 424 w 464" name="T0"/>
                      <a:gd fmla="*/ 463 h 463" name="T1"/>
                      <a:gd fmla="*/ 464 w 464" name="T2"/>
                      <a:gd fmla="*/ 426 h 463" name="T3"/>
                      <a:gd fmla="*/ 38 w 464" name="T4"/>
                      <a:gd fmla="*/ 0 h 463" name="T5"/>
                      <a:gd fmla="*/ 0 w 464" name="T6"/>
                      <a:gd fmla="*/ 38 h 463" name="T7"/>
                      <a:gd fmla="*/ 424 w 464" name="T8"/>
                      <a:gd fmla="*/ 463 h 463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63" w="464">
                        <a:moveTo>
                          <a:pt x="424" y="463"/>
                        </a:moveTo>
                        <a:lnTo>
                          <a:pt x="464" y="426"/>
                        </a:lnTo>
                        <a:lnTo>
                          <a:pt x="38" y="0"/>
                        </a:lnTo>
                        <a:lnTo>
                          <a:pt x="0" y="38"/>
                        </a:lnTo>
                        <a:lnTo>
                          <a:pt x="424" y="463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25b4fc0-2ac8-4909-a64e-ab277b3031bc" id="637" name="ïṥľiḓe">
                    <a:extLst>
                      <a:ext uri="{FF2B5EF4-FFF2-40B4-BE49-F238E27FC236}">
                        <a16:creationId id="{D4727D6A-F24C-D524-F11D-733681933BD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161" y="1437"/>
                    <a:ext cx="461" cy="461"/>
                  </a:xfrm>
                  <a:custGeom>
                    <a:avLst/>
                    <a:gdLst>
                      <a:gd fmla="*/ 423 w 461" name="T0"/>
                      <a:gd fmla="*/ 461 h 461" name="T1"/>
                      <a:gd fmla="*/ 461 w 461" name="T2"/>
                      <a:gd fmla="*/ 423 h 461" name="T3"/>
                      <a:gd fmla="*/ 37 w 461" name="T4"/>
                      <a:gd fmla="*/ 0 h 461" name="T5"/>
                      <a:gd fmla="*/ 0 w 461" name="T6"/>
                      <a:gd fmla="*/ 37 h 461" name="T7"/>
                      <a:gd fmla="*/ 423 w 461" name="T8"/>
                      <a:gd fmla="*/ 461 h 46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461" w="461">
                        <a:moveTo>
                          <a:pt x="423" y="461"/>
                        </a:moveTo>
                        <a:lnTo>
                          <a:pt x="461" y="423"/>
                        </a:lnTo>
                        <a:lnTo>
                          <a:pt x="37" y="0"/>
                        </a:lnTo>
                        <a:lnTo>
                          <a:pt x="0" y="37"/>
                        </a:lnTo>
                        <a:lnTo>
                          <a:pt x="423" y="461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13122c0-b7d0-4f31-80b7-4ceb929c4936" id="638" name="îSļîḋe">
                    <a:extLst>
                      <a:ext uri="{FF2B5EF4-FFF2-40B4-BE49-F238E27FC236}">
                        <a16:creationId id="{2026A650-8F1F-375B-8754-439029B23EB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26" y="1397"/>
                    <a:ext cx="503" cy="501"/>
                  </a:xfrm>
                  <a:custGeom>
                    <a:avLst/>
                    <a:gdLst>
                      <a:gd fmla="*/ 38 w 503" name="T0"/>
                      <a:gd fmla="*/ 501 h 501" name="T1"/>
                      <a:gd fmla="*/ 0 w 503" name="T2"/>
                      <a:gd fmla="*/ 463 h 501" name="T3"/>
                      <a:gd fmla="*/ 466 w 503" name="T4"/>
                      <a:gd fmla="*/ 0 h 501" name="T5"/>
                      <a:gd fmla="*/ 503 w 503" name="T6"/>
                      <a:gd fmla="*/ 38 h 501" name="T7"/>
                      <a:gd fmla="*/ 38 w 503" name="T8"/>
                      <a:gd fmla="*/ 501 h 501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501" w="503">
                        <a:moveTo>
                          <a:pt x="38" y="501"/>
                        </a:moveTo>
                        <a:lnTo>
                          <a:pt x="0" y="463"/>
                        </a:lnTo>
                        <a:lnTo>
                          <a:pt x="466" y="0"/>
                        </a:lnTo>
                        <a:lnTo>
                          <a:pt x="503" y="38"/>
                        </a:lnTo>
                        <a:lnTo>
                          <a:pt x="38" y="501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966d11-206b-4e7b-95a0-f51ecb916bb7" id="639" name="îšḷiḍê">
                    <a:extLst>
                      <a:ext uri="{FF2B5EF4-FFF2-40B4-BE49-F238E27FC236}">
                        <a16:creationId id="{74BD8CAF-30B5-C48F-1749-85F3FF7429E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11" y="1765"/>
                    <a:ext cx="127" cy="122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7299696-67c7-443c-bb40-b92fe0147807" id="640" name="îṩļîde">
                    <a:extLst>
                      <a:ext uri="{FF2B5EF4-FFF2-40B4-BE49-F238E27FC236}">
                        <a16:creationId id="{14D72BFC-8144-4190-8A80-2289F212D64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19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f109051-0a5a-4c49-8806-26c4bb57e32b" id="641" name="iṡľíḋe">
                    <a:extLst>
                      <a:ext uri="{FF2B5EF4-FFF2-40B4-BE49-F238E27FC236}">
                        <a16:creationId id="{FC6EF42E-4C1D-A514-821B-86685FA1702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0" y="1771"/>
                    <a:ext cx="51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89d9e24-b3d9-463d-a826-ba3730db0578" id="642" name="ïSḻíḍe">
                    <a:extLst>
                      <a:ext uri="{FF2B5EF4-FFF2-40B4-BE49-F238E27FC236}">
                        <a16:creationId id="{5E0B6386-4A00-DE0E-A8EE-2385661CB18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21" y="1773"/>
                    <a:ext cx="48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9fd9410-79bd-484b-891b-08c9c6300fde" id="643" name="ïŝḷiḋé">
                    <a:extLst>
                      <a:ext uri="{FF2B5EF4-FFF2-40B4-BE49-F238E27FC236}">
                        <a16:creationId id="{944F1460-A459-93B7-42E6-B0FE07D873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2" y="1773"/>
                    <a:ext cx="47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086fcb6-d72c-4520-a2fb-24eb0ee95914" id="644" name="işļïďe">
                    <a:extLst>
                      <a:ext uri="{FF2B5EF4-FFF2-40B4-BE49-F238E27FC236}">
                        <a16:creationId id="{39253260-4673-FB1B-1BA8-559AE2FC7C4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21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9856579-adbc-40f2-8851-766f5a32e958" id="645" name="îṣḻîḓè">
                    <a:extLst>
                      <a:ext uri="{FF2B5EF4-FFF2-40B4-BE49-F238E27FC236}">
                        <a16:creationId id="{4434F69A-4EAD-2BC6-B46E-4AEF09BFB74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082" y="1773"/>
                    <a:ext cx="22" cy="106"/>
                  </a:xfrm>
                  <a:custGeom>
                    <a:avLst/>
                    <a:gdLst>
                      <a:gd fmla="*/ 0 w 22" name="T0"/>
                      <a:gd fmla="*/ 0 h 106" name="T1"/>
                      <a:gd fmla="*/ 22 w 22" name="T2"/>
                      <a:gd fmla="*/ 0 h 106" name="T3"/>
                      <a:gd fmla="*/ 0 w 22" name="T4"/>
                      <a:gd fmla="*/ 106 h 106" name="T5"/>
                      <a:gd fmla="*/ 0 w 22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8a8163a-085e-4909-b0f2-cfd31b26ef09" id="646" name="ï$ľíďè">
                    <a:extLst>
                      <a:ext uri="{FF2B5EF4-FFF2-40B4-BE49-F238E27FC236}">
                        <a16:creationId id="{7E8123D4-1FB4-EA1F-B01C-0A5AB6D7167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13" y="1962"/>
                    <a:ext cx="125" cy="141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78bc4ce2-5760-475f-a18b-570020a02dd1" id="647" name="îṡḷíḓe">
                    <a:extLst>
                      <a:ext uri="{FF2B5EF4-FFF2-40B4-BE49-F238E27FC236}">
                        <a16:creationId id="{F8C9E25C-A792-7EFB-5402-CAC5E90F304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0" y="1968"/>
                    <a:ext cx="51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131b29d-3f59-4f97-b69f-aaa29a11514c" id="648" name="isľîḋé">
                    <a:extLst>
                      <a:ext uri="{FF2B5EF4-FFF2-40B4-BE49-F238E27FC236}">
                        <a16:creationId id="{BC82E0CE-3B6F-1E2F-5D2C-9CA66DC61B07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0" y="1968"/>
                    <a:ext cx="52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007fd4b-cd67-4556-94d5-bf8606d447c3" id="649" name="iṥ1iḍe">
                    <a:extLst>
                      <a:ext uri="{FF2B5EF4-FFF2-40B4-BE49-F238E27FC236}">
                        <a16:creationId id="{BF17B764-7C1A-50C0-859D-41E9581CAE8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2" y="1970"/>
                    <a:ext cx="47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74f6416-a72e-40bc-aff9-0062c1158b6b" id="650" name="îṡľiḓé">
                    <a:extLst>
                      <a:ext uri="{FF2B5EF4-FFF2-40B4-BE49-F238E27FC236}">
                        <a16:creationId id="{206BD5E8-5708-08FF-0FE1-AF8132AAC34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2" y="1970"/>
                    <a:ext cx="48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ad1b9cf-0c29-43da-94c2-14c7231f29b1" id="651" name="islíḍè">
                    <a:extLst>
                      <a:ext uri="{FF2B5EF4-FFF2-40B4-BE49-F238E27FC236}">
                        <a16:creationId id="{9ED12EA6-89B1-D883-074E-375AA5E896E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22" y="1970"/>
                    <a:ext cx="22" cy="125"/>
                  </a:xfrm>
                  <a:custGeom>
                    <a:avLst/>
                    <a:gdLst>
                      <a:gd fmla="*/ 0 w 22" name="T0"/>
                      <a:gd fmla="*/ 0 h 125" name="T1"/>
                      <a:gd fmla="*/ 22 w 22" name="T2"/>
                      <a:gd fmla="*/ 0 h 125" name="T3"/>
                      <a:gd fmla="*/ 0 w 22" name="T4"/>
                      <a:gd fmla="*/ 125 h 125" name="T5"/>
                      <a:gd fmla="*/ 0 w 22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60eeaeb-f3d4-41c8-a693-cb759a92ac8b" id="652" name="îṥḷíḍê">
                    <a:extLst>
                      <a:ext uri="{FF2B5EF4-FFF2-40B4-BE49-F238E27FC236}">
                        <a16:creationId id="{B63B3E98-0327-02FD-B6FD-E918FD461CF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982" y="1970"/>
                    <a:ext cx="23" cy="125"/>
                  </a:xfrm>
                  <a:custGeom>
                    <a:avLst/>
                    <a:gdLst>
                      <a:gd fmla="*/ 0 w 23" name="T0"/>
                      <a:gd fmla="*/ 0 h 125" name="T1"/>
                      <a:gd fmla="*/ 23 w 23" name="T2"/>
                      <a:gd fmla="*/ 0 h 125" name="T3"/>
                      <a:gd fmla="*/ 0 w 23" name="T4"/>
                      <a:gd fmla="*/ 125 h 125" name="T5"/>
                      <a:gd fmla="*/ 0 w 23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fd45f997-658c-4c76-8f1e-a509463379e1" id="653" name="ïṧlíḑé">
                    <a:extLst>
                      <a:ext uri="{FF2B5EF4-FFF2-40B4-BE49-F238E27FC236}">
                        <a16:creationId id="{A27AD761-6EA6-50D1-B06D-62C53F10D8D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10" y="1962"/>
                    <a:ext cx="127" cy="141"/>
                  </a:xfrm>
                  <a:prstGeom prst="rect">
                    <a:avLst/>
                  </a:prstGeom>
                  <a:solidFill>
                    <a:srgbClr val="E7E5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9b62f6f-d676-416b-b477-f40a06133502" id="654" name="îşlíḑè">
                    <a:extLst>
                      <a:ext uri="{FF2B5EF4-FFF2-40B4-BE49-F238E27FC236}">
                        <a16:creationId id="{79EA695C-D040-1D46-DA3F-CD4BAD02537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18" y="1968"/>
                    <a:ext cx="52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081dbe7-8d74-4235-a661-f612a7e54a4f" id="655" name="íşḻiḑé">
                    <a:extLst>
                      <a:ext uri="{FF2B5EF4-FFF2-40B4-BE49-F238E27FC236}">
                        <a16:creationId id="{97C0AD0F-E26E-E7B5-5638-B64D7397104B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79" y="1968"/>
                    <a:ext cx="50" cy="129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c56584-b0de-4d89-8af2-a31787680073" id="656" name="ïṥļiḋé">
                    <a:extLst>
                      <a:ext uri="{FF2B5EF4-FFF2-40B4-BE49-F238E27FC236}">
                        <a16:creationId id="{D0BBC47E-E8BC-58D1-749D-3257B8B2AF80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21" y="1970"/>
                    <a:ext cx="47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db64008-f9b7-4e0e-8500-7305bb7281d8" id="657" name="ïṧļiďê">
                    <a:extLst>
                      <a:ext uri="{FF2B5EF4-FFF2-40B4-BE49-F238E27FC236}">
                        <a16:creationId id="{F5AC04C7-3B60-6A01-8C4E-6D53F6670DB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81" y="1970"/>
                    <a:ext cx="45" cy="125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b202c90-375d-4aec-b91d-2419467eac0e" id="658" name="ïš1iḋé">
                    <a:extLst>
                      <a:ext uri="{FF2B5EF4-FFF2-40B4-BE49-F238E27FC236}">
                        <a16:creationId id="{2030BF06-B918-215E-C9A4-4E623345F1E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21" y="1970"/>
                    <a:ext cx="22" cy="125"/>
                  </a:xfrm>
                  <a:custGeom>
                    <a:avLst/>
                    <a:gdLst>
                      <a:gd fmla="*/ 0 w 22" name="T0"/>
                      <a:gd fmla="*/ 0 h 125" name="T1"/>
                      <a:gd fmla="*/ 22 w 22" name="T2"/>
                      <a:gd fmla="*/ 0 h 125" name="T3"/>
                      <a:gd fmla="*/ 0 w 22" name="T4"/>
                      <a:gd fmla="*/ 125 h 125" name="T5"/>
                      <a:gd fmla="*/ 0 w 22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2">
                        <a:moveTo>
                          <a:pt x="0" y="0"/>
                        </a:moveTo>
                        <a:lnTo>
                          <a:pt x="22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4dae08f9-4163-4f59-adf7-d30943ffbb48" id="659" name="ïsḷîḍé">
                    <a:extLst>
                      <a:ext uri="{FF2B5EF4-FFF2-40B4-BE49-F238E27FC236}">
                        <a16:creationId id="{9DB8A7D1-8D7A-161C-713E-9D06D2F9C56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381" y="1970"/>
                    <a:ext cx="23" cy="125"/>
                  </a:xfrm>
                  <a:custGeom>
                    <a:avLst/>
                    <a:gdLst>
                      <a:gd fmla="*/ 0 w 23" name="T0"/>
                      <a:gd fmla="*/ 0 h 125" name="T1"/>
                      <a:gd fmla="*/ 23 w 23" name="T2"/>
                      <a:gd fmla="*/ 0 h 125" name="T3"/>
                      <a:gd fmla="*/ 0 w 23" name="T4"/>
                      <a:gd fmla="*/ 125 h 125" name="T5"/>
                      <a:gd fmla="*/ 0 w 23" name="T6"/>
                      <a:gd fmla="*/ 0 h 125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25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6324dad6-7e5a-4a2c-99cb-365b14a9b0aa" id="660" name="íŝļïdé">
                    <a:extLst>
                      <a:ext uri="{FF2B5EF4-FFF2-40B4-BE49-F238E27FC236}">
                        <a16:creationId id="{6EFA1BFB-AE07-E3F7-096E-EC296B262C9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10" y="1765"/>
                    <a:ext cx="127" cy="122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83a4879-b486-430d-9eb1-5aa22b97570d" id="661" name="íṩḻíḍê">
                    <a:extLst>
                      <a:ext uri="{FF2B5EF4-FFF2-40B4-BE49-F238E27FC236}">
                        <a16:creationId id="{B5F70596-F84A-1489-2576-68AB6A06B61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19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262c29d-7da1-4161-b0c2-8ec39e2fe819" id="662" name="íŝļîḑê">
                    <a:extLst>
                      <a:ext uri="{FF2B5EF4-FFF2-40B4-BE49-F238E27FC236}">
                        <a16:creationId id="{6B31CFD3-A3AA-55DC-0E6B-4AABFAA40B6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7" y="1771"/>
                    <a:ext cx="52" cy="11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e6f601ec-9efa-4ea1-9805-05d05cd4f4b5" id="663" name="iṣḻîḑé">
                    <a:extLst>
                      <a:ext uri="{FF2B5EF4-FFF2-40B4-BE49-F238E27FC236}">
                        <a16:creationId id="{25E2AC63-A1C9-CF8F-5815-FA4C3A30958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21" y="1773"/>
                    <a:ext cx="46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5fa301a-b4c4-4fcf-81e7-c2be323bee5e" id="664" name="i$ḷíḋé">
                    <a:extLst>
                      <a:ext uri="{FF2B5EF4-FFF2-40B4-BE49-F238E27FC236}">
                        <a16:creationId id="{9E3EB5B3-84CC-CAFB-0D06-0DC3F2E1A722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9" y="1773"/>
                    <a:ext cx="48" cy="106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d254f707-7e27-4031-b788-198fe4859cc1" id="665" name="î$1ïḓé">
                    <a:extLst>
                      <a:ext uri="{FF2B5EF4-FFF2-40B4-BE49-F238E27FC236}">
                        <a16:creationId id="{E2FF3C07-590F-837B-E5F7-88692F79511C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21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1e8cc4a-11a5-4273-be95-b46e5a9be009" id="666" name="ïšḷiḑé">
                    <a:extLst>
                      <a:ext uri="{FF2B5EF4-FFF2-40B4-BE49-F238E27FC236}">
                        <a16:creationId id="{F7134BA2-9B6B-3A9B-62B8-C2B9D800337F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3279" y="1773"/>
                    <a:ext cx="23" cy="106"/>
                  </a:xfrm>
                  <a:custGeom>
                    <a:avLst/>
                    <a:gdLst>
                      <a:gd fmla="*/ 0 w 23" name="T0"/>
                      <a:gd fmla="*/ 0 h 106" name="T1"/>
                      <a:gd fmla="*/ 23 w 23" name="T2"/>
                      <a:gd fmla="*/ 0 h 106" name="T3"/>
                      <a:gd fmla="*/ 0 w 23" name="T4"/>
                      <a:gd fmla="*/ 106 h 106" name="T5"/>
                      <a:gd fmla="*/ 0 w 23" name="T6"/>
                      <a:gd fmla="*/ 0 h 106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106" w="23">
                        <a:moveTo>
                          <a:pt x="0" y="0"/>
                        </a:moveTo>
                        <a:lnTo>
                          <a:pt x="23" y="0"/>
                        </a:lnTo>
                        <a:lnTo>
                          <a:pt x="0" y="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2a99f11-2513-44a0-bcd1-06bf56b6490c" id="667" name="ïṥľíḓé">
                    <a:extLst>
                      <a:ext uri="{FF2B5EF4-FFF2-40B4-BE49-F238E27FC236}">
                        <a16:creationId id="{2FECC340-70F0-77B2-9878-AC01035A264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89"/>
                    <a:ext cx="752" cy="707"/>
                  </a:xfrm>
                  <a:custGeom>
                    <a:avLst/>
                    <a:gdLst>
                      <a:gd fmla="*/ 376 w 752" name="T0"/>
                      <a:gd fmla="*/ 0 h 707" name="T1"/>
                      <a:gd fmla="*/ 0 w 752" name="T2"/>
                      <a:gd fmla="*/ 375 h 707" name="T3"/>
                      <a:gd fmla="*/ 0 w 752" name="T4"/>
                      <a:gd fmla="*/ 402 h 707" name="T5"/>
                      <a:gd fmla="*/ 376 w 752" name="T6"/>
                      <a:gd fmla="*/ 29 h 707" name="T7"/>
                      <a:gd fmla="*/ 700 w 752" name="T8"/>
                      <a:gd fmla="*/ 353 h 707" name="T9"/>
                      <a:gd fmla="*/ 700 w 752" name="T10"/>
                      <a:gd fmla="*/ 707 h 707" name="T11"/>
                      <a:gd fmla="*/ 752 w 752" name="T12"/>
                      <a:gd fmla="*/ 707 h 707" name="T13"/>
                      <a:gd fmla="*/ 752 w 752" name="T14"/>
                      <a:gd fmla="*/ 375 h 707" name="T15"/>
                      <a:gd fmla="*/ 376 w 752" name="T16"/>
                      <a:gd fmla="*/ 0 h 707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707" w="752">
                        <a:moveTo>
                          <a:pt x="376" y="0"/>
                        </a:moveTo>
                        <a:lnTo>
                          <a:pt x="0" y="375"/>
                        </a:lnTo>
                        <a:lnTo>
                          <a:pt x="0" y="402"/>
                        </a:lnTo>
                        <a:lnTo>
                          <a:pt x="376" y="29"/>
                        </a:lnTo>
                        <a:lnTo>
                          <a:pt x="700" y="353"/>
                        </a:lnTo>
                        <a:lnTo>
                          <a:pt x="700" y="707"/>
                        </a:lnTo>
                        <a:lnTo>
                          <a:pt x="752" y="707"/>
                        </a:lnTo>
                        <a:lnTo>
                          <a:pt x="752" y="375"/>
                        </a:lnTo>
                        <a:lnTo>
                          <a:pt x="376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a010b1d-b6b7-4bdd-b647-15a81b728073" id="668" name="ï$ļiḓê">
                    <a:extLst>
                      <a:ext uri="{FF2B5EF4-FFF2-40B4-BE49-F238E27FC236}">
                        <a16:creationId id="{24E8A90B-CA4C-51AD-A4C2-69A1D8FB122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2799" y="1489"/>
                    <a:ext cx="752" cy="707"/>
                  </a:xfrm>
                  <a:custGeom>
                    <a:avLst/>
                    <a:gdLst>
                      <a:gd fmla="*/ 376 w 752" name="T0"/>
                      <a:gd fmla="*/ 0 h 707" name="T1"/>
                      <a:gd fmla="*/ 0 w 752" name="T2"/>
                      <a:gd fmla="*/ 375 h 707" name="T3"/>
                      <a:gd fmla="*/ 0 w 752" name="T4"/>
                      <a:gd fmla="*/ 402 h 707" name="T5"/>
                      <a:gd fmla="*/ 376 w 752" name="T6"/>
                      <a:gd fmla="*/ 29 h 707" name="T7"/>
                      <a:gd fmla="*/ 700 w 752" name="T8"/>
                      <a:gd fmla="*/ 353 h 707" name="T9"/>
                      <a:gd fmla="*/ 700 w 752" name="T10"/>
                      <a:gd fmla="*/ 707 h 707" name="T11"/>
                      <a:gd fmla="*/ 752 w 752" name="T12"/>
                      <a:gd fmla="*/ 707 h 707" name="T13"/>
                      <a:gd fmla="*/ 752 w 752" name="T14"/>
                      <a:gd fmla="*/ 375 h 707" name="T15"/>
                      <a:gd fmla="*/ 376 w 752" name="T16"/>
                      <a:gd fmla="*/ 0 h 707" name="T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b="b" l="0" r="r" t="0"/>
                    <a:pathLst>
                      <a:path h="707" w="752">
                        <a:moveTo>
                          <a:pt x="376" y="0"/>
                        </a:moveTo>
                        <a:lnTo>
                          <a:pt x="0" y="375"/>
                        </a:lnTo>
                        <a:lnTo>
                          <a:pt x="0" y="402"/>
                        </a:lnTo>
                        <a:lnTo>
                          <a:pt x="376" y="29"/>
                        </a:lnTo>
                        <a:lnTo>
                          <a:pt x="700" y="353"/>
                        </a:lnTo>
                        <a:lnTo>
                          <a:pt x="700" y="707"/>
                        </a:lnTo>
                        <a:lnTo>
                          <a:pt x="752" y="707"/>
                        </a:lnTo>
                        <a:lnTo>
                          <a:pt x="752" y="375"/>
                        </a:lnTo>
                        <a:lnTo>
                          <a:pt x="376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edcff9a-47bc-432b-bb34-e7a9d3180c9f" id="669" name="ïṧlïḓê">
                    <a:extLst>
                      <a:ext uri="{FF2B5EF4-FFF2-40B4-BE49-F238E27FC236}">
                        <a16:creationId id="{003EBBB3-F3F0-DC39-5B1E-FBF388036B2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804" y="1765"/>
                    <a:ext cx="420" cy="431"/>
                  </a:xfrm>
                  <a:custGeom>
                    <a:avLst/>
                    <a:gdLst>
                      <a:gd fmla="*/ 420 w 420" name="T0"/>
                      <a:gd fmla="*/ 431 h 431" name="T1"/>
                      <a:gd fmla="*/ 0 w 420" name="T2"/>
                      <a:gd fmla="*/ 431 h 431" name="T3"/>
                      <a:gd fmla="*/ 0 w 420" name="T4"/>
                      <a:gd fmla="*/ 211 h 431" name="T5"/>
                      <a:gd fmla="*/ 210 w 420" name="T6"/>
                      <a:gd fmla="*/ 0 h 431" name="T7"/>
                      <a:gd fmla="*/ 420 w 420" name="T8"/>
                      <a:gd fmla="*/ 211 h 431" name="T9"/>
                      <a:gd fmla="*/ 420 w 420" name="T10"/>
                      <a:gd fmla="*/ 431 h 431" name="T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b="b" l="0" r="r" t="0"/>
                    <a:pathLst>
                      <a:path h="431" w="420">
                        <a:moveTo>
                          <a:pt x="420" y="431"/>
                        </a:moveTo>
                        <a:lnTo>
                          <a:pt x="0" y="431"/>
                        </a:lnTo>
                        <a:lnTo>
                          <a:pt x="0" y="211"/>
                        </a:lnTo>
                        <a:lnTo>
                          <a:pt x="210" y="0"/>
                        </a:lnTo>
                        <a:lnTo>
                          <a:pt x="420" y="211"/>
                        </a:lnTo>
                        <a:lnTo>
                          <a:pt x="420" y="4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7e8528a-2b64-4c15-a58b-b55db96b7848" id="670" name="îslíḑe">
                    <a:extLst>
                      <a:ext uri="{FF2B5EF4-FFF2-40B4-BE49-F238E27FC236}">
                        <a16:creationId id="{A624DB60-6CC3-CC0F-F8CF-89B44180A926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76" y="2064"/>
                    <a:ext cx="69" cy="130"/>
                  </a:xfrm>
                  <a:prstGeom prst="rect">
                    <a:avLst/>
                  </a:prstGeom>
                  <a:solidFill>
                    <a:srgbClr val="D09C4F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a263d47-2b9d-4450-84ef-96d100e0ee05" id="671" name="ïṩḻïḓé">
                    <a:extLst>
                      <a:ext uri="{FF2B5EF4-FFF2-40B4-BE49-F238E27FC236}">
                        <a16:creationId id="{7ECB08DD-0F2C-F5F5-8D9A-007690E954F8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83" y="2068"/>
                    <a:ext cx="62" cy="126"/>
                  </a:xfrm>
                  <a:prstGeom prst="rect">
                    <a:avLst/>
                  </a:prstGeom>
                  <a:solidFill>
                    <a:srgbClr val="FFD372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b971c09-80af-49a9-8900-dc1fa8fc4eba" id="672" name="išḻíḓe">
                    <a:extLst>
                      <a:ext uri="{FF2B5EF4-FFF2-40B4-BE49-F238E27FC236}">
                        <a16:creationId id="{CD6EE89F-3C46-0612-FC3D-B9B6AC1889B5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01" y="1742"/>
                    <a:ext cx="258" cy="257"/>
                  </a:xfrm>
                  <a:custGeom>
                    <a:avLst/>
                    <a:gdLst>
                      <a:gd fmla="*/ 237 w 258" name="T0"/>
                      <a:gd fmla="*/ 257 h 257" name="T1"/>
                      <a:gd fmla="*/ 258 w 258" name="T2"/>
                      <a:gd fmla="*/ 236 h 257" name="T3"/>
                      <a:gd fmla="*/ 21 w 258" name="T4"/>
                      <a:gd fmla="*/ 0 h 257" name="T5"/>
                      <a:gd fmla="*/ 0 w 258" name="T6"/>
                      <a:gd fmla="*/ 21 h 257" name="T7"/>
                      <a:gd fmla="*/ 237 w 258" name="T8"/>
                      <a:gd fmla="*/ 257 h 257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7" w="258">
                        <a:moveTo>
                          <a:pt x="237" y="257"/>
                        </a:moveTo>
                        <a:lnTo>
                          <a:pt x="258" y="236"/>
                        </a:lnTo>
                        <a:lnTo>
                          <a:pt x="21" y="0"/>
                        </a:lnTo>
                        <a:lnTo>
                          <a:pt x="0" y="21"/>
                        </a:lnTo>
                        <a:lnTo>
                          <a:pt x="237" y="257"/>
                        </a:lnTo>
                        <a:close/>
                      </a:path>
                    </a:pathLst>
                  </a:custGeom>
                  <a:solidFill>
                    <a:srgbClr val="AB0634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9ee30186-3008-4b3a-b636-030675ef8805" id="673" name="išľíḍe">
                    <a:extLst>
                      <a:ext uri="{FF2B5EF4-FFF2-40B4-BE49-F238E27FC236}">
                        <a16:creationId id="{2507E083-6661-D66B-4C5E-5CEE586B08E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5006" y="1736"/>
                    <a:ext cx="257" cy="259"/>
                  </a:xfrm>
                  <a:custGeom>
                    <a:avLst/>
                    <a:gdLst>
                      <a:gd fmla="*/ 236 w 257" name="T0"/>
                      <a:gd fmla="*/ 259 h 259" name="T1"/>
                      <a:gd fmla="*/ 257 w 257" name="T2"/>
                      <a:gd fmla="*/ 238 h 259" name="T3"/>
                      <a:gd fmla="*/ 20 w 257" name="T4"/>
                      <a:gd fmla="*/ 0 h 259" name="T5"/>
                      <a:gd fmla="*/ 0 w 257" name="T6"/>
                      <a:gd fmla="*/ 20 h 259" name="T7"/>
                      <a:gd fmla="*/ 236 w 257" name="T8"/>
                      <a:gd fmla="*/ 259 h 259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59" w="257">
                        <a:moveTo>
                          <a:pt x="236" y="259"/>
                        </a:moveTo>
                        <a:lnTo>
                          <a:pt x="257" y="238"/>
                        </a:lnTo>
                        <a:lnTo>
                          <a:pt x="20" y="0"/>
                        </a:lnTo>
                        <a:lnTo>
                          <a:pt x="0" y="20"/>
                        </a:lnTo>
                        <a:lnTo>
                          <a:pt x="236" y="259"/>
                        </a:lnTo>
                        <a:close/>
                      </a:path>
                    </a:pathLst>
                  </a:custGeom>
                  <a:solidFill>
                    <a:srgbClr val="F16477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34eea67b-4b25-45e9-9c1f-845336acf327" id="674" name="iŝļide">
                    <a:extLst>
                      <a:ext uri="{FF2B5EF4-FFF2-40B4-BE49-F238E27FC236}">
                        <a16:creationId id="{A49EC927-E87D-8EE6-6963-6A04B342D9BD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762" y="1715"/>
                    <a:ext cx="281" cy="280"/>
                  </a:xfrm>
                  <a:custGeom>
                    <a:avLst/>
                    <a:gdLst>
                      <a:gd fmla="*/ 21 w 281" name="T0"/>
                      <a:gd fmla="*/ 280 h 280" name="T1"/>
                      <a:gd fmla="*/ 0 w 281" name="T2"/>
                      <a:gd fmla="*/ 259 h 280" name="T3"/>
                      <a:gd fmla="*/ 260 w 281" name="T4"/>
                      <a:gd fmla="*/ 0 h 280" name="T5"/>
                      <a:gd fmla="*/ 281 w 281" name="T6"/>
                      <a:gd fmla="*/ 21 h 280" name="T7"/>
                      <a:gd fmla="*/ 21 w 281" name="T8"/>
                      <a:gd fmla="*/ 280 h 280" name="T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b="b" l="0" r="r" t="0"/>
                    <a:pathLst>
                      <a:path h="280" w="281">
                        <a:moveTo>
                          <a:pt x="21" y="280"/>
                        </a:moveTo>
                        <a:lnTo>
                          <a:pt x="0" y="259"/>
                        </a:lnTo>
                        <a:lnTo>
                          <a:pt x="260" y="0"/>
                        </a:lnTo>
                        <a:lnTo>
                          <a:pt x="281" y="21"/>
                        </a:lnTo>
                        <a:lnTo>
                          <a:pt x="21" y="280"/>
                        </a:lnTo>
                        <a:close/>
                      </a:path>
                    </a:pathLst>
                  </a:custGeom>
                  <a:solidFill>
                    <a:srgbClr val="E4566C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233fc81c-b5a4-468a-9ad8-161ee28449b3" id="675" name="íş1iḍé">
                    <a:extLst>
                      <a:ext uri="{FF2B5EF4-FFF2-40B4-BE49-F238E27FC236}">
                        <a16:creationId id="{BEA22CAB-D855-506A-261F-D8001AAE2F0E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2" y="1954"/>
                    <a:ext cx="71" cy="68"/>
                  </a:xfrm>
                  <a:prstGeom prst="rect">
                    <a:avLst/>
                  </a:prstGeom>
                  <a:solidFill>
                    <a:srgbClr val="E6E7E8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a2604fb0-4207-4833-8468-273e9646e56d" id="676" name="íṩḻíḍè">
                    <a:extLst>
                      <a:ext uri="{FF2B5EF4-FFF2-40B4-BE49-F238E27FC236}">
                        <a16:creationId id="{143D2AAA-1F81-4335-C20F-E76442F4417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7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0e7532ce-e94a-4dd9-b13f-d93391998a56" id="677" name="îşľïďê">
                    <a:extLst>
                      <a:ext uri="{FF2B5EF4-FFF2-40B4-BE49-F238E27FC236}">
                        <a16:creationId id="{03D6C415-6531-EFEC-E7B3-A16EAC1F2563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0" y="1958"/>
                    <a:ext cx="29" cy="60"/>
                  </a:xfrm>
                  <a:prstGeom prst="rect">
                    <a:avLst/>
                  </a:prstGeom>
                  <a:solidFill>
                    <a:srgbClr val="C5C19D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586ece9b-d1c9-4500-8dae-83e1686499f1" id="678" name="ïṡ1iďê">
                    <a:extLst>
                      <a:ext uri="{FF2B5EF4-FFF2-40B4-BE49-F238E27FC236}">
                        <a16:creationId id="{62869DC2-2F07-8A28-498D-D86AD2EC355A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9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bf046597-8ee3-4220-813d-8c062b2fc82c" id="679" name="íṩḷiḍê">
                    <a:extLst>
                      <a:ext uri="{FF2B5EF4-FFF2-40B4-BE49-F238E27FC236}">
                        <a16:creationId id="{DD832F02-8361-5CCB-3E34-D064D746C6E9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2" y="1958"/>
                    <a:ext cx="25" cy="60"/>
                  </a:xfrm>
                  <a:prstGeom prst="rect">
                    <a:avLst/>
                  </a:prstGeom>
                  <a:solidFill>
                    <a:srgbClr val="70CDE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ceb62ac1-554d-4ee7-b90b-8b11fa96a0e7" id="680" name="îŝlïḑê">
                    <a:extLst>
                      <a:ext uri="{FF2B5EF4-FFF2-40B4-BE49-F238E27FC236}">
                        <a16:creationId id="{1C90BAC7-0F1D-025D-BF62-9A6F10F11D14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29" y="1958"/>
                    <a:ext cx="12" cy="60"/>
                  </a:xfrm>
                  <a:custGeom>
                    <a:avLst/>
                    <a:gdLst>
                      <a:gd fmla="*/ 0 w 12" name="T0"/>
                      <a:gd fmla="*/ 0 h 60" name="T1"/>
                      <a:gd fmla="*/ 12 w 12" name="T2"/>
                      <a:gd fmla="*/ 0 h 60" name="T3"/>
                      <a:gd fmla="*/ 0 w 12" name="T4"/>
                      <a:gd fmla="*/ 60 h 60" name="T5"/>
                      <a:gd fmla="*/ 0 w 12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descr="80ca6969-9535-45d9-88ca-920e06d43e52" id="681" name="îSľídè">
                    <a:extLst>
                      <a:ext uri="{FF2B5EF4-FFF2-40B4-BE49-F238E27FC236}">
                        <a16:creationId id="{EC4C5A47-F700-2C51-92AD-564997CBDCF1}"/>
                      </a:ext>
                    </a:extLst>
                  </p:cNvPr>
                  <p:cNvSpPr/>
                  <p:nvPr/>
                </p:nvSpPr>
                <p:spPr bwMode="auto">
                  <a:xfrm flipV="false" flipH="false">
                    <a:off x="4962" y="1958"/>
                    <a:ext cx="12" cy="60"/>
                  </a:xfrm>
                  <a:custGeom>
                    <a:avLst/>
                    <a:gdLst>
                      <a:gd fmla="*/ 0 w 12" name="T0"/>
                      <a:gd fmla="*/ 0 h 60" name="T1"/>
                      <a:gd fmla="*/ 12 w 12" name="T2"/>
                      <a:gd fmla="*/ 0 h 60" name="T3"/>
                      <a:gd fmla="*/ 0 w 12" name="T4"/>
                      <a:gd fmla="*/ 60 h 60" name="T5"/>
                      <a:gd fmla="*/ 0 w 12" name="T6"/>
                      <a:gd fmla="*/ 0 h 60" name="T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b="b" l="0" r="r" t="0"/>
                    <a:pathLst>
                      <a:path h="60" w="1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0" y="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7C3D3"/>
                  </a:solidFill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descr="a922d4a4-cb4e-430d-8638-9e97eed05d6e" id="342" name="išľiḓè">
                  <a:extLst>
                    <a:ext uri="{FF2B5EF4-FFF2-40B4-BE49-F238E27FC236}">
                      <a16:creationId id="{8A0A774C-A104-2806-9A0B-D232AA79AB4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25899" y="3576654"/>
                  <a:ext cx="85110" cy="9350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2bfec8a-67b1-41a6-a874-8d6dc14e010f" id="343" name="î$ḷïḋê">
                  <a:extLst>
                    <a:ext uri="{FF2B5EF4-FFF2-40B4-BE49-F238E27FC236}">
                      <a16:creationId id="{D95B1F38-C17A-8F6C-0B4F-85BFABC6077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0694" y="3581449"/>
                  <a:ext cx="35962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52e54f5-eacb-4915-a687-845bb1de7bf8" id="344" name="ï$1iḓê">
                  <a:extLst>
                    <a:ext uri="{FF2B5EF4-FFF2-40B4-BE49-F238E27FC236}">
                      <a16:creationId id="{A5F35480-6930-66F7-44C4-F3EE4AB397C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1451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9b57f2c-e525-4ba0-a8ea-c2d0a2825a88" id="345" name="ï$1iḓê">
                  <a:extLst>
                    <a:ext uri="{FF2B5EF4-FFF2-40B4-BE49-F238E27FC236}">
                      <a16:creationId id="{4B7BBE3B-BACB-23EF-01AF-5F8829CB238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4290" y="3581449"/>
                  <a:ext cx="28770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9c6653a-76db-4e65-a0d6-62cd64df510a" id="346" name="iṣľîḋê">
                  <a:extLst>
                    <a:ext uri="{FF2B5EF4-FFF2-40B4-BE49-F238E27FC236}">
                      <a16:creationId id="{C11BE86B-2266-D7A7-E257-BC3556A1697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3849" y="3581449"/>
                  <a:ext cx="29968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35a10c8-75e4-4ca5-9237-bcd39275bdab" id="347" name="íṩlïdê">
                  <a:extLst>
                    <a:ext uri="{FF2B5EF4-FFF2-40B4-BE49-F238E27FC236}">
                      <a16:creationId id="{AC54019F-DA4B-B3A8-7B71-301201EC411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34290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af84d7-47ae-4e87-b60d-14470b6b2080" id="348" name="î$ḷíḑe">
                  <a:extLst>
                    <a:ext uri="{FF2B5EF4-FFF2-40B4-BE49-F238E27FC236}">
                      <a16:creationId id="{106F30C2-219B-3A2C-949A-7D6E532BD2C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373849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cf432e-c800-4e4b-90db-aad597e075ad" id="349" name="išľîďè">
                  <a:extLst>
                    <a:ext uri="{FF2B5EF4-FFF2-40B4-BE49-F238E27FC236}">
                      <a16:creationId id="{69A14DA5-22E0-85CE-AE59-3DF45BAB94C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93217" y="3576654"/>
                  <a:ext cx="83911" cy="9350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3ed4020-a064-43ae-b01e-75d6d6300271" id="350" name="îṩlîḑê">
                  <a:extLst>
                    <a:ext uri="{FF2B5EF4-FFF2-40B4-BE49-F238E27FC236}">
                      <a16:creationId id="{C3BC0FCA-FF17-2A9F-5962-2DFB6BA26C6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98012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1277937-6dad-4c29-92c8-cbff9f10c99a" id="351" name="işlîde">
                  <a:extLst>
                    <a:ext uri="{FF2B5EF4-FFF2-40B4-BE49-F238E27FC236}">
                      <a16:creationId id="{013722B2-D81A-4CE0-4674-003220FFC99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7570" y="3581449"/>
                  <a:ext cx="34763" cy="8391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d088e67-27df-4627-9a56-5ab6e041a14e" id="352" name="ïšḻïḑé">
                  <a:extLst>
                    <a:ext uri="{FF2B5EF4-FFF2-40B4-BE49-F238E27FC236}">
                      <a16:creationId id="{33792643-0BB3-87E0-DF33-CB294A499FF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00409" y="3581449"/>
                  <a:ext cx="32366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887299e-6ecf-468c-9dea-99511e623006" id="353" name="î$1iḑè">
                  <a:extLst>
                    <a:ext uri="{FF2B5EF4-FFF2-40B4-BE49-F238E27FC236}">
                      <a16:creationId id="{BA4E486D-7E39-F122-FFB0-F6E8A2AD4A1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9967" y="3581449"/>
                  <a:ext cx="32366" cy="83911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4110395-bb7c-4fae-b3a7-7d048bf35392" id="354" name="iṡḷïdê">
                  <a:extLst>
                    <a:ext uri="{FF2B5EF4-FFF2-40B4-BE49-F238E27FC236}">
                      <a16:creationId id="{33E3483A-0E81-97D7-E36E-F7AB7E30D51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00409" y="3581449"/>
                  <a:ext cx="14385" cy="83911"/>
                </a:xfrm>
                <a:custGeom>
                  <a:avLst/>
                  <a:gdLst>
                    <a:gd fmla="*/ 0 w 12" name="T0"/>
                    <a:gd fmla="*/ 0 h 70" name="T1"/>
                    <a:gd fmla="*/ 12 w 12" name="T2"/>
                    <a:gd fmla="*/ 0 h 70" name="T3"/>
                    <a:gd fmla="*/ 0 w 12" name="T4"/>
                    <a:gd fmla="*/ 70 h 70" name="T5"/>
                    <a:gd fmla="*/ 0 w 12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fd0b833-52f9-4e4c-b66d-be374b8a3160" id="355" name="íṥḷïdé">
                  <a:extLst>
                    <a:ext uri="{FF2B5EF4-FFF2-40B4-BE49-F238E27FC236}">
                      <a16:creationId id="{3E1CEE60-413E-C48C-50A6-2B307F1025E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639967" y="3581449"/>
                  <a:ext cx="15584" cy="83911"/>
                </a:xfrm>
                <a:custGeom>
                  <a:avLst/>
                  <a:gdLst>
                    <a:gd fmla="*/ 0 w 13" name="T0"/>
                    <a:gd fmla="*/ 0 h 70" name="T1"/>
                    <a:gd fmla="*/ 13 w 13" name="T2"/>
                    <a:gd fmla="*/ 0 h 70" name="T3"/>
                    <a:gd fmla="*/ 0 w 13" name="T4"/>
                    <a:gd fmla="*/ 70 h 70" name="T5"/>
                    <a:gd fmla="*/ 0 w 13" name="T6"/>
                    <a:gd fmla="*/ 0 h 7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70" w="13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8226027-1a67-4a77-b773-774d6f44077f" id="374" name="îŝḻíḑe">
                  <a:extLst>
                    <a:ext uri="{FF2B5EF4-FFF2-40B4-BE49-F238E27FC236}">
                      <a16:creationId id="{249CC6B2-EACB-14FA-093B-9A36EA1B41C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26088" y="3444793"/>
                  <a:ext cx="83911" cy="81514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f68898d-42a6-4119-b5db-4a3cc9e2cdac" id="375" name="ïşlïḍé">
                  <a:extLst>
                    <a:ext uri="{FF2B5EF4-FFF2-40B4-BE49-F238E27FC236}">
                      <a16:creationId id="{F7ED4CE6-5ABD-BFCC-4F60-58A00047B49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0883" y="3449588"/>
                  <a:ext cx="34763" cy="71924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9568dc4-8d45-43bd-b0ed-7d92e64eeeea" id="376" name="iṡľîďé">
                  <a:extLst>
                    <a:ext uri="{FF2B5EF4-FFF2-40B4-BE49-F238E27FC236}">
                      <a16:creationId id="{318BE1AF-5948-F0A1-4EE4-46C08FE4804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0441" y="3449588"/>
                  <a:ext cx="34763" cy="71924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ae6d2e2-564f-47ff-8155-fbad25655b92" id="377" name="íṥḻïḍè">
                  <a:extLst>
                    <a:ext uri="{FF2B5EF4-FFF2-40B4-BE49-F238E27FC236}">
                      <a16:creationId id="{A6292C81-A89D-BDDA-4AF1-FE49F1007C3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3280" y="3449588"/>
                  <a:ext cx="32366" cy="71924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fdd0066-9546-4ec1-86e2-cdb62f815927" id="378" name="iṡḻíḋè">
                  <a:extLst>
                    <a:ext uri="{FF2B5EF4-FFF2-40B4-BE49-F238E27FC236}">
                      <a16:creationId id="{BCAC37CA-1FB5-C05F-A3D5-80BF9D16FA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2838" y="3449588"/>
                  <a:ext cx="32366" cy="71924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f3c406f-997c-4e52-8e82-3d372c18bdbf" id="379" name="íSḷídê">
                  <a:extLst>
                    <a:ext uri="{FF2B5EF4-FFF2-40B4-BE49-F238E27FC236}">
                      <a16:creationId id="{08A3F15F-CB11-48E1-708B-2F7391AC2C3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33280" y="3449588"/>
                  <a:ext cx="14385" cy="71924"/>
                </a:xfrm>
                <a:custGeom>
                  <a:avLst/>
                  <a:gdLst>
                    <a:gd fmla="*/ 0 w 12" name="T0"/>
                    <a:gd fmla="*/ 0 h 60" name="T1"/>
                    <a:gd fmla="*/ 12 w 12" name="T2"/>
                    <a:gd fmla="*/ 0 h 60" name="T3"/>
                    <a:gd fmla="*/ 0 w 12" name="T4"/>
                    <a:gd fmla="*/ 60 h 60" name="T5"/>
                    <a:gd fmla="*/ 0 w 12" name="T6"/>
                    <a:gd fmla="*/ 0 h 6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6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f6cbb1a-eae2-40ec-b1cc-772165483b81" id="380" name="ï$ḷïḋé">
                  <a:extLst>
                    <a:ext uri="{FF2B5EF4-FFF2-40B4-BE49-F238E27FC236}">
                      <a16:creationId id="{D61420F8-9DB5-2533-F764-0B19EF44D55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572838" y="3449588"/>
                  <a:ext cx="14385" cy="71924"/>
                </a:xfrm>
                <a:custGeom>
                  <a:avLst/>
                  <a:gdLst>
                    <a:gd fmla="*/ 0 w 12" name="T0"/>
                    <a:gd fmla="*/ 0 h 60" name="T1"/>
                    <a:gd fmla="*/ 12 w 12" name="T2"/>
                    <a:gd fmla="*/ 0 h 60" name="T3"/>
                    <a:gd fmla="*/ 0 w 12" name="T4"/>
                    <a:gd fmla="*/ 60 h 60" name="T5"/>
                    <a:gd fmla="*/ 0 w 12" name="T6"/>
                    <a:gd fmla="*/ 0 h 6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60" w="12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0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0866bcf-2c32-48d6-b211-7e837c6352fd" id="381" name="íṡ1iḑé">
                  <a:extLst>
                    <a:ext uri="{FF2B5EF4-FFF2-40B4-BE49-F238E27FC236}">
                      <a16:creationId id="{EBF87039-E404-C656-D02B-7FC6095F57A3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51578" y="3218233"/>
                  <a:ext cx="503468" cy="516654"/>
                </a:xfrm>
                <a:custGeom>
                  <a:avLst/>
                  <a:gdLst>
                    <a:gd fmla="*/ 210 w 420" name="T0"/>
                    <a:gd fmla="*/ 0 h 431" name="T1"/>
                    <a:gd fmla="*/ 0 w 420" name="T2"/>
                    <a:gd fmla="*/ 211 h 431" name="T3"/>
                    <a:gd fmla="*/ 0 w 420" name="T4"/>
                    <a:gd fmla="*/ 226 h 431" name="T5"/>
                    <a:gd fmla="*/ 210 w 420" name="T6"/>
                    <a:gd fmla="*/ 16 h 431" name="T7"/>
                    <a:gd fmla="*/ 391 w 420" name="T8"/>
                    <a:gd fmla="*/ 197 h 431" name="T9"/>
                    <a:gd fmla="*/ 391 w 420" name="T10"/>
                    <a:gd fmla="*/ 431 h 431" name="T11"/>
                    <a:gd fmla="*/ 420 w 420" name="T12"/>
                    <a:gd fmla="*/ 431 h 431" name="T13"/>
                    <a:gd fmla="*/ 420 w 420" name="T14"/>
                    <a:gd fmla="*/ 211 h 431" name="T15"/>
                    <a:gd fmla="*/ 210 w 420" name="T16"/>
                    <a:gd fmla="*/ 0 h 431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431" w="420">
                      <a:moveTo>
                        <a:pt x="210" y="0"/>
                      </a:moveTo>
                      <a:lnTo>
                        <a:pt x="0" y="211"/>
                      </a:lnTo>
                      <a:lnTo>
                        <a:pt x="0" y="226"/>
                      </a:lnTo>
                      <a:lnTo>
                        <a:pt x="210" y="16"/>
                      </a:lnTo>
                      <a:lnTo>
                        <a:pt x="391" y="197"/>
                      </a:lnTo>
                      <a:lnTo>
                        <a:pt x="391" y="431"/>
                      </a:lnTo>
                      <a:lnTo>
                        <a:pt x="420" y="431"/>
                      </a:lnTo>
                      <a:lnTo>
                        <a:pt x="420" y="21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f221f2a-a0f8-411b-b745-ac269b94457e" id="382" name="íŝļïḑé">
                  <a:extLst>
                    <a:ext uri="{FF2B5EF4-FFF2-40B4-BE49-F238E27FC236}">
                      <a16:creationId id="{0F93E654-55B4-A988-97A7-2E272243661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9780"/>
                  <a:ext cx="901447" cy="845107"/>
                </a:xfrm>
                <a:custGeom>
                  <a:avLst/>
                  <a:gdLst>
                    <a:gd fmla="*/ 752 w 752" name="T0"/>
                    <a:gd fmla="*/ 705 h 705" name="T1"/>
                    <a:gd fmla="*/ 0 w 752" name="T2"/>
                    <a:gd fmla="*/ 705 h 705" name="T3"/>
                    <a:gd fmla="*/ 0 w 752" name="T4"/>
                    <a:gd fmla="*/ 373 h 705" name="T5"/>
                    <a:gd fmla="*/ 376 w 752" name="T6"/>
                    <a:gd fmla="*/ 0 h 705" name="T7"/>
                    <a:gd fmla="*/ 752 w 752" name="T8"/>
                    <a:gd fmla="*/ 373 h 705" name="T9"/>
                    <a:gd fmla="*/ 752 w 752" name="T10"/>
                    <a:gd fmla="*/ 705 h 705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705" w="752">
                      <a:moveTo>
                        <a:pt x="752" y="705"/>
                      </a:moveTo>
                      <a:lnTo>
                        <a:pt x="0" y="705"/>
                      </a:lnTo>
                      <a:lnTo>
                        <a:pt x="0" y="373"/>
                      </a:lnTo>
                      <a:lnTo>
                        <a:pt x="376" y="0"/>
                      </a:lnTo>
                      <a:lnTo>
                        <a:pt x="752" y="373"/>
                      </a:lnTo>
                      <a:lnTo>
                        <a:pt x="752" y="7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932a4ff-b3c6-407c-80a5-c69cee072f36" id="383" name="ïṧlîḋe">
                  <a:extLst>
                    <a:ext uri="{FF2B5EF4-FFF2-40B4-BE49-F238E27FC236}">
                      <a16:creationId id="{20D9424E-D6FB-AA08-C2A4-C579F08D677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9780"/>
                  <a:ext cx="901447" cy="845107"/>
                </a:xfrm>
                <a:custGeom>
                  <a:avLst/>
                  <a:gdLst>
                    <a:gd fmla="*/ 752 w 752" name="T0"/>
                    <a:gd fmla="*/ 705 h 705" name="T1"/>
                    <a:gd fmla="*/ 0 w 752" name="T2"/>
                    <a:gd fmla="*/ 705 h 705" name="T3"/>
                    <a:gd fmla="*/ 0 w 752" name="T4"/>
                    <a:gd fmla="*/ 373 h 705" name="T5"/>
                    <a:gd fmla="*/ 376 w 752" name="T6"/>
                    <a:gd fmla="*/ 0 h 705" name="T7"/>
                    <a:gd fmla="*/ 752 w 752" name="T8"/>
                    <a:gd fmla="*/ 373 h 705" name="T9"/>
                    <a:gd fmla="*/ 752 w 752" name="T10"/>
                    <a:gd fmla="*/ 705 h 705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705" w="752">
                      <a:moveTo>
                        <a:pt x="752" y="705"/>
                      </a:moveTo>
                      <a:lnTo>
                        <a:pt x="0" y="705"/>
                      </a:lnTo>
                      <a:lnTo>
                        <a:pt x="0" y="373"/>
                      </a:lnTo>
                      <a:lnTo>
                        <a:pt x="376" y="0"/>
                      </a:lnTo>
                      <a:lnTo>
                        <a:pt x="752" y="373"/>
                      </a:lnTo>
                      <a:lnTo>
                        <a:pt x="752" y="70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b76dcda-c58e-4707-ad78-64b214bef9f4" id="384" name="iṩḷîḍè">
                  <a:extLst>
                    <a:ext uri="{FF2B5EF4-FFF2-40B4-BE49-F238E27FC236}">
                      <a16:creationId id="{EF9A8B15-7BCD-9BF7-02E8-C49E78FA0E4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15744" y="3454383"/>
                  <a:ext cx="147444" cy="280503"/>
                </a:xfrm>
                <a:prstGeom prst="rect">
                  <a:avLst/>
                </a:prstGeom>
                <a:solidFill>
                  <a:srgbClr val="D09C4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b07329f-98e1-4932-afa9-91e847a135c1" id="385" name="ïşlîḓê">
                  <a:extLst>
                    <a:ext uri="{FF2B5EF4-FFF2-40B4-BE49-F238E27FC236}">
                      <a16:creationId id="{F78EFE5F-71AD-CF75-A429-EB468E2CD8F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26533" y="3463973"/>
                  <a:ext cx="136656" cy="270914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48f2a98-5839-4e53-beed-f653f1db4aed" id="386" name="iṡlíḑe">
                  <a:extLst>
                    <a:ext uri="{FF2B5EF4-FFF2-40B4-BE49-F238E27FC236}">
                      <a16:creationId id="{21CE917A-A724-A260-997B-B840E7A003C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66091" y="2834638"/>
                  <a:ext cx="555013" cy="555013"/>
                </a:xfrm>
                <a:custGeom>
                  <a:avLst/>
                  <a:gdLst>
                    <a:gd fmla="*/ 424 w 463" name="T0"/>
                    <a:gd fmla="*/ 463 h 463" name="T1"/>
                    <a:gd fmla="*/ 463 w 463" name="T2"/>
                    <a:gd fmla="*/ 426 h 463" name="T3"/>
                    <a:gd fmla="*/ 37 w 463" name="T4"/>
                    <a:gd fmla="*/ 0 h 463" name="T5"/>
                    <a:gd fmla="*/ 0 w 463" name="T6"/>
                    <a:gd fmla="*/ 38 h 463" name="T7"/>
                    <a:gd fmla="*/ 424 w 463" name="T8"/>
                    <a:gd fmla="*/ 463 h 463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463" w="463">
                      <a:moveTo>
                        <a:pt x="424" y="463"/>
                      </a:moveTo>
                      <a:lnTo>
                        <a:pt x="463" y="426"/>
                      </a:lnTo>
                      <a:lnTo>
                        <a:pt x="37" y="0"/>
                      </a:lnTo>
                      <a:lnTo>
                        <a:pt x="0" y="38"/>
                      </a:lnTo>
                      <a:lnTo>
                        <a:pt x="424" y="463"/>
                      </a:lnTo>
                      <a:close/>
                    </a:path>
                  </a:pathLst>
                </a:custGeom>
                <a:solidFill>
                  <a:srgbClr val="AB0634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f7cb7d1-5176-4e2f-93cb-ce558f6eeee7" id="387" name="iSḷíďé">
                  <a:extLst>
                    <a:ext uri="{FF2B5EF4-FFF2-40B4-BE49-F238E27FC236}">
                      <a16:creationId id="{C65D6C90-A7F7-3963-128D-396A704E650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775681" y="2825048"/>
                  <a:ext cx="552616" cy="552616"/>
                </a:xfrm>
                <a:custGeom>
                  <a:avLst/>
                  <a:gdLst>
                    <a:gd fmla="*/ 424 w 461" name="T0"/>
                    <a:gd fmla="*/ 461 h 461" name="T1"/>
                    <a:gd fmla="*/ 461 w 461" name="T2"/>
                    <a:gd fmla="*/ 423 h 461" name="T3"/>
                    <a:gd fmla="*/ 38 w 461" name="T4"/>
                    <a:gd fmla="*/ 0 h 461" name="T5"/>
                    <a:gd fmla="*/ 0 w 461" name="T6"/>
                    <a:gd fmla="*/ 37 h 461" name="T7"/>
                    <a:gd fmla="*/ 424 w 461" name="T8"/>
                    <a:gd fmla="*/ 461 h 46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461" w="461">
                      <a:moveTo>
                        <a:pt x="424" y="461"/>
                      </a:moveTo>
                      <a:lnTo>
                        <a:pt x="461" y="423"/>
                      </a:lnTo>
                      <a:lnTo>
                        <a:pt x="38" y="0"/>
                      </a:lnTo>
                      <a:lnTo>
                        <a:pt x="0" y="37"/>
                      </a:lnTo>
                      <a:lnTo>
                        <a:pt x="424" y="461"/>
                      </a:lnTo>
                      <a:close/>
                    </a:path>
                  </a:pathLst>
                </a:custGeom>
                <a:solidFill>
                  <a:srgbClr val="F16477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e4603cb-dc08-4f70-bf02-6143859c94d1" id="388" name="ïśľiḑè">
                  <a:extLst>
                    <a:ext uri="{FF2B5EF4-FFF2-40B4-BE49-F238E27FC236}">
                      <a16:creationId id="{642E1FB8-B579-DCC4-DA9A-17679AA8855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55431" y="2777099"/>
                  <a:ext cx="602963" cy="600565"/>
                </a:xfrm>
                <a:custGeom>
                  <a:avLst/>
                  <a:gdLst>
                    <a:gd fmla="*/ 39 w 503" name="T0"/>
                    <a:gd fmla="*/ 501 h 501" name="T1"/>
                    <a:gd fmla="*/ 0 w 503" name="T2"/>
                    <a:gd fmla="*/ 463 h 501" name="T3"/>
                    <a:gd fmla="*/ 465 w 503" name="T4"/>
                    <a:gd fmla="*/ 0 h 501" name="T5"/>
                    <a:gd fmla="*/ 503 w 503" name="T6"/>
                    <a:gd fmla="*/ 38 h 501" name="T7"/>
                    <a:gd fmla="*/ 39 w 503" name="T8"/>
                    <a:gd fmla="*/ 501 h 50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501" w="503">
                      <a:moveTo>
                        <a:pt x="39" y="501"/>
                      </a:moveTo>
                      <a:lnTo>
                        <a:pt x="0" y="463"/>
                      </a:lnTo>
                      <a:lnTo>
                        <a:pt x="465" y="0"/>
                      </a:lnTo>
                      <a:lnTo>
                        <a:pt x="503" y="38"/>
                      </a:lnTo>
                      <a:lnTo>
                        <a:pt x="39" y="501"/>
                      </a:lnTo>
                      <a:close/>
                    </a:path>
                  </a:pathLst>
                </a:custGeom>
                <a:solidFill>
                  <a:srgbClr val="E4566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77081-96a4-434c-bc1d-b2dd7141d543" id="389" name="îś1íḓê">
                  <a:extLst>
                    <a:ext uri="{FF2B5EF4-FFF2-40B4-BE49-F238E27FC236}">
                      <a16:creationId id="{3B0CC45B-555D-CADD-16DB-7C8B454295B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97070" y="3218233"/>
                  <a:ext cx="151040" cy="146245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7a73a0-fbb6-4303-8d79-a53ba807935a" id="390" name="ïṣḻîḋé">
                  <a:extLst>
                    <a:ext uri="{FF2B5EF4-FFF2-40B4-BE49-F238E27FC236}">
                      <a16:creationId id="{10EE5E02-EBBA-8604-4930-E9F615D0665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6660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da8bc39-cb2e-4f78-8de0-f3130da0875d" id="391" name="íšḻïďè">
                  <a:extLst>
                    <a:ext uri="{FF2B5EF4-FFF2-40B4-BE49-F238E27FC236}">
                      <a16:creationId id="{877DF95F-D7B3-56E9-0413-9C2A57A13F4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78584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008b8f1-d003-45dc-86ed-72521493b992" id="392" name="íṡliḍe">
                  <a:extLst>
                    <a:ext uri="{FF2B5EF4-FFF2-40B4-BE49-F238E27FC236}">
                      <a16:creationId id="{F429ADC7-AF84-C13A-4A1D-E82F39654BF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9057" y="3227822"/>
                  <a:ext cx="57539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ba83509-9ee6-4028-9b32-0c5a99172b40" id="393" name="îşľiḓe">
                  <a:extLst>
                    <a:ext uri="{FF2B5EF4-FFF2-40B4-BE49-F238E27FC236}">
                      <a16:creationId id="{7FB274F3-3313-9CC7-5E5A-4D1EF070393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80981" y="3227822"/>
                  <a:ext cx="57539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9cd2d66-ef13-4463-8c57-1619a098fa13" id="394" name="ïŝľïďè">
                  <a:extLst>
                    <a:ext uri="{FF2B5EF4-FFF2-40B4-BE49-F238E27FC236}">
                      <a16:creationId id="{C60F7372-F4E6-F601-7A88-12619C67746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09057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e16848-043d-43ea-b6f3-7351240bef1d" id="395" name="ïṣļíḑê">
                  <a:extLst>
                    <a:ext uri="{FF2B5EF4-FFF2-40B4-BE49-F238E27FC236}">
                      <a16:creationId id="{941D8BAD-8A61-52FF-6B35-001D5D3B13F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680981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80e69c7-1f4d-47c1-84f4-0876bf0fc34f" id="396" name="iṣḻïḓe">
                  <a:extLst>
                    <a:ext uri="{FF2B5EF4-FFF2-40B4-BE49-F238E27FC236}">
                      <a16:creationId id="{58E87D5C-691A-4C3B-E401-C99A4829BA3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79594" y="3454383"/>
                  <a:ext cx="149842" cy="16902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e4dbb78-39dd-4bba-b5ee-9c4886607d11" id="397" name="î$ľiḓe">
                  <a:extLst>
                    <a:ext uri="{FF2B5EF4-FFF2-40B4-BE49-F238E27FC236}">
                      <a16:creationId id="{3120ABD2-D460-C46B-164D-126D841BF9E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6786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94d1e1e-8846-4998-9c30-fbfd7e8c9d86" id="398" name="ïṥḻïďê">
                  <a:extLst>
                    <a:ext uri="{FF2B5EF4-FFF2-40B4-BE49-F238E27FC236}">
                      <a16:creationId id="{46C28F4B-4A77-D89E-8F61-6349DEF1EC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58710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7e2174c-aa84-4fd1-b3d5-27e5869cb71a" id="399" name="íṥḻïḓè">
                  <a:extLst>
                    <a:ext uri="{FF2B5EF4-FFF2-40B4-BE49-F238E27FC236}">
                      <a16:creationId id="{368E32A7-DC8F-3C8C-D1B0-E1080935738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9184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11eea40-977d-4c30-b7e3-6a316b686b0a" id="400" name="íṥḻíďè">
                  <a:extLst>
                    <a:ext uri="{FF2B5EF4-FFF2-40B4-BE49-F238E27FC236}">
                      <a16:creationId id="{81F364F7-3F06-6127-9286-90E99EAC4F3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61108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9028871-b869-40c0-ab4b-224594f9cddb" id="401" name="îsḷíďé">
                  <a:extLst>
                    <a:ext uri="{FF2B5EF4-FFF2-40B4-BE49-F238E27FC236}">
                      <a16:creationId id="{18611483-9A38-0ADB-DCB9-04C032248BB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89184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7b54471-f1e1-4b59-a1fc-f87acaa9f0f0" id="402" name="iṥ1íḑé">
                  <a:extLst>
                    <a:ext uri="{FF2B5EF4-FFF2-40B4-BE49-F238E27FC236}">
                      <a16:creationId id="{77D559A4-1E4C-9A3A-4B5B-B21294EEFED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561108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de8d968-603e-40e5-8cdd-6175fd67636d" id="403" name="îṧḻiďè">
                  <a:extLst>
                    <a:ext uri="{FF2B5EF4-FFF2-40B4-BE49-F238E27FC236}">
                      <a16:creationId id="{ACF2AB39-08FE-9FF9-D2C9-47E6C88477E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55491" y="3454383"/>
                  <a:ext cx="151040" cy="169021"/>
                </a:xfrm>
                <a:prstGeom prst="rect">
                  <a:avLst/>
                </a:prstGeom>
                <a:solidFill>
                  <a:srgbClr val="E7E5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83ff662-12c4-4d38-8098-1c73f87313a3" id="404" name="íšļïďe">
                  <a:extLst>
                    <a:ext uri="{FF2B5EF4-FFF2-40B4-BE49-F238E27FC236}">
                      <a16:creationId id="{D61EEC3C-D152-FB23-02B4-5F0AFFE33C0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5081" y="3461575"/>
                  <a:ext cx="62334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e9ad175-e7b3-4568-b181-1d78891854dc" id="405" name="ïṩḻíḓè">
                  <a:extLst>
                    <a:ext uri="{FF2B5EF4-FFF2-40B4-BE49-F238E27FC236}">
                      <a16:creationId id="{4A2731EA-0F7A-B9C7-72F7-22724C771A7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7005" y="3461575"/>
                  <a:ext cx="59937" cy="154637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6f9df19-d502-4ca9-865e-8464d64b0313" id="406" name="i$liḑé">
                  <a:extLst>
                    <a:ext uri="{FF2B5EF4-FFF2-40B4-BE49-F238E27FC236}">
                      <a16:creationId id="{F312BB5C-1E6B-C59D-E460-3F48DEFAECC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7478" y="3463973"/>
                  <a:ext cx="57539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fa9b250-1300-49ff-abf6-c6ece96f310b" id="407" name="íṥļiḓè">
                  <a:extLst>
                    <a:ext uri="{FF2B5EF4-FFF2-40B4-BE49-F238E27FC236}">
                      <a16:creationId id="{CDD8C75C-3F80-FED4-499D-DEE60D4737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9402" y="3463973"/>
                  <a:ext cx="55142" cy="149842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4afac72-79e6-493c-9e31-8296b03b4170" id="408" name="îşḻídê">
                  <a:extLst>
                    <a:ext uri="{FF2B5EF4-FFF2-40B4-BE49-F238E27FC236}">
                      <a16:creationId id="{C7351D36-C456-28BE-208F-FCB674B6083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67478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0124996-1822-4178-b29c-708d9292c51a" id="409" name="îSļîďe">
                  <a:extLst>
                    <a:ext uri="{FF2B5EF4-FFF2-40B4-BE49-F238E27FC236}">
                      <a16:creationId id="{BF6A243E-6381-0892-7AD6-8B145152B17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39402" y="3463973"/>
                  <a:ext cx="27571" cy="149842"/>
                </a:xfrm>
                <a:custGeom>
                  <a:avLst/>
                  <a:gdLst>
                    <a:gd fmla="*/ 0 w 23" name="T0"/>
                    <a:gd fmla="*/ 0 h 125" name="T1"/>
                    <a:gd fmla="*/ 23 w 23" name="T2"/>
                    <a:gd fmla="*/ 0 h 125" name="T3"/>
                    <a:gd fmla="*/ 0 w 23" name="T4"/>
                    <a:gd fmla="*/ 125 h 125" name="T5"/>
                    <a:gd fmla="*/ 0 w 23" name="T6"/>
                    <a:gd fmla="*/ 0 h 125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25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89df69e-6fdc-4e22-ae76-23725ed862a1" id="410" name="îṧlîḍè">
                  <a:extLst>
                    <a:ext uri="{FF2B5EF4-FFF2-40B4-BE49-F238E27FC236}">
                      <a16:creationId id="{37657C71-EBEB-7958-8149-F3236ED1414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35618" y="3218233"/>
                  <a:ext cx="152239" cy="146245"/>
                </a:xfrm>
                <a:prstGeom prst="rect">
                  <a:avLst/>
                </a:pr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d703a53-0618-4919-bb7f-ab45d9dd569b" id="411" name="ïṧḻïḍè">
                  <a:extLst>
                    <a:ext uri="{FF2B5EF4-FFF2-40B4-BE49-F238E27FC236}">
                      <a16:creationId id="{E1A50633-FC23-6BA9-564E-D350331C722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5207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786cac-be06-4bd5-a151-27c5a67ee92c" id="412" name="íŝlíḓè">
                  <a:extLst>
                    <a:ext uri="{FF2B5EF4-FFF2-40B4-BE49-F238E27FC236}">
                      <a16:creationId id="{8D2A815A-D235-8B2C-9275-C9F302A3504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14734" y="3225425"/>
                  <a:ext cx="62334" cy="131861"/>
                </a:xfrm>
                <a:prstGeom prst="rect">
                  <a:avLst/>
                </a:prstGeom>
                <a:solidFill>
                  <a:srgbClr val="C5C19D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d89443e-cfe3-465f-abc1-0ec8633ffec5" id="413" name="ïślídê">
                  <a:extLst>
                    <a:ext uri="{FF2B5EF4-FFF2-40B4-BE49-F238E27FC236}">
                      <a16:creationId id="{348483DA-F726-8C06-B217-33D41D5782A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7605" y="3227822"/>
                  <a:ext cx="55142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3ad54e7-50c5-4b46-860f-bc31454e7a94" id="414" name="iṣľiďé">
                  <a:extLst>
                    <a:ext uri="{FF2B5EF4-FFF2-40B4-BE49-F238E27FC236}">
                      <a16:creationId id="{F9D8F803-1ABB-BD23-4847-1089B000D02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20728" y="3227822"/>
                  <a:ext cx="53943" cy="127066"/>
                </a:xfrm>
                <a:prstGeom prst="rect">
                  <a:avLst/>
                </a:prstGeom>
                <a:solidFill>
                  <a:srgbClr val="70CDE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156fc7-b6be-4863-ac87-3d7b9a47a279" id="415" name="îṥliḋé">
                  <a:extLst>
                    <a:ext uri="{FF2B5EF4-FFF2-40B4-BE49-F238E27FC236}">
                      <a16:creationId id="{59BA9930-687F-51DB-F016-EE24C07D7AD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847605" y="3227822"/>
                  <a:ext cx="27571" cy="127066"/>
                </a:xfrm>
                <a:custGeom>
                  <a:avLst/>
                  <a:gdLst>
                    <a:gd fmla="*/ 0 w 23" name="T0"/>
                    <a:gd fmla="*/ 0 h 106" name="T1"/>
                    <a:gd fmla="*/ 23 w 23" name="T2"/>
                    <a:gd fmla="*/ 0 h 106" name="T3"/>
                    <a:gd fmla="*/ 0 w 23" name="T4"/>
                    <a:gd fmla="*/ 106 h 106" name="T5"/>
                    <a:gd fmla="*/ 0 w 23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3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e2c62b3-a824-4795-a0c1-44d23bd574c3" id="416" name="íŝ1íḍê">
                  <a:extLst>
                    <a:ext uri="{FF2B5EF4-FFF2-40B4-BE49-F238E27FC236}">
                      <a16:creationId id="{303FCE5F-8882-97DC-C64C-FE84E12FBCC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20728" y="3227822"/>
                  <a:ext cx="23975" cy="127066"/>
                </a:xfrm>
                <a:custGeom>
                  <a:avLst/>
                  <a:gdLst>
                    <a:gd fmla="*/ 0 w 20" name="T0"/>
                    <a:gd fmla="*/ 0 h 106" name="T1"/>
                    <a:gd fmla="*/ 20 w 20" name="T2"/>
                    <a:gd fmla="*/ 0 h 106" name="T3"/>
                    <a:gd fmla="*/ 0 w 20" name="T4"/>
                    <a:gd fmla="*/ 106 h 106" name="T5"/>
                    <a:gd fmla="*/ 0 w 20" name="T6"/>
                    <a:gd fmla="*/ 0 h 10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06" w="20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0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C3D3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4e9df31-6e62-440e-9837-4a3d7ac6cb5a" id="417" name="îṧļîdè">
                  <a:extLst>
                    <a:ext uri="{FF2B5EF4-FFF2-40B4-BE49-F238E27FC236}">
                      <a16:creationId id="{3394149B-3E65-5E38-487F-7336AF0BE86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7382"/>
                  <a:ext cx="901447" cy="847504"/>
                </a:xfrm>
                <a:custGeom>
                  <a:avLst/>
                  <a:gdLst>
                    <a:gd fmla="*/ 376 w 752" name="T0"/>
                    <a:gd fmla="*/ 0 h 707" name="T1"/>
                    <a:gd fmla="*/ 0 w 752" name="T2"/>
                    <a:gd fmla="*/ 375 h 707" name="T3"/>
                    <a:gd fmla="*/ 0 w 752" name="T4"/>
                    <a:gd fmla="*/ 402 h 707" name="T5"/>
                    <a:gd fmla="*/ 376 w 752" name="T6"/>
                    <a:gd fmla="*/ 29 h 707" name="T7"/>
                    <a:gd fmla="*/ 700 w 752" name="T8"/>
                    <a:gd fmla="*/ 353 h 707" name="T9"/>
                    <a:gd fmla="*/ 700 w 752" name="T10"/>
                    <a:gd fmla="*/ 707 h 707" name="T11"/>
                    <a:gd fmla="*/ 752 w 752" name="T12"/>
                    <a:gd fmla="*/ 707 h 707" name="T13"/>
                    <a:gd fmla="*/ 752 w 752" name="T14"/>
                    <a:gd fmla="*/ 375 h 707" name="T15"/>
                    <a:gd fmla="*/ 376 w 752" name="T16"/>
                    <a:gd fmla="*/ 0 h 707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707" w="752">
                      <a:moveTo>
                        <a:pt x="376" y="0"/>
                      </a:moveTo>
                      <a:lnTo>
                        <a:pt x="0" y="375"/>
                      </a:lnTo>
                      <a:lnTo>
                        <a:pt x="0" y="402"/>
                      </a:lnTo>
                      <a:lnTo>
                        <a:pt x="376" y="29"/>
                      </a:lnTo>
                      <a:lnTo>
                        <a:pt x="700" y="353"/>
                      </a:lnTo>
                      <a:lnTo>
                        <a:pt x="700" y="707"/>
                      </a:lnTo>
                      <a:lnTo>
                        <a:pt x="752" y="707"/>
                      </a:lnTo>
                      <a:lnTo>
                        <a:pt x="752" y="375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84167ae-e726-4bc8-bd6d-85f2b814f6a4" id="418" name="îśliḓé">
                  <a:extLst>
                    <a:ext uri="{FF2B5EF4-FFF2-40B4-BE49-F238E27FC236}">
                      <a16:creationId id="{A8FED535-0A34-7832-5479-5F65DF92C2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42938" y="2887382"/>
                  <a:ext cx="901447" cy="847504"/>
                </a:xfrm>
                <a:custGeom>
                  <a:avLst/>
                  <a:gdLst>
                    <a:gd fmla="*/ 376 w 752" name="T0"/>
                    <a:gd fmla="*/ 0 h 707" name="T1"/>
                    <a:gd fmla="*/ 0 w 752" name="T2"/>
                    <a:gd fmla="*/ 375 h 707" name="T3"/>
                    <a:gd fmla="*/ 0 w 752" name="T4"/>
                    <a:gd fmla="*/ 402 h 707" name="T5"/>
                    <a:gd fmla="*/ 376 w 752" name="T6"/>
                    <a:gd fmla="*/ 29 h 707" name="T7"/>
                    <a:gd fmla="*/ 700 w 752" name="T8"/>
                    <a:gd fmla="*/ 353 h 707" name="T9"/>
                    <a:gd fmla="*/ 700 w 752" name="T10"/>
                    <a:gd fmla="*/ 707 h 707" name="T11"/>
                    <a:gd fmla="*/ 752 w 752" name="T12"/>
                    <a:gd fmla="*/ 707 h 707" name="T13"/>
                    <a:gd fmla="*/ 752 w 752" name="T14"/>
                    <a:gd fmla="*/ 375 h 707" name="T15"/>
                    <a:gd fmla="*/ 376 w 752" name="T16"/>
                    <a:gd fmla="*/ 0 h 707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707" w="752">
                      <a:moveTo>
                        <a:pt x="376" y="0"/>
                      </a:moveTo>
                      <a:lnTo>
                        <a:pt x="0" y="375"/>
                      </a:lnTo>
                      <a:lnTo>
                        <a:pt x="0" y="402"/>
                      </a:lnTo>
                      <a:lnTo>
                        <a:pt x="376" y="29"/>
                      </a:lnTo>
                      <a:lnTo>
                        <a:pt x="700" y="353"/>
                      </a:lnTo>
                      <a:lnTo>
                        <a:pt x="700" y="707"/>
                      </a:lnTo>
                      <a:lnTo>
                        <a:pt x="752" y="707"/>
                      </a:lnTo>
                      <a:lnTo>
                        <a:pt x="752" y="375"/>
                      </a:lnTo>
                      <a:lnTo>
                        <a:pt x="37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522e251-cf15-4628-907b-e54c4f8a7262" id="419" name="ïṩļíḑê">
                  <a:extLst>
                    <a:ext uri="{FF2B5EF4-FFF2-40B4-BE49-F238E27FC236}">
                      <a16:creationId id="{02900324-2E2F-0400-BB1E-0597687FB39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49240" y="3563468"/>
                  <a:ext cx="67129" cy="254131"/>
                </a:xfrm>
                <a:custGeom>
                  <a:avLst/>
                  <a:gdLst>
                    <a:gd fmla="*/ 25 w 27" name="T0"/>
                    <a:gd fmla="*/ 54 h 102" name="T1"/>
                    <a:gd fmla="*/ 15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4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4"/>
                      </a:moveTo>
                      <a:cubicBezTo>
                        <a:pt x="24" y="54"/>
                        <a:pt x="20" y="56"/>
                        <a:pt x="15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3"/>
                        <a:pt x="25" y="59"/>
                        <a:pt x="26" y="58"/>
                      </a:cubicBezTo>
                      <a:cubicBezTo>
                        <a:pt x="27" y="57"/>
                        <a:pt x="27" y="54"/>
                        <a:pt x="25" y="54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bc701b7-e180-4a75-b0e5-0fb6ff0527fe" id="420" name="ïšḻidê">
                  <a:extLst>
                    <a:ext uri="{FF2B5EF4-FFF2-40B4-BE49-F238E27FC236}">
                      <a16:creationId id="{02B467EA-9CAE-7133-5D0C-0E3BDDCB709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10789" cy="25173"/>
                </a:xfrm>
                <a:custGeom>
                  <a:avLst/>
                  <a:gdLst>
                    <a:gd fmla="*/ 9 w 9" name="T0"/>
                    <a:gd fmla="*/ 0 h 21" name="T1"/>
                    <a:gd fmla="*/ 0 w 9" name="T2"/>
                    <a:gd fmla="*/ 0 h 21" name="T3"/>
                    <a:gd fmla="*/ 9 w 9" name="T4"/>
                    <a:gd fmla="*/ 0 h 21" name="T5"/>
                    <a:gd fmla="*/ 9 w 9" name="T6"/>
                    <a:gd fmla="*/ 21 h 21" name="T7"/>
                    <a:gd fmla="*/ 9 w 9" name="T8"/>
                    <a:gd fmla="*/ 21 h 21" name="T9"/>
                    <a:gd fmla="*/ 9 w 9" name="T10"/>
                    <a:gd fmla="*/ 0 h 2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21" w="9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1"/>
                      </a:lnTo>
                      <a:lnTo>
                        <a:pt x="9" y="2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5931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36cd2e7-b616-44ae-9031-e1a1954eacd9" id="421" name="ïsľîḓe">
                  <a:extLst>
                    <a:ext uri="{FF2B5EF4-FFF2-40B4-BE49-F238E27FC236}">
                      <a16:creationId id="{968B9FEB-3EB0-F99D-3350-38991DB5698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10789" cy="25173"/>
                </a:xfrm>
                <a:custGeom>
                  <a:avLst/>
                  <a:gdLst>
                    <a:gd fmla="*/ 9 w 9" name="T0"/>
                    <a:gd fmla="*/ 0 h 21" name="T1"/>
                    <a:gd fmla="*/ 0 w 9" name="T2"/>
                    <a:gd fmla="*/ 0 h 21" name="T3"/>
                    <a:gd fmla="*/ 9 w 9" name="T4"/>
                    <a:gd fmla="*/ 0 h 21" name="T5"/>
                    <a:gd fmla="*/ 9 w 9" name="T6"/>
                    <a:gd fmla="*/ 21 h 21" name="T7"/>
                    <a:gd fmla="*/ 9 w 9" name="T8"/>
                    <a:gd fmla="*/ 21 h 21" name="T9"/>
                    <a:gd fmla="*/ 9 w 9" name="T10"/>
                    <a:gd fmla="*/ 0 h 2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21" w="9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9" y="21"/>
                      </a:lnTo>
                      <a:lnTo>
                        <a:pt x="9" y="21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09b9734-ee5f-42ad-8734-264c99b7dc95" id="422" name="íṩḻíḓè">
                  <a:extLst>
                    <a:ext uri="{FF2B5EF4-FFF2-40B4-BE49-F238E27FC236}">
                      <a16:creationId id="{B5684527-D515-77D4-8233-E9F211F8609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81606" y="3600628"/>
                  <a:ext cx="0" cy="13186"/>
                </a:xfrm>
                <a:custGeom>
                  <a:avLst/>
                  <a:gdLst>
                    <a:gd fmla="*/ 0 h 5" name="T0"/>
                    <a:gd fmla="*/ 0 h 5" name="T1"/>
                    <a:gd fmla="*/ 5 h 5" name="T2"/>
                    <a:gd fmla="*/ 5 h 5" name="T3"/>
                    <a:gd fmla="*/ 0 h 5" name="T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b="b" l="0" r="r" t="0"/>
                  <a:pathLst>
                    <a:path h="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dbd2edc-389a-4f61-8f2e-bee00d461d9b" id="423" name="íṡļiḍé">
                  <a:extLst>
                    <a:ext uri="{FF2B5EF4-FFF2-40B4-BE49-F238E27FC236}">
                      <a16:creationId id="{19D9FB31-BA2E-B904-392E-EEB8295E13C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68420" y="3563468"/>
                  <a:ext cx="47949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5 h 102" name="T9"/>
                    <a:gd fmla="*/ 9 w 19" name="T10"/>
                    <a:gd fmla="*/ 87 h 102" name="T11"/>
                    <a:gd fmla="*/ 8 w 19" name="T12"/>
                    <a:gd fmla="*/ 67 h 102" name="T13"/>
                    <a:gd fmla="*/ 12 w 19" name="T14"/>
                    <a:gd fmla="*/ 64 h 102" name="T15"/>
                    <a:gd fmla="*/ 18 w 19" name="T16"/>
                    <a:gd fmla="*/ 58 h 102" name="T17"/>
                    <a:gd fmla="*/ 18 w 19" name="T18"/>
                    <a:gd fmla="*/ 58 h 102" name="T19"/>
                    <a:gd fmla="*/ 19 w 19" name="T20"/>
                    <a:gd fmla="*/ 55 h 102" name="T21"/>
                    <a:gd fmla="*/ 17 w 19" name="T22"/>
                    <a:gd fmla="*/ 54 h 102" name="T23"/>
                    <a:gd fmla="*/ 17 w 19" name="T24"/>
                    <a:gd fmla="*/ 54 h 102" name="T25"/>
                    <a:gd fmla="*/ 7 w 19" name="T26"/>
                    <a:gd fmla="*/ 59 h 102" name="T27"/>
                    <a:gd fmla="*/ 5 w 19" name="T28"/>
                    <a:gd fmla="*/ 20 h 102" name="T29"/>
                    <a:gd fmla="*/ 5 w 19" name="T30"/>
                    <a:gd fmla="*/ 15 h 102" name="T31"/>
                    <a:gd fmla="*/ 4 w 19" name="T32"/>
                    <a:gd fmla="*/ 10 h 102" name="T33"/>
                    <a:gd fmla="*/ 4 w 19" name="T34"/>
                    <a:gd fmla="*/ 0 h 102" name="T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9" y="87"/>
                        <a:pt x="9" y="87"/>
                        <a:pt x="9" y="8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0" y="65"/>
                        <a:pt x="12" y="64"/>
                      </a:cubicBezTo>
                      <a:cubicBezTo>
                        <a:pt x="15" y="61"/>
                        <a:pt x="17" y="58"/>
                        <a:pt x="18" y="58"/>
                      </a:cubicBezTo>
                      <a:cubicBezTo>
                        <a:pt x="18" y="58"/>
                        <a:pt x="18" y="58"/>
                        <a:pt x="18" y="58"/>
                      </a:cubicBezTo>
                      <a:cubicBezTo>
                        <a:pt x="18" y="57"/>
                        <a:pt x="19" y="56"/>
                        <a:pt x="19" y="55"/>
                      </a:cubicBezTo>
                      <a:cubicBezTo>
                        <a:pt x="18" y="54"/>
                        <a:pt x="18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2" y="56"/>
                        <a:pt x="7" y="59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81e93ae-c863-4eb3-85dc-0ca4d01e820b" id="424" name="íṥḻîḋê">
                  <a:extLst>
                    <a:ext uri="{FF2B5EF4-FFF2-40B4-BE49-F238E27FC236}">
                      <a16:creationId id="{2EEC2653-4828-5AAE-F207-AC298B4B6A3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779020" y="3352491"/>
                  <a:ext cx="374005" cy="328453"/>
                </a:xfrm>
                <a:custGeom>
                  <a:avLst/>
                  <a:gdLst>
                    <a:gd fmla="*/ 150 w 150" name="T0"/>
                    <a:gd fmla="*/ 79 h 132" name="T1"/>
                    <a:gd fmla="*/ 142 w 150" name="T2"/>
                    <a:gd fmla="*/ 60 h 132" name="T3"/>
                    <a:gd fmla="*/ 145 w 150" name="T4"/>
                    <a:gd fmla="*/ 47 h 132" name="T5"/>
                    <a:gd fmla="*/ 117 w 150" name="T6"/>
                    <a:gd fmla="*/ 19 h 132" name="T7"/>
                    <a:gd fmla="*/ 103 w 150" name="T8"/>
                    <a:gd fmla="*/ 22 h 132" name="T9"/>
                    <a:gd fmla="*/ 75 w 150" name="T10"/>
                    <a:gd fmla="*/ 0 h 132" name="T11"/>
                    <a:gd fmla="*/ 47 w 150" name="T12"/>
                    <a:gd fmla="*/ 22 h 132" name="T13"/>
                    <a:gd fmla="*/ 33 w 150" name="T14"/>
                    <a:gd fmla="*/ 19 h 132" name="T15"/>
                    <a:gd fmla="*/ 5 w 150" name="T16"/>
                    <a:gd fmla="*/ 47 h 132" name="T17"/>
                    <a:gd fmla="*/ 8 w 150" name="T18"/>
                    <a:gd fmla="*/ 60 h 132" name="T19"/>
                    <a:gd fmla="*/ 0 w 150" name="T20"/>
                    <a:gd fmla="*/ 79 h 132" name="T21"/>
                    <a:gd fmla="*/ 24 w 150" name="T22"/>
                    <a:gd fmla="*/ 107 h 132" name="T23"/>
                    <a:gd fmla="*/ 52 w 150" name="T24"/>
                    <a:gd fmla="*/ 132 h 132" name="T25"/>
                    <a:gd fmla="*/ 75 w 150" name="T26"/>
                    <a:gd fmla="*/ 121 h 132" name="T27"/>
                    <a:gd fmla="*/ 98 w 150" name="T28"/>
                    <a:gd fmla="*/ 132 h 132" name="T29"/>
                    <a:gd fmla="*/ 126 w 150" name="T30"/>
                    <a:gd fmla="*/ 107 h 132" name="T31"/>
                    <a:gd fmla="*/ 150 w 150" name="T32"/>
                    <a:gd fmla="*/ 79 h 132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2" w="150">
                      <a:moveTo>
                        <a:pt x="150" y="79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6"/>
                        <a:pt x="145" y="52"/>
                        <a:pt x="145" y="47"/>
                      </a:cubicBezTo>
                      <a:cubicBezTo>
                        <a:pt x="145" y="31"/>
                        <a:pt x="132" y="19"/>
                        <a:pt x="117" y="19"/>
                      </a:cubicBezTo>
                      <a:cubicBezTo>
                        <a:pt x="112" y="19"/>
                        <a:pt x="107" y="20"/>
                        <a:pt x="103" y="22"/>
                      </a:cubicBezTo>
                      <a:cubicBezTo>
                        <a:pt x="100" y="9"/>
                        <a:pt x="89" y="0"/>
                        <a:pt x="75" y="0"/>
                      </a:cubicBezTo>
                      <a:cubicBezTo>
                        <a:pt x="61" y="0"/>
                        <a:pt x="50" y="9"/>
                        <a:pt x="47" y="22"/>
                      </a:cubicBezTo>
                      <a:cubicBezTo>
                        <a:pt x="43" y="20"/>
                        <a:pt x="38" y="19"/>
                        <a:pt x="33" y="19"/>
                      </a:cubicBezTo>
                      <a:cubicBezTo>
                        <a:pt x="17" y="19"/>
                        <a:pt x="5" y="31"/>
                        <a:pt x="5" y="47"/>
                      </a:cubicBezTo>
                      <a:cubicBezTo>
                        <a:pt x="5" y="52"/>
                        <a:pt x="6" y="56"/>
                        <a:pt x="8" y="60"/>
                      </a:cubicBezTo>
                      <a:cubicBezTo>
                        <a:pt x="3" y="65"/>
                        <a:pt x="0" y="72"/>
                        <a:pt x="0" y="79"/>
                      </a:cubicBezTo>
                      <a:cubicBezTo>
                        <a:pt x="0" y="93"/>
                        <a:pt x="10" y="105"/>
                        <a:pt x="24" y="107"/>
                      </a:cubicBezTo>
                      <a:cubicBezTo>
                        <a:pt x="26" y="121"/>
                        <a:pt x="38" y="132"/>
                        <a:pt x="52" y="132"/>
                      </a:cubicBezTo>
                      <a:cubicBezTo>
                        <a:pt x="61" y="132"/>
                        <a:pt x="70" y="128"/>
                        <a:pt x="75" y="121"/>
                      </a:cubicBezTo>
                      <a:cubicBezTo>
                        <a:pt x="80" y="128"/>
                        <a:pt x="88" y="132"/>
                        <a:pt x="98" y="132"/>
                      </a:cubicBezTo>
                      <a:cubicBezTo>
                        <a:pt x="112" y="132"/>
                        <a:pt x="124" y="121"/>
                        <a:pt x="126" y="107"/>
                      </a:cubicBezTo>
                      <a:cubicBezTo>
                        <a:pt x="139" y="105"/>
                        <a:pt x="150" y="93"/>
                        <a:pt x="150" y="79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9b5b0ed-0c9f-455b-bf16-8e4ab7c0329e" id="425" name="is1íḍé">
                  <a:extLst>
                    <a:ext uri="{FF2B5EF4-FFF2-40B4-BE49-F238E27FC236}">
                      <a16:creationId id="{D519D102-97D8-B2C8-45E1-2F2DCC072EB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841354" y="3399241"/>
                  <a:ext cx="311670" cy="281702"/>
                </a:xfrm>
                <a:custGeom>
                  <a:avLst/>
                  <a:gdLst>
                    <a:gd fmla="*/ 117 w 125" name="T0"/>
                    <a:gd fmla="*/ 41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9 w 125" name="T6"/>
                    <a:gd fmla="*/ 23 h 113" name="T7"/>
                    <a:gd fmla="*/ 106 w 125" name="T8"/>
                    <a:gd fmla="*/ 35 h 113" name="T9"/>
                    <a:gd fmla="*/ 113 w 125" name="T10"/>
                    <a:gd fmla="*/ 53 h 113" name="T11"/>
                    <a:gd fmla="*/ 90 w 125" name="T12"/>
                    <a:gd fmla="*/ 80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0 w 125" name="T18"/>
                    <a:gd fmla="*/ 103 h 113" name="T19"/>
                    <a:gd fmla="*/ 0 w 125" name="T20"/>
                    <a:gd fmla="*/ 94 h 113" name="T21"/>
                    <a:gd fmla="*/ 27 w 125" name="T22"/>
                    <a:gd fmla="*/ 113 h 113" name="T23"/>
                    <a:gd fmla="*/ 50 w 125" name="T24"/>
                    <a:gd fmla="*/ 102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1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1"/>
                      </a:moveTo>
                      <a:cubicBezTo>
                        <a:pt x="119" y="37"/>
                        <a:pt x="120" y="33"/>
                        <a:pt x="120" y="28"/>
                      </a:cubicBezTo>
                      <a:cubicBezTo>
                        <a:pt x="120" y="14"/>
                        <a:pt x="110" y="2"/>
                        <a:pt x="96" y="0"/>
                      </a:cubicBezTo>
                      <a:cubicBezTo>
                        <a:pt x="104" y="5"/>
                        <a:pt x="109" y="13"/>
                        <a:pt x="109" y="23"/>
                      </a:cubicBezTo>
                      <a:cubicBezTo>
                        <a:pt x="109" y="27"/>
                        <a:pt x="108" y="31"/>
                        <a:pt x="106" y="35"/>
                      </a:cubicBezTo>
                      <a:cubicBezTo>
                        <a:pt x="110" y="39"/>
                        <a:pt x="113" y="46"/>
                        <a:pt x="113" y="53"/>
                      </a:cubicBezTo>
                      <a:cubicBezTo>
                        <a:pt x="113" y="67"/>
                        <a:pt x="103" y="78"/>
                        <a:pt x="90" y="80"/>
                      </a:cubicBezTo>
                      <a:cubicBezTo>
                        <a:pt x="89" y="93"/>
                        <a:pt x="77" y="103"/>
                        <a:pt x="64" y="103"/>
                      </a:cubicBezTo>
                      <a:cubicBezTo>
                        <a:pt x="55" y="103"/>
                        <a:pt x="47" y="99"/>
                        <a:pt x="42" y="92"/>
                      </a:cubicBezTo>
                      <a:cubicBezTo>
                        <a:pt x="37" y="99"/>
                        <a:pt x="29" y="103"/>
                        <a:pt x="20" y="103"/>
                      </a:cubicBezTo>
                      <a:cubicBezTo>
                        <a:pt x="12" y="103"/>
                        <a:pt x="5" y="99"/>
                        <a:pt x="0" y="94"/>
                      </a:cubicBezTo>
                      <a:cubicBezTo>
                        <a:pt x="4" y="105"/>
                        <a:pt x="14" y="113"/>
                        <a:pt x="27" y="113"/>
                      </a:cubicBezTo>
                      <a:cubicBezTo>
                        <a:pt x="36" y="113"/>
                        <a:pt x="45" y="109"/>
                        <a:pt x="50" y="102"/>
                      </a:cubicBezTo>
                      <a:cubicBezTo>
                        <a:pt x="55" y="109"/>
                        <a:pt x="63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4" y="86"/>
                        <a:pt x="125" y="74"/>
                        <a:pt x="125" y="60"/>
                      </a:cubicBezTo>
                      <a:cubicBezTo>
                        <a:pt x="125" y="53"/>
                        <a:pt x="122" y="46"/>
                        <a:pt x="117" y="4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a411d4d-4692-4687-a1c0-0d6bb5409af7" id="426" name="ïṡḷîḓê">
                  <a:extLst>
                    <a:ext uri="{FF2B5EF4-FFF2-40B4-BE49-F238E27FC236}">
                      <a16:creationId id="{E06EA234-91C1-234B-7664-C81D5E8CAC4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979209" y="3352491"/>
                  <a:ext cx="56340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5"/>
                        <a:pt x="20" y="24"/>
                        <a:pt x="23" y="22"/>
                      </a:cubicBezTo>
                      <a:cubicBezTo>
                        <a:pt x="20" y="9"/>
                        <a:pt x="9" y="2"/>
                        <a:pt x="0" y="0"/>
                      </a:cubicBezTo>
                      <a:cubicBezTo>
                        <a:pt x="7" y="4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41aabfe-9bb7-4e88-aa50-4bb16af70662" id="427" name="ïSľiďe">
                  <a:extLst>
                    <a:ext uri="{FF2B5EF4-FFF2-40B4-BE49-F238E27FC236}">
                      <a16:creationId id="{E63919F4-ADC6-2099-3D3E-AEEB5D08AB1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782616" y="3570660"/>
                  <a:ext cx="56340" cy="47949"/>
                </a:xfrm>
                <a:custGeom>
                  <a:avLst/>
                  <a:gdLst>
                    <a:gd fmla="*/ 21 w 23" name="T0"/>
                    <a:gd fmla="*/ 11 h 19" name="T1"/>
                    <a:gd fmla="*/ 0 w 23" name="T2"/>
                    <a:gd fmla="*/ 0 h 19" name="T3"/>
                    <a:gd fmla="*/ 23 w 23" name="T4"/>
                    <a:gd fmla="*/ 19 h 19" name="T5"/>
                    <a:gd fmla="*/ 21 w 23" name="T6"/>
                    <a:gd fmla="*/ 11 h 19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9" w="23">
                      <a:moveTo>
                        <a:pt x="21" y="11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9"/>
                        <a:pt x="11" y="17"/>
                        <a:pt x="23" y="19"/>
                      </a:cubicBezTo>
                      <a:cubicBezTo>
                        <a:pt x="22" y="17"/>
                        <a:pt x="21" y="14"/>
                        <a:pt x="21" y="1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9e0b5f-7671-4182-a38c-df4e4aa83d0b" id="428" name="ïṩḷíďè">
                  <a:extLst>
                    <a:ext uri="{FF2B5EF4-FFF2-40B4-BE49-F238E27FC236}">
                      <a16:creationId id="{B0B5F573-60EC-ED11-6851-A1D104749A8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55311" y="3603026"/>
                  <a:ext cx="67129" cy="254131"/>
                </a:xfrm>
                <a:custGeom>
                  <a:avLst/>
                  <a:gdLst>
                    <a:gd fmla="*/ 25 w 27" name="T0"/>
                    <a:gd fmla="*/ 53 h 102" name="T1"/>
                    <a:gd fmla="*/ 16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3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3"/>
                      </a:moveTo>
                      <a:cubicBezTo>
                        <a:pt x="24" y="53"/>
                        <a:pt x="20" y="56"/>
                        <a:pt x="16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2"/>
                        <a:pt x="25" y="58"/>
                        <a:pt x="26" y="58"/>
                      </a:cubicBezTo>
                      <a:cubicBezTo>
                        <a:pt x="27" y="56"/>
                        <a:pt x="27" y="53"/>
                        <a:pt x="25" y="53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51edca-4027-4874-9d74-85a5148a37ca" id="429" name="íŝľíḓé">
                  <a:extLst>
                    <a:ext uri="{FF2B5EF4-FFF2-40B4-BE49-F238E27FC236}">
                      <a16:creationId id="{D85F3482-D301-10DE-7C14-5A68BE9538E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92472" y="3734886"/>
                  <a:ext cx="29968" cy="13186"/>
                </a:xfrm>
                <a:custGeom>
                  <a:avLst/>
                  <a:gdLst>
                    <a:gd fmla="*/ 10 w 12" name="T0"/>
                    <a:gd fmla="*/ 0 h 5" name="T1"/>
                    <a:gd fmla="*/ 10 w 12" name="T2"/>
                    <a:gd fmla="*/ 0 h 5" name="T3"/>
                    <a:gd fmla="*/ 1 w 12" name="T4"/>
                    <a:gd fmla="*/ 5 h 5" name="T5"/>
                    <a:gd fmla="*/ 1 w 12" name="T6"/>
                    <a:gd fmla="*/ 5 h 5" name="T7"/>
                    <a:gd fmla="*/ 10 w 12" name="T8"/>
                    <a:gd fmla="*/ 0 h 5" name="T9"/>
                    <a:gd fmla="*/ 10 w 12" name="T10"/>
                    <a:gd fmla="*/ 0 h 5" name="T11"/>
                    <a:gd fmla="*/ 12 w 12" name="T12"/>
                    <a:gd fmla="*/ 2 h 5" name="T13"/>
                    <a:gd fmla="*/ 10 w 12" name="T14"/>
                    <a:gd fmla="*/ 0 h 5" name="T15"/>
                    <a:gd fmla="*/ 0 w 12" name="T16"/>
                    <a:gd fmla="*/ 0 h 5" name="T17"/>
                    <a:gd fmla="*/ 0 w 12" name="T18"/>
                    <a:gd fmla="*/ 0 h 5" name="T19"/>
                    <a:gd fmla="*/ 1 w 12" name="T20"/>
                    <a:gd fmla="*/ 5 h 5" name="T21"/>
                    <a:gd fmla="*/ 1 w 12" name="T22"/>
                    <a:gd fmla="*/ 5 h 5" name="T23"/>
                    <a:gd fmla="*/ 0 w 12" name="T24"/>
                    <a:gd fmla="*/ 0 h 5" name="T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b="b" l="0" r="r" t="0"/>
                  <a:pathLst>
                    <a:path h="5" w="12">
                      <a:moveTo>
                        <a:pt x="10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5" y="3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5" y="3"/>
                        <a:pt x="9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1" y="0"/>
                        <a:pt x="12" y="1"/>
                        <a:pt x="12" y="2"/>
                      </a:cubicBezTo>
                      <a:cubicBezTo>
                        <a:pt x="12" y="1"/>
                        <a:pt x="11" y="0"/>
                        <a:pt x="1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d215693-bb07-4201-a647-4abc427266c8" id="430" name="ïṡḷîḑé">
                  <a:extLst>
                    <a:ext uri="{FF2B5EF4-FFF2-40B4-BE49-F238E27FC236}">
                      <a16:creationId id="{CB7FD210-1553-D884-A0DD-F1F57936B1B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16782" cy="131861"/>
                </a:xfrm>
                <a:custGeom>
                  <a:avLst/>
                  <a:gdLst>
                    <a:gd fmla="*/ 8 w 14" name="T0"/>
                    <a:gd fmla="*/ 0 h 110" name="T1"/>
                    <a:gd fmla="*/ 0 w 14" name="T2"/>
                    <a:gd fmla="*/ 0 h 110" name="T3"/>
                    <a:gd fmla="*/ 8 w 14" name="T4"/>
                    <a:gd fmla="*/ 0 h 110" name="T5"/>
                    <a:gd fmla="*/ 14 w 14" name="T6"/>
                    <a:gd fmla="*/ 110 h 110" name="T7"/>
                    <a:gd fmla="*/ 14 w 14" name="T8"/>
                    <a:gd fmla="*/ 110 h 110" name="T9"/>
                    <a:gd fmla="*/ 8 w 14" name="T10"/>
                    <a:gd fmla="*/ 0 h 11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10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f468b19-fd40-4ceb-b5f9-7fd951f20d3c" id="431" name="ïş1íḑè">
                  <a:extLst>
                    <a:ext uri="{FF2B5EF4-FFF2-40B4-BE49-F238E27FC236}">
                      <a16:creationId id="{D6E2E055-AA68-40B5-9C57-918D68C98E3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16782" cy="131861"/>
                </a:xfrm>
                <a:custGeom>
                  <a:avLst/>
                  <a:gdLst>
                    <a:gd fmla="*/ 8 w 14" name="T0"/>
                    <a:gd fmla="*/ 0 h 110" name="T1"/>
                    <a:gd fmla="*/ 0 w 14" name="T2"/>
                    <a:gd fmla="*/ 0 h 110" name="T3"/>
                    <a:gd fmla="*/ 8 w 14" name="T4"/>
                    <a:gd fmla="*/ 0 h 110" name="T5"/>
                    <a:gd fmla="*/ 14 w 14" name="T6"/>
                    <a:gd fmla="*/ 110 h 110" name="T7"/>
                    <a:gd fmla="*/ 14 w 14" name="T8"/>
                    <a:gd fmla="*/ 110 h 110" name="T9"/>
                    <a:gd fmla="*/ 8 w 14" name="T10"/>
                    <a:gd fmla="*/ 0 h 11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10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7c1abb9-3e4e-454d-83fd-518c4075bade" id="432" name="îŝḷîḋè">
                  <a:extLst>
                    <a:ext uri="{FF2B5EF4-FFF2-40B4-BE49-F238E27FC236}">
                      <a16:creationId id="{9A0DC70F-7F11-6FDE-7965-A2BAF0A0BA7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917645" y="3745675"/>
                  <a:ext cx="2397" cy="2397"/>
                </a:xfrm>
                <a:custGeom>
                  <a:avLst/>
                  <a:gdLst>
                    <a:gd fmla="*/ 1 w 1" name="T0"/>
                    <a:gd fmla="*/ 0 h 1" name="T1"/>
                    <a:gd fmla="*/ 1 w 1" name="T2"/>
                    <a:gd fmla="*/ 1 h 1" name="T3"/>
                    <a:gd fmla="*/ 0 w 1" name="T4"/>
                    <a:gd fmla="*/ 1 h 1" name="T5"/>
                    <a:gd fmla="*/ 0 w 1" name="T6"/>
                    <a:gd fmla="*/ 1 h 1" name="T7"/>
                    <a:gd fmla="*/ 1 w 1" name="T8"/>
                    <a:gd fmla="*/ 1 h 1" name="T9"/>
                    <a:gd fmla="*/ 1 w 1" name="T10"/>
                    <a:gd fmla="*/ 0 h 1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"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c835ba3-9203-4cbc-ac8a-011a8a546605" id="433" name="iśļîďê">
                  <a:extLst>
                    <a:ext uri="{FF2B5EF4-FFF2-40B4-BE49-F238E27FC236}">
                      <a16:creationId id="{3325AEB8-C76D-C4DA-254D-0C78BFF143E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75690" y="3603026"/>
                  <a:ext cx="46751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4 h 102" name="T9"/>
                    <a:gd fmla="*/ 9 w 19" name="T10"/>
                    <a:gd fmla="*/ 87 h 102" name="T11"/>
                    <a:gd fmla="*/ 8 w 19" name="T12"/>
                    <a:gd fmla="*/ 67 h 102" name="T13"/>
                    <a:gd fmla="*/ 12 w 19" name="T14"/>
                    <a:gd fmla="*/ 63 h 102" name="T15"/>
                    <a:gd fmla="*/ 17 w 19" name="T16"/>
                    <a:gd fmla="*/ 58 h 102" name="T17"/>
                    <a:gd fmla="*/ 18 w 19" name="T18"/>
                    <a:gd fmla="*/ 58 h 102" name="T19"/>
                    <a:gd fmla="*/ 18 w 19" name="T20"/>
                    <a:gd fmla="*/ 57 h 102" name="T21"/>
                    <a:gd fmla="*/ 19 w 19" name="T22"/>
                    <a:gd fmla="*/ 55 h 102" name="T23"/>
                    <a:gd fmla="*/ 17 w 19" name="T24"/>
                    <a:gd fmla="*/ 53 h 102" name="T25"/>
                    <a:gd fmla="*/ 17 w 19" name="T26"/>
                    <a:gd fmla="*/ 53 h 102" name="T27"/>
                    <a:gd fmla="*/ 8 w 19" name="T28"/>
                    <a:gd fmla="*/ 58 h 102" name="T29"/>
                    <a:gd fmla="*/ 8 w 19" name="T30"/>
                    <a:gd fmla="*/ 59 h 102" name="T31"/>
                    <a:gd fmla="*/ 8 w 19" name="T32"/>
                    <a:gd fmla="*/ 58 h 102" name="T33"/>
                    <a:gd fmla="*/ 7 w 19" name="T34"/>
                    <a:gd fmla="*/ 53 h 102" name="T35"/>
                    <a:gd fmla="*/ 4 w 19" name="T36"/>
                    <a:gd fmla="*/ 0 h 102" name="T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4"/>
                        <a:pt x="10" y="94"/>
                        <a:pt x="10" y="94"/>
                      </a:cubicBezTo>
                      <a:cubicBezTo>
                        <a:pt x="9" y="87"/>
                        <a:pt x="9" y="87"/>
                        <a:pt x="9" y="87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1" y="64"/>
                        <a:pt x="12" y="63"/>
                      </a:cubicBezTo>
                      <a:cubicBezTo>
                        <a:pt x="14" y="61"/>
                        <a:pt x="16" y="59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18" y="57"/>
                        <a:pt x="18" y="57"/>
                        <a:pt x="18" y="57"/>
                      </a:cubicBezTo>
                      <a:cubicBezTo>
                        <a:pt x="19" y="56"/>
                        <a:pt x="19" y="56"/>
                        <a:pt x="19" y="55"/>
                      </a:cubicBezTo>
                      <a:cubicBezTo>
                        <a:pt x="19" y="54"/>
                        <a:pt x="18" y="53"/>
                        <a:pt x="17" y="53"/>
                      </a:cubicBezTo>
                      <a:cubicBezTo>
                        <a:pt x="17" y="53"/>
                        <a:pt x="17" y="53"/>
                        <a:pt x="17" y="53"/>
                      </a:cubicBezTo>
                      <a:cubicBezTo>
                        <a:pt x="16" y="53"/>
                        <a:pt x="12" y="56"/>
                        <a:pt x="8" y="58"/>
                      </a:cubicBezTo>
                      <a:cubicBezTo>
                        <a:pt x="8" y="58"/>
                        <a:pt x="8" y="58"/>
                        <a:pt x="8" y="59"/>
                      </a:cubicBezTo>
                      <a:cubicBezTo>
                        <a:pt x="8" y="58"/>
                        <a:pt x="8" y="58"/>
                        <a:pt x="8" y="58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9760743-f03d-40ee-a2d3-23810a0502de" id="434" name="iŝlïďé">
                  <a:extLst>
                    <a:ext uri="{FF2B5EF4-FFF2-40B4-BE49-F238E27FC236}">
                      <a16:creationId id="{D3CB42E5-CA95-B960-5F76-A009138EA42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86290" y="3389651"/>
                  <a:ext cx="374005" cy="330850"/>
                </a:xfrm>
                <a:custGeom>
                  <a:avLst/>
                  <a:gdLst>
                    <a:gd fmla="*/ 150 w 150" name="T0"/>
                    <a:gd fmla="*/ 80 h 133" name="T1"/>
                    <a:gd fmla="*/ 142 w 150" name="T2"/>
                    <a:gd fmla="*/ 60 h 133" name="T3"/>
                    <a:gd fmla="*/ 145 w 150" name="T4"/>
                    <a:gd fmla="*/ 48 h 133" name="T5"/>
                    <a:gd fmla="*/ 117 w 150" name="T6"/>
                    <a:gd fmla="*/ 19 h 133" name="T7"/>
                    <a:gd fmla="*/ 103 w 150" name="T8"/>
                    <a:gd fmla="*/ 23 h 133" name="T9"/>
                    <a:gd fmla="*/ 75 w 150" name="T10"/>
                    <a:gd fmla="*/ 0 h 133" name="T11"/>
                    <a:gd fmla="*/ 47 w 150" name="T12"/>
                    <a:gd fmla="*/ 23 h 133" name="T13"/>
                    <a:gd fmla="*/ 33 w 150" name="T14"/>
                    <a:gd fmla="*/ 19 h 133" name="T15"/>
                    <a:gd fmla="*/ 5 w 150" name="T16"/>
                    <a:gd fmla="*/ 48 h 133" name="T17"/>
                    <a:gd fmla="*/ 8 w 150" name="T18"/>
                    <a:gd fmla="*/ 60 h 133" name="T19"/>
                    <a:gd fmla="*/ 0 w 150" name="T20"/>
                    <a:gd fmla="*/ 80 h 133" name="T21"/>
                    <a:gd fmla="*/ 24 w 150" name="T22"/>
                    <a:gd fmla="*/ 108 h 133" name="T23"/>
                    <a:gd fmla="*/ 52 w 150" name="T24"/>
                    <a:gd fmla="*/ 133 h 133" name="T25"/>
                    <a:gd fmla="*/ 75 w 150" name="T26"/>
                    <a:gd fmla="*/ 121 h 133" name="T27"/>
                    <a:gd fmla="*/ 98 w 150" name="T28"/>
                    <a:gd fmla="*/ 133 h 133" name="T29"/>
                    <a:gd fmla="*/ 126 w 150" name="T30"/>
                    <a:gd fmla="*/ 108 h 133" name="T31"/>
                    <a:gd fmla="*/ 150 w 150" name="T32"/>
                    <a:gd fmla="*/ 80 h 13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3" w="150">
                      <a:moveTo>
                        <a:pt x="150" y="80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7"/>
                        <a:pt x="145" y="52"/>
                        <a:pt x="145" y="48"/>
                      </a:cubicBezTo>
                      <a:cubicBezTo>
                        <a:pt x="145" y="32"/>
                        <a:pt x="132" y="19"/>
                        <a:pt x="117" y="19"/>
                      </a:cubicBezTo>
                      <a:cubicBezTo>
                        <a:pt x="112" y="19"/>
                        <a:pt x="107" y="21"/>
                        <a:pt x="103" y="23"/>
                      </a:cubicBezTo>
                      <a:cubicBezTo>
                        <a:pt x="100" y="10"/>
                        <a:pt x="89" y="0"/>
                        <a:pt x="75" y="0"/>
                      </a:cubicBezTo>
                      <a:cubicBezTo>
                        <a:pt x="61" y="0"/>
                        <a:pt x="50" y="10"/>
                        <a:pt x="47" y="23"/>
                      </a:cubicBezTo>
                      <a:cubicBezTo>
                        <a:pt x="43" y="21"/>
                        <a:pt x="38" y="19"/>
                        <a:pt x="33" y="19"/>
                      </a:cubicBezTo>
                      <a:cubicBezTo>
                        <a:pt x="18" y="19"/>
                        <a:pt x="5" y="32"/>
                        <a:pt x="5" y="48"/>
                      </a:cubicBezTo>
                      <a:cubicBezTo>
                        <a:pt x="5" y="52"/>
                        <a:pt x="6" y="57"/>
                        <a:pt x="8" y="60"/>
                      </a:cubicBezTo>
                      <a:cubicBezTo>
                        <a:pt x="3" y="65"/>
                        <a:pt x="0" y="72"/>
                        <a:pt x="0" y="80"/>
                      </a:cubicBezTo>
                      <a:cubicBezTo>
                        <a:pt x="0" y="94"/>
                        <a:pt x="10" y="106"/>
                        <a:pt x="24" y="108"/>
                      </a:cubicBezTo>
                      <a:cubicBezTo>
                        <a:pt x="26" y="122"/>
                        <a:pt x="38" y="133"/>
                        <a:pt x="52" y="133"/>
                      </a:cubicBezTo>
                      <a:cubicBezTo>
                        <a:pt x="62" y="133"/>
                        <a:pt x="70" y="128"/>
                        <a:pt x="75" y="121"/>
                      </a:cubicBezTo>
                      <a:cubicBezTo>
                        <a:pt x="80" y="128"/>
                        <a:pt x="89" y="133"/>
                        <a:pt x="98" y="133"/>
                      </a:cubicBezTo>
                      <a:cubicBezTo>
                        <a:pt x="112" y="133"/>
                        <a:pt x="124" y="122"/>
                        <a:pt x="126" y="108"/>
                      </a:cubicBezTo>
                      <a:cubicBezTo>
                        <a:pt x="140" y="106"/>
                        <a:pt x="150" y="94"/>
                        <a:pt x="150" y="80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b0bb0c8-edde-4d97-922a-d4c86a704901" id="435" name="iṡļiḓè">
                  <a:extLst>
                    <a:ext uri="{FF2B5EF4-FFF2-40B4-BE49-F238E27FC236}">
                      <a16:creationId id="{9FDD1E7F-B5E7-7E3B-509E-4247962105A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748624" y="3438799"/>
                  <a:ext cx="311670" cy="281702"/>
                </a:xfrm>
                <a:custGeom>
                  <a:avLst/>
                  <a:gdLst>
                    <a:gd fmla="*/ 117 w 125" name="T0"/>
                    <a:gd fmla="*/ 40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9 w 125" name="T6"/>
                    <a:gd fmla="*/ 22 h 113" name="T7"/>
                    <a:gd fmla="*/ 106 w 125" name="T8"/>
                    <a:gd fmla="*/ 34 h 113" name="T9"/>
                    <a:gd fmla="*/ 113 w 125" name="T10"/>
                    <a:gd fmla="*/ 53 h 113" name="T11"/>
                    <a:gd fmla="*/ 91 w 125" name="T12"/>
                    <a:gd fmla="*/ 79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1 w 125" name="T18"/>
                    <a:gd fmla="*/ 103 h 113" name="T19"/>
                    <a:gd fmla="*/ 0 w 125" name="T20"/>
                    <a:gd fmla="*/ 93 h 113" name="T21"/>
                    <a:gd fmla="*/ 27 w 125" name="T22"/>
                    <a:gd fmla="*/ 113 h 113" name="T23"/>
                    <a:gd fmla="*/ 50 w 125" name="T24"/>
                    <a:gd fmla="*/ 101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0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0"/>
                      </a:moveTo>
                      <a:cubicBezTo>
                        <a:pt x="119" y="37"/>
                        <a:pt x="120" y="32"/>
                        <a:pt x="120" y="28"/>
                      </a:cubicBezTo>
                      <a:cubicBezTo>
                        <a:pt x="120" y="14"/>
                        <a:pt x="110" y="2"/>
                        <a:pt x="96" y="0"/>
                      </a:cubicBezTo>
                      <a:cubicBezTo>
                        <a:pt x="104" y="5"/>
                        <a:pt x="109" y="13"/>
                        <a:pt x="109" y="22"/>
                      </a:cubicBezTo>
                      <a:cubicBezTo>
                        <a:pt x="109" y="27"/>
                        <a:pt x="108" y="31"/>
                        <a:pt x="106" y="34"/>
                      </a:cubicBezTo>
                      <a:cubicBezTo>
                        <a:pt x="110" y="39"/>
                        <a:pt x="113" y="45"/>
                        <a:pt x="113" y="53"/>
                      </a:cubicBezTo>
                      <a:cubicBezTo>
                        <a:pt x="113" y="66"/>
                        <a:pt x="103" y="77"/>
                        <a:pt x="91" y="79"/>
                      </a:cubicBezTo>
                      <a:cubicBezTo>
                        <a:pt x="89" y="92"/>
                        <a:pt x="78" y="103"/>
                        <a:pt x="64" y="103"/>
                      </a:cubicBezTo>
                      <a:cubicBezTo>
                        <a:pt x="55" y="103"/>
                        <a:pt x="47" y="98"/>
                        <a:pt x="42" y="92"/>
                      </a:cubicBezTo>
                      <a:cubicBezTo>
                        <a:pt x="37" y="98"/>
                        <a:pt x="29" y="103"/>
                        <a:pt x="21" y="103"/>
                      </a:cubicBezTo>
                      <a:cubicBezTo>
                        <a:pt x="12" y="103"/>
                        <a:pt x="5" y="99"/>
                        <a:pt x="0" y="93"/>
                      </a:cubicBezTo>
                      <a:cubicBezTo>
                        <a:pt x="4" y="105"/>
                        <a:pt x="15" y="113"/>
                        <a:pt x="27" y="113"/>
                      </a:cubicBezTo>
                      <a:cubicBezTo>
                        <a:pt x="37" y="113"/>
                        <a:pt x="45" y="108"/>
                        <a:pt x="50" y="101"/>
                      </a:cubicBezTo>
                      <a:cubicBezTo>
                        <a:pt x="55" y="108"/>
                        <a:pt x="64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5" y="86"/>
                        <a:pt x="125" y="74"/>
                        <a:pt x="125" y="60"/>
                      </a:cubicBezTo>
                      <a:cubicBezTo>
                        <a:pt x="125" y="52"/>
                        <a:pt x="122" y="45"/>
                        <a:pt x="117" y="40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4c07559-b1f5-4177-a11f-842968f8a118" id="436" name="iśľïḋê">
                  <a:extLst>
                    <a:ext uri="{FF2B5EF4-FFF2-40B4-BE49-F238E27FC236}">
                      <a16:creationId id="{382189D9-F448-F740-6922-6A0CF4F6B6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885279" y="3392049"/>
                  <a:ext cx="57539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4"/>
                        <a:pt x="20" y="24"/>
                        <a:pt x="23" y="22"/>
                      </a:cubicBezTo>
                      <a:cubicBezTo>
                        <a:pt x="20" y="8"/>
                        <a:pt x="9" y="1"/>
                        <a:pt x="0" y="0"/>
                      </a:cubicBezTo>
                      <a:cubicBezTo>
                        <a:pt x="7" y="3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1fb41d6d-90ca-4d63-a6f9-007d26ca7315" id="437" name="iṩḻíḓe">
                  <a:extLst>
                    <a:ext uri="{FF2B5EF4-FFF2-40B4-BE49-F238E27FC236}">
                      <a16:creationId id="{3489150C-5E68-5053-CBA4-F3B3446A2FF3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88687" y="3607821"/>
                  <a:ext cx="57539" cy="50347"/>
                </a:xfrm>
                <a:custGeom>
                  <a:avLst/>
                  <a:gdLst>
                    <a:gd fmla="*/ 21 w 23" name="T0"/>
                    <a:gd fmla="*/ 12 h 20" name="T1"/>
                    <a:gd fmla="*/ 0 w 23" name="T2"/>
                    <a:gd fmla="*/ 0 h 20" name="T3"/>
                    <a:gd fmla="*/ 23 w 23" name="T4"/>
                    <a:gd fmla="*/ 20 h 20" name="T5"/>
                    <a:gd fmla="*/ 21 w 23" name="T6"/>
                    <a:gd fmla="*/ 12 h 20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0" w="23">
                      <a:moveTo>
                        <a:pt x="21" y="12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10"/>
                        <a:pt x="11" y="18"/>
                        <a:pt x="23" y="20"/>
                      </a:cubicBezTo>
                      <a:cubicBezTo>
                        <a:pt x="22" y="17"/>
                        <a:pt x="21" y="15"/>
                        <a:pt x="21" y="12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4956e60-f554-4703-878d-746681b3f1b2" id="438" name="îŝľiḍé">
                  <a:extLst>
                    <a:ext uri="{FF2B5EF4-FFF2-40B4-BE49-F238E27FC236}">
                      <a16:creationId id="{F62DF0F3-4439-CC0A-30EC-AB9FF2E84B3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382497" y="3595833"/>
                  <a:ext cx="67129" cy="254131"/>
                </a:xfrm>
                <a:custGeom>
                  <a:avLst/>
                  <a:gdLst>
                    <a:gd fmla="*/ 25 w 27" name="T0"/>
                    <a:gd fmla="*/ 54 h 102" name="T1"/>
                    <a:gd fmla="*/ 15 w 27" name="T2"/>
                    <a:gd fmla="*/ 59 h 102" name="T3"/>
                    <a:gd fmla="*/ 12 w 27" name="T4"/>
                    <a:gd fmla="*/ 0 h 102" name="T5"/>
                    <a:gd fmla="*/ 2 w 27" name="T6"/>
                    <a:gd fmla="*/ 0 h 102" name="T7"/>
                    <a:gd fmla="*/ 0 w 27" name="T8"/>
                    <a:gd fmla="*/ 102 h 102" name="T9"/>
                    <a:gd fmla="*/ 18 w 27" name="T10"/>
                    <a:gd fmla="*/ 102 h 102" name="T11"/>
                    <a:gd fmla="*/ 16 w 27" name="T12"/>
                    <a:gd fmla="*/ 67 h 102" name="T13"/>
                    <a:gd fmla="*/ 26 w 27" name="T14"/>
                    <a:gd fmla="*/ 58 h 102" name="T15"/>
                    <a:gd fmla="*/ 25 w 27" name="T16"/>
                    <a:gd fmla="*/ 54 h 102" name="T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b="b" l="0" r="r" t="0"/>
                  <a:pathLst>
                    <a:path h="102" w="27">
                      <a:moveTo>
                        <a:pt x="25" y="54"/>
                      </a:moveTo>
                      <a:cubicBezTo>
                        <a:pt x="24" y="54"/>
                        <a:pt x="20" y="56"/>
                        <a:pt x="15" y="5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8" y="102"/>
                        <a:pt x="18" y="102"/>
                        <a:pt x="18" y="102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20" y="63"/>
                        <a:pt x="25" y="59"/>
                        <a:pt x="26" y="58"/>
                      </a:cubicBezTo>
                      <a:cubicBezTo>
                        <a:pt x="27" y="57"/>
                        <a:pt x="27" y="54"/>
                        <a:pt x="25" y="54"/>
                      </a:cubicBezTo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88c611e-a5f8-4ef8-9a03-3465cd856552" id="439" name="ïśľïḋê">
                  <a:extLst>
                    <a:ext uri="{FF2B5EF4-FFF2-40B4-BE49-F238E27FC236}">
                      <a16:creationId id="{C5B89F0E-A45F-B54C-77C3-64386D08889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19657" y="3734886"/>
                  <a:ext cx="27571" cy="13186"/>
                </a:xfrm>
                <a:custGeom>
                  <a:avLst/>
                  <a:gdLst>
                    <a:gd fmla="*/ 11 w 11" name="T0"/>
                    <a:gd fmla="*/ 2 h 5" name="T1"/>
                    <a:gd fmla="*/ 11 w 11" name="T2"/>
                    <a:gd fmla="*/ 2 h 5" name="T3"/>
                    <a:gd fmla="*/ 7 w 11" name="T4"/>
                    <a:gd fmla="*/ 5 h 5" name="T5"/>
                    <a:gd fmla="*/ 7 w 11" name="T6"/>
                    <a:gd fmla="*/ 5 h 5" name="T7"/>
                    <a:gd fmla="*/ 10 w 11" name="T8"/>
                    <a:gd fmla="*/ 2 h 5" name="T9"/>
                    <a:gd fmla="*/ 11 w 11" name="T10"/>
                    <a:gd fmla="*/ 2 h 5" name="T11"/>
                    <a:gd fmla="*/ 6 w 11" name="T12"/>
                    <a:gd fmla="*/ 0 h 5" name="T13"/>
                    <a:gd fmla="*/ 6 w 11" name="T14"/>
                    <a:gd fmla="*/ 0 h 5" name="T15"/>
                    <a:gd fmla="*/ 0 w 11" name="T16"/>
                    <a:gd fmla="*/ 3 h 5" name="T17"/>
                    <a:gd fmla="*/ 0 w 11" name="T18"/>
                    <a:gd fmla="*/ 0 h 5" name="T19"/>
                    <a:gd fmla="*/ 0 w 11" name="T20"/>
                    <a:gd fmla="*/ 0 h 5" name="T21"/>
                    <a:gd fmla="*/ 0 w 11" name="T22"/>
                    <a:gd fmla="*/ 3 h 5" name="T23"/>
                    <a:gd fmla="*/ 6 w 11" name="T24"/>
                    <a:gd fmla="*/ 0 h 5" name="T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b="b" l="0" r="r" t="0"/>
                  <a:pathLst>
                    <a:path h="5" w="11">
                      <a:moveTo>
                        <a:pt x="11" y="2"/>
                      </a:move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0" y="2"/>
                        <a:pt x="9" y="3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9" y="4"/>
                        <a:pt x="10" y="2"/>
                        <a:pt x="10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1"/>
                        <a:pt x="2" y="2"/>
                        <a:pt x="0" y="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2"/>
                        <a:pt x="4" y="1"/>
                        <a:pt x="6" y="0"/>
                      </a:cubicBezTo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7872126-e0b0-495b-a6a3-5fcc791bfaed" id="440" name="í$ḻíḋe">
                  <a:extLst>
                    <a:ext uri="{FF2B5EF4-FFF2-40B4-BE49-F238E27FC236}">
                      <a16:creationId id="{01CE0B55-D4F9-CE79-B39E-E14433303E9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01676" y="3595833"/>
                  <a:ext cx="47949" cy="139053"/>
                </a:xfrm>
                <a:custGeom>
                  <a:avLst/>
                  <a:gdLst>
                    <a:gd fmla="*/ 17 w 19" name="T0"/>
                    <a:gd fmla="*/ 54 h 56" name="T1"/>
                    <a:gd fmla="*/ 17 w 19" name="T2"/>
                    <a:gd fmla="*/ 54 h 56" name="T3"/>
                    <a:gd fmla="*/ 13 w 19" name="T4"/>
                    <a:gd fmla="*/ 56 h 56" name="T5"/>
                    <a:gd fmla="*/ 13 w 19" name="T6"/>
                    <a:gd fmla="*/ 56 h 56" name="T7"/>
                    <a:gd fmla="*/ 17 w 19" name="T8"/>
                    <a:gd fmla="*/ 54 h 56" name="T9"/>
                    <a:gd fmla="*/ 17 w 19" name="T10"/>
                    <a:gd fmla="*/ 54 h 56" name="T11"/>
                    <a:gd fmla="*/ 19 w 19" name="T12"/>
                    <a:gd fmla="*/ 55 h 56" name="T13"/>
                    <a:gd fmla="*/ 17 w 19" name="T14"/>
                    <a:gd fmla="*/ 54 h 56" name="T15"/>
                    <a:gd fmla="*/ 4 w 19" name="T16"/>
                    <a:gd fmla="*/ 0 h 56" name="T17"/>
                    <a:gd fmla="*/ 0 w 19" name="T18"/>
                    <a:gd fmla="*/ 0 h 56" name="T19"/>
                    <a:gd fmla="*/ 4 w 19" name="T20"/>
                    <a:gd fmla="*/ 0 h 56" name="T21"/>
                    <a:gd fmla="*/ 7 w 19" name="T22"/>
                    <a:gd fmla="*/ 56 h 56" name="T23"/>
                    <a:gd fmla="*/ 7 w 19" name="T24"/>
                    <a:gd fmla="*/ 56 h 56" name="T25"/>
                    <a:gd fmla="*/ 4 w 19" name="T26"/>
                    <a:gd fmla="*/ 0 h 56" name="T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b="b" l="0" r="r" t="0"/>
                  <a:pathLst>
                    <a:path h="56" w="19">
                      <a:moveTo>
                        <a:pt x="17" y="54"/>
                      </a:move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5" y="55"/>
                        <a:pt x="13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5" y="55"/>
                        <a:pt x="16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8" y="54"/>
                        <a:pt x="18" y="55"/>
                        <a:pt x="19" y="55"/>
                      </a:cubicBezTo>
                      <a:cubicBezTo>
                        <a:pt x="18" y="55"/>
                        <a:pt x="18" y="54"/>
                        <a:pt x="17" y="54"/>
                      </a:cubicBezTo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4686c1f-a1fb-4ab6-84ca-2584132112dc" id="441" name="ïṡḻíḍê">
                  <a:extLst>
                    <a:ext uri="{FF2B5EF4-FFF2-40B4-BE49-F238E27FC236}">
                      <a16:creationId id="{3CEE448F-6119-CBA4-20F0-3773FCEFC0A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01676" y="3595833"/>
                  <a:ext cx="47949" cy="254131"/>
                </a:xfrm>
                <a:custGeom>
                  <a:avLst/>
                  <a:gdLst>
                    <a:gd fmla="*/ 4 w 19" name="T0"/>
                    <a:gd fmla="*/ 0 h 102" name="T1"/>
                    <a:gd fmla="*/ 0 w 19" name="T2"/>
                    <a:gd fmla="*/ 0 h 102" name="T3"/>
                    <a:gd fmla="*/ 0 w 19" name="T4"/>
                    <a:gd fmla="*/ 102 h 102" name="T5"/>
                    <a:gd fmla="*/ 10 w 19" name="T6"/>
                    <a:gd fmla="*/ 102 h 102" name="T7"/>
                    <a:gd fmla="*/ 10 w 19" name="T8"/>
                    <a:gd fmla="*/ 95 h 102" name="T9"/>
                    <a:gd fmla="*/ 9 w 19" name="T10"/>
                    <a:gd fmla="*/ 88 h 102" name="T11"/>
                    <a:gd fmla="*/ 8 w 19" name="T12"/>
                    <a:gd fmla="*/ 67 h 102" name="T13"/>
                    <a:gd fmla="*/ 12 w 19" name="T14"/>
                    <a:gd fmla="*/ 64 h 102" name="T15"/>
                    <a:gd fmla="*/ 14 w 19" name="T16"/>
                    <a:gd fmla="*/ 61 h 102" name="T17"/>
                    <a:gd fmla="*/ 18 w 19" name="T18"/>
                    <a:gd fmla="*/ 58 h 102" name="T19"/>
                    <a:gd fmla="*/ 18 w 19" name="T20"/>
                    <a:gd fmla="*/ 58 h 102" name="T21"/>
                    <a:gd fmla="*/ 19 w 19" name="T22"/>
                    <a:gd fmla="*/ 55 h 102" name="T23"/>
                    <a:gd fmla="*/ 17 w 19" name="T24"/>
                    <a:gd fmla="*/ 54 h 102" name="T25"/>
                    <a:gd fmla="*/ 17 w 19" name="T26"/>
                    <a:gd fmla="*/ 54 h 102" name="T27"/>
                    <a:gd fmla="*/ 13 w 19" name="T28"/>
                    <a:gd fmla="*/ 56 h 102" name="T29"/>
                    <a:gd fmla="*/ 7 w 19" name="T30"/>
                    <a:gd fmla="*/ 59 h 102" name="T31"/>
                    <a:gd fmla="*/ 7 w 19" name="T32"/>
                    <a:gd fmla="*/ 56 h 102" name="T33"/>
                    <a:gd fmla="*/ 4 w 19" name="T34"/>
                    <a:gd fmla="*/ 0 h 102" name="T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b="b" l="0" r="r" t="0"/>
                  <a:pathLst>
                    <a:path h="102" w="19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9" y="88"/>
                        <a:pt x="9" y="88"/>
                        <a:pt x="9" y="88"/>
                      </a:cubicBezTo>
                      <a:cubicBezTo>
                        <a:pt x="8" y="67"/>
                        <a:pt x="8" y="67"/>
                        <a:pt x="8" y="67"/>
                      </a:cubicBezTo>
                      <a:cubicBezTo>
                        <a:pt x="9" y="66"/>
                        <a:pt x="10" y="65"/>
                        <a:pt x="12" y="64"/>
                      </a:cubicBezTo>
                      <a:cubicBezTo>
                        <a:pt x="13" y="63"/>
                        <a:pt x="14" y="62"/>
                        <a:pt x="14" y="61"/>
                      </a:cubicBezTo>
                      <a:cubicBezTo>
                        <a:pt x="16" y="59"/>
                        <a:pt x="17" y="58"/>
                        <a:pt x="18" y="58"/>
                      </a:cubicBezTo>
                      <a:cubicBezTo>
                        <a:pt x="18" y="58"/>
                        <a:pt x="18" y="58"/>
                        <a:pt x="18" y="58"/>
                      </a:cubicBezTo>
                      <a:cubicBezTo>
                        <a:pt x="18" y="57"/>
                        <a:pt x="19" y="56"/>
                        <a:pt x="19" y="55"/>
                      </a:cubicBezTo>
                      <a:cubicBezTo>
                        <a:pt x="18" y="55"/>
                        <a:pt x="18" y="54"/>
                        <a:pt x="17" y="54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4"/>
                        <a:pt x="15" y="55"/>
                        <a:pt x="13" y="56"/>
                      </a:cubicBezTo>
                      <a:cubicBezTo>
                        <a:pt x="11" y="57"/>
                        <a:pt x="9" y="58"/>
                        <a:pt x="7" y="59"/>
                      </a:cubicBezTo>
                      <a:cubicBezTo>
                        <a:pt x="7" y="56"/>
                        <a:pt x="7" y="56"/>
                        <a:pt x="7" y="56"/>
                      </a:cubicBezTo>
                      <a:cubicBezTo>
                        <a:pt x="4" y="0"/>
                        <a:pt x="4" y="0"/>
                        <a:pt x="4" y="0"/>
                      </a:cubicBezTo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d8899bc-a2c0-4ff2-b25b-6d348d0fa511" id="442" name="ï$1îḑè">
                  <a:extLst>
                    <a:ext uri="{FF2B5EF4-FFF2-40B4-BE49-F238E27FC236}">
                      <a16:creationId id="{5CF0B217-D9CC-448A-1B39-D91C26ED239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13475" y="3384856"/>
                  <a:ext cx="372806" cy="328453"/>
                </a:xfrm>
                <a:custGeom>
                  <a:avLst/>
                  <a:gdLst>
                    <a:gd fmla="*/ 150 w 150" name="T0"/>
                    <a:gd fmla="*/ 79 h 132" name="T1"/>
                    <a:gd fmla="*/ 142 w 150" name="T2"/>
                    <a:gd fmla="*/ 60 h 132" name="T3"/>
                    <a:gd fmla="*/ 145 w 150" name="T4"/>
                    <a:gd fmla="*/ 47 h 132" name="T5"/>
                    <a:gd fmla="*/ 117 w 150" name="T6"/>
                    <a:gd fmla="*/ 19 h 132" name="T7"/>
                    <a:gd fmla="*/ 103 w 150" name="T8"/>
                    <a:gd fmla="*/ 22 h 132" name="T9"/>
                    <a:gd fmla="*/ 75 w 150" name="T10"/>
                    <a:gd fmla="*/ 0 h 132" name="T11"/>
                    <a:gd fmla="*/ 47 w 150" name="T12"/>
                    <a:gd fmla="*/ 22 h 132" name="T13"/>
                    <a:gd fmla="*/ 33 w 150" name="T14"/>
                    <a:gd fmla="*/ 19 h 132" name="T15"/>
                    <a:gd fmla="*/ 5 w 150" name="T16"/>
                    <a:gd fmla="*/ 47 h 132" name="T17"/>
                    <a:gd fmla="*/ 8 w 150" name="T18"/>
                    <a:gd fmla="*/ 60 h 132" name="T19"/>
                    <a:gd fmla="*/ 0 w 150" name="T20"/>
                    <a:gd fmla="*/ 79 h 132" name="T21"/>
                    <a:gd fmla="*/ 24 w 150" name="T22"/>
                    <a:gd fmla="*/ 107 h 132" name="T23"/>
                    <a:gd fmla="*/ 52 w 150" name="T24"/>
                    <a:gd fmla="*/ 132 h 132" name="T25"/>
                    <a:gd fmla="*/ 75 w 150" name="T26"/>
                    <a:gd fmla="*/ 121 h 132" name="T27"/>
                    <a:gd fmla="*/ 98 w 150" name="T28"/>
                    <a:gd fmla="*/ 132 h 132" name="T29"/>
                    <a:gd fmla="*/ 126 w 150" name="T30"/>
                    <a:gd fmla="*/ 107 h 132" name="T31"/>
                    <a:gd fmla="*/ 150 w 150" name="T32"/>
                    <a:gd fmla="*/ 79 h 132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32" w="150">
                      <a:moveTo>
                        <a:pt x="150" y="79"/>
                      </a:moveTo>
                      <a:cubicBezTo>
                        <a:pt x="150" y="72"/>
                        <a:pt x="147" y="65"/>
                        <a:pt x="142" y="60"/>
                      </a:cubicBezTo>
                      <a:cubicBezTo>
                        <a:pt x="144" y="56"/>
                        <a:pt x="145" y="52"/>
                        <a:pt x="145" y="47"/>
                      </a:cubicBezTo>
                      <a:cubicBezTo>
                        <a:pt x="145" y="32"/>
                        <a:pt x="132" y="19"/>
                        <a:pt x="117" y="19"/>
                      </a:cubicBezTo>
                      <a:cubicBezTo>
                        <a:pt x="112" y="19"/>
                        <a:pt x="107" y="20"/>
                        <a:pt x="103" y="22"/>
                      </a:cubicBezTo>
                      <a:cubicBezTo>
                        <a:pt x="100" y="9"/>
                        <a:pt x="89" y="0"/>
                        <a:pt x="75" y="0"/>
                      </a:cubicBezTo>
                      <a:cubicBezTo>
                        <a:pt x="61" y="0"/>
                        <a:pt x="50" y="9"/>
                        <a:pt x="47" y="22"/>
                      </a:cubicBezTo>
                      <a:cubicBezTo>
                        <a:pt x="43" y="20"/>
                        <a:pt x="38" y="19"/>
                        <a:pt x="33" y="19"/>
                      </a:cubicBezTo>
                      <a:cubicBezTo>
                        <a:pt x="17" y="19"/>
                        <a:pt x="5" y="32"/>
                        <a:pt x="5" y="47"/>
                      </a:cubicBezTo>
                      <a:cubicBezTo>
                        <a:pt x="5" y="52"/>
                        <a:pt x="6" y="56"/>
                        <a:pt x="8" y="60"/>
                      </a:cubicBezTo>
                      <a:cubicBezTo>
                        <a:pt x="3" y="65"/>
                        <a:pt x="0" y="72"/>
                        <a:pt x="0" y="79"/>
                      </a:cubicBezTo>
                      <a:cubicBezTo>
                        <a:pt x="0" y="94"/>
                        <a:pt x="10" y="105"/>
                        <a:pt x="24" y="107"/>
                      </a:cubicBezTo>
                      <a:cubicBezTo>
                        <a:pt x="26" y="121"/>
                        <a:pt x="37" y="132"/>
                        <a:pt x="52" y="132"/>
                      </a:cubicBezTo>
                      <a:cubicBezTo>
                        <a:pt x="61" y="132"/>
                        <a:pt x="70" y="128"/>
                        <a:pt x="75" y="121"/>
                      </a:cubicBezTo>
                      <a:cubicBezTo>
                        <a:pt x="80" y="128"/>
                        <a:pt x="88" y="132"/>
                        <a:pt x="98" y="132"/>
                      </a:cubicBezTo>
                      <a:cubicBezTo>
                        <a:pt x="112" y="132"/>
                        <a:pt x="124" y="121"/>
                        <a:pt x="126" y="107"/>
                      </a:cubicBezTo>
                      <a:cubicBezTo>
                        <a:pt x="139" y="105"/>
                        <a:pt x="150" y="94"/>
                        <a:pt x="150" y="79"/>
                      </a:cubicBezTo>
                      <a:close/>
                    </a:path>
                  </a:pathLst>
                </a:custGeom>
                <a:solidFill>
                  <a:srgbClr val="00B085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751eb63-aae5-4bb2-8223-45dd96f34046" id="443" name="ïşḻiḋè">
                  <a:extLst>
                    <a:ext uri="{FF2B5EF4-FFF2-40B4-BE49-F238E27FC236}">
                      <a16:creationId id="{AB1AA66C-CBCA-F04A-22C8-738A58503D1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75809" y="3431607"/>
                  <a:ext cx="310472" cy="281702"/>
                </a:xfrm>
                <a:custGeom>
                  <a:avLst/>
                  <a:gdLst>
                    <a:gd fmla="*/ 117 w 125" name="T0"/>
                    <a:gd fmla="*/ 41 h 113" name="T1"/>
                    <a:gd fmla="*/ 120 w 125" name="T2"/>
                    <a:gd fmla="*/ 28 h 113" name="T3"/>
                    <a:gd fmla="*/ 96 w 125" name="T4"/>
                    <a:gd fmla="*/ 0 h 113" name="T5"/>
                    <a:gd fmla="*/ 108 w 125" name="T6"/>
                    <a:gd fmla="*/ 23 h 113" name="T7"/>
                    <a:gd fmla="*/ 106 w 125" name="T8"/>
                    <a:gd fmla="*/ 35 h 113" name="T9"/>
                    <a:gd fmla="*/ 113 w 125" name="T10"/>
                    <a:gd fmla="*/ 53 h 113" name="T11"/>
                    <a:gd fmla="*/ 90 w 125" name="T12"/>
                    <a:gd fmla="*/ 80 h 113" name="T13"/>
                    <a:gd fmla="*/ 64 w 125" name="T14"/>
                    <a:gd fmla="*/ 103 h 113" name="T15"/>
                    <a:gd fmla="*/ 42 w 125" name="T16"/>
                    <a:gd fmla="*/ 92 h 113" name="T17"/>
                    <a:gd fmla="*/ 20 w 125" name="T18"/>
                    <a:gd fmla="*/ 103 h 113" name="T19"/>
                    <a:gd fmla="*/ 0 w 125" name="T20"/>
                    <a:gd fmla="*/ 94 h 113" name="T21"/>
                    <a:gd fmla="*/ 27 w 125" name="T22"/>
                    <a:gd fmla="*/ 113 h 113" name="T23"/>
                    <a:gd fmla="*/ 50 w 125" name="T24"/>
                    <a:gd fmla="*/ 102 h 113" name="T25"/>
                    <a:gd fmla="*/ 73 w 125" name="T26"/>
                    <a:gd fmla="*/ 113 h 113" name="T27"/>
                    <a:gd fmla="*/ 101 w 125" name="T28"/>
                    <a:gd fmla="*/ 88 h 113" name="T29"/>
                    <a:gd fmla="*/ 125 w 125" name="T30"/>
                    <a:gd fmla="*/ 60 h 113" name="T31"/>
                    <a:gd fmla="*/ 117 w 125" name="T32"/>
                    <a:gd fmla="*/ 41 h 113" name="T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b="b" l="0" r="r" t="0"/>
                  <a:pathLst>
                    <a:path h="113" w="125">
                      <a:moveTo>
                        <a:pt x="117" y="41"/>
                      </a:moveTo>
                      <a:cubicBezTo>
                        <a:pt x="119" y="37"/>
                        <a:pt x="120" y="33"/>
                        <a:pt x="120" y="28"/>
                      </a:cubicBezTo>
                      <a:cubicBezTo>
                        <a:pt x="120" y="14"/>
                        <a:pt x="110" y="3"/>
                        <a:pt x="96" y="0"/>
                      </a:cubicBezTo>
                      <a:cubicBezTo>
                        <a:pt x="104" y="5"/>
                        <a:pt x="108" y="13"/>
                        <a:pt x="108" y="23"/>
                      </a:cubicBezTo>
                      <a:cubicBezTo>
                        <a:pt x="108" y="27"/>
                        <a:pt x="107" y="31"/>
                        <a:pt x="106" y="35"/>
                      </a:cubicBezTo>
                      <a:cubicBezTo>
                        <a:pt x="110" y="40"/>
                        <a:pt x="113" y="46"/>
                        <a:pt x="113" y="53"/>
                      </a:cubicBezTo>
                      <a:cubicBezTo>
                        <a:pt x="113" y="67"/>
                        <a:pt x="103" y="78"/>
                        <a:pt x="90" y="80"/>
                      </a:cubicBezTo>
                      <a:cubicBezTo>
                        <a:pt x="89" y="93"/>
                        <a:pt x="77" y="103"/>
                        <a:pt x="64" y="103"/>
                      </a:cubicBezTo>
                      <a:cubicBezTo>
                        <a:pt x="55" y="103"/>
                        <a:pt x="47" y="99"/>
                        <a:pt x="42" y="92"/>
                      </a:cubicBezTo>
                      <a:cubicBezTo>
                        <a:pt x="37" y="99"/>
                        <a:pt x="29" y="103"/>
                        <a:pt x="20" y="103"/>
                      </a:cubicBezTo>
                      <a:cubicBezTo>
                        <a:pt x="12" y="103"/>
                        <a:pt x="5" y="100"/>
                        <a:pt x="0" y="94"/>
                      </a:cubicBezTo>
                      <a:cubicBezTo>
                        <a:pt x="4" y="105"/>
                        <a:pt x="14" y="113"/>
                        <a:pt x="27" y="113"/>
                      </a:cubicBezTo>
                      <a:cubicBezTo>
                        <a:pt x="36" y="113"/>
                        <a:pt x="45" y="109"/>
                        <a:pt x="50" y="102"/>
                      </a:cubicBezTo>
                      <a:cubicBezTo>
                        <a:pt x="55" y="109"/>
                        <a:pt x="63" y="113"/>
                        <a:pt x="73" y="113"/>
                      </a:cubicBezTo>
                      <a:cubicBezTo>
                        <a:pt x="87" y="113"/>
                        <a:pt x="99" y="102"/>
                        <a:pt x="101" y="88"/>
                      </a:cubicBezTo>
                      <a:cubicBezTo>
                        <a:pt x="114" y="86"/>
                        <a:pt x="125" y="75"/>
                        <a:pt x="125" y="60"/>
                      </a:cubicBezTo>
                      <a:cubicBezTo>
                        <a:pt x="125" y="53"/>
                        <a:pt x="122" y="46"/>
                        <a:pt x="117" y="4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2a4ee6dd-1dec-433c-9b97-ea0ed87bab54" id="444" name="iSḻiḋè">
                  <a:extLst>
                    <a:ext uri="{FF2B5EF4-FFF2-40B4-BE49-F238E27FC236}">
                      <a16:creationId id="{C5A2D68C-2E6A-FDDA-C3F1-CF0DB6B6096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412465" y="3384856"/>
                  <a:ext cx="57539" cy="64732"/>
                </a:xfrm>
                <a:custGeom>
                  <a:avLst/>
                  <a:gdLst>
                    <a:gd fmla="*/ 17 w 23" name="T0"/>
                    <a:gd fmla="*/ 26 h 26" name="T1"/>
                    <a:gd fmla="*/ 23 w 23" name="T2"/>
                    <a:gd fmla="*/ 22 h 26" name="T3"/>
                    <a:gd fmla="*/ 0 w 23" name="T4"/>
                    <a:gd fmla="*/ 0 h 26" name="T5"/>
                    <a:gd fmla="*/ 17 w 23" name="T6"/>
                    <a:gd fmla="*/ 26 h 26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26" w="23">
                      <a:moveTo>
                        <a:pt x="17" y="26"/>
                      </a:moveTo>
                      <a:cubicBezTo>
                        <a:pt x="18" y="25"/>
                        <a:pt x="20" y="24"/>
                        <a:pt x="23" y="22"/>
                      </a:cubicBezTo>
                      <a:cubicBezTo>
                        <a:pt x="20" y="9"/>
                        <a:pt x="9" y="2"/>
                        <a:pt x="0" y="0"/>
                      </a:cubicBezTo>
                      <a:cubicBezTo>
                        <a:pt x="7" y="4"/>
                        <a:pt x="15" y="18"/>
                        <a:pt x="17" y="26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75ab7b3-b582-4fba-a52e-d0f13445f9b6" id="445" name="ï$1îḍê">
                  <a:extLst>
                    <a:ext uri="{FF2B5EF4-FFF2-40B4-BE49-F238E27FC236}">
                      <a16:creationId id="{05098624-4B57-2757-FA1C-D84EA71E4D3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215873" y="3603026"/>
                  <a:ext cx="56340" cy="47949"/>
                </a:xfrm>
                <a:custGeom>
                  <a:avLst/>
                  <a:gdLst>
                    <a:gd fmla="*/ 21 w 23" name="T0"/>
                    <a:gd fmla="*/ 11 h 19" name="T1"/>
                    <a:gd fmla="*/ 0 w 23" name="T2"/>
                    <a:gd fmla="*/ 0 h 19" name="T3"/>
                    <a:gd fmla="*/ 23 w 23" name="T4"/>
                    <a:gd fmla="*/ 19 h 19" name="T5"/>
                    <a:gd fmla="*/ 21 w 23" name="T6"/>
                    <a:gd fmla="*/ 11 h 19" name="T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b="b" l="0" r="r" t="0"/>
                  <a:pathLst>
                    <a:path h="19" w="23">
                      <a:moveTo>
                        <a:pt x="21" y="11"/>
                      </a:moveTo>
                      <a:cubicBezTo>
                        <a:pt x="14" y="10"/>
                        <a:pt x="4" y="6"/>
                        <a:pt x="0" y="0"/>
                      </a:cubicBezTo>
                      <a:cubicBezTo>
                        <a:pt x="3" y="9"/>
                        <a:pt x="11" y="17"/>
                        <a:pt x="23" y="19"/>
                      </a:cubicBezTo>
                      <a:cubicBezTo>
                        <a:pt x="22" y="17"/>
                        <a:pt x="21" y="14"/>
                        <a:pt x="21" y="11"/>
                      </a:cubicBezTo>
                      <a:close/>
                    </a:path>
                  </a:pathLst>
                </a:custGeom>
                <a:solidFill>
                  <a:srgbClr val="00947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11d1509-97b7-44e7-bb26-5b2a20845ef2" id="446" name="iṣlïḍè">
                  <a:extLst>
                    <a:ext uri="{FF2B5EF4-FFF2-40B4-BE49-F238E27FC236}">
                      <a16:creationId id="{2559E91B-1E97-FEE2-E9AF-5E5C738B2BE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03629" y="3662962"/>
                  <a:ext cx="45552" cy="254131"/>
                </a:xfrm>
                <a:custGeom>
                  <a:avLst/>
                  <a:gdLst>
                    <a:gd fmla="*/ 25 w 38" name="T0"/>
                    <a:gd fmla="*/ 0 h 212" name="T1"/>
                    <a:gd fmla="*/ 5 w 38" name="T2"/>
                    <a:gd fmla="*/ 0 h 212" name="T3"/>
                    <a:gd fmla="*/ 0 w 38" name="T4"/>
                    <a:gd fmla="*/ 212 h 212" name="T5"/>
                    <a:gd fmla="*/ 38 w 38" name="T6"/>
                    <a:gd fmla="*/ 212 h 212" name="T7"/>
                    <a:gd fmla="*/ 25 w 38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8">
                      <a:moveTo>
                        <a:pt x="25" y="0"/>
                      </a:moveTo>
                      <a:lnTo>
                        <a:pt x="5" y="0"/>
                      </a:lnTo>
                      <a:lnTo>
                        <a:pt x="0" y="212"/>
                      </a:lnTo>
                      <a:lnTo>
                        <a:pt x="38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b314f03-cd08-44d5-bc78-b6feb95a7701" id="447" name="íślíde">
                  <a:extLst>
                    <a:ext uri="{FF2B5EF4-FFF2-40B4-BE49-F238E27FC236}">
                      <a16:creationId id="{5A51A2C3-6583-B74E-BD60-2366D50D648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03629" y="3662962"/>
                  <a:ext cx="45552" cy="254131"/>
                </a:xfrm>
                <a:custGeom>
                  <a:avLst/>
                  <a:gdLst>
                    <a:gd fmla="*/ 25 w 38" name="T0"/>
                    <a:gd fmla="*/ 0 h 212" name="T1"/>
                    <a:gd fmla="*/ 5 w 38" name="T2"/>
                    <a:gd fmla="*/ 0 h 212" name="T3"/>
                    <a:gd fmla="*/ 0 w 38" name="T4"/>
                    <a:gd fmla="*/ 212 h 212" name="T5"/>
                    <a:gd fmla="*/ 38 w 38" name="T6"/>
                    <a:gd fmla="*/ 212 h 212" name="T7"/>
                    <a:gd fmla="*/ 25 w 38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8">
                      <a:moveTo>
                        <a:pt x="25" y="0"/>
                      </a:moveTo>
                      <a:lnTo>
                        <a:pt x="5" y="0"/>
                      </a:lnTo>
                      <a:lnTo>
                        <a:pt x="0" y="212"/>
                      </a:lnTo>
                      <a:lnTo>
                        <a:pt x="38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1486a15-a7a1-4b1c-8314-d70b9c0cdcee" id="448" name="í$ḷidè">
                  <a:extLst>
                    <a:ext uri="{FF2B5EF4-FFF2-40B4-BE49-F238E27FC236}">
                      <a16:creationId id="{EB0D9232-64A5-1A67-D4A9-E3D3D52BE3E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37193" y="3734886"/>
                  <a:ext cx="2397" cy="13186"/>
                </a:xfrm>
                <a:custGeom>
                  <a:avLst/>
                  <a:gdLst>
                    <a:gd fmla="*/ 0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0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ee2dd-04b4-45d2-a522-7050740dece9" id="449" name="ïśḻîḋe">
                  <a:extLst>
                    <a:ext uri="{FF2B5EF4-FFF2-40B4-BE49-F238E27FC236}">
                      <a16:creationId id="{0F0AE93C-6F23-B91B-5F7A-27F9A4884A6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37193" y="3734886"/>
                  <a:ext cx="2397" cy="13186"/>
                </a:xfrm>
                <a:custGeom>
                  <a:avLst/>
                  <a:gdLst>
                    <a:gd fmla="*/ 0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0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4cf4819-598b-4bbf-8648-4c7b18473a01" id="450" name="iṧ1íḍe">
                  <a:extLst>
                    <a:ext uri="{FF2B5EF4-FFF2-40B4-BE49-F238E27FC236}">
                      <a16:creationId id="{F43C75C2-FDE4-9CD0-619E-2B00602D9C1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15584" cy="71924"/>
                </a:xfrm>
                <a:custGeom>
                  <a:avLst/>
                  <a:gdLst>
                    <a:gd fmla="*/ 10 w 13" name="T0"/>
                    <a:gd fmla="*/ 0 h 60" name="T1"/>
                    <a:gd fmla="*/ 0 w 13" name="T2"/>
                    <a:gd fmla="*/ 0 h 60" name="T3"/>
                    <a:gd fmla="*/ 10 w 13" name="T4"/>
                    <a:gd fmla="*/ 0 h 60" name="T5"/>
                    <a:gd fmla="*/ 13 w 13" name="T6"/>
                    <a:gd fmla="*/ 60 h 60" name="T7"/>
                    <a:gd fmla="*/ 13 w 13" name="T8"/>
                    <a:gd fmla="*/ 60 h 60" name="T9"/>
                    <a:gd fmla="*/ 10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60"/>
                      </a:lnTo>
                      <a:lnTo>
                        <a:pt x="13" y="6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ae31897-3307-4734-997b-823aee5654cb" id="451" name="ïṩḷiḑê">
                  <a:extLst>
                    <a:ext uri="{FF2B5EF4-FFF2-40B4-BE49-F238E27FC236}">
                      <a16:creationId id="{23BD27FA-C315-298F-6A1A-AE0A2C891FB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15584" cy="71924"/>
                </a:xfrm>
                <a:custGeom>
                  <a:avLst/>
                  <a:gdLst>
                    <a:gd fmla="*/ 10 w 13" name="T0"/>
                    <a:gd fmla="*/ 0 h 60" name="T1"/>
                    <a:gd fmla="*/ 0 w 13" name="T2"/>
                    <a:gd fmla="*/ 0 h 60" name="T3"/>
                    <a:gd fmla="*/ 10 w 13" name="T4"/>
                    <a:gd fmla="*/ 0 h 60" name="T5"/>
                    <a:gd fmla="*/ 13 w 13" name="T6"/>
                    <a:gd fmla="*/ 60 h 60" name="T7"/>
                    <a:gd fmla="*/ 13 w 13" name="T8"/>
                    <a:gd fmla="*/ 60 h 60" name="T9"/>
                    <a:gd fmla="*/ 10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3" y="60"/>
                      </a:lnTo>
                      <a:lnTo>
                        <a:pt x="13" y="60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a139211b-6b47-4f01-9936-555b5846fbe1" id="452" name="iSľîḓê">
                  <a:extLst>
                    <a:ext uri="{FF2B5EF4-FFF2-40B4-BE49-F238E27FC236}">
                      <a16:creationId id="{72085041-094B-72E0-14B1-5CA2428451C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27571" cy="254131"/>
                </a:xfrm>
                <a:custGeom>
                  <a:avLst/>
                  <a:gdLst>
                    <a:gd fmla="*/ 10 w 23" name="T0"/>
                    <a:gd fmla="*/ 0 h 212" name="T1"/>
                    <a:gd fmla="*/ 0 w 23" name="T2"/>
                    <a:gd fmla="*/ 0 h 212" name="T3"/>
                    <a:gd fmla="*/ 0 w 23" name="T4"/>
                    <a:gd fmla="*/ 212 h 212" name="T5"/>
                    <a:gd fmla="*/ 23 w 23" name="T6"/>
                    <a:gd fmla="*/ 212 h 212" name="T7"/>
                    <a:gd fmla="*/ 23 w 23" name="T8"/>
                    <a:gd fmla="*/ 197 h 212" name="T9"/>
                    <a:gd fmla="*/ 15 w 23" name="T10"/>
                    <a:gd fmla="*/ 71 h 212" name="T11"/>
                    <a:gd fmla="*/ 13 w 23" name="T12"/>
                    <a:gd fmla="*/ 60 h 212" name="T13"/>
                    <a:gd fmla="*/ 10 w 23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3" y="212"/>
                      </a:lnTo>
                      <a:lnTo>
                        <a:pt x="23" y="197"/>
                      </a:lnTo>
                      <a:lnTo>
                        <a:pt x="15" y="71"/>
                      </a:lnTo>
                      <a:lnTo>
                        <a:pt x="13" y="6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bec8154-6102-4baa-b782-0fb74f6d2f03" id="453" name="ïṧḻîḑe">
                  <a:extLst>
                    <a:ext uri="{FF2B5EF4-FFF2-40B4-BE49-F238E27FC236}">
                      <a16:creationId id="{F725BA30-386D-0E02-79CF-EDB3342510D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221609" y="3662962"/>
                  <a:ext cx="27571" cy="254131"/>
                </a:xfrm>
                <a:custGeom>
                  <a:avLst/>
                  <a:gdLst>
                    <a:gd fmla="*/ 10 w 23" name="T0"/>
                    <a:gd fmla="*/ 0 h 212" name="T1"/>
                    <a:gd fmla="*/ 0 w 23" name="T2"/>
                    <a:gd fmla="*/ 0 h 212" name="T3"/>
                    <a:gd fmla="*/ 0 w 23" name="T4"/>
                    <a:gd fmla="*/ 212 h 212" name="T5"/>
                    <a:gd fmla="*/ 23 w 23" name="T6"/>
                    <a:gd fmla="*/ 212 h 212" name="T7"/>
                    <a:gd fmla="*/ 23 w 23" name="T8"/>
                    <a:gd fmla="*/ 197 h 212" name="T9"/>
                    <a:gd fmla="*/ 15 w 23" name="T10"/>
                    <a:gd fmla="*/ 71 h 212" name="T11"/>
                    <a:gd fmla="*/ 13 w 23" name="T12"/>
                    <a:gd fmla="*/ 60 h 212" name="T13"/>
                    <a:gd fmla="*/ 10 w 23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3">
                      <a:moveTo>
                        <a:pt x="10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3" y="212"/>
                      </a:lnTo>
                      <a:lnTo>
                        <a:pt x="23" y="197"/>
                      </a:lnTo>
                      <a:lnTo>
                        <a:pt x="15" y="71"/>
                      </a:lnTo>
                      <a:lnTo>
                        <a:pt x="13" y="60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bedd3cc-1515-4dc9-bfe8-5275fbf511d2" id="454" name="îŝlîḑe">
                  <a:extLst>
                    <a:ext uri="{FF2B5EF4-FFF2-40B4-BE49-F238E27FC236}">
                      <a16:creationId id="{F30CC524-A67B-DBE6-3406-A458495E44D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45396" y="3315330"/>
                  <a:ext cx="363216" cy="407569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2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5b43473-59dd-4a87-9968-3cd8d38f2879" id="455" name="iśľiḓé">
                  <a:extLst>
                    <a:ext uri="{FF2B5EF4-FFF2-40B4-BE49-F238E27FC236}">
                      <a16:creationId id="{2BADCC60-A475-8659-B10A-8AD2A588D96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7074165" y="3315330"/>
                  <a:ext cx="334446" cy="407569"/>
                </a:xfrm>
                <a:custGeom>
                  <a:avLst/>
                  <a:gdLst>
                    <a:gd fmla="*/ 61 w 134" name="T0"/>
                    <a:gd fmla="*/ 0 h 164" name="T1"/>
                    <a:gd fmla="*/ 59 w 134" name="T2"/>
                    <a:gd fmla="*/ 0 h 164" name="T3"/>
                    <a:gd fmla="*/ 103 w 134" name="T4"/>
                    <a:gd fmla="*/ 47 h 164" name="T5"/>
                    <a:gd fmla="*/ 46 w 134" name="T6"/>
                    <a:gd fmla="*/ 137 h 164" name="T7"/>
                    <a:gd fmla="*/ 0 w 134" name="T8"/>
                    <a:gd fmla="*/ 104 h 164" name="T9"/>
                    <a:gd fmla="*/ 61 w 134" name="T10"/>
                    <a:gd fmla="*/ 164 h 164" name="T11"/>
                    <a:gd fmla="*/ 120 w 134" name="T12"/>
                    <a:gd fmla="*/ 54 h 164" name="T13"/>
                    <a:gd fmla="*/ 61 w 134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4">
                      <a:moveTo>
                        <a:pt x="61" y="0"/>
                      </a:moveTo>
                      <a:cubicBezTo>
                        <a:pt x="61" y="0"/>
                        <a:pt x="60" y="0"/>
                        <a:pt x="59" y="0"/>
                      </a:cubicBezTo>
                      <a:cubicBezTo>
                        <a:pt x="79" y="3"/>
                        <a:pt x="98" y="20"/>
                        <a:pt x="103" y="47"/>
                      </a:cubicBezTo>
                      <a:cubicBezTo>
                        <a:pt x="111" y="89"/>
                        <a:pt x="87" y="137"/>
                        <a:pt x="46" y="137"/>
                      </a:cubicBezTo>
                      <a:cubicBezTo>
                        <a:pt x="25" y="137"/>
                        <a:pt x="9" y="123"/>
                        <a:pt x="0" y="104"/>
                      </a:cubicBezTo>
                      <a:cubicBezTo>
                        <a:pt x="8" y="137"/>
                        <a:pt x="30" y="164"/>
                        <a:pt x="61" y="164"/>
                      </a:cubicBezTo>
                      <a:cubicBezTo>
                        <a:pt x="110" y="164"/>
                        <a:pt x="134" y="103"/>
                        <a:pt x="120" y="54"/>
                      </a:cubicBezTo>
                      <a:cubicBezTo>
                        <a:pt x="111" y="20"/>
                        <a:pt x="86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b6943f1-a557-45ab-84fa-6f1b2b66f09f" id="456" name="išḷiḍé">
                  <a:extLst>
                    <a:ext uri="{FF2B5EF4-FFF2-40B4-BE49-F238E27FC236}">
                      <a16:creationId id="{9A5FD5D7-4557-BA3B-4615-0153B46CB53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51972" y="3422017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ffb8f791-8d50-4ccb-816a-5ccbe0483c64" id="457" name="íṡļïdê">
                  <a:extLst>
                    <a:ext uri="{FF2B5EF4-FFF2-40B4-BE49-F238E27FC236}">
                      <a16:creationId id="{0618FB1B-057E-442B-309C-6C052D54858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51972" y="3422017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8c3f8ca-936d-483d-abe2-511fb5e8905c" id="458" name="ïṡļïḓè">
                  <a:extLst>
                    <a:ext uri="{FF2B5EF4-FFF2-40B4-BE49-F238E27FC236}">
                      <a16:creationId id="{B9D77D40-D502-A834-214F-5E8E90D155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16782" cy="129463"/>
                </a:xfrm>
                <a:custGeom>
                  <a:avLst/>
                  <a:gdLst>
                    <a:gd fmla="*/ 8 w 14" name="T0"/>
                    <a:gd fmla="*/ 0 h 108" name="T1"/>
                    <a:gd fmla="*/ 0 w 14" name="T2"/>
                    <a:gd fmla="*/ 0 h 108" name="T3"/>
                    <a:gd fmla="*/ 8 w 14" name="T4"/>
                    <a:gd fmla="*/ 0 h 108" name="T5"/>
                    <a:gd fmla="*/ 14 w 14" name="T6"/>
                    <a:gd fmla="*/ 108 h 108" name="T7"/>
                    <a:gd fmla="*/ 14 w 14" name="T8"/>
                    <a:gd fmla="*/ 108 h 108" name="T9"/>
                    <a:gd fmla="*/ 8 w 14" name="T10"/>
                    <a:gd fmla="*/ 0 h 108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08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CA999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a0bdcdf-1ae5-420a-9dbf-5b478977c69e" id="459" name="iṩ1iḓé">
                  <a:extLst>
                    <a:ext uri="{FF2B5EF4-FFF2-40B4-BE49-F238E27FC236}">
                      <a16:creationId id="{04F7256E-E24D-320C-C401-408C0FE29FD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16782" cy="129463"/>
                </a:xfrm>
                <a:custGeom>
                  <a:avLst/>
                  <a:gdLst>
                    <a:gd fmla="*/ 8 w 14" name="T0"/>
                    <a:gd fmla="*/ 0 h 108" name="T1"/>
                    <a:gd fmla="*/ 0 w 14" name="T2"/>
                    <a:gd fmla="*/ 0 h 108" name="T3"/>
                    <a:gd fmla="*/ 8 w 14" name="T4"/>
                    <a:gd fmla="*/ 0 h 108" name="T5"/>
                    <a:gd fmla="*/ 14 w 14" name="T6"/>
                    <a:gd fmla="*/ 108 h 108" name="T7"/>
                    <a:gd fmla="*/ 14 w 14" name="T8"/>
                    <a:gd fmla="*/ 108 h 108" name="T9"/>
                    <a:gd fmla="*/ 8 w 14" name="T10"/>
                    <a:gd fmla="*/ 0 h 108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108" w="14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4" y="108"/>
                      </a:lnTo>
                      <a:lnTo>
                        <a:pt x="14" y="108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254e513-28e5-4d6c-b6dd-14075192778e" id="460" name="iṡḻïdè">
                  <a:extLst>
                    <a:ext uri="{FF2B5EF4-FFF2-40B4-BE49-F238E27FC236}">
                      <a16:creationId id="{14333134-2B0C-DEA4-5E13-10E9106C154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65865"/>
                  <a:ext cx="2397" cy="20378"/>
                </a:xfrm>
                <a:custGeom>
                  <a:avLst/>
                  <a:gdLst>
                    <a:gd fmla="*/ 0 w 2" name="T0"/>
                    <a:gd fmla="*/ 0 h 17" name="T1"/>
                    <a:gd fmla="*/ 0 w 2" name="T2"/>
                    <a:gd fmla="*/ 0 h 17" name="T3"/>
                    <a:gd fmla="*/ 2 w 2" name="T4"/>
                    <a:gd fmla="*/ 17 h 17" name="T5"/>
                    <a:gd fmla="*/ 2 w 2" name="T6"/>
                    <a:gd fmla="*/ 17 h 17" name="T7"/>
                    <a:gd fmla="*/ 0 w 2" name="T8"/>
                    <a:gd fmla="*/ 0 h 17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7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B3A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a1effe3-1206-4bbb-8dab-9d112fa94c64" id="461" name="íšľïḍê">
                  <a:extLst>
                    <a:ext uri="{FF2B5EF4-FFF2-40B4-BE49-F238E27FC236}">
                      <a16:creationId id="{38981957-40A9-D744-43EF-FDF0A24BAA59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65865"/>
                  <a:ext cx="2397" cy="20378"/>
                </a:xfrm>
                <a:custGeom>
                  <a:avLst/>
                  <a:gdLst>
                    <a:gd fmla="*/ 0 w 2" name="T0"/>
                    <a:gd fmla="*/ 0 h 17" name="T1"/>
                    <a:gd fmla="*/ 0 w 2" name="T2"/>
                    <a:gd fmla="*/ 0 h 17" name="T3"/>
                    <a:gd fmla="*/ 2 w 2" name="T4"/>
                    <a:gd fmla="*/ 17 h 17" name="T5"/>
                    <a:gd fmla="*/ 2 w 2" name="T6"/>
                    <a:gd fmla="*/ 17 h 17" name="T7"/>
                    <a:gd fmla="*/ 0 w 2" name="T8"/>
                    <a:gd fmla="*/ 0 h 17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7" w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7"/>
                      </a:lnTo>
                      <a:lnTo>
                        <a:pt x="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2d0902f-7717-48b8-a15d-2eaf963e9840" id="462" name="işľíḋè">
                  <a:extLst>
                    <a:ext uri="{FF2B5EF4-FFF2-40B4-BE49-F238E27FC236}">
                      <a16:creationId id="{80880C12-B245-4CFE-E03D-B09953BAD28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91530" y="3586244"/>
                  <a:ext cx="1199" cy="9590"/>
                </a:xfrm>
                <a:prstGeom prst="rect">
                  <a:avLst/>
                </a:prstGeom>
                <a:solidFill>
                  <a:srgbClr val="004A24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5089123f-f056-417c-bcf2-959e6c07eb68" id="463" name="îšḷiḓe">
                  <a:extLst>
                    <a:ext uri="{FF2B5EF4-FFF2-40B4-BE49-F238E27FC236}">
                      <a16:creationId id="{C079D43F-1931-00E6-5E01-A8137780BA1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91530" y="3586244"/>
                  <a:ext cx="1199" cy="9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eb2e492c-fa8f-45e8-924f-a926b01068b6" id="464" name="îSļiďè">
                  <a:extLst>
                    <a:ext uri="{FF2B5EF4-FFF2-40B4-BE49-F238E27FC236}">
                      <a16:creationId id="{BEFA7D57-EC2E-4B08-67D6-D8C1422EB61D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51480"/>
                  <a:ext cx="1199" cy="14385"/>
                </a:xfrm>
                <a:prstGeom prst="rect">
                  <a:avLst/>
                </a:prstGeom>
                <a:solidFill>
                  <a:srgbClr val="0D784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9d97cc3f-1937-4795-a67b-be46d10f0db6" id="465" name="î$liďe">
                  <a:extLst>
                    <a:ext uri="{FF2B5EF4-FFF2-40B4-BE49-F238E27FC236}">
                      <a16:creationId id="{23C7D19F-006D-E5B2-1E07-E95DD37B97C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89133" y="3551480"/>
                  <a:ext cx="1199" cy="14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1308070-5d45-4ca9-b49f-3b9d051e996b" id="466" name="ïṣliḍe">
                  <a:extLst>
                    <a:ext uri="{FF2B5EF4-FFF2-40B4-BE49-F238E27FC236}">
                      <a16:creationId id="{7189D0FD-564D-5822-9C18-45CDA95C56F6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23975" cy="254131"/>
                </a:xfrm>
                <a:custGeom>
                  <a:avLst/>
                  <a:gdLst>
                    <a:gd fmla="*/ 8 w 20" name="T0"/>
                    <a:gd fmla="*/ 0 h 212" name="T1"/>
                    <a:gd fmla="*/ 0 w 20" name="T2"/>
                    <a:gd fmla="*/ 0 h 212" name="T3"/>
                    <a:gd fmla="*/ 0 w 20" name="T4"/>
                    <a:gd fmla="*/ 212 h 212" name="T5"/>
                    <a:gd fmla="*/ 20 w 20" name="T6"/>
                    <a:gd fmla="*/ 212 h 212" name="T7"/>
                    <a:gd fmla="*/ 20 w 20" name="T8"/>
                    <a:gd fmla="*/ 197 h 212" name="T9"/>
                    <a:gd fmla="*/ 16 w 20" name="T10"/>
                    <a:gd fmla="*/ 145 h 212" name="T11"/>
                    <a:gd fmla="*/ 16 w 20" name="T12"/>
                    <a:gd fmla="*/ 137 h 212" name="T13"/>
                    <a:gd fmla="*/ 14 w 20" name="T14"/>
                    <a:gd fmla="*/ 120 h 212" name="T15"/>
                    <a:gd fmla="*/ 14 w 20" name="T16"/>
                    <a:gd fmla="*/ 108 h 212" name="T17"/>
                    <a:gd fmla="*/ 8 w 20" name="T18"/>
                    <a:gd fmla="*/ 0 h 212" name="T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b="b" l="0" r="r" t="0"/>
                  <a:pathLst>
                    <a:path h="212" w="20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0" y="212"/>
                      </a:lnTo>
                      <a:lnTo>
                        <a:pt x="20" y="197"/>
                      </a:lnTo>
                      <a:lnTo>
                        <a:pt x="16" y="145"/>
                      </a:lnTo>
                      <a:lnTo>
                        <a:pt x="16" y="137"/>
                      </a:lnTo>
                      <a:lnTo>
                        <a:pt x="14" y="120"/>
                      </a:lnTo>
                      <a:lnTo>
                        <a:pt x="14" y="10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431686c2-2f54-4182-8c80-849df99ed42b" id="467" name="îs1îďê">
                  <a:extLst>
                    <a:ext uri="{FF2B5EF4-FFF2-40B4-BE49-F238E27FC236}">
                      <a16:creationId id="{65966C16-EEB2-2E48-85DD-50D3EAA754A4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2350" y="3422017"/>
                  <a:ext cx="23975" cy="254131"/>
                </a:xfrm>
                <a:custGeom>
                  <a:avLst/>
                  <a:gdLst>
                    <a:gd fmla="*/ 8 w 20" name="T0"/>
                    <a:gd fmla="*/ 0 h 212" name="T1"/>
                    <a:gd fmla="*/ 0 w 20" name="T2"/>
                    <a:gd fmla="*/ 0 h 212" name="T3"/>
                    <a:gd fmla="*/ 0 w 20" name="T4"/>
                    <a:gd fmla="*/ 212 h 212" name="T5"/>
                    <a:gd fmla="*/ 20 w 20" name="T6"/>
                    <a:gd fmla="*/ 212 h 212" name="T7"/>
                    <a:gd fmla="*/ 20 w 20" name="T8"/>
                    <a:gd fmla="*/ 197 h 212" name="T9"/>
                    <a:gd fmla="*/ 16 w 20" name="T10"/>
                    <a:gd fmla="*/ 145 h 212" name="T11"/>
                    <a:gd fmla="*/ 16 w 20" name="T12"/>
                    <a:gd fmla="*/ 137 h 212" name="T13"/>
                    <a:gd fmla="*/ 14 w 20" name="T14"/>
                    <a:gd fmla="*/ 120 h 212" name="T15"/>
                    <a:gd fmla="*/ 14 w 20" name="T16"/>
                    <a:gd fmla="*/ 108 h 212" name="T17"/>
                    <a:gd fmla="*/ 8 w 20" name="T18"/>
                    <a:gd fmla="*/ 0 h 212" name="T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b="b" l="0" r="r" t="0"/>
                  <a:pathLst>
                    <a:path h="212" w="20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0" y="212"/>
                      </a:lnTo>
                      <a:lnTo>
                        <a:pt x="20" y="197"/>
                      </a:lnTo>
                      <a:lnTo>
                        <a:pt x="16" y="145"/>
                      </a:lnTo>
                      <a:lnTo>
                        <a:pt x="16" y="137"/>
                      </a:lnTo>
                      <a:lnTo>
                        <a:pt x="14" y="120"/>
                      </a:lnTo>
                      <a:lnTo>
                        <a:pt x="14" y="108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6baf6fa-b68c-40c7-8cce-fcec2f7d828e" id="468" name="ïš1ïḑê">
                  <a:extLst>
                    <a:ext uri="{FF2B5EF4-FFF2-40B4-BE49-F238E27FC236}">
                      <a16:creationId id="{577D05E3-3128-A342-6320-E258182E3D3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692540" y="3073186"/>
                  <a:ext cx="363216" cy="408768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3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9652c26-22b7-4ea2-a5fb-97e5ef28cf10" id="469" name="iṧḷîḋê">
                  <a:extLst>
                    <a:ext uri="{FF2B5EF4-FFF2-40B4-BE49-F238E27FC236}">
                      <a16:creationId id="{E92FD3E9-DB4A-8701-4B80-78390B13757C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724906" y="3073186"/>
                  <a:ext cx="330850" cy="408768"/>
                </a:xfrm>
                <a:custGeom>
                  <a:avLst/>
                  <a:gdLst>
                    <a:gd fmla="*/ 60 w 133" name="T0"/>
                    <a:gd fmla="*/ 0 h 164" name="T1"/>
                    <a:gd fmla="*/ 59 w 133" name="T2"/>
                    <a:gd fmla="*/ 0 h 164" name="T3"/>
                    <a:gd fmla="*/ 102 w 133" name="T4"/>
                    <a:gd fmla="*/ 47 h 164" name="T5"/>
                    <a:gd fmla="*/ 45 w 133" name="T6"/>
                    <a:gd fmla="*/ 137 h 164" name="T7"/>
                    <a:gd fmla="*/ 0 w 133" name="T8"/>
                    <a:gd fmla="*/ 104 h 164" name="T9"/>
                    <a:gd fmla="*/ 60 w 133" name="T10"/>
                    <a:gd fmla="*/ 164 h 164" name="T11"/>
                    <a:gd fmla="*/ 119 w 133" name="T12"/>
                    <a:gd fmla="*/ 54 h 164" name="T13"/>
                    <a:gd fmla="*/ 60 w 133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3">
                      <a:moveTo>
                        <a:pt x="60" y="0"/>
                      </a:moveTo>
                      <a:cubicBezTo>
                        <a:pt x="60" y="0"/>
                        <a:pt x="59" y="0"/>
                        <a:pt x="59" y="0"/>
                      </a:cubicBezTo>
                      <a:cubicBezTo>
                        <a:pt x="78" y="3"/>
                        <a:pt x="97" y="20"/>
                        <a:pt x="102" y="47"/>
                      </a:cubicBezTo>
                      <a:cubicBezTo>
                        <a:pt x="110" y="89"/>
                        <a:pt x="86" y="137"/>
                        <a:pt x="45" y="137"/>
                      </a:cubicBezTo>
                      <a:cubicBezTo>
                        <a:pt x="24" y="137"/>
                        <a:pt x="8" y="123"/>
                        <a:pt x="0" y="104"/>
                      </a:cubicBezTo>
                      <a:cubicBezTo>
                        <a:pt x="7" y="137"/>
                        <a:pt x="29" y="164"/>
                        <a:pt x="60" y="164"/>
                      </a:cubicBezTo>
                      <a:cubicBezTo>
                        <a:pt x="110" y="164"/>
                        <a:pt x="133" y="103"/>
                        <a:pt x="119" y="54"/>
                      </a:cubicBezTo>
                      <a:cubicBezTo>
                        <a:pt x="110" y="20"/>
                        <a:pt x="85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d1b1b6a0-6319-4b4c-9daf-e69661a8afc5" id="470" name="îṡḻiḋe">
                  <a:extLst>
                    <a:ext uri="{FF2B5EF4-FFF2-40B4-BE49-F238E27FC236}">
                      <a16:creationId id="{442495DE-8F25-11C8-6406-A5CC384C103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02815" y="3662962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9B5F0E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2fa68cc-8be6-457a-adad-020b94a1cf98" id="471" name="ïSḻíḑé">
                  <a:extLst>
                    <a:ext uri="{FF2B5EF4-FFF2-40B4-BE49-F238E27FC236}">
                      <a16:creationId id="{72D586BD-E1DF-5CE3-76E0-D13A37D90B12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02815" y="3662962"/>
                  <a:ext cx="44353" cy="254131"/>
                </a:xfrm>
                <a:custGeom>
                  <a:avLst/>
                  <a:gdLst>
                    <a:gd fmla="*/ 25 w 37" name="T0"/>
                    <a:gd fmla="*/ 0 h 212" name="T1"/>
                    <a:gd fmla="*/ 4 w 37" name="T2"/>
                    <a:gd fmla="*/ 0 h 212" name="T3"/>
                    <a:gd fmla="*/ 0 w 37" name="T4"/>
                    <a:gd fmla="*/ 212 h 212" name="T5"/>
                    <a:gd fmla="*/ 37 w 37" name="T6"/>
                    <a:gd fmla="*/ 212 h 212" name="T7"/>
                    <a:gd fmla="*/ 25 w 37" name="T8"/>
                    <a:gd fmla="*/ 0 h 212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212" w="37">
                      <a:moveTo>
                        <a:pt x="25" y="0"/>
                      </a:moveTo>
                      <a:lnTo>
                        <a:pt x="4" y="0"/>
                      </a:lnTo>
                      <a:lnTo>
                        <a:pt x="0" y="212"/>
                      </a:lnTo>
                      <a:lnTo>
                        <a:pt x="37" y="212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eec1ec5-9830-456a-9752-73b576c91951" id="472" name="ïśľîḑé">
                  <a:extLst>
                    <a:ext uri="{FF2B5EF4-FFF2-40B4-BE49-F238E27FC236}">
                      <a16:creationId id="{22AB7135-29CE-B12E-B715-8E0B0CF121E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35181" y="3734886"/>
                  <a:ext cx="2397" cy="13186"/>
                </a:xfrm>
                <a:custGeom>
                  <a:avLst/>
                  <a:gdLst>
                    <a:gd fmla="*/ 2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2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5A802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f8e78ae-3802-4833-a616-d650b7e52729" id="473" name="işlïde">
                  <a:extLst>
                    <a:ext uri="{FF2B5EF4-FFF2-40B4-BE49-F238E27FC236}">
                      <a16:creationId id="{A5791EFE-3BA5-373F-FD6B-92EDDEF1C515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35181" y="3734886"/>
                  <a:ext cx="2397" cy="13186"/>
                </a:xfrm>
                <a:custGeom>
                  <a:avLst/>
                  <a:gdLst>
                    <a:gd fmla="*/ 2 w 2" name="T0"/>
                    <a:gd fmla="*/ 0 h 11" name="T1"/>
                    <a:gd fmla="*/ 0 w 2" name="T2"/>
                    <a:gd fmla="*/ 0 h 11" name="T3"/>
                    <a:gd fmla="*/ 2 w 2" name="T4"/>
                    <a:gd fmla="*/ 11 h 11" name="T5"/>
                    <a:gd fmla="*/ 2 w 2" name="T6"/>
                    <a:gd fmla="*/ 11 h 11" name="T7"/>
                    <a:gd fmla="*/ 2 w 2" name="T8"/>
                    <a:gd fmla="*/ 0 h 11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1" w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2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4947ea3-074b-4335-89af-707882e125fc" id="474" name="iṣļíde">
                  <a:extLst>
                    <a:ext uri="{FF2B5EF4-FFF2-40B4-BE49-F238E27FC236}">
                      <a16:creationId id="{B7CFE22B-876B-41DA-03C9-4D082D31CEA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15584" cy="71924"/>
                </a:xfrm>
                <a:custGeom>
                  <a:avLst/>
                  <a:gdLst>
                    <a:gd fmla="*/ 9 w 13" name="T0"/>
                    <a:gd fmla="*/ 0 h 60" name="T1"/>
                    <a:gd fmla="*/ 0 w 13" name="T2"/>
                    <a:gd fmla="*/ 0 h 60" name="T3"/>
                    <a:gd fmla="*/ 9 w 13" name="T4"/>
                    <a:gd fmla="*/ 0 h 60" name="T5"/>
                    <a:gd fmla="*/ 11 w 13" name="T6"/>
                    <a:gd fmla="*/ 60 h 60" name="T7"/>
                    <a:gd fmla="*/ 13 w 13" name="T8"/>
                    <a:gd fmla="*/ 60 h 60" name="T9"/>
                    <a:gd fmla="*/ 9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1" y="60"/>
                      </a:lnTo>
                      <a:lnTo>
                        <a:pt x="13" y="6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A9998B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b270108b-d5a1-4a64-a939-0b534024ab23" id="475" name="í$ľíḍe">
                  <a:extLst>
                    <a:ext uri="{FF2B5EF4-FFF2-40B4-BE49-F238E27FC236}">
                      <a16:creationId id="{FCC63AC1-4B99-719D-F491-379B16D62618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15584" cy="71924"/>
                </a:xfrm>
                <a:custGeom>
                  <a:avLst/>
                  <a:gdLst>
                    <a:gd fmla="*/ 9 w 13" name="T0"/>
                    <a:gd fmla="*/ 0 h 60" name="T1"/>
                    <a:gd fmla="*/ 0 w 13" name="T2"/>
                    <a:gd fmla="*/ 0 h 60" name="T3"/>
                    <a:gd fmla="*/ 9 w 13" name="T4"/>
                    <a:gd fmla="*/ 0 h 60" name="T5"/>
                    <a:gd fmla="*/ 11 w 13" name="T6"/>
                    <a:gd fmla="*/ 60 h 60" name="T7"/>
                    <a:gd fmla="*/ 13 w 13" name="T8"/>
                    <a:gd fmla="*/ 60 h 60" name="T9"/>
                    <a:gd fmla="*/ 9 w 13" name="T10"/>
                    <a:gd fmla="*/ 0 h 60" name="T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b="b" l="0" r="r" t="0"/>
                  <a:pathLst>
                    <a:path h="60" w="13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1" y="60"/>
                      </a:lnTo>
                      <a:lnTo>
                        <a:pt x="13" y="6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7e7ed87-cfcc-45b0-ad00-34931d320ddb" id="476" name="íṥḻïḓê">
                  <a:extLst>
                    <a:ext uri="{FF2B5EF4-FFF2-40B4-BE49-F238E27FC236}">
                      <a16:creationId id="{928F012E-6278-BD08-C0DE-178E32CF09AF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25173" cy="254131"/>
                </a:xfrm>
                <a:custGeom>
                  <a:avLst/>
                  <a:gdLst>
                    <a:gd fmla="*/ 9 w 21" name="T0"/>
                    <a:gd fmla="*/ 0 h 212" name="T1"/>
                    <a:gd fmla="*/ 0 w 21" name="T2"/>
                    <a:gd fmla="*/ 0 h 212" name="T3"/>
                    <a:gd fmla="*/ 0 w 21" name="T4"/>
                    <a:gd fmla="*/ 212 h 212" name="T5"/>
                    <a:gd fmla="*/ 21 w 21" name="T6"/>
                    <a:gd fmla="*/ 212 h 212" name="T7"/>
                    <a:gd fmla="*/ 21 w 21" name="T8"/>
                    <a:gd fmla="*/ 197 h 212" name="T9"/>
                    <a:gd fmla="*/ 13 w 21" name="T10"/>
                    <a:gd fmla="*/ 71 h 212" name="T11"/>
                    <a:gd fmla="*/ 11 w 21" name="T12"/>
                    <a:gd fmla="*/ 60 h 212" name="T13"/>
                    <a:gd fmla="*/ 9 w 21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1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1" y="212"/>
                      </a:lnTo>
                      <a:lnTo>
                        <a:pt x="21" y="197"/>
                      </a:lnTo>
                      <a:lnTo>
                        <a:pt x="13" y="71"/>
                      </a:lnTo>
                      <a:lnTo>
                        <a:pt x="11" y="6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723F0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8deac735-c2f8-45d2-9b5d-b12e5b52b826" id="477" name="ïŝlíďè">
                  <a:extLst>
                    <a:ext uri="{FF2B5EF4-FFF2-40B4-BE49-F238E27FC236}">
                      <a16:creationId id="{08D2E86A-B17B-F53A-6574-A6DF00EE265E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721995" y="3662962"/>
                  <a:ext cx="25173" cy="254131"/>
                </a:xfrm>
                <a:custGeom>
                  <a:avLst/>
                  <a:gdLst>
                    <a:gd fmla="*/ 9 w 21" name="T0"/>
                    <a:gd fmla="*/ 0 h 212" name="T1"/>
                    <a:gd fmla="*/ 0 w 21" name="T2"/>
                    <a:gd fmla="*/ 0 h 212" name="T3"/>
                    <a:gd fmla="*/ 0 w 21" name="T4"/>
                    <a:gd fmla="*/ 212 h 212" name="T5"/>
                    <a:gd fmla="*/ 21 w 21" name="T6"/>
                    <a:gd fmla="*/ 212 h 212" name="T7"/>
                    <a:gd fmla="*/ 21 w 21" name="T8"/>
                    <a:gd fmla="*/ 197 h 212" name="T9"/>
                    <a:gd fmla="*/ 13 w 21" name="T10"/>
                    <a:gd fmla="*/ 71 h 212" name="T11"/>
                    <a:gd fmla="*/ 11 w 21" name="T12"/>
                    <a:gd fmla="*/ 60 h 212" name="T13"/>
                    <a:gd fmla="*/ 9 w 21" name="T14"/>
                    <a:gd fmla="*/ 0 h 212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212" w="21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212"/>
                      </a:lnTo>
                      <a:lnTo>
                        <a:pt x="21" y="212"/>
                      </a:lnTo>
                      <a:lnTo>
                        <a:pt x="21" y="197"/>
                      </a:lnTo>
                      <a:lnTo>
                        <a:pt x="13" y="71"/>
                      </a:lnTo>
                      <a:lnTo>
                        <a:pt x="11" y="60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62e51ee4-08c6-4632-b482-21d7cf2417c3" id="478" name="íṥ1iḍe">
                  <a:extLst>
                    <a:ext uri="{FF2B5EF4-FFF2-40B4-BE49-F238E27FC236}">
                      <a16:creationId id="{9B92B262-5D31-33A4-900C-619EB2A898A1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543384" y="3315330"/>
                  <a:ext cx="363216" cy="407569"/>
                </a:xfrm>
                <a:custGeom>
                  <a:avLst/>
                  <a:gdLst>
                    <a:gd fmla="*/ 132 w 146" name="T0"/>
                    <a:gd fmla="*/ 54 h 164" name="T1"/>
                    <a:gd fmla="*/ 73 w 146" name="T2"/>
                    <a:gd fmla="*/ 164 h 164" name="T3"/>
                    <a:gd fmla="*/ 14 w 146" name="T4"/>
                    <a:gd fmla="*/ 54 h 164" name="T5"/>
                    <a:gd fmla="*/ 73 w 146" name="T6"/>
                    <a:gd fmla="*/ 0 h 164" name="T7"/>
                    <a:gd fmla="*/ 132 w 146" name="T8"/>
                    <a:gd fmla="*/ 54 h 164" name="T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b="b" l="0" r="r" t="0"/>
                  <a:pathLst>
                    <a:path h="164" w="146">
                      <a:moveTo>
                        <a:pt x="132" y="54"/>
                      </a:moveTo>
                      <a:cubicBezTo>
                        <a:pt x="146" y="103"/>
                        <a:pt x="123" y="164"/>
                        <a:pt x="73" y="164"/>
                      </a:cubicBezTo>
                      <a:cubicBezTo>
                        <a:pt x="24" y="164"/>
                        <a:pt x="0" y="103"/>
                        <a:pt x="14" y="54"/>
                      </a:cubicBezTo>
                      <a:cubicBezTo>
                        <a:pt x="23" y="20"/>
                        <a:pt x="49" y="0"/>
                        <a:pt x="73" y="0"/>
                      </a:cubicBezTo>
                      <a:cubicBezTo>
                        <a:pt x="98" y="0"/>
                        <a:pt x="123" y="20"/>
                        <a:pt x="132" y="54"/>
                      </a:cubicBezTo>
                      <a:close/>
                    </a:path>
                  </a:pathLst>
                </a:custGeom>
                <a:solidFill>
                  <a:srgbClr val="54B948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70a5c69e-ed10-4bee-8448-e344f7c75ae1" id="479" name="ïšlîďé">
                  <a:extLst>
                    <a:ext uri="{FF2B5EF4-FFF2-40B4-BE49-F238E27FC236}">
                      <a16:creationId id="{0E09E9B1-F866-F652-8630-CDAB91E9167A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575750" y="3315330"/>
                  <a:ext cx="330850" cy="407569"/>
                </a:xfrm>
                <a:custGeom>
                  <a:avLst/>
                  <a:gdLst>
                    <a:gd fmla="*/ 60 w 133" name="T0"/>
                    <a:gd fmla="*/ 0 h 164" name="T1"/>
                    <a:gd fmla="*/ 58 w 133" name="T2"/>
                    <a:gd fmla="*/ 0 h 164" name="T3"/>
                    <a:gd fmla="*/ 102 w 133" name="T4"/>
                    <a:gd fmla="*/ 47 h 164" name="T5"/>
                    <a:gd fmla="*/ 45 w 133" name="T6"/>
                    <a:gd fmla="*/ 137 h 164" name="T7"/>
                    <a:gd fmla="*/ 0 w 133" name="T8"/>
                    <a:gd fmla="*/ 104 h 164" name="T9"/>
                    <a:gd fmla="*/ 60 w 133" name="T10"/>
                    <a:gd fmla="*/ 164 h 164" name="T11"/>
                    <a:gd fmla="*/ 119 w 133" name="T12"/>
                    <a:gd fmla="*/ 54 h 164" name="T13"/>
                    <a:gd fmla="*/ 60 w 133" name="T14"/>
                    <a:gd fmla="*/ 0 h 164" name="T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b="b" l="0" r="r" t="0"/>
                  <a:pathLst>
                    <a:path h="164" w="133">
                      <a:moveTo>
                        <a:pt x="60" y="0"/>
                      </a:moveTo>
                      <a:cubicBezTo>
                        <a:pt x="60" y="0"/>
                        <a:pt x="59" y="0"/>
                        <a:pt x="58" y="0"/>
                      </a:cubicBezTo>
                      <a:cubicBezTo>
                        <a:pt x="78" y="3"/>
                        <a:pt x="97" y="20"/>
                        <a:pt x="102" y="47"/>
                      </a:cubicBezTo>
                      <a:cubicBezTo>
                        <a:pt x="110" y="89"/>
                        <a:pt x="86" y="137"/>
                        <a:pt x="45" y="137"/>
                      </a:cubicBezTo>
                      <a:cubicBezTo>
                        <a:pt x="24" y="137"/>
                        <a:pt x="8" y="123"/>
                        <a:pt x="0" y="104"/>
                      </a:cubicBezTo>
                      <a:cubicBezTo>
                        <a:pt x="7" y="137"/>
                        <a:pt x="29" y="164"/>
                        <a:pt x="60" y="164"/>
                      </a:cubicBezTo>
                      <a:cubicBezTo>
                        <a:pt x="110" y="164"/>
                        <a:pt x="133" y="103"/>
                        <a:pt x="119" y="54"/>
                      </a:cubicBezTo>
                      <a:cubicBezTo>
                        <a:pt x="110" y="20"/>
                        <a:pt x="85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49A942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13336c0-d36a-4091-9870-f55c197ed214" id="480" name="îṡ1ïďè">
                  <a:extLst>
                    <a:ext uri="{FF2B5EF4-FFF2-40B4-BE49-F238E27FC236}">
                      <a16:creationId id="{2A1B408D-9D5D-DF5B-2987-CD7F016DAC0B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5405529" y="1812119"/>
                  <a:ext cx="549020" cy="374005"/>
                </a:xfrm>
                <a:custGeom>
                  <a:avLst/>
                  <a:gdLst>
                    <a:gd fmla="*/ 179 w 220" name="T0"/>
                    <a:gd fmla="*/ 44 h 150" name="T1"/>
                    <a:gd fmla="*/ 178 w 220" name="T2"/>
                    <a:gd fmla="*/ 44 h 150" name="T3"/>
                    <a:gd fmla="*/ 127 w 220" name="T4"/>
                    <a:gd fmla="*/ 0 h 150" name="T5"/>
                    <a:gd fmla="*/ 78 w 220" name="T6"/>
                    <a:gd fmla="*/ 38 h 150" name="T7"/>
                    <a:gd fmla="*/ 63 w 220" name="T8"/>
                    <a:gd fmla="*/ 34 h 150" name="T9"/>
                    <a:gd fmla="*/ 33 w 220" name="T10"/>
                    <a:gd fmla="*/ 64 h 150" name="T11"/>
                    <a:gd fmla="*/ 34 w 220" name="T12"/>
                    <a:gd fmla="*/ 70 h 150" name="T13"/>
                    <a:gd fmla="*/ 30 w 220" name="T14"/>
                    <a:gd fmla="*/ 69 h 150" name="T15"/>
                    <a:gd fmla="*/ 0 w 220" name="T16"/>
                    <a:gd fmla="*/ 99 h 150" name="T17"/>
                    <a:gd fmla="*/ 30 w 220" name="T18"/>
                    <a:gd fmla="*/ 129 h 150" name="T19"/>
                    <a:gd fmla="*/ 45 w 220" name="T20"/>
                    <a:gd fmla="*/ 125 h 150" name="T21"/>
                    <a:gd fmla="*/ 170 w 220" name="T22"/>
                    <a:gd fmla="*/ 125 h 150" name="T23"/>
                    <a:gd fmla="*/ 179 w 220" name="T24"/>
                    <a:gd fmla="*/ 126 h 150" name="T25"/>
                    <a:gd fmla="*/ 220 w 220" name="T26"/>
                    <a:gd fmla="*/ 85 h 150" name="T27"/>
                    <a:gd fmla="*/ 179 w 220" name="T28"/>
                    <a:gd fmla="*/ 44 h 150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50" w="220">
                      <a:moveTo>
                        <a:pt x="179" y="44"/>
                      </a:moveTo>
                      <a:cubicBezTo>
                        <a:pt x="179" y="44"/>
                        <a:pt x="178" y="44"/>
                        <a:pt x="178" y="44"/>
                      </a:cubicBezTo>
                      <a:cubicBezTo>
                        <a:pt x="174" y="19"/>
                        <a:pt x="153" y="0"/>
                        <a:pt x="127" y="0"/>
                      </a:cubicBezTo>
                      <a:cubicBezTo>
                        <a:pt x="104" y="0"/>
                        <a:pt x="84" y="16"/>
                        <a:pt x="78" y="38"/>
                      </a:cubicBezTo>
                      <a:cubicBezTo>
                        <a:pt x="73" y="36"/>
                        <a:pt x="69" y="34"/>
                        <a:pt x="63" y="34"/>
                      </a:cubicBezTo>
                      <a:cubicBezTo>
                        <a:pt x="47" y="34"/>
                        <a:pt x="33" y="48"/>
                        <a:pt x="33" y="64"/>
                      </a:cubicBezTo>
                      <a:cubicBezTo>
                        <a:pt x="33" y="66"/>
                        <a:pt x="33" y="68"/>
                        <a:pt x="34" y="70"/>
                      </a:cubicBezTo>
                      <a:cubicBezTo>
                        <a:pt x="32" y="69"/>
                        <a:pt x="31" y="69"/>
                        <a:pt x="30" y="69"/>
                      </a:cubicBezTo>
                      <a:cubicBezTo>
                        <a:pt x="13" y="69"/>
                        <a:pt x="0" y="83"/>
                        <a:pt x="0" y="99"/>
                      </a:cubicBezTo>
                      <a:cubicBezTo>
                        <a:pt x="0" y="116"/>
                        <a:pt x="13" y="129"/>
                        <a:pt x="30" y="129"/>
                      </a:cubicBezTo>
                      <a:cubicBezTo>
                        <a:pt x="35" y="129"/>
                        <a:pt x="41" y="128"/>
                        <a:pt x="45" y="125"/>
                      </a:cubicBezTo>
                      <a:cubicBezTo>
                        <a:pt x="82" y="150"/>
                        <a:pt x="165" y="142"/>
                        <a:pt x="170" y="125"/>
                      </a:cubicBezTo>
                      <a:cubicBezTo>
                        <a:pt x="173" y="126"/>
                        <a:pt x="176" y="126"/>
                        <a:pt x="179" y="126"/>
                      </a:cubicBezTo>
                      <a:cubicBezTo>
                        <a:pt x="202" y="126"/>
                        <a:pt x="220" y="108"/>
                        <a:pt x="220" y="85"/>
                      </a:cubicBezTo>
                      <a:cubicBezTo>
                        <a:pt x="220" y="62"/>
                        <a:pt x="202" y="44"/>
                        <a:pt x="179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069c814a-76f4-4c6a-81a7-ce95f4297b4f" id="481" name="iŝḻíḋe">
                  <a:extLst>
                    <a:ext uri="{FF2B5EF4-FFF2-40B4-BE49-F238E27FC236}">
                      <a16:creationId id="{14A0A6DA-CEED-DC49-9D83-32AA04291317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6937510" y="1556789"/>
                  <a:ext cx="762394" cy="516654"/>
                </a:xfrm>
                <a:custGeom>
                  <a:avLst/>
                  <a:gdLst>
                    <a:gd fmla="*/ 249 w 306" name="T0"/>
                    <a:gd fmla="*/ 61 h 208" name="T1"/>
                    <a:gd fmla="*/ 247 w 306" name="T2"/>
                    <a:gd fmla="*/ 61 h 208" name="T3"/>
                    <a:gd fmla="*/ 177 w 306" name="T4"/>
                    <a:gd fmla="*/ 0 h 208" name="T5"/>
                    <a:gd fmla="*/ 108 w 306" name="T6"/>
                    <a:gd fmla="*/ 52 h 208" name="T7"/>
                    <a:gd fmla="*/ 88 w 306" name="T8"/>
                    <a:gd fmla="*/ 47 h 208" name="T9"/>
                    <a:gd fmla="*/ 46 w 306" name="T10"/>
                    <a:gd fmla="*/ 89 h 208" name="T11"/>
                    <a:gd fmla="*/ 47 w 306" name="T12"/>
                    <a:gd fmla="*/ 96 h 208" name="T13"/>
                    <a:gd fmla="*/ 41 w 306" name="T14"/>
                    <a:gd fmla="*/ 95 h 208" name="T15"/>
                    <a:gd fmla="*/ 0 w 306" name="T16"/>
                    <a:gd fmla="*/ 137 h 208" name="T17"/>
                    <a:gd fmla="*/ 41 w 306" name="T18"/>
                    <a:gd fmla="*/ 179 h 208" name="T19"/>
                    <a:gd fmla="*/ 63 w 306" name="T20"/>
                    <a:gd fmla="*/ 173 h 208" name="T21"/>
                    <a:gd fmla="*/ 236 w 306" name="T22"/>
                    <a:gd fmla="*/ 173 h 208" name="T23"/>
                    <a:gd fmla="*/ 249 w 306" name="T24"/>
                    <a:gd fmla="*/ 175 h 208" name="T25"/>
                    <a:gd fmla="*/ 306 w 306" name="T26"/>
                    <a:gd fmla="*/ 118 h 208" name="T27"/>
                    <a:gd fmla="*/ 249 w 306" name="T28"/>
                    <a:gd fmla="*/ 61 h 208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208" w="306">
                      <a:moveTo>
                        <a:pt x="249" y="61"/>
                      </a:moveTo>
                      <a:cubicBezTo>
                        <a:pt x="248" y="61"/>
                        <a:pt x="248" y="61"/>
                        <a:pt x="247" y="61"/>
                      </a:cubicBezTo>
                      <a:cubicBezTo>
                        <a:pt x="242" y="26"/>
                        <a:pt x="213" y="0"/>
                        <a:pt x="177" y="0"/>
                      </a:cubicBezTo>
                      <a:cubicBezTo>
                        <a:pt x="144" y="0"/>
                        <a:pt x="116" y="22"/>
                        <a:pt x="108" y="52"/>
                      </a:cubicBezTo>
                      <a:cubicBezTo>
                        <a:pt x="102" y="49"/>
                        <a:pt x="95" y="47"/>
                        <a:pt x="88" y="47"/>
                      </a:cubicBezTo>
                      <a:cubicBezTo>
                        <a:pt x="65" y="47"/>
                        <a:pt x="46" y="66"/>
                        <a:pt x="46" y="89"/>
                      </a:cubicBezTo>
                      <a:cubicBezTo>
                        <a:pt x="46" y="91"/>
                        <a:pt x="46" y="94"/>
                        <a:pt x="47" y="96"/>
                      </a:cubicBezTo>
                      <a:cubicBezTo>
                        <a:pt x="45" y="96"/>
                        <a:pt x="43" y="95"/>
                        <a:pt x="41" y="95"/>
                      </a:cubicBezTo>
                      <a:cubicBezTo>
                        <a:pt x="18" y="95"/>
                        <a:pt x="0" y="114"/>
                        <a:pt x="0" y="137"/>
                      </a:cubicBezTo>
                      <a:cubicBezTo>
                        <a:pt x="0" y="160"/>
                        <a:pt x="18" y="179"/>
                        <a:pt x="41" y="179"/>
                      </a:cubicBezTo>
                      <a:cubicBezTo>
                        <a:pt x="49" y="179"/>
                        <a:pt x="56" y="177"/>
                        <a:pt x="63" y="173"/>
                      </a:cubicBezTo>
                      <a:cubicBezTo>
                        <a:pt x="114" y="208"/>
                        <a:pt x="228" y="196"/>
                        <a:pt x="236" y="173"/>
                      </a:cubicBezTo>
                      <a:cubicBezTo>
                        <a:pt x="240" y="174"/>
                        <a:pt x="244" y="175"/>
                        <a:pt x="249" y="175"/>
                      </a:cubicBezTo>
                      <a:cubicBezTo>
                        <a:pt x="280" y="175"/>
                        <a:pt x="306" y="149"/>
                        <a:pt x="306" y="118"/>
                      </a:cubicBezTo>
                      <a:cubicBezTo>
                        <a:pt x="306" y="86"/>
                        <a:pt x="280" y="61"/>
                        <a:pt x="249" y="61"/>
                      </a:cubicBezTo>
                      <a:close/>
                    </a:path>
                  </a:pathLst>
                </a:custGeom>
                <a:solidFill>
                  <a:srgbClr val="C9EBF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c2898f14-e09b-4f9a-8c26-c3c78ea8f38d" id="482" name="îṡlídè">
                  <a:extLst>
                    <a:ext uri="{FF2B5EF4-FFF2-40B4-BE49-F238E27FC236}">
                      <a16:creationId id="{D44A9DDF-A1E5-5064-CBE5-E133468E25C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3879543" y="2327574"/>
                  <a:ext cx="363216" cy="248138"/>
                </a:xfrm>
                <a:custGeom>
                  <a:avLst/>
                  <a:gdLst>
                    <a:gd fmla="*/ 119 w 146" name="T0"/>
                    <a:gd fmla="*/ 29 h 100" name="T1"/>
                    <a:gd fmla="*/ 118 w 146" name="T2"/>
                    <a:gd fmla="*/ 30 h 100" name="T3"/>
                    <a:gd fmla="*/ 85 w 146" name="T4"/>
                    <a:gd fmla="*/ 0 h 100" name="T5"/>
                    <a:gd fmla="*/ 52 w 146" name="T6"/>
                    <a:gd fmla="*/ 26 h 100" name="T7"/>
                    <a:gd fmla="*/ 42 w 146" name="T8"/>
                    <a:gd fmla="*/ 23 h 100" name="T9"/>
                    <a:gd fmla="*/ 22 w 146" name="T10"/>
                    <a:gd fmla="*/ 43 h 100" name="T11"/>
                    <a:gd fmla="*/ 23 w 146" name="T12"/>
                    <a:gd fmla="*/ 46 h 100" name="T13"/>
                    <a:gd fmla="*/ 20 w 146" name="T14"/>
                    <a:gd fmla="*/ 46 h 100" name="T15"/>
                    <a:gd fmla="*/ 0 w 146" name="T16"/>
                    <a:gd fmla="*/ 66 h 100" name="T17"/>
                    <a:gd fmla="*/ 20 w 146" name="T18"/>
                    <a:gd fmla="*/ 86 h 100" name="T19"/>
                    <a:gd fmla="*/ 30 w 146" name="T20"/>
                    <a:gd fmla="*/ 83 h 100" name="T21"/>
                    <a:gd fmla="*/ 113 w 146" name="T22"/>
                    <a:gd fmla="*/ 83 h 100" name="T23"/>
                    <a:gd fmla="*/ 119 w 146" name="T24"/>
                    <a:gd fmla="*/ 84 h 100" name="T25"/>
                    <a:gd fmla="*/ 146 w 146" name="T26"/>
                    <a:gd fmla="*/ 57 h 100" name="T27"/>
                    <a:gd fmla="*/ 119 w 146" name="T28"/>
                    <a:gd fmla="*/ 29 h 100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00" w="146">
                      <a:moveTo>
                        <a:pt x="119" y="29"/>
                      </a:moveTo>
                      <a:cubicBezTo>
                        <a:pt x="118" y="30"/>
                        <a:pt x="118" y="30"/>
                        <a:pt x="118" y="30"/>
                      </a:cubicBezTo>
                      <a:cubicBezTo>
                        <a:pt x="116" y="13"/>
                        <a:pt x="102" y="0"/>
                        <a:pt x="85" y="0"/>
                      </a:cubicBezTo>
                      <a:cubicBezTo>
                        <a:pt x="69" y="0"/>
                        <a:pt x="56" y="11"/>
                        <a:pt x="52" y="26"/>
                      </a:cubicBezTo>
                      <a:cubicBezTo>
                        <a:pt x="49" y="24"/>
                        <a:pt x="46" y="23"/>
                        <a:pt x="42" y="23"/>
                      </a:cubicBezTo>
                      <a:cubicBezTo>
                        <a:pt x="31" y="23"/>
                        <a:pt x="22" y="32"/>
                        <a:pt x="22" y="43"/>
                      </a:cubicBezTo>
                      <a:cubicBezTo>
                        <a:pt x="22" y="44"/>
                        <a:pt x="22" y="45"/>
                        <a:pt x="23" y="46"/>
                      </a:cubicBezTo>
                      <a:cubicBezTo>
                        <a:pt x="22" y="46"/>
                        <a:pt x="21" y="46"/>
                        <a:pt x="20" y="46"/>
                      </a:cubicBezTo>
                      <a:cubicBezTo>
                        <a:pt x="9" y="46"/>
                        <a:pt x="0" y="55"/>
                        <a:pt x="0" y="66"/>
                      </a:cubicBezTo>
                      <a:cubicBezTo>
                        <a:pt x="0" y="77"/>
                        <a:pt x="9" y="86"/>
                        <a:pt x="20" y="86"/>
                      </a:cubicBezTo>
                      <a:cubicBezTo>
                        <a:pt x="24" y="86"/>
                        <a:pt x="27" y="85"/>
                        <a:pt x="30" y="83"/>
                      </a:cubicBezTo>
                      <a:cubicBezTo>
                        <a:pt x="55" y="100"/>
                        <a:pt x="110" y="94"/>
                        <a:pt x="113" y="83"/>
                      </a:cubicBezTo>
                      <a:cubicBezTo>
                        <a:pt x="115" y="84"/>
                        <a:pt x="117" y="84"/>
                        <a:pt x="119" y="84"/>
                      </a:cubicBezTo>
                      <a:cubicBezTo>
                        <a:pt x="134" y="84"/>
                        <a:pt x="146" y="72"/>
                        <a:pt x="146" y="57"/>
                      </a:cubicBezTo>
                      <a:cubicBezTo>
                        <a:pt x="146" y="42"/>
                        <a:pt x="134" y="29"/>
                        <a:pt x="119" y="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descr="3af63656-3435-4370-a7bb-691b78af9fa9" id="483" name="ïŝḷídé">
                  <a:extLst>
                    <a:ext uri="{FF2B5EF4-FFF2-40B4-BE49-F238E27FC236}">
                      <a16:creationId id="{D22E55ED-6949-BECF-D089-502D4EB1DD60}"/>
                    </a:ext>
                  </a:extLst>
                </p:cNvPr>
                <p:cNvSpPr/>
                <p:nvPr/>
              </p:nvSpPr>
              <p:spPr bwMode="auto">
                <a:xfrm flipV="false" flipH="false">
                  <a:off x="4603577" y="1466884"/>
                  <a:ext cx="618546" cy="420755"/>
                </a:xfrm>
                <a:custGeom>
                  <a:avLst/>
                  <a:gdLst>
                    <a:gd fmla="*/ 202 w 248" name="T0"/>
                    <a:gd fmla="*/ 49 h 169" name="T1"/>
                    <a:gd fmla="*/ 201 w 248" name="T2"/>
                    <a:gd fmla="*/ 49 h 169" name="T3"/>
                    <a:gd fmla="*/ 144 w 248" name="T4"/>
                    <a:gd fmla="*/ 0 h 169" name="T5"/>
                    <a:gd fmla="*/ 88 w 248" name="T6"/>
                    <a:gd fmla="*/ 43 h 169" name="T7"/>
                    <a:gd fmla="*/ 71 w 248" name="T8"/>
                    <a:gd fmla="*/ 38 h 169" name="T9"/>
                    <a:gd fmla="*/ 37 w 248" name="T10"/>
                    <a:gd fmla="*/ 72 h 169" name="T11"/>
                    <a:gd fmla="*/ 38 w 248" name="T12"/>
                    <a:gd fmla="*/ 78 h 169" name="T13"/>
                    <a:gd fmla="*/ 34 w 248" name="T14"/>
                    <a:gd fmla="*/ 78 h 169" name="T15"/>
                    <a:gd fmla="*/ 0 w 248" name="T16"/>
                    <a:gd fmla="*/ 111 h 169" name="T17"/>
                    <a:gd fmla="*/ 34 w 248" name="T18"/>
                    <a:gd fmla="*/ 145 h 169" name="T19"/>
                    <a:gd fmla="*/ 51 w 248" name="T20"/>
                    <a:gd fmla="*/ 140 h 169" name="T21"/>
                    <a:gd fmla="*/ 191 w 248" name="T22"/>
                    <a:gd fmla="*/ 141 h 169" name="T23"/>
                    <a:gd fmla="*/ 202 w 248" name="T24"/>
                    <a:gd fmla="*/ 142 h 169" name="T25"/>
                    <a:gd fmla="*/ 248 w 248" name="T26"/>
                    <a:gd fmla="*/ 96 h 169" name="T27"/>
                    <a:gd fmla="*/ 202 w 248" name="T28"/>
                    <a:gd fmla="*/ 49 h 169" name="T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b="b" l="0" r="r" t="0"/>
                  <a:pathLst>
                    <a:path h="169" w="248">
                      <a:moveTo>
                        <a:pt x="202" y="49"/>
                      </a:moveTo>
                      <a:cubicBezTo>
                        <a:pt x="202" y="49"/>
                        <a:pt x="201" y="49"/>
                        <a:pt x="201" y="49"/>
                      </a:cubicBezTo>
                      <a:cubicBezTo>
                        <a:pt x="197" y="22"/>
                        <a:pt x="173" y="0"/>
                        <a:pt x="144" y="0"/>
                      </a:cubicBezTo>
                      <a:cubicBezTo>
                        <a:pt x="117" y="0"/>
                        <a:pt x="95" y="18"/>
                        <a:pt x="88" y="43"/>
                      </a:cubicBezTo>
                      <a:cubicBezTo>
                        <a:pt x="83" y="40"/>
                        <a:pt x="77" y="38"/>
                        <a:pt x="71" y="38"/>
                      </a:cubicBezTo>
                      <a:cubicBezTo>
                        <a:pt x="53" y="38"/>
                        <a:pt x="37" y="53"/>
                        <a:pt x="37" y="72"/>
                      </a:cubicBezTo>
                      <a:cubicBezTo>
                        <a:pt x="37" y="74"/>
                        <a:pt x="38" y="76"/>
                        <a:pt x="38" y="78"/>
                      </a:cubicBezTo>
                      <a:cubicBezTo>
                        <a:pt x="37" y="78"/>
                        <a:pt x="35" y="78"/>
                        <a:pt x="34" y="78"/>
                      </a:cubicBezTo>
                      <a:cubicBezTo>
                        <a:pt x="15" y="78"/>
                        <a:pt x="0" y="93"/>
                        <a:pt x="0" y="111"/>
                      </a:cubicBezTo>
                      <a:cubicBezTo>
                        <a:pt x="0" y="130"/>
                        <a:pt x="15" y="145"/>
                        <a:pt x="34" y="145"/>
                      </a:cubicBezTo>
                      <a:cubicBezTo>
                        <a:pt x="40" y="145"/>
                        <a:pt x="46" y="143"/>
                        <a:pt x="51" y="140"/>
                      </a:cubicBezTo>
                      <a:cubicBezTo>
                        <a:pt x="93" y="169"/>
                        <a:pt x="186" y="160"/>
                        <a:pt x="191" y="141"/>
                      </a:cubicBezTo>
                      <a:cubicBezTo>
                        <a:pt x="195" y="141"/>
                        <a:pt x="198" y="142"/>
                        <a:pt x="202" y="142"/>
                      </a:cubicBezTo>
                      <a:cubicBezTo>
                        <a:pt x="228" y="142"/>
                        <a:pt x="248" y="121"/>
                        <a:pt x="248" y="96"/>
                      </a:cubicBezTo>
                      <a:cubicBezTo>
                        <a:pt x="248" y="70"/>
                        <a:pt x="228" y="49"/>
                        <a:pt x="202" y="49"/>
                      </a:cubicBezTo>
                      <a:close/>
                    </a:path>
                  </a:pathLst>
                </a:custGeom>
                <a:solidFill>
                  <a:srgbClr val="C9EBFC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descr="fe65a732-ba5a-48b0-9ece-653a913bfb63" id="10" name="Title">
                <a:extLst>
                  <a:ext uri="{FF2B5EF4-FFF2-40B4-BE49-F238E27FC236}">
                    <a16:creationId id="{D0037E58-AEFF-9AA2-9C03-0EF564C4E9C1}"/>
                  </a:ext>
                </a:extLst>
              </p:cNvPr>
              <p:cNvSpPr txBox="1"/>
              <p:nvPr/>
            </p:nvSpPr>
            <p:spPr>
              <a:xfrm flipV="false" flipH="false">
                <a:off x="660399" y="1139108"/>
                <a:ext cx="3891875" cy="11114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trike="noStrike" sz="2800">
                    <a:solidFill>
                      <a:srgbClr val="000000"/>
                    </a:solidFill>
                    <a:ea typeface="微软雅黑"/>
                  </a:rPr>
                  <a:t>展示课程的全面性和实用性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试听安排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介绍学校的试听课程和评估沟通情况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免费试听与灵活开班</a:t>
            </a:r>
          </a:p>
        </p:txBody>
      </p:sp>
      <p:grpSp>
        <p:nvGrpSpPr>
          <p:cNvPr descr="6fc9706b-daad-44fa-92bc-8594fa11a74c" id="84" name="54013c00-61ce-4fa6-85d4-6c58fc21953b.source.3.zh-Hans.pptx">
            <a:extLst>
              <a:ext uri="{FF2B5EF4-FFF2-40B4-BE49-F238E27FC236}">
                <a16:creationId id="{645B5A8C-B0D8-F16C-C086-73330C2BDCFD}"/>
              </a:ext>
            </a:extLst>
          </p:cNvPr>
          <p:cNvGrpSpPr/>
          <p:nvPr/>
        </p:nvGrpSpPr>
        <p:grpSpPr>
          <a:xfrm>
            <a:off x="1722234" y="1163540"/>
            <a:ext cx="8624444" cy="4310209"/>
            <a:chOff x="1722234" y="1163540"/>
            <a:chExt cx="8624444" cy="4310209"/>
          </a:xfrm>
        </p:grpSpPr>
        <p:sp>
          <p:nvSpPr>
            <p:cNvPr descr="401e6809-5d02-4fa3-bebd-5ba49844eb8a" id="32" name="Title">
              <a:extLst>
                <a:ext uri="{FF2B5EF4-FFF2-40B4-BE49-F238E27FC236}">
                  <a16:creationId id="{D6C10587-F830-ED74-3242-FC009AA367CD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1722234" y="1163540"/>
              <a:ext cx="8624444" cy="621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降低决策风险，鼓励报名</a:t>
              </a:r>
            </a:p>
          </p:txBody>
        </p:sp>
        <p:grpSp>
          <p:nvGrpSpPr>
            <p:cNvPr descr="dbf848d8-04e0-4a49-8135-ba23540b595c" id="81" name="组合 80">
              <a:extLst>
                <a:ext uri="{FF2B5EF4-FFF2-40B4-BE49-F238E27FC236}">
                  <a16:creationId id="{721CE328-9374-E5BC-A9B6-F8938FED5BE5}"/>
                </a:ext>
              </a:extLst>
            </p:cNvPr>
            <p:cNvGrpSpPr/>
            <p:nvPr/>
          </p:nvGrpSpPr>
          <p:grpSpPr>
            <a:xfrm>
              <a:off x="4111271" y="1785257"/>
              <a:ext cx="3837010" cy="1795288"/>
              <a:chOff x="4111271" y="1785257"/>
              <a:chExt cx="3837010" cy="1795288"/>
            </a:xfrm>
          </p:grpSpPr>
          <p:grpSp>
            <p:nvGrpSpPr>
              <p:cNvPr descr="674d0efc-8b47-4f13-a5df-daa94865d34d" id="80" name="组合 79">
                <a:extLst>
                  <a:ext uri="{FF2B5EF4-FFF2-40B4-BE49-F238E27FC236}">
                    <a16:creationId id="{5FB483E5-3BCF-CCBF-ED1F-C32D9BD15AE9}"/>
                  </a:ext>
                </a:extLst>
              </p:cNvPr>
              <p:cNvGrpSpPr/>
              <p:nvPr/>
            </p:nvGrpSpPr>
            <p:grpSpPr>
              <a:xfrm>
                <a:off x="4111271" y="1785257"/>
                <a:ext cx="3012607" cy="1795288"/>
                <a:chOff x="4364969" y="1728308"/>
                <a:chExt cx="2769085" cy="1795288"/>
              </a:xfrm>
            </p:grpSpPr>
            <p:grpSp>
              <p:nvGrpSpPr>
                <p:cNvPr descr="068aad53-16fc-4d8f-8313-31f8fee5e1fb" id="40" name="组合 39">
                  <a:extLst>
                    <a:ext uri="{FF2B5EF4-FFF2-40B4-BE49-F238E27FC236}">
                      <a16:creationId id="{706247B0-0983-1E86-A30B-0608B24B82ED}"/>
                    </a:ext>
                  </a:extLst>
                </p:cNvPr>
                <p:cNvGrpSpPr/>
                <p:nvPr/>
              </p:nvGrpSpPr>
              <p:grpSpPr>
                <a:xfrm>
                  <a:off x="4364969" y="1728308"/>
                  <a:ext cx="2769085" cy="1795288"/>
                  <a:chOff x="4585843" y="1858630"/>
                  <a:chExt cx="2599409" cy="1685281"/>
                </a:xfrm>
              </p:grpSpPr>
              <p:sp>
                <p:nvSpPr>
                  <p:cNvPr descr="7662c501-24fe-4aa2-bd83-3ee4e89ed3e6" id="9" name="任意多边形: 形状 8">
                    <a:extLst>
                      <a:ext uri="{FF2B5EF4-FFF2-40B4-BE49-F238E27FC236}">
                        <a16:creationId id="{B106C762-A1F9-FF3F-BDEF-4281F2117903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650098" y="1898425"/>
                    <a:ext cx="2535154" cy="1645486"/>
                  </a:xfrm>
                  <a:custGeom>
                    <a:avLst/>
                    <a:gdLst>
                      <a:gd fmla="*/ 1135970 w 1893022" name="connsiteX0"/>
                      <a:gd fmla="*/ 1283595 h 1285857" name="connsiteY0"/>
                      <a:gd fmla="*/ 479602 w 1893022" name="connsiteX1"/>
                      <a:gd fmla="*/ 1208157 h 1285857" name="connsiteY1"/>
                      <a:gd fmla="*/ 126796 w 1893022" name="connsiteX2"/>
                      <a:gd fmla="*/ 1021658 h 1285857" name="connsiteY2"/>
                      <a:gd fmla="*/ 17545 w 1893022" name="connsiteX3"/>
                      <a:gd fmla="*/ 800201 h 1285857" name="connsiteY3"/>
                      <a:gd fmla="*/ 10496 w 1893022" name="connsiteX4"/>
                      <a:gd fmla="*/ 521976 h 1285857" name="connsiteY4"/>
                      <a:gd fmla="*/ 158229 w 1893022" name="connsiteX5"/>
                      <a:gd fmla="*/ 267182 h 1285857" name="connsiteY5"/>
                      <a:gd fmla="*/ 746588 w 1893022" name="connsiteX6"/>
                      <a:gd fmla="*/ 12389 h 1285857" name="connsiteY6"/>
                      <a:gd fmla="*/ 1437437 w 1893022" name="connsiteX7"/>
                      <a:gd fmla="*/ 114497 h 1285857" name="connsiteY7"/>
                      <a:gd fmla="*/ 1861013 w 1893022" name="connsiteX8"/>
                      <a:gd fmla="*/ 559600 h 1285857" name="connsiteY8"/>
                      <a:gd fmla="*/ 1442866 w 1893022" name="connsiteX9"/>
                      <a:gd fmla="*/ 1266355 h 1285857" name="connsiteY9"/>
                      <a:gd fmla="*/ 1135970 w 1893022" name="connsiteX10"/>
                      <a:gd fmla="*/ 1283595 h 1285857" name="connsiteY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b="b" l="l" r="r" t="t"/>
                    <a:pathLst>
                      <a:path h="1285857" w="1893022">
                        <a:moveTo>
                          <a:pt x="1135970" y="1283595"/>
                        </a:moveTo>
                        <a:cubicBezTo>
                          <a:pt x="901941" y="1273499"/>
                          <a:pt x="688295" y="1259687"/>
                          <a:pt x="479602" y="1208157"/>
                        </a:cubicBezTo>
                        <a:cubicBezTo>
                          <a:pt x="347205" y="1175486"/>
                          <a:pt x="225094" y="1120337"/>
                          <a:pt x="126796" y="1021658"/>
                        </a:cubicBezTo>
                        <a:cubicBezTo>
                          <a:pt x="65455" y="960031"/>
                          <a:pt x="28879" y="887165"/>
                          <a:pt x="17545" y="800201"/>
                        </a:cubicBezTo>
                        <a:cubicBezTo>
                          <a:pt x="5448" y="707523"/>
                          <a:pt x="-11126" y="615607"/>
                          <a:pt x="10496" y="521976"/>
                        </a:cubicBezTo>
                        <a:cubicBezTo>
                          <a:pt x="33737" y="421583"/>
                          <a:pt x="81934" y="336429"/>
                          <a:pt x="158229" y="267182"/>
                        </a:cubicBezTo>
                        <a:cubicBezTo>
                          <a:pt x="325488" y="115544"/>
                          <a:pt x="527704" y="42583"/>
                          <a:pt x="746588" y="12389"/>
                        </a:cubicBezTo>
                        <a:cubicBezTo>
                          <a:pt x="985951" y="-20663"/>
                          <a:pt x="1217885" y="12103"/>
                          <a:pt x="1437437" y="114497"/>
                        </a:cubicBezTo>
                        <a:cubicBezTo>
                          <a:pt x="1636033" y="207080"/>
                          <a:pt x="1788433" y="346145"/>
                          <a:pt x="1861013" y="559600"/>
                        </a:cubicBezTo>
                        <a:cubicBezTo>
                          <a:pt x="1972456" y="887355"/>
                          <a:pt x="1783289" y="1207109"/>
                          <a:pt x="1442866" y="1266355"/>
                        </a:cubicBezTo>
                        <a:cubicBezTo>
                          <a:pt x="1334662" y="1285214"/>
                          <a:pt x="1225410" y="1289024"/>
                          <a:pt x="1135970" y="128359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31750">
                    <a:noFill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a58d6b55-cea9-4016-ad4f-948c9550cdf9" id="14" name="任意多边形: 形状 13">
                    <a:extLst>
                      <a:ext uri="{FF2B5EF4-FFF2-40B4-BE49-F238E27FC236}">
                        <a16:creationId id="{531E9CAB-DD92-700C-E060-8149CF51CA05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585843" y="1858630"/>
                    <a:ext cx="2535154" cy="1645486"/>
                  </a:xfrm>
                  <a:custGeom>
                    <a:avLst/>
                    <a:gdLst>
                      <a:gd fmla="*/ 1135970 w 1893022" name="connsiteX0"/>
                      <a:gd fmla="*/ 1283595 h 1285857" name="connsiteY0"/>
                      <a:gd fmla="*/ 479602 w 1893022" name="connsiteX1"/>
                      <a:gd fmla="*/ 1208157 h 1285857" name="connsiteY1"/>
                      <a:gd fmla="*/ 126796 w 1893022" name="connsiteX2"/>
                      <a:gd fmla="*/ 1021658 h 1285857" name="connsiteY2"/>
                      <a:gd fmla="*/ 17545 w 1893022" name="connsiteX3"/>
                      <a:gd fmla="*/ 800201 h 1285857" name="connsiteY3"/>
                      <a:gd fmla="*/ 10496 w 1893022" name="connsiteX4"/>
                      <a:gd fmla="*/ 521976 h 1285857" name="connsiteY4"/>
                      <a:gd fmla="*/ 158229 w 1893022" name="connsiteX5"/>
                      <a:gd fmla="*/ 267182 h 1285857" name="connsiteY5"/>
                      <a:gd fmla="*/ 746588 w 1893022" name="connsiteX6"/>
                      <a:gd fmla="*/ 12389 h 1285857" name="connsiteY6"/>
                      <a:gd fmla="*/ 1437437 w 1893022" name="connsiteX7"/>
                      <a:gd fmla="*/ 114497 h 1285857" name="connsiteY7"/>
                      <a:gd fmla="*/ 1861013 w 1893022" name="connsiteX8"/>
                      <a:gd fmla="*/ 559600 h 1285857" name="connsiteY8"/>
                      <a:gd fmla="*/ 1442866 w 1893022" name="connsiteX9"/>
                      <a:gd fmla="*/ 1266355 h 1285857" name="connsiteY9"/>
                      <a:gd fmla="*/ 1135970 w 1893022" name="connsiteX10"/>
                      <a:gd fmla="*/ 1283595 h 1285857" name="connsiteY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b="b" l="l" r="r" t="t"/>
                    <a:pathLst>
                      <a:path h="1285857" w="1893022">
                        <a:moveTo>
                          <a:pt x="1135970" y="1283595"/>
                        </a:moveTo>
                        <a:cubicBezTo>
                          <a:pt x="901941" y="1273499"/>
                          <a:pt x="688295" y="1259687"/>
                          <a:pt x="479602" y="1208157"/>
                        </a:cubicBezTo>
                        <a:cubicBezTo>
                          <a:pt x="347205" y="1175486"/>
                          <a:pt x="225094" y="1120337"/>
                          <a:pt x="126796" y="1021658"/>
                        </a:cubicBezTo>
                        <a:cubicBezTo>
                          <a:pt x="65455" y="960031"/>
                          <a:pt x="28879" y="887165"/>
                          <a:pt x="17545" y="800201"/>
                        </a:cubicBezTo>
                        <a:cubicBezTo>
                          <a:pt x="5448" y="707523"/>
                          <a:pt x="-11126" y="615607"/>
                          <a:pt x="10496" y="521976"/>
                        </a:cubicBezTo>
                        <a:cubicBezTo>
                          <a:pt x="33737" y="421583"/>
                          <a:pt x="81934" y="336429"/>
                          <a:pt x="158229" y="267182"/>
                        </a:cubicBezTo>
                        <a:cubicBezTo>
                          <a:pt x="325488" y="115544"/>
                          <a:pt x="527704" y="42583"/>
                          <a:pt x="746588" y="12389"/>
                        </a:cubicBezTo>
                        <a:cubicBezTo>
                          <a:pt x="985951" y="-20663"/>
                          <a:pt x="1217885" y="12103"/>
                          <a:pt x="1437437" y="114497"/>
                        </a:cubicBezTo>
                        <a:cubicBezTo>
                          <a:pt x="1636033" y="207080"/>
                          <a:pt x="1788433" y="346145"/>
                          <a:pt x="1861013" y="559600"/>
                        </a:cubicBezTo>
                        <a:cubicBezTo>
                          <a:pt x="1972456" y="887355"/>
                          <a:pt x="1783289" y="1207109"/>
                          <a:pt x="1442866" y="1266355"/>
                        </a:cubicBezTo>
                        <a:cubicBezTo>
                          <a:pt x="1334662" y="1285214"/>
                          <a:pt x="1225410" y="1289024"/>
                          <a:pt x="1135970" y="128359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</p:grpSp>
            <p:grpSp>
              <p:nvGrpSpPr>
                <p:cNvPr descr="591971f4-381d-4db6-848c-b02f2b644c55" id="54" name="组合 53">
                  <a:extLst>
                    <a:ext uri="{FF2B5EF4-FFF2-40B4-BE49-F238E27FC236}">
                      <a16:creationId id="{51C19337-3B29-6663-7E6F-9D4422956AA3}"/>
                    </a:ext>
                  </a:extLst>
                </p:cNvPr>
                <p:cNvGrpSpPr/>
                <p:nvPr/>
              </p:nvGrpSpPr>
              <p:grpSpPr>
                <a:xfrm>
                  <a:off x="4589621" y="1971406"/>
                  <a:ext cx="2316004" cy="1333768"/>
                  <a:chOff x="4589621" y="1971406"/>
                  <a:chExt cx="2316004" cy="1333768"/>
                </a:xfrm>
              </p:grpSpPr>
              <p:sp>
                <p:nvSpPr>
                  <p:cNvPr descr="2ed7abca-f723-480b-a6fb-1f47e687c982" id="51" name="Bullet1">
                    <a:extLst>
                      <a:ext uri="{FF2B5EF4-FFF2-40B4-BE49-F238E27FC236}">
                        <a16:creationId id="{7312169B-2C38-9B1C-CF79-A3740CD3881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4589621" y="1971406"/>
                    <a:ext cx="2316004" cy="521955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 cap="rnd" w="12700">
                    <a:noFill/>
                    <a:prstDash val="solid"/>
                    <a:round/>
                    <a:headEnd/>
                    <a:tailEnd/>
                  </a:ln>
                  <a:effectLst>
                    <a:outerShdw algn="ctr" blurRad="254000" dist="127000" rotWithShape="0">
                      <a:schemeClr val="bg1">
                        <a:lumMod val="65000"/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b" anchorCtr="0" wrap="square">
                    <a:normAutofit/>
                  </a:bodyPr>
                  <a:lstStyle>
                    <a:defPPr>
                      <a:defRPr lang="en-US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b="true" i="false" u="none" sz="2000">
                        <a:solidFill>
                          <a:srgbClr val="FFFFFF"/>
                        </a:solidFill>
                        <a:ea typeface="微软雅黑"/>
                      </a:rPr>
                      <a:t>随时开班</a:t>
                    </a:r>
                  </a:p>
                </p:txBody>
              </p:sp>
              <p:sp>
                <p:nvSpPr>
                  <p:cNvPr descr="61d81174-4d9f-4f23-9874-274e09fcf829" id="52" name="Text1">
                    <a:extLst>
                      <a:ext uri="{FF2B5EF4-FFF2-40B4-BE49-F238E27FC236}">
                        <a16:creationId id="{AC18BA39-F694-209F-65B3-FB6419D24D3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flipV="false" flipH="false">
                    <a:off x="4589621" y="2493361"/>
                    <a:ext cx="2316004" cy="811813"/>
                  </a:xfrm>
                  <a:prstGeom prst="rect">
                    <a:avLst/>
                  </a:prstGeom>
                  <a:noFill/>
                </p:spPr>
                <p:txBody>
                  <a:bodyPr anchor="t" anchorCtr="0" rtlCol="0" wrap="square">
                    <a:normAutofit/>
                  </a:bodyPr>
                  <a:lstStyle>
                    <a:defPPr>
                      <a:defRPr lang="en-US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en-US" b="false" i="false" u="none" sz="1400">
                        <a:solidFill>
                          <a:srgbClr val="FFFFFF"/>
                        </a:solidFill>
                        <a:ea typeface="微软雅黑"/>
                      </a:rPr>
                      <a:t>到校即安排7天免费试听课。</a:t>
                    </a:r>
                  </a:p>
                </p:txBody>
              </p:sp>
            </p:grpSp>
          </p:grpSp>
          <p:grpSp>
            <p:nvGrpSpPr>
              <p:cNvPr descr="6103aed6-3479-4fe4-aeed-46df9da00b21" id="75" name="组合 74">
                <a:extLst>
                  <a:ext uri="{FF2B5EF4-FFF2-40B4-BE49-F238E27FC236}">
                    <a16:creationId id="{93B6C225-8DC2-A6DD-22D5-A545A1C32D25}"/>
                  </a:ext>
                </a:extLst>
              </p:cNvPr>
              <p:cNvGrpSpPr/>
              <p:nvPr/>
            </p:nvGrpSpPr>
            <p:grpSpPr>
              <a:xfrm>
                <a:off x="7326368" y="2675298"/>
                <a:ext cx="621913" cy="730201"/>
                <a:chOff x="7227355" y="2598164"/>
                <a:chExt cx="621913" cy="730201"/>
              </a:xfrm>
            </p:grpSpPr>
            <p:grpSp>
              <p:nvGrpSpPr>
                <p:cNvPr descr="c5c0c10c-85c5-41ad-a21a-191d5e539111" id="30" name="组合 29">
                  <a:extLst>
                    <a:ext uri="{FF2B5EF4-FFF2-40B4-BE49-F238E27FC236}">
                      <a16:creationId id="{EEC07097-4880-1CEA-54DD-673CA19EA13F}"/>
                    </a:ext>
                  </a:extLst>
                </p:cNvPr>
                <p:cNvGrpSpPr/>
                <p:nvPr/>
              </p:nvGrpSpPr>
              <p:grpSpPr>
                <a:xfrm>
                  <a:off x="7227355" y="2598164"/>
                  <a:ext cx="621913" cy="730201"/>
                  <a:chOff x="7343793" y="2220435"/>
                  <a:chExt cx="595317" cy="698974"/>
                </a:xfrm>
              </p:grpSpPr>
              <p:sp>
                <p:nvSpPr>
                  <p:cNvPr descr="2168bff4-af3f-488e-82c9-3833688f9bef" id="28" name="图形 17">
                    <a:extLst>
                      <a:ext uri="{FF2B5EF4-FFF2-40B4-BE49-F238E27FC236}">
                        <a16:creationId id="{CEC4A3BD-95F6-2CA8-34F7-71828E386531}"/>
                      </a:ext>
                    </a:extLst>
                  </p:cNvPr>
                  <p:cNvSpPr/>
                  <p:nvPr/>
                </p:nvSpPr>
                <p:spPr>
                  <a:xfrm rot="9857663" flipV="false" flipH="false">
                    <a:off x="7343793" y="2220435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cap="flat" w="12700">
                    <a:noFill/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  <p:sp>
                <p:nvSpPr>
                  <p:cNvPr descr="1a4470c2-ef05-4934-ad30-7cb625d652d2" id="29" name="图形 17">
                    <a:extLst>
                      <a:ext uri="{FF2B5EF4-FFF2-40B4-BE49-F238E27FC236}">
                        <a16:creationId id="{FEE9C3CC-88E2-BBE0-2F3C-25FB6EA1A8CF}"/>
                      </a:ext>
                    </a:extLst>
                  </p:cNvPr>
                  <p:cNvSpPr/>
                  <p:nvPr/>
                </p:nvSpPr>
                <p:spPr>
                  <a:xfrm rot="9857663" flipV="false" flipH="false">
                    <a:off x="7369906" y="2260402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noFill/>
                  <a:ln cap="flat"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</p:grpSp>
            <p:sp>
              <p:nvSpPr>
                <p:cNvPr descr="3701fe6c-a19a-4d9b-8928-cca6ccb7400c" id="59" name="Number1">
                  <a:extLst>
                    <a:ext uri="{FF2B5EF4-FFF2-40B4-BE49-F238E27FC236}">
                      <a16:creationId id="{26429726-A3C6-7947-74E3-4C182378FB24}"/>
                    </a:ext>
                  </a:extLst>
                </p:cNvPr>
                <p:cNvSpPr/>
                <p:nvPr/>
              </p:nvSpPr>
              <p:spPr>
                <a:xfrm flipV="false" flipH="false">
                  <a:off x="7265924" y="2659330"/>
                  <a:ext cx="517494" cy="51749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rmAutofit lnSpcReduction="10000"/>
                </a:bodyPr>
                <a:lstStyle/>
                <a:p>
                  <a:pPr algn="ctr"/>
                  <a:r>
                    <a:rPr lang="en-US" b="true" i="false" u="none" sz="2000">
                      <a:solidFill>
                        <a:srgbClr val="FFFFFF"/>
                      </a:solidFill>
                      <a:latin typeface="Arial"/>
                    </a:rPr>
                    <a:t>03</a:t>
                  </a:r>
                </a:p>
              </p:txBody>
            </p:sp>
          </p:grpSp>
        </p:grpSp>
        <p:grpSp>
          <p:nvGrpSpPr>
            <p:cNvPr descr="89a0478b-761e-48dd-a259-816e2f51dca5" id="83" name="组合 82">
              <a:extLst>
                <a:ext uri="{FF2B5EF4-FFF2-40B4-BE49-F238E27FC236}">
                  <a16:creationId id="{D327F4D1-1B17-127C-1BC1-B03AA708DDF3}"/>
                </a:ext>
              </a:extLst>
            </p:cNvPr>
            <p:cNvGrpSpPr/>
            <p:nvPr/>
          </p:nvGrpSpPr>
          <p:grpSpPr>
            <a:xfrm>
              <a:off x="5482259" y="3524796"/>
              <a:ext cx="3788187" cy="1948953"/>
              <a:chOff x="5482259" y="3524796"/>
              <a:chExt cx="3788187" cy="1948953"/>
            </a:xfrm>
          </p:grpSpPr>
          <p:grpSp>
            <p:nvGrpSpPr>
              <p:cNvPr descr="5691f106-5470-4141-a30a-6960b5bdf2fc" id="78" name="组合 77">
                <a:extLst>
                  <a:ext uri="{FF2B5EF4-FFF2-40B4-BE49-F238E27FC236}">
                    <a16:creationId id="{3E242620-64D9-99EF-3DB3-A73F0BDE3055}"/>
                  </a:ext>
                </a:extLst>
              </p:cNvPr>
              <p:cNvGrpSpPr/>
              <p:nvPr/>
            </p:nvGrpSpPr>
            <p:grpSpPr>
              <a:xfrm>
                <a:off x="6141540" y="3524796"/>
                <a:ext cx="3128906" cy="1852076"/>
                <a:chOff x="7099029" y="3261712"/>
                <a:chExt cx="2913536" cy="2020062"/>
              </a:xfrm>
            </p:grpSpPr>
            <p:grpSp>
              <p:nvGrpSpPr>
                <p:cNvPr descr="96589735-be5d-4983-b67d-df29981dc1cd" id="41" name="组合 40">
                  <a:extLst>
                    <a:ext uri="{FF2B5EF4-FFF2-40B4-BE49-F238E27FC236}">
                      <a16:creationId id="{21835E6E-90CF-08B4-8319-CCAF942451FF}"/>
                    </a:ext>
                  </a:extLst>
                </p:cNvPr>
                <p:cNvGrpSpPr/>
                <p:nvPr/>
              </p:nvGrpSpPr>
              <p:grpSpPr>
                <a:xfrm>
                  <a:off x="7099029" y="3261712"/>
                  <a:ext cx="2913536" cy="2020062"/>
                  <a:chOff x="7302126" y="2817506"/>
                  <a:chExt cx="2735009" cy="1896282"/>
                </a:xfrm>
              </p:grpSpPr>
              <p:sp>
                <p:nvSpPr>
                  <p:cNvPr descr="8fe7b061-6481-4cac-9236-24df89157f73" id="7" name="任意多边形: 形状 6">
                    <a:extLst>
                      <a:ext uri="{FF2B5EF4-FFF2-40B4-BE49-F238E27FC236}">
                        <a16:creationId id="{86D0D7F3-2C80-1F18-5C5F-AEA9327CF89F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7366382" y="2857301"/>
                    <a:ext cx="2670753" cy="1856487"/>
                  </a:xfrm>
                  <a:custGeom>
                    <a:avLst/>
                    <a:gdLst>
                      <a:gd fmla="*/ 877727 w 1994275" name="connsiteX0"/>
                      <a:gd fmla="*/ 1450401 h 1450743" name="connsiteY0"/>
                      <a:gd fmla="*/ 393857 w 1994275" name="connsiteX1"/>
                      <a:gd fmla="*/ 1422683 h 1450743" name="connsiteY1"/>
                      <a:gd fmla="*/ 89724 w 1994275" name="connsiteX2"/>
                      <a:gd fmla="*/ 1164651 h 1450743" name="connsiteY2"/>
                      <a:gd fmla="*/ 1903 w 1994275" name="connsiteX3"/>
                      <a:gd fmla="*/ 494472 h 1450743" name="connsiteY3"/>
                      <a:gd fmla="*/ 70674 w 1994275" name="connsiteX4"/>
                      <a:gd fmla="*/ 325689 h 1450743" name="connsiteY4"/>
                      <a:gd fmla="*/ 575404 w 1994275" name="connsiteX5"/>
                      <a:gd fmla="*/ 41749 h 1450743" name="connsiteY5"/>
                      <a:gd fmla="*/ 1224628 w 1994275" name="connsiteX6"/>
                      <a:gd fmla="*/ 3268 h 1450743" name="connsiteY6"/>
                      <a:gd fmla="*/ 1710308 w 1994275" name="connsiteX7"/>
                      <a:gd fmla="*/ 85754 h 1450743" name="connsiteY7"/>
                      <a:gd fmla="*/ 1987199 w 1994275" name="connsiteX8"/>
                      <a:gd fmla="*/ 415986 h 1450743" name="connsiteY8"/>
                      <a:gd fmla="*/ 1934050 w 1994275" name="connsiteX9"/>
                      <a:gd fmla="*/ 1032634 h 1450743" name="connsiteY9"/>
                      <a:gd fmla="*/ 1479707 w 1994275" name="connsiteX10"/>
                      <a:gd fmla="*/ 1421921 h 1450743" name="connsiteY10"/>
                      <a:gd fmla="*/ 877632 w 1994275" name="connsiteX11"/>
                      <a:gd fmla="*/ 1450401 h 1450743" name="connsiteY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b="b" l="l" r="r" t="t"/>
                    <a:pathLst>
                      <a:path h="1450743" w="1994275">
                        <a:moveTo>
                          <a:pt x="877727" y="1450401"/>
                        </a:moveTo>
                        <a:cubicBezTo>
                          <a:pt x="732661" y="1436494"/>
                          <a:pt x="562354" y="1448496"/>
                          <a:pt x="393857" y="1422683"/>
                        </a:cubicBezTo>
                        <a:cubicBezTo>
                          <a:pt x="239076" y="1399061"/>
                          <a:pt x="136301" y="1312955"/>
                          <a:pt x="89724" y="1164651"/>
                        </a:cubicBezTo>
                        <a:cubicBezTo>
                          <a:pt x="21334" y="946719"/>
                          <a:pt x="-8098" y="722881"/>
                          <a:pt x="1903" y="494472"/>
                        </a:cubicBezTo>
                        <a:cubicBezTo>
                          <a:pt x="4666" y="430654"/>
                          <a:pt x="31431" y="375409"/>
                          <a:pt x="70674" y="325689"/>
                        </a:cubicBezTo>
                        <a:cubicBezTo>
                          <a:pt x="200024" y="161764"/>
                          <a:pt x="370616" y="71371"/>
                          <a:pt x="575404" y="41749"/>
                        </a:cubicBezTo>
                        <a:cubicBezTo>
                          <a:pt x="790764" y="10602"/>
                          <a:pt x="1006982" y="-7877"/>
                          <a:pt x="1224628" y="3268"/>
                        </a:cubicBezTo>
                        <a:cubicBezTo>
                          <a:pt x="1389601" y="11745"/>
                          <a:pt x="1552478" y="34605"/>
                          <a:pt x="1710308" y="85754"/>
                        </a:cubicBezTo>
                        <a:cubicBezTo>
                          <a:pt x="1871185" y="137856"/>
                          <a:pt x="1974340" y="240726"/>
                          <a:pt x="1987199" y="415986"/>
                        </a:cubicBezTo>
                        <a:cubicBezTo>
                          <a:pt x="2002439" y="624107"/>
                          <a:pt x="1996629" y="831085"/>
                          <a:pt x="1934050" y="1032634"/>
                        </a:cubicBezTo>
                        <a:cubicBezTo>
                          <a:pt x="1864327" y="1257138"/>
                          <a:pt x="1704783" y="1377058"/>
                          <a:pt x="1479707" y="1421921"/>
                        </a:cubicBezTo>
                        <a:cubicBezTo>
                          <a:pt x="1288159" y="1460116"/>
                          <a:pt x="1094611" y="1448686"/>
                          <a:pt x="877632" y="14504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31750">
                    <a:noFill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6e0b3896-6db1-4b96-b9fc-4bfa8a4c8f72" id="12" name="任意多边形: 形状 11">
                    <a:extLst>
                      <a:ext uri="{FF2B5EF4-FFF2-40B4-BE49-F238E27FC236}">
                        <a16:creationId id="{D87811A2-8F6B-4C32-CC0C-B6DA337D343D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7302126" y="2817506"/>
                    <a:ext cx="2670753" cy="1856487"/>
                  </a:xfrm>
                  <a:custGeom>
                    <a:avLst/>
                    <a:gdLst>
                      <a:gd fmla="*/ 877727 w 1994275" name="connsiteX0"/>
                      <a:gd fmla="*/ 1450401 h 1450743" name="connsiteY0"/>
                      <a:gd fmla="*/ 393857 w 1994275" name="connsiteX1"/>
                      <a:gd fmla="*/ 1422683 h 1450743" name="connsiteY1"/>
                      <a:gd fmla="*/ 89724 w 1994275" name="connsiteX2"/>
                      <a:gd fmla="*/ 1164651 h 1450743" name="connsiteY2"/>
                      <a:gd fmla="*/ 1903 w 1994275" name="connsiteX3"/>
                      <a:gd fmla="*/ 494472 h 1450743" name="connsiteY3"/>
                      <a:gd fmla="*/ 70674 w 1994275" name="connsiteX4"/>
                      <a:gd fmla="*/ 325689 h 1450743" name="connsiteY4"/>
                      <a:gd fmla="*/ 575404 w 1994275" name="connsiteX5"/>
                      <a:gd fmla="*/ 41749 h 1450743" name="connsiteY5"/>
                      <a:gd fmla="*/ 1224628 w 1994275" name="connsiteX6"/>
                      <a:gd fmla="*/ 3268 h 1450743" name="connsiteY6"/>
                      <a:gd fmla="*/ 1710308 w 1994275" name="connsiteX7"/>
                      <a:gd fmla="*/ 85754 h 1450743" name="connsiteY7"/>
                      <a:gd fmla="*/ 1987199 w 1994275" name="connsiteX8"/>
                      <a:gd fmla="*/ 415986 h 1450743" name="connsiteY8"/>
                      <a:gd fmla="*/ 1934050 w 1994275" name="connsiteX9"/>
                      <a:gd fmla="*/ 1032634 h 1450743" name="connsiteY9"/>
                      <a:gd fmla="*/ 1479707 w 1994275" name="connsiteX10"/>
                      <a:gd fmla="*/ 1421921 h 1450743" name="connsiteY10"/>
                      <a:gd fmla="*/ 877632 w 1994275" name="connsiteX11"/>
                      <a:gd fmla="*/ 1450401 h 1450743" name="connsiteY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b="b" l="l" r="r" t="t"/>
                    <a:pathLst>
                      <a:path h="1450743" w="1994275">
                        <a:moveTo>
                          <a:pt x="877727" y="1450401"/>
                        </a:moveTo>
                        <a:cubicBezTo>
                          <a:pt x="732661" y="1436494"/>
                          <a:pt x="562354" y="1448496"/>
                          <a:pt x="393857" y="1422683"/>
                        </a:cubicBezTo>
                        <a:cubicBezTo>
                          <a:pt x="239076" y="1399061"/>
                          <a:pt x="136301" y="1312955"/>
                          <a:pt x="89724" y="1164651"/>
                        </a:cubicBezTo>
                        <a:cubicBezTo>
                          <a:pt x="21334" y="946719"/>
                          <a:pt x="-8098" y="722881"/>
                          <a:pt x="1903" y="494472"/>
                        </a:cubicBezTo>
                        <a:cubicBezTo>
                          <a:pt x="4666" y="430654"/>
                          <a:pt x="31431" y="375409"/>
                          <a:pt x="70674" y="325689"/>
                        </a:cubicBezTo>
                        <a:cubicBezTo>
                          <a:pt x="200024" y="161764"/>
                          <a:pt x="370616" y="71371"/>
                          <a:pt x="575404" y="41749"/>
                        </a:cubicBezTo>
                        <a:cubicBezTo>
                          <a:pt x="790764" y="10602"/>
                          <a:pt x="1006982" y="-7877"/>
                          <a:pt x="1224628" y="3268"/>
                        </a:cubicBezTo>
                        <a:cubicBezTo>
                          <a:pt x="1389601" y="11745"/>
                          <a:pt x="1552478" y="34605"/>
                          <a:pt x="1710308" y="85754"/>
                        </a:cubicBezTo>
                        <a:cubicBezTo>
                          <a:pt x="1871185" y="137856"/>
                          <a:pt x="1974340" y="240726"/>
                          <a:pt x="1987199" y="415986"/>
                        </a:cubicBezTo>
                        <a:cubicBezTo>
                          <a:pt x="2002439" y="624107"/>
                          <a:pt x="1996629" y="831085"/>
                          <a:pt x="1934050" y="1032634"/>
                        </a:cubicBezTo>
                        <a:cubicBezTo>
                          <a:pt x="1864327" y="1257138"/>
                          <a:pt x="1704783" y="1377058"/>
                          <a:pt x="1479707" y="1421921"/>
                        </a:cubicBezTo>
                        <a:cubicBezTo>
                          <a:pt x="1288159" y="1460116"/>
                          <a:pt x="1094611" y="1448686"/>
                          <a:pt x="877632" y="1450401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</p:grpSp>
            <p:grpSp>
              <p:nvGrpSpPr>
                <p:cNvPr descr="ac7bb73a-5a54-4af7-8599-56a7f44ecc6c" id="68" name="组合 67">
                  <a:extLst>
                    <a:ext uri="{FF2B5EF4-FFF2-40B4-BE49-F238E27FC236}">
                      <a16:creationId id="{D907E197-A44F-2135-A117-5BE57C47611F}"/>
                    </a:ext>
                  </a:extLst>
                </p:cNvPr>
                <p:cNvGrpSpPr/>
                <p:nvPr/>
              </p:nvGrpSpPr>
              <p:grpSpPr>
                <a:xfrm>
                  <a:off x="7310417" y="3574568"/>
                  <a:ext cx="2494529" cy="1376020"/>
                  <a:chOff x="7469946" y="3062630"/>
                  <a:chExt cx="2494529" cy="1376020"/>
                </a:xfrm>
              </p:grpSpPr>
              <p:sp>
                <p:nvSpPr>
                  <p:cNvPr descr="16be7a8c-7e1a-4f06-b9a8-92e0cf240aa3" id="57" name="Bullet2">
                    <a:extLst>
                      <a:ext uri="{FF2B5EF4-FFF2-40B4-BE49-F238E27FC236}">
                        <a16:creationId id="{692E96D4-07E8-4C23-4F13-4EAA092B203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flipV="false" flipH="false">
                    <a:off x="7469946" y="3062630"/>
                    <a:ext cx="2494529" cy="521955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 cap="rnd" w="12700">
                    <a:noFill/>
                    <a:prstDash val="solid"/>
                    <a:round/>
                    <a:headEnd/>
                    <a:tailEnd/>
                  </a:ln>
                  <a:effectLst>
                    <a:outerShdw algn="ctr" blurRad="254000" dist="127000" rotWithShape="0">
                      <a:schemeClr val="bg1">
                        <a:lumMod val="65000"/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b" anchorCtr="0" wrap="square">
                    <a:normAutofit/>
                  </a:bodyPr>
                  <a:lstStyle>
                    <a:defPPr>
                      <a:defRPr lang="en-US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b="true" i="false" u="none" sz="2000">
                        <a:solidFill>
                          <a:srgbClr val="FFFFFF"/>
                        </a:solidFill>
                        <a:ea typeface="微软雅黑"/>
                      </a:rPr>
                      <a:t>试听内容</a:t>
                    </a:r>
                  </a:p>
                </p:txBody>
              </p:sp>
              <p:sp>
                <p:nvSpPr>
                  <p:cNvPr descr="efe76e41-74ff-47c7-9e6d-05138c12a9fe" id="58" name="Text2">
                    <a:extLst>
                      <a:ext uri="{FF2B5EF4-FFF2-40B4-BE49-F238E27FC236}">
                        <a16:creationId id="{F519A841-A533-B8F0-F305-38F559D4B26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 flipV="false" flipH="false">
                    <a:off x="7469946" y="3584585"/>
                    <a:ext cx="2494529" cy="854065"/>
                  </a:xfrm>
                  <a:prstGeom prst="rect">
                    <a:avLst/>
                  </a:prstGeom>
                  <a:noFill/>
                </p:spPr>
                <p:txBody>
                  <a:bodyPr anchor="t" anchorCtr="0" rtlCol="0" wrap="square">
                    <a:normAutofit/>
                  </a:bodyPr>
                  <a:lstStyle>
                    <a:defPPr>
                      <a:defRPr lang="en-US"/>
                    </a:defPPr>
                    <a:lvl1pPr algn="l" defTabSz="914400" eaLnBrk="1" hangingPunct="1" latinLnBrk="0" marL="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algn="l" defTabSz="914400" eaLnBrk="1" hangingPunct="1" latinLnBrk="0" marL="4572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algn="l" defTabSz="914400" eaLnBrk="1" hangingPunct="1" latinLnBrk="0" marL="9144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algn="l" defTabSz="914400" eaLnBrk="1" hangingPunct="1" latinLnBrk="0" marL="13716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algn="l" defTabSz="914400" eaLnBrk="1" hangingPunct="1" latinLnBrk="0" marL="18288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algn="l" defTabSz="914400" eaLnBrk="1" hangingPunct="1" latinLnBrk="0" marL="22860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algn="l" defTabSz="914400" eaLnBrk="1" hangingPunct="1" latinLnBrk="0" marL="27432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algn="l" defTabSz="914400" eaLnBrk="1" hangingPunct="1" latinLnBrk="0" marL="32004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algn="l" defTabSz="914400" eaLnBrk="1" hangingPunct="1" latinLnBrk="0" marL="3657600" rtl="0">
                      <a:defRPr kern="1200" sz="18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>
                      <a:lnSpc>
                        <a:spcPct val="120000"/>
                      </a:lnSpc>
                    </a:pPr>
                    <a:r>
                      <a:rPr lang="en-US" b="false" i="false" u="none" sz="1400">
                        <a:solidFill>
                          <a:srgbClr val="FFFFFF"/>
                        </a:solidFill>
                        <a:ea typeface="微软雅黑"/>
                      </a:rPr>
                      <a:t>基础课程 + 实践项目展示，全面了解教学质量。</a:t>
                    </a:r>
                  </a:p>
                </p:txBody>
              </p:sp>
            </p:grpSp>
          </p:grpSp>
          <p:grpSp>
            <p:nvGrpSpPr>
              <p:cNvPr descr="c1cfcc05-adae-482c-953e-c8f884fac29b" id="76" name="组合 75">
                <a:extLst>
                  <a:ext uri="{FF2B5EF4-FFF2-40B4-BE49-F238E27FC236}">
                    <a16:creationId id="{672D38DD-B2B7-BDEE-DF3D-29A30DFAE044}"/>
                  </a:ext>
                </a:extLst>
              </p:cNvPr>
              <p:cNvGrpSpPr/>
              <p:nvPr/>
            </p:nvGrpSpPr>
            <p:grpSpPr>
              <a:xfrm>
                <a:off x="5482259" y="4865634"/>
                <a:ext cx="736467" cy="608115"/>
                <a:chOff x="5668451" y="4575253"/>
                <a:chExt cx="736467" cy="608115"/>
              </a:xfrm>
            </p:grpSpPr>
            <p:grpSp>
              <p:nvGrpSpPr>
                <p:cNvPr descr="96701991-c65d-4eb7-bfae-ac9273a5793f" id="45" name="组合 44">
                  <a:extLst>
                    <a:ext uri="{FF2B5EF4-FFF2-40B4-BE49-F238E27FC236}">
                      <a16:creationId id="{75002827-37B1-6BD9-8F06-FCE9F5BC21DB}"/>
                    </a:ext>
                  </a:extLst>
                </p:cNvPr>
                <p:cNvGrpSpPr/>
                <p:nvPr/>
              </p:nvGrpSpPr>
              <p:grpSpPr>
                <a:xfrm>
                  <a:off x="5668451" y="4575253"/>
                  <a:ext cx="736467" cy="608115"/>
                  <a:chOff x="7314022" y="4944934"/>
                  <a:chExt cx="704972" cy="582109"/>
                </a:xfrm>
              </p:grpSpPr>
              <p:sp>
                <p:nvSpPr>
                  <p:cNvPr descr="4ef942b9-a3ed-41aa-9251-8d32cfd0373e" id="33" name="图形 17">
                    <a:extLst>
                      <a:ext uri="{FF2B5EF4-FFF2-40B4-BE49-F238E27FC236}">
                        <a16:creationId id="{54784321-971C-AD5E-4F0F-C499E3C968A9}"/>
                      </a:ext>
                    </a:extLst>
                  </p:cNvPr>
                  <p:cNvSpPr/>
                  <p:nvPr/>
                </p:nvSpPr>
                <p:spPr>
                  <a:xfrm rot="18188051" flipV="false" flipH="false">
                    <a:off x="7404889" y="4912937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w="12700">
                    <a:noFill/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  <p:sp>
                <p:nvSpPr>
                  <p:cNvPr descr="21d9781e-c67c-4606-983e-4c497e0a7b78" id="34" name="图形 17">
                    <a:extLst>
                      <a:ext uri="{FF2B5EF4-FFF2-40B4-BE49-F238E27FC236}">
                        <a16:creationId id="{70AD4E88-EBC9-F335-E935-3F609FCA99F6}"/>
                      </a:ext>
                    </a:extLst>
                  </p:cNvPr>
                  <p:cNvSpPr/>
                  <p:nvPr/>
                </p:nvSpPr>
                <p:spPr>
                  <a:xfrm rot="18188051" flipV="false" flipH="false">
                    <a:off x="7358924" y="4900032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noFill/>
                  <a:ln cap="flat" w="12700">
                    <a:solidFill>
                      <a:schemeClr val="accent2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</p:grpSp>
            <p:sp>
              <p:nvSpPr>
                <p:cNvPr descr="f6fc6e16-db68-43f8-8673-dfb3d7d45b93" id="60" name="Number2">
                  <a:extLst>
                    <a:ext uri="{FF2B5EF4-FFF2-40B4-BE49-F238E27FC236}">
                      <a16:creationId id="{0ED91CFC-3D42-E5CA-11AC-A0D5E8CA98DE}"/>
                    </a:ext>
                  </a:extLst>
                </p:cNvPr>
                <p:cNvSpPr/>
                <p:nvPr/>
              </p:nvSpPr>
              <p:spPr>
                <a:xfrm flipV="false" flipH="false">
                  <a:off x="5812505" y="4662049"/>
                  <a:ext cx="517494" cy="51749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rmAutofit lnSpcReduction="10000"/>
                </a:bodyPr>
                <a:lstStyle/>
                <a:p>
                  <a:pPr algn="ctr"/>
                  <a:r>
                    <a:rPr lang="en-US" b="true" i="false" u="none" sz="2000">
                      <a:solidFill>
                        <a:srgbClr val="FFFFFF"/>
                      </a:solidFill>
                      <a:latin typeface="Arial"/>
                    </a:rPr>
                    <a:t>01</a:t>
                  </a:r>
                </a:p>
              </p:txBody>
            </p:sp>
          </p:grpSp>
        </p:grpSp>
        <p:grpSp>
          <p:nvGrpSpPr>
            <p:cNvPr descr="b730e195-fb2c-4757-be4d-eaa174cc1ad6" id="82" name="组合 81">
              <a:extLst>
                <a:ext uri="{FF2B5EF4-FFF2-40B4-BE49-F238E27FC236}">
                  <a16:creationId id="{5D3FBD91-2CF3-CA7D-B096-5D62EE9B5AC1}"/>
                </a:ext>
              </a:extLst>
            </p:cNvPr>
            <p:cNvGrpSpPr/>
            <p:nvPr/>
          </p:nvGrpSpPr>
          <p:grpSpPr>
            <a:xfrm>
              <a:off x="2424045" y="2540021"/>
              <a:ext cx="3108399" cy="2865905"/>
              <a:chOff x="2424045" y="2540021"/>
              <a:chExt cx="3108399" cy="2865905"/>
            </a:xfrm>
          </p:grpSpPr>
          <p:grpSp>
            <p:nvGrpSpPr>
              <p:cNvPr descr="ea75dc56-f4e0-48d5-871b-4ed4c28c4365" id="79" name="组合 78">
                <a:extLst>
                  <a:ext uri="{FF2B5EF4-FFF2-40B4-BE49-F238E27FC236}">
                    <a16:creationId id="{3A0EC8AA-8AD9-4B78-CE12-61F553AC35E7}"/>
                  </a:ext>
                </a:extLst>
              </p:cNvPr>
              <p:cNvGrpSpPr/>
              <p:nvPr/>
            </p:nvGrpSpPr>
            <p:grpSpPr>
              <a:xfrm>
                <a:off x="3231267" y="2540021"/>
                <a:ext cx="736788" cy="606910"/>
                <a:chOff x="3625540" y="1893052"/>
                <a:chExt cx="736788" cy="606910"/>
              </a:xfrm>
            </p:grpSpPr>
            <p:grpSp>
              <p:nvGrpSpPr>
                <p:cNvPr descr="b3bc7c81-b075-4dc8-8a88-a466da442430" id="26" name="组合 25">
                  <a:extLst>
                    <a:ext uri="{FF2B5EF4-FFF2-40B4-BE49-F238E27FC236}">
                      <a16:creationId id="{24630A6C-688F-E3D7-9A06-3F87D986242F}"/>
                    </a:ext>
                  </a:extLst>
                </p:cNvPr>
                <p:cNvGrpSpPr/>
                <p:nvPr/>
              </p:nvGrpSpPr>
              <p:grpSpPr>
                <a:xfrm rot="20498300">
                  <a:off x="3625540" y="1893052"/>
                  <a:ext cx="736788" cy="606910"/>
                  <a:chOff x="3730183" y="2409063"/>
                  <a:chExt cx="705280" cy="580956"/>
                </a:xfrm>
              </p:grpSpPr>
              <p:sp>
                <p:nvSpPr>
                  <p:cNvPr descr="a0521570-5aec-45d9-af03-7b7538ec4b52" id="24" name="图形 17">
                    <a:extLst>
                      <a:ext uri="{FF2B5EF4-FFF2-40B4-BE49-F238E27FC236}">
                        <a16:creationId id="{CA29690E-9548-3405-531A-3D8603200064}"/>
                      </a:ext>
                    </a:extLst>
                  </p:cNvPr>
                  <p:cNvSpPr/>
                  <p:nvPr/>
                </p:nvSpPr>
                <p:spPr>
                  <a:xfrm rot="7302224" flipV="false" flipH="false">
                    <a:off x="3775085" y="2364161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w="12700">
                    <a:noFill/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  <p:sp>
                <p:nvSpPr>
                  <p:cNvPr descr="81a38847-3d3f-40a6-b194-e5b1054e2f5c" id="25" name="图形 17">
                    <a:extLst>
                      <a:ext uri="{FF2B5EF4-FFF2-40B4-BE49-F238E27FC236}">
                        <a16:creationId id="{864F2853-6AF9-A4B7-E04B-3770B1B11007}"/>
                      </a:ext>
                    </a:extLst>
                  </p:cNvPr>
                  <p:cNvSpPr/>
                  <p:nvPr/>
                </p:nvSpPr>
                <p:spPr>
                  <a:xfrm rot="7302224" flipV="false" flipH="false">
                    <a:off x="3821358" y="2375913"/>
                    <a:ext cx="569204" cy="659007"/>
                  </a:xfrm>
                  <a:custGeom>
                    <a:avLst/>
                    <a:gdLst>
                      <a:gd fmla="*/ 8846 w 160511" name="connsiteX0"/>
                      <a:gd fmla="*/ 9103 h 166571" name="connsiteY0"/>
                      <a:gd fmla="*/ 30563 w 160511" name="connsiteX1"/>
                      <a:gd fmla="*/ 150740 h 166571" name="connsiteY1"/>
                      <a:gd fmla="*/ 160389 w 160511" name="connsiteX2"/>
                      <a:gd fmla="*/ 109782 h 166571" name="connsiteY2"/>
                      <a:gd fmla="*/ 110097 w 160511" name="connsiteX3"/>
                      <a:gd fmla="*/ 41488 h 166571" name="connsiteY3"/>
                      <a:gd fmla="*/ 17514 w 160511" name="connsiteX4"/>
                      <a:gd fmla="*/ 5388 h 166571" name="connsiteY4"/>
                      <a:gd fmla="*/ 8846 w 160511" name="connsiteX5"/>
                      <a:gd fmla="*/ 9103 h 166571" name="connsiteY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b="b" l="l" r="r" t="t"/>
                    <a:pathLst>
                      <a:path h="166571" w="160511">
                        <a:moveTo>
                          <a:pt x="8846" y="9103"/>
                        </a:moveTo>
                        <a:cubicBezTo>
                          <a:pt x="8846" y="9103"/>
                          <a:pt x="-21634" y="111592"/>
                          <a:pt x="30563" y="150740"/>
                        </a:cubicBezTo>
                        <a:cubicBezTo>
                          <a:pt x="82760" y="189888"/>
                          <a:pt x="164103" y="148835"/>
                          <a:pt x="160389" y="109782"/>
                        </a:cubicBezTo>
                        <a:cubicBezTo>
                          <a:pt x="156674" y="70730"/>
                          <a:pt x="145149" y="52632"/>
                          <a:pt x="110097" y="41488"/>
                        </a:cubicBezTo>
                        <a:cubicBezTo>
                          <a:pt x="75045" y="30344"/>
                          <a:pt x="22181" y="19009"/>
                          <a:pt x="17514" y="5388"/>
                        </a:cubicBezTo>
                        <a:cubicBezTo>
                          <a:pt x="12846" y="-8232"/>
                          <a:pt x="9132" y="8151"/>
                          <a:pt x="8846" y="9103"/>
                        </a:cubicBezTo>
                        <a:close/>
                      </a:path>
                    </a:pathLst>
                  </a:custGeom>
                  <a:noFill/>
                  <a:ln cap="flat" w="12700">
                    <a:solidFill>
                      <a:schemeClr val="accent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anchor="ctr" rtlCol="0"/>
                  <a:lstStyle/>
                  <a:p>
                    <a:pPr algn="l"/>
                  </a:p>
                </p:txBody>
              </p:sp>
            </p:grpSp>
            <p:sp>
              <p:nvSpPr>
                <p:cNvPr descr="d61bcd0a-d983-4098-97d0-8bee747d2e43" id="55" name="Number3">
                  <a:extLst>
                    <a:ext uri="{FF2B5EF4-FFF2-40B4-BE49-F238E27FC236}">
                      <a16:creationId id="{774C40FF-E001-E6B3-B44A-7FCF46D3C054}"/>
                    </a:ext>
                  </a:extLst>
                </p:cNvPr>
                <p:cNvSpPr/>
                <p:nvPr/>
              </p:nvSpPr>
              <p:spPr>
                <a:xfrm flipV="false" flipH="false">
                  <a:off x="3687495" y="1918720"/>
                  <a:ext cx="517494" cy="51749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>
                  <a:normAutofit lnSpcReduction="10000"/>
                </a:bodyPr>
                <a:lstStyle/>
                <a:p>
                  <a:pPr algn="ctr"/>
                  <a:r>
                    <a:rPr lang="en-US" b="true" i="false" u="none" sz="2000">
                      <a:solidFill>
                        <a:srgbClr val="FFFFFF"/>
                      </a:solidFill>
                      <a:latin typeface="Arial"/>
                    </a:rPr>
                    <a:t>02</a:t>
                  </a:r>
                </a:p>
              </p:txBody>
            </p:sp>
          </p:grpSp>
          <p:grpSp>
            <p:nvGrpSpPr>
              <p:cNvPr descr="80ed728d-ad16-4886-80b9-cec235b129b0" id="77" name="组合 76">
                <a:extLst>
                  <a:ext uri="{FF2B5EF4-FFF2-40B4-BE49-F238E27FC236}">
                    <a16:creationId id="{95F672B2-9C88-BA39-5A0D-4382E9129EAD}"/>
                  </a:ext>
                </a:extLst>
              </p:cNvPr>
              <p:cNvGrpSpPr/>
              <p:nvPr/>
            </p:nvGrpSpPr>
            <p:grpSpPr>
              <a:xfrm>
                <a:off x="2424045" y="3423538"/>
                <a:ext cx="3108399" cy="1982388"/>
                <a:chOff x="2505075" y="3373446"/>
                <a:chExt cx="3108399" cy="1982388"/>
              </a:xfrm>
            </p:grpSpPr>
            <p:grpSp>
              <p:nvGrpSpPr>
                <p:cNvPr descr="e393a4f4-20d5-4fc8-9057-b2af0857fb1a" id="42" name="组合 41">
                  <a:extLst>
                    <a:ext uri="{FF2B5EF4-FFF2-40B4-BE49-F238E27FC236}">
                      <a16:creationId id="{5874626A-7783-A43D-32E4-1B52CE74EF78}"/>
                    </a:ext>
                  </a:extLst>
                </p:cNvPr>
                <p:cNvGrpSpPr/>
                <p:nvPr/>
              </p:nvGrpSpPr>
              <p:grpSpPr>
                <a:xfrm>
                  <a:off x="2505075" y="3373446"/>
                  <a:ext cx="3108399" cy="1982388"/>
                  <a:chOff x="4636512" y="3718654"/>
                  <a:chExt cx="2717419" cy="1860917"/>
                </a:xfrm>
              </p:grpSpPr>
              <p:sp>
                <p:nvSpPr>
                  <p:cNvPr descr="0258a62b-66e7-4edc-ac99-c0187d290669" id="8" name="任意多边形: 形状 7">
                    <a:extLst>
                      <a:ext uri="{FF2B5EF4-FFF2-40B4-BE49-F238E27FC236}">
                        <a16:creationId id="{1B530009-5271-99D7-A7C3-B2067AAB31EA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700767" y="3758448"/>
                    <a:ext cx="2653164" cy="1821123"/>
                  </a:xfrm>
                  <a:custGeom>
                    <a:avLst/>
                    <a:gdLst>
                      <a:gd fmla="*/ 1028698 w 1981142" name="connsiteX0"/>
                      <a:gd fmla="*/ 1415810 h 1423107" name="connsiteY0"/>
                      <a:gd fmla="*/ 372044 w 1981142" name="connsiteX1"/>
                      <a:gd fmla="*/ 1305892 h 1423107" name="connsiteY1"/>
                      <a:gd fmla="*/ 6665 w 1981142" name="connsiteX2"/>
                      <a:gd fmla="*/ 897650 h 1423107" name="connsiteY2"/>
                      <a:gd fmla="*/ 120680 w 1981142" name="connsiteX3"/>
                      <a:gd fmla="*/ 488266 h 1423107" name="connsiteY3"/>
                      <a:gd fmla="*/ 505490 w 1981142" name="connsiteX4"/>
                      <a:gd fmla="*/ 123172 h 1423107" name="connsiteY4"/>
                      <a:gd fmla="*/ 925161 w 1981142" name="connsiteX5"/>
                      <a:gd fmla="*/ 3062 h 1423107" name="connsiteY5"/>
                      <a:gd fmla="*/ 1882138 w 1981142" name="connsiteX6"/>
                      <a:gd fmla="*/ 447975 h 1423107" name="connsiteY6"/>
                      <a:gd fmla="*/ 1897569 w 1981142" name="connsiteX7"/>
                      <a:gd fmla="*/ 904699 h 1423107" name="connsiteY7"/>
                      <a:gd fmla="*/ 1408364 w 1981142" name="connsiteX8"/>
                      <a:gd fmla="*/ 1359422 h 1423107" name="connsiteY8"/>
                      <a:gd fmla="*/ 1028793 w 1981142" name="connsiteX9"/>
                      <a:gd fmla="*/ 1415620 h 1423107" name="connsiteY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b="b" l="l" r="r" t="t"/>
                    <a:pathLst>
                      <a:path h="1423107" w="1981142">
                        <a:moveTo>
                          <a:pt x="1028698" y="1415810"/>
                        </a:moveTo>
                        <a:cubicBezTo>
                          <a:pt x="817148" y="1418858"/>
                          <a:pt x="592072" y="1375996"/>
                          <a:pt x="372044" y="1305892"/>
                        </a:cubicBezTo>
                        <a:cubicBezTo>
                          <a:pt x="171162" y="1241979"/>
                          <a:pt x="41336" y="1111201"/>
                          <a:pt x="6665" y="897650"/>
                        </a:cubicBezTo>
                        <a:cubicBezTo>
                          <a:pt x="-18290" y="744107"/>
                          <a:pt x="28382" y="609424"/>
                          <a:pt x="120680" y="488266"/>
                        </a:cubicBezTo>
                        <a:cubicBezTo>
                          <a:pt x="229169" y="345867"/>
                          <a:pt x="356138" y="222994"/>
                          <a:pt x="505490" y="123172"/>
                        </a:cubicBezTo>
                        <a:cubicBezTo>
                          <a:pt x="632934" y="38019"/>
                          <a:pt x="776286" y="13921"/>
                          <a:pt x="925161" y="3062"/>
                        </a:cubicBezTo>
                        <a:cubicBezTo>
                          <a:pt x="1327307" y="-26180"/>
                          <a:pt x="1631345" y="156415"/>
                          <a:pt x="1882138" y="447975"/>
                        </a:cubicBezTo>
                        <a:cubicBezTo>
                          <a:pt x="2008535" y="594946"/>
                          <a:pt x="2014155" y="750584"/>
                          <a:pt x="1897569" y="904699"/>
                        </a:cubicBezTo>
                        <a:cubicBezTo>
                          <a:pt x="1761837" y="1084150"/>
                          <a:pt x="1593435" y="1232359"/>
                          <a:pt x="1408364" y="1359422"/>
                        </a:cubicBezTo>
                        <a:cubicBezTo>
                          <a:pt x="1300446" y="1433527"/>
                          <a:pt x="1173954" y="1428193"/>
                          <a:pt x="1028793" y="141562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0">
                    <a:noFill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005a4a70-e4f8-4c03-b1b5-62e90b063836" id="13" name="任意多边形: 形状 12">
                    <a:extLst>
                      <a:ext uri="{FF2B5EF4-FFF2-40B4-BE49-F238E27FC236}">
                        <a16:creationId id="{03EC2BD4-0AE1-BC5B-7302-4E969BD22D79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636512" y="3718654"/>
                    <a:ext cx="2653164" cy="1821123"/>
                  </a:xfrm>
                  <a:custGeom>
                    <a:avLst/>
                    <a:gdLst>
                      <a:gd fmla="*/ 1028698 w 1981142" name="connsiteX0"/>
                      <a:gd fmla="*/ 1415810 h 1423107" name="connsiteY0"/>
                      <a:gd fmla="*/ 372044 w 1981142" name="connsiteX1"/>
                      <a:gd fmla="*/ 1305892 h 1423107" name="connsiteY1"/>
                      <a:gd fmla="*/ 6665 w 1981142" name="connsiteX2"/>
                      <a:gd fmla="*/ 897650 h 1423107" name="connsiteY2"/>
                      <a:gd fmla="*/ 120680 w 1981142" name="connsiteX3"/>
                      <a:gd fmla="*/ 488266 h 1423107" name="connsiteY3"/>
                      <a:gd fmla="*/ 505490 w 1981142" name="connsiteX4"/>
                      <a:gd fmla="*/ 123172 h 1423107" name="connsiteY4"/>
                      <a:gd fmla="*/ 925161 w 1981142" name="connsiteX5"/>
                      <a:gd fmla="*/ 3062 h 1423107" name="connsiteY5"/>
                      <a:gd fmla="*/ 1882138 w 1981142" name="connsiteX6"/>
                      <a:gd fmla="*/ 447975 h 1423107" name="connsiteY6"/>
                      <a:gd fmla="*/ 1897569 w 1981142" name="connsiteX7"/>
                      <a:gd fmla="*/ 904699 h 1423107" name="connsiteY7"/>
                      <a:gd fmla="*/ 1408364 w 1981142" name="connsiteX8"/>
                      <a:gd fmla="*/ 1359422 h 1423107" name="connsiteY8"/>
                      <a:gd fmla="*/ 1028793 w 1981142" name="connsiteX9"/>
                      <a:gd fmla="*/ 1415620 h 1423107" name="connsiteY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b="b" l="l" r="r" t="t"/>
                    <a:pathLst>
                      <a:path h="1423107" w="1981142">
                        <a:moveTo>
                          <a:pt x="1028698" y="1415810"/>
                        </a:moveTo>
                        <a:cubicBezTo>
                          <a:pt x="817148" y="1418858"/>
                          <a:pt x="592072" y="1375996"/>
                          <a:pt x="372044" y="1305892"/>
                        </a:cubicBezTo>
                        <a:cubicBezTo>
                          <a:pt x="171162" y="1241979"/>
                          <a:pt x="41336" y="1111201"/>
                          <a:pt x="6665" y="897650"/>
                        </a:cubicBezTo>
                        <a:cubicBezTo>
                          <a:pt x="-18290" y="744107"/>
                          <a:pt x="28382" y="609424"/>
                          <a:pt x="120680" y="488266"/>
                        </a:cubicBezTo>
                        <a:cubicBezTo>
                          <a:pt x="229169" y="345867"/>
                          <a:pt x="356138" y="222994"/>
                          <a:pt x="505490" y="123172"/>
                        </a:cubicBezTo>
                        <a:cubicBezTo>
                          <a:pt x="632934" y="38019"/>
                          <a:pt x="776286" y="13921"/>
                          <a:pt x="925161" y="3062"/>
                        </a:cubicBezTo>
                        <a:cubicBezTo>
                          <a:pt x="1327307" y="-26180"/>
                          <a:pt x="1631345" y="156415"/>
                          <a:pt x="1882138" y="447975"/>
                        </a:cubicBezTo>
                        <a:cubicBezTo>
                          <a:pt x="2008535" y="594946"/>
                          <a:pt x="2014155" y="750584"/>
                          <a:pt x="1897569" y="904699"/>
                        </a:cubicBezTo>
                        <a:cubicBezTo>
                          <a:pt x="1761837" y="1084150"/>
                          <a:pt x="1593435" y="1232359"/>
                          <a:pt x="1408364" y="1359422"/>
                        </a:cubicBezTo>
                        <a:cubicBezTo>
                          <a:pt x="1300446" y="1433527"/>
                          <a:pt x="1173954" y="1428193"/>
                          <a:pt x="1028793" y="141562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t" anchorCtr="0" bIns="45720" compatLnSpc="1" forceAA="0" fromWordArt="0" lIns="91440" numCol="1" rIns="91440" rot="0" rtlCol="0" spcCol="0" spcFirstLastPara="0" tIns="45720" vert="horz" wrap="square">
                    <a:noAutofit/>
                  </a:bodyPr>
                  <a:lstStyle/>
                  <a:p>
                    <a:pPr algn="ctr"/>
                  </a:p>
                </p:txBody>
              </p:sp>
            </p:grpSp>
            <p:sp>
              <p:nvSpPr>
                <p:cNvPr descr="fba1886f-1c6e-41a1-8cb5-f1b31a26d0dc" id="62" name="Bullet3">
                  <a:extLst>
                    <a:ext uri="{FF2B5EF4-FFF2-40B4-BE49-F238E27FC236}">
                      <a16:creationId id="{F2764906-5FC0-2DA7-B350-3446ED97C70E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2867026" y="3697540"/>
                  <a:ext cx="2540384" cy="562952"/>
                </a:xfrm>
                <a:prstGeom prst="roundRect">
                  <a:avLst>
                    <a:gd fmla="val 0" name="adj"/>
                  </a:avLst>
                </a:prstGeom>
                <a:noFill/>
                <a:ln cap="rnd" w="12700">
                  <a:noFill/>
                  <a:prstDash val="solid"/>
                  <a:round/>
                  <a:headEnd/>
                  <a:tailEnd/>
                </a:ln>
                <a:effectLst>
                  <a:outerShdw algn="ctr" blurRad="254000" dist="127000" rotWithShape="0">
                    <a:schemeClr val="bg1">
                      <a:lumMod val="6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b" anchorCtr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b="true" i="false" u="none" sz="2000">
                      <a:solidFill>
                        <a:srgbClr val="FFFFFF"/>
                      </a:solidFill>
                      <a:ea typeface="微软雅黑"/>
                    </a:rPr>
                    <a:t>评估与沟通</a:t>
                  </a:r>
                </a:p>
              </p:txBody>
            </p:sp>
            <p:sp>
              <p:nvSpPr>
                <p:cNvPr descr="3be42de0-8a7b-4c04-b0be-a506e9216a14" id="63" name="Text3">
                  <a:extLst>
                    <a:ext uri="{FF2B5EF4-FFF2-40B4-BE49-F238E27FC236}">
                      <a16:creationId id="{E517498D-AA82-DCDB-62C5-1C4994A3D0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2867026" y="4260491"/>
                  <a:ext cx="2540384" cy="854065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400">
                      <a:solidFill>
                        <a:srgbClr val="FFFFFF"/>
                      </a:solidFill>
                      <a:ea typeface="微软雅黑"/>
                    </a:rPr>
                    <a:t>试听后老师综合评估学习能力、沟通能力和表达能力，确保就业潜力。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教学支持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说明学校的考核机制和辅导支持情况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完善的考核与辅导</a:t>
            </a:r>
          </a:p>
        </p:txBody>
      </p:sp>
      <p:grpSp>
        <p:nvGrpSpPr>
          <p:cNvPr descr="c2876251-df7d-49fa-b093-e3da7ff6cb06" id="6" name="e4da216c-8377-4d12-9b20-9120541452fe.source.3.zh-Hans.pptx">
            <a:extLst>
              <a:ext uri="{FF2B5EF4-FFF2-40B4-BE49-F238E27FC236}">
                <a16:creationId id="{07CE6B59-3D03-D053-7F19-5705E38E44CD}"/>
              </a:ext>
            </a:extLst>
          </p:cNvPr>
          <p:cNvGrpSpPr/>
          <p:nvPr/>
        </p:nvGrpSpPr>
        <p:grpSpPr>
          <a:xfrm>
            <a:off x="1994274" y="1173735"/>
            <a:ext cx="8075503" cy="4500181"/>
            <a:chOff x="1994274" y="1173735"/>
            <a:chExt cx="8075503" cy="4500181"/>
          </a:xfrm>
        </p:grpSpPr>
        <p:sp>
          <p:nvSpPr>
            <p:cNvPr descr="cf8086d6-3875-40f8-b46b-7a83a05d3dd1" id="50" name="Title">
              <a:extLst>
                <a:ext uri="{FF2B5EF4-FFF2-40B4-BE49-F238E27FC236}">
                  <a16:creationId id="{13BAE5CD-7C32-7237-F8D3-6EF80509D12F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1994274" y="1173735"/>
              <a:ext cx="8075503" cy="702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展示严谨的教学支持体系</a:t>
              </a:r>
            </a:p>
          </p:txBody>
        </p:sp>
        <p:grpSp>
          <p:nvGrpSpPr>
            <p:cNvPr descr="5b2d517d-2208-4357-9706-0d6c30bec449" id="2" name="组合 1">
              <a:extLst>
                <a:ext uri="{FF2B5EF4-FFF2-40B4-BE49-F238E27FC236}">
                  <a16:creationId id="{27B9AFCF-BBA5-0424-2F36-E77A0ED8C714}"/>
                </a:ext>
              </a:extLst>
            </p:cNvPr>
            <p:cNvGrpSpPr/>
            <p:nvPr/>
          </p:nvGrpSpPr>
          <p:grpSpPr>
            <a:xfrm>
              <a:off x="2353275" y="2890732"/>
              <a:ext cx="2939902" cy="2667190"/>
              <a:chOff x="2353275" y="2890732"/>
              <a:chExt cx="2939902" cy="2667190"/>
            </a:xfrm>
          </p:grpSpPr>
          <p:sp>
            <p:nvSpPr>
              <p:cNvPr descr="686a0560-6186-47e1-9038-029f4822942b" id="13" name="Shape1">
                <a:extLst>
                  <a:ext uri="{FF2B5EF4-FFF2-40B4-BE49-F238E27FC236}">
                    <a16:creationId id="{EAAAC43D-E966-EA47-9A43-CCB44B2CA1A2}"/>
                  </a:ext>
                </a:extLst>
              </p:cNvPr>
              <p:cNvSpPr/>
              <p:nvPr/>
            </p:nvSpPr>
            <p:spPr>
              <a:xfrm flipH="true" flipV="false">
                <a:off x="2353275" y="3267076"/>
                <a:ext cx="2939902" cy="2290846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3dc11f5-2385-4115-9ef2-1bdb55b11368" id="10" name="Text1">
                <a:extLst>
                  <a:ext uri="{FF2B5EF4-FFF2-40B4-BE49-F238E27FC236}">
                    <a16:creationId id="{E66695E6-2FC1-5D64-FA95-6FB3FC986A57}"/>
                  </a:ext>
                </a:extLst>
              </p:cNvPr>
              <p:cNvSpPr txBox="1"/>
              <p:nvPr/>
            </p:nvSpPr>
            <p:spPr>
              <a:xfrm flipV="false" flipH="false">
                <a:off x="2490289" y="4242925"/>
                <a:ext cx="2625764" cy="93496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每日作业 + 每月月考（笔试、机试、面试）。</a:t>
                </a:r>
              </a:p>
            </p:txBody>
          </p:sp>
          <p:sp>
            <p:nvSpPr>
              <p:cNvPr descr="b1ceb581-b183-4ffa-8b46-160b9d731939" id="11" name="Bullet1">
                <a:extLst>
                  <a:ext uri="{FF2B5EF4-FFF2-40B4-BE49-F238E27FC236}">
                    <a16:creationId id="{D054EB2E-1F2A-162E-CBD2-200E8A967729}"/>
                  </a:ext>
                </a:extLst>
              </p:cNvPr>
              <p:cNvSpPr txBox="1"/>
              <p:nvPr/>
            </p:nvSpPr>
            <p:spPr>
              <a:xfrm flipV="false" flipH="false">
                <a:off x="2490288" y="3647111"/>
                <a:ext cx="2284912" cy="595812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FFFFFF"/>
                    </a:solidFill>
                    <a:ea typeface="微软雅黑"/>
                  </a:rPr>
                  <a:t>考核机制</a:t>
                </a:r>
              </a:p>
            </p:txBody>
          </p:sp>
          <p:sp>
            <p:nvSpPr>
              <p:cNvPr descr="437ea19b-aebc-4503-968b-fc34fda2f6c9" id="33" name="IconMisc1">
                <a:extLst>
                  <a:ext uri="{FF2B5EF4-FFF2-40B4-BE49-F238E27FC236}">
                    <a16:creationId id="{A8B782D5-3213-FA3F-B5F2-CCD4DE1C7070}"/>
                  </a:ext>
                </a:extLst>
              </p:cNvPr>
              <p:cNvSpPr/>
              <p:nvPr/>
            </p:nvSpPr>
            <p:spPr>
              <a:xfrm flipH="true" rot="21244468" flipV="false">
                <a:off x="2550248" y="2890732"/>
                <a:ext cx="826074" cy="720913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12700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efbaab1-a8a9-4494-a1c9-8ccc3353102a" id="34" name="Number1">
                <a:extLst>
                  <a:ext uri="{FF2B5EF4-FFF2-40B4-BE49-F238E27FC236}">
                    <a16:creationId id="{2F93238A-770F-7910-2186-9AC9EADCC2A9}"/>
                  </a:ext>
                </a:extLst>
              </p:cNvPr>
              <p:cNvSpPr/>
              <p:nvPr/>
            </p:nvSpPr>
            <p:spPr>
              <a:xfrm flipV="false" flipH="false">
                <a:off x="2622959" y="2919439"/>
                <a:ext cx="690335" cy="7128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01</a:t>
                </a:r>
              </a:p>
            </p:txBody>
          </p:sp>
        </p:grpSp>
        <p:grpSp>
          <p:nvGrpSpPr>
            <p:cNvPr descr="f43cc670-968c-4235-ae2e-24eefe84d945" id="3" name="组合 2">
              <a:extLst>
                <a:ext uri="{FF2B5EF4-FFF2-40B4-BE49-F238E27FC236}">
                  <a16:creationId id="{2ACA18F7-E66A-E181-4B16-7060A58207E4}"/>
                </a:ext>
              </a:extLst>
            </p:cNvPr>
            <p:cNvGrpSpPr/>
            <p:nvPr/>
          </p:nvGrpSpPr>
          <p:grpSpPr>
            <a:xfrm>
              <a:off x="4465414" y="2045734"/>
              <a:ext cx="3320796" cy="2290846"/>
              <a:chOff x="4465414" y="2045734"/>
              <a:chExt cx="3320796" cy="2290846"/>
            </a:xfrm>
          </p:grpSpPr>
          <p:sp>
            <p:nvSpPr>
              <p:cNvPr descr="9d1df28d-5978-4244-af55-09e05ee91a22" id="17" name="Shape2">
                <a:extLst>
                  <a:ext uri="{FF2B5EF4-FFF2-40B4-BE49-F238E27FC236}">
                    <a16:creationId id="{3F1287BD-FCB4-C7B5-2DC4-8EA171B14CEA}"/>
                  </a:ext>
                </a:extLst>
              </p:cNvPr>
              <p:cNvSpPr/>
              <p:nvPr/>
            </p:nvSpPr>
            <p:spPr>
              <a:xfrm flipH="true" flipV="false">
                <a:off x="4465414" y="2045734"/>
                <a:ext cx="2939902" cy="2290846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3f41550c-766d-4c5c-9265-aaedd99b22cf" id="18" name="Text2">
                <a:extLst>
                  <a:ext uri="{FF2B5EF4-FFF2-40B4-BE49-F238E27FC236}">
                    <a16:creationId id="{10E66E26-FC83-DD7E-8A4A-980FF62BBF0B}"/>
                  </a:ext>
                </a:extLst>
              </p:cNvPr>
              <p:cNvSpPr txBox="1"/>
              <p:nvPr/>
            </p:nvSpPr>
            <p:spPr>
              <a:xfrm flipV="false" flipH="false">
                <a:off x="4602428" y="3021582"/>
                <a:ext cx="2112132" cy="97584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免费重修当月课程，直到掌握。</a:t>
                </a:r>
              </a:p>
            </p:txBody>
          </p:sp>
          <p:sp>
            <p:nvSpPr>
              <p:cNvPr descr="7a7807af-50c1-427d-940b-83b717664b37" id="19" name="Bullet2">
                <a:extLst>
                  <a:ext uri="{FF2B5EF4-FFF2-40B4-BE49-F238E27FC236}">
                    <a16:creationId id="{0542B06C-9478-1ECF-0317-B56D2C847EB5}"/>
                  </a:ext>
                </a:extLst>
              </p:cNvPr>
              <p:cNvSpPr txBox="1"/>
              <p:nvPr/>
            </p:nvSpPr>
            <p:spPr>
              <a:xfrm flipV="false" flipH="false">
                <a:off x="4602427" y="2425769"/>
                <a:ext cx="2301552" cy="595812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FFFFFF"/>
                    </a:solidFill>
                    <a:ea typeface="微软雅黑"/>
                  </a:rPr>
                  <a:t>未通过处理</a:t>
                </a:r>
              </a:p>
            </p:txBody>
          </p:sp>
          <p:sp>
            <p:nvSpPr>
              <p:cNvPr descr="8aeebcf6-2540-4c7a-a3db-22ea0f1e66dc" id="37" name="IconMisc2">
                <a:extLst>
                  <a:ext uri="{FF2B5EF4-FFF2-40B4-BE49-F238E27FC236}">
                    <a16:creationId id="{947E8081-0D41-CE79-20FC-E2C55B082AC1}"/>
                  </a:ext>
                </a:extLst>
              </p:cNvPr>
              <p:cNvSpPr/>
              <p:nvPr/>
            </p:nvSpPr>
            <p:spPr>
              <a:xfrm flipH="true" rot="21244468" flipV="false">
                <a:off x="6960136" y="2293566"/>
                <a:ext cx="826074" cy="720913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12700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4545224-d962-440a-b67c-b1c7ff4e60e0" id="38" name="Number2">
                <a:extLst>
                  <a:ext uri="{FF2B5EF4-FFF2-40B4-BE49-F238E27FC236}">
                    <a16:creationId id="{D06F3B0F-709E-C646-D721-756237036787}"/>
                  </a:ext>
                </a:extLst>
              </p:cNvPr>
              <p:cNvSpPr/>
              <p:nvPr/>
            </p:nvSpPr>
            <p:spPr>
              <a:xfrm flipV="false" flipH="false">
                <a:off x="7032847" y="2322273"/>
                <a:ext cx="690335" cy="7128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02</a:t>
                </a:r>
              </a:p>
            </p:txBody>
          </p:sp>
        </p:grpSp>
        <p:grpSp>
          <p:nvGrpSpPr>
            <p:cNvPr descr="22b01e71-42a8-47e3-8652-95c7121eac74" id="4" name="组合 3">
              <a:extLst>
                <a:ext uri="{FF2B5EF4-FFF2-40B4-BE49-F238E27FC236}">
                  <a16:creationId id="{4D56E28D-7134-8290-0295-44CA3E49D325}"/>
                </a:ext>
              </a:extLst>
            </p:cNvPr>
            <p:cNvGrpSpPr/>
            <p:nvPr/>
          </p:nvGrpSpPr>
          <p:grpSpPr>
            <a:xfrm>
              <a:off x="6577553" y="3267076"/>
              <a:ext cx="3248472" cy="2406840"/>
              <a:chOff x="6577553" y="3267076"/>
              <a:chExt cx="3248472" cy="2406840"/>
            </a:xfrm>
          </p:grpSpPr>
          <p:sp>
            <p:nvSpPr>
              <p:cNvPr descr="25933173-22a0-47f9-ac5b-aead5cf775bd" id="26" name="Shape3">
                <a:extLst>
                  <a:ext uri="{FF2B5EF4-FFF2-40B4-BE49-F238E27FC236}">
                    <a16:creationId id="{DCE5A162-27DD-6911-19BC-F5433975819C}"/>
                  </a:ext>
                </a:extLst>
              </p:cNvPr>
              <p:cNvSpPr/>
              <p:nvPr/>
            </p:nvSpPr>
            <p:spPr>
              <a:xfrm flipH="true" flipV="false">
                <a:off x="6577553" y="3267076"/>
                <a:ext cx="2939902" cy="2290846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w="0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493c457-6764-4bd0-8a7f-53229ead238d" id="27" name="Text3">
                <a:extLst>
                  <a:ext uri="{FF2B5EF4-FFF2-40B4-BE49-F238E27FC236}">
                    <a16:creationId id="{02018070-5E04-12CA-5A1A-C812AC06FB69}"/>
                  </a:ext>
                </a:extLst>
              </p:cNvPr>
              <p:cNvSpPr txBox="1"/>
              <p:nvPr/>
            </p:nvSpPr>
            <p:spPr>
              <a:xfrm flipV="false" flipH="false">
                <a:off x="6714567" y="4242925"/>
                <a:ext cx="2358095" cy="93496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周一至周四晚自习，老师随时答疑，假期快速响应。</a:t>
                </a:r>
              </a:p>
            </p:txBody>
          </p:sp>
          <p:sp>
            <p:nvSpPr>
              <p:cNvPr descr="007f277a-1b13-4ca4-a10f-e63badda5c5c" id="28" name="Bullet3">
                <a:extLst>
                  <a:ext uri="{FF2B5EF4-FFF2-40B4-BE49-F238E27FC236}">
                    <a16:creationId id="{A92B0C12-92F7-50E4-A225-63A33EFF771A}"/>
                  </a:ext>
                </a:extLst>
              </p:cNvPr>
              <p:cNvSpPr txBox="1"/>
              <p:nvPr/>
            </p:nvSpPr>
            <p:spPr>
              <a:xfrm flipV="false" flipH="false">
                <a:off x="6714565" y="3647111"/>
                <a:ext cx="2358095" cy="595812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FFFFFF"/>
                    </a:solidFill>
                    <a:ea typeface="微软雅黑"/>
                  </a:rPr>
                  <a:t>辅导支持</a:t>
                </a:r>
              </a:p>
            </p:txBody>
          </p:sp>
          <p:sp>
            <p:nvSpPr>
              <p:cNvPr descr="5a595c7f-d3e5-49a1-8b89-fdb1450b28fe" id="40" name="IconMisc3">
                <a:extLst>
                  <a:ext uri="{FF2B5EF4-FFF2-40B4-BE49-F238E27FC236}">
                    <a16:creationId id="{8656C532-E34B-A412-D0DC-4AF4ED7F3E76}"/>
                  </a:ext>
                </a:extLst>
              </p:cNvPr>
              <p:cNvSpPr/>
              <p:nvPr/>
            </p:nvSpPr>
            <p:spPr>
              <a:xfrm flipH="true" rot="21244468" flipV="false">
                <a:off x="8999951" y="4932394"/>
                <a:ext cx="826074" cy="720913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w="12700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6bb66eb-b96b-48b1-9c9d-f4d8831729fd" id="41" name="Number3">
                <a:extLst>
                  <a:ext uri="{FF2B5EF4-FFF2-40B4-BE49-F238E27FC236}">
                    <a16:creationId id="{88866E3D-8AF9-659A-53E5-CAB01F0B3A0B}"/>
                  </a:ext>
                </a:extLst>
              </p:cNvPr>
              <p:cNvSpPr/>
              <p:nvPr/>
            </p:nvSpPr>
            <p:spPr>
              <a:xfrm flipV="false" flipH="false">
                <a:off x="9072662" y="4961101"/>
                <a:ext cx="690335" cy="7128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03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就业保障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介绍学校的就业保障措施、就业企业、城市、薪资前景、职业发展和后续支持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就业保障，助你成功</a:t>
            </a:r>
          </a:p>
        </p:txBody>
      </p:sp>
      <p:grpSp>
        <p:nvGrpSpPr>
          <p:cNvPr descr="b94418a7-c308-45d6-9e78-7be38e57c807" id="121" name="588d6f73-4e14-44f9-9469-adb71ecfbf57.source.6.zh-Hans.pptx">
            <a:extLst>
              <a:ext uri="{FF2B5EF4-FFF2-40B4-BE49-F238E27FC236}">
                <a16:creationId id="{E0FA2A7C-DD25-220F-21A9-FF38432632F7}"/>
              </a:ext>
            </a:extLst>
          </p:cNvPr>
          <p:cNvGrpSpPr/>
          <p:nvPr/>
        </p:nvGrpSpPr>
        <p:grpSpPr>
          <a:xfrm>
            <a:off x="660399" y="1130300"/>
            <a:ext cx="11163297" cy="5281416"/>
            <a:chOff x="660399" y="1130300"/>
            <a:chExt cx="11163297" cy="5281416"/>
          </a:xfrm>
        </p:grpSpPr>
        <p:sp>
          <p:nvSpPr>
            <p:cNvPr descr="3a22539e-7afd-4606-9680-a6dedb4cbedd" id="89" name="Title">
              <a:extLst>
                <a:ext uri="{FF2B5EF4-FFF2-40B4-BE49-F238E27FC236}">
                  <a16:creationId id="{C6CA1A38-BC08-1E72-14DB-5C860DBB521B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60399" y="1130300"/>
              <a:ext cx="10858500" cy="687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突出就业竞争力和保障措施</a:t>
              </a:r>
            </a:p>
          </p:txBody>
        </p:sp>
        <p:grpSp>
          <p:nvGrpSpPr>
            <p:cNvPr descr="be04a5e1-cd08-4cfa-a9c5-787bf1050d5f" id="113" name="组合 112">
              <a:extLst>
                <a:ext uri="{FF2B5EF4-FFF2-40B4-BE49-F238E27FC236}">
                  <a16:creationId id="{C7B52B5F-8CB4-BC21-7A37-C03A48709145}"/>
                </a:ext>
              </a:extLst>
            </p:cNvPr>
            <p:cNvGrpSpPr/>
            <p:nvPr/>
          </p:nvGrpSpPr>
          <p:grpSpPr>
            <a:xfrm>
              <a:off x="660400" y="1834672"/>
              <a:ext cx="3513995" cy="2141133"/>
              <a:chOff x="660400" y="1834672"/>
              <a:chExt cx="3513995" cy="2141133"/>
            </a:xfrm>
          </p:grpSpPr>
          <p:sp>
            <p:nvSpPr>
              <p:cNvPr descr="50456c24-3903-4090-8d72-dd8e00c5ecdb" id="106" name="ComponentBackground1">
                <a:extLst>
                  <a:ext uri="{FF2B5EF4-FFF2-40B4-BE49-F238E27FC236}">
                    <a16:creationId id="{87F10AD9-73FB-2F11-F8C0-51CE46A23659}"/>
                  </a:ext>
                </a:extLst>
              </p:cNvPr>
              <p:cNvSpPr/>
              <p:nvPr/>
            </p:nvSpPr>
            <p:spPr>
              <a:xfrm flipV="false" flipH="false">
                <a:off x="660400" y="2090081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711ee166-0913-477f-bbd3-edd9c72e74ab" id="104" name="Text1">
                <a:extLst>
                  <a:ext uri="{FF2B5EF4-FFF2-40B4-BE49-F238E27FC236}">
                    <a16:creationId id="{825FC55C-F418-27F0-1E10-1C6B537B511B}"/>
                  </a:ext>
                </a:extLst>
              </p:cNvPr>
              <p:cNvSpPr txBox="1"/>
              <p:nvPr/>
            </p:nvSpPr>
            <p:spPr>
              <a:xfrm flipV="false" flipH="false">
                <a:off x="736074" y="2755424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就业指导课程 + 老师陪同面试（直至就业）；签订就业协议，毕业后可免费回校重学；对推荐工作不满意可无限次重新推荐。</a:t>
                </a:r>
              </a:p>
            </p:txBody>
          </p:sp>
          <p:sp>
            <p:nvSpPr>
              <p:cNvPr descr="beaa9b03-a8ba-4949-a2bf-0da2c75462ab" id="105" name="Bullet1">
                <a:extLst>
                  <a:ext uri="{FF2B5EF4-FFF2-40B4-BE49-F238E27FC236}">
                    <a16:creationId id="{51C63E7F-A3EB-F3A0-E0A1-A6E51F960788}"/>
                  </a:ext>
                </a:extLst>
              </p:cNvPr>
              <p:cNvSpPr txBox="1"/>
              <p:nvPr/>
            </p:nvSpPr>
            <p:spPr>
              <a:xfrm flipV="false" flipH="false">
                <a:off x="736072" y="2147124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就业保障</a:t>
                </a:r>
              </a:p>
            </p:txBody>
          </p:sp>
          <p:sp>
            <p:nvSpPr>
              <p:cNvPr descr="2a657a8f-b00a-4641-88a2-8b5106c92daa" id="108" name="Number1">
                <a:extLst>
                  <a:ext uri="{FF2B5EF4-FFF2-40B4-BE49-F238E27FC236}">
                    <a16:creationId id="{43B55714-9626-D4AA-BFB1-D639108B402B}"/>
                  </a:ext>
                </a:extLst>
              </p:cNvPr>
              <p:cNvSpPr/>
              <p:nvPr/>
            </p:nvSpPr>
            <p:spPr>
              <a:xfrm flipH="true" flipV="false">
                <a:off x="3487625" y="1834672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descr="a319d9d6-390d-4410-a9b6-1832765ca52a" id="114" name="组合 113">
              <a:extLst>
                <a:ext uri="{FF2B5EF4-FFF2-40B4-BE49-F238E27FC236}">
                  <a16:creationId id="{99076323-E038-3D5E-C716-EE22E14981ED}"/>
                </a:ext>
              </a:extLst>
            </p:cNvPr>
            <p:cNvGrpSpPr/>
            <p:nvPr/>
          </p:nvGrpSpPr>
          <p:grpSpPr>
            <a:xfrm>
              <a:off x="4332652" y="1834672"/>
              <a:ext cx="3513995" cy="2141133"/>
              <a:chOff x="4332652" y="1834672"/>
              <a:chExt cx="3513995" cy="2141133"/>
            </a:xfrm>
          </p:grpSpPr>
          <p:sp>
            <p:nvSpPr>
              <p:cNvPr descr="183be965-4f0e-4dfe-8116-aaaaec992136" id="8" name="ComponentBackground2">
                <a:extLst>
                  <a:ext uri="{FF2B5EF4-FFF2-40B4-BE49-F238E27FC236}">
                    <a16:creationId id="{56E421F4-2113-A6F7-4DF2-C63100990659}"/>
                  </a:ext>
                </a:extLst>
              </p:cNvPr>
              <p:cNvSpPr/>
              <p:nvPr/>
            </p:nvSpPr>
            <p:spPr>
              <a:xfrm flipV="false" flipH="false">
                <a:off x="4332652" y="2090081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dbe3554a-9dec-4565-a229-eac292462ffd" id="9" name="Text2">
                <a:extLst>
                  <a:ext uri="{FF2B5EF4-FFF2-40B4-BE49-F238E27FC236}">
                    <a16:creationId id="{98BC4B66-665B-6246-BBC7-915BA5124AFF}"/>
                  </a:ext>
                </a:extLst>
              </p:cNvPr>
              <p:cNvSpPr txBox="1"/>
              <p:nvPr/>
            </p:nvSpPr>
            <p:spPr>
              <a:xfrm flipV="false" flipH="false">
                <a:off x="4408326" y="2755424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大企业（完善培训体系） + 中小企业（发展潜力大）。</a:t>
                </a:r>
              </a:p>
            </p:txBody>
          </p:sp>
          <p:sp>
            <p:nvSpPr>
              <p:cNvPr descr="56ac6f99-e345-4973-a81f-6021bdf3bad7" id="10" name="Bullet2">
                <a:extLst>
                  <a:ext uri="{FF2B5EF4-FFF2-40B4-BE49-F238E27FC236}">
                    <a16:creationId id="{0E538052-F7F7-49F4-5430-B3C21647DED4}"/>
                  </a:ext>
                </a:extLst>
              </p:cNvPr>
              <p:cNvSpPr txBox="1"/>
              <p:nvPr/>
            </p:nvSpPr>
            <p:spPr>
              <a:xfrm flipV="false" flipH="false">
                <a:off x="4408324" y="2147124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就业企业</a:t>
                </a:r>
              </a:p>
            </p:txBody>
          </p:sp>
          <p:sp>
            <p:nvSpPr>
              <p:cNvPr descr="1060d4ac-f227-487e-9b30-da8113bc8632" id="11" name="Number2">
                <a:extLst>
                  <a:ext uri="{FF2B5EF4-FFF2-40B4-BE49-F238E27FC236}">
                    <a16:creationId id="{AA10ECE7-D23F-AECF-2A9B-89892AFD7079}"/>
                  </a:ext>
                </a:extLst>
              </p:cNvPr>
              <p:cNvSpPr/>
              <p:nvPr/>
            </p:nvSpPr>
            <p:spPr>
              <a:xfrm flipH="true" flipV="false">
                <a:off x="7159877" y="1834672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2</a:t>
                </a:r>
              </a:p>
            </p:txBody>
          </p:sp>
        </p:grpSp>
        <p:grpSp>
          <p:nvGrpSpPr>
            <p:cNvPr descr="358dbbff-28c5-4adc-921c-563f63eb5112" id="117" name="组合 116">
              <a:extLst>
                <a:ext uri="{FF2B5EF4-FFF2-40B4-BE49-F238E27FC236}">
                  <a16:creationId id="{D8C5123F-19BD-744F-9B65-72F71A18E899}"/>
                </a:ext>
              </a:extLst>
            </p:cNvPr>
            <p:cNvGrpSpPr/>
            <p:nvPr/>
          </p:nvGrpSpPr>
          <p:grpSpPr>
            <a:xfrm>
              <a:off x="8004905" y="1834672"/>
              <a:ext cx="3513995" cy="2141133"/>
              <a:chOff x="8004905" y="1834672"/>
              <a:chExt cx="3513995" cy="2141133"/>
            </a:xfrm>
          </p:grpSpPr>
          <p:sp>
            <p:nvSpPr>
              <p:cNvPr descr="bc78ad55-25ce-4a8b-9212-56edf4631869" id="13" name="ComponentBackground3">
                <a:extLst>
                  <a:ext uri="{FF2B5EF4-FFF2-40B4-BE49-F238E27FC236}">
                    <a16:creationId id="{C47739DB-C6B8-F416-7ABE-36787703C3FD}"/>
                  </a:ext>
                </a:extLst>
              </p:cNvPr>
              <p:cNvSpPr/>
              <p:nvPr/>
            </p:nvSpPr>
            <p:spPr>
              <a:xfrm flipV="false" flipH="false">
                <a:off x="8004905" y="2090081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3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9db1c059-baac-4918-a8c0-46759bd6c7fb" id="14" name="Text3">
                <a:extLst>
                  <a:ext uri="{FF2B5EF4-FFF2-40B4-BE49-F238E27FC236}">
                    <a16:creationId id="{E5855027-776A-6D4B-B739-34A01EBCCD25}"/>
                  </a:ext>
                </a:extLst>
              </p:cNvPr>
              <p:cNvSpPr txBox="1"/>
              <p:nvPr/>
            </p:nvSpPr>
            <p:spPr>
              <a:xfrm flipV="false" flipH="false">
                <a:off x="8080579" y="2755424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北京、上海、深圳、杭州等一线城市及二三线城市。</a:t>
                </a:r>
              </a:p>
            </p:txBody>
          </p:sp>
          <p:sp>
            <p:nvSpPr>
              <p:cNvPr descr="f0982cb2-6db9-4d3d-9a1c-d39709923388" id="15" name="Bullet3">
                <a:extLst>
                  <a:ext uri="{FF2B5EF4-FFF2-40B4-BE49-F238E27FC236}">
                    <a16:creationId id="{CFEC3877-C007-61AA-05EF-514127FC56D7}"/>
                  </a:ext>
                </a:extLst>
              </p:cNvPr>
              <p:cNvSpPr txBox="1"/>
              <p:nvPr/>
            </p:nvSpPr>
            <p:spPr>
              <a:xfrm flipV="false" flipH="false">
                <a:off x="8080577" y="2147124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就业城市</a:t>
                </a:r>
              </a:p>
            </p:txBody>
          </p:sp>
          <p:sp>
            <p:nvSpPr>
              <p:cNvPr descr="648e0214-66ee-42cb-ab95-c53469c031a1" id="16" name="Number3">
                <a:extLst>
                  <a:ext uri="{FF2B5EF4-FFF2-40B4-BE49-F238E27FC236}">
                    <a16:creationId id="{7C1F5031-B648-A20B-2C77-A8E53A1CC0F0}"/>
                  </a:ext>
                </a:extLst>
              </p:cNvPr>
              <p:cNvSpPr/>
              <p:nvPr/>
            </p:nvSpPr>
            <p:spPr>
              <a:xfrm flipH="true" flipV="false">
                <a:off x="10832130" y="1834672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3</a:t>
                </a:r>
              </a:p>
            </p:txBody>
          </p:sp>
        </p:grpSp>
        <p:grpSp>
          <p:nvGrpSpPr>
            <p:cNvPr descr="0a7f0272-6dca-4ddc-aadb-f3aac227d326" id="118" name="组合 117">
              <a:extLst>
                <a:ext uri="{FF2B5EF4-FFF2-40B4-BE49-F238E27FC236}">
                  <a16:creationId id="{48B82725-DC33-C436-820C-C23AE8E1964C}"/>
                </a:ext>
              </a:extLst>
            </p:cNvPr>
            <p:cNvGrpSpPr/>
            <p:nvPr/>
          </p:nvGrpSpPr>
          <p:grpSpPr>
            <a:xfrm>
              <a:off x="660400" y="3992967"/>
              <a:ext cx="3513995" cy="2141133"/>
              <a:chOff x="660400" y="3992967"/>
              <a:chExt cx="3513995" cy="2141133"/>
            </a:xfrm>
          </p:grpSpPr>
          <p:sp>
            <p:nvSpPr>
              <p:cNvPr descr="16b27182-b6b6-4a33-af9d-6e0b9f5d73e8" id="18" name="ComponentBackground4">
                <a:extLst>
                  <a:ext uri="{FF2B5EF4-FFF2-40B4-BE49-F238E27FC236}">
                    <a16:creationId id="{9FD3FC86-2D8E-8474-7D1E-0DF118A1D110}"/>
                  </a:ext>
                </a:extLst>
              </p:cNvPr>
              <p:cNvSpPr/>
              <p:nvPr/>
            </p:nvSpPr>
            <p:spPr>
              <a:xfrm flipV="false" flipH="false">
                <a:off x="660400" y="4248376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34a6142f-918e-4d51-b0c9-717be7572ddc" id="19" name="Text4">
                <a:extLst>
                  <a:ext uri="{FF2B5EF4-FFF2-40B4-BE49-F238E27FC236}">
                    <a16:creationId id="{C2D666E9-1276-D44A-CBE8-6A71EB670907}"/>
                  </a:ext>
                </a:extLst>
              </p:cNvPr>
              <p:cNvSpPr txBox="1"/>
              <p:nvPr/>
            </p:nvSpPr>
            <p:spPr>
              <a:xfrm flipV="false" flipH="false">
                <a:off x="736074" y="4913719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一线城市月薪过万，能力突出者更高。</a:t>
                </a:r>
              </a:p>
            </p:txBody>
          </p:sp>
          <p:sp>
            <p:nvSpPr>
              <p:cNvPr descr="8fc25c67-a730-4204-907b-347b9532df7f" id="20" name="Bullet4">
                <a:extLst>
                  <a:ext uri="{FF2B5EF4-FFF2-40B4-BE49-F238E27FC236}">
                    <a16:creationId id="{C0AA4136-1D88-4560-7265-583599D1E7B5}"/>
                  </a:ext>
                </a:extLst>
              </p:cNvPr>
              <p:cNvSpPr txBox="1"/>
              <p:nvPr/>
            </p:nvSpPr>
            <p:spPr>
              <a:xfrm flipV="false" flipH="false">
                <a:off x="736072" y="4305419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薪资前景</a:t>
                </a:r>
              </a:p>
            </p:txBody>
          </p:sp>
          <p:sp>
            <p:nvSpPr>
              <p:cNvPr descr="172c98dc-f30c-4cdd-8324-30884d509269" id="21" name="Number4">
                <a:extLst>
                  <a:ext uri="{FF2B5EF4-FFF2-40B4-BE49-F238E27FC236}">
                    <a16:creationId id="{B40DBA0F-3342-6EDA-97B4-4EEA525B1A81}"/>
                  </a:ext>
                </a:extLst>
              </p:cNvPr>
              <p:cNvSpPr/>
              <p:nvPr/>
            </p:nvSpPr>
            <p:spPr>
              <a:xfrm flipH="true" flipV="false">
                <a:off x="3487625" y="3992967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4</a:t>
                </a:r>
              </a:p>
            </p:txBody>
          </p:sp>
        </p:grpSp>
        <p:grpSp>
          <p:nvGrpSpPr>
            <p:cNvPr descr="204d2713-a436-4908-bf22-4d559c206d68" id="119" name="组合 118">
              <a:extLst>
                <a:ext uri="{FF2B5EF4-FFF2-40B4-BE49-F238E27FC236}">
                  <a16:creationId id="{855D838C-B686-2E21-9775-7AA515853695}"/>
                </a:ext>
              </a:extLst>
            </p:cNvPr>
            <p:cNvGrpSpPr/>
            <p:nvPr/>
          </p:nvGrpSpPr>
          <p:grpSpPr>
            <a:xfrm>
              <a:off x="4332652" y="3992967"/>
              <a:ext cx="3513995" cy="2141133"/>
              <a:chOff x="4332652" y="3992967"/>
              <a:chExt cx="3513995" cy="2141133"/>
            </a:xfrm>
          </p:grpSpPr>
          <p:sp>
            <p:nvSpPr>
              <p:cNvPr descr="2c6c50d2-f46f-40ca-9722-8bdc6f3fe6f4" id="23" name="ComponentBackground5">
                <a:extLst>
                  <a:ext uri="{FF2B5EF4-FFF2-40B4-BE49-F238E27FC236}">
                    <a16:creationId id="{D9F80020-B127-4772-2631-2A668AC2D080}"/>
                  </a:ext>
                </a:extLst>
              </p:cNvPr>
              <p:cNvSpPr/>
              <p:nvPr/>
            </p:nvSpPr>
            <p:spPr>
              <a:xfrm flipV="false" flipH="false">
                <a:off x="4332652" y="4248376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f68e443a-5120-49ec-81ec-98ff85072903" id="24" name="Text5">
                <a:extLst>
                  <a:ext uri="{FF2B5EF4-FFF2-40B4-BE49-F238E27FC236}">
                    <a16:creationId id="{80A530BF-07A4-3239-6B2D-82BD9D272C3E}"/>
                  </a:ext>
                </a:extLst>
              </p:cNvPr>
              <p:cNvSpPr txBox="1"/>
              <p:nvPr/>
            </p:nvSpPr>
            <p:spPr>
              <a:xfrm flipV="false" flipH="false">
                <a:off x="4408326" y="4913719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可晋升为测试经理、项目经理等。</a:t>
                </a:r>
              </a:p>
            </p:txBody>
          </p:sp>
          <p:sp>
            <p:nvSpPr>
              <p:cNvPr descr="15707f1a-a70a-4a2f-a763-140155aea443" id="25" name="Bullet5">
                <a:extLst>
                  <a:ext uri="{FF2B5EF4-FFF2-40B4-BE49-F238E27FC236}">
                    <a16:creationId id="{3F965B64-E1D2-62A7-C4C7-C96266D315FC}"/>
                  </a:ext>
                </a:extLst>
              </p:cNvPr>
              <p:cNvSpPr txBox="1"/>
              <p:nvPr/>
            </p:nvSpPr>
            <p:spPr>
              <a:xfrm flipV="false" flipH="false">
                <a:off x="4408324" y="4305419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职业发展</a:t>
                </a:r>
              </a:p>
            </p:txBody>
          </p:sp>
          <p:sp>
            <p:nvSpPr>
              <p:cNvPr descr="a87d6367-8a8f-4ee9-a3dd-f5ae125cae3b" id="26" name="Number5">
                <a:extLst>
                  <a:ext uri="{FF2B5EF4-FFF2-40B4-BE49-F238E27FC236}">
                    <a16:creationId id="{ACFC2D73-A1FC-0AF2-21A9-16C730BB46E1}"/>
                  </a:ext>
                </a:extLst>
              </p:cNvPr>
              <p:cNvSpPr/>
              <p:nvPr/>
            </p:nvSpPr>
            <p:spPr>
              <a:xfrm flipH="true" flipV="false">
                <a:off x="7159877" y="3992967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5</a:t>
                </a:r>
              </a:p>
            </p:txBody>
          </p:sp>
        </p:grpSp>
        <p:grpSp>
          <p:nvGrpSpPr>
            <p:cNvPr descr="e2dcaf1b-0098-47f5-8868-27f8d69ac8c1" id="120" name="组合 119">
              <a:extLst>
                <a:ext uri="{FF2B5EF4-FFF2-40B4-BE49-F238E27FC236}">
                  <a16:creationId id="{A5C17A64-78E9-322A-4FAD-383F969A1860}"/>
                </a:ext>
              </a:extLst>
            </p:cNvPr>
            <p:cNvGrpSpPr/>
            <p:nvPr/>
          </p:nvGrpSpPr>
          <p:grpSpPr>
            <a:xfrm>
              <a:off x="8004905" y="3992967"/>
              <a:ext cx="3513995" cy="2141133"/>
              <a:chOff x="8004905" y="3992967"/>
              <a:chExt cx="3513995" cy="2141133"/>
            </a:xfrm>
          </p:grpSpPr>
          <p:sp>
            <p:nvSpPr>
              <p:cNvPr descr="ac185458-fda2-47ec-81c0-28214813c3da" id="28" name="ComponentBackground6">
                <a:extLst>
                  <a:ext uri="{FF2B5EF4-FFF2-40B4-BE49-F238E27FC236}">
                    <a16:creationId id="{5C4842D5-130F-1714-F9B2-2DE15CDA6E2A}"/>
                  </a:ext>
                </a:extLst>
              </p:cNvPr>
              <p:cNvSpPr/>
              <p:nvPr/>
            </p:nvSpPr>
            <p:spPr>
              <a:xfrm flipV="false" flipH="false">
                <a:off x="8004905" y="4248376"/>
                <a:ext cx="3266405" cy="1885724"/>
              </a:xfrm>
              <a:prstGeom prst="roundRect">
                <a:avLst>
                  <a:gd fmla="val 7700" name="adj"/>
                </a:avLst>
              </a:prstGeom>
              <a:solidFill>
                <a:schemeClr val="accent6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acf852fb-c443-4f96-8e15-8ce3c9886378" id="29" name="Text6">
                <a:extLst>
                  <a:ext uri="{FF2B5EF4-FFF2-40B4-BE49-F238E27FC236}">
                    <a16:creationId id="{0D3F1966-993F-2364-0D76-7EF002256D60}"/>
                  </a:ext>
                </a:extLst>
              </p:cNvPr>
              <p:cNvSpPr txBox="1"/>
              <p:nvPr/>
            </p:nvSpPr>
            <p:spPr>
              <a:xfrm flipV="false" flipH="false">
                <a:off x="8080579" y="4913719"/>
                <a:ext cx="2744689" cy="111233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就业后提供在线辅导、进修课程等。</a:t>
                </a:r>
              </a:p>
            </p:txBody>
          </p:sp>
          <p:sp>
            <p:nvSpPr>
              <p:cNvPr descr="fee63f42-0fb3-4809-82f2-646ea5e743f0" id="30" name="Bullet6">
                <a:extLst>
                  <a:ext uri="{FF2B5EF4-FFF2-40B4-BE49-F238E27FC236}">
                    <a16:creationId id="{5CA7C817-3359-4972-E4FD-40A7D2274891}"/>
                  </a:ext>
                </a:extLst>
              </p:cNvPr>
              <p:cNvSpPr txBox="1"/>
              <p:nvPr/>
            </p:nvSpPr>
            <p:spPr>
              <a:xfrm flipV="false" flipH="false">
                <a:off x="8080577" y="4305419"/>
                <a:ext cx="2744691" cy="608300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zh-CN"/>
                </a:defPPr>
                <a:lvl1pPr algn="ctr" defTabSz="914400" eaLnBrk="1" hangingPunct="1" latinLnBrk="0" marL="0" rtl="0">
                  <a:lnSpc>
                    <a:spcPct val="150000"/>
                  </a:lnSpc>
                  <a:defRPr kern="1200" sz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后续支持</a:t>
                </a:r>
              </a:p>
            </p:txBody>
          </p:sp>
          <p:sp>
            <p:nvSpPr>
              <p:cNvPr descr="72e03e99-7ed9-4d87-90d6-47a3bac027ac" id="31" name="Number6">
                <a:extLst>
                  <a:ext uri="{FF2B5EF4-FFF2-40B4-BE49-F238E27FC236}">
                    <a16:creationId id="{B19D41B5-4EFC-BA47-3A61-7DB12CF9512D}"/>
                  </a:ext>
                </a:extLst>
              </p:cNvPr>
              <p:cNvSpPr/>
              <p:nvPr/>
            </p:nvSpPr>
            <p:spPr>
              <a:xfrm flipH="true" flipV="false">
                <a:off x="10832130" y="3992967"/>
                <a:ext cx="686770" cy="59934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 wrap="none"/>
              <a:lstStyle/>
              <a:p>
                <a:pPr algn="ctr"/>
                <a:r>
                  <a:rPr lang="en-US" b="true" i="false" u="none" sz="2400">
                    <a:solidFill>
                      <a:srgbClr val="FFFFFF"/>
                    </a:solidFill>
                    <a:latin typeface="Arial"/>
                  </a:rPr>
                  <a:t>6</a:t>
                </a:r>
              </a:p>
            </p:txBody>
          </p:sp>
        </p:grpSp>
        <p:sp>
          <p:nvSpPr>
            <p:cNvPr descr="d4d9dce8-a3d2-4888-9b88-74293485224e" id="73" name="Freeform 38">
              <a:extLst>
                <a:ext uri="{FF2B5EF4-FFF2-40B4-BE49-F238E27FC236}">
                  <a16:creationId id="{DFF2AFB8-AD13-DABD-37B8-774E66FE0C8F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0054383" y="6129418"/>
              <a:ext cx="1177489" cy="282298"/>
            </a:xfrm>
            <a:custGeom>
              <a:avLst/>
              <a:gdLst>
                <a:gd fmla="*/ 493 w 616" name="T0"/>
                <a:gd fmla="*/ 157 h 214" name="T1"/>
                <a:gd fmla="*/ 464 w 616" name="T2"/>
                <a:gd fmla="*/ 157 h 214" name="T3"/>
                <a:gd fmla="*/ 352 w 616" name="T4"/>
                <a:gd fmla="*/ 66 h 214" name="T5"/>
                <a:gd fmla="*/ 313 w 616" name="T6"/>
                <a:gd fmla="*/ 86 h 214" name="T7"/>
                <a:gd fmla="*/ 250 w 616" name="T8"/>
                <a:gd fmla="*/ 172 h 214" name="T9"/>
                <a:gd fmla="*/ 123 w 616" name="T10"/>
                <a:gd fmla="*/ 152 h 214" name="T11"/>
                <a:gd fmla="*/ 105 w 616" name="T12"/>
                <a:gd fmla="*/ 109 h 214" name="T13"/>
                <a:gd fmla="*/ 46 w 616" name="T14"/>
                <a:gd fmla="*/ 120 h 214" name="T15"/>
                <a:gd fmla="*/ 9 w 616" name="T16"/>
                <a:gd fmla="*/ 174 h 214" name="T17"/>
                <a:gd fmla="*/ 58 w 616" name="T18"/>
                <a:gd fmla="*/ 92 h 214" name="T19"/>
                <a:gd fmla="*/ 134 w 616" name="T20"/>
                <a:gd fmla="*/ 120 h 214" name="T21"/>
                <a:gd fmla="*/ 158 w 616" name="T22"/>
                <a:gd fmla="*/ 166 h 214" name="T23"/>
                <a:gd fmla="*/ 193 w 616" name="T24"/>
                <a:gd fmla="*/ 174 h 214" name="T25"/>
                <a:gd fmla="*/ 356 w 616" name="T26"/>
                <a:gd fmla="*/ 41 h 214" name="T27"/>
                <a:gd fmla="*/ 428 w 616" name="T28"/>
                <a:gd fmla="*/ 114 h 214" name="T29"/>
                <a:gd fmla="*/ 595 w 616" name="T30"/>
                <a:gd fmla="*/ 18 h 214" name="T31"/>
                <a:gd fmla="*/ 601 w 616" name="T32"/>
                <a:gd fmla="*/ 1 h 214" name="T33"/>
                <a:gd fmla="*/ 493 w 616" name="T34"/>
                <a:gd fmla="*/ 157 h 214" name="T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b="b" l="0" r="r" t="0"/>
              <a:pathLst>
                <a:path h="214" w="616">
                  <a:moveTo>
                    <a:pt x="493" y="157"/>
                  </a:moveTo>
                  <a:cubicBezTo>
                    <a:pt x="483" y="158"/>
                    <a:pt x="473" y="158"/>
                    <a:pt x="464" y="157"/>
                  </a:cubicBezTo>
                  <a:cubicBezTo>
                    <a:pt x="385" y="144"/>
                    <a:pt x="396" y="70"/>
                    <a:pt x="352" y="66"/>
                  </a:cubicBezTo>
                  <a:cubicBezTo>
                    <a:pt x="351" y="66"/>
                    <a:pt x="334" y="60"/>
                    <a:pt x="313" y="86"/>
                  </a:cubicBezTo>
                  <a:cubicBezTo>
                    <a:pt x="295" y="109"/>
                    <a:pt x="279" y="146"/>
                    <a:pt x="250" y="172"/>
                  </a:cubicBezTo>
                  <a:cubicBezTo>
                    <a:pt x="202" y="214"/>
                    <a:pt x="140" y="202"/>
                    <a:pt x="123" y="152"/>
                  </a:cubicBezTo>
                  <a:cubicBezTo>
                    <a:pt x="117" y="135"/>
                    <a:pt x="116" y="118"/>
                    <a:pt x="105" y="109"/>
                  </a:cubicBezTo>
                  <a:cubicBezTo>
                    <a:pt x="92" y="98"/>
                    <a:pt x="68" y="97"/>
                    <a:pt x="46" y="120"/>
                  </a:cubicBezTo>
                  <a:cubicBezTo>
                    <a:pt x="22" y="144"/>
                    <a:pt x="16" y="176"/>
                    <a:pt x="9" y="174"/>
                  </a:cubicBezTo>
                  <a:cubicBezTo>
                    <a:pt x="0" y="170"/>
                    <a:pt x="24" y="110"/>
                    <a:pt x="58" y="92"/>
                  </a:cubicBezTo>
                  <a:cubicBezTo>
                    <a:pt x="85" y="76"/>
                    <a:pt x="121" y="84"/>
                    <a:pt x="134" y="120"/>
                  </a:cubicBezTo>
                  <a:cubicBezTo>
                    <a:pt x="142" y="141"/>
                    <a:pt x="141" y="152"/>
                    <a:pt x="158" y="166"/>
                  </a:cubicBezTo>
                  <a:cubicBezTo>
                    <a:pt x="167" y="171"/>
                    <a:pt x="176" y="176"/>
                    <a:pt x="193" y="174"/>
                  </a:cubicBezTo>
                  <a:cubicBezTo>
                    <a:pt x="271" y="163"/>
                    <a:pt x="273" y="33"/>
                    <a:pt x="356" y="41"/>
                  </a:cubicBezTo>
                  <a:cubicBezTo>
                    <a:pt x="402" y="47"/>
                    <a:pt x="409" y="94"/>
                    <a:pt x="428" y="114"/>
                  </a:cubicBezTo>
                  <a:cubicBezTo>
                    <a:pt x="472" y="163"/>
                    <a:pt x="581" y="137"/>
                    <a:pt x="595" y="18"/>
                  </a:cubicBezTo>
                  <a:cubicBezTo>
                    <a:pt x="597" y="7"/>
                    <a:pt x="599" y="1"/>
                    <a:pt x="601" y="1"/>
                  </a:cubicBezTo>
                  <a:cubicBezTo>
                    <a:pt x="616" y="0"/>
                    <a:pt x="603" y="148"/>
                    <a:pt x="493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bfb97503-2f05-48b8-bc83-09bac23fa70f" id="75" name="Freeform 26">
              <a:extLst>
                <a:ext uri="{FF2B5EF4-FFF2-40B4-BE49-F238E27FC236}">
                  <a16:creationId id="{2E44AE85-89DD-9B39-0B81-4A2389CDBD1F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154073" y="4836294"/>
              <a:ext cx="657398" cy="1259782"/>
            </a:xfrm>
            <a:custGeom>
              <a:avLst/>
              <a:gdLst>
                <a:gd fmla="*/ 212 w 498" name="T0"/>
                <a:gd fmla="*/ 53 h 954" name="T1"/>
                <a:gd fmla="*/ 225 w 498" name="T2"/>
                <a:gd fmla="*/ 33 h 954" name="T3"/>
                <a:gd fmla="*/ 495 w 498" name="T4"/>
                <a:gd fmla="*/ 134 h 954" name="T5"/>
                <a:gd fmla="*/ 486 w 498" name="T6"/>
                <a:gd fmla="*/ 166 h 954" name="T7"/>
                <a:gd fmla="*/ 410 w 498" name="T8"/>
                <a:gd fmla="*/ 375 h 954" name="T9"/>
                <a:gd fmla="*/ 275 w 498" name="T10"/>
                <a:gd fmla="*/ 739 h 954" name="T11"/>
                <a:gd fmla="*/ 78 w 498" name="T12"/>
                <a:gd fmla="*/ 921 h 954" name="T13"/>
                <a:gd fmla="*/ 42 w 498" name="T14"/>
                <a:gd fmla="*/ 944 h 954" name="T15"/>
                <a:gd fmla="*/ 19 w 498" name="T16"/>
                <a:gd fmla="*/ 783 h 954" name="T17"/>
                <a:gd fmla="*/ 1 w 498" name="T18"/>
                <a:gd fmla="*/ 639 h 954" name="T19"/>
                <a:gd fmla="*/ 3 w 498" name="T20"/>
                <a:gd fmla="*/ 632 h 954" name="T21"/>
                <a:gd fmla="*/ 11 w 498" name="T22"/>
                <a:gd fmla="*/ 611 h 954" name="T23"/>
                <a:gd fmla="*/ 160 w 498" name="T24"/>
                <a:gd fmla="*/ 198 h 954" name="T25"/>
                <a:gd fmla="*/ 164 w 498" name="T26"/>
                <a:gd fmla="*/ 187 h 954" name="T27"/>
                <a:gd fmla="*/ 194 w 498" name="T28"/>
                <a:gd fmla="*/ 104 h 954" name="T29"/>
                <a:gd fmla="*/ 195 w 498" name="T30"/>
                <a:gd fmla="*/ 99 h 954" name="T31"/>
                <a:gd fmla="*/ 212 w 498" name="T32"/>
                <a:gd fmla="*/ 53 h 954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954" w="498">
                  <a:moveTo>
                    <a:pt x="212" y="53"/>
                  </a:moveTo>
                  <a:cubicBezTo>
                    <a:pt x="213" y="49"/>
                    <a:pt x="219" y="35"/>
                    <a:pt x="225" y="33"/>
                  </a:cubicBezTo>
                  <a:cubicBezTo>
                    <a:pt x="297" y="0"/>
                    <a:pt x="466" y="64"/>
                    <a:pt x="495" y="134"/>
                  </a:cubicBezTo>
                  <a:cubicBezTo>
                    <a:pt x="496" y="136"/>
                    <a:pt x="498" y="131"/>
                    <a:pt x="486" y="166"/>
                  </a:cubicBezTo>
                  <a:cubicBezTo>
                    <a:pt x="472" y="203"/>
                    <a:pt x="478" y="189"/>
                    <a:pt x="410" y="375"/>
                  </a:cubicBezTo>
                  <a:cubicBezTo>
                    <a:pt x="271" y="756"/>
                    <a:pt x="280" y="731"/>
                    <a:pt x="275" y="739"/>
                  </a:cubicBezTo>
                  <a:cubicBezTo>
                    <a:pt x="272" y="744"/>
                    <a:pt x="286" y="732"/>
                    <a:pt x="78" y="921"/>
                  </a:cubicBezTo>
                  <a:cubicBezTo>
                    <a:pt x="55" y="942"/>
                    <a:pt x="44" y="954"/>
                    <a:pt x="42" y="944"/>
                  </a:cubicBezTo>
                  <a:cubicBezTo>
                    <a:pt x="40" y="938"/>
                    <a:pt x="42" y="949"/>
                    <a:pt x="19" y="783"/>
                  </a:cubicBezTo>
                  <a:cubicBezTo>
                    <a:pt x="3" y="668"/>
                    <a:pt x="0" y="648"/>
                    <a:pt x="1" y="639"/>
                  </a:cubicBezTo>
                  <a:cubicBezTo>
                    <a:pt x="1" y="636"/>
                    <a:pt x="2" y="635"/>
                    <a:pt x="3" y="632"/>
                  </a:cubicBezTo>
                  <a:cubicBezTo>
                    <a:pt x="5" y="625"/>
                    <a:pt x="8" y="618"/>
                    <a:pt x="11" y="611"/>
                  </a:cubicBezTo>
                  <a:cubicBezTo>
                    <a:pt x="82" y="416"/>
                    <a:pt x="129" y="285"/>
                    <a:pt x="160" y="198"/>
                  </a:cubicBezTo>
                  <a:cubicBezTo>
                    <a:pt x="162" y="194"/>
                    <a:pt x="163" y="190"/>
                    <a:pt x="164" y="187"/>
                  </a:cubicBezTo>
                  <a:cubicBezTo>
                    <a:pt x="177" y="152"/>
                    <a:pt x="186" y="125"/>
                    <a:pt x="194" y="104"/>
                  </a:cubicBezTo>
                  <a:cubicBezTo>
                    <a:pt x="194" y="102"/>
                    <a:pt x="195" y="101"/>
                    <a:pt x="195" y="99"/>
                  </a:cubicBezTo>
                  <a:cubicBezTo>
                    <a:pt x="203" y="79"/>
                    <a:pt x="208" y="64"/>
                    <a:pt x="212" y="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56ac9e1b-19d9-41a4-8066-2574f8f2c103" id="76" name="Freeform 27">
              <a:extLst>
                <a:ext uri="{FF2B5EF4-FFF2-40B4-BE49-F238E27FC236}">
                  <a16:creationId id="{8DE904F4-59C7-6BC2-5826-282434EEB97C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424700" y="4915760"/>
              <a:ext cx="113364" cy="273407"/>
            </a:xfrm>
            <a:custGeom>
              <a:avLst/>
              <a:gdLst>
                <a:gd fmla="*/ 1 w 86" name="T0"/>
                <a:gd fmla="*/ 199 h 207" name="T1"/>
                <a:gd fmla="*/ 73 w 86" name="T2"/>
                <a:gd fmla="*/ 4 h 207" name="T3"/>
                <a:gd fmla="*/ 85 w 86" name="T4"/>
                <a:gd fmla="*/ 8 h 207" name="T5"/>
                <a:gd fmla="*/ 12 w 86" name="T6"/>
                <a:gd fmla="*/ 203 h 207" name="T7"/>
                <a:gd fmla="*/ 1 w 86" name="T8"/>
                <a:gd fmla="*/ 199 h 207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207" w="86">
                  <a:moveTo>
                    <a:pt x="1" y="199"/>
                  </a:moveTo>
                  <a:cubicBezTo>
                    <a:pt x="14" y="144"/>
                    <a:pt x="45" y="55"/>
                    <a:pt x="73" y="4"/>
                  </a:cubicBezTo>
                  <a:cubicBezTo>
                    <a:pt x="75" y="0"/>
                    <a:pt x="86" y="4"/>
                    <a:pt x="85" y="8"/>
                  </a:cubicBezTo>
                  <a:cubicBezTo>
                    <a:pt x="71" y="58"/>
                    <a:pt x="38" y="154"/>
                    <a:pt x="12" y="203"/>
                  </a:cubicBezTo>
                  <a:cubicBezTo>
                    <a:pt x="10" y="207"/>
                    <a:pt x="0" y="203"/>
                    <a:pt x="1" y="1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ce54121a-d3ad-4274-8e91-2921684a282a" id="77" name="Freeform 28">
              <a:extLst>
                <a:ext uri="{FF2B5EF4-FFF2-40B4-BE49-F238E27FC236}">
                  <a16:creationId id="{B1DA0495-57E3-56B0-911B-163E10F0764D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616418" y="4984112"/>
              <a:ext cx="110585" cy="275074"/>
            </a:xfrm>
            <a:custGeom>
              <a:avLst/>
              <a:gdLst>
                <a:gd fmla="*/ 1 w 84" name="T0"/>
                <a:gd fmla="*/ 200 h 208" name="T1"/>
                <a:gd fmla="*/ 72 w 84" name="T2"/>
                <a:gd fmla="*/ 4 h 208" name="T3"/>
                <a:gd fmla="*/ 83 w 84" name="T4"/>
                <a:gd fmla="*/ 8 h 208" name="T5"/>
                <a:gd fmla="*/ 12 w 84" name="T6"/>
                <a:gd fmla="*/ 204 h 208" name="T7"/>
                <a:gd fmla="*/ 1 w 84" name="T8"/>
                <a:gd fmla="*/ 200 h 208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208" w="84">
                  <a:moveTo>
                    <a:pt x="1" y="200"/>
                  </a:moveTo>
                  <a:cubicBezTo>
                    <a:pt x="14" y="145"/>
                    <a:pt x="47" y="53"/>
                    <a:pt x="72" y="4"/>
                  </a:cubicBezTo>
                  <a:cubicBezTo>
                    <a:pt x="74" y="0"/>
                    <a:pt x="84" y="4"/>
                    <a:pt x="83" y="8"/>
                  </a:cubicBezTo>
                  <a:cubicBezTo>
                    <a:pt x="71" y="62"/>
                    <a:pt x="38" y="153"/>
                    <a:pt x="12" y="204"/>
                  </a:cubicBezTo>
                  <a:cubicBezTo>
                    <a:pt x="10" y="208"/>
                    <a:pt x="0" y="204"/>
                    <a:pt x="1" y="2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4659ecd1-a6f6-412b-8989-0b415b5cef9b" id="78" name="Freeform 29">
              <a:extLst>
                <a:ext uri="{FF2B5EF4-FFF2-40B4-BE49-F238E27FC236}">
                  <a16:creationId id="{079D8ACA-8A3F-6E2F-BE86-DF9893C08E0F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452486" y="5443679"/>
              <a:ext cx="105584" cy="258958"/>
            </a:xfrm>
            <a:custGeom>
              <a:avLst/>
              <a:gdLst>
                <a:gd fmla="*/ 1 w 80" name="T0"/>
                <a:gd fmla="*/ 187 h 196" name="T1"/>
                <a:gd fmla="*/ 67 w 80" name="T2"/>
                <a:gd fmla="*/ 5 h 196" name="T3"/>
                <a:gd fmla="*/ 79 w 80" name="T4"/>
                <a:gd fmla="*/ 9 h 196" name="T5"/>
                <a:gd fmla="*/ 13 w 80" name="T6"/>
                <a:gd fmla="*/ 191 h 196" name="T7"/>
                <a:gd fmla="*/ 1 w 80" name="T8"/>
                <a:gd fmla="*/ 187 h 196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96" w="80">
                  <a:moveTo>
                    <a:pt x="1" y="187"/>
                  </a:moveTo>
                  <a:cubicBezTo>
                    <a:pt x="13" y="136"/>
                    <a:pt x="44" y="51"/>
                    <a:pt x="67" y="5"/>
                  </a:cubicBezTo>
                  <a:cubicBezTo>
                    <a:pt x="70" y="0"/>
                    <a:pt x="80" y="4"/>
                    <a:pt x="79" y="9"/>
                  </a:cubicBezTo>
                  <a:cubicBezTo>
                    <a:pt x="68" y="60"/>
                    <a:pt x="37" y="145"/>
                    <a:pt x="13" y="191"/>
                  </a:cubicBezTo>
                  <a:cubicBezTo>
                    <a:pt x="10" y="196"/>
                    <a:pt x="0" y="192"/>
                    <a:pt x="1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13166fc3-16bb-4b58-a4ad-4d95d35dad64" id="79" name="Freeform 30">
              <a:extLst>
                <a:ext uri="{FF2B5EF4-FFF2-40B4-BE49-F238E27FC236}">
                  <a16:creationId id="{33918DDC-DD7E-35A1-70C3-9E6CF6BDFF61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263546" y="5377550"/>
              <a:ext cx="105584" cy="256180"/>
            </a:xfrm>
            <a:custGeom>
              <a:avLst/>
              <a:gdLst>
                <a:gd fmla="*/ 67 w 80" name="T0"/>
                <a:gd fmla="*/ 5 h 194" name="T1"/>
                <a:gd fmla="*/ 79 w 80" name="T2"/>
                <a:gd fmla="*/ 9 h 194" name="T3"/>
                <a:gd fmla="*/ 13 w 80" name="T4"/>
                <a:gd fmla="*/ 189 h 194" name="T5"/>
                <a:gd fmla="*/ 1 w 80" name="T6"/>
                <a:gd fmla="*/ 185 h 194" name="T7"/>
                <a:gd fmla="*/ 67 w 80" name="T8"/>
                <a:gd fmla="*/ 5 h 194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194" w="80">
                  <a:moveTo>
                    <a:pt x="67" y="5"/>
                  </a:moveTo>
                  <a:cubicBezTo>
                    <a:pt x="70" y="0"/>
                    <a:pt x="80" y="3"/>
                    <a:pt x="79" y="9"/>
                  </a:cubicBezTo>
                  <a:cubicBezTo>
                    <a:pt x="68" y="59"/>
                    <a:pt x="37" y="144"/>
                    <a:pt x="13" y="189"/>
                  </a:cubicBezTo>
                  <a:cubicBezTo>
                    <a:pt x="10" y="194"/>
                    <a:pt x="0" y="190"/>
                    <a:pt x="1" y="185"/>
                  </a:cubicBezTo>
                  <a:cubicBezTo>
                    <a:pt x="13" y="135"/>
                    <a:pt x="43" y="50"/>
                    <a:pt x="6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ab352b14-5717-4866-ab1b-1d75f97109e9" id="80" name="Freeform 31">
              <a:extLst>
                <a:ext uri="{FF2B5EF4-FFF2-40B4-BE49-F238E27FC236}">
                  <a16:creationId id="{71905524-E93A-C3D7-ECC9-4EB3F8A32294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154073" y="5673741"/>
              <a:ext cx="362875" cy="422335"/>
            </a:xfrm>
            <a:custGeom>
              <a:avLst/>
              <a:gdLst>
                <a:gd fmla="*/ 1 w 275" name="T0"/>
                <a:gd fmla="*/ 5 h 320" name="T1"/>
                <a:gd fmla="*/ 5 w 275" name="T2"/>
                <a:gd fmla="*/ 4 h 320" name="T3"/>
                <a:gd fmla="*/ 109 w 275" name="T4"/>
                <a:gd fmla="*/ 7 h 320" name="T5"/>
                <a:gd fmla="*/ 269 w 275" name="T6"/>
                <a:gd fmla="*/ 97 h 320" name="T7"/>
                <a:gd fmla="*/ 274 w 275" name="T8"/>
                <a:gd fmla="*/ 104 h 320" name="T9"/>
                <a:gd fmla="*/ 275 w 275" name="T10"/>
                <a:gd fmla="*/ 104 h 320" name="T11"/>
                <a:gd fmla="*/ 275 w 275" name="T12"/>
                <a:gd fmla="*/ 105 h 320" name="T13"/>
                <a:gd fmla="*/ 251 w 275" name="T14"/>
                <a:gd fmla="*/ 130 h 320" name="T15"/>
                <a:gd fmla="*/ 183 w 275" name="T16"/>
                <a:gd fmla="*/ 192 h 320" name="T17"/>
                <a:gd fmla="*/ 172 w 275" name="T18"/>
                <a:gd fmla="*/ 202 h 320" name="T19"/>
                <a:gd fmla="*/ 78 w 275" name="T20"/>
                <a:gd fmla="*/ 287 h 320" name="T21"/>
                <a:gd fmla="*/ 42 w 275" name="T22"/>
                <a:gd fmla="*/ 310 h 320" name="T23"/>
                <a:gd fmla="*/ 19 w 275" name="T24"/>
                <a:gd fmla="*/ 149 h 320" name="T25"/>
                <a:gd fmla="*/ 19 w 275" name="T26"/>
                <a:gd fmla="*/ 146 h 320" name="T27"/>
                <a:gd fmla="*/ 17 w 275" name="T28"/>
                <a:gd fmla="*/ 131 h 320" name="T29"/>
                <a:gd fmla="*/ 16 w 275" name="T30"/>
                <a:gd fmla="*/ 128 h 320" name="T31"/>
                <a:gd fmla="*/ 1 w 275" name="T32"/>
                <a:gd fmla="*/ 5 h 320" name="T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b="b" l="0" r="r" t="0"/>
              <a:pathLst>
                <a:path h="320" w="275">
                  <a:moveTo>
                    <a:pt x="1" y="5"/>
                  </a:moveTo>
                  <a:cubicBezTo>
                    <a:pt x="2" y="5"/>
                    <a:pt x="3" y="5"/>
                    <a:pt x="5" y="4"/>
                  </a:cubicBezTo>
                  <a:cubicBezTo>
                    <a:pt x="40" y="0"/>
                    <a:pt x="75" y="1"/>
                    <a:pt x="109" y="7"/>
                  </a:cubicBezTo>
                  <a:cubicBezTo>
                    <a:pt x="173" y="19"/>
                    <a:pt x="222" y="51"/>
                    <a:pt x="269" y="97"/>
                  </a:cubicBezTo>
                  <a:cubicBezTo>
                    <a:pt x="271" y="99"/>
                    <a:pt x="273" y="101"/>
                    <a:pt x="274" y="104"/>
                  </a:cubicBezTo>
                  <a:cubicBezTo>
                    <a:pt x="275" y="104"/>
                    <a:pt x="275" y="104"/>
                    <a:pt x="275" y="104"/>
                  </a:cubicBezTo>
                  <a:cubicBezTo>
                    <a:pt x="275" y="105"/>
                    <a:pt x="275" y="105"/>
                    <a:pt x="275" y="105"/>
                  </a:cubicBezTo>
                  <a:cubicBezTo>
                    <a:pt x="270" y="114"/>
                    <a:pt x="262" y="119"/>
                    <a:pt x="251" y="130"/>
                  </a:cubicBezTo>
                  <a:cubicBezTo>
                    <a:pt x="220" y="158"/>
                    <a:pt x="203" y="174"/>
                    <a:pt x="183" y="192"/>
                  </a:cubicBezTo>
                  <a:cubicBezTo>
                    <a:pt x="179" y="195"/>
                    <a:pt x="175" y="198"/>
                    <a:pt x="172" y="202"/>
                  </a:cubicBezTo>
                  <a:cubicBezTo>
                    <a:pt x="151" y="221"/>
                    <a:pt x="124" y="245"/>
                    <a:pt x="78" y="287"/>
                  </a:cubicBezTo>
                  <a:cubicBezTo>
                    <a:pt x="55" y="308"/>
                    <a:pt x="44" y="320"/>
                    <a:pt x="42" y="310"/>
                  </a:cubicBezTo>
                  <a:cubicBezTo>
                    <a:pt x="40" y="303"/>
                    <a:pt x="42" y="315"/>
                    <a:pt x="19" y="149"/>
                  </a:cubicBezTo>
                  <a:cubicBezTo>
                    <a:pt x="19" y="148"/>
                    <a:pt x="19" y="147"/>
                    <a:pt x="19" y="146"/>
                  </a:cubicBezTo>
                  <a:cubicBezTo>
                    <a:pt x="18" y="141"/>
                    <a:pt x="17" y="136"/>
                    <a:pt x="17" y="131"/>
                  </a:cubicBezTo>
                  <a:cubicBezTo>
                    <a:pt x="16" y="130"/>
                    <a:pt x="16" y="129"/>
                    <a:pt x="16" y="128"/>
                  </a:cubicBezTo>
                  <a:cubicBezTo>
                    <a:pt x="3" y="31"/>
                    <a:pt x="0" y="13"/>
                    <a:pt x="1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af62dc56-4b71-4e6d-9434-5ecb570ae504" id="81" name="Freeform 32">
              <a:extLst>
                <a:ext uri="{FF2B5EF4-FFF2-40B4-BE49-F238E27FC236}">
                  <a16:creationId id="{60700CD3-1F0D-CACD-3E06-51AC6B5B740C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350792" y="5273634"/>
              <a:ext cx="100583" cy="80577"/>
            </a:xfrm>
            <a:custGeom>
              <a:avLst/>
              <a:gdLst>
                <a:gd fmla="*/ 10 w 76" name="T0"/>
                <a:gd fmla="*/ 46 h 61" name="T1"/>
                <a:gd fmla="*/ 9 w 76" name="T2"/>
                <a:gd fmla="*/ 18 h 61" name="T3"/>
                <a:gd fmla="*/ 59 w 76" name="T4"/>
                <a:gd fmla="*/ 49 h 61" name="T5"/>
                <a:gd fmla="*/ 10 w 76" name="T6"/>
                <a:gd fmla="*/ 46 h 61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61" w="76">
                  <a:moveTo>
                    <a:pt x="10" y="46"/>
                  </a:moveTo>
                  <a:cubicBezTo>
                    <a:pt x="0" y="36"/>
                    <a:pt x="1" y="25"/>
                    <a:pt x="9" y="18"/>
                  </a:cubicBezTo>
                  <a:cubicBezTo>
                    <a:pt x="32" y="0"/>
                    <a:pt x="76" y="26"/>
                    <a:pt x="59" y="49"/>
                  </a:cubicBezTo>
                  <a:cubicBezTo>
                    <a:pt x="51" y="60"/>
                    <a:pt x="25" y="6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addbcd9b-4416-45bb-9308-745e949242ab" id="82" name="Freeform 33">
              <a:extLst>
                <a:ext uri="{FF2B5EF4-FFF2-40B4-BE49-F238E27FC236}">
                  <a16:creationId id="{72F078C0-C66B-468B-CD5F-8652257678A1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538064" y="5335317"/>
              <a:ext cx="80577" cy="78355"/>
            </a:xfrm>
            <a:custGeom>
              <a:avLst/>
              <a:gdLst>
                <a:gd fmla="*/ 42 w 61" name="T0"/>
                <a:gd fmla="*/ 55 h 59" name="T1"/>
                <a:gd fmla="*/ 59 w 61" name="T2"/>
                <a:gd fmla="*/ 33 h 59" name="T3"/>
                <a:gd fmla="*/ 0 w 61" name="T4"/>
                <a:gd fmla="*/ 29 h 59" name="T5"/>
                <a:gd fmla="*/ 42 w 61" name="T6"/>
                <a:gd fmla="*/ 55 h 59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59" w="61">
                  <a:moveTo>
                    <a:pt x="42" y="55"/>
                  </a:moveTo>
                  <a:cubicBezTo>
                    <a:pt x="55" y="53"/>
                    <a:pt x="61" y="43"/>
                    <a:pt x="59" y="33"/>
                  </a:cubicBezTo>
                  <a:cubicBezTo>
                    <a:pt x="51" y="5"/>
                    <a:pt x="0" y="0"/>
                    <a:pt x="0" y="29"/>
                  </a:cubicBezTo>
                  <a:cubicBezTo>
                    <a:pt x="1" y="42"/>
                    <a:pt x="21" y="59"/>
                    <a:pt x="42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403ef44c-2ace-4846-a0f3-9277bd1977a7" id="83" name="Freeform 34">
              <a:extLst>
                <a:ext uri="{FF2B5EF4-FFF2-40B4-BE49-F238E27FC236}">
                  <a16:creationId id="{DF4AF68B-B7DF-CD2C-1C2F-747E7A7A25DE}"/>
                </a:ext>
              </a:extLst>
            </p:cNvPr>
            <p:cNvSpPr>
              <a:spLocks noEditPoints="1"/>
            </p:cNvSpPr>
            <p:nvPr/>
          </p:nvSpPr>
          <p:spPr bwMode="auto">
            <a:xfrm flipV="false" flipH="false">
              <a:off x="11168521" y="4973553"/>
              <a:ext cx="241732" cy="669624"/>
            </a:xfrm>
            <a:custGeom>
              <a:avLst/>
              <a:gdLst>
                <a:gd fmla="*/ 0 w 183" name="T0"/>
                <a:gd fmla="*/ 507 h 507" name="T1"/>
                <a:gd fmla="*/ 130 w 183" name="T2"/>
                <a:gd fmla="*/ 149 h 507" name="T3"/>
                <a:gd fmla="*/ 0 w 183" name="T4"/>
                <a:gd fmla="*/ 507 h 507" name="T5"/>
                <a:gd fmla="*/ 182 w 183" name="T6"/>
                <a:gd fmla="*/ 2 h 507" name="T7"/>
                <a:gd fmla="*/ 183 w 183" name="T8"/>
                <a:gd fmla="*/ 0 h 507" name="T9"/>
                <a:gd fmla="*/ 182 w 183" name="T10"/>
                <a:gd fmla="*/ 2 h 507" name="T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b="b" l="0" r="r" t="0"/>
              <a:pathLst>
                <a:path h="507" w="183">
                  <a:moveTo>
                    <a:pt x="0" y="507"/>
                  </a:moveTo>
                  <a:cubicBezTo>
                    <a:pt x="35" y="411"/>
                    <a:pt x="86" y="270"/>
                    <a:pt x="130" y="149"/>
                  </a:cubicBezTo>
                  <a:cubicBezTo>
                    <a:pt x="99" y="234"/>
                    <a:pt x="57" y="349"/>
                    <a:pt x="0" y="507"/>
                  </a:cubicBezTo>
                  <a:moveTo>
                    <a:pt x="182" y="2"/>
                  </a:moveTo>
                  <a:cubicBezTo>
                    <a:pt x="182" y="1"/>
                    <a:pt x="182" y="1"/>
                    <a:pt x="183" y="0"/>
                  </a:cubicBezTo>
                  <a:cubicBezTo>
                    <a:pt x="182" y="1"/>
                    <a:pt x="182" y="1"/>
                    <a:pt x="182" y="2"/>
                  </a:cubicBezTo>
                </a:path>
              </a:pathLst>
            </a:custGeom>
            <a:solidFill>
              <a:srgbClr val="C2C8D0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ce0bd48d-1670-4997-b3d1-bd99fcfee313" id="84" name="Freeform 35">
              <a:extLst>
                <a:ext uri="{FF2B5EF4-FFF2-40B4-BE49-F238E27FC236}">
                  <a16:creationId id="{417C49E5-1450-750A-7257-DFF6F01B5C64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168521" y="4867969"/>
              <a:ext cx="642950" cy="775208"/>
            </a:xfrm>
            <a:custGeom>
              <a:avLst/>
              <a:gdLst>
                <a:gd fmla="*/ 0 w 487" name="T0"/>
                <a:gd fmla="*/ 587 h 587" name="T1"/>
                <a:gd fmla="*/ 0 w 487" name="T2"/>
                <a:gd fmla="*/ 587 h 587" name="T3"/>
                <a:gd fmla="*/ 130 w 487" name="T4"/>
                <a:gd fmla="*/ 229 h 587" name="T5"/>
                <a:gd fmla="*/ 182 w 487" name="T6"/>
                <a:gd fmla="*/ 82 h 587" name="T7"/>
                <a:gd fmla="*/ 183 w 487" name="T8"/>
                <a:gd fmla="*/ 80 h 587" name="T9"/>
                <a:gd fmla="*/ 183 w 487" name="T10"/>
                <a:gd fmla="*/ 80 h 587" name="T11"/>
                <a:gd fmla="*/ 184 w 487" name="T12"/>
                <a:gd fmla="*/ 75 h 587" name="T13"/>
                <a:gd fmla="*/ 201 w 487" name="T14"/>
                <a:gd fmla="*/ 29 h 587" name="T15"/>
                <a:gd fmla="*/ 214 w 487" name="T16"/>
                <a:gd fmla="*/ 9 h 587" name="T17"/>
                <a:gd fmla="*/ 262 w 487" name="T18"/>
                <a:gd fmla="*/ 0 h 587" name="T19"/>
                <a:gd fmla="*/ 484 w 487" name="T20"/>
                <a:gd fmla="*/ 110 h 587" name="T21"/>
                <a:gd fmla="*/ 475 w 487" name="T22"/>
                <a:gd fmla="*/ 142 h 587" name="T23"/>
                <a:gd fmla="*/ 404 w 487" name="T24"/>
                <a:gd fmla="*/ 168 h 587" name="T25"/>
                <a:gd fmla="*/ 401 w 487" name="T26"/>
                <a:gd fmla="*/ 168 h 587" name="T27"/>
                <a:gd fmla="*/ 422 w 487" name="T28"/>
                <a:gd fmla="*/ 96 h 587" name="T29"/>
                <a:gd fmla="*/ 414 w 487" name="T30"/>
                <a:gd fmla="*/ 90 h 587" name="T31"/>
                <a:gd fmla="*/ 411 w 487" name="T32"/>
                <a:gd fmla="*/ 92 h 587" name="T33"/>
                <a:gd fmla="*/ 378 w 487" name="T34"/>
                <a:gd fmla="*/ 167 h 587" name="T35"/>
                <a:gd fmla="*/ 320 w 487" name="T36"/>
                <a:gd fmla="*/ 161 h 587" name="T37"/>
                <a:gd fmla="*/ 303 w 487" name="T38"/>
                <a:gd fmla="*/ 161 h 587" name="T39"/>
                <a:gd fmla="*/ 234 w 487" name="T40"/>
                <a:gd fmla="*/ 176 h 587" name="T41"/>
                <a:gd fmla="*/ 279 w 487" name="T42"/>
                <a:gd fmla="*/ 44 h 587" name="T43"/>
                <a:gd fmla="*/ 271 w 487" name="T44"/>
                <a:gd fmla="*/ 38 h 587" name="T45"/>
                <a:gd fmla="*/ 267 w 487" name="T46"/>
                <a:gd fmla="*/ 40 h 587" name="T47"/>
                <a:gd fmla="*/ 206 w 487" name="T48"/>
                <a:gd fmla="*/ 195 h 587" name="T49"/>
                <a:gd fmla="*/ 4 w 487" name="T50"/>
                <a:gd fmla="*/ 585 h 587" name="T51"/>
                <a:gd fmla="*/ 0 w 487" name="T52"/>
                <a:gd fmla="*/ 587 h 587" name="T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b="b" l="0" r="r" t="0"/>
              <a:pathLst>
                <a:path h="587" w="487">
                  <a:moveTo>
                    <a:pt x="0" y="587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57" y="429"/>
                    <a:pt x="99" y="314"/>
                    <a:pt x="130" y="229"/>
                  </a:cubicBezTo>
                  <a:cubicBezTo>
                    <a:pt x="149" y="174"/>
                    <a:pt x="167" y="123"/>
                    <a:pt x="182" y="82"/>
                  </a:cubicBezTo>
                  <a:cubicBezTo>
                    <a:pt x="182" y="81"/>
                    <a:pt x="182" y="81"/>
                    <a:pt x="183" y="80"/>
                  </a:cubicBezTo>
                  <a:cubicBezTo>
                    <a:pt x="183" y="80"/>
                    <a:pt x="183" y="80"/>
                    <a:pt x="183" y="80"/>
                  </a:cubicBezTo>
                  <a:cubicBezTo>
                    <a:pt x="183" y="78"/>
                    <a:pt x="184" y="77"/>
                    <a:pt x="184" y="75"/>
                  </a:cubicBezTo>
                  <a:cubicBezTo>
                    <a:pt x="192" y="55"/>
                    <a:pt x="197" y="40"/>
                    <a:pt x="201" y="29"/>
                  </a:cubicBezTo>
                  <a:cubicBezTo>
                    <a:pt x="202" y="25"/>
                    <a:pt x="208" y="11"/>
                    <a:pt x="214" y="9"/>
                  </a:cubicBezTo>
                  <a:cubicBezTo>
                    <a:pt x="227" y="3"/>
                    <a:pt x="244" y="0"/>
                    <a:pt x="262" y="0"/>
                  </a:cubicBezTo>
                  <a:cubicBezTo>
                    <a:pt x="343" y="0"/>
                    <a:pt x="461" y="53"/>
                    <a:pt x="484" y="110"/>
                  </a:cubicBezTo>
                  <a:cubicBezTo>
                    <a:pt x="485" y="112"/>
                    <a:pt x="487" y="107"/>
                    <a:pt x="475" y="142"/>
                  </a:cubicBezTo>
                  <a:cubicBezTo>
                    <a:pt x="467" y="163"/>
                    <a:pt x="437" y="168"/>
                    <a:pt x="404" y="168"/>
                  </a:cubicBezTo>
                  <a:cubicBezTo>
                    <a:pt x="403" y="168"/>
                    <a:pt x="402" y="168"/>
                    <a:pt x="401" y="168"/>
                  </a:cubicBezTo>
                  <a:cubicBezTo>
                    <a:pt x="410" y="142"/>
                    <a:pt x="418" y="117"/>
                    <a:pt x="422" y="96"/>
                  </a:cubicBezTo>
                  <a:cubicBezTo>
                    <a:pt x="423" y="93"/>
                    <a:pt x="418" y="90"/>
                    <a:pt x="414" y="90"/>
                  </a:cubicBezTo>
                  <a:cubicBezTo>
                    <a:pt x="413" y="90"/>
                    <a:pt x="411" y="91"/>
                    <a:pt x="411" y="92"/>
                  </a:cubicBezTo>
                  <a:cubicBezTo>
                    <a:pt x="401" y="112"/>
                    <a:pt x="389" y="139"/>
                    <a:pt x="378" y="167"/>
                  </a:cubicBezTo>
                  <a:cubicBezTo>
                    <a:pt x="354" y="166"/>
                    <a:pt x="332" y="162"/>
                    <a:pt x="320" y="161"/>
                  </a:cubicBezTo>
                  <a:cubicBezTo>
                    <a:pt x="314" y="161"/>
                    <a:pt x="308" y="161"/>
                    <a:pt x="303" y="161"/>
                  </a:cubicBezTo>
                  <a:cubicBezTo>
                    <a:pt x="276" y="161"/>
                    <a:pt x="253" y="166"/>
                    <a:pt x="234" y="176"/>
                  </a:cubicBezTo>
                  <a:cubicBezTo>
                    <a:pt x="252" y="130"/>
                    <a:pt x="270" y="77"/>
                    <a:pt x="279" y="44"/>
                  </a:cubicBezTo>
                  <a:cubicBezTo>
                    <a:pt x="279" y="41"/>
                    <a:pt x="274" y="38"/>
                    <a:pt x="271" y="38"/>
                  </a:cubicBezTo>
                  <a:cubicBezTo>
                    <a:pt x="269" y="38"/>
                    <a:pt x="268" y="39"/>
                    <a:pt x="267" y="40"/>
                  </a:cubicBezTo>
                  <a:cubicBezTo>
                    <a:pt x="245" y="80"/>
                    <a:pt x="221" y="143"/>
                    <a:pt x="206" y="195"/>
                  </a:cubicBezTo>
                  <a:cubicBezTo>
                    <a:pt x="106" y="285"/>
                    <a:pt x="130" y="522"/>
                    <a:pt x="4" y="585"/>
                  </a:cubicBezTo>
                  <a:cubicBezTo>
                    <a:pt x="2" y="586"/>
                    <a:pt x="1" y="587"/>
                    <a:pt x="0" y="58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3829380b-a2e3-41c4-976a-e1b9f0361c6e" id="85" name="Freeform 36">
              <a:extLst>
                <a:ext uri="{FF2B5EF4-FFF2-40B4-BE49-F238E27FC236}">
                  <a16:creationId id="{B62B6359-4767-A5DD-5292-316E2B7AE863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155184" y="5674852"/>
              <a:ext cx="361764" cy="167823"/>
            </a:xfrm>
            <a:custGeom>
              <a:avLst/>
              <a:gdLst>
                <a:gd fmla="*/ 15 w 274" name="T0"/>
                <a:gd fmla="*/ 127 h 127" name="T1"/>
                <a:gd fmla="*/ 15 w 274" name="T2"/>
                <a:gd fmla="*/ 127 h 127" name="T3"/>
                <a:gd fmla="*/ 0 w 274" name="T4"/>
                <a:gd fmla="*/ 8 h 127" name="T5"/>
                <a:gd fmla="*/ 0 w 274" name="T6"/>
                <a:gd fmla="*/ 4 h 127" name="T7"/>
                <a:gd fmla="*/ 4 w 274" name="T8"/>
                <a:gd fmla="*/ 3 h 127" name="T9"/>
                <a:gd fmla="*/ 47 w 274" name="T10"/>
                <a:gd fmla="*/ 0 h 127" name="T11"/>
                <a:gd fmla="*/ 108 w 274" name="T12"/>
                <a:gd fmla="*/ 6 h 127" name="T13"/>
                <a:gd fmla="*/ 268 w 274" name="T14"/>
                <a:gd fmla="*/ 96 h 127" name="T15"/>
                <a:gd fmla="*/ 273 w 274" name="T16"/>
                <a:gd fmla="*/ 103 h 127" name="T17"/>
                <a:gd fmla="*/ 274 w 274" name="T18"/>
                <a:gd fmla="*/ 103 h 127" name="T19"/>
                <a:gd fmla="*/ 244 w 274" name="T20"/>
                <a:gd fmla="*/ 107 h 127" name="T21"/>
                <a:gd fmla="*/ 222 w 274" name="T22"/>
                <a:gd fmla="*/ 105 h 127" name="T23"/>
                <a:gd fmla="*/ 108 w 274" name="T24"/>
                <a:gd fmla="*/ 56 h 127" name="T25"/>
                <a:gd fmla="*/ 73 w 274" name="T26"/>
                <a:gd fmla="*/ 67 h 127" name="T27"/>
                <a:gd fmla="*/ 23 w 274" name="T28"/>
                <a:gd fmla="*/ 121 h 127" name="T29"/>
                <a:gd fmla="*/ 15 w 274" name="T30"/>
                <a:gd fmla="*/ 127 h 127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127" w="274">
                  <a:moveTo>
                    <a:pt x="15" y="127"/>
                  </a:moveTo>
                  <a:cubicBezTo>
                    <a:pt x="15" y="127"/>
                    <a:pt x="15" y="127"/>
                    <a:pt x="15" y="127"/>
                  </a:cubicBezTo>
                  <a:cubicBezTo>
                    <a:pt x="3" y="42"/>
                    <a:pt x="0" y="18"/>
                    <a:pt x="0" y="8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ubicBezTo>
                    <a:pt x="19" y="1"/>
                    <a:pt x="33" y="0"/>
                    <a:pt x="47" y="0"/>
                  </a:cubicBezTo>
                  <a:cubicBezTo>
                    <a:pt x="67" y="0"/>
                    <a:pt x="88" y="2"/>
                    <a:pt x="108" y="6"/>
                  </a:cubicBezTo>
                  <a:cubicBezTo>
                    <a:pt x="172" y="18"/>
                    <a:pt x="221" y="50"/>
                    <a:pt x="268" y="96"/>
                  </a:cubicBezTo>
                  <a:cubicBezTo>
                    <a:pt x="270" y="98"/>
                    <a:pt x="272" y="100"/>
                    <a:pt x="273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64" y="106"/>
                    <a:pt x="254" y="107"/>
                    <a:pt x="244" y="107"/>
                  </a:cubicBezTo>
                  <a:cubicBezTo>
                    <a:pt x="236" y="107"/>
                    <a:pt x="228" y="106"/>
                    <a:pt x="222" y="105"/>
                  </a:cubicBezTo>
                  <a:cubicBezTo>
                    <a:pt x="183" y="95"/>
                    <a:pt x="148" y="56"/>
                    <a:pt x="108" y="56"/>
                  </a:cubicBezTo>
                  <a:cubicBezTo>
                    <a:pt x="97" y="56"/>
                    <a:pt x="85" y="59"/>
                    <a:pt x="73" y="67"/>
                  </a:cubicBezTo>
                  <a:cubicBezTo>
                    <a:pt x="52" y="80"/>
                    <a:pt x="42" y="106"/>
                    <a:pt x="23" y="121"/>
                  </a:cubicBezTo>
                  <a:cubicBezTo>
                    <a:pt x="20" y="123"/>
                    <a:pt x="18" y="125"/>
                    <a:pt x="15" y="12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933c9436-8234-4f9d-b9a2-c04c7cf11071" id="86" name="Freeform 37">
              <a:extLst>
                <a:ext uri="{FF2B5EF4-FFF2-40B4-BE49-F238E27FC236}">
                  <a16:creationId id="{680915E6-9956-B66D-C281-DE6EB579D9D4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179079" y="5863792"/>
              <a:ext cx="202276" cy="232284"/>
            </a:xfrm>
            <a:custGeom>
              <a:avLst/>
              <a:gdLst>
                <a:gd fmla="*/ 0 w 153" name="T0"/>
                <a:gd fmla="*/ 2 h 176" name="T1"/>
                <a:gd fmla="*/ 153 w 153" name="T2"/>
                <a:gd fmla="*/ 58 h 176" name="T3"/>
                <a:gd fmla="*/ 59 w 153" name="T4"/>
                <a:gd fmla="*/ 143 h 176" name="T5"/>
                <a:gd fmla="*/ 23 w 153" name="T6"/>
                <a:gd fmla="*/ 166 h 176" name="T7"/>
                <a:gd fmla="*/ 0 w 153" name="T8"/>
                <a:gd fmla="*/ 5 h 176" name="T9"/>
                <a:gd fmla="*/ 0 w 153" name="T10"/>
                <a:gd fmla="*/ 2 h 176" name="T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b="b" l="0" r="r" t="0"/>
              <a:pathLst>
                <a:path h="176" w="153">
                  <a:moveTo>
                    <a:pt x="0" y="2"/>
                  </a:moveTo>
                  <a:cubicBezTo>
                    <a:pt x="37" y="0"/>
                    <a:pt x="105" y="17"/>
                    <a:pt x="153" y="58"/>
                  </a:cubicBezTo>
                  <a:cubicBezTo>
                    <a:pt x="132" y="77"/>
                    <a:pt x="105" y="101"/>
                    <a:pt x="59" y="143"/>
                  </a:cubicBezTo>
                  <a:cubicBezTo>
                    <a:pt x="36" y="164"/>
                    <a:pt x="25" y="176"/>
                    <a:pt x="23" y="166"/>
                  </a:cubicBezTo>
                  <a:cubicBezTo>
                    <a:pt x="21" y="159"/>
                    <a:pt x="23" y="171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2d6f0772-5bdb-4854-9da4-97d3332ea373" id="87" name="Freeform 39">
              <a:extLst>
                <a:ext uri="{FF2B5EF4-FFF2-40B4-BE49-F238E27FC236}">
                  <a16:creationId id="{13E9BB5B-8E71-6C7E-9381-4A6FCC3935F7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231871" y="5936033"/>
              <a:ext cx="88357" cy="90024"/>
            </a:xfrm>
            <a:custGeom>
              <a:avLst/>
              <a:gdLst>
                <a:gd fmla="*/ 5 w 67" name="T0"/>
                <a:gd fmla="*/ 68 h 68" name="T1"/>
                <a:gd fmla="*/ 1 w 67" name="T2"/>
                <a:gd fmla="*/ 65 h 68" name="T3"/>
                <a:gd fmla="*/ 1 w 67" name="T4"/>
                <a:gd fmla="*/ 60 h 68" name="T5"/>
                <a:gd fmla="*/ 13 w 67" name="T6"/>
                <a:gd fmla="*/ 43 h 68" name="T7"/>
                <a:gd fmla="*/ 27 w 67" name="T8"/>
                <a:gd fmla="*/ 28 h 68" name="T9"/>
                <a:gd fmla="*/ 42 w 67" name="T10"/>
                <a:gd fmla="*/ 14 h 68" name="T11"/>
                <a:gd fmla="*/ 59 w 67" name="T12"/>
                <a:gd fmla="*/ 1 h 68" name="T13"/>
                <a:gd fmla="*/ 61 w 67" name="T14"/>
                <a:gd fmla="*/ 0 h 68" name="T15"/>
                <a:gd fmla="*/ 66 w 67" name="T16"/>
                <a:gd fmla="*/ 3 h 68" name="T17"/>
                <a:gd fmla="*/ 66 w 67" name="T18"/>
                <a:gd fmla="*/ 8 h 68" name="T19"/>
                <a:gd fmla="*/ 66 w 67" name="T20"/>
                <a:gd fmla="*/ 8 h 68" name="T21"/>
                <a:gd fmla="*/ 53 w 67" name="T22"/>
                <a:gd fmla="*/ 25 h 68" name="T23"/>
                <a:gd fmla="*/ 39 w 67" name="T24"/>
                <a:gd fmla="*/ 40 h 68" name="T25"/>
                <a:gd fmla="*/ 24 w 67" name="T26"/>
                <a:gd fmla="*/ 54 h 68" name="T27"/>
                <a:gd fmla="*/ 7 w 67" name="T28"/>
                <a:gd fmla="*/ 67 h 68" name="T29"/>
                <a:gd fmla="*/ 5 w 67" name="T30"/>
                <a:gd fmla="*/ 68 h 68" name="T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b="b" l="0" r="r" t="0"/>
              <a:pathLst>
                <a:path h="68" w="67">
                  <a:moveTo>
                    <a:pt x="5" y="68"/>
                  </a:moveTo>
                  <a:cubicBezTo>
                    <a:pt x="3" y="68"/>
                    <a:pt x="1" y="67"/>
                    <a:pt x="1" y="65"/>
                  </a:cubicBezTo>
                  <a:cubicBezTo>
                    <a:pt x="0" y="64"/>
                    <a:pt x="0" y="62"/>
                    <a:pt x="1" y="60"/>
                  </a:cubicBezTo>
                  <a:cubicBezTo>
                    <a:pt x="4" y="54"/>
                    <a:pt x="8" y="49"/>
                    <a:pt x="13" y="43"/>
                  </a:cubicBezTo>
                  <a:cubicBezTo>
                    <a:pt x="17" y="38"/>
                    <a:pt x="22" y="33"/>
                    <a:pt x="27" y="28"/>
                  </a:cubicBezTo>
                  <a:cubicBezTo>
                    <a:pt x="32" y="23"/>
                    <a:pt x="37" y="18"/>
                    <a:pt x="42" y="14"/>
                  </a:cubicBezTo>
                  <a:cubicBezTo>
                    <a:pt x="47" y="9"/>
                    <a:pt x="53" y="5"/>
                    <a:pt x="59" y="1"/>
                  </a:cubicBezTo>
                  <a:cubicBezTo>
                    <a:pt x="60" y="1"/>
                    <a:pt x="60" y="0"/>
                    <a:pt x="61" y="0"/>
                  </a:cubicBezTo>
                  <a:cubicBezTo>
                    <a:pt x="63" y="0"/>
                    <a:pt x="65" y="1"/>
                    <a:pt x="66" y="3"/>
                  </a:cubicBezTo>
                  <a:cubicBezTo>
                    <a:pt x="67" y="5"/>
                    <a:pt x="67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2" y="14"/>
                    <a:pt x="58" y="20"/>
                    <a:pt x="53" y="25"/>
                  </a:cubicBezTo>
                  <a:cubicBezTo>
                    <a:pt x="49" y="30"/>
                    <a:pt x="44" y="36"/>
                    <a:pt x="39" y="40"/>
                  </a:cubicBezTo>
                  <a:cubicBezTo>
                    <a:pt x="35" y="45"/>
                    <a:pt x="29" y="50"/>
                    <a:pt x="24" y="54"/>
                  </a:cubicBezTo>
                  <a:cubicBezTo>
                    <a:pt x="19" y="59"/>
                    <a:pt x="13" y="63"/>
                    <a:pt x="7" y="67"/>
                  </a:cubicBezTo>
                  <a:cubicBezTo>
                    <a:pt x="6" y="67"/>
                    <a:pt x="6" y="68"/>
                    <a:pt x="5" y="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22563bc9-4354-4aa9-b056-346d3115144a" id="88" name="Freeform 40">
              <a:extLst>
                <a:ext uri="{FF2B5EF4-FFF2-40B4-BE49-F238E27FC236}">
                  <a16:creationId id="{BC46E698-74C1-97E8-C7BA-C02F3992CE2E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449707" y="5278635"/>
              <a:ext cx="97804" cy="80577"/>
            </a:xfrm>
            <a:custGeom>
              <a:avLst/>
              <a:gdLst>
                <a:gd fmla="*/ 67 w 74" name="T0"/>
                <a:gd fmla="*/ 16 h 61" name="T1"/>
                <a:gd fmla="*/ 73 w 74" name="T2"/>
                <a:gd fmla="*/ 31 h 61" name="T3"/>
                <a:gd fmla="*/ 6 w 74" name="T4"/>
                <a:gd fmla="*/ 31 h 61" name="T5"/>
                <a:gd fmla="*/ 14 w 74" name="T6"/>
                <a:gd fmla="*/ 0 h 61" name="T7"/>
                <a:gd fmla="*/ 67 w 74" name="T8"/>
                <a:gd fmla="*/ 16 h 61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61" w="74">
                  <a:moveTo>
                    <a:pt x="67" y="16"/>
                  </a:moveTo>
                  <a:cubicBezTo>
                    <a:pt x="73" y="20"/>
                    <a:pt x="74" y="25"/>
                    <a:pt x="73" y="31"/>
                  </a:cubicBezTo>
                  <a:cubicBezTo>
                    <a:pt x="64" y="61"/>
                    <a:pt x="17" y="56"/>
                    <a:pt x="6" y="31"/>
                  </a:cubicBezTo>
                  <a:cubicBezTo>
                    <a:pt x="2" y="21"/>
                    <a:pt x="0" y="2"/>
                    <a:pt x="14" y="0"/>
                  </a:cubicBezTo>
                  <a:cubicBezTo>
                    <a:pt x="22" y="0"/>
                    <a:pt x="47" y="4"/>
                    <a:pt x="6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14d4d144-4aa4-4169-a15b-562cb28bd6e9" id="90" name="Freeform 41">
              <a:extLst>
                <a:ext uri="{FF2B5EF4-FFF2-40B4-BE49-F238E27FC236}">
                  <a16:creationId id="{0732C946-0127-A849-1B0C-37514BEB66F4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387468" y="5231400"/>
              <a:ext cx="70019" cy="63350"/>
            </a:xfrm>
            <a:custGeom>
              <a:avLst/>
              <a:gdLst>
                <a:gd fmla="*/ 28 w 53" name="T0"/>
                <a:gd fmla="*/ 3 h 48" name="T1"/>
                <a:gd fmla="*/ 4 w 53" name="T2"/>
                <a:gd fmla="*/ 16 h 48" name="T3"/>
                <a:gd fmla="*/ 15 w 53" name="T4"/>
                <a:gd fmla="*/ 39 h 48" name="T5"/>
                <a:gd fmla="*/ 28 w 53" name="T6"/>
                <a:gd fmla="*/ 3 h 48" name="T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b="b" l="0" r="r" t="0"/>
              <a:pathLst>
                <a:path h="48" w="53">
                  <a:moveTo>
                    <a:pt x="28" y="3"/>
                  </a:moveTo>
                  <a:cubicBezTo>
                    <a:pt x="18" y="0"/>
                    <a:pt x="6" y="6"/>
                    <a:pt x="4" y="16"/>
                  </a:cubicBezTo>
                  <a:cubicBezTo>
                    <a:pt x="0" y="25"/>
                    <a:pt x="6" y="36"/>
                    <a:pt x="15" y="39"/>
                  </a:cubicBezTo>
                  <a:cubicBezTo>
                    <a:pt x="39" y="48"/>
                    <a:pt x="53" y="12"/>
                    <a:pt x="28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a69baee6-a4a8-4ae0-8e8e-2ff02cafaf37" id="91" name="Freeform 42">
              <a:extLst>
                <a:ext uri="{FF2B5EF4-FFF2-40B4-BE49-F238E27FC236}">
                  <a16:creationId id="{6F3C920E-E44F-988C-939A-5B748367FBB3}"/>
                </a:ext>
              </a:extLst>
            </p:cNvPr>
            <p:cNvSpPr>
              <a:spLocks/>
            </p:cNvSpPr>
            <p:nvPr/>
          </p:nvSpPr>
          <p:spPr bwMode="auto">
            <a:xfrm flipV="false" flipH="false">
              <a:off x="11565849" y="5289193"/>
              <a:ext cx="57238" cy="55570"/>
            </a:xfrm>
            <a:custGeom>
              <a:avLst/>
              <a:gdLst>
                <a:gd fmla="*/ 27 w 43" name="T0"/>
                <a:gd fmla="*/ 3 h 42" name="T1"/>
                <a:gd fmla="*/ 3 w 43" name="T2"/>
                <a:gd fmla="*/ 16 h 42" name="T3"/>
                <a:gd fmla="*/ 16 w 43" name="T4"/>
                <a:gd fmla="*/ 39 h 42" name="T5"/>
                <a:gd fmla="*/ 40 w 43" name="T6"/>
                <a:gd fmla="*/ 26 h 42" name="T7"/>
                <a:gd fmla="*/ 27 w 43" name="T8"/>
                <a:gd fmla="*/ 3 h 42" name="T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b="b" l="0" r="r" t="0"/>
              <a:pathLst>
                <a:path h="42" w="43">
                  <a:moveTo>
                    <a:pt x="27" y="3"/>
                  </a:moveTo>
                  <a:cubicBezTo>
                    <a:pt x="17" y="0"/>
                    <a:pt x="6" y="5"/>
                    <a:pt x="3" y="16"/>
                  </a:cubicBezTo>
                  <a:cubicBezTo>
                    <a:pt x="0" y="24"/>
                    <a:pt x="6" y="36"/>
                    <a:pt x="16" y="39"/>
                  </a:cubicBezTo>
                  <a:cubicBezTo>
                    <a:pt x="24" y="42"/>
                    <a:pt x="37" y="37"/>
                    <a:pt x="40" y="26"/>
                  </a:cubicBezTo>
                  <a:cubicBezTo>
                    <a:pt x="43" y="17"/>
                    <a:pt x="37" y="6"/>
                    <a:pt x="27" y="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  <p:sp>
          <p:nvSpPr>
            <p:cNvPr descr="d07bd060-3580-4d58-b0d9-b12653841307" id="92" name="Freeform 43">
              <a:extLst>
                <a:ext uri="{FF2B5EF4-FFF2-40B4-BE49-F238E27FC236}">
                  <a16:creationId id="{A97FF486-A473-87B6-00FD-2AE2F8E41EC2}"/>
                </a:ext>
              </a:extLst>
            </p:cNvPr>
            <p:cNvSpPr>
              <a:spLocks noEditPoints="1"/>
            </p:cNvSpPr>
            <p:nvPr/>
          </p:nvSpPr>
          <p:spPr bwMode="auto">
            <a:xfrm flipV="false" flipH="false">
              <a:off x="11143514" y="4831293"/>
              <a:ext cx="680182" cy="1267562"/>
            </a:xfrm>
            <a:custGeom>
              <a:avLst/>
              <a:gdLst>
                <a:gd fmla="*/ 494 w 515" name="T0"/>
                <a:gd fmla="*/ 146 h 960" name="T1"/>
                <a:gd fmla="*/ 281 w 515" name="T2"/>
                <a:gd fmla="*/ 730 h 960" name="T3"/>
                <a:gd fmla="*/ 19 w 515" name="T4"/>
                <a:gd fmla="*/ 635 h 960" name="T5"/>
                <a:gd fmla="*/ 235 w 515" name="T6"/>
                <a:gd fmla="*/ 43 h 960" name="T7"/>
                <a:gd fmla="*/ 494 w 515" name="T8"/>
                <a:gd fmla="*/ 146 h 960" name="T9"/>
                <a:gd fmla="*/ 55 w 515" name="T10"/>
                <a:gd fmla="*/ 943 h 960" name="T11"/>
                <a:gd fmla="*/ 15 w 515" name="T12"/>
                <a:gd fmla="*/ 649 h 960" name="T13"/>
                <a:gd fmla="*/ 32 w 515" name="T14"/>
                <a:gd fmla="*/ 647 h 960" name="T15"/>
                <a:gd fmla="*/ 272 w 515" name="T16"/>
                <a:gd fmla="*/ 740 h 960" name="T17"/>
                <a:gd fmla="*/ 275 w 515" name="T18"/>
                <a:gd fmla="*/ 743 h 960" name="T19"/>
                <a:gd fmla="*/ 55 w 515" name="T20"/>
                <a:gd fmla="*/ 943 h 960" name="T21"/>
                <a:gd fmla="*/ 468 w 515" name="T22"/>
                <a:gd fmla="*/ 87 h 960" name="T23"/>
                <a:gd fmla="*/ 230 w 515" name="T24"/>
                <a:gd fmla="*/ 31 h 960" name="T25"/>
                <a:gd fmla="*/ 230 w 515" name="T26"/>
                <a:gd fmla="*/ 31 h 960" name="T27"/>
                <a:gd fmla="*/ 185 w 515" name="T28"/>
                <a:gd fmla="*/ 134 h 960" name="T29"/>
                <a:gd fmla="*/ 2 w 515" name="T30"/>
                <a:gd fmla="*/ 642 h 960" name="T31"/>
                <a:gd fmla="*/ 2 w 515" name="T32"/>
                <a:gd fmla="*/ 642 h 960" name="T33"/>
                <a:gd fmla="*/ 43 w 515" name="T34"/>
                <a:gd fmla="*/ 950 h 960" name="T35"/>
                <a:gd fmla="*/ 50 w 515" name="T36"/>
                <a:gd fmla="*/ 958 h 960" name="T37"/>
                <a:gd fmla="*/ 80 w 515" name="T38"/>
                <a:gd fmla="*/ 940 h 960" name="T39"/>
                <a:gd fmla="*/ 289 w 515" name="T40"/>
                <a:gd fmla="*/ 746 h 960" name="T41"/>
                <a:gd fmla="*/ 507 w 515" name="T42"/>
                <a:gd fmla="*/ 150 h 960" name="T43"/>
                <a:gd fmla="*/ 468 w 515" name="T44"/>
                <a:gd fmla="*/ 87 h 960" name="T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b="b" l="0" r="r" t="0"/>
              <a:pathLst>
                <a:path h="960" w="515">
                  <a:moveTo>
                    <a:pt x="494" y="146"/>
                  </a:moveTo>
                  <a:cubicBezTo>
                    <a:pt x="477" y="202"/>
                    <a:pt x="313" y="646"/>
                    <a:pt x="281" y="730"/>
                  </a:cubicBezTo>
                  <a:cubicBezTo>
                    <a:pt x="209" y="659"/>
                    <a:pt x="126" y="622"/>
                    <a:pt x="19" y="635"/>
                  </a:cubicBezTo>
                  <a:cubicBezTo>
                    <a:pt x="22" y="627"/>
                    <a:pt x="229" y="46"/>
                    <a:pt x="235" y="43"/>
                  </a:cubicBezTo>
                  <a:cubicBezTo>
                    <a:pt x="324" y="3"/>
                    <a:pt x="507" y="104"/>
                    <a:pt x="494" y="146"/>
                  </a:cubicBezTo>
                  <a:close/>
                  <a:moveTo>
                    <a:pt x="55" y="943"/>
                  </a:moveTo>
                  <a:cubicBezTo>
                    <a:pt x="54" y="933"/>
                    <a:pt x="16" y="667"/>
                    <a:pt x="15" y="649"/>
                  </a:cubicBezTo>
                  <a:cubicBezTo>
                    <a:pt x="19" y="648"/>
                    <a:pt x="25" y="647"/>
                    <a:pt x="32" y="647"/>
                  </a:cubicBezTo>
                  <a:cubicBezTo>
                    <a:pt x="135" y="640"/>
                    <a:pt x="205" y="673"/>
                    <a:pt x="272" y="740"/>
                  </a:cubicBezTo>
                  <a:cubicBezTo>
                    <a:pt x="273" y="741"/>
                    <a:pt x="274" y="742"/>
                    <a:pt x="275" y="743"/>
                  </a:cubicBezTo>
                  <a:cubicBezTo>
                    <a:pt x="247" y="770"/>
                    <a:pt x="58" y="941"/>
                    <a:pt x="55" y="943"/>
                  </a:cubicBezTo>
                  <a:close/>
                  <a:moveTo>
                    <a:pt x="468" y="87"/>
                  </a:moveTo>
                  <a:cubicBezTo>
                    <a:pt x="414" y="45"/>
                    <a:pt x="298" y="0"/>
                    <a:pt x="230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20" y="35"/>
                    <a:pt x="221" y="32"/>
                    <a:pt x="185" y="134"/>
                  </a:cubicBezTo>
                  <a:cubicBezTo>
                    <a:pt x="124" y="306"/>
                    <a:pt x="2" y="643"/>
                    <a:pt x="2" y="642"/>
                  </a:cubicBezTo>
                  <a:cubicBezTo>
                    <a:pt x="2" y="642"/>
                    <a:pt x="2" y="642"/>
                    <a:pt x="2" y="642"/>
                  </a:cubicBezTo>
                  <a:cubicBezTo>
                    <a:pt x="0" y="657"/>
                    <a:pt x="43" y="949"/>
                    <a:pt x="43" y="950"/>
                  </a:cubicBezTo>
                  <a:cubicBezTo>
                    <a:pt x="45" y="955"/>
                    <a:pt x="48" y="957"/>
                    <a:pt x="50" y="958"/>
                  </a:cubicBezTo>
                  <a:cubicBezTo>
                    <a:pt x="58" y="960"/>
                    <a:pt x="66" y="952"/>
                    <a:pt x="80" y="940"/>
                  </a:cubicBezTo>
                  <a:cubicBezTo>
                    <a:pt x="94" y="927"/>
                    <a:pt x="284" y="755"/>
                    <a:pt x="289" y="746"/>
                  </a:cubicBezTo>
                  <a:cubicBezTo>
                    <a:pt x="295" y="735"/>
                    <a:pt x="491" y="202"/>
                    <a:pt x="507" y="150"/>
                  </a:cubicBezTo>
                  <a:cubicBezTo>
                    <a:pt x="515" y="124"/>
                    <a:pt x="476" y="93"/>
                    <a:pt x="468" y="87"/>
                  </a:cubicBezTo>
                  <a:close/>
                </a:path>
              </a:pathLst>
            </a:custGeom>
            <a:solidFill>
              <a:srgbClr val="00134E"/>
            </a:solidFill>
            <a:ln>
              <a:noFill/>
            </a:ln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/>
            <a:p>
              <a:pPr algn="l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学习环境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介绍学校的地理位置、交通方式、住宿条件和自习室情况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舒适的学习与生活环境</a:t>
            </a:r>
          </a:p>
        </p:txBody>
      </p:sp>
      <p:grpSp>
        <p:nvGrpSpPr>
          <p:cNvPr descr="e7629435-82cf-4bfe-84b6-5f5966174c86" id="31" name="aa70e3c0-f034-4419-a563-7f3467a491b0.source.6.zh-Hans.pptx">
            <a:extLst>
              <a:ext uri="{FF2B5EF4-FFF2-40B4-BE49-F238E27FC236}">
                <a16:creationId id="{F094EDEA-AC60-A7B5-5F0C-9C88FC151BE6}"/>
              </a:ext>
            </a:extLst>
          </p:cNvPr>
          <p:cNvGrpSpPr/>
          <p:nvPr/>
        </p:nvGrpSpPr>
        <p:grpSpPr>
          <a:xfrm>
            <a:off x="660400" y="1130301"/>
            <a:ext cx="10858500" cy="5103906"/>
            <a:chOff x="660400" y="1130301"/>
            <a:chExt cx="10858500" cy="5103906"/>
          </a:xfrm>
        </p:grpSpPr>
        <p:sp>
          <p:nvSpPr>
            <p:cNvPr descr="e1d6fc59-e830-4dd5-9ea7-3098c9eb5348" id="3" name="Title">
              <a:extLst>
                <a:ext uri="{FF2B5EF4-FFF2-40B4-BE49-F238E27FC236}">
                  <a16:creationId id="{BCFC3F39-2F4C-51DE-25E0-D36AC1219019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60400" y="1130301"/>
              <a:ext cx="10858500" cy="462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 lnSpcReduction="10000"/>
            </a:bodyPr>
            <a:lstStyle/>
            <a:p>
              <a:pPr algn="ctr">
                <a:lnSpc>
                  <a:spcPct val="108000"/>
                </a:lnSpc>
              </a:pPr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展示便利的学习生活环境</a:t>
              </a:r>
            </a:p>
          </p:txBody>
        </p:sp>
        <p:grpSp>
          <p:nvGrpSpPr>
            <p:cNvPr descr="1bfd8f83-10ae-4aa4-aa30-64d5a0931c08" id="4" name="组合 3">
              <a:extLst>
                <a:ext uri="{FF2B5EF4-FFF2-40B4-BE49-F238E27FC236}">
                  <a16:creationId id="{C5BD6DE7-F4FB-61EC-3CA2-CECE3CA502DF}"/>
                </a:ext>
              </a:extLst>
            </p:cNvPr>
            <p:cNvGrpSpPr/>
            <p:nvPr/>
          </p:nvGrpSpPr>
          <p:grpSpPr>
            <a:xfrm>
              <a:off x="753000" y="1663842"/>
              <a:ext cx="3159243" cy="2248401"/>
              <a:chOff x="753000" y="1663842"/>
              <a:chExt cx="3395726" cy="2416704"/>
            </a:xfrm>
          </p:grpSpPr>
          <p:sp>
            <p:nvSpPr>
              <p:cNvPr descr="511451f3-b390-43a4-b584-39101641e439" id="21" name="ComponentBackground1">
                <a:extLst>
                  <a:ext uri="{FF2B5EF4-FFF2-40B4-BE49-F238E27FC236}">
                    <a16:creationId id="{366F8665-F2FF-1EAD-01DE-0B846A7C2E0B}"/>
                  </a:ext>
                </a:extLst>
              </p:cNvPr>
              <p:cNvSpPr/>
              <p:nvPr/>
            </p:nvSpPr>
            <p:spPr>
              <a:xfrm flipV="false" flipH="false">
                <a:off x="753000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cc6ecc88-12be-402a-b404-32f7a90c47a3" id="22" name="Bullet1">
                <a:extLst>
                  <a:ext uri="{FF2B5EF4-FFF2-40B4-BE49-F238E27FC236}">
                    <a16:creationId id="{C2B2EB70-D965-8C6C-B80A-4A9A8360814B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963369" y="2071248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学校地址</a:t>
                </a:r>
              </a:p>
            </p:txBody>
          </p:sp>
          <p:sp>
            <p:nvSpPr>
              <p:cNvPr descr="84d218bb-76a0-45ad-8e4e-9fb79cd5ac04" id="23" name="Text1">
                <a:extLst>
                  <a:ext uri="{FF2B5EF4-FFF2-40B4-BE49-F238E27FC236}">
                    <a16:creationId id="{DDEB6867-80EB-6F40-7B2D-92428A68F0F8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963364" y="2667600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郑州市高新区嘉图置业一期一号楼6楼。</a:t>
                </a:r>
              </a:p>
            </p:txBody>
          </p:sp>
        </p:grpSp>
        <p:grpSp>
          <p:nvGrpSpPr>
            <p:cNvPr descr="667b5dc0-3151-41cf-8570-d7852dc3e29f" id="5" name="组合 4">
              <a:extLst>
                <a:ext uri="{FF2B5EF4-FFF2-40B4-BE49-F238E27FC236}">
                  <a16:creationId id="{929B75AA-CBC3-BEC4-4369-0A1877EE857E}"/>
                </a:ext>
              </a:extLst>
            </p:cNvPr>
            <p:cNvGrpSpPr/>
            <p:nvPr/>
          </p:nvGrpSpPr>
          <p:grpSpPr>
            <a:xfrm>
              <a:off x="4556328" y="1663842"/>
              <a:ext cx="3159243" cy="2248401"/>
              <a:chOff x="4673045" y="1663842"/>
              <a:chExt cx="3395726" cy="2416704"/>
            </a:xfrm>
          </p:grpSpPr>
          <p:sp>
            <p:nvSpPr>
              <p:cNvPr descr="da527505-9d95-45f3-8bb9-f4844081708b" id="18" name="ComponentBackground2">
                <a:extLst>
                  <a:ext uri="{FF2B5EF4-FFF2-40B4-BE49-F238E27FC236}">
                    <a16:creationId id="{3067F3D0-311D-55C8-2149-E59A08B58259}"/>
                  </a:ext>
                </a:extLst>
              </p:cNvPr>
              <p:cNvSpPr/>
              <p:nvPr/>
            </p:nvSpPr>
            <p:spPr>
              <a:xfrm flipV="false" flipH="false">
                <a:off x="4673045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2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0a049924-de7e-4c03-b450-ed7c61c09a2f" id="19" name="Bullet2">
                <a:extLst>
                  <a:ext uri="{FF2B5EF4-FFF2-40B4-BE49-F238E27FC236}">
                    <a16:creationId id="{93072CC4-39D4-7661-59AC-DB8147579F99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4860840" y="2094396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交通方式</a:t>
                </a:r>
              </a:p>
            </p:txBody>
          </p:sp>
          <p:sp>
            <p:nvSpPr>
              <p:cNvPr descr="d80a862a-ecd5-4d01-a704-c67243e20b27" id="20" name="Text2">
                <a:extLst>
                  <a:ext uri="{FF2B5EF4-FFF2-40B4-BE49-F238E27FC236}">
                    <a16:creationId id="{1582C95E-4B42-E917-1790-EA9FF1462D9B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4860834" y="2690749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地铁一号线至河南工业大学，S150/Y37至莲花街红松路站。</a:t>
                </a:r>
              </a:p>
            </p:txBody>
          </p:sp>
        </p:grpSp>
        <p:grpSp>
          <p:nvGrpSpPr>
            <p:cNvPr descr="505f8c7b-2ad5-4fd7-9366-78b1d0539949" id="6" name="组合 5">
              <a:extLst>
                <a:ext uri="{FF2B5EF4-FFF2-40B4-BE49-F238E27FC236}">
                  <a16:creationId id="{F9D477F0-5F7A-D7A0-B95B-B5531D902CA8}"/>
                </a:ext>
              </a:extLst>
            </p:cNvPr>
            <p:cNvGrpSpPr/>
            <p:nvPr/>
          </p:nvGrpSpPr>
          <p:grpSpPr>
            <a:xfrm>
              <a:off x="8359657" y="1663842"/>
              <a:ext cx="3159243" cy="2248401"/>
              <a:chOff x="8555086" y="1663842"/>
              <a:chExt cx="3395726" cy="2416704"/>
            </a:xfrm>
          </p:grpSpPr>
          <p:sp>
            <p:nvSpPr>
              <p:cNvPr descr="7d1c4c4c-65e1-4689-a8a5-2c80254cf8e4" id="15" name="ComponentBackground3">
                <a:extLst>
                  <a:ext uri="{FF2B5EF4-FFF2-40B4-BE49-F238E27FC236}">
                    <a16:creationId id="{ECE7DA99-D5C8-53DD-8E8B-981D49602079}"/>
                  </a:ext>
                </a:extLst>
              </p:cNvPr>
              <p:cNvSpPr/>
              <p:nvPr/>
            </p:nvSpPr>
            <p:spPr>
              <a:xfrm flipV="false" flipH="false">
                <a:off x="8555086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98d0d6be-2595-4f77-808e-9bf8312d9938" id="16" name="Bullet3">
                <a:extLst>
                  <a:ext uri="{FF2B5EF4-FFF2-40B4-BE49-F238E27FC236}">
                    <a16:creationId id="{4D2E4551-D639-4126-0577-81AF4967A3A8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758309" y="2071247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联系方式</a:t>
                </a:r>
              </a:p>
            </p:txBody>
          </p:sp>
          <p:sp>
            <p:nvSpPr>
              <p:cNvPr descr="82e933d7-6ae0-42ac-8098-4bc6a3042b0c" id="17" name="Text3">
                <a:extLst>
                  <a:ext uri="{FF2B5EF4-FFF2-40B4-BE49-F238E27FC236}">
                    <a16:creationId id="{D95EA212-0678-906E-45DF-2F5450993288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8758303" y="2667599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洪老师 18211145413（微信同号）。</a:t>
                </a:r>
              </a:p>
            </p:txBody>
          </p:sp>
        </p:grpSp>
        <p:grpSp>
          <p:nvGrpSpPr>
            <p:cNvPr descr="c67b9fcd-a2a4-483a-b3a5-e496f04b38ba" id="7" name="组合 6">
              <a:extLst>
                <a:ext uri="{FF2B5EF4-FFF2-40B4-BE49-F238E27FC236}">
                  <a16:creationId id="{86AA57EE-8296-F237-FE51-3CC875787491}"/>
                </a:ext>
              </a:extLst>
            </p:cNvPr>
            <p:cNvGrpSpPr/>
            <p:nvPr/>
          </p:nvGrpSpPr>
          <p:grpSpPr>
            <a:xfrm>
              <a:off x="753001" y="3985806"/>
              <a:ext cx="3159243" cy="2248401"/>
              <a:chOff x="8555086" y="1663842"/>
              <a:chExt cx="3395726" cy="2416704"/>
            </a:xfrm>
          </p:grpSpPr>
          <p:sp>
            <p:nvSpPr>
              <p:cNvPr descr="a1bb7e21-8af6-4df5-b6b1-21d461a137cb" id="12" name="ComponentBackground4">
                <a:extLst>
                  <a:ext uri="{FF2B5EF4-FFF2-40B4-BE49-F238E27FC236}">
                    <a16:creationId id="{C135C173-FC64-3296-D1C1-8BB125BBAB1F}"/>
                  </a:ext>
                </a:extLst>
              </p:cNvPr>
              <p:cNvSpPr/>
              <p:nvPr/>
            </p:nvSpPr>
            <p:spPr>
              <a:xfrm flipV="false" flipH="false">
                <a:off x="8555086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7d343b34-cb1f-4a12-a444-d307bd0a6e56" id="13" name="Bullet4">
                <a:extLst>
                  <a:ext uri="{FF2B5EF4-FFF2-40B4-BE49-F238E27FC236}">
                    <a16:creationId id="{1222DA9B-48B9-90C4-4515-45465F64420E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758309" y="2071247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住宿条件</a:t>
                </a:r>
              </a:p>
            </p:txBody>
          </p:sp>
          <p:sp>
            <p:nvSpPr>
              <p:cNvPr descr="7578eed1-124d-4c07-aa48-9d2d83074c75" id="14" name="Text4">
                <a:extLst>
                  <a:ext uri="{FF2B5EF4-FFF2-40B4-BE49-F238E27FC236}">
                    <a16:creationId id="{479C2D94-4528-8799-4D1B-83890DE856E1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8758303" y="2667599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宿舍设施齐全（独立卫生间、空调），周边餐厅超市丰富。</a:t>
                </a:r>
              </a:p>
            </p:txBody>
          </p:sp>
        </p:grpSp>
        <p:grpSp>
          <p:nvGrpSpPr>
            <p:cNvPr descr="3e8ae641-c9e2-48e8-9efa-15381cddcdc2" id="8" name="组合 7">
              <a:extLst>
                <a:ext uri="{FF2B5EF4-FFF2-40B4-BE49-F238E27FC236}">
                  <a16:creationId id="{6E24E29B-C760-BEE2-C7EA-EC2B13314596}"/>
                </a:ext>
              </a:extLst>
            </p:cNvPr>
            <p:cNvGrpSpPr/>
            <p:nvPr/>
          </p:nvGrpSpPr>
          <p:grpSpPr>
            <a:xfrm>
              <a:off x="4556329" y="3985806"/>
              <a:ext cx="3159243" cy="2248401"/>
              <a:chOff x="8555086" y="1663842"/>
              <a:chExt cx="3395726" cy="2416704"/>
            </a:xfrm>
          </p:grpSpPr>
          <p:sp>
            <p:nvSpPr>
              <p:cNvPr descr="97ec4080-b941-4798-948c-a52b47d24578" id="9" name="ComponentBackground5">
                <a:extLst>
                  <a:ext uri="{FF2B5EF4-FFF2-40B4-BE49-F238E27FC236}">
                    <a16:creationId id="{A9700067-9FBD-A7E5-60B5-0C6AB1BC317E}"/>
                  </a:ext>
                </a:extLst>
              </p:cNvPr>
              <p:cNvSpPr/>
              <p:nvPr/>
            </p:nvSpPr>
            <p:spPr>
              <a:xfrm flipV="false" flipH="false">
                <a:off x="8555086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5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69f90b37-8c67-4970-8409-cdb80ef38fe7" id="10" name="Bullet5">
                <a:extLst>
                  <a:ext uri="{FF2B5EF4-FFF2-40B4-BE49-F238E27FC236}">
                    <a16:creationId id="{5794D337-0059-ED78-CD63-0D60BE2F3168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758309" y="2071247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水电费用</a:t>
                </a:r>
              </a:p>
            </p:txBody>
          </p:sp>
          <p:sp>
            <p:nvSpPr>
              <p:cNvPr descr="d9a4212c-e700-480c-a8ac-b1b43ca3e244" id="11" name="Text5">
                <a:extLst>
                  <a:ext uri="{FF2B5EF4-FFF2-40B4-BE49-F238E27FC236}">
                    <a16:creationId id="{6C66E56F-882C-7B1A-B92C-990924F96B54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8758303" y="2667599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ea typeface="微软雅黑"/>
                  </a:rPr>
                  <a:t>按实际使用合理透明收费（无网络）。</a:t>
                </a:r>
              </a:p>
            </p:txBody>
          </p:sp>
        </p:grpSp>
        <p:grpSp>
          <p:nvGrpSpPr>
            <p:cNvPr descr="95fe6313-74a9-47a9-bb83-07fcc0ea6df1" id="27" name="组合 26">
              <a:extLst>
                <a:ext uri="{FF2B5EF4-FFF2-40B4-BE49-F238E27FC236}">
                  <a16:creationId id="{7990DCB4-197B-BFF9-3B1B-2A2105CDE289}"/>
                </a:ext>
              </a:extLst>
            </p:cNvPr>
            <p:cNvGrpSpPr/>
            <p:nvPr/>
          </p:nvGrpSpPr>
          <p:grpSpPr>
            <a:xfrm>
              <a:off x="8359657" y="3985806"/>
              <a:ext cx="3159243" cy="2248401"/>
              <a:chOff x="8555086" y="1663842"/>
              <a:chExt cx="3395726" cy="2416704"/>
            </a:xfrm>
          </p:grpSpPr>
          <p:sp>
            <p:nvSpPr>
              <p:cNvPr descr="bebf219a-61eb-4a03-9464-fca7cbdc0182" id="28" name="ComponentBackground6">
                <a:extLst>
                  <a:ext uri="{FF2B5EF4-FFF2-40B4-BE49-F238E27FC236}">
                    <a16:creationId id="{E7BC8877-D264-0E9D-FD47-3E19B62D9541}"/>
                  </a:ext>
                </a:extLst>
              </p:cNvPr>
              <p:cNvSpPr/>
              <p:nvPr/>
            </p:nvSpPr>
            <p:spPr>
              <a:xfrm flipV="false" flipH="false">
                <a:off x="8555086" y="1663842"/>
                <a:ext cx="3395726" cy="2416704"/>
              </a:xfrm>
              <a:custGeom>
                <a:avLst/>
                <a:gdLst>
                  <a:gd fmla="*/ 17652 w 2833210" name="connsiteX0"/>
                  <a:gd fmla="*/ 1851567 h 2416704" name="connsiteY0"/>
                  <a:gd fmla="*/ 17823 w 2833210" name="connsiteX1"/>
                  <a:gd fmla="*/ 1851567 h 2416704" name="connsiteY1"/>
                  <a:gd fmla="*/ 30449 w 2833210" name="connsiteX2"/>
                  <a:gd fmla="*/ 1954622 h 2416704" name="connsiteY2"/>
                  <a:gd fmla="*/ 38638 w 2833210" name="connsiteX3"/>
                  <a:gd fmla="*/ 2116030 h 2416704" name="connsiteY3"/>
                  <a:gd fmla="*/ 40686 w 2833210" name="connsiteX4"/>
                  <a:gd fmla="*/ 2145547 h 2416704" name="connsiteY4"/>
                  <a:gd fmla="*/ 74128 w 2833210" name="connsiteX5"/>
                  <a:gd fmla="*/ 2177454 h 2416704" name="connsiteY5"/>
                  <a:gd fmla="*/ 171040 w 2833210" name="connsiteX6"/>
                  <a:gd fmla="*/ 2182572 h 2416704" name="connsiteY6"/>
                  <a:gd fmla="*/ 343368 w 2833210" name="connsiteX7"/>
                  <a:gd fmla="*/ 2212090 h 2416704" name="connsiteY7"/>
                  <a:gd fmla="*/ 347804 w 2833210" name="connsiteX8"/>
                  <a:gd fmla="*/ 2217208 h 2416704" name="connsiteY8"/>
                  <a:gd fmla="*/ 330742 w 2833210" name="connsiteX9"/>
                  <a:gd fmla="*/ 2220109 h 2416704" name="connsiteY9"/>
                  <a:gd fmla="*/ 196122 w 2833210" name="connsiteX10"/>
                  <a:gd fmla="*/ 2217208 h 2416704" name="connsiteY10"/>
                  <a:gd fmla="*/ 128897 w 2833210" name="connsiteX11"/>
                  <a:gd fmla="*/ 2219256 h 2416704" name="connsiteY11"/>
                  <a:gd fmla="*/ 37956 w 2833210" name="connsiteX12"/>
                  <a:gd fmla="*/ 2212943 h 2416704" name="connsiteY12"/>
                  <a:gd fmla="*/ 4685 w 2833210" name="connsiteX13"/>
                  <a:gd fmla="*/ 2176259 h 2416704" name="connsiteY13"/>
                  <a:gd fmla="*/ 2979 w 2833210" name="connsiteX14"/>
                  <a:gd fmla="*/ 2028501 h 2416704" name="connsiteY14"/>
                  <a:gd fmla="*/ 5879 w 2833210" name="connsiteX15"/>
                  <a:gd fmla="*/ 1899000 h 2416704" name="connsiteY15"/>
                  <a:gd fmla="*/ 17652 w 2833210" name="connsiteX16"/>
                  <a:gd fmla="*/ 1851567 h 2416704" name="connsiteY16"/>
                  <a:gd fmla="*/ 2832390 w 2833210" name="connsiteX17"/>
                  <a:gd fmla="*/ 536760 h 2416704" name="connsiteY17"/>
                  <a:gd fmla="*/ 2832731 w 2833210" name="connsiteX18"/>
                  <a:gd fmla="*/ 536931 h 2416704" name="connsiteY18"/>
                  <a:gd fmla="*/ 2830171 w 2833210" name="connsiteX19"/>
                  <a:gd fmla="*/ 625654 h 2416704" name="connsiteY19"/>
                  <a:gd fmla="*/ 2827953 w 2833210" name="connsiteX20"/>
                  <a:gd fmla="*/ 649711 h 2416704" name="connsiteY20"/>
                  <a:gd fmla="*/ 2820958 w 2833210" name="connsiteX21"/>
                  <a:gd fmla="*/ 906155 h 2416704" name="connsiteY21"/>
                  <a:gd fmla="*/ 2809526 w 2833210" name="connsiteX22"/>
                  <a:gd fmla="*/ 1219245 h 2416704" name="connsiteY22"/>
                  <a:gd fmla="*/ 2799118 w 2833210" name="connsiteX23"/>
                  <a:gd fmla="*/ 1440370 h 2416704" name="connsiteY23"/>
                  <a:gd fmla="*/ 2778644 w 2833210" name="connsiteX24"/>
                  <a:gd fmla="*/ 1633343 h 2416704" name="connsiteY24"/>
                  <a:gd fmla="*/ 2763288 w 2833210" name="connsiteX25"/>
                  <a:gd fmla="*/ 1677533 h 2416704" name="connsiteY25"/>
                  <a:gd fmla="*/ 2760217 w 2833210" name="connsiteX26"/>
                  <a:gd fmla="*/ 1533017 h 2416704" name="connsiteY26"/>
                  <a:gd fmla="*/ 2766188 w 2833210" name="connsiteX27"/>
                  <a:gd fmla="*/ 1427915 h 2416704" name="connsiteY27"/>
                  <a:gd fmla="*/ 2774890 w 2833210" name="connsiteX28"/>
                  <a:gd fmla="*/ 1120114 h 2416704" name="connsiteY28"/>
                  <a:gd fmla="*/ 2788369 w 2833210" name="connsiteX29"/>
                  <a:gd fmla="*/ 888410 h 2416704" name="connsiteY29"/>
                  <a:gd fmla="*/ 2793317 w 2833210" name="connsiteX30"/>
                  <a:gd fmla="*/ 780578 h 2416704" name="connsiteY30"/>
                  <a:gd fmla="*/ 2822493 w 2833210" name="connsiteX31"/>
                  <a:gd fmla="*/ 542561 h 2416704" name="connsiteY31"/>
                  <a:gd fmla="*/ 2832390 w 2833210" name="connsiteX32"/>
                  <a:gd fmla="*/ 536760 h 2416704" name="connsiteY32"/>
                  <a:gd fmla="*/ 157902 w 2833210" name="connsiteX33"/>
                  <a:gd fmla="*/ 91097 h 2416704" name="connsiteY33"/>
                  <a:gd fmla="*/ 420147 w 2833210" name="connsiteX34"/>
                  <a:gd fmla="*/ 92974 h 2416704" name="connsiteY34"/>
                  <a:gd fmla="*/ 992922 w 2833210" name="connsiteX35"/>
                  <a:gd fmla="*/ 97581 h 2416704" name="connsiteY35"/>
                  <a:gd fmla="*/ 1252266 w 2833210" name="connsiteX36"/>
                  <a:gd fmla="*/ 103382 h 2416704" name="connsiteY36"/>
                  <a:gd fmla="*/ 1538398 w 2833210" name="connsiteX37"/>
                  <a:gd fmla="*/ 114131 h 2416704" name="connsiteY37"/>
                  <a:gd fmla="*/ 1778462 w 2833210" name="connsiteX38"/>
                  <a:gd fmla="*/ 125221 h 2416704" name="connsiteY38"/>
                  <a:gd fmla="*/ 2005047 w 2833210" name="connsiteX39"/>
                  <a:gd fmla="*/ 135970 h 2416704" name="connsiteY39"/>
                  <a:gd fmla="*/ 2236921 w 2833210" name="connsiteX40"/>
                  <a:gd fmla="*/ 146720 h 2416704" name="connsiteY40"/>
                  <a:gd fmla="*/ 2498654 w 2833210" name="connsiteX41"/>
                  <a:gd fmla="*/ 157298 h 2416704" name="connsiteY41"/>
                  <a:gd fmla="*/ 2722510 w 2833210" name="connsiteX42"/>
                  <a:gd fmla="*/ 166341 h 2416704" name="connsiteY42"/>
                  <a:gd fmla="*/ 2746396 w 2833210" name="connsiteX43"/>
                  <a:gd fmla="*/ 187498 h 2416704" name="connsiteY43"/>
                  <a:gd fmla="*/ 2748103 w 2833210" name="connsiteX44"/>
                  <a:gd fmla="*/ 276050 h 2416704" name="connsiteY44"/>
                  <a:gd fmla="*/ 2747250 w 2833210" name="connsiteX45"/>
                  <a:gd fmla="*/ 300279 h 2416704" name="connsiteY45"/>
                  <a:gd fmla="*/ 2733771 w 2833210" name="connsiteX46"/>
                  <a:gd fmla="*/ 651076 h 2416704" name="connsiteY46"/>
                  <a:gd fmla="*/ 2723192 w 2833210" name="connsiteX47"/>
                  <a:gd fmla="*/ 872201 h 2416704" name="connsiteY47"/>
                  <a:gd fmla="*/ 2717732 w 2833210" name="connsiteX48"/>
                  <a:gd fmla="*/ 1063808 h 2416704" name="connsiteY48"/>
                  <a:gd fmla="*/ 2713808 w 2833210" name="connsiteX49"/>
                  <a:gd fmla="*/ 1387989 h 2416704" name="connsiteY49"/>
                  <a:gd fmla="*/ 2699305 w 2833210" name="connsiteX50"/>
                  <a:gd fmla="*/ 1581644 h 2416704" name="connsiteY50"/>
                  <a:gd fmla="*/ 2698281 w 2833210" name="connsiteX51"/>
                  <a:gd fmla="*/ 1595123 h 2416704" name="connsiteY51"/>
                  <a:gd fmla="*/ 2693675 w 2833210" name="connsiteX52"/>
                  <a:gd fmla="*/ 1938242 h 2416704" name="connsiteY52"/>
                  <a:gd fmla="*/ 2697599 w 2833210" name="connsiteX53"/>
                  <a:gd fmla="*/ 2132580 h 2416704" name="connsiteY53"/>
                  <a:gd fmla="*/ 2663304 w 2833210" name="connsiteX54"/>
                  <a:gd fmla="*/ 2175406 h 2416704" name="connsiteY54"/>
                  <a:gd fmla="*/ 2636516 w 2833210" name="connsiteX55"/>
                  <a:gd fmla="*/ 2177453 h 2416704" name="connsiteY55"/>
                  <a:gd fmla="*/ 2433818 w 2833210" name="connsiteX56"/>
                  <a:gd fmla="*/ 2177453 h 2416704" name="connsiteY56"/>
                  <a:gd fmla="*/ 2433818 w 2833210" name="connsiteX57"/>
                  <a:gd fmla="*/ 2176941 h 2416704" name="connsiteY57"/>
                  <a:gd fmla="*/ 2231120 w 2833210" name="connsiteX58"/>
                  <a:gd fmla="*/ 2176429 h 2416704" name="connsiteY58"/>
                  <a:gd fmla="*/ 1880664 w 2833210" name="connsiteX59"/>
                  <a:gd fmla="*/ 2157490 h 2416704" name="connsiteY59"/>
                  <a:gd fmla="*/ 1761912 w 2833210" name="connsiteX60"/>
                  <a:gd fmla="*/ 2152201 h 2416704" name="connsiteY60"/>
                  <a:gd fmla="*/ 1573034 w 2833210" name="connsiteX61"/>
                  <a:gd fmla="*/ 2144353 h 2416704" name="connsiteY61"/>
                  <a:gd fmla="*/ 1284343 w 2833210" name="connsiteX62"/>
                  <a:gd fmla="*/ 2132750 h 2416704" name="connsiteY62"/>
                  <a:gd fmla="*/ 1208929 w 2833210" name="connsiteX63"/>
                  <a:gd fmla="*/ 2129167 h 2416704" name="connsiteY63"/>
                  <a:gd fmla="*/ 1170710 w 2833210" name="connsiteX64"/>
                  <a:gd fmla="*/ 2144523 h 2416704" name="connsiteY64"/>
                  <a:gd fmla="*/ 1059635 w 2833210" name="connsiteX65"/>
                  <a:gd fmla="*/ 2238365 h 2416704" name="connsiteY65"/>
                  <a:gd fmla="*/ 904370 w 2833210" name="connsiteX66"/>
                  <a:gd fmla="*/ 2330159 h 2416704" name="connsiteY66"/>
                  <a:gd fmla="*/ 709520 w 2833210" name="connsiteX67"/>
                  <a:gd fmla="*/ 2409498 h 2416704" name="connsiteY67"/>
                  <a:gd fmla="*/ 667206 w 2833210" name="connsiteX68"/>
                  <a:gd fmla="*/ 2416494 h 2416704" name="connsiteY68"/>
                  <a:gd fmla="*/ 637859 w 2833210" name="connsiteX69"/>
                  <a:gd fmla="*/ 2378274 h 2416704" name="connsiteY69"/>
                  <a:gd fmla="*/ 645708 w 2833210" name="connsiteX70"/>
                  <a:gd fmla="*/ 2358312 h 2416704" name="connsiteY70"/>
                  <a:gd fmla="*/ 746033 w 2833210" name="connsiteX71"/>
                  <a:gd fmla="*/ 2155784 h 2416704" name="connsiteY71"/>
                  <a:gd fmla="*/ 722999 w 2833210" name="connsiteX72"/>
                  <a:gd fmla="*/ 2117224 h 2416704" name="connsiteY72"/>
                  <a:gd fmla="*/ 415028 w 2833210" name="connsiteX73"/>
                  <a:gd fmla="*/ 2111423 h 2416704" name="connsiteY73"/>
                  <a:gd fmla="*/ 144935 w 2833210" name="connsiteX74"/>
                  <a:gd fmla="*/ 2106986 h 2416704" name="connsiteY74"/>
                  <a:gd fmla="*/ 114052 w 2833210" name="connsiteX75"/>
                  <a:gd fmla="*/ 2077640 h 2416704" name="connsiteY75"/>
                  <a:gd fmla="*/ 106716 w 2833210" name="connsiteX76"/>
                  <a:gd fmla="*/ 1877842 h 2416704" name="connsiteY76"/>
                  <a:gd fmla="*/ 95625 w 2833210" name="connsiteX77"/>
                  <a:gd fmla="*/ 1578231 h 2416704" name="connsiteY77"/>
                  <a:gd fmla="*/ 93919 w 2833210" name="connsiteX78"/>
                  <a:gd fmla="*/ 1181025 h 2416704" name="connsiteY78"/>
                  <a:gd fmla="*/ 98867 w 2833210" name="connsiteX79"/>
                  <a:gd fmla="*/ 951540 h 2416704" name="connsiteY79"/>
                  <a:gd fmla="*/ 115247 w 2833210" name="connsiteX80"/>
                  <a:gd fmla="*/ 600913 h 2416704" name="connsiteY80"/>
                  <a:gd fmla="*/ 118830 w 2833210" name="connsiteX81"/>
                  <a:gd fmla="*/ 501100 h 2416704" name="connsiteY81"/>
                  <a:gd fmla="*/ 125484 w 2833210" name="connsiteX82"/>
                  <a:gd fmla="*/ 268884 h 2416704" name="connsiteY82"/>
                  <a:gd fmla="*/ 134015 w 2833210" name="connsiteX83"/>
                  <a:gd fmla="*/ 112595 h 2416704" name="connsiteY83"/>
                  <a:gd fmla="*/ 157902 w 2833210" name="connsiteX84"/>
                  <a:gd fmla="*/ 91097 h 2416704" name="connsiteY84"/>
                  <a:gd fmla="*/ 333038 w 2833210" name="connsiteX85"/>
                  <a:gd fmla="*/ 31 h 2416704" name="connsiteY85"/>
                  <a:gd fmla="*/ 502217 w 2833210" name="connsiteX86"/>
                  <a:gd fmla="*/ 15171 h 2416704" name="connsiteY86"/>
                  <a:gd fmla="*/ 451371 w 2833210" name="connsiteX87"/>
                  <a:gd fmla="*/ 15171 h 2416704" name="connsiteY87"/>
                  <a:gd fmla="*/ 169335 w 2833210" name="connsiteX88"/>
                  <a:gd fmla="*/ 35816 h 2416704" name="connsiteY88"/>
                  <a:gd fmla="*/ 88631 w 2833210" name="connsiteX89"/>
                  <a:gd fmla="*/ 41446 h 2416704" name="connsiteY89"/>
                  <a:gd fmla="*/ 71057 w 2833210" name="connsiteX90"/>
                  <a:gd fmla="*/ 59020 h 2416704" name="connsiteY90"/>
                  <a:gd fmla="*/ 71057 w 2833210" name="connsiteX91"/>
                  <a:gd fmla="*/ 83249 h 2416704" name="connsiteY91"/>
                  <a:gd fmla="*/ 59454 w 2833210" name="connsiteX92"/>
                  <a:gd fmla="*/ 274174 h 2416704" name="connsiteY92"/>
                  <a:gd fmla="*/ 50241 w 2833210" name="connsiteX93"/>
                  <a:gd fmla="*/ 293795 h 2416704" name="connsiteY93"/>
                  <a:gd fmla="*/ 43416 w 2833210" name="connsiteX94"/>
                  <a:gd fmla="*/ 273662 h 2416704" name="connsiteY94"/>
                  <a:gd fmla="*/ 31814 w 2833210" name="connsiteX95"/>
                  <a:gd fmla="*/ 69599 h 2416704" name="connsiteY95"/>
                  <a:gd fmla="*/ 96991 w 2833210" name="connsiteX96"/>
                  <a:gd fmla="*/ 5275 h 2416704" name="connsiteY96"/>
                  <a:gd fmla="*/ 256181 w 2833210" name="connsiteX97"/>
                  <a:gd fmla="*/ 3739 h 2416704" name="connsiteY97"/>
                  <a:gd fmla="*/ 288428 w 2833210" name="connsiteX98"/>
                  <a:gd fmla="*/ 1521 h 2416704" name="connsiteY98"/>
                  <a:gd fmla="*/ 333038 w 2833210" name="connsiteX99"/>
                  <a:gd fmla="*/ 31 h 2416704" name="connsiteY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b="b" l="l" r="r" t="t"/>
                <a:pathLst>
                  <a:path h="2416704" w="2833210">
                    <a:moveTo>
                      <a:pt x="17652" y="1851567"/>
                    </a:moveTo>
                    <a:lnTo>
                      <a:pt x="17823" y="1851567"/>
                    </a:lnTo>
                    <a:cubicBezTo>
                      <a:pt x="28401" y="1888421"/>
                      <a:pt x="28060" y="1921863"/>
                      <a:pt x="30449" y="1954622"/>
                    </a:cubicBezTo>
                    <a:cubicBezTo>
                      <a:pt x="34373" y="2008368"/>
                      <a:pt x="40515" y="2062114"/>
                      <a:pt x="38638" y="2116030"/>
                    </a:cubicBezTo>
                    <a:cubicBezTo>
                      <a:pt x="38297" y="2125755"/>
                      <a:pt x="38980" y="2135822"/>
                      <a:pt x="40686" y="2145547"/>
                    </a:cubicBezTo>
                    <a:cubicBezTo>
                      <a:pt x="45463" y="2173359"/>
                      <a:pt x="45805" y="2174041"/>
                      <a:pt x="74128" y="2177454"/>
                    </a:cubicBezTo>
                    <a:cubicBezTo>
                      <a:pt x="106204" y="2181207"/>
                      <a:pt x="138793" y="2177795"/>
                      <a:pt x="171040" y="2182572"/>
                    </a:cubicBezTo>
                    <a:cubicBezTo>
                      <a:pt x="228710" y="2191274"/>
                      <a:pt x="286551" y="2198269"/>
                      <a:pt x="343368" y="2212090"/>
                    </a:cubicBezTo>
                    <a:cubicBezTo>
                      <a:pt x="344733" y="2212431"/>
                      <a:pt x="345586" y="2214478"/>
                      <a:pt x="347804" y="2217208"/>
                    </a:cubicBezTo>
                    <a:cubicBezTo>
                      <a:pt x="342685" y="2221815"/>
                      <a:pt x="336372" y="2220109"/>
                      <a:pt x="330742" y="2220109"/>
                    </a:cubicBezTo>
                    <a:cubicBezTo>
                      <a:pt x="285869" y="2219768"/>
                      <a:pt x="240995" y="2222327"/>
                      <a:pt x="196122" y="2217208"/>
                    </a:cubicBezTo>
                    <a:cubicBezTo>
                      <a:pt x="173941" y="2214649"/>
                      <a:pt x="151419" y="2216185"/>
                      <a:pt x="128897" y="2219256"/>
                    </a:cubicBezTo>
                    <a:cubicBezTo>
                      <a:pt x="98526" y="2223351"/>
                      <a:pt x="67985" y="2220450"/>
                      <a:pt x="37956" y="2212943"/>
                    </a:cubicBezTo>
                    <a:cubicBezTo>
                      <a:pt x="18505" y="2207995"/>
                      <a:pt x="8097" y="2197416"/>
                      <a:pt x="4685" y="2176259"/>
                    </a:cubicBezTo>
                    <a:cubicBezTo>
                      <a:pt x="-3334" y="2126950"/>
                      <a:pt x="931" y="2077811"/>
                      <a:pt x="2979" y="2028501"/>
                    </a:cubicBezTo>
                    <a:cubicBezTo>
                      <a:pt x="4685" y="1985334"/>
                      <a:pt x="5197" y="1942167"/>
                      <a:pt x="5879" y="1899000"/>
                    </a:cubicBezTo>
                    <a:cubicBezTo>
                      <a:pt x="6050" y="1883985"/>
                      <a:pt x="7244" y="1869141"/>
                      <a:pt x="17652" y="1851567"/>
                    </a:cubicBezTo>
                    <a:close/>
                    <a:moveTo>
                      <a:pt x="2832390" y="536760"/>
                    </a:moveTo>
                    <a:lnTo>
                      <a:pt x="2832731" y="536931"/>
                    </a:lnTo>
                    <a:cubicBezTo>
                      <a:pt x="2833755" y="566789"/>
                      <a:pt x="2833242" y="596307"/>
                      <a:pt x="2830171" y="625654"/>
                    </a:cubicBezTo>
                    <a:cubicBezTo>
                      <a:pt x="2829318" y="633673"/>
                      <a:pt x="2828295" y="641692"/>
                      <a:pt x="2827953" y="649711"/>
                    </a:cubicBezTo>
                    <a:cubicBezTo>
                      <a:pt x="2825565" y="735192"/>
                      <a:pt x="2824541" y="820674"/>
                      <a:pt x="2820958" y="906155"/>
                    </a:cubicBezTo>
                    <a:cubicBezTo>
                      <a:pt x="2816692" y="1010575"/>
                      <a:pt x="2813962" y="1114825"/>
                      <a:pt x="2809526" y="1219245"/>
                    </a:cubicBezTo>
                    <a:cubicBezTo>
                      <a:pt x="2806455" y="1292953"/>
                      <a:pt x="2805943" y="1366832"/>
                      <a:pt x="2799118" y="1440370"/>
                    </a:cubicBezTo>
                    <a:cubicBezTo>
                      <a:pt x="2793147" y="1504694"/>
                      <a:pt x="2790075" y="1569530"/>
                      <a:pt x="2778644" y="1633343"/>
                    </a:cubicBezTo>
                    <a:cubicBezTo>
                      <a:pt x="2775914" y="1648187"/>
                      <a:pt x="2772331" y="1662860"/>
                      <a:pt x="2763288" y="1677533"/>
                    </a:cubicBezTo>
                    <a:cubicBezTo>
                      <a:pt x="2755439" y="1628053"/>
                      <a:pt x="2755951" y="1580791"/>
                      <a:pt x="2760217" y="1533017"/>
                    </a:cubicBezTo>
                    <a:cubicBezTo>
                      <a:pt x="2763458" y="1498040"/>
                      <a:pt x="2766188" y="1462892"/>
                      <a:pt x="2766188" y="1427915"/>
                    </a:cubicBezTo>
                    <a:cubicBezTo>
                      <a:pt x="2766188" y="1325201"/>
                      <a:pt x="2772501" y="1222657"/>
                      <a:pt x="2774890" y="1120114"/>
                    </a:cubicBezTo>
                    <a:cubicBezTo>
                      <a:pt x="2776767" y="1042822"/>
                      <a:pt x="2783592" y="965702"/>
                      <a:pt x="2788369" y="888410"/>
                    </a:cubicBezTo>
                    <a:cubicBezTo>
                      <a:pt x="2790587" y="852409"/>
                      <a:pt x="2789563" y="816408"/>
                      <a:pt x="2793317" y="780578"/>
                    </a:cubicBezTo>
                    <a:cubicBezTo>
                      <a:pt x="2801848" y="701068"/>
                      <a:pt x="2808844" y="621388"/>
                      <a:pt x="2822493" y="542561"/>
                    </a:cubicBezTo>
                    <a:cubicBezTo>
                      <a:pt x="2823005" y="539831"/>
                      <a:pt x="2823858" y="537443"/>
                      <a:pt x="2832390" y="536760"/>
                    </a:cubicBezTo>
                    <a:close/>
                    <a:moveTo>
                      <a:pt x="157902" y="91097"/>
                    </a:moveTo>
                    <a:cubicBezTo>
                      <a:pt x="245260" y="91438"/>
                      <a:pt x="332789" y="90585"/>
                      <a:pt x="420147" y="92974"/>
                    </a:cubicBezTo>
                    <a:cubicBezTo>
                      <a:pt x="611072" y="98092"/>
                      <a:pt x="801997" y="93998"/>
                      <a:pt x="992922" y="97581"/>
                    </a:cubicBezTo>
                    <a:cubicBezTo>
                      <a:pt x="1079427" y="99116"/>
                      <a:pt x="1165761" y="100822"/>
                      <a:pt x="1252266" y="103382"/>
                    </a:cubicBezTo>
                    <a:cubicBezTo>
                      <a:pt x="1347644" y="106282"/>
                      <a:pt x="1443021" y="109695"/>
                      <a:pt x="1538398" y="114131"/>
                    </a:cubicBezTo>
                    <a:cubicBezTo>
                      <a:pt x="1618420" y="117885"/>
                      <a:pt x="1698441" y="121638"/>
                      <a:pt x="1778462" y="125221"/>
                    </a:cubicBezTo>
                    <a:cubicBezTo>
                      <a:pt x="1854048" y="128463"/>
                      <a:pt x="1929462" y="132558"/>
                      <a:pt x="2005047" y="135970"/>
                    </a:cubicBezTo>
                    <a:cubicBezTo>
                      <a:pt x="2082339" y="139553"/>
                      <a:pt x="2159630" y="143478"/>
                      <a:pt x="2236921" y="146720"/>
                    </a:cubicBezTo>
                    <a:cubicBezTo>
                      <a:pt x="2324109" y="150473"/>
                      <a:pt x="2411296" y="155080"/>
                      <a:pt x="2498654" y="157298"/>
                    </a:cubicBezTo>
                    <a:cubicBezTo>
                      <a:pt x="2573387" y="159345"/>
                      <a:pt x="2647948" y="163270"/>
                      <a:pt x="2722510" y="166341"/>
                    </a:cubicBezTo>
                    <a:cubicBezTo>
                      <a:pt x="2742813" y="167194"/>
                      <a:pt x="2742643" y="167706"/>
                      <a:pt x="2746396" y="187498"/>
                    </a:cubicBezTo>
                    <a:cubicBezTo>
                      <a:pt x="2751856" y="217015"/>
                      <a:pt x="2753051" y="246362"/>
                      <a:pt x="2748103" y="276050"/>
                    </a:cubicBezTo>
                    <a:cubicBezTo>
                      <a:pt x="2746738" y="283899"/>
                      <a:pt x="2747079" y="292259"/>
                      <a:pt x="2747250" y="300279"/>
                    </a:cubicBezTo>
                    <a:cubicBezTo>
                      <a:pt x="2747932" y="417495"/>
                      <a:pt x="2736500" y="534030"/>
                      <a:pt x="2733771" y="651076"/>
                    </a:cubicBezTo>
                    <a:cubicBezTo>
                      <a:pt x="2732064" y="724784"/>
                      <a:pt x="2728140" y="798663"/>
                      <a:pt x="2723192" y="872201"/>
                    </a:cubicBezTo>
                    <a:cubicBezTo>
                      <a:pt x="2718926" y="936013"/>
                      <a:pt x="2720974" y="999996"/>
                      <a:pt x="2717732" y="1063808"/>
                    </a:cubicBezTo>
                    <a:cubicBezTo>
                      <a:pt x="2712443" y="1171812"/>
                      <a:pt x="2715855" y="1279986"/>
                      <a:pt x="2713808" y="1387989"/>
                    </a:cubicBezTo>
                    <a:cubicBezTo>
                      <a:pt x="2712613" y="1452825"/>
                      <a:pt x="2706983" y="1517320"/>
                      <a:pt x="2699305" y="1581644"/>
                    </a:cubicBezTo>
                    <a:cubicBezTo>
                      <a:pt x="2698793" y="1586080"/>
                      <a:pt x="2698452" y="1590687"/>
                      <a:pt x="2698281" y="1595123"/>
                    </a:cubicBezTo>
                    <a:cubicBezTo>
                      <a:pt x="2693333" y="1709439"/>
                      <a:pt x="2689750" y="1823755"/>
                      <a:pt x="2693675" y="1938242"/>
                    </a:cubicBezTo>
                    <a:cubicBezTo>
                      <a:pt x="2695893" y="2003078"/>
                      <a:pt x="2696916" y="2067914"/>
                      <a:pt x="2697599" y="2132580"/>
                    </a:cubicBezTo>
                    <a:cubicBezTo>
                      <a:pt x="2697940" y="2160050"/>
                      <a:pt x="2689921" y="2169775"/>
                      <a:pt x="2663304" y="2175406"/>
                    </a:cubicBezTo>
                    <a:cubicBezTo>
                      <a:pt x="2654602" y="2177282"/>
                      <a:pt x="2645389" y="2177453"/>
                      <a:pt x="2636516" y="2177453"/>
                    </a:cubicBezTo>
                    <a:cubicBezTo>
                      <a:pt x="2568950" y="2177453"/>
                      <a:pt x="2501384" y="2177453"/>
                      <a:pt x="2433818" y="2177453"/>
                    </a:cubicBezTo>
                    <a:lnTo>
                      <a:pt x="2433818" y="2176941"/>
                    </a:lnTo>
                    <a:cubicBezTo>
                      <a:pt x="2366252" y="2176941"/>
                      <a:pt x="2298687" y="2179159"/>
                      <a:pt x="2231120" y="2176429"/>
                    </a:cubicBezTo>
                    <a:cubicBezTo>
                      <a:pt x="2114245" y="2171652"/>
                      <a:pt x="1997540" y="2163803"/>
                      <a:pt x="1880664" y="2157490"/>
                    </a:cubicBezTo>
                    <a:cubicBezTo>
                      <a:pt x="1841080" y="2155272"/>
                      <a:pt x="1801496" y="2154931"/>
                      <a:pt x="1761912" y="2152201"/>
                    </a:cubicBezTo>
                    <a:cubicBezTo>
                      <a:pt x="1699123" y="2148106"/>
                      <a:pt x="1635994" y="2147424"/>
                      <a:pt x="1573034" y="2144353"/>
                    </a:cubicBezTo>
                    <a:cubicBezTo>
                      <a:pt x="1476804" y="2139575"/>
                      <a:pt x="1380574" y="2135480"/>
                      <a:pt x="1284343" y="2132750"/>
                    </a:cubicBezTo>
                    <a:cubicBezTo>
                      <a:pt x="1259262" y="2132068"/>
                      <a:pt x="1234010" y="2130873"/>
                      <a:pt x="1208929" y="2129167"/>
                    </a:cubicBezTo>
                    <a:cubicBezTo>
                      <a:pt x="1193061" y="2128144"/>
                      <a:pt x="1181800" y="2134115"/>
                      <a:pt x="1170710" y="2144523"/>
                    </a:cubicBezTo>
                    <a:cubicBezTo>
                      <a:pt x="1135391" y="2177794"/>
                      <a:pt x="1098366" y="2209018"/>
                      <a:pt x="1059635" y="2238365"/>
                    </a:cubicBezTo>
                    <a:cubicBezTo>
                      <a:pt x="1011179" y="2274707"/>
                      <a:pt x="959310" y="2304907"/>
                      <a:pt x="904370" y="2330159"/>
                    </a:cubicBezTo>
                    <a:cubicBezTo>
                      <a:pt x="840557" y="2359335"/>
                      <a:pt x="777086" y="2389194"/>
                      <a:pt x="709520" y="2409498"/>
                    </a:cubicBezTo>
                    <a:cubicBezTo>
                      <a:pt x="695700" y="2413593"/>
                      <a:pt x="681880" y="2417688"/>
                      <a:pt x="667206" y="2416494"/>
                    </a:cubicBezTo>
                    <a:cubicBezTo>
                      <a:pt x="643831" y="2414617"/>
                      <a:pt x="633082" y="2401308"/>
                      <a:pt x="637859" y="2378274"/>
                    </a:cubicBezTo>
                    <a:cubicBezTo>
                      <a:pt x="639224" y="2371279"/>
                      <a:pt x="642466" y="2364625"/>
                      <a:pt x="645708" y="2358312"/>
                    </a:cubicBezTo>
                    <a:cubicBezTo>
                      <a:pt x="679662" y="2291087"/>
                      <a:pt x="714298" y="2224203"/>
                      <a:pt x="746033" y="2155784"/>
                    </a:cubicBezTo>
                    <a:cubicBezTo>
                      <a:pt x="763095" y="2119101"/>
                      <a:pt x="762754" y="2119271"/>
                      <a:pt x="722999" y="2117224"/>
                    </a:cubicBezTo>
                    <a:cubicBezTo>
                      <a:pt x="620456" y="2111934"/>
                      <a:pt x="517572" y="2115347"/>
                      <a:pt x="415028" y="2111423"/>
                    </a:cubicBezTo>
                    <a:cubicBezTo>
                      <a:pt x="324940" y="2107840"/>
                      <a:pt x="234852" y="2109205"/>
                      <a:pt x="144935" y="2106986"/>
                    </a:cubicBezTo>
                    <a:cubicBezTo>
                      <a:pt x="114564" y="2106304"/>
                      <a:pt x="114905" y="2106475"/>
                      <a:pt x="114052" y="2077640"/>
                    </a:cubicBezTo>
                    <a:cubicBezTo>
                      <a:pt x="112005" y="2011097"/>
                      <a:pt x="112517" y="1944214"/>
                      <a:pt x="106716" y="1877842"/>
                    </a:cubicBezTo>
                    <a:cubicBezTo>
                      <a:pt x="98185" y="1778029"/>
                      <a:pt x="99208" y="1678215"/>
                      <a:pt x="95625" y="1578231"/>
                    </a:cubicBezTo>
                    <a:cubicBezTo>
                      <a:pt x="91019" y="1445829"/>
                      <a:pt x="92042" y="1313427"/>
                      <a:pt x="93919" y="1181025"/>
                    </a:cubicBezTo>
                    <a:cubicBezTo>
                      <a:pt x="95113" y="1104587"/>
                      <a:pt x="94602" y="1027807"/>
                      <a:pt x="98867" y="951540"/>
                    </a:cubicBezTo>
                    <a:cubicBezTo>
                      <a:pt x="105521" y="834664"/>
                      <a:pt x="111664" y="717959"/>
                      <a:pt x="115247" y="600913"/>
                    </a:cubicBezTo>
                    <a:cubicBezTo>
                      <a:pt x="116270" y="567642"/>
                      <a:pt x="117977" y="534371"/>
                      <a:pt x="118830" y="501100"/>
                    </a:cubicBezTo>
                    <a:cubicBezTo>
                      <a:pt x="121048" y="423638"/>
                      <a:pt x="122583" y="346176"/>
                      <a:pt x="125484" y="268884"/>
                    </a:cubicBezTo>
                    <a:cubicBezTo>
                      <a:pt x="127361" y="216674"/>
                      <a:pt x="130944" y="164635"/>
                      <a:pt x="134015" y="112595"/>
                    </a:cubicBezTo>
                    <a:cubicBezTo>
                      <a:pt x="135209" y="91268"/>
                      <a:pt x="135551" y="91097"/>
                      <a:pt x="157902" y="91097"/>
                    </a:cubicBezTo>
                    <a:close/>
                    <a:moveTo>
                      <a:pt x="333038" y="31"/>
                    </a:moveTo>
                    <a:cubicBezTo>
                      <a:pt x="388711" y="519"/>
                      <a:pt x="469457" y="6597"/>
                      <a:pt x="502217" y="15171"/>
                    </a:cubicBezTo>
                    <a:lnTo>
                      <a:pt x="451371" y="15171"/>
                    </a:lnTo>
                    <a:cubicBezTo>
                      <a:pt x="357188" y="20119"/>
                      <a:pt x="263006" y="24725"/>
                      <a:pt x="169335" y="35816"/>
                    </a:cubicBezTo>
                    <a:cubicBezTo>
                      <a:pt x="142547" y="39058"/>
                      <a:pt x="115589" y="40252"/>
                      <a:pt x="88631" y="41446"/>
                    </a:cubicBezTo>
                    <a:cubicBezTo>
                      <a:pt x="76346" y="41958"/>
                      <a:pt x="70204" y="46053"/>
                      <a:pt x="71057" y="59020"/>
                    </a:cubicBezTo>
                    <a:cubicBezTo>
                      <a:pt x="71569" y="67039"/>
                      <a:pt x="71057" y="75229"/>
                      <a:pt x="71057" y="83249"/>
                    </a:cubicBezTo>
                    <a:cubicBezTo>
                      <a:pt x="71057" y="147061"/>
                      <a:pt x="66962" y="210703"/>
                      <a:pt x="59454" y="274174"/>
                    </a:cubicBezTo>
                    <a:cubicBezTo>
                      <a:pt x="58601" y="281852"/>
                      <a:pt x="59796" y="294136"/>
                      <a:pt x="50241" y="293795"/>
                    </a:cubicBezTo>
                    <a:cubicBezTo>
                      <a:pt x="39321" y="293283"/>
                      <a:pt x="44781" y="280828"/>
                      <a:pt x="43416" y="273662"/>
                    </a:cubicBezTo>
                    <a:cubicBezTo>
                      <a:pt x="30449" y="206096"/>
                      <a:pt x="30449" y="137847"/>
                      <a:pt x="31814" y="69599"/>
                    </a:cubicBezTo>
                    <a:cubicBezTo>
                      <a:pt x="33008" y="14829"/>
                      <a:pt x="41539" y="6298"/>
                      <a:pt x="96991" y="5275"/>
                    </a:cubicBezTo>
                    <a:cubicBezTo>
                      <a:pt x="150054" y="4251"/>
                      <a:pt x="203118" y="4422"/>
                      <a:pt x="256181" y="3739"/>
                    </a:cubicBezTo>
                    <a:cubicBezTo>
                      <a:pt x="266930" y="3739"/>
                      <a:pt x="277679" y="2715"/>
                      <a:pt x="288428" y="1521"/>
                    </a:cubicBezTo>
                    <a:cubicBezTo>
                      <a:pt x="298708" y="327"/>
                      <a:pt x="314480" y="-132"/>
                      <a:pt x="333038" y="31"/>
                    </a:cubicBezTo>
                    <a:close/>
                  </a:path>
                </a:pathLst>
              </a:custGeom>
              <a:solidFill>
                <a:schemeClr val="accent6">
                  <a:alpha val="15000"/>
                </a:schemeClr>
              </a:solidFill>
              <a:ln cap="flat" w="17042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>
                  <a:lnSpc>
                    <a:spcPct val="120000"/>
                  </a:lnSpc>
                </a:pPr>
              </a:p>
            </p:txBody>
          </p:sp>
          <p:sp>
            <p:nvSpPr>
              <p:cNvPr descr="5eedf21d-b0f4-4670-b639-743d7875fc23" id="29" name="Bullet6">
                <a:extLst>
                  <a:ext uri="{FF2B5EF4-FFF2-40B4-BE49-F238E27FC236}">
                    <a16:creationId id="{211DE779-897E-54A0-1A1D-65826D251E6C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758309" y="2071247"/>
                <a:ext cx="2991198" cy="597949"/>
              </a:xfrm>
              <a:prstGeom prst="roundRect">
                <a:avLst>
                  <a:gd fmla="val 0" name="adj"/>
                </a:avLst>
              </a:prstGeom>
              <a:noFill/>
              <a:ln cap="rnd" w="12700">
                <a:noFill/>
                <a:prstDash val="solid"/>
                <a:round/>
                <a:headEnd/>
                <a:tailEnd/>
              </a:ln>
              <a:effectLst>
                <a:outerShdw algn="ctr" blurRad="254000" dist="127000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 anchorCtr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true" i="false" u="none" sz="2000">
                    <a:solidFill>
                      <a:srgbClr val="000000"/>
                    </a:solidFill>
                    <a:ea typeface="微软雅黑"/>
                  </a:rPr>
                  <a:t>自习室</a:t>
                </a:r>
              </a:p>
            </p:txBody>
          </p:sp>
          <p:sp>
            <p:nvSpPr>
              <p:cNvPr descr="62f0da83-f2ef-4f0b-b277-fc002e40d484" id="30" name="Text6">
                <a:extLst>
                  <a:ext uri="{FF2B5EF4-FFF2-40B4-BE49-F238E27FC236}">
                    <a16:creationId id="{12348CEF-94FB-BA0C-CE5E-26F151F6A90D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8758303" y="2667599"/>
                <a:ext cx="2991202" cy="1044602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000000"/>
                    </a:solidFill>
                    <a:latin typeface="微软雅黑"/>
                  </a:rPr>
                  <a:t>24小时开放，安静舒适。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学习管理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说明学校的管理制度、请假流程和师生比例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严格管理，保障学习效果</a:t>
            </a:r>
          </a:p>
        </p:txBody>
      </p:sp>
      <p:grpSp>
        <p:nvGrpSpPr>
          <p:cNvPr descr="331132f0-cce1-4fcb-8bc0-95b2a71d9e96" id="75" name="da83d91e-eb01-4479-a919-8f43eaff140a.source.4.zh-Hans.pptx">
            <a:extLst>
              <a:ext uri="{FF2B5EF4-FFF2-40B4-BE49-F238E27FC236}">
                <a16:creationId id="{8EAA8449-3D67-BF33-0027-51363BD32CDC}"/>
              </a:ext>
            </a:extLst>
          </p:cNvPr>
          <p:cNvGrpSpPr/>
          <p:nvPr/>
        </p:nvGrpSpPr>
        <p:grpSpPr>
          <a:xfrm>
            <a:off x="0" y="0"/>
            <a:ext cx="11622314" cy="6858000"/>
            <a:chOff x="0" y="0"/>
            <a:chExt cx="11622314" cy="6858000"/>
          </a:xfrm>
        </p:grpSpPr>
        <p:sp>
          <p:nvSpPr>
            <p:cNvPr descr="3c2b69f3-65a1-484e-845a-c54cc997ce30" id="17" name="任意多边形: 形状 16">
              <a:extLst>
                <a:ext uri="{FF2B5EF4-FFF2-40B4-BE49-F238E27FC236}">
                  <a16:creationId id="{D1BB5A82-B0DE-F5A2-6356-A458737A4903}"/>
                </a:ext>
              </a:extLst>
            </p:cNvPr>
            <p:cNvSpPr/>
            <p:nvPr/>
          </p:nvSpPr>
          <p:spPr>
            <a:xfrm flipH="true" flipV="false">
              <a:off x="0" y="0"/>
              <a:ext cx="6306458" cy="6858000"/>
            </a:xfrm>
            <a:custGeom>
              <a:avLst/>
              <a:gdLst>
                <a:gd fmla="*/ 398724 w 6306458" name="connsiteX0"/>
                <a:gd fmla="*/ 0 h 6858000" name="connsiteY0"/>
                <a:gd fmla="*/ 6306458 w 6306458" name="connsiteX1"/>
                <a:gd fmla="*/ 0 h 6858000" name="connsiteY1"/>
                <a:gd fmla="*/ 6306458 w 6306458" name="connsiteX2"/>
                <a:gd fmla="*/ 6858000 h 6858000" name="connsiteY2"/>
                <a:gd fmla="*/ 398724 w 6306458" name="connsiteX3"/>
                <a:gd fmla="*/ 6858000 h 6858000" name="connsiteY3"/>
                <a:gd fmla="*/ 0 w 6306458" name="connsiteX4"/>
                <a:gd fmla="*/ 6459276 h 6858000" name="connsiteY4"/>
                <a:gd fmla="*/ 0 w 6306458" name="connsiteX5"/>
                <a:gd fmla="*/ 398724 h 6858000" name="connsiteY5"/>
                <a:gd fmla="*/ 398724 w 6306458" name="connsiteX6"/>
                <a:gd fmla="*/ 0 h 6858000" name="connsiteY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b="b" l="l" r="r" t="t"/>
              <a:pathLst>
                <a:path h="6858000" w="6306458">
                  <a:moveTo>
                    <a:pt x="398724" y="0"/>
                  </a:moveTo>
                  <a:lnTo>
                    <a:pt x="6306458" y="0"/>
                  </a:lnTo>
                  <a:lnTo>
                    <a:pt x="6306458" y="6858000"/>
                  </a:lnTo>
                  <a:lnTo>
                    <a:pt x="398724" y="6858000"/>
                  </a:lnTo>
                  <a:cubicBezTo>
                    <a:pt x="178515" y="6858000"/>
                    <a:pt x="0" y="6679485"/>
                    <a:pt x="0" y="6459276"/>
                  </a:cubicBezTo>
                  <a:lnTo>
                    <a:pt x="0" y="398724"/>
                  </a:lnTo>
                  <a:cubicBezTo>
                    <a:pt x="0" y="178515"/>
                    <a:pt x="178515" y="0"/>
                    <a:pt x="398724" y="0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  <p:sp>
          <p:nvSpPr>
            <p:cNvPr descr="ff5e3f8b-b57c-4aae-8408-299b93b5d244" id="2" name="Title">
              <a:extLst>
                <a:ext uri="{FF2B5EF4-FFF2-40B4-BE49-F238E27FC236}">
                  <a16:creationId id="{85E682E4-7373-8E33-11F3-D2649B6EE95B}"/>
                </a:ext>
              </a:extLst>
            </p:cNvPr>
            <p:cNvSpPr>
              <a:spLocks/>
            </p:cNvSpPr>
            <p:nvPr/>
          </p:nvSpPr>
          <p:spPr>
            <a:xfrm flipH="true" flipV="false">
              <a:off x="6691086" y="1130300"/>
              <a:ext cx="4840514" cy="12645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800">
                  <a:solidFill>
                    <a:srgbClr val="000000"/>
                  </a:solidFill>
                  <a:ea typeface="微软雅黑"/>
                </a:rPr>
                <a:t>强调管理的科学性与人性化</a:t>
              </a:r>
            </a:p>
          </p:txBody>
        </p:sp>
        <p:sp>
          <p:nvSpPr>
            <p:cNvPr descr="525d0211-a40b-4f43-b13a-aae3bd49afe4" id="9" name="椭圆 8">
              <a:extLst>
                <a:ext uri="{FF2B5EF4-FFF2-40B4-BE49-F238E27FC236}">
                  <a16:creationId id="{48174C88-9492-BCCC-4D37-E786D4FE57B8}"/>
                </a:ext>
              </a:extLst>
            </p:cNvPr>
            <p:cNvSpPr/>
            <p:nvPr/>
          </p:nvSpPr>
          <p:spPr>
            <a:xfrm flipH="true" flipV="false">
              <a:off x="10936472" y="4597446"/>
              <a:ext cx="685842" cy="68584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f4e66eb5-ff7e-428d-bf21-17850a632c8e" id="7" name="Picture">
              <a:extLst>
                <a:ext uri="{FF2B5EF4-FFF2-40B4-BE49-F238E27FC236}">
                  <a16:creationId id="{F0732457-68BA-37FB-3B83-78453249AE15}"/>
                </a:ext>
              </a:extLst>
            </p:cNvPr>
            <p:cNvSpPr/>
            <p:nvPr/>
          </p:nvSpPr>
          <p:spPr>
            <a:xfrm flipH="true" flipV="false">
              <a:off x="7563859" y="2644228"/>
              <a:ext cx="3215277" cy="3215277"/>
            </a:xfrm>
            <a:prstGeom prst="ellipse">
              <a:avLst/>
            </a:prstGeom>
            <a:blipFill rotWithShape="true">
              <a:blip cstate="email" r:embed="rId5">
                <a:extLst>
                  <a:ext uri="{28A0092B-C50C-407E-A947-70E740481C1C}">
                    <a14:useLocalDpi/>
                  </a:ext>
                </a:extLst>
              </a:blip>
              <a:stretch>
                <a:fillRect t="325" r="0" b="0" l="0"/>
              </a:stretch>
            </a:blipFill>
            <a:ln w="79375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42d23a86-fced-42a9-9955-397300bf8334" id="8" name="椭圆 7">
              <a:extLst>
                <a:ext uri="{FF2B5EF4-FFF2-40B4-BE49-F238E27FC236}">
                  <a16:creationId id="{D0BCFDEA-776A-E7E1-2370-0D9D70970079}"/>
                </a:ext>
              </a:extLst>
            </p:cNvPr>
            <p:cNvSpPr/>
            <p:nvPr/>
          </p:nvSpPr>
          <p:spPr>
            <a:xfrm flipH="true" flipV="false">
              <a:off x="7088704" y="4890224"/>
              <a:ext cx="1084217" cy="1084217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grpSp>
          <p:nvGrpSpPr>
            <p:cNvPr descr="1b4f34a9-03cb-46ef-8820-d43c59910d6d" id="68" name="组合 67">
              <a:extLst>
                <a:ext uri="{FF2B5EF4-FFF2-40B4-BE49-F238E27FC236}">
                  <a16:creationId id="{4BA605D0-F74B-842D-9F54-7B56E01DD4FF}"/>
                </a:ext>
              </a:extLst>
            </p:cNvPr>
            <p:cNvGrpSpPr/>
            <p:nvPr/>
          </p:nvGrpSpPr>
          <p:grpSpPr>
            <a:xfrm>
              <a:off x="673100" y="1247212"/>
              <a:ext cx="5422901" cy="1233979"/>
              <a:chOff x="673100" y="1130301"/>
              <a:chExt cx="5422901" cy="978347"/>
            </a:xfrm>
          </p:grpSpPr>
          <p:sp>
            <p:nvSpPr>
              <p:cNvPr descr="8ff6eb75-eea9-4c99-8bd8-09618ce93002" id="18" name="Text1">
                <a:extLst>
                  <a:ext uri="{FF2B5EF4-FFF2-40B4-BE49-F238E27FC236}">
                    <a16:creationId id="{6A589D03-C9A8-ABE1-48A4-FC9D53E6CEBA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1636302"/>
                <a:ext cx="5422900" cy="472346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严格考勤、课堂纪律、作业要求，入学时详细说明。</a:t>
                </a:r>
              </a:p>
            </p:txBody>
          </p:sp>
          <p:sp>
            <p:nvSpPr>
              <p:cNvPr descr="b27b46c0-f2d4-430b-a6a7-557989cfc0bf" id="19" name="Bullet1">
                <a:extLst>
                  <a:ext uri="{FF2B5EF4-FFF2-40B4-BE49-F238E27FC236}">
                    <a16:creationId id="{E971B9DC-352E-17BF-699C-8D6945571AA3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1130301"/>
                <a:ext cx="4836160" cy="42993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管理制度</a:t>
                </a:r>
              </a:p>
            </p:txBody>
          </p:sp>
          <p:cxnSp>
            <p:nvCxnSpPr>
              <p:cNvPr descr="6ee6f8fc-7512-4ffc-b116-1166b884f3bf" id="20" name="Shape1">
                <a:extLst>
                  <a:ext uri="{FF2B5EF4-FFF2-40B4-BE49-F238E27FC236}">
                    <a16:creationId id="{6FF709B2-4A6A-2617-D374-CEECC3B53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true" flipV="false">
                <a:off x="673100" y="1598268"/>
                <a:ext cx="5422900" cy="0"/>
              </a:xfrm>
              <a:prstGeom prst="straightConnector1">
                <a:avLst/>
              </a:prstGeom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05bb5168-ce20-4123-8896-b657436e391a" id="44" name="Number1">
                <a:extLst>
                  <a:ext uri="{FF2B5EF4-FFF2-40B4-BE49-F238E27FC236}">
                    <a16:creationId id="{67378712-F047-98B4-0EC6-E7FA58A2F65E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600701" y="1187116"/>
                <a:ext cx="495300" cy="3731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true" u="none" sz="2400">
                    <a:solidFill>
                      <a:srgbClr val="0D3BB8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descr="197d79fc-d7b2-4bd4-87af-757cf357a759" id="69" name="组合 68">
              <a:extLst>
                <a:ext uri="{FF2B5EF4-FFF2-40B4-BE49-F238E27FC236}">
                  <a16:creationId id="{078627D9-4E72-10CC-927C-C05B224A793C}"/>
                </a:ext>
              </a:extLst>
            </p:cNvPr>
            <p:cNvGrpSpPr/>
            <p:nvPr/>
          </p:nvGrpSpPr>
          <p:grpSpPr>
            <a:xfrm>
              <a:off x="673100" y="2425879"/>
              <a:ext cx="5422901" cy="1233979"/>
              <a:chOff x="673100" y="2136664"/>
              <a:chExt cx="5422901" cy="978347"/>
            </a:xfrm>
          </p:grpSpPr>
          <p:sp>
            <p:nvSpPr>
              <p:cNvPr descr="bbcbf9f5-946b-4349-8012-899591617414" id="47" name="Text2">
                <a:extLst>
                  <a:ext uri="{FF2B5EF4-FFF2-40B4-BE49-F238E27FC236}">
                    <a16:creationId id="{7A538910-F991-CC3A-B29B-C627D64120B4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2642665"/>
                <a:ext cx="5422900" cy="472346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向班主任申请，获批后请假（时间不宜过长）。</a:t>
                </a:r>
              </a:p>
            </p:txBody>
          </p:sp>
          <p:sp>
            <p:nvSpPr>
              <p:cNvPr descr="264df3fb-6a56-413e-9c2c-e0feee899bce" id="48" name="Bullet2">
                <a:extLst>
                  <a:ext uri="{FF2B5EF4-FFF2-40B4-BE49-F238E27FC236}">
                    <a16:creationId id="{6E6AB8C0-709B-8B28-5FA4-11412F88A45A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2136664"/>
                <a:ext cx="4836160" cy="42993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请假流程</a:t>
                </a:r>
              </a:p>
            </p:txBody>
          </p:sp>
          <p:cxnSp>
            <p:nvCxnSpPr>
              <p:cNvPr descr="f6f2c0da-1a45-47a8-896c-f569af89e15d" id="49" name="Shape2">
                <a:extLst>
                  <a:ext uri="{FF2B5EF4-FFF2-40B4-BE49-F238E27FC236}">
                    <a16:creationId id="{5A5049BB-4C41-E0EA-9B28-272EFC849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true" flipV="false">
                <a:off x="673100" y="2604631"/>
                <a:ext cx="5422900" cy="0"/>
              </a:xfrm>
              <a:prstGeom prst="straightConnector1">
                <a:avLst/>
              </a:prstGeom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4805fc17-7569-41c8-9189-f75507a7837d" id="50" name="Number2">
                <a:extLst>
                  <a:ext uri="{FF2B5EF4-FFF2-40B4-BE49-F238E27FC236}">
                    <a16:creationId id="{105ADC60-B653-370A-8A67-ABF3837E5E53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600701" y="2193479"/>
                <a:ext cx="495300" cy="3731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true" u="none" sz="2400">
                    <a:solidFill>
                      <a:srgbClr val="0D3BB8"/>
                    </a:solidFill>
                    <a:latin typeface="Arial"/>
                  </a:rPr>
                  <a:t>2</a:t>
                </a:r>
              </a:p>
            </p:txBody>
          </p:sp>
        </p:grpSp>
        <p:grpSp>
          <p:nvGrpSpPr>
            <p:cNvPr descr="3a76f75d-5274-469f-a6de-35f3fe2d2b04" id="70" name="组合 69">
              <a:extLst>
                <a:ext uri="{FF2B5EF4-FFF2-40B4-BE49-F238E27FC236}">
                  <a16:creationId id="{DE96C217-BDAA-CF82-B043-2C7D269D45E4}"/>
                </a:ext>
              </a:extLst>
            </p:cNvPr>
            <p:cNvGrpSpPr/>
            <p:nvPr/>
          </p:nvGrpSpPr>
          <p:grpSpPr>
            <a:xfrm>
              <a:off x="673100" y="3604542"/>
              <a:ext cx="5422901" cy="1233979"/>
              <a:chOff x="673100" y="3143027"/>
              <a:chExt cx="5422901" cy="978347"/>
            </a:xfrm>
          </p:grpSpPr>
          <p:sp>
            <p:nvSpPr>
              <p:cNvPr descr="78dc5ec6-3cfe-4dbe-b4f0-560d354754fc" id="52" name="Text3">
                <a:extLst>
                  <a:ext uri="{FF2B5EF4-FFF2-40B4-BE49-F238E27FC236}">
                    <a16:creationId id="{E9B4679E-A61E-FF0B-5DD3-F81333F50956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3649028"/>
                <a:ext cx="5422900" cy="472346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如因病长期无法上课，提供个性化学习方案（单独辅导、在线资源）。</a:t>
                </a:r>
              </a:p>
            </p:txBody>
          </p:sp>
          <p:sp>
            <p:nvSpPr>
              <p:cNvPr descr="ea6c33ad-9a36-4f96-8ca7-cae8ab88afdc" id="53" name="Bullet3">
                <a:extLst>
                  <a:ext uri="{FF2B5EF4-FFF2-40B4-BE49-F238E27FC236}">
                    <a16:creationId id="{E60E4F86-FB20-B855-113B-AA31802983AB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3143027"/>
                <a:ext cx="4836160" cy="42993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特殊情况</a:t>
                </a:r>
              </a:p>
            </p:txBody>
          </p:sp>
          <p:cxnSp>
            <p:nvCxnSpPr>
              <p:cNvPr descr="b6605ea7-14e5-4e05-a131-0c8f23b04287" id="54" name="Shape3">
                <a:extLst>
                  <a:ext uri="{FF2B5EF4-FFF2-40B4-BE49-F238E27FC236}">
                    <a16:creationId id="{60612A4E-DA9C-CF6D-1F14-E63BC689FD63}"/>
                  </a:ext>
                </a:extLst>
              </p:cNvPr>
              <p:cNvCxnSpPr>
                <a:cxnSpLocks/>
              </p:cNvCxnSpPr>
              <p:nvPr/>
            </p:nvCxnSpPr>
            <p:spPr>
              <a:xfrm flipH="true" flipV="false">
                <a:off x="673100" y="3610994"/>
                <a:ext cx="5422900" cy="0"/>
              </a:xfrm>
              <a:prstGeom prst="straightConnector1">
                <a:avLst/>
              </a:prstGeom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59bdf98c-e677-489f-b0c9-64a6d61e99ba" id="55" name="Number3">
                <a:extLst>
                  <a:ext uri="{FF2B5EF4-FFF2-40B4-BE49-F238E27FC236}">
                    <a16:creationId id="{D451950D-1D58-0978-1AD1-C7B30504F72E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600701" y="3199842"/>
                <a:ext cx="495300" cy="3731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true" u="none" sz="2400">
                    <a:solidFill>
                      <a:srgbClr val="0D3BB8"/>
                    </a:solidFill>
                    <a:latin typeface="Arial"/>
                  </a:rPr>
                  <a:t>3</a:t>
                </a:r>
              </a:p>
            </p:txBody>
          </p:sp>
        </p:grpSp>
        <p:grpSp>
          <p:nvGrpSpPr>
            <p:cNvPr descr="f64d90dd-9985-447b-8ef1-d769f7104c5e" id="71" name="组合 70">
              <a:extLst>
                <a:ext uri="{FF2B5EF4-FFF2-40B4-BE49-F238E27FC236}">
                  <a16:creationId id="{35D3714E-3371-1F97-0273-1E2FDF60E821}"/>
                </a:ext>
              </a:extLst>
            </p:cNvPr>
            <p:cNvGrpSpPr/>
            <p:nvPr/>
          </p:nvGrpSpPr>
          <p:grpSpPr>
            <a:xfrm>
              <a:off x="673100" y="4783208"/>
              <a:ext cx="5422901" cy="1233979"/>
              <a:chOff x="673100" y="4149390"/>
              <a:chExt cx="5422901" cy="978347"/>
            </a:xfrm>
          </p:grpSpPr>
          <p:sp>
            <p:nvSpPr>
              <p:cNvPr descr="0a0e2f0a-937a-464d-9227-f6d487a295d9" id="57" name="Text4">
                <a:extLst>
                  <a:ext uri="{FF2B5EF4-FFF2-40B4-BE49-F238E27FC236}">
                    <a16:creationId id="{E1D4ADA8-F5F6-2A0B-5A8E-A742B6664E47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4655391"/>
                <a:ext cx="5422900" cy="472346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小班授课（不超过20人），确保个性化关注。</a:t>
                </a:r>
              </a:p>
            </p:txBody>
          </p:sp>
          <p:sp>
            <p:nvSpPr>
              <p:cNvPr descr="0568cab6-58c7-426d-be31-6ca2a65ebc8a" id="58" name="Bullet4">
                <a:extLst>
                  <a:ext uri="{FF2B5EF4-FFF2-40B4-BE49-F238E27FC236}">
                    <a16:creationId id="{5DD6F66D-5C95-AEBA-48E5-3A81DCD8E0FE}"/>
                  </a:ext>
                </a:extLst>
              </p:cNvPr>
              <p:cNvSpPr txBox="1">
                <a:spLocks/>
              </p:cNvSpPr>
              <p:nvPr/>
            </p:nvSpPr>
            <p:spPr>
              <a:xfrm flipH="true" flipV="false">
                <a:off x="673100" y="4149390"/>
                <a:ext cx="4836160" cy="42993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师生比例</a:t>
                </a:r>
              </a:p>
            </p:txBody>
          </p:sp>
          <p:cxnSp>
            <p:nvCxnSpPr>
              <p:cNvPr descr="77955fcf-4ed6-4254-a135-50d221c8b3e9" id="59" name="Shape4">
                <a:extLst>
                  <a:ext uri="{FF2B5EF4-FFF2-40B4-BE49-F238E27FC236}">
                    <a16:creationId id="{D33939B8-C0A8-9D6B-5BF0-49B8CA4A47F7}"/>
                  </a:ext>
                </a:extLst>
              </p:cNvPr>
              <p:cNvCxnSpPr>
                <a:cxnSpLocks/>
              </p:cNvCxnSpPr>
              <p:nvPr/>
            </p:nvCxnSpPr>
            <p:spPr>
              <a:xfrm flipH="true" flipV="false">
                <a:off x="673100" y="4617357"/>
                <a:ext cx="5422900" cy="0"/>
              </a:xfrm>
              <a:prstGeom prst="straightConnector1">
                <a:avLst/>
              </a:prstGeom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a72ef68e-ef1e-4777-9994-1d204f68bfa3" id="60" name="Number4">
                <a:extLst>
                  <a:ext uri="{FF2B5EF4-FFF2-40B4-BE49-F238E27FC236}">
                    <a16:creationId id="{D4EE991B-B867-779A-27C6-699323D9765B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5600701" y="4206205"/>
                <a:ext cx="495300" cy="3731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none">
                <a:normAutofit/>
              </a:bodyPr>
              <a:lstStyle/>
              <a:p>
                <a:pPr algn="ctr"/>
                <a:r>
                  <a:rPr lang="en-US" b="true" i="true" u="none" sz="2400">
                    <a:solidFill>
                      <a:srgbClr val="0D3BB8"/>
                    </a:solidFill>
                    <a:latin typeface="Arial"/>
                  </a:rPr>
                  <a:t>4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费用政策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展示学校的费用明细和退费政策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透明的费用与退费政策</a:t>
            </a:r>
          </a:p>
        </p:txBody>
      </p:sp>
      <p:grpSp>
        <p:nvGrpSpPr>
          <p:cNvPr descr="b152cbf4-6b7d-4e10-a609-79c63edc4c57" id="95" name="646f59aa-8e92-45c7-b7fb-4e0f0aa30cfd.source.2.zh-Hans.pptx">
            <a:extLst>
              <a:ext uri="{FF2B5EF4-FFF2-40B4-BE49-F238E27FC236}">
                <a16:creationId id="{6DF91729-BCB4-B43A-3D9D-B58257952E59}"/>
              </a:ext>
            </a:extLst>
          </p:cNvPr>
          <p:cNvGrpSpPr/>
          <p:nvPr/>
        </p:nvGrpSpPr>
        <p:grpSpPr>
          <a:xfrm>
            <a:off x="660400" y="1058744"/>
            <a:ext cx="10860088" cy="5084865"/>
            <a:chOff x="660400" y="1058744"/>
            <a:chExt cx="10860088" cy="5084865"/>
          </a:xfrm>
        </p:grpSpPr>
        <p:grpSp>
          <p:nvGrpSpPr>
            <p:cNvPr descr="220252e6-1109-4885-9d05-4952ab56ec93" id="94" name="组合 93">
              <a:extLst>
                <a:ext uri="{FF2B5EF4-FFF2-40B4-BE49-F238E27FC236}">
                  <a16:creationId id="{BCB73294-255D-1EDE-92AC-63F74A6902DF}"/>
                </a:ext>
              </a:extLst>
            </p:cNvPr>
            <p:cNvGrpSpPr/>
            <p:nvPr/>
          </p:nvGrpSpPr>
          <p:grpSpPr>
            <a:xfrm>
              <a:off x="7642848" y="1058744"/>
              <a:ext cx="3877640" cy="5084865"/>
              <a:chOff x="7642848" y="1058744"/>
              <a:chExt cx="3877640" cy="5084865"/>
            </a:xfrm>
          </p:grpSpPr>
          <p:sp>
            <p:nvSpPr>
              <p:cNvPr descr="80135dc7-b9d5-49e7-99a1-d18ae1bd9cf0" id="7" name="íṡļîḓê">
                <a:extLst>
                  <a:ext uri="{FF2B5EF4-FFF2-40B4-BE49-F238E27FC236}">
                    <a16:creationId id="{251A9601-0524-510E-CF12-5985F44ACB0B}"/>
                  </a:ext>
                </a:extLst>
              </p:cNvPr>
              <p:cNvSpPr/>
              <p:nvPr/>
            </p:nvSpPr>
            <p:spPr bwMode="auto">
              <a:xfrm flipH="true" flipV="false">
                <a:off x="8472384" y="6000646"/>
                <a:ext cx="2638631" cy="142963"/>
              </a:xfrm>
              <a:prstGeom prst="ellipse">
                <a:avLst/>
              </a:prstGeom>
              <a:solidFill>
                <a:srgbClr val="BCAEB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eeba5fe-f571-4167-9bd5-e34fef1b4679" id="8" name="iṥľîḓè">
                <a:extLst>
                  <a:ext uri="{FF2B5EF4-FFF2-40B4-BE49-F238E27FC236}">
                    <a16:creationId id="{84C52D00-D1AA-BB0D-A5B6-635F18A864D5}"/>
                  </a:ext>
                </a:extLst>
              </p:cNvPr>
              <p:cNvSpPr/>
              <p:nvPr/>
            </p:nvSpPr>
            <p:spPr bwMode="auto">
              <a:xfrm flipH="true" flipV="false">
                <a:off x="8858912" y="5668833"/>
                <a:ext cx="1893814" cy="360053"/>
              </a:xfrm>
              <a:custGeom>
                <a:avLst/>
                <a:gdLst>
                  <a:gd fmla="*/ 988 w 988" name="T0"/>
                  <a:gd fmla="*/ 188 h 188" name="T1"/>
                  <a:gd fmla="*/ 106 w 988" name="T2"/>
                  <a:gd fmla="*/ 188 h 188" name="T3"/>
                  <a:gd fmla="*/ 0 w 988" name="T4"/>
                  <a:gd fmla="*/ 99 h 188" name="T5"/>
                  <a:gd fmla="*/ 0 w 988" name="T6"/>
                  <a:gd fmla="*/ 86 h 188" name="T7"/>
                  <a:gd fmla="*/ 106 w 988" name="T8"/>
                  <a:gd fmla="*/ 0 h 188" name="T9"/>
                  <a:gd fmla="*/ 988 w 988" name="T10"/>
                  <a:gd fmla="*/ 0 h 188" name="T11"/>
                  <a:gd fmla="*/ 963 w 988" name="T12"/>
                  <a:gd fmla="*/ 90 h 188" name="T13"/>
                  <a:gd fmla="*/ 988 w 988" name="T14"/>
                  <a:gd fmla="*/ 188 h 188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88" w="988">
                    <a:moveTo>
                      <a:pt x="988" y="188"/>
                    </a:moveTo>
                    <a:cubicBezTo>
                      <a:pt x="106" y="188"/>
                      <a:pt x="106" y="188"/>
                      <a:pt x="106" y="188"/>
                    </a:cubicBezTo>
                    <a:cubicBezTo>
                      <a:pt x="51" y="188"/>
                      <a:pt x="0" y="147"/>
                      <a:pt x="0" y="9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51" y="0"/>
                      <a:pt x="106" y="0"/>
                    </a:cubicBezTo>
                    <a:cubicBezTo>
                      <a:pt x="988" y="0"/>
                      <a:pt x="988" y="0"/>
                      <a:pt x="988" y="0"/>
                    </a:cubicBezTo>
                    <a:cubicBezTo>
                      <a:pt x="988" y="0"/>
                      <a:pt x="963" y="31"/>
                      <a:pt x="963" y="90"/>
                    </a:cubicBezTo>
                    <a:cubicBezTo>
                      <a:pt x="963" y="157"/>
                      <a:pt x="988" y="188"/>
                      <a:pt x="988" y="188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5f1493e-813f-4ea1-86a8-4480525da54d" id="9" name="íšļïḋe">
                <a:extLst>
                  <a:ext uri="{FF2B5EF4-FFF2-40B4-BE49-F238E27FC236}">
                    <a16:creationId id="{CE396811-1075-4295-99D8-354CB5BAC95E}"/>
                  </a:ext>
                </a:extLst>
              </p:cNvPr>
              <p:cNvSpPr/>
              <p:nvPr/>
            </p:nvSpPr>
            <p:spPr bwMode="auto">
              <a:xfrm flipH="true" flipV="false">
                <a:off x="8839498" y="5684718"/>
                <a:ext cx="1062512" cy="351229"/>
              </a:xfrm>
              <a:custGeom>
                <a:avLst/>
                <a:gdLst>
                  <a:gd fmla="*/ 554 w 554" name="T0"/>
                  <a:gd fmla="*/ 184 h 184" name="T1"/>
                  <a:gd fmla="*/ 0 w 554" name="T2"/>
                  <a:gd fmla="*/ 184 h 184" name="T3"/>
                  <a:gd fmla="*/ 0 w 554" name="T4"/>
                  <a:gd fmla="*/ 0 h 184" name="T5"/>
                  <a:gd fmla="*/ 554 w 554" name="T6"/>
                  <a:gd fmla="*/ 0 h 184" name="T7"/>
                  <a:gd fmla="*/ 529 w 554" name="T8"/>
                  <a:gd fmla="*/ 88 h 184" name="T9"/>
                  <a:gd fmla="*/ 554 w 554" name="T10"/>
                  <a:gd fmla="*/ 184 h 184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84" w="554">
                    <a:moveTo>
                      <a:pt x="554" y="18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4" y="0"/>
                      <a:pt x="554" y="0"/>
                      <a:pt x="554" y="0"/>
                    </a:cubicBezTo>
                    <a:cubicBezTo>
                      <a:pt x="554" y="0"/>
                      <a:pt x="529" y="29"/>
                      <a:pt x="529" y="88"/>
                    </a:cubicBezTo>
                    <a:cubicBezTo>
                      <a:pt x="529" y="155"/>
                      <a:pt x="554" y="184"/>
                      <a:pt x="554" y="184"/>
                    </a:cubicBezTo>
                    <a:close/>
                  </a:path>
                </a:pathLst>
              </a:custGeom>
              <a:solidFill>
                <a:srgbClr val="F0F0E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8659642-cb56-4f3f-a448-0860a4115054" id="10" name="íSlidê">
                <a:extLst>
                  <a:ext uri="{FF2B5EF4-FFF2-40B4-BE49-F238E27FC236}">
                    <a16:creationId id="{F590AAEF-3F94-4AD5-2638-17D7F709A992}"/>
                  </a:ext>
                </a:extLst>
              </p:cNvPr>
              <p:cNvSpPr/>
              <p:nvPr/>
            </p:nvSpPr>
            <p:spPr bwMode="auto">
              <a:xfrm flipH="true" flipV="false">
                <a:off x="10502100" y="5667068"/>
                <a:ext cx="218856" cy="367113"/>
              </a:xfrm>
              <a:custGeom>
                <a:avLst/>
                <a:gdLst>
                  <a:gd fmla="*/ 107 w 115" name="T0"/>
                  <a:gd fmla="*/ 192 h 192" name="T1"/>
                  <a:gd fmla="*/ 0 w 115" name="T2"/>
                  <a:gd fmla="*/ 102 h 192" name="T3"/>
                  <a:gd fmla="*/ 0 w 115" name="T4"/>
                  <a:gd fmla="*/ 90 h 192" name="T5"/>
                  <a:gd fmla="*/ 31 w 115" name="T6"/>
                  <a:gd fmla="*/ 25 h 192" name="T7"/>
                  <a:gd fmla="*/ 107 w 115" name="T8"/>
                  <a:gd fmla="*/ 0 h 192" name="T9"/>
                  <a:gd fmla="*/ 114 w 115" name="T10"/>
                  <a:gd fmla="*/ 7 h 192" name="T11"/>
                  <a:gd fmla="*/ 108 w 115" name="T12"/>
                  <a:gd fmla="*/ 13 h 192" name="T13"/>
                  <a:gd fmla="*/ 16 w 115" name="T14"/>
                  <a:gd fmla="*/ 90 h 192" name="T15"/>
                  <a:gd fmla="*/ 16 w 115" name="T16"/>
                  <a:gd fmla="*/ 102 h 192" name="T17"/>
                  <a:gd fmla="*/ 107 w 115" name="T18"/>
                  <a:gd fmla="*/ 179 h 192" name="T19"/>
                  <a:gd fmla="*/ 115 w 115" name="T20"/>
                  <a:gd fmla="*/ 185 h 192" name="T21"/>
                  <a:gd fmla="*/ 107 w 115" name="T22"/>
                  <a:gd fmla="*/ 192 h 192" name="T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b="b" l="0" r="r" t="0"/>
                <a:pathLst>
                  <a:path h="192" w="115">
                    <a:moveTo>
                      <a:pt x="107" y="192"/>
                    </a:moveTo>
                    <a:cubicBezTo>
                      <a:pt x="46" y="192"/>
                      <a:pt x="0" y="152"/>
                      <a:pt x="0" y="10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65"/>
                      <a:pt x="10" y="42"/>
                      <a:pt x="31" y="25"/>
                    </a:cubicBezTo>
                    <a:cubicBezTo>
                      <a:pt x="52" y="9"/>
                      <a:pt x="78" y="0"/>
                      <a:pt x="107" y="0"/>
                    </a:cubicBezTo>
                    <a:cubicBezTo>
                      <a:pt x="111" y="0"/>
                      <a:pt x="114" y="3"/>
                      <a:pt x="114" y="7"/>
                    </a:cubicBezTo>
                    <a:cubicBezTo>
                      <a:pt x="114" y="10"/>
                      <a:pt x="112" y="13"/>
                      <a:pt x="108" y="13"/>
                    </a:cubicBezTo>
                    <a:cubicBezTo>
                      <a:pt x="55" y="13"/>
                      <a:pt x="16" y="47"/>
                      <a:pt x="16" y="90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6" y="145"/>
                      <a:pt x="55" y="179"/>
                      <a:pt x="107" y="179"/>
                    </a:cubicBezTo>
                    <a:cubicBezTo>
                      <a:pt x="111" y="179"/>
                      <a:pt x="115" y="182"/>
                      <a:pt x="115" y="185"/>
                    </a:cubicBezTo>
                    <a:cubicBezTo>
                      <a:pt x="115" y="189"/>
                      <a:pt x="111" y="192"/>
                      <a:pt x="107" y="192"/>
                    </a:cubicBezTo>
                    <a:close/>
                  </a:path>
                </a:pathLst>
              </a:custGeom>
              <a:solidFill>
                <a:srgbClr val="4A60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974450d-6966-4e73-993b-1d19de701673" id="11" name="íşḷîḓe">
                <a:extLst>
                  <a:ext uri="{FF2B5EF4-FFF2-40B4-BE49-F238E27FC236}">
                    <a16:creationId id="{1DD30601-F9F3-AF4A-7321-EA07C89CBB79}"/>
                  </a:ext>
                </a:extLst>
              </p:cNvPr>
              <p:cNvSpPr/>
              <p:nvPr/>
            </p:nvSpPr>
            <p:spPr bwMode="auto">
              <a:xfrm flipH="true" flipV="false">
                <a:off x="8828908" y="5654713"/>
                <a:ext cx="1946763" cy="390058"/>
              </a:xfrm>
              <a:custGeom>
                <a:avLst/>
                <a:gdLst>
                  <a:gd fmla="*/ 1016 w 1016" name="T0"/>
                  <a:gd fmla="*/ 204 h 204" name="T1"/>
                  <a:gd fmla="*/ 116 w 1016" name="T2"/>
                  <a:gd fmla="*/ 204 h 204" name="T3"/>
                  <a:gd fmla="*/ 0 w 1016" name="T4"/>
                  <a:gd fmla="*/ 107 h 204" name="T5"/>
                  <a:gd fmla="*/ 0 w 1016" name="T6"/>
                  <a:gd fmla="*/ 94 h 204" name="T7"/>
                  <a:gd fmla="*/ 116 w 1016" name="T8"/>
                  <a:gd fmla="*/ 0 h 204" name="T9"/>
                  <a:gd fmla="*/ 1016 w 1016" name="T10"/>
                  <a:gd fmla="*/ 0 h 204" name="T11"/>
                  <a:gd fmla="*/ 1016 w 1016" name="T12"/>
                  <a:gd fmla="*/ 20 h 204" name="T13"/>
                  <a:gd fmla="*/ 116 w 1016" name="T14"/>
                  <a:gd fmla="*/ 20 h 204" name="T15"/>
                  <a:gd fmla="*/ 28 w 1016" name="T16"/>
                  <a:gd fmla="*/ 94 h 204" name="T17"/>
                  <a:gd fmla="*/ 28 w 1016" name="T18"/>
                  <a:gd fmla="*/ 107 h 204" name="T19"/>
                  <a:gd fmla="*/ 116 w 1016" name="T20"/>
                  <a:gd fmla="*/ 184 h 204" name="T21"/>
                  <a:gd fmla="*/ 1016 w 1016" name="T22"/>
                  <a:gd fmla="*/ 184 h 204" name="T23"/>
                  <a:gd fmla="*/ 1016 w 1016" name="T24"/>
                  <a:gd fmla="*/ 204 h 204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204" w="1016">
                    <a:moveTo>
                      <a:pt x="1016" y="204"/>
                    </a:moveTo>
                    <a:cubicBezTo>
                      <a:pt x="116" y="204"/>
                      <a:pt x="116" y="204"/>
                      <a:pt x="116" y="204"/>
                    </a:cubicBezTo>
                    <a:cubicBezTo>
                      <a:pt x="54" y="204"/>
                      <a:pt x="0" y="162"/>
                      <a:pt x="0" y="107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42"/>
                      <a:pt x="53" y="0"/>
                      <a:pt x="116" y="0"/>
                    </a:cubicBezTo>
                    <a:cubicBezTo>
                      <a:pt x="1016" y="0"/>
                      <a:pt x="1016" y="0"/>
                      <a:pt x="1016" y="0"/>
                    </a:cubicBezTo>
                    <a:cubicBezTo>
                      <a:pt x="1016" y="20"/>
                      <a:pt x="1016" y="20"/>
                      <a:pt x="1016" y="20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67" y="20"/>
                      <a:pt x="28" y="54"/>
                      <a:pt x="28" y="94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8" y="149"/>
                      <a:pt x="68" y="184"/>
                      <a:pt x="116" y="184"/>
                    </a:cubicBezTo>
                    <a:cubicBezTo>
                      <a:pt x="1016" y="184"/>
                      <a:pt x="1016" y="184"/>
                      <a:pt x="1016" y="184"/>
                    </a:cubicBezTo>
                    <a:lnTo>
                      <a:pt x="1016" y="204"/>
                    </a:ln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74e35efd-f8ef-4d5f-bc8b-ca544e4cf124" id="12" name="ïsļîďé">
                <a:extLst>
                  <a:ext uri="{FF2B5EF4-FFF2-40B4-BE49-F238E27FC236}">
                    <a16:creationId id="{9F03347A-4F9F-E735-83D9-ED1E886D3795}"/>
                  </a:ext>
                </a:extLst>
              </p:cNvPr>
              <p:cNvSpPr/>
              <p:nvPr/>
            </p:nvSpPr>
            <p:spPr bwMode="auto">
              <a:xfrm flipH="true" flipV="false">
                <a:off x="9240145" y="4323929"/>
                <a:ext cx="1251364" cy="266510"/>
              </a:xfrm>
              <a:custGeom>
                <a:avLst/>
                <a:gdLst>
                  <a:gd fmla="*/ 653 w 653" name="T0"/>
                  <a:gd fmla="*/ 140 h 140" name="T1"/>
                  <a:gd fmla="*/ 76 w 653" name="T2"/>
                  <a:gd fmla="*/ 140 h 140" name="T3"/>
                  <a:gd fmla="*/ 0 w 653" name="T4"/>
                  <a:gd fmla="*/ 71 h 140" name="T5"/>
                  <a:gd fmla="*/ 0 w 653" name="T6"/>
                  <a:gd fmla="*/ 61 h 140" name="T7"/>
                  <a:gd fmla="*/ 76 w 653" name="T8"/>
                  <a:gd fmla="*/ 0 h 140" name="T9"/>
                  <a:gd fmla="*/ 653 w 653" name="T10"/>
                  <a:gd fmla="*/ 0 h 140" name="T11"/>
                  <a:gd fmla="*/ 634 w 653" name="T12"/>
                  <a:gd fmla="*/ 67 h 140" name="T13"/>
                  <a:gd fmla="*/ 653 w 653" name="T14"/>
                  <a:gd fmla="*/ 140 h 140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40" w="653">
                    <a:moveTo>
                      <a:pt x="653" y="140"/>
                    </a:moveTo>
                    <a:cubicBezTo>
                      <a:pt x="76" y="140"/>
                      <a:pt x="76" y="140"/>
                      <a:pt x="76" y="140"/>
                    </a:cubicBezTo>
                    <a:cubicBezTo>
                      <a:pt x="35" y="140"/>
                      <a:pt x="0" y="106"/>
                      <a:pt x="0" y="7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5"/>
                      <a:pt x="35" y="0"/>
                      <a:pt x="76" y="0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34" y="23"/>
                      <a:pt x="634" y="67"/>
                    </a:cubicBezTo>
                    <a:cubicBezTo>
                      <a:pt x="634" y="117"/>
                      <a:pt x="653" y="140"/>
                      <a:pt x="653" y="140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bafcff2-d159-4c1b-aff7-79da802e75d5" id="13" name="iṣľiḓê">
                <a:extLst>
                  <a:ext uri="{FF2B5EF4-FFF2-40B4-BE49-F238E27FC236}">
                    <a16:creationId id="{E4716FE7-D5DE-5579-9F2C-FE9D2038BF99}"/>
                  </a:ext>
                </a:extLst>
              </p:cNvPr>
              <p:cNvSpPr/>
              <p:nvPr/>
            </p:nvSpPr>
            <p:spPr bwMode="auto">
              <a:xfrm flipH="true" flipV="false">
                <a:off x="9227791" y="4323929"/>
                <a:ext cx="880721" cy="266510"/>
              </a:xfrm>
              <a:custGeom>
                <a:avLst/>
                <a:gdLst>
                  <a:gd fmla="*/ 460 w 460" name="T0"/>
                  <a:gd fmla="*/ 140 h 140" name="T1"/>
                  <a:gd fmla="*/ 0 w 460" name="T2"/>
                  <a:gd fmla="*/ 140 h 140" name="T3"/>
                  <a:gd fmla="*/ 0 w 460" name="T4"/>
                  <a:gd fmla="*/ 0 h 140" name="T5"/>
                  <a:gd fmla="*/ 460 w 460" name="T6"/>
                  <a:gd fmla="*/ 0 h 140" name="T7"/>
                  <a:gd fmla="*/ 442 w 460" name="T8"/>
                  <a:gd fmla="*/ 67 h 140" name="T9"/>
                  <a:gd fmla="*/ 460 w 460" name="T10"/>
                  <a:gd fmla="*/ 140 h 140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40" w="460">
                    <a:moveTo>
                      <a:pt x="460" y="140"/>
                    </a:moveTo>
                    <a:cubicBezTo>
                      <a:pt x="0" y="140"/>
                      <a:pt x="0" y="140"/>
                      <a:pt x="0" y="1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460" y="0"/>
                      <a:pt x="442" y="23"/>
                      <a:pt x="442" y="67"/>
                    </a:cubicBezTo>
                    <a:cubicBezTo>
                      <a:pt x="442" y="117"/>
                      <a:pt x="460" y="140"/>
                      <a:pt x="460" y="140"/>
                    </a:cubicBezTo>
                    <a:close/>
                  </a:path>
                </a:pathLst>
              </a:custGeom>
              <a:solidFill>
                <a:srgbClr val="F0F0E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338c09a-5d04-4cf6-9174-04ee0758a7a5" id="14" name="ïṣ1íḍè">
                <a:extLst>
                  <a:ext uri="{FF2B5EF4-FFF2-40B4-BE49-F238E27FC236}">
                    <a16:creationId id="{1B8F8186-4B8E-2D15-9958-724ECE3BF2A0}"/>
                  </a:ext>
                </a:extLst>
              </p:cNvPr>
              <p:cNvSpPr/>
              <p:nvPr/>
            </p:nvSpPr>
            <p:spPr bwMode="auto">
              <a:xfrm flipH="true" flipV="false">
                <a:off x="10311483" y="4313340"/>
                <a:ext cx="164143" cy="275335"/>
              </a:xfrm>
              <a:custGeom>
                <a:avLst/>
                <a:gdLst>
                  <a:gd fmla="*/ 81 w 86" name="T0"/>
                  <a:gd fmla="*/ 144 h 144" name="T1"/>
                  <a:gd fmla="*/ 0 w 86" name="T2"/>
                  <a:gd fmla="*/ 77 h 144" name="T3"/>
                  <a:gd fmla="*/ 0 w 86" name="T4"/>
                  <a:gd fmla="*/ 67 h 144" name="T5"/>
                  <a:gd fmla="*/ 24 w 86" name="T6"/>
                  <a:gd fmla="*/ 19 h 144" name="T7"/>
                  <a:gd fmla="*/ 81 w 86" name="T8"/>
                  <a:gd fmla="*/ 0 h 144" name="T9"/>
                  <a:gd fmla="*/ 86 w 86" name="T10"/>
                  <a:gd fmla="*/ 5 h 144" name="T11"/>
                  <a:gd fmla="*/ 79 w 86" name="T12"/>
                  <a:gd fmla="*/ 10 h 144" name="T13"/>
                  <a:gd fmla="*/ 8 w 86" name="T14"/>
                  <a:gd fmla="*/ 67 h 144" name="T15"/>
                  <a:gd fmla="*/ 8 w 86" name="T16"/>
                  <a:gd fmla="*/ 77 h 144" name="T17"/>
                  <a:gd fmla="*/ 79 w 86" name="T18"/>
                  <a:gd fmla="*/ 134 h 144" name="T19"/>
                  <a:gd fmla="*/ 85 w 86" name="T20"/>
                  <a:gd fmla="*/ 139 h 144" name="T21"/>
                  <a:gd fmla="*/ 81 w 86" name="T22"/>
                  <a:gd fmla="*/ 144 h 144" name="T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b="b" l="0" r="r" t="0"/>
                <a:pathLst>
                  <a:path h="144" w="86">
                    <a:moveTo>
                      <a:pt x="81" y="144"/>
                    </a:moveTo>
                    <a:cubicBezTo>
                      <a:pt x="35" y="144"/>
                      <a:pt x="0" y="115"/>
                      <a:pt x="0" y="7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49"/>
                      <a:pt x="8" y="32"/>
                      <a:pt x="24" y="19"/>
                    </a:cubicBezTo>
                    <a:cubicBezTo>
                      <a:pt x="39" y="7"/>
                      <a:pt x="59" y="0"/>
                      <a:pt x="81" y="0"/>
                    </a:cubicBezTo>
                    <a:cubicBezTo>
                      <a:pt x="84" y="0"/>
                      <a:pt x="86" y="3"/>
                      <a:pt x="86" y="5"/>
                    </a:cubicBezTo>
                    <a:cubicBezTo>
                      <a:pt x="86" y="8"/>
                      <a:pt x="82" y="10"/>
                      <a:pt x="79" y="10"/>
                    </a:cubicBezTo>
                    <a:cubicBezTo>
                      <a:pt x="40" y="10"/>
                      <a:pt x="8" y="35"/>
                      <a:pt x="8" y="6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109"/>
                      <a:pt x="40" y="134"/>
                      <a:pt x="79" y="134"/>
                    </a:cubicBezTo>
                    <a:cubicBezTo>
                      <a:pt x="82" y="134"/>
                      <a:pt x="85" y="136"/>
                      <a:pt x="85" y="139"/>
                    </a:cubicBezTo>
                    <a:cubicBezTo>
                      <a:pt x="85" y="142"/>
                      <a:pt x="84" y="144"/>
                      <a:pt x="81" y="144"/>
                    </a:cubicBezTo>
                    <a:close/>
                  </a:path>
                </a:pathLst>
              </a:custGeom>
              <a:solidFill>
                <a:srgbClr val="4A60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bb8402b-8b69-4dee-8c95-709d0969dbd6" id="15" name="ïṩlïďe">
                <a:extLst>
                  <a:ext uri="{FF2B5EF4-FFF2-40B4-BE49-F238E27FC236}">
                    <a16:creationId id="{6AF9C791-7555-E74F-5549-110307C84AB3}"/>
                  </a:ext>
                </a:extLst>
              </p:cNvPr>
              <p:cNvSpPr/>
              <p:nvPr/>
            </p:nvSpPr>
            <p:spPr bwMode="auto">
              <a:xfrm flipH="true" flipV="false">
                <a:off x="9218967" y="4300985"/>
                <a:ext cx="1288428" cy="298280"/>
              </a:xfrm>
              <a:custGeom>
                <a:avLst/>
                <a:gdLst>
                  <a:gd fmla="*/ 672 w 672" name="T0"/>
                  <a:gd fmla="*/ 156 h 156" name="T1"/>
                  <a:gd fmla="*/ 82 w 672" name="T2"/>
                  <a:gd fmla="*/ 156 h 156" name="T3"/>
                  <a:gd fmla="*/ 0 w 672" name="T4"/>
                  <a:gd fmla="*/ 83 h 156" name="T5"/>
                  <a:gd fmla="*/ 0 w 672" name="T6"/>
                  <a:gd fmla="*/ 73 h 156" name="T7"/>
                  <a:gd fmla="*/ 82 w 672" name="T8"/>
                  <a:gd fmla="*/ 0 h 156" name="T9"/>
                  <a:gd fmla="*/ 672 w 672" name="T10"/>
                  <a:gd fmla="*/ 0 h 156" name="T11"/>
                  <a:gd fmla="*/ 672 w 672" name="T12"/>
                  <a:gd fmla="*/ 16 h 156" name="T13"/>
                  <a:gd fmla="*/ 82 w 672" name="T14"/>
                  <a:gd fmla="*/ 16 h 156" name="T15"/>
                  <a:gd fmla="*/ 16 w 672" name="T16"/>
                  <a:gd fmla="*/ 73 h 156" name="T17"/>
                  <a:gd fmla="*/ 16 w 672" name="T18"/>
                  <a:gd fmla="*/ 83 h 156" name="T19"/>
                  <a:gd fmla="*/ 82 w 672" name="T20"/>
                  <a:gd fmla="*/ 144 h 156" name="T21"/>
                  <a:gd fmla="*/ 672 w 672" name="T22"/>
                  <a:gd fmla="*/ 144 h 156" name="T23"/>
                  <a:gd fmla="*/ 672 w 672" name="T24"/>
                  <a:gd fmla="*/ 156 h 156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156" w="672">
                    <a:moveTo>
                      <a:pt x="672" y="156"/>
                    </a:moveTo>
                    <a:cubicBezTo>
                      <a:pt x="82" y="156"/>
                      <a:pt x="82" y="156"/>
                      <a:pt x="82" y="156"/>
                    </a:cubicBezTo>
                    <a:cubicBezTo>
                      <a:pt x="36" y="156"/>
                      <a:pt x="0" y="123"/>
                      <a:pt x="0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5" y="0"/>
                      <a:pt x="82" y="0"/>
                    </a:cubicBezTo>
                    <a:cubicBezTo>
                      <a:pt x="672" y="0"/>
                      <a:pt x="672" y="0"/>
                      <a:pt x="672" y="0"/>
                    </a:cubicBezTo>
                    <a:cubicBezTo>
                      <a:pt x="672" y="16"/>
                      <a:pt x="672" y="16"/>
                      <a:pt x="672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46" y="16"/>
                      <a:pt x="16" y="43"/>
                      <a:pt x="16" y="7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114"/>
                      <a:pt x="47" y="144"/>
                      <a:pt x="82" y="144"/>
                    </a:cubicBezTo>
                    <a:cubicBezTo>
                      <a:pt x="672" y="144"/>
                      <a:pt x="672" y="144"/>
                      <a:pt x="672" y="144"/>
                    </a:cubicBezTo>
                    <a:lnTo>
                      <a:pt x="672" y="156"/>
                    </a:lnTo>
                    <a:close/>
                  </a:path>
                </a:pathLst>
              </a:custGeom>
              <a:solidFill>
                <a:srgbClr val="92A0B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d5525f0-f66d-408e-8807-e7f903f10386" id="16" name="íṡľîḋê">
                <a:extLst>
                  <a:ext uri="{FF2B5EF4-FFF2-40B4-BE49-F238E27FC236}">
                    <a16:creationId id="{837DE48C-42AA-9BD4-2B39-ECAF37989568}"/>
                  </a:ext>
                </a:extLst>
              </p:cNvPr>
              <p:cNvSpPr/>
              <p:nvPr/>
            </p:nvSpPr>
            <p:spPr bwMode="auto">
              <a:xfrm flipH="true" flipV="false">
                <a:off x="8804198" y="4805765"/>
                <a:ext cx="1847924" cy="282394"/>
              </a:xfrm>
              <a:custGeom>
                <a:avLst/>
                <a:gdLst>
                  <a:gd fmla="*/ 965 w 965" name="T0"/>
                  <a:gd fmla="*/ 148 h 148" name="T1"/>
                  <a:gd fmla="*/ 73 w 965" name="T2"/>
                  <a:gd fmla="*/ 148 h 148" name="T3"/>
                  <a:gd fmla="*/ 0 w 965" name="T4"/>
                  <a:gd fmla="*/ 77 h 148" name="T5"/>
                  <a:gd fmla="*/ 0 w 965" name="T6"/>
                  <a:gd fmla="*/ 67 h 148" name="T7"/>
                  <a:gd fmla="*/ 73 w 965" name="T8"/>
                  <a:gd fmla="*/ 0 h 148" name="T9"/>
                  <a:gd fmla="*/ 965 w 965" name="T10"/>
                  <a:gd fmla="*/ 0 h 148" name="T11"/>
                  <a:gd fmla="*/ 946 w 965" name="T12"/>
                  <a:gd fmla="*/ 71 h 148" name="T13"/>
                  <a:gd fmla="*/ 965 w 965" name="T14"/>
                  <a:gd fmla="*/ 148 h 148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48" w="965">
                    <a:moveTo>
                      <a:pt x="965" y="148"/>
                    </a:moveTo>
                    <a:cubicBezTo>
                      <a:pt x="73" y="148"/>
                      <a:pt x="73" y="148"/>
                      <a:pt x="73" y="148"/>
                    </a:cubicBezTo>
                    <a:cubicBezTo>
                      <a:pt x="31" y="148"/>
                      <a:pt x="0" y="114"/>
                      <a:pt x="0" y="7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1" y="0"/>
                      <a:pt x="73" y="0"/>
                    </a:cubicBezTo>
                    <a:cubicBezTo>
                      <a:pt x="965" y="0"/>
                      <a:pt x="965" y="0"/>
                      <a:pt x="965" y="0"/>
                    </a:cubicBezTo>
                    <a:cubicBezTo>
                      <a:pt x="965" y="0"/>
                      <a:pt x="946" y="25"/>
                      <a:pt x="946" y="71"/>
                    </a:cubicBezTo>
                    <a:cubicBezTo>
                      <a:pt x="946" y="123"/>
                      <a:pt x="965" y="148"/>
                      <a:pt x="965" y="148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bbce5f3-9f73-453e-a2f4-79165c61a31e" id="17" name="ïśḷiḓé">
                <a:extLst>
                  <a:ext uri="{FF2B5EF4-FFF2-40B4-BE49-F238E27FC236}">
                    <a16:creationId id="{8FDE81AB-FBBA-0007-9553-1B891230CC95}"/>
                  </a:ext>
                </a:extLst>
              </p:cNvPr>
              <p:cNvSpPr/>
              <p:nvPr/>
            </p:nvSpPr>
            <p:spPr bwMode="auto">
              <a:xfrm flipH="true" flipV="false">
                <a:off x="8804198" y="4811060"/>
                <a:ext cx="1246069" cy="273570"/>
              </a:xfrm>
              <a:custGeom>
                <a:avLst/>
                <a:gdLst>
                  <a:gd fmla="*/ 651 w 651" name="T0"/>
                  <a:gd fmla="*/ 0 h 143" name="T1"/>
                  <a:gd fmla="*/ 0 w 651" name="T2"/>
                  <a:gd fmla="*/ 0 h 143" name="T3"/>
                  <a:gd fmla="*/ 0 w 651" name="T4"/>
                  <a:gd fmla="*/ 143 h 143" name="T5"/>
                  <a:gd fmla="*/ 651 w 651" name="T6"/>
                  <a:gd fmla="*/ 143 h 143" name="T7"/>
                  <a:gd fmla="*/ 632 w 651" name="T8"/>
                  <a:gd fmla="*/ 68 h 143" name="T9"/>
                  <a:gd fmla="*/ 651 w 651" name="T10"/>
                  <a:gd fmla="*/ 0 h 143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43" w="651">
                    <a:moveTo>
                      <a:pt x="6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651" y="143"/>
                      <a:pt x="651" y="143"/>
                      <a:pt x="651" y="143"/>
                    </a:cubicBezTo>
                    <a:cubicBezTo>
                      <a:pt x="651" y="143"/>
                      <a:pt x="632" y="120"/>
                      <a:pt x="632" y="68"/>
                    </a:cubicBezTo>
                    <a:cubicBezTo>
                      <a:pt x="632" y="23"/>
                      <a:pt x="651" y="0"/>
                      <a:pt x="651" y="0"/>
                    </a:cubicBezTo>
                    <a:close/>
                  </a:path>
                </a:pathLst>
              </a:custGeom>
              <a:solidFill>
                <a:srgbClr val="F0F0E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c441fc2-05f4-4132-ac97-d399f04c9112" id="18" name="ïṧḻïḑé">
                <a:extLst>
                  <a:ext uri="{FF2B5EF4-FFF2-40B4-BE49-F238E27FC236}">
                    <a16:creationId id="{959CDE10-44A1-F1B9-0B93-B5870A86139E}"/>
                  </a:ext>
                </a:extLst>
              </p:cNvPr>
              <p:cNvSpPr/>
              <p:nvPr/>
            </p:nvSpPr>
            <p:spPr bwMode="auto">
              <a:xfrm flipH="true" flipV="false">
                <a:off x="10473860" y="4798706"/>
                <a:ext cx="171203" cy="298280"/>
              </a:xfrm>
              <a:custGeom>
                <a:avLst/>
                <a:gdLst>
                  <a:gd fmla="*/ 80 w 89" name="T0"/>
                  <a:gd fmla="*/ 156 h 156" name="T1"/>
                  <a:gd fmla="*/ 0 w 89" name="T2"/>
                  <a:gd fmla="*/ 82 h 156" name="T3"/>
                  <a:gd fmla="*/ 0 w 89" name="T4"/>
                  <a:gd fmla="*/ 72 h 156" name="T5"/>
                  <a:gd fmla="*/ 82 w 89" name="T6"/>
                  <a:gd fmla="*/ 0 h 156" name="T7"/>
                  <a:gd fmla="*/ 89 w 89" name="T8"/>
                  <a:gd fmla="*/ 6 h 156" name="T9"/>
                  <a:gd fmla="*/ 79 w 89" name="T10"/>
                  <a:gd fmla="*/ 13 h 156" name="T11"/>
                  <a:gd fmla="*/ 8 w 89" name="T12"/>
                  <a:gd fmla="*/ 72 h 156" name="T13"/>
                  <a:gd fmla="*/ 8 w 89" name="T14"/>
                  <a:gd fmla="*/ 82 h 156" name="T15"/>
                  <a:gd fmla="*/ 76 w 89" name="T16"/>
                  <a:gd fmla="*/ 143 h 156" name="T17"/>
                  <a:gd fmla="*/ 86 w 89" name="T18"/>
                  <a:gd fmla="*/ 150 h 156" name="T19"/>
                  <a:gd fmla="*/ 80 w 89" name="T20"/>
                  <a:gd fmla="*/ 156 h 156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156" w="89">
                    <a:moveTo>
                      <a:pt x="80" y="156"/>
                    </a:moveTo>
                    <a:cubicBezTo>
                      <a:pt x="35" y="156"/>
                      <a:pt x="0" y="123"/>
                      <a:pt x="0" y="8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2"/>
                      <a:pt x="36" y="0"/>
                      <a:pt x="82" y="0"/>
                    </a:cubicBezTo>
                    <a:cubicBezTo>
                      <a:pt x="86" y="0"/>
                      <a:pt x="89" y="2"/>
                      <a:pt x="89" y="6"/>
                    </a:cubicBezTo>
                    <a:cubicBezTo>
                      <a:pt x="89" y="10"/>
                      <a:pt x="84" y="13"/>
                      <a:pt x="79" y="13"/>
                    </a:cubicBezTo>
                    <a:cubicBezTo>
                      <a:pt x="41" y="13"/>
                      <a:pt x="8" y="39"/>
                      <a:pt x="8" y="7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8" y="116"/>
                      <a:pt x="39" y="143"/>
                      <a:pt x="76" y="143"/>
                    </a:cubicBezTo>
                    <a:cubicBezTo>
                      <a:pt x="81" y="143"/>
                      <a:pt x="86" y="146"/>
                      <a:pt x="86" y="150"/>
                    </a:cubicBezTo>
                    <a:cubicBezTo>
                      <a:pt x="86" y="153"/>
                      <a:pt x="84" y="156"/>
                      <a:pt x="80" y="156"/>
                    </a:cubicBezTo>
                    <a:close/>
                  </a:path>
                </a:pathLst>
              </a:custGeom>
              <a:solidFill>
                <a:srgbClr val="A5A47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ee56760-2208-4e55-8d2f-c4744e4625ad" id="19" name="îślíḋè">
                <a:extLst>
                  <a:ext uri="{FF2B5EF4-FFF2-40B4-BE49-F238E27FC236}">
                    <a16:creationId id="{520217D6-ABF4-C9BA-BD1D-0000F8762841}"/>
                  </a:ext>
                </a:extLst>
              </p:cNvPr>
              <p:cNvSpPr/>
              <p:nvPr/>
            </p:nvSpPr>
            <p:spPr bwMode="auto">
              <a:xfrm flipH="true" flipV="false">
                <a:off x="8767135" y="4796940"/>
                <a:ext cx="1916758" cy="307104"/>
              </a:xfrm>
              <a:custGeom>
                <a:avLst/>
                <a:gdLst>
                  <a:gd fmla="*/ 1000 w 1000" name="T0"/>
                  <a:gd fmla="*/ 160 h 160" name="T1"/>
                  <a:gd fmla="*/ 87 w 1000" name="T2"/>
                  <a:gd fmla="*/ 160 h 160" name="T3"/>
                  <a:gd fmla="*/ 0 w 1000" name="T4"/>
                  <a:gd fmla="*/ 81 h 160" name="T5"/>
                  <a:gd fmla="*/ 0 w 1000" name="T6"/>
                  <a:gd fmla="*/ 71 h 160" name="T7"/>
                  <a:gd fmla="*/ 87 w 1000" name="T8"/>
                  <a:gd fmla="*/ 0 h 160" name="T9"/>
                  <a:gd fmla="*/ 1000 w 1000" name="T10"/>
                  <a:gd fmla="*/ 0 h 160" name="T11"/>
                  <a:gd fmla="*/ 1000 w 1000" name="T12"/>
                  <a:gd fmla="*/ 16 h 160" name="T13"/>
                  <a:gd fmla="*/ 87 w 1000" name="T14"/>
                  <a:gd fmla="*/ 16 h 160" name="T15"/>
                  <a:gd fmla="*/ 20 w 1000" name="T16"/>
                  <a:gd fmla="*/ 71 h 160" name="T17"/>
                  <a:gd fmla="*/ 20 w 1000" name="T18"/>
                  <a:gd fmla="*/ 81 h 160" name="T19"/>
                  <a:gd fmla="*/ 87 w 1000" name="T20"/>
                  <a:gd fmla="*/ 148 h 160" name="T21"/>
                  <a:gd fmla="*/ 1000 w 1000" name="T22"/>
                  <a:gd fmla="*/ 148 h 160" name="T23"/>
                  <a:gd fmla="*/ 1000 w 1000" name="T24"/>
                  <a:gd fmla="*/ 160 h 160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160" w="1000">
                    <a:moveTo>
                      <a:pt x="1000" y="160"/>
                    </a:moveTo>
                    <a:cubicBezTo>
                      <a:pt x="87" y="160"/>
                      <a:pt x="87" y="160"/>
                      <a:pt x="87" y="160"/>
                    </a:cubicBezTo>
                    <a:cubicBezTo>
                      <a:pt x="41" y="160"/>
                      <a:pt x="0" y="123"/>
                      <a:pt x="0" y="8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1"/>
                      <a:pt x="38" y="0"/>
                      <a:pt x="87" y="0"/>
                    </a:cubicBezTo>
                    <a:cubicBezTo>
                      <a:pt x="1000" y="0"/>
                      <a:pt x="1000" y="0"/>
                      <a:pt x="1000" y="0"/>
                    </a:cubicBezTo>
                    <a:cubicBezTo>
                      <a:pt x="1000" y="16"/>
                      <a:pt x="1000" y="16"/>
                      <a:pt x="1000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59" y="16"/>
                      <a:pt x="20" y="50"/>
                      <a:pt x="20" y="71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115"/>
                      <a:pt x="50" y="148"/>
                      <a:pt x="87" y="148"/>
                    </a:cubicBezTo>
                    <a:cubicBezTo>
                      <a:pt x="1000" y="148"/>
                      <a:pt x="1000" y="148"/>
                      <a:pt x="1000" y="148"/>
                    </a:cubicBezTo>
                    <a:lnTo>
                      <a:pt x="1000" y="160"/>
                    </a:lnTo>
                    <a:close/>
                  </a:path>
                </a:pathLst>
              </a:custGeom>
              <a:solidFill>
                <a:srgbClr val="C052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b79a604-79ba-411d-a38c-436869148aa8" id="20" name="ïş1ídé">
                <a:extLst>
                  <a:ext uri="{FF2B5EF4-FFF2-40B4-BE49-F238E27FC236}">
                    <a16:creationId id="{EDF0E339-7B76-4347-AAE5-A841E3767FDF}"/>
                  </a:ext>
                </a:extLst>
              </p:cNvPr>
              <p:cNvSpPr/>
              <p:nvPr/>
            </p:nvSpPr>
            <p:spPr bwMode="auto">
              <a:xfrm flipH="true" flipV="false">
                <a:off x="9863180" y="5393498"/>
                <a:ext cx="578910" cy="245331"/>
              </a:xfrm>
              <a:custGeom>
                <a:avLst/>
                <a:gdLst>
                  <a:gd fmla="*/ 0 w 302" name="T0"/>
                  <a:gd fmla="*/ 128 h 128" name="T1"/>
                  <a:gd fmla="*/ 237 w 302" name="T2"/>
                  <a:gd fmla="*/ 128 h 128" name="T3"/>
                  <a:gd fmla="*/ 302 w 302" name="T4"/>
                  <a:gd fmla="*/ 66 h 128" name="T5"/>
                  <a:gd fmla="*/ 302 w 302" name="T6"/>
                  <a:gd fmla="*/ 57 h 128" name="T7"/>
                  <a:gd fmla="*/ 237 w 302" name="T8"/>
                  <a:gd fmla="*/ 0 h 128" name="T9"/>
                  <a:gd fmla="*/ 0 w 302" name="T10"/>
                  <a:gd fmla="*/ 0 h 128" name="T11"/>
                  <a:gd fmla="*/ 17 w 302" name="T12"/>
                  <a:gd fmla="*/ 61 h 128" name="T13"/>
                  <a:gd fmla="*/ 0 w 302" name="T14"/>
                  <a:gd fmla="*/ 128 h 128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28" w="302">
                    <a:moveTo>
                      <a:pt x="0" y="128"/>
                    </a:moveTo>
                    <a:cubicBezTo>
                      <a:pt x="237" y="128"/>
                      <a:pt x="237" y="128"/>
                      <a:pt x="237" y="128"/>
                    </a:cubicBezTo>
                    <a:cubicBezTo>
                      <a:pt x="274" y="128"/>
                      <a:pt x="302" y="99"/>
                      <a:pt x="302" y="66"/>
                    </a:cubicBezTo>
                    <a:cubicBezTo>
                      <a:pt x="302" y="57"/>
                      <a:pt x="302" y="57"/>
                      <a:pt x="302" y="57"/>
                    </a:cubicBezTo>
                    <a:cubicBezTo>
                      <a:pt x="302" y="24"/>
                      <a:pt x="274" y="0"/>
                      <a:pt x="2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7" y="21"/>
                      <a:pt x="17" y="61"/>
                    </a:cubicBezTo>
                    <a:cubicBezTo>
                      <a:pt x="17" y="107"/>
                      <a:pt x="0" y="128"/>
                      <a:pt x="0" y="128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df40512-c090-44b5-aac0-741ab5b5f81a" id="21" name="íṣlîḋè">
                <a:extLst>
                  <a:ext uri="{FF2B5EF4-FFF2-40B4-BE49-F238E27FC236}">
                    <a16:creationId id="{200A5431-817C-7E5B-251E-24D730B656E5}"/>
                  </a:ext>
                </a:extLst>
              </p:cNvPr>
              <p:cNvSpPr/>
              <p:nvPr/>
            </p:nvSpPr>
            <p:spPr bwMode="auto">
              <a:xfrm flipH="true" flipV="false">
                <a:off x="9902010" y="5381144"/>
                <a:ext cx="95308" cy="262980"/>
              </a:xfrm>
              <a:custGeom>
                <a:avLst/>
                <a:gdLst>
                  <a:gd fmla="*/ 6 w 50" name="T0"/>
                  <a:gd fmla="*/ 138 h 138" name="T1"/>
                  <a:gd fmla="*/ 2 w 50" name="T2"/>
                  <a:gd fmla="*/ 135 h 138" name="T3"/>
                  <a:gd fmla="*/ 3 w 50" name="T4"/>
                  <a:gd fmla="*/ 129 h 138" name="T5"/>
                  <a:gd fmla="*/ 39 w 50" name="T6"/>
                  <a:gd fmla="*/ 66 h 138" name="T7"/>
                  <a:gd fmla="*/ 3 w 50" name="T8"/>
                  <a:gd fmla="*/ 9 h 138" name="T9"/>
                  <a:gd fmla="*/ 2 w 50" name="T10"/>
                  <a:gd fmla="*/ 2 h 138" name="T11"/>
                  <a:gd fmla="*/ 9 w 50" name="T12"/>
                  <a:gd fmla="*/ 1 h 138" name="T13"/>
                  <a:gd fmla="*/ 50 w 50" name="T14"/>
                  <a:gd fmla="*/ 66 h 138" name="T15"/>
                  <a:gd fmla="*/ 9 w 50" name="T16"/>
                  <a:gd fmla="*/ 137 h 138" name="T17"/>
                  <a:gd fmla="*/ 6 w 50" name="T18"/>
                  <a:gd fmla="*/ 138 h 138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138" w="50">
                    <a:moveTo>
                      <a:pt x="6" y="138"/>
                    </a:moveTo>
                    <a:cubicBezTo>
                      <a:pt x="4" y="138"/>
                      <a:pt x="3" y="137"/>
                      <a:pt x="2" y="135"/>
                    </a:cubicBezTo>
                    <a:cubicBezTo>
                      <a:pt x="0" y="133"/>
                      <a:pt x="1" y="130"/>
                      <a:pt x="3" y="129"/>
                    </a:cubicBezTo>
                    <a:cubicBezTo>
                      <a:pt x="15" y="122"/>
                      <a:pt x="39" y="125"/>
                      <a:pt x="39" y="66"/>
                    </a:cubicBezTo>
                    <a:cubicBezTo>
                      <a:pt x="39" y="29"/>
                      <a:pt x="4" y="9"/>
                      <a:pt x="3" y="9"/>
                    </a:cubicBezTo>
                    <a:cubicBezTo>
                      <a:pt x="1" y="7"/>
                      <a:pt x="0" y="5"/>
                      <a:pt x="2" y="2"/>
                    </a:cubicBezTo>
                    <a:cubicBezTo>
                      <a:pt x="3" y="0"/>
                      <a:pt x="6" y="0"/>
                      <a:pt x="9" y="1"/>
                    </a:cubicBezTo>
                    <a:cubicBezTo>
                      <a:pt x="11" y="2"/>
                      <a:pt x="50" y="23"/>
                      <a:pt x="50" y="66"/>
                    </a:cubicBezTo>
                    <a:cubicBezTo>
                      <a:pt x="50" y="114"/>
                      <a:pt x="11" y="136"/>
                      <a:pt x="9" y="137"/>
                    </a:cubicBezTo>
                    <a:cubicBezTo>
                      <a:pt x="8" y="137"/>
                      <a:pt x="7" y="138"/>
                      <a:pt x="6" y="138"/>
                    </a:cubicBezTo>
                    <a:close/>
                  </a:path>
                </a:pathLst>
              </a:custGeom>
              <a:solidFill>
                <a:srgbClr val="A5A47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89fca81-a0ac-448b-bfc8-e0108f418f41" id="22" name="iṣḻíḑé">
                <a:extLst>
                  <a:ext uri="{FF2B5EF4-FFF2-40B4-BE49-F238E27FC236}">
                    <a16:creationId id="{35EED944-0075-49F3-960A-3E4AAA00ACD6}"/>
                  </a:ext>
                </a:extLst>
              </p:cNvPr>
              <p:cNvSpPr/>
              <p:nvPr/>
            </p:nvSpPr>
            <p:spPr bwMode="auto">
              <a:xfrm flipH="true" flipV="false">
                <a:off x="9127188" y="5386438"/>
                <a:ext cx="1341377" cy="268275"/>
              </a:xfrm>
              <a:custGeom>
                <a:avLst/>
                <a:gdLst>
                  <a:gd fmla="*/ 624 w 700" name="T0"/>
                  <a:gd fmla="*/ 0 h 140" name="T1"/>
                  <a:gd fmla="*/ 0 w 700" name="T2"/>
                  <a:gd fmla="*/ 0 h 140" name="T3"/>
                  <a:gd fmla="*/ 0 w 700" name="T4"/>
                  <a:gd fmla="*/ 8 h 140" name="T5"/>
                  <a:gd fmla="*/ 269 w 700" name="T6"/>
                  <a:gd fmla="*/ 8 h 140" name="T7"/>
                  <a:gd fmla="*/ 295 w 700" name="T8"/>
                  <a:gd fmla="*/ 61 h 140" name="T9"/>
                  <a:gd fmla="*/ 264 w 700" name="T10"/>
                  <a:gd fmla="*/ 124 h 140" name="T11"/>
                  <a:gd fmla="*/ 0 w 700" name="T12"/>
                  <a:gd fmla="*/ 124 h 140" name="T13"/>
                  <a:gd fmla="*/ 0 w 700" name="T14"/>
                  <a:gd fmla="*/ 140 h 140" name="T15"/>
                  <a:gd fmla="*/ 624 w 700" name="T16"/>
                  <a:gd fmla="*/ 140 h 140" name="T17"/>
                  <a:gd fmla="*/ 700 w 700" name="T18"/>
                  <a:gd fmla="*/ 68 h 140" name="T19"/>
                  <a:gd fmla="*/ 700 w 700" name="T20"/>
                  <a:gd fmla="*/ 59 h 140" name="T21"/>
                  <a:gd fmla="*/ 624 w 700" name="T22"/>
                  <a:gd fmla="*/ 0 h 140" name="T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b="b" l="0" r="r" t="0"/>
                <a:pathLst>
                  <a:path h="140" w="700">
                    <a:moveTo>
                      <a:pt x="6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69" y="8"/>
                      <a:pt x="269" y="8"/>
                      <a:pt x="269" y="8"/>
                    </a:cubicBezTo>
                    <a:cubicBezTo>
                      <a:pt x="280" y="20"/>
                      <a:pt x="295" y="36"/>
                      <a:pt x="295" y="61"/>
                    </a:cubicBezTo>
                    <a:cubicBezTo>
                      <a:pt x="295" y="94"/>
                      <a:pt x="276" y="116"/>
                      <a:pt x="264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624" y="140"/>
                      <a:pt x="624" y="140"/>
                      <a:pt x="624" y="140"/>
                    </a:cubicBezTo>
                    <a:cubicBezTo>
                      <a:pt x="665" y="140"/>
                      <a:pt x="700" y="114"/>
                      <a:pt x="700" y="68"/>
                    </a:cubicBezTo>
                    <a:cubicBezTo>
                      <a:pt x="700" y="59"/>
                      <a:pt x="700" y="59"/>
                      <a:pt x="700" y="59"/>
                    </a:cubicBezTo>
                    <a:cubicBezTo>
                      <a:pt x="700" y="23"/>
                      <a:pt x="668" y="0"/>
                      <a:pt x="624" y="0"/>
                    </a:cubicBezTo>
                    <a:close/>
                  </a:path>
                </a:pathLst>
              </a:custGeom>
              <a:solidFill>
                <a:srgbClr val="C052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e1dc283-9208-4d85-9d21-82ec353879d5" id="23" name="íşḻîḋé">
                <a:extLst>
                  <a:ext uri="{FF2B5EF4-FFF2-40B4-BE49-F238E27FC236}">
                    <a16:creationId id="{3EF3C286-49EA-C936-DECA-32BBF7CC96C7}"/>
                  </a:ext>
                </a:extLst>
              </p:cNvPr>
              <p:cNvSpPr/>
              <p:nvPr/>
            </p:nvSpPr>
            <p:spPr bwMode="auto">
              <a:xfrm flipH="true" flipV="false">
                <a:off x="9653150" y="5386438"/>
                <a:ext cx="116488" cy="268275"/>
              </a:xfrm>
              <a:custGeom>
                <a:avLst/>
                <a:gdLst>
                  <a:gd fmla="*/ 61 w 61" name="T0"/>
                  <a:gd fmla="*/ 71 h 140" name="T1"/>
                  <a:gd fmla="*/ 40 w 61" name="T2"/>
                  <a:gd fmla="*/ 0 h 140" name="T3"/>
                  <a:gd fmla="*/ 0 w 61" name="T4"/>
                  <a:gd fmla="*/ 0 h 140" name="T5"/>
                  <a:gd fmla="*/ 21 w 61" name="T6"/>
                  <a:gd fmla="*/ 71 h 140" name="T7"/>
                  <a:gd fmla="*/ 0 w 61" name="T8"/>
                  <a:gd fmla="*/ 140 h 140" name="T9"/>
                  <a:gd fmla="*/ 40 w 61" name="T10"/>
                  <a:gd fmla="*/ 140 h 140" name="T11"/>
                  <a:gd fmla="*/ 61 w 61" name="T12"/>
                  <a:gd fmla="*/ 71 h 140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40" w="61">
                    <a:moveTo>
                      <a:pt x="61" y="71"/>
                    </a:moveTo>
                    <a:cubicBezTo>
                      <a:pt x="61" y="3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1" y="30"/>
                      <a:pt x="21" y="71"/>
                    </a:cubicBezTo>
                    <a:cubicBezTo>
                      <a:pt x="21" y="117"/>
                      <a:pt x="0" y="140"/>
                      <a:pt x="0" y="140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40" y="140"/>
                      <a:pt x="61" y="117"/>
                      <a:pt x="61" y="71"/>
                    </a:cubicBezTo>
                    <a:close/>
                  </a:path>
                </a:pathLst>
              </a:custGeom>
              <a:solidFill>
                <a:srgbClr val="C0B92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7702893f-81c7-409d-a5a6-29603589d090" id="24" name="ïSliḑè">
                <a:extLst>
                  <a:ext uri="{FF2B5EF4-FFF2-40B4-BE49-F238E27FC236}">
                    <a16:creationId id="{45E6BF30-E0C6-6E87-7051-5C9F2FB2612E}"/>
                  </a:ext>
                </a:extLst>
              </p:cNvPr>
              <p:cNvSpPr/>
              <p:nvPr/>
            </p:nvSpPr>
            <p:spPr bwMode="auto">
              <a:xfrm flipH="true" flipV="false">
                <a:off x="9284270" y="5386438"/>
                <a:ext cx="120018" cy="268275"/>
              </a:xfrm>
              <a:custGeom>
                <a:avLst/>
                <a:gdLst>
                  <a:gd fmla="*/ 62 w 62" name="T0"/>
                  <a:gd fmla="*/ 71 h 140" name="T1"/>
                  <a:gd fmla="*/ 40 w 62" name="T2"/>
                  <a:gd fmla="*/ 0 h 140" name="T3"/>
                  <a:gd fmla="*/ 0 w 62" name="T4"/>
                  <a:gd fmla="*/ 0 h 140" name="T5"/>
                  <a:gd fmla="*/ 21 w 62" name="T6"/>
                  <a:gd fmla="*/ 71 h 140" name="T7"/>
                  <a:gd fmla="*/ 0 w 62" name="T8"/>
                  <a:gd fmla="*/ 140 h 140" name="T9"/>
                  <a:gd fmla="*/ 40 w 62" name="T10"/>
                  <a:gd fmla="*/ 140 h 140" name="T11"/>
                  <a:gd fmla="*/ 62 w 62" name="T12"/>
                  <a:gd fmla="*/ 71 h 140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40" w="62">
                    <a:moveTo>
                      <a:pt x="62" y="71"/>
                    </a:moveTo>
                    <a:cubicBezTo>
                      <a:pt x="62" y="3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1" y="30"/>
                      <a:pt x="21" y="71"/>
                    </a:cubicBezTo>
                    <a:cubicBezTo>
                      <a:pt x="21" y="117"/>
                      <a:pt x="0" y="140"/>
                      <a:pt x="0" y="140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40" y="140"/>
                      <a:pt x="62" y="117"/>
                      <a:pt x="62" y="71"/>
                    </a:cubicBezTo>
                    <a:close/>
                  </a:path>
                </a:pathLst>
              </a:custGeom>
              <a:solidFill>
                <a:srgbClr val="C0B92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6243ff1e-4967-4e2b-9184-c4416f9be8e0" id="25" name="íṥľíḋê">
                <a:extLst>
                  <a:ext uri="{FF2B5EF4-FFF2-40B4-BE49-F238E27FC236}">
                    <a16:creationId id="{1E1095A9-4897-13A4-BC89-B04A38CDC873}"/>
                  </a:ext>
                </a:extLst>
              </p:cNvPr>
              <p:cNvSpPr/>
              <p:nvPr/>
            </p:nvSpPr>
            <p:spPr bwMode="auto">
              <a:xfrm flipH="true" flipV="false">
                <a:off x="9300154" y="3947992"/>
                <a:ext cx="555966" cy="169437"/>
              </a:xfrm>
              <a:custGeom>
                <a:avLst/>
                <a:gdLst>
                  <a:gd fmla="*/ 290 w 290" name="T0"/>
                  <a:gd fmla="*/ 88 h 88" name="T1"/>
                  <a:gd fmla="*/ 51 w 290" name="T2"/>
                  <a:gd fmla="*/ 88 h 88" name="T3"/>
                  <a:gd fmla="*/ 0 w 290" name="T4"/>
                  <a:gd fmla="*/ 45 h 88" name="T5"/>
                  <a:gd fmla="*/ 0 w 290" name="T6"/>
                  <a:gd fmla="*/ 39 h 88" name="T7"/>
                  <a:gd fmla="*/ 51 w 290" name="T8"/>
                  <a:gd fmla="*/ 0 h 88" name="T9"/>
                  <a:gd fmla="*/ 290 w 290" name="T10"/>
                  <a:gd fmla="*/ 0 h 88" name="T11"/>
                  <a:gd fmla="*/ 279 w 290" name="T12"/>
                  <a:gd fmla="*/ 42 h 88" name="T13"/>
                  <a:gd fmla="*/ 290 w 290" name="T14"/>
                  <a:gd fmla="*/ 88 h 88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88" w="290">
                    <a:moveTo>
                      <a:pt x="290" y="88"/>
                    </a:moveTo>
                    <a:cubicBezTo>
                      <a:pt x="51" y="88"/>
                      <a:pt x="51" y="88"/>
                      <a:pt x="51" y="88"/>
                    </a:cubicBezTo>
                    <a:cubicBezTo>
                      <a:pt x="25" y="88"/>
                      <a:pt x="0" y="67"/>
                      <a:pt x="0" y="4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25" y="0"/>
                      <a:pt x="51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0" y="0"/>
                      <a:pt x="279" y="15"/>
                      <a:pt x="279" y="42"/>
                    </a:cubicBezTo>
                    <a:cubicBezTo>
                      <a:pt x="279" y="73"/>
                      <a:pt x="290" y="88"/>
                      <a:pt x="290" y="88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7a71b3c6-f76c-4343-9596-bbbe53d2de9f" id="26" name="íṣḷíḑe">
                <a:extLst>
                  <a:ext uri="{FF2B5EF4-FFF2-40B4-BE49-F238E27FC236}">
                    <a16:creationId id="{EE584260-A0E1-20BB-9897-0B46F8D22CEB}"/>
                  </a:ext>
                </a:extLst>
              </p:cNvPr>
              <p:cNvSpPr/>
              <p:nvPr/>
            </p:nvSpPr>
            <p:spPr bwMode="auto">
              <a:xfrm flipH="true" flipV="false">
                <a:off x="9766108" y="3947992"/>
                <a:ext cx="564790" cy="160612"/>
              </a:xfrm>
              <a:custGeom>
                <a:avLst/>
                <a:gdLst>
                  <a:gd fmla="*/ 295 w 295" name="T0"/>
                  <a:gd fmla="*/ 84 h 84" name="T1"/>
                  <a:gd fmla="*/ 47 w 295" name="T2"/>
                  <a:gd fmla="*/ 84 h 84" name="T3"/>
                  <a:gd fmla="*/ 0 w 295" name="T4"/>
                  <a:gd fmla="*/ 44 h 84" name="T5"/>
                  <a:gd fmla="*/ 0 w 295" name="T6"/>
                  <a:gd fmla="*/ 38 h 84" name="T7"/>
                  <a:gd fmla="*/ 47 w 295" name="T8"/>
                  <a:gd fmla="*/ 0 h 84" name="T9"/>
                  <a:gd fmla="*/ 295 w 295" name="T10"/>
                  <a:gd fmla="*/ 0 h 84" name="T11"/>
                  <a:gd fmla="*/ 269 w 295" name="T12"/>
                  <a:gd fmla="*/ 40 h 84" name="T13"/>
                  <a:gd fmla="*/ 295 w 295" name="T14"/>
                  <a:gd fmla="*/ 84 h 8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84" w="295">
                    <a:moveTo>
                      <a:pt x="295" y="84"/>
                    </a:moveTo>
                    <a:cubicBezTo>
                      <a:pt x="47" y="84"/>
                      <a:pt x="47" y="84"/>
                      <a:pt x="47" y="84"/>
                    </a:cubicBezTo>
                    <a:cubicBezTo>
                      <a:pt x="22" y="84"/>
                      <a:pt x="0" y="66"/>
                      <a:pt x="0" y="44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6"/>
                      <a:pt x="22" y="0"/>
                      <a:pt x="47" y="0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295" y="0"/>
                      <a:pt x="269" y="13"/>
                      <a:pt x="269" y="40"/>
                    </a:cubicBezTo>
                    <a:cubicBezTo>
                      <a:pt x="269" y="71"/>
                      <a:pt x="295" y="84"/>
                      <a:pt x="295" y="84"/>
                    </a:cubicBez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cee36fa-41c8-4463-9013-b78f1b82b2ab" id="27" name="íš1ïḋé">
                <a:extLst>
                  <a:ext uri="{FF2B5EF4-FFF2-40B4-BE49-F238E27FC236}">
                    <a16:creationId id="{91DCD4ED-DA22-C877-0726-2309DF22ACB4}"/>
                  </a:ext>
                </a:extLst>
              </p:cNvPr>
              <p:cNvSpPr/>
              <p:nvPr/>
            </p:nvSpPr>
            <p:spPr bwMode="auto">
              <a:xfrm flipH="true" flipV="false">
                <a:off x="9751987" y="3940933"/>
                <a:ext cx="65304" cy="176497"/>
              </a:xfrm>
              <a:custGeom>
                <a:avLst/>
                <a:gdLst>
                  <a:gd fmla="*/ 30 w 34" name="T0"/>
                  <a:gd fmla="*/ 92 h 92" name="T1"/>
                  <a:gd fmla="*/ 33 w 34" name="T2"/>
                  <a:gd fmla="*/ 91 h 92" name="T3"/>
                  <a:gd fmla="*/ 32 w 34" name="T4"/>
                  <a:gd fmla="*/ 87 h 92" name="T5"/>
                  <a:gd fmla="*/ 7 w 34" name="T6"/>
                  <a:gd fmla="*/ 44 h 92" name="T7"/>
                  <a:gd fmla="*/ 32 w 34" name="T8"/>
                  <a:gd fmla="*/ 6 h 92" name="T9"/>
                  <a:gd fmla="*/ 33 w 34" name="T10"/>
                  <a:gd fmla="*/ 1 h 92" name="T11"/>
                  <a:gd fmla="*/ 27 w 34" name="T12"/>
                  <a:gd fmla="*/ 1 h 92" name="T13"/>
                  <a:gd fmla="*/ 0 w 34" name="T14"/>
                  <a:gd fmla="*/ 44 h 92" name="T15"/>
                  <a:gd fmla="*/ 28 w 34" name="T16"/>
                  <a:gd fmla="*/ 92 h 92" name="T17"/>
                  <a:gd fmla="*/ 30 w 34" name="T18"/>
                  <a:gd fmla="*/ 92 h 92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92" w="34">
                    <a:moveTo>
                      <a:pt x="30" y="92"/>
                    </a:moveTo>
                    <a:cubicBezTo>
                      <a:pt x="31" y="92"/>
                      <a:pt x="32" y="92"/>
                      <a:pt x="33" y="91"/>
                    </a:cubicBezTo>
                    <a:cubicBezTo>
                      <a:pt x="34" y="89"/>
                      <a:pt x="33" y="88"/>
                      <a:pt x="32" y="87"/>
                    </a:cubicBezTo>
                    <a:cubicBezTo>
                      <a:pt x="31" y="86"/>
                      <a:pt x="7" y="73"/>
                      <a:pt x="7" y="44"/>
                    </a:cubicBezTo>
                    <a:cubicBezTo>
                      <a:pt x="7" y="19"/>
                      <a:pt x="31" y="6"/>
                      <a:pt x="32" y="6"/>
                    </a:cubicBezTo>
                    <a:cubicBezTo>
                      <a:pt x="33" y="5"/>
                      <a:pt x="34" y="3"/>
                      <a:pt x="33" y="1"/>
                    </a:cubicBezTo>
                    <a:cubicBezTo>
                      <a:pt x="32" y="0"/>
                      <a:pt x="29" y="0"/>
                      <a:pt x="27" y="1"/>
                    </a:cubicBezTo>
                    <a:cubicBezTo>
                      <a:pt x="26" y="1"/>
                      <a:pt x="0" y="16"/>
                      <a:pt x="0" y="44"/>
                    </a:cubicBezTo>
                    <a:cubicBezTo>
                      <a:pt x="0" y="77"/>
                      <a:pt x="27" y="91"/>
                      <a:pt x="28" y="92"/>
                    </a:cubicBezTo>
                    <a:cubicBezTo>
                      <a:pt x="28" y="92"/>
                      <a:pt x="29" y="92"/>
                      <a:pt x="30" y="92"/>
                    </a:cubicBezTo>
                    <a:close/>
                  </a:path>
                </a:pathLst>
              </a:custGeom>
              <a:solidFill>
                <a:srgbClr val="4A60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ba278e9-3529-4581-aaf0-b4e342aeffe9" id="28" name="íṥľïďê">
                <a:extLst>
                  <a:ext uri="{FF2B5EF4-FFF2-40B4-BE49-F238E27FC236}">
                    <a16:creationId id="{5FA99AC9-5449-59F1-AE41-823BCEDBDF74}"/>
                  </a:ext>
                </a:extLst>
              </p:cNvPr>
              <p:cNvSpPr/>
              <p:nvPr/>
            </p:nvSpPr>
            <p:spPr bwMode="auto">
              <a:xfrm flipH="true" flipV="false">
                <a:off x="9280740" y="3940933"/>
                <a:ext cx="1057218" cy="183556"/>
              </a:xfrm>
              <a:custGeom>
                <a:avLst/>
                <a:gdLst>
                  <a:gd fmla="*/ 51 w 552" name="T0"/>
                  <a:gd fmla="*/ 96 h 96" name="T1"/>
                  <a:gd fmla="*/ 552 w 552" name="T2"/>
                  <a:gd fmla="*/ 96 h 96" name="T3"/>
                  <a:gd fmla="*/ 552 w 552" name="T4"/>
                  <a:gd fmla="*/ 88 h 96" name="T5"/>
                  <a:gd fmla="*/ 51 w 552" name="T6"/>
                  <a:gd fmla="*/ 88 h 96" name="T7"/>
                  <a:gd fmla="*/ 8 w 552" name="T8"/>
                  <a:gd fmla="*/ 48 h 96" name="T9"/>
                  <a:gd fmla="*/ 8 w 552" name="T10"/>
                  <a:gd fmla="*/ 42 h 96" name="T11"/>
                  <a:gd fmla="*/ 51 w 552" name="T12"/>
                  <a:gd fmla="*/ 8 h 96" name="T13"/>
                  <a:gd fmla="*/ 552 w 552" name="T14"/>
                  <a:gd fmla="*/ 8 h 96" name="T15"/>
                  <a:gd fmla="*/ 552 w 552" name="T16"/>
                  <a:gd fmla="*/ 0 h 96" name="T17"/>
                  <a:gd fmla="*/ 51 w 552" name="T18"/>
                  <a:gd fmla="*/ 0 h 96" name="T19"/>
                  <a:gd fmla="*/ 0 w 552" name="T20"/>
                  <a:gd fmla="*/ 42 h 96" name="T21"/>
                  <a:gd fmla="*/ 0 w 552" name="T22"/>
                  <a:gd fmla="*/ 48 h 96" name="T23"/>
                  <a:gd fmla="*/ 51 w 552" name="T24"/>
                  <a:gd fmla="*/ 96 h 96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96" w="552">
                    <a:moveTo>
                      <a:pt x="51" y="96"/>
                    </a:moveTo>
                    <a:cubicBezTo>
                      <a:pt x="552" y="96"/>
                      <a:pt x="552" y="96"/>
                      <a:pt x="552" y="96"/>
                    </a:cubicBezTo>
                    <a:cubicBezTo>
                      <a:pt x="552" y="88"/>
                      <a:pt x="552" y="88"/>
                      <a:pt x="552" y="88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30" y="88"/>
                      <a:pt x="8" y="68"/>
                      <a:pt x="8" y="48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23"/>
                      <a:pt x="29" y="8"/>
                      <a:pt x="51" y="8"/>
                    </a:cubicBezTo>
                    <a:cubicBezTo>
                      <a:pt x="552" y="8"/>
                      <a:pt x="552" y="8"/>
                      <a:pt x="552" y="8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2" y="0"/>
                      <a:pt x="0" y="17"/>
                      <a:pt x="0" y="4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74"/>
                      <a:pt x="24" y="96"/>
                      <a:pt x="51" y="96"/>
                    </a:cubicBez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ada5540-e61e-4cfe-a47e-26b58c3d1334" id="29" name="íśḷíḍê">
                <a:extLst>
                  <a:ext uri="{FF2B5EF4-FFF2-40B4-BE49-F238E27FC236}">
                    <a16:creationId id="{B8ED1999-6EFF-C6ED-4962-BFAFF6F53F0F}"/>
                  </a:ext>
                </a:extLst>
              </p:cNvPr>
              <p:cNvSpPr/>
              <p:nvPr/>
            </p:nvSpPr>
            <p:spPr bwMode="auto">
              <a:xfrm flipH="true" flipV="false">
                <a:off x="9571961" y="3803265"/>
                <a:ext cx="585970" cy="137667"/>
              </a:xfrm>
              <a:custGeom>
                <a:avLst/>
                <a:gdLst>
                  <a:gd fmla="*/ 0 w 306" name="T0"/>
                  <a:gd fmla="*/ 72 h 72" name="T1"/>
                  <a:gd fmla="*/ 277 w 306" name="T2"/>
                  <a:gd fmla="*/ 72 h 72" name="T3"/>
                  <a:gd fmla="*/ 306 w 306" name="T4"/>
                  <a:gd fmla="*/ 36 h 72" name="T5"/>
                  <a:gd fmla="*/ 306 w 306" name="T6"/>
                  <a:gd fmla="*/ 31 h 72" name="T7"/>
                  <a:gd fmla="*/ 277 w 306" name="T8"/>
                  <a:gd fmla="*/ 0 h 72" name="T9"/>
                  <a:gd fmla="*/ 0 w 306" name="T10"/>
                  <a:gd fmla="*/ 0 h 72" name="T11"/>
                  <a:gd fmla="*/ 8 w 306" name="T12"/>
                  <a:gd fmla="*/ 34 h 72" name="T13"/>
                  <a:gd fmla="*/ 0 w 306" name="T14"/>
                  <a:gd fmla="*/ 72 h 72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72" w="306">
                    <a:moveTo>
                      <a:pt x="0" y="72"/>
                    </a:moveTo>
                    <a:cubicBezTo>
                      <a:pt x="277" y="72"/>
                      <a:pt x="277" y="72"/>
                      <a:pt x="277" y="72"/>
                    </a:cubicBezTo>
                    <a:cubicBezTo>
                      <a:pt x="294" y="72"/>
                      <a:pt x="306" y="53"/>
                      <a:pt x="306" y="36"/>
                    </a:cubicBezTo>
                    <a:cubicBezTo>
                      <a:pt x="306" y="31"/>
                      <a:pt x="306" y="31"/>
                      <a:pt x="306" y="31"/>
                    </a:cubicBezTo>
                    <a:cubicBezTo>
                      <a:pt x="306" y="14"/>
                      <a:pt x="294" y="0"/>
                      <a:pt x="2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" y="13"/>
                      <a:pt x="8" y="34"/>
                    </a:cubicBezTo>
                    <a:cubicBezTo>
                      <a:pt x="8" y="59"/>
                      <a:pt x="0" y="72"/>
                      <a:pt x="0" y="72"/>
                    </a:cubicBez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4869da28-c4b6-4a7e-94b9-b63270614327" id="30" name="íś1ïḍé">
                <a:extLst>
                  <a:ext uri="{FF2B5EF4-FFF2-40B4-BE49-F238E27FC236}">
                    <a16:creationId id="{E3BD26F1-5E77-0EA7-D5F8-5589EE534775}"/>
                  </a:ext>
                </a:extLst>
              </p:cNvPr>
              <p:cNvSpPr/>
              <p:nvPr/>
            </p:nvSpPr>
            <p:spPr bwMode="auto">
              <a:xfrm flipH="true" flipV="false">
                <a:off x="9589611" y="3805030"/>
                <a:ext cx="38829" cy="132373"/>
              </a:xfrm>
              <a:custGeom>
                <a:avLst/>
                <a:gdLst>
                  <a:gd fmla="*/ 4 w 20" name="T0"/>
                  <a:gd fmla="*/ 69 h 69" name="T1"/>
                  <a:gd fmla="*/ 2 w 20" name="T2"/>
                  <a:gd fmla="*/ 68 h 69" name="T3"/>
                  <a:gd fmla="*/ 1 w 20" name="T4"/>
                  <a:gd fmla="*/ 67 h 69" name="T5"/>
                  <a:gd fmla="*/ 16 w 20" name="T6"/>
                  <a:gd fmla="*/ 33 h 69" name="T7"/>
                  <a:gd fmla="*/ 3 w 20" name="T8"/>
                  <a:gd fmla="*/ 5 h 69" name="T9"/>
                  <a:gd fmla="*/ 2 w 20" name="T10"/>
                  <a:gd fmla="*/ 1 h 69" name="T11"/>
                  <a:gd fmla="*/ 7 w 20" name="T12"/>
                  <a:gd fmla="*/ 3 h 69" name="T13"/>
                  <a:gd fmla="*/ 20 w 20" name="T14"/>
                  <a:gd fmla="*/ 33 h 69" name="T15"/>
                  <a:gd fmla="*/ 5 w 20" name="T16"/>
                  <a:gd fmla="*/ 69 h 69" name="T17"/>
                  <a:gd fmla="*/ 4 w 20" name="T18"/>
                  <a:gd fmla="*/ 69 h 69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69" w="20">
                    <a:moveTo>
                      <a:pt x="4" y="69"/>
                    </a:moveTo>
                    <a:cubicBezTo>
                      <a:pt x="3" y="69"/>
                      <a:pt x="3" y="69"/>
                      <a:pt x="2" y="68"/>
                    </a:cubicBezTo>
                    <a:cubicBezTo>
                      <a:pt x="2" y="67"/>
                      <a:pt x="0" y="67"/>
                      <a:pt x="1" y="67"/>
                    </a:cubicBezTo>
                    <a:cubicBezTo>
                      <a:pt x="2" y="66"/>
                      <a:pt x="16" y="55"/>
                      <a:pt x="16" y="33"/>
                    </a:cubicBezTo>
                    <a:cubicBezTo>
                      <a:pt x="16" y="15"/>
                      <a:pt x="3" y="5"/>
                      <a:pt x="3" y="5"/>
                    </a:cubicBezTo>
                    <a:cubicBezTo>
                      <a:pt x="2" y="4"/>
                      <a:pt x="2" y="2"/>
                      <a:pt x="2" y="1"/>
                    </a:cubicBezTo>
                    <a:cubicBezTo>
                      <a:pt x="3" y="0"/>
                      <a:pt x="6" y="2"/>
                      <a:pt x="7" y="3"/>
                    </a:cubicBezTo>
                    <a:cubicBezTo>
                      <a:pt x="7" y="3"/>
                      <a:pt x="20" y="12"/>
                      <a:pt x="20" y="33"/>
                    </a:cubicBezTo>
                    <a:cubicBezTo>
                      <a:pt x="20" y="58"/>
                      <a:pt x="6" y="69"/>
                      <a:pt x="5" y="69"/>
                    </a:cubicBezTo>
                    <a:lnTo>
                      <a:pt x="4" y="69"/>
                    </a:lnTo>
                    <a:close/>
                  </a:path>
                </a:pathLst>
              </a:custGeom>
              <a:solidFill>
                <a:srgbClr val="4A60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a5652640-00df-4a0e-9836-086ca47f3e38" id="31" name="iṣľiďê">
                <a:extLst>
                  <a:ext uri="{FF2B5EF4-FFF2-40B4-BE49-F238E27FC236}">
                    <a16:creationId id="{55C7F631-CFC5-8489-5E7E-7A5451A18DE2}"/>
                  </a:ext>
                </a:extLst>
              </p:cNvPr>
              <p:cNvSpPr/>
              <p:nvPr/>
            </p:nvSpPr>
            <p:spPr bwMode="auto">
              <a:xfrm flipH="true" flipV="false">
                <a:off x="9250736" y="3792675"/>
                <a:ext cx="917784" cy="150023"/>
              </a:xfrm>
              <a:custGeom>
                <a:avLst/>
                <a:gdLst>
                  <a:gd fmla="*/ 447 w 479" name="T0"/>
                  <a:gd fmla="*/ 0 h 78" name="T1"/>
                  <a:gd fmla="*/ 0 w 479" name="T2"/>
                  <a:gd fmla="*/ 0 h 78" name="T3"/>
                  <a:gd fmla="*/ 0 w 479" name="T4"/>
                  <a:gd fmla="*/ 12 h 78" name="T5"/>
                  <a:gd fmla="*/ 291 w 479" name="T6"/>
                  <a:gd fmla="*/ 12 h 78" name="T7"/>
                  <a:gd fmla="*/ 301 w 479" name="T8"/>
                  <a:gd fmla="*/ 40 h 78" name="T9"/>
                  <a:gd fmla="*/ 290 w 479" name="T10"/>
                  <a:gd fmla="*/ 72 h 78" name="T11"/>
                  <a:gd fmla="*/ 0 w 479" name="T12"/>
                  <a:gd fmla="*/ 72 h 78" name="T13"/>
                  <a:gd fmla="*/ 0 w 479" name="T14"/>
                  <a:gd fmla="*/ 78 h 78" name="T15"/>
                  <a:gd fmla="*/ 284 w 479" name="T16"/>
                  <a:gd fmla="*/ 78 h 78" name="T17"/>
                  <a:gd fmla="*/ 447 w 479" name="T18"/>
                  <a:gd fmla="*/ 78 h 78" name="T19"/>
                  <a:gd fmla="*/ 447 w 479" name="T20"/>
                  <a:gd fmla="*/ 78 h 78" name="T21"/>
                  <a:gd fmla="*/ 448 w 479" name="T22"/>
                  <a:gd fmla="*/ 78 h 78" name="T23"/>
                  <a:gd fmla="*/ 479 w 479" name="T24"/>
                  <a:gd fmla="*/ 41 h 78" name="T25"/>
                  <a:gd fmla="*/ 479 w 479" name="T26"/>
                  <a:gd fmla="*/ 36 h 78" name="T27"/>
                  <a:gd fmla="*/ 447 w 479" name="T28"/>
                  <a:gd fmla="*/ 0 h 78" name="T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b="b" l="0" r="r" t="0"/>
                <a:pathLst>
                  <a:path h="78" w="479">
                    <a:moveTo>
                      <a:pt x="4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91" y="12"/>
                      <a:pt x="291" y="12"/>
                      <a:pt x="291" y="12"/>
                    </a:cubicBezTo>
                    <a:cubicBezTo>
                      <a:pt x="295" y="18"/>
                      <a:pt x="301" y="27"/>
                      <a:pt x="301" y="40"/>
                    </a:cubicBezTo>
                    <a:cubicBezTo>
                      <a:pt x="301" y="55"/>
                      <a:pt x="295" y="66"/>
                      <a:pt x="29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84" y="78"/>
                      <a:pt x="284" y="78"/>
                      <a:pt x="284" y="78"/>
                    </a:cubicBezTo>
                    <a:cubicBezTo>
                      <a:pt x="447" y="78"/>
                      <a:pt x="447" y="78"/>
                      <a:pt x="447" y="78"/>
                    </a:cubicBezTo>
                    <a:cubicBezTo>
                      <a:pt x="447" y="78"/>
                      <a:pt x="447" y="78"/>
                      <a:pt x="447" y="78"/>
                    </a:cubicBezTo>
                    <a:cubicBezTo>
                      <a:pt x="448" y="78"/>
                      <a:pt x="448" y="78"/>
                      <a:pt x="448" y="78"/>
                    </a:cubicBezTo>
                    <a:cubicBezTo>
                      <a:pt x="466" y="77"/>
                      <a:pt x="479" y="61"/>
                      <a:pt x="479" y="41"/>
                    </a:cubicBezTo>
                    <a:cubicBezTo>
                      <a:pt x="479" y="36"/>
                      <a:pt x="479" y="36"/>
                      <a:pt x="479" y="36"/>
                    </a:cubicBezTo>
                    <a:cubicBezTo>
                      <a:pt x="479" y="16"/>
                      <a:pt x="467" y="0"/>
                      <a:pt x="447" y="0"/>
                    </a:cubicBez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6aa979b-1414-492d-9e4b-8e2401b5ed76" id="32" name="ïSlïḍè">
                <a:extLst>
                  <a:ext uri="{FF2B5EF4-FFF2-40B4-BE49-F238E27FC236}">
                    <a16:creationId id="{F0F10C85-FD0A-3B42-D57F-AF91EC0260AC}"/>
                  </a:ext>
                </a:extLst>
              </p:cNvPr>
              <p:cNvSpPr/>
              <p:nvPr/>
            </p:nvSpPr>
            <p:spPr bwMode="auto">
              <a:xfrm flipH="true" flipV="false">
                <a:off x="8936572" y="5104044"/>
                <a:ext cx="1623773" cy="282394"/>
              </a:xfrm>
              <a:prstGeom prst="rect">
                <a:avLst/>
              </a:prstGeom>
              <a:solidFill>
                <a:srgbClr val="3D6C9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fa4949b-b471-4d5a-8e9d-f8d5ddb4fa1e" id="33" name="îsḷîḑe">
                <a:extLst>
                  <a:ext uri="{FF2B5EF4-FFF2-40B4-BE49-F238E27FC236}">
                    <a16:creationId id="{5C7B6268-BC49-DF41-3EC7-936ADFC791BD}"/>
                  </a:ext>
                </a:extLst>
              </p:cNvPr>
              <p:cNvSpPr/>
              <p:nvPr/>
            </p:nvSpPr>
            <p:spPr bwMode="auto">
              <a:xfrm flipH="true" flipV="false">
                <a:off x="10415617" y="5104044"/>
                <a:ext cx="52949" cy="282394"/>
              </a:xfrm>
              <a:prstGeom prst="rect">
                <a:avLst/>
              </a:prstGeom>
              <a:solidFill>
                <a:srgbClr val="EEEDC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18a5b6d-b67e-4c4b-8ae8-cd928f931b0c" id="34" name="ïṡļîdê">
                <a:extLst>
                  <a:ext uri="{FF2B5EF4-FFF2-40B4-BE49-F238E27FC236}">
                    <a16:creationId id="{3CE30B97-F15E-ABA3-FDA3-97DFC5CB58D9}"/>
                  </a:ext>
                </a:extLst>
              </p:cNvPr>
              <p:cNvSpPr/>
              <p:nvPr/>
            </p:nvSpPr>
            <p:spPr bwMode="auto">
              <a:xfrm flipH="true" flipV="false">
                <a:off x="10307953" y="5104044"/>
                <a:ext cx="68834" cy="282394"/>
              </a:xfrm>
              <a:prstGeom prst="rect">
                <a:avLst/>
              </a:prstGeom>
              <a:solidFill>
                <a:srgbClr val="EEEDC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0e6901e8-9295-46ba-b7b5-0e6f730b9815" id="35" name="iSlïdè">
                <a:extLst>
                  <a:ext uri="{FF2B5EF4-FFF2-40B4-BE49-F238E27FC236}">
                    <a16:creationId id="{66A848D8-1937-F37C-BFA1-3048CCB44939}"/>
                  </a:ext>
                </a:extLst>
              </p:cNvPr>
              <p:cNvSpPr/>
              <p:nvPr/>
            </p:nvSpPr>
            <p:spPr bwMode="auto">
              <a:xfrm flipH="true" flipV="false">
                <a:off x="9012465" y="4124489"/>
                <a:ext cx="1509050" cy="176497"/>
              </a:xfrm>
              <a:prstGeom prst="rect">
                <a:avLst/>
              </a:prstGeom>
              <a:solidFill>
                <a:srgbClr val="C052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4898a95-1bff-4cca-b13c-66ea4a3a106f" id="36" name="iṡļíḓé">
                <a:extLst>
                  <a:ext uri="{FF2B5EF4-FFF2-40B4-BE49-F238E27FC236}">
                    <a16:creationId id="{2BFE9E5B-9FE6-D9E3-5257-69C57A32083C}"/>
                  </a:ext>
                </a:extLst>
              </p:cNvPr>
              <p:cNvSpPr/>
              <p:nvPr/>
            </p:nvSpPr>
            <p:spPr bwMode="auto">
              <a:xfrm flipH="true" flipV="false">
                <a:off x="9058354" y="4124489"/>
                <a:ext cx="61775" cy="176497"/>
              </a:xfrm>
              <a:prstGeom prst="rect">
                <a:avLst/>
              </a:prstGeom>
              <a:solidFill>
                <a:srgbClr val="EEEDC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a0f08aa-70d7-4f46-a6a6-e7675f044eff" id="37" name="iṡļídê">
                <a:extLst>
                  <a:ext uri="{FF2B5EF4-FFF2-40B4-BE49-F238E27FC236}">
                    <a16:creationId id="{0E42C4B9-5E6D-D035-B52B-55C0C125C49C}"/>
                  </a:ext>
                </a:extLst>
              </p:cNvPr>
              <p:cNvSpPr/>
              <p:nvPr/>
            </p:nvSpPr>
            <p:spPr bwMode="auto">
              <a:xfrm flipH="true" flipV="false">
                <a:off x="9136013" y="4124489"/>
                <a:ext cx="60009" cy="176497"/>
              </a:xfrm>
              <a:prstGeom prst="rect">
                <a:avLst/>
              </a:prstGeom>
              <a:solidFill>
                <a:srgbClr val="EEEDC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a299102a-ff9d-4cf0-9407-0bee2621a971" id="38" name="îṣḻíḓe">
                <a:extLst>
                  <a:ext uri="{FF2B5EF4-FFF2-40B4-BE49-F238E27FC236}">
                    <a16:creationId id="{5A8C553B-C364-390C-DDE8-4B4E726AE7B9}"/>
                  </a:ext>
                </a:extLst>
              </p:cNvPr>
              <p:cNvSpPr/>
              <p:nvPr/>
            </p:nvSpPr>
            <p:spPr bwMode="auto">
              <a:xfrm flipH="true" flipV="false">
                <a:off x="8927746" y="4613384"/>
                <a:ext cx="1203710" cy="176497"/>
              </a:xfrm>
              <a:custGeom>
                <a:avLst/>
                <a:gdLst>
                  <a:gd fmla="*/ 628 w 628" name="T0"/>
                  <a:gd fmla="*/ 92 h 92" name="T1"/>
                  <a:gd fmla="*/ 66 w 628" name="T2"/>
                  <a:gd fmla="*/ 92 h 92" name="T3"/>
                  <a:gd fmla="*/ 0 w 628" name="T4"/>
                  <a:gd fmla="*/ 46 h 92" name="T5"/>
                  <a:gd fmla="*/ 0 w 628" name="T6"/>
                  <a:gd fmla="*/ 37 h 92" name="T7"/>
                  <a:gd fmla="*/ 66 w 628" name="T8"/>
                  <a:gd fmla="*/ 0 h 92" name="T9"/>
                  <a:gd fmla="*/ 628 w 628" name="T10"/>
                  <a:gd fmla="*/ 0 h 92" name="T11"/>
                  <a:gd fmla="*/ 628 w 628" name="T12"/>
                  <a:gd fmla="*/ 92 h 9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92" w="628">
                    <a:moveTo>
                      <a:pt x="628" y="92"/>
                    </a:moveTo>
                    <a:cubicBezTo>
                      <a:pt x="66" y="92"/>
                      <a:pt x="66" y="92"/>
                      <a:pt x="66" y="92"/>
                    </a:cubicBezTo>
                    <a:cubicBezTo>
                      <a:pt x="29" y="92"/>
                      <a:pt x="0" y="77"/>
                      <a:pt x="0" y="4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5"/>
                      <a:pt x="29" y="0"/>
                      <a:pt x="66" y="0"/>
                    </a:cubicBezTo>
                    <a:cubicBezTo>
                      <a:pt x="628" y="0"/>
                      <a:pt x="628" y="0"/>
                      <a:pt x="628" y="0"/>
                    </a:cubicBezTo>
                    <a:lnTo>
                      <a:pt x="628" y="92"/>
                    </a:lnTo>
                    <a:close/>
                  </a:path>
                </a:pathLst>
              </a:cu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bc08f66-3c55-4116-9f7b-e9552936ec48" id="39" name="iŝḷïďe">
                <a:extLst>
                  <a:ext uri="{FF2B5EF4-FFF2-40B4-BE49-F238E27FC236}">
                    <a16:creationId id="{4B7C78E3-85BE-EE69-EEEF-F2A7D1952DDE}"/>
                  </a:ext>
                </a:extLst>
              </p:cNvPr>
              <p:cNvSpPr/>
              <p:nvPr/>
            </p:nvSpPr>
            <p:spPr bwMode="auto">
              <a:xfrm flipH="true" flipV="false">
                <a:off x="8867737" y="4613384"/>
                <a:ext cx="704224" cy="176497"/>
              </a:xfrm>
              <a:custGeom>
                <a:avLst/>
                <a:gdLst>
                  <a:gd fmla="*/ 368 w 368" name="T0"/>
                  <a:gd fmla="*/ 92 h 92" name="T1"/>
                  <a:gd fmla="*/ 0 w 368" name="T2"/>
                  <a:gd fmla="*/ 92 h 92" name="T3"/>
                  <a:gd fmla="*/ 0 w 368" name="T4"/>
                  <a:gd fmla="*/ 0 h 92" name="T5"/>
                  <a:gd fmla="*/ 368 w 368" name="T6"/>
                  <a:gd fmla="*/ 0 h 92" name="T7"/>
                  <a:gd fmla="*/ 359 w 368" name="T8"/>
                  <a:gd fmla="*/ 46 h 92" name="T9"/>
                  <a:gd fmla="*/ 368 w 368" name="T10"/>
                  <a:gd fmla="*/ 92 h 9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92" w="368">
                    <a:moveTo>
                      <a:pt x="368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368" y="0"/>
                      <a:pt x="359" y="19"/>
                      <a:pt x="359" y="46"/>
                    </a:cubicBezTo>
                    <a:cubicBezTo>
                      <a:pt x="359" y="74"/>
                      <a:pt x="368" y="92"/>
                      <a:pt x="368" y="92"/>
                    </a:cubicBezTo>
                    <a:close/>
                  </a:path>
                </a:pathLst>
              </a:custGeom>
              <a:solidFill>
                <a:srgbClr val="F0F0E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42ed16f-6a67-44d3-9c04-90082b3943c6" id="40" name="iṩļídê">
                <a:extLst>
                  <a:ext uri="{FF2B5EF4-FFF2-40B4-BE49-F238E27FC236}">
                    <a16:creationId id="{29679B20-9AEE-E5D9-7626-BFA1675EE8FB}"/>
                  </a:ext>
                </a:extLst>
              </p:cNvPr>
              <p:cNvSpPr/>
              <p:nvPr/>
            </p:nvSpPr>
            <p:spPr bwMode="auto">
              <a:xfrm flipH="true" flipV="false">
                <a:off x="8844792" y="4599264"/>
                <a:ext cx="1286664" cy="197676"/>
              </a:xfrm>
              <a:custGeom>
                <a:avLst/>
                <a:gdLst>
                  <a:gd fmla="*/ 68 w 672" name="T0"/>
                  <a:gd fmla="*/ 104 h 104" name="T1"/>
                  <a:gd fmla="*/ 672 w 672" name="T2"/>
                  <a:gd fmla="*/ 104 h 104" name="T3"/>
                  <a:gd fmla="*/ 672 w 672" name="T4"/>
                  <a:gd fmla="*/ 96 h 104" name="T5"/>
                  <a:gd fmla="*/ 68 w 672" name="T6"/>
                  <a:gd fmla="*/ 96 h 104" name="T7"/>
                  <a:gd fmla="*/ 8 w 672" name="T8"/>
                  <a:gd fmla="*/ 54 h 104" name="T9"/>
                  <a:gd fmla="*/ 8 w 672" name="T10"/>
                  <a:gd fmla="*/ 45 h 104" name="T11"/>
                  <a:gd fmla="*/ 68 w 672" name="T12"/>
                  <a:gd fmla="*/ 12 h 104" name="T13"/>
                  <a:gd fmla="*/ 672 w 672" name="T14"/>
                  <a:gd fmla="*/ 12 h 104" name="T15"/>
                  <a:gd fmla="*/ 672 w 672" name="T16"/>
                  <a:gd fmla="*/ 0 h 104" name="T17"/>
                  <a:gd fmla="*/ 68 w 672" name="T18"/>
                  <a:gd fmla="*/ 0 h 104" name="T19"/>
                  <a:gd fmla="*/ 0 w 672" name="T20"/>
                  <a:gd fmla="*/ 45 h 104" name="T21"/>
                  <a:gd fmla="*/ 0 w 672" name="T22"/>
                  <a:gd fmla="*/ 54 h 104" name="T23"/>
                  <a:gd fmla="*/ 68 w 672" name="T24"/>
                  <a:gd fmla="*/ 104 h 104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104" w="672">
                    <a:moveTo>
                      <a:pt x="68" y="104"/>
                    </a:moveTo>
                    <a:cubicBezTo>
                      <a:pt x="672" y="104"/>
                      <a:pt x="672" y="104"/>
                      <a:pt x="672" y="104"/>
                    </a:cubicBezTo>
                    <a:cubicBezTo>
                      <a:pt x="672" y="96"/>
                      <a:pt x="672" y="96"/>
                      <a:pt x="672" y="96"/>
                    </a:cubicBezTo>
                    <a:cubicBezTo>
                      <a:pt x="68" y="96"/>
                      <a:pt x="68" y="96"/>
                      <a:pt x="68" y="96"/>
                    </a:cubicBezTo>
                    <a:cubicBezTo>
                      <a:pt x="26" y="96"/>
                      <a:pt x="8" y="81"/>
                      <a:pt x="8" y="5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21"/>
                      <a:pt x="24" y="12"/>
                      <a:pt x="68" y="12"/>
                    </a:cubicBezTo>
                    <a:cubicBezTo>
                      <a:pt x="672" y="12"/>
                      <a:pt x="672" y="12"/>
                      <a:pt x="672" y="12"/>
                    </a:cubicBezTo>
                    <a:cubicBezTo>
                      <a:pt x="672" y="0"/>
                      <a:pt x="672" y="0"/>
                      <a:pt x="67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6" y="0"/>
                      <a:pt x="0" y="6"/>
                      <a:pt x="0" y="4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6"/>
                      <a:pt x="7" y="104"/>
                      <a:pt x="68" y="104"/>
                    </a:cubicBez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14930c3-bebd-408d-b3bd-8be52ad400ea" id="41" name="îSľîḋè">
                <a:extLst>
                  <a:ext uri="{FF2B5EF4-FFF2-40B4-BE49-F238E27FC236}">
                    <a16:creationId id="{18CD51C4-0E31-FB3A-FC39-466E02E1EAB2}"/>
                  </a:ext>
                </a:extLst>
              </p:cNvPr>
              <p:cNvSpPr/>
              <p:nvPr/>
            </p:nvSpPr>
            <p:spPr bwMode="auto">
              <a:xfrm flipH="true" flipV="false">
                <a:off x="8202344" y="1311135"/>
                <a:ext cx="88249" cy="128843"/>
              </a:xfrm>
              <a:prstGeom prst="ellipse">
                <a:avLst/>
              </a:prstGeom>
              <a:solidFill>
                <a:srgbClr val="FCFCF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2cc6f37-3ca9-4887-bbfb-32cb482c93b4" id="42" name="ïṣḷïḍè">
                <a:extLst>
                  <a:ext uri="{FF2B5EF4-FFF2-40B4-BE49-F238E27FC236}">
                    <a16:creationId id="{8DE6F508-D6E9-A73B-7D72-AA3E87E5F45F}"/>
                  </a:ext>
                </a:extLst>
              </p:cNvPr>
              <p:cNvSpPr/>
              <p:nvPr/>
            </p:nvSpPr>
            <p:spPr bwMode="auto">
              <a:xfrm flipH="true" flipV="false">
                <a:off x="9203082" y="1358788"/>
                <a:ext cx="450068" cy="107663"/>
              </a:xfrm>
              <a:custGeom>
                <a:avLst/>
                <a:gdLst>
                  <a:gd fmla="*/ 255 w 255" name="T0"/>
                  <a:gd fmla="*/ 50 h 61" name="T1"/>
                  <a:gd fmla="*/ 3 w 255" name="T2"/>
                  <a:gd fmla="*/ 61 h 61" name="T3"/>
                  <a:gd fmla="*/ 3 w 255" name="T4"/>
                  <a:gd fmla="*/ 60 h 61" name="T5"/>
                  <a:gd fmla="*/ 0 w 255" name="T6"/>
                  <a:gd fmla="*/ 10 h 61" name="T7"/>
                  <a:gd fmla="*/ 0 w 255" name="T8"/>
                  <a:gd fmla="*/ 10 h 61" name="T9"/>
                  <a:gd fmla="*/ 253 w 255" name="T10"/>
                  <a:gd fmla="*/ 0 h 61" name="T11"/>
                  <a:gd fmla="*/ 254 w 255" name="T12"/>
                  <a:gd fmla="*/ 0 h 61" name="T13"/>
                  <a:gd fmla="*/ 255 w 255" name="T14"/>
                  <a:gd fmla="*/ 50 h 61" name="T15"/>
                  <a:gd fmla="*/ 255 w 255" name="T16"/>
                  <a:gd fmla="*/ 50 h 6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61" w="255">
                    <a:moveTo>
                      <a:pt x="255" y="50"/>
                    </a:moveTo>
                    <a:lnTo>
                      <a:pt x="3" y="61"/>
                    </a:lnTo>
                    <a:lnTo>
                      <a:pt x="3" y="6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53" y="0"/>
                    </a:lnTo>
                    <a:lnTo>
                      <a:pt x="254" y="0"/>
                    </a:lnTo>
                    <a:lnTo>
                      <a:pt x="255" y="50"/>
                    </a:lnTo>
                    <a:lnTo>
                      <a:pt x="255" y="50"/>
                    </a:ln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a38f394-16d0-4fc5-9053-b282ffe64966" id="43" name="îṩļiḍè">
                <a:extLst>
                  <a:ext uri="{FF2B5EF4-FFF2-40B4-BE49-F238E27FC236}">
                    <a16:creationId id="{CDD7115E-4AF9-7878-E9F9-103AEC900641}"/>
                  </a:ext>
                </a:extLst>
              </p:cNvPr>
              <p:cNvSpPr/>
              <p:nvPr/>
            </p:nvSpPr>
            <p:spPr bwMode="auto">
              <a:xfrm flipH="true" flipV="false">
                <a:off x="8885387" y="1341138"/>
                <a:ext cx="322990" cy="111193"/>
              </a:xfrm>
              <a:custGeom>
                <a:avLst/>
                <a:gdLst>
                  <a:gd fmla="*/ 183 w 183" name="T0"/>
                  <a:gd fmla="*/ 57 h 63" name="T1"/>
                  <a:gd fmla="*/ 2 w 183" name="T2"/>
                  <a:gd fmla="*/ 63 h 63" name="T3"/>
                  <a:gd fmla="*/ 2 w 183" name="T4"/>
                  <a:gd fmla="*/ 63 h 63" name="T5"/>
                  <a:gd fmla="*/ 0 w 183" name="T6"/>
                  <a:gd fmla="*/ 8 h 63" name="T7"/>
                  <a:gd fmla="*/ 0 w 183" name="T8"/>
                  <a:gd fmla="*/ 8 h 63" name="T9"/>
                  <a:gd fmla="*/ 180 w 183" name="T10"/>
                  <a:gd fmla="*/ 0 h 63" name="T11"/>
                  <a:gd fmla="*/ 180 w 183" name="T12"/>
                  <a:gd fmla="*/ 2 h 63" name="T13"/>
                  <a:gd fmla="*/ 183 w 183" name="T14"/>
                  <a:gd fmla="*/ 56 h 63" name="T15"/>
                  <a:gd fmla="*/ 183 w 183" name="T16"/>
                  <a:gd fmla="*/ 57 h 63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63" w="183">
                    <a:moveTo>
                      <a:pt x="183" y="57"/>
                    </a:moveTo>
                    <a:lnTo>
                      <a:pt x="2" y="63"/>
                    </a:lnTo>
                    <a:lnTo>
                      <a:pt x="2" y="6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80" y="0"/>
                    </a:lnTo>
                    <a:lnTo>
                      <a:pt x="180" y="2"/>
                    </a:lnTo>
                    <a:lnTo>
                      <a:pt x="183" y="56"/>
                    </a:lnTo>
                    <a:lnTo>
                      <a:pt x="183" y="57"/>
                    </a:ln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0ad0bb0-2867-4f17-a1bc-5dcc8ef8ef31" id="44" name="îṣľîḍê">
                <a:extLst>
                  <a:ext uri="{FF2B5EF4-FFF2-40B4-BE49-F238E27FC236}">
                    <a16:creationId id="{73A14C91-8314-5CA1-87F5-FC91F5731788}"/>
                  </a:ext>
                </a:extLst>
              </p:cNvPr>
              <p:cNvSpPr/>
              <p:nvPr/>
            </p:nvSpPr>
            <p:spPr bwMode="auto">
              <a:xfrm flipH="true" flipV="false">
                <a:off x="8555337" y="1321724"/>
                <a:ext cx="326520" cy="132373"/>
              </a:xfrm>
              <a:custGeom>
                <a:avLst/>
                <a:gdLst>
                  <a:gd fmla="*/ 182 w 185" name="T0"/>
                  <a:gd fmla="*/ 68 h 75" name="T1"/>
                  <a:gd fmla="*/ 3 w 185" name="T2"/>
                  <a:gd fmla="*/ 75 h 75" name="T3"/>
                  <a:gd fmla="*/ 2 w 185" name="T4"/>
                  <a:gd fmla="*/ 74 h 75" name="T5"/>
                  <a:gd fmla="*/ 0 w 185" name="T6"/>
                  <a:gd fmla="*/ 9 h 75" name="T7"/>
                  <a:gd fmla="*/ 0 w 185" name="T8"/>
                  <a:gd fmla="*/ 8 h 75" name="T9"/>
                  <a:gd fmla="*/ 180 w 185" name="T10"/>
                  <a:gd fmla="*/ 2 h 75" name="T11"/>
                  <a:gd fmla="*/ 185 w 185" name="T12"/>
                  <a:gd fmla="*/ 0 h 75" name="T13"/>
                  <a:gd fmla="*/ 182 w 185" name="T14"/>
                  <a:gd fmla="*/ 68 h 75" name="T15"/>
                  <a:gd fmla="*/ 182 w 185" name="T16"/>
                  <a:gd fmla="*/ 68 h 75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75" w="185">
                    <a:moveTo>
                      <a:pt x="182" y="68"/>
                    </a:moveTo>
                    <a:lnTo>
                      <a:pt x="3" y="75"/>
                    </a:lnTo>
                    <a:lnTo>
                      <a:pt x="2" y="74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80" y="2"/>
                    </a:lnTo>
                    <a:lnTo>
                      <a:pt x="185" y="0"/>
                    </a:lnTo>
                    <a:lnTo>
                      <a:pt x="182" y="68"/>
                    </a:lnTo>
                    <a:lnTo>
                      <a:pt x="182" y="68"/>
                    </a:ln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0550e3fd-42de-489d-95f3-7aa6a8d4b80b" id="45" name="îṡḻiďê">
                <a:extLst>
                  <a:ext uri="{FF2B5EF4-FFF2-40B4-BE49-F238E27FC236}">
                    <a16:creationId id="{7C4BC56B-998F-A40C-CC69-B95E92690839}"/>
                  </a:ext>
                </a:extLst>
              </p:cNvPr>
              <p:cNvSpPr/>
              <p:nvPr/>
            </p:nvSpPr>
            <p:spPr bwMode="auto">
              <a:xfrm flipH="true" flipV="false">
                <a:off x="8234114" y="1302309"/>
                <a:ext cx="324755" cy="150023"/>
              </a:xfrm>
              <a:custGeom>
                <a:avLst/>
                <a:gdLst>
                  <a:gd fmla="*/ 184 w 184" name="T0"/>
                  <a:gd fmla="*/ 79 h 85" name="T1"/>
                  <a:gd fmla="*/ 3 w 184" name="T2"/>
                  <a:gd fmla="*/ 85 h 85" name="T3"/>
                  <a:gd fmla="*/ 3 w 184" name="T4"/>
                  <a:gd fmla="*/ 85 h 85" name="T5"/>
                  <a:gd fmla="*/ 0 w 184" name="T6"/>
                  <a:gd fmla="*/ 7 h 85" name="T7"/>
                  <a:gd fmla="*/ 0 w 184" name="T8"/>
                  <a:gd fmla="*/ 7 h 85" name="T9"/>
                  <a:gd fmla="*/ 180 w 184" name="T10"/>
                  <a:gd fmla="*/ 0 h 85" name="T11"/>
                  <a:gd fmla="*/ 180 w 184" name="T12"/>
                  <a:gd fmla="*/ 0 h 85" name="T13"/>
                  <a:gd fmla="*/ 184 w 184" name="T14"/>
                  <a:gd fmla="*/ 78 h 85" name="T15"/>
                  <a:gd fmla="*/ 184 w 184" name="T16"/>
                  <a:gd fmla="*/ 79 h 85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85" w="184">
                    <a:moveTo>
                      <a:pt x="184" y="79"/>
                    </a:moveTo>
                    <a:lnTo>
                      <a:pt x="3" y="85"/>
                    </a:lnTo>
                    <a:lnTo>
                      <a:pt x="3" y="8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4" y="78"/>
                    </a:lnTo>
                    <a:lnTo>
                      <a:pt x="184" y="79"/>
                    </a:lnTo>
                    <a:close/>
                  </a:path>
                </a:pathLst>
              </a:custGeom>
              <a:solidFill>
                <a:srgbClr val="DAC86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81fadedc-0e73-4dd9-ada1-157caec1d0cc" id="46" name="îŝḷiḑè">
                <a:extLst>
                  <a:ext uri="{FF2B5EF4-FFF2-40B4-BE49-F238E27FC236}">
                    <a16:creationId id="{FBE2BDEE-584E-B0E2-6424-3148BF82369E}"/>
                  </a:ext>
                </a:extLst>
              </p:cNvPr>
              <p:cNvSpPr/>
              <p:nvPr/>
            </p:nvSpPr>
            <p:spPr bwMode="auto">
              <a:xfrm flipH="true" flipV="false">
                <a:off x="9644324" y="1367613"/>
                <a:ext cx="15885" cy="100604"/>
              </a:xfrm>
              <a:custGeom>
                <a:avLst/>
                <a:gdLst>
                  <a:gd fmla="*/ 5 w 8" name="T0"/>
                  <a:gd fmla="*/ 53 h 53" name="T1"/>
                  <a:gd fmla="*/ 3 w 8" name="T2"/>
                  <a:gd fmla="*/ 53 h 53" name="T3"/>
                  <a:gd fmla="*/ 0 w 8" name="T4"/>
                  <a:gd fmla="*/ 50 h 53" name="T5"/>
                  <a:gd fmla="*/ 0 w 8" name="T6"/>
                  <a:gd fmla="*/ 3 h 53" name="T7"/>
                  <a:gd fmla="*/ 3 w 8" name="T8"/>
                  <a:gd fmla="*/ 0 h 53" name="T9"/>
                  <a:gd fmla="*/ 5 w 8" name="T10"/>
                  <a:gd fmla="*/ 0 h 53" name="T11"/>
                  <a:gd fmla="*/ 8 w 8" name="T12"/>
                  <a:gd fmla="*/ 3 h 53" name="T13"/>
                  <a:gd fmla="*/ 8 w 8" name="T14"/>
                  <a:gd fmla="*/ 50 h 53" name="T15"/>
                  <a:gd fmla="*/ 5 w 8" name="T16"/>
                  <a:gd fmla="*/ 53 h 53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53" w="8">
                    <a:moveTo>
                      <a:pt x="5" y="53"/>
                    </a:move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1"/>
                      <a:pt x="8" y="3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2"/>
                      <a:pt x="7" y="53"/>
                      <a:pt x="5" y="53"/>
                    </a:cubicBezTo>
                    <a:close/>
                  </a:path>
                </a:pathLst>
              </a:custGeom>
              <a:solidFill>
                <a:srgbClr val="DDD98D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676ec2b-c3ac-4aeb-aba9-6a579f011a6d" id="47" name="îSlïdé">
                <a:extLst>
                  <a:ext uri="{FF2B5EF4-FFF2-40B4-BE49-F238E27FC236}">
                    <a16:creationId id="{745C3FB0-8C3C-5C74-1222-9F5C18A2273F}"/>
                  </a:ext>
                </a:extLst>
              </p:cNvPr>
              <p:cNvSpPr/>
              <p:nvPr/>
            </p:nvSpPr>
            <p:spPr bwMode="auto">
              <a:xfrm flipH="true" flipV="false">
                <a:off x="9203082" y="1346434"/>
                <a:ext cx="14120" cy="116488"/>
              </a:xfrm>
              <a:custGeom>
                <a:avLst/>
                <a:gdLst>
                  <a:gd fmla="*/ 5 w 8" name="T0"/>
                  <a:gd fmla="*/ 61 h 61" name="T1"/>
                  <a:gd fmla="*/ 4 w 8" name="T2"/>
                  <a:gd fmla="*/ 61 h 61" name="T3"/>
                  <a:gd fmla="*/ 0 w 8" name="T4"/>
                  <a:gd fmla="*/ 57 h 61" name="T5"/>
                  <a:gd fmla="*/ 0 w 8" name="T6"/>
                  <a:gd fmla="*/ 3 h 61" name="T7"/>
                  <a:gd fmla="*/ 4 w 8" name="T8"/>
                  <a:gd fmla="*/ 0 h 61" name="T9"/>
                  <a:gd fmla="*/ 5 w 8" name="T10"/>
                  <a:gd fmla="*/ 0 h 61" name="T11"/>
                  <a:gd fmla="*/ 8 w 8" name="T12"/>
                  <a:gd fmla="*/ 3 h 61" name="T13"/>
                  <a:gd fmla="*/ 8 w 8" name="T14"/>
                  <a:gd fmla="*/ 57 h 61" name="T15"/>
                  <a:gd fmla="*/ 5 w 8" name="T16"/>
                  <a:gd fmla="*/ 61 h 6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61" w="8">
                    <a:moveTo>
                      <a:pt x="5" y="61"/>
                    </a:moveTo>
                    <a:cubicBezTo>
                      <a:pt x="4" y="61"/>
                      <a:pt x="4" y="61"/>
                      <a:pt x="4" y="61"/>
                    </a:cubicBezTo>
                    <a:cubicBezTo>
                      <a:pt x="2" y="61"/>
                      <a:pt x="0" y="59"/>
                      <a:pt x="0" y="5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8" y="2"/>
                      <a:pt x="8" y="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9"/>
                      <a:pt x="7" y="61"/>
                      <a:pt x="5" y="61"/>
                    </a:cubicBezTo>
                    <a:close/>
                  </a:path>
                </a:pathLst>
              </a:custGeom>
              <a:solidFill>
                <a:srgbClr val="DDD98D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0c1c7c1-1888-49ae-85d7-31272852f64d" id="48" name="išľïḓê">
                <a:extLst>
                  <a:ext uri="{FF2B5EF4-FFF2-40B4-BE49-F238E27FC236}">
                    <a16:creationId id="{466A4545-453C-CB91-E4F1-D20139426CA4}"/>
                  </a:ext>
                </a:extLst>
              </p:cNvPr>
              <p:cNvSpPr/>
              <p:nvPr/>
            </p:nvSpPr>
            <p:spPr bwMode="auto">
              <a:xfrm flipH="true" flipV="false">
                <a:off x="8874797" y="1328784"/>
                <a:ext cx="17650" cy="134137"/>
              </a:xfrm>
              <a:custGeom>
                <a:avLst/>
                <a:gdLst>
                  <a:gd fmla="*/ 5 w 9" name="T0"/>
                  <a:gd fmla="*/ 70 h 70" name="T1"/>
                  <a:gd fmla="*/ 4 w 9" name="T2"/>
                  <a:gd fmla="*/ 70 h 70" name="T3"/>
                  <a:gd fmla="*/ 0 w 9" name="T4"/>
                  <a:gd fmla="*/ 66 h 70" name="T5"/>
                  <a:gd fmla="*/ 0 w 9" name="T6"/>
                  <a:gd fmla="*/ 3 h 70" name="T7"/>
                  <a:gd fmla="*/ 4 w 9" name="T8"/>
                  <a:gd fmla="*/ 0 h 70" name="T9"/>
                  <a:gd fmla="*/ 5 w 9" name="T10"/>
                  <a:gd fmla="*/ 0 h 70" name="T11"/>
                  <a:gd fmla="*/ 9 w 9" name="T12"/>
                  <a:gd fmla="*/ 3 h 70" name="T13"/>
                  <a:gd fmla="*/ 9 w 9" name="T14"/>
                  <a:gd fmla="*/ 66 h 70" name="T15"/>
                  <a:gd fmla="*/ 5 w 9" name="T16"/>
                  <a:gd fmla="*/ 70 h 70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70" w="9">
                    <a:moveTo>
                      <a:pt x="5" y="70"/>
                    </a:moveTo>
                    <a:cubicBezTo>
                      <a:pt x="4" y="70"/>
                      <a:pt x="4" y="70"/>
                      <a:pt x="4" y="70"/>
                    </a:cubicBezTo>
                    <a:cubicBezTo>
                      <a:pt x="2" y="70"/>
                      <a:pt x="0" y="68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1"/>
                      <a:pt x="9" y="3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9" y="68"/>
                      <a:pt x="7" y="70"/>
                      <a:pt x="5" y="70"/>
                    </a:cubicBezTo>
                    <a:close/>
                  </a:path>
                </a:pathLst>
              </a:custGeom>
              <a:solidFill>
                <a:srgbClr val="DDD98D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6a4fa9e-7ab4-432e-b7e6-b17efe5726e5" id="49" name="îS1ide">
                <a:extLst>
                  <a:ext uri="{FF2B5EF4-FFF2-40B4-BE49-F238E27FC236}">
                    <a16:creationId id="{EC808D02-0F6E-4B2B-8084-05EC10FEB375}"/>
                  </a:ext>
                </a:extLst>
              </p:cNvPr>
              <p:cNvSpPr/>
              <p:nvPr/>
            </p:nvSpPr>
            <p:spPr bwMode="auto">
              <a:xfrm flipH="true" flipV="false">
                <a:off x="8548277" y="1305839"/>
                <a:ext cx="15885" cy="155317"/>
              </a:xfrm>
              <a:custGeom>
                <a:avLst/>
                <a:gdLst>
                  <a:gd fmla="*/ 3 w 8" name="T0"/>
                  <a:gd fmla="*/ 81 h 81" name="T1"/>
                  <a:gd fmla="*/ 5 w 8" name="T2"/>
                  <a:gd fmla="*/ 81 h 81" name="T3"/>
                  <a:gd fmla="*/ 8 w 8" name="T4"/>
                  <a:gd fmla="*/ 77 h 81" name="T5"/>
                  <a:gd fmla="*/ 8 w 8" name="T6"/>
                  <a:gd fmla="*/ 4 h 81" name="T7"/>
                  <a:gd fmla="*/ 5 w 8" name="T8"/>
                  <a:gd fmla="*/ 0 h 81" name="T9"/>
                  <a:gd fmla="*/ 3 w 8" name="T10"/>
                  <a:gd fmla="*/ 0 h 81" name="T11"/>
                  <a:gd fmla="*/ 0 w 8" name="T12"/>
                  <a:gd fmla="*/ 4 h 81" name="T13"/>
                  <a:gd fmla="*/ 0 w 8" name="T14"/>
                  <a:gd fmla="*/ 77 h 81" name="T15"/>
                  <a:gd fmla="*/ 3 w 8" name="T16"/>
                  <a:gd fmla="*/ 81 h 8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81" w="8">
                    <a:moveTo>
                      <a:pt x="3" y="81"/>
                    </a:move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8" y="79"/>
                      <a:pt x="8" y="7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1"/>
                      <a:pt x="3" y="81"/>
                    </a:cubicBezTo>
                    <a:close/>
                  </a:path>
                </a:pathLst>
              </a:custGeom>
              <a:solidFill>
                <a:srgbClr val="DDD98D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85a63bfe-4445-4e24-88a6-05c3718fabd1" id="50" name="îślïḋe">
                <a:extLst>
                  <a:ext uri="{FF2B5EF4-FFF2-40B4-BE49-F238E27FC236}">
                    <a16:creationId id="{D6D0E5AD-8CE1-3BD3-DA6F-0157E2F73914}"/>
                  </a:ext>
                </a:extLst>
              </p:cNvPr>
              <p:cNvSpPr/>
              <p:nvPr/>
            </p:nvSpPr>
            <p:spPr bwMode="auto">
              <a:xfrm flipH="true" flipV="false">
                <a:off x="8225288" y="1295249"/>
                <a:ext cx="15885" cy="157082"/>
              </a:xfrm>
              <a:custGeom>
                <a:avLst/>
                <a:gdLst>
                  <a:gd fmla="*/ 4 w 8" name="T0"/>
                  <a:gd fmla="*/ 82 h 82" name="T1"/>
                  <a:gd fmla="*/ 3 w 8" name="T2"/>
                  <a:gd fmla="*/ 82 h 82" name="T3"/>
                  <a:gd fmla="*/ 0 w 8" name="T4"/>
                  <a:gd fmla="*/ 79 h 82" name="T5"/>
                  <a:gd fmla="*/ 0 w 8" name="T6"/>
                  <a:gd fmla="*/ 3 h 82" name="T7"/>
                  <a:gd fmla="*/ 3 w 8" name="T8"/>
                  <a:gd fmla="*/ 0 h 82" name="T9"/>
                  <a:gd fmla="*/ 4 w 8" name="T10"/>
                  <a:gd fmla="*/ 0 h 82" name="T11"/>
                  <a:gd fmla="*/ 8 w 8" name="T12"/>
                  <a:gd fmla="*/ 3 h 82" name="T13"/>
                  <a:gd fmla="*/ 8 w 8" name="T14"/>
                  <a:gd fmla="*/ 79 h 82" name="T15"/>
                  <a:gd fmla="*/ 4 w 8" name="T16"/>
                  <a:gd fmla="*/ 82 h 82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82" w="8">
                    <a:moveTo>
                      <a:pt x="4" y="82"/>
                    </a:moveTo>
                    <a:cubicBezTo>
                      <a:pt x="3" y="82"/>
                      <a:pt x="3" y="82"/>
                      <a:pt x="3" y="82"/>
                    </a:cubicBezTo>
                    <a:cubicBezTo>
                      <a:pt x="1" y="82"/>
                      <a:pt x="0" y="81"/>
                      <a:pt x="0" y="7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1"/>
                      <a:pt x="6" y="82"/>
                      <a:pt x="4" y="82"/>
                    </a:cubicBezTo>
                    <a:close/>
                  </a:path>
                </a:pathLst>
              </a:custGeom>
              <a:solidFill>
                <a:srgbClr val="DDD98D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a156131-baf7-4a47-8244-f6a52cbae176" id="51" name="îṧ1íďê">
                <a:extLst>
                  <a:ext uri="{FF2B5EF4-FFF2-40B4-BE49-F238E27FC236}">
                    <a16:creationId id="{B0170C1F-669E-5E36-9DD2-2AF50667F440}"/>
                  </a:ext>
                </a:extLst>
              </p:cNvPr>
              <p:cNvSpPr/>
              <p:nvPr/>
            </p:nvSpPr>
            <p:spPr bwMode="auto">
              <a:xfrm flipH="true" flipV="false">
                <a:off x="9845531" y="1658832"/>
                <a:ext cx="180027" cy="303574"/>
              </a:xfrm>
              <a:custGeom>
                <a:avLst/>
                <a:gdLst>
                  <a:gd fmla="*/ 58 w 94" name="T0"/>
                  <a:gd fmla="*/ 0 h 158" name="T1"/>
                  <a:gd fmla="*/ 58 w 94" name="T2"/>
                  <a:gd fmla="*/ 68 h 158" name="T3"/>
                  <a:gd fmla="*/ 58 w 94" name="T4"/>
                  <a:gd fmla="*/ 68 h 158" name="T5"/>
                  <a:gd fmla="*/ 65 w 94" name="T6"/>
                  <a:gd fmla="*/ 70 h 158" name="T7"/>
                  <a:gd fmla="*/ 74 w 94" name="T8"/>
                  <a:gd fmla="*/ 69 h 158" name="T9"/>
                  <a:gd fmla="*/ 94 w 94" name="T10"/>
                  <a:gd fmla="*/ 118 h 158" name="T11"/>
                  <a:gd fmla="*/ 76 w 94" name="T12"/>
                  <a:gd fmla="*/ 66 h 158" name="T13"/>
                  <a:gd fmla="*/ 77 w 94" name="T14"/>
                  <a:gd fmla="*/ 65 h 158" name="T15"/>
                  <a:gd fmla="*/ 84 w 94" name="T16"/>
                  <a:gd fmla="*/ 114 h 158" name="T17"/>
                  <a:gd fmla="*/ 90 w 94" name="T18"/>
                  <a:gd fmla="*/ 8 h 158" name="T19"/>
                  <a:gd fmla="*/ 58 w 94" name="T20"/>
                  <a:gd fmla="*/ 0 h 158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158" w="94">
                    <a:moveTo>
                      <a:pt x="58" y="0"/>
                    </a:moveTo>
                    <a:cubicBezTo>
                      <a:pt x="58" y="0"/>
                      <a:pt x="0" y="15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61" y="68"/>
                      <a:pt x="63" y="69"/>
                      <a:pt x="65" y="70"/>
                    </a:cubicBezTo>
                    <a:cubicBezTo>
                      <a:pt x="68" y="69"/>
                      <a:pt x="71" y="68"/>
                      <a:pt x="74" y="69"/>
                    </a:cubicBezTo>
                    <a:cubicBezTo>
                      <a:pt x="74" y="68"/>
                      <a:pt x="93" y="118"/>
                      <a:pt x="94" y="118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6"/>
                      <a:pt x="77" y="65"/>
                      <a:pt x="77" y="65"/>
                    </a:cubicBezTo>
                    <a:cubicBezTo>
                      <a:pt x="76" y="63"/>
                      <a:pt x="85" y="117"/>
                      <a:pt x="84" y="114"/>
                    </a:cubicBezTo>
                    <a:cubicBezTo>
                      <a:pt x="85" y="103"/>
                      <a:pt x="90" y="8"/>
                      <a:pt x="90" y="8"/>
                    </a:cubicBezTo>
                    <a:cubicBezTo>
                      <a:pt x="61" y="3"/>
                      <a:pt x="58" y="0"/>
                      <a:pt x="58" y="0"/>
                    </a:cubicBezTo>
                    <a:close/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b44979b-82a3-4180-9874-3e347daa6e11" id="52" name="îṥḷiḍè">
                <a:extLst>
                  <a:ext uri="{FF2B5EF4-FFF2-40B4-BE49-F238E27FC236}">
                    <a16:creationId id="{4F41D011-23E3-48CC-1AF7-5F52E5CB6B26}"/>
                  </a:ext>
                </a:extLst>
              </p:cNvPr>
              <p:cNvSpPr/>
              <p:nvPr/>
            </p:nvSpPr>
            <p:spPr bwMode="auto">
              <a:xfrm flipH="true" flipV="false">
                <a:off x="9109538" y="1379968"/>
                <a:ext cx="238272" cy="427122"/>
              </a:xfrm>
              <a:custGeom>
                <a:avLst/>
                <a:gdLst>
                  <a:gd fmla="*/ 66 w 124" name="T0"/>
                  <a:gd fmla="*/ 17 h 223" name="T1"/>
                  <a:gd fmla="*/ 60 w 124" name="T2"/>
                  <a:gd fmla="*/ 26 h 223" name="T3"/>
                  <a:gd fmla="*/ 45 w 124" name="T4"/>
                  <a:gd fmla="*/ 37 h 223" name="T5"/>
                  <a:gd fmla="*/ 42 w 124" name="T6"/>
                  <a:gd fmla="*/ 37 h 223" name="T7"/>
                  <a:gd fmla="*/ 33 w 124" name="T8"/>
                  <a:gd fmla="*/ 38 h 223" name="T9"/>
                  <a:gd fmla="*/ 29 w 124" name="T10"/>
                  <a:gd fmla="*/ 38 h 223" name="T11"/>
                  <a:gd fmla="*/ 26 w 124" name="T12"/>
                  <a:gd fmla="*/ 38 h 223" name="T13"/>
                  <a:gd fmla="*/ 24 w 124" name="T14"/>
                  <a:gd fmla="*/ 38 h 223" name="T15"/>
                  <a:gd fmla="*/ 36 w 124" name="T16"/>
                  <a:gd fmla="*/ 65 h 223" name="T17"/>
                  <a:gd fmla="*/ 62 w 124" name="T18"/>
                  <a:gd fmla="*/ 97 h 223" name="T19"/>
                  <a:gd fmla="*/ 23 w 124" name="T20"/>
                  <a:gd fmla="*/ 195 h 223" name="T21"/>
                  <a:gd fmla="*/ 66 w 124" name="T22"/>
                  <a:gd fmla="*/ 216 h 223" name="T23"/>
                  <a:gd fmla="*/ 99 w 124" name="T24"/>
                  <a:gd fmla="*/ 109 h 223" name="T25"/>
                  <a:gd fmla="*/ 123 w 124" name="T26"/>
                  <a:gd fmla="*/ 39 h 223" name="T27"/>
                  <a:gd fmla="*/ 66 w 124" name="T28"/>
                  <a:gd fmla="*/ 17 h 223" name="T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b="b" l="0" r="r" t="0"/>
                <a:pathLst>
                  <a:path h="223" w="124">
                    <a:moveTo>
                      <a:pt x="66" y="17"/>
                    </a:moveTo>
                    <a:cubicBezTo>
                      <a:pt x="65" y="20"/>
                      <a:pt x="63" y="23"/>
                      <a:pt x="60" y="26"/>
                    </a:cubicBezTo>
                    <a:cubicBezTo>
                      <a:pt x="56" y="32"/>
                      <a:pt x="48" y="37"/>
                      <a:pt x="45" y="37"/>
                    </a:cubicBezTo>
                    <a:cubicBezTo>
                      <a:pt x="44" y="38"/>
                      <a:pt x="43" y="37"/>
                      <a:pt x="42" y="37"/>
                    </a:cubicBezTo>
                    <a:cubicBezTo>
                      <a:pt x="40" y="38"/>
                      <a:pt x="37" y="38"/>
                      <a:pt x="33" y="38"/>
                    </a:cubicBezTo>
                    <a:cubicBezTo>
                      <a:pt x="32" y="38"/>
                      <a:pt x="30" y="38"/>
                      <a:pt x="29" y="38"/>
                    </a:cubicBezTo>
                    <a:cubicBezTo>
                      <a:pt x="28" y="38"/>
                      <a:pt x="27" y="38"/>
                      <a:pt x="26" y="38"/>
                    </a:cubicBezTo>
                    <a:cubicBezTo>
                      <a:pt x="25" y="38"/>
                      <a:pt x="25" y="38"/>
                      <a:pt x="24" y="38"/>
                    </a:cubicBezTo>
                    <a:cubicBezTo>
                      <a:pt x="24" y="44"/>
                      <a:pt x="27" y="54"/>
                      <a:pt x="36" y="65"/>
                    </a:cubicBezTo>
                    <a:cubicBezTo>
                      <a:pt x="51" y="84"/>
                      <a:pt x="62" y="97"/>
                      <a:pt x="62" y="97"/>
                    </a:cubicBezTo>
                    <a:cubicBezTo>
                      <a:pt x="62" y="97"/>
                      <a:pt x="46" y="168"/>
                      <a:pt x="23" y="195"/>
                    </a:cubicBezTo>
                    <a:cubicBezTo>
                      <a:pt x="0" y="223"/>
                      <a:pt x="59" y="212"/>
                      <a:pt x="66" y="216"/>
                    </a:cubicBezTo>
                    <a:cubicBezTo>
                      <a:pt x="66" y="216"/>
                      <a:pt x="95" y="148"/>
                      <a:pt x="99" y="109"/>
                    </a:cubicBezTo>
                    <a:cubicBezTo>
                      <a:pt x="99" y="109"/>
                      <a:pt x="122" y="59"/>
                      <a:pt x="123" y="39"/>
                    </a:cubicBezTo>
                    <a:cubicBezTo>
                      <a:pt x="124" y="26"/>
                      <a:pt x="86" y="0"/>
                      <a:pt x="66" y="17"/>
                    </a:cubicBezTo>
                    <a:close/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20d9f30-8d5c-4795-aa7e-00165dd907dc" id="53" name="iṧľïḑé">
                <a:extLst>
                  <a:ext uri="{FF2B5EF4-FFF2-40B4-BE49-F238E27FC236}">
                    <a16:creationId id="{8FC5ACE0-8DD3-36EC-9E98-77944DCDDF35}"/>
                  </a:ext>
                </a:extLst>
              </p:cNvPr>
              <p:cNvSpPr/>
              <p:nvPr/>
            </p:nvSpPr>
            <p:spPr bwMode="auto">
              <a:xfrm flipH="true" flipV="false">
                <a:off x="9815526" y="3607354"/>
                <a:ext cx="188852" cy="195912"/>
              </a:xfrm>
              <a:custGeom>
                <a:avLst/>
                <a:gdLst>
                  <a:gd fmla="*/ 22 w 99" name="T0"/>
                  <a:gd fmla="*/ 8 h 102" name="T1"/>
                  <a:gd fmla="*/ 1 w 99" name="T2"/>
                  <a:gd fmla="*/ 86 h 102" name="T3"/>
                  <a:gd fmla="*/ 77 w 99" name="T4"/>
                  <a:gd fmla="*/ 97 h 102" name="T5"/>
                  <a:gd fmla="*/ 92 w 99" name="T6"/>
                  <a:gd fmla="*/ 16 h 102" name="T7"/>
                  <a:gd fmla="*/ 22 w 99" name="T8"/>
                  <a:gd fmla="*/ 8 h 10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02" w="99">
                    <a:moveTo>
                      <a:pt x="22" y="8"/>
                    </a:moveTo>
                    <a:cubicBezTo>
                      <a:pt x="22" y="8"/>
                      <a:pt x="2" y="70"/>
                      <a:pt x="1" y="86"/>
                    </a:cubicBezTo>
                    <a:cubicBezTo>
                      <a:pt x="0" y="101"/>
                      <a:pt x="70" y="102"/>
                      <a:pt x="77" y="97"/>
                    </a:cubicBezTo>
                    <a:cubicBezTo>
                      <a:pt x="83" y="93"/>
                      <a:pt x="99" y="18"/>
                      <a:pt x="92" y="16"/>
                    </a:cubicBezTo>
                    <a:cubicBezTo>
                      <a:pt x="86" y="14"/>
                      <a:pt x="24" y="0"/>
                      <a:pt x="22" y="8"/>
                    </a:cubicBezTo>
                    <a:close/>
                  </a:path>
                </a:pathLst>
              </a:custGeom>
              <a:solidFill>
                <a:srgbClr val="553C3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be6f2c2-f2d6-4ba8-b259-2b163d7a5ddf" id="54" name="íŝļiḍê">
                <a:extLst>
                  <a:ext uri="{FF2B5EF4-FFF2-40B4-BE49-F238E27FC236}">
                    <a16:creationId id="{92F3742D-3CA4-8891-4AE1-1A87AB5E329D}"/>
                  </a:ext>
                </a:extLst>
              </p:cNvPr>
              <p:cNvSpPr/>
              <p:nvPr/>
            </p:nvSpPr>
            <p:spPr bwMode="auto">
              <a:xfrm flipH="true" flipV="false">
                <a:off x="9704333" y="2576614"/>
                <a:ext cx="270041" cy="1106634"/>
              </a:xfrm>
              <a:custGeom>
                <a:avLst/>
                <a:gdLst>
                  <a:gd fmla="*/ 0 w 141" name="T0"/>
                  <a:gd fmla="*/ 552 h 578" name="T1"/>
                  <a:gd fmla="*/ 31 w 141" name="T2"/>
                  <a:gd fmla="*/ 570 h 578" name="T3"/>
                  <a:gd fmla="*/ 77 w 141" name="T4"/>
                  <a:gd fmla="*/ 557 h 578" name="T5"/>
                  <a:gd fmla="*/ 141 w 141" name="T6"/>
                  <a:gd fmla="*/ 99 h 578" name="T7"/>
                  <a:gd fmla="*/ 43 w 141" name="T8"/>
                  <a:gd fmla="*/ 31 h 578" name="T9"/>
                  <a:gd fmla="*/ 55 w 141" name="T10"/>
                  <a:gd fmla="*/ 281 h 578" name="T11"/>
                  <a:gd fmla="*/ 0 w 141" name="T12"/>
                  <a:gd fmla="*/ 552 h 578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78" w="141">
                    <a:moveTo>
                      <a:pt x="0" y="552"/>
                    </a:moveTo>
                    <a:cubicBezTo>
                      <a:pt x="0" y="552"/>
                      <a:pt x="12" y="562"/>
                      <a:pt x="31" y="570"/>
                    </a:cubicBezTo>
                    <a:cubicBezTo>
                      <a:pt x="51" y="578"/>
                      <a:pt x="77" y="557"/>
                      <a:pt x="77" y="557"/>
                    </a:cubicBezTo>
                    <a:cubicBezTo>
                      <a:pt x="104" y="494"/>
                      <a:pt x="141" y="99"/>
                      <a:pt x="141" y="99"/>
                    </a:cubicBezTo>
                    <a:cubicBezTo>
                      <a:pt x="141" y="99"/>
                      <a:pt x="50" y="0"/>
                      <a:pt x="43" y="31"/>
                    </a:cubicBezTo>
                    <a:cubicBezTo>
                      <a:pt x="35" y="61"/>
                      <a:pt x="67" y="199"/>
                      <a:pt x="55" y="281"/>
                    </a:cubicBezTo>
                    <a:lnTo>
                      <a:pt x="0" y="552"/>
                    </a:lnTo>
                    <a:close/>
                  </a:path>
                </a:pathLst>
              </a:custGeom>
              <a:solidFill>
                <a:srgbClr val="3A648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ea33105-feb2-4677-95a3-c8b4c2fe6014" id="55" name="ïṣļîḑè">
                <a:extLst>
                  <a:ext uri="{FF2B5EF4-FFF2-40B4-BE49-F238E27FC236}">
                    <a16:creationId id="{2C69E1AF-5420-C693-59F8-3D2B71134311}"/>
                  </a:ext>
                </a:extLst>
              </p:cNvPr>
              <p:cNvSpPr/>
              <p:nvPr/>
            </p:nvSpPr>
            <p:spPr bwMode="auto">
              <a:xfrm flipH="true" flipV="false">
                <a:off x="9556076" y="3612649"/>
                <a:ext cx="326520" cy="197676"/>
              </a:xfrm>
              <a:custGeom>
                <a:avLst/>
                <a:gdLst>
                  <a:gd fmla="*/ 78 w 170" name="T0"/>
                  <a:gd fmla="*/ 14 h 104" name="T1"/>
                  <a:gd fmla="*/ 109 w 170" name="T2"/>
                  <a:gd fmla="*/ 64 h 104" name="T3"/>
                  <a:gd fmla="*/ 166 w 170" name="T4"/>
                  <a:gd fmla="*/ 67 h 104" name="T5"/>
                  <a:gd fmla="*/ 170 w 170" name="T6"/>
                  <a:gd fmla="*/ 95 h 104" name="T7"/>
                  <a:gd fmla="*/ 84 w 170" name="T8"/>
                  <a:gd fmla="*/ 102 h 104" name="T9"/>
                  <a:gd fmla="*/ 2 w 170" name="T10"/>
                  <a:gd fmla="*/ 95 h 104" name="T11"/>
                  <a:gd fmla="*/ 23 w 170" name="T12"/>
                  <a:gd fmla="*/ 11 h 104" name="T13"/>
                  <a:gd fmla="*/ 78 w 170" name="T14"/>
                  <a:gd fmla="*/ 14 h 10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04" w="170">
                    <a:moveTo>
                      <a:pt x="78" y="14"/>
                    </a:moveTo>
                    <a:cubicBezTo>
                      <a:pt x="78" y="14"/>
                      <a:pt x="103" y="60"/>
                      <a:pt x="109" y="64"/>
                    </a:cubicBezTo>
                    <a:cubicBezTo>
                      <a:pt x="116" y="68"/>
                      <a:pt x="162" y="64"/>
                      <a:pt x="166" y="67"/>
                    </a:cubicBezTo>
                    <a:cubicBezTo>
                      <a:pt x="170" y="71"/>
                      <a:pt x="170" y="95"/>
                      <a:pt x="170" y="95"/>
                    </a:cubicBezTo>
                    <a:cubicBezTo>
                      <a:pt x="159" y="98"/>
                      <a:pt x="104" y="102"/>
                      <a:pt x="84" y="102"/>
                    </a:cubicBezTo>
                    <a:cubicBezTo>
                      <a:pt x="65" y="102"/>
                      <a:pt x="14" y="104"/>
                      <a:pt x="2" y="95"/>
                    </a:cubicBezTo>
                    <a:cubicBezTo>
                      <a:pt x="0" y="89"/>
                      <a:pt x="18" y="18"/>
                      <a:pt x="23" y="11"/>
                    </a:cubicBezTo>
                    <a:cubicBezTo>
                      <a:pt x="28" y="3"/>
                      <a:pt x="76" y="0"/>
                      <a:pt x="78" y="14"/>
                    </a:cubicBez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c7cb2c7-c106-4de1-a46c-497a8e331872" id="56" name="iŝḷiḋè">
                <a:extLst>
                  <a:ext uri="{FF2B5EF4-FFF2-40B4-BE49-F238E27FC236}">
                    <a16:creationId id="{870E4721-CF51-9DA3-E9A4-270EF8EBC828}"/>
                  </a:ext>
                </a:extLst>
              </p:cNvPr>
              <p:cNvSpPr/>
              <p:nvPr/>
            </p:nvSpPr>
            <p:spPr bwMode="auto">
              <a:xfrm flipH="true" flipV="false">
                <a:off x="9529601" y="2571320"/>
                <a:ext cx="379469" cy="1136638"/>
              </a:xfrm>
              <a:custGeom>
                <a:avLst/>
                <a:gdLst>
                  <a:gd fmla="*/ 197 w 198" name="T0"/>
                  <a:gd fmla="*/ 15 h 594" name="T1"/>
                  <a:gd fmla="*/ 182 w 198" name="T2"/>
                  <a:gd fmla="*/ 321 h 594" name="T3"/>
                  <a:gd fmla="*/ 116 w 198" name="T4"/>
                  <a:gd fmla="*/ 529 h 594" name="T5"/>
                  <a:gd fmla="*/ 115 w 198" name="T6"/>
                  <a:gd fmla="*/ 548 h 594" name="T7"/>
                  <a:gd fmla="*/ 95 w 198" name="T8"/>
                  <a:gd fmla="*/ 585 h 594" name="T9"/>
                  <a:gd fmla="*/ 28 w 198" name="T10"/>
                  <a:gd fmla="*/ 572 h 594" name="T11"/>
                  <a:gd fmla="*/ 58 w 198" name="T12"/>
                  <a:gd fmla="*/ 447 h 594" name="T13"/>
                  <a:gd fmla="*/ 86 w 198" name="T14"/>
                  <a:gd fmla="*/ 108 h 594" name="T15"/>
                  <a:gd fmla="*/ 12 w 198" name="T16"/>
                  <a:gd fmla="*/ 50 h 594" name="T17"/>
                  <a:gd fmla="*/ 1 w 198" name="T18"/>
                  <a:gd fmla="*/ 3 h 594" name="T19"/>
                  <a:gd fmla="*/ 197 w 198" name="T20"/>
                  <a:gd fmla="*/ 15 h 594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594" w="198">
                    <a:moveTo>
                      <a:pt x="197" y="15"/>
                    </a:moveTo>
                    <a:cubicBezTo>
                      <a:pt x="197" y="15"/>
                      <a:pt x="198" y="265"/>
                      <a:pt x="182" y="321"/>
                    </a:cubicBezTo>
                    <a:cubicBezTo>
                      <a:pt x="165" y="376"/>
                      <a:pt x="120" y="517"/>
                      <a:pt x="116" y="529"/>
                    </a:cubicBezTo>
                    <a:cubicBezTo>
                      <a:pt x="116" y="529"/>
                      <a:pt x="116" y="542"/>
                      <a:pt x="115" y="548"/>
                    </a:cubicBezTo>
                    <a:cubicBezTo>
                      <a:pt x="114" y="555"/>
                      <a:pt x="102" y="580"/>
                      <a:pt x="95" y="585"/>
                    </a:cubicBezTo>
                    <a:cubicBezTo>
                      <a:pt x="88" y="590"/>
                      <a:pt x="38" y="594"/>
                      <a:pt x="28" y="572"/>
                    </a:cubicBezTo>
                    <a:cubicBezTo>
                      <a:pt x="28" y="572"/>
                      <a:pt x="50" y="483"/>
                      <a:pt x="58" y="447"/>
                    </a:cubicBezTo>
                    <a:cubicBezTo>
                      <a:pt x="67" y="411"/>
                      <a:pt x="90" y="189"/>
                      <a:pt x="86" y="108"/>
                    </a:cubicBezTo>
                    <a:cubicBezTo>
                      <a:pt x="86" y="108"/>
                      <a:pt x="20" y="72"/>
                      <a:pt x="12" y="50"/>
                    </a:cubicBezTo>
                    <a:cubicBezTo>
                      <a:pt x="5" y="30"/>
                      <a:pt x="0" y="6"/>
                      <a:pt x="1" y="3"/>
                    </a:cubicBezTo>
                    <a:cubicBezTo>
                      <a:pt x="1" y="0"/>
                      <a:pt x="197" y="15"/>
                      <a:pt x="197" y="15"/>
                    </a:cubicBezTo>
                    <a:close/>
                  </a:path>
                </a:pathLst>
              </a:custGeom>
              <a:solidFill>
                <a:srgbClr val="3D6C9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b279069-53d3-4cac-a910-c1705aeacb01" id="57" name="íšḻîdè">
                <a:extLst>
                  <a:ext uri="{FF2B5EF4-FFF2-40B4-BE49-F238E27FC236}">
                    <a16:creationId id="{DBBA64DD-3705-A9AF-5B28-ADDE76F140AC}"/>
                  </a:ext>
                </a:extLst>
              </p:cNvPr>
              <p:cNvSpPr/>
              <p:nvPr/>
            </p:nvSpPr>
            <p:spPr bwMode="auto">
              <a:xfrm flipH="true" flipV="false">
                <a:off x="9160722" y="1623533"/>
                <a:ext cx="928374" cy="1069569"/>
              </a:xfrm>
              <a:custGeom>
                <a:avLst/>
                <a:gdLst>
                  <a:gd fmla="*/ 78 w 485" name="T0"/>
                  <a:gd fmla="*/ 517 h 560" name="T1"/>
                  <a:gd fmla="*/ 76 w 485" name="T2"/>
                  <a:gd fmla="*/ 306 h 560" name="T3"/>
                  <a:gd fmla="*/ 24 w 485" name="T4"/>
                  <a:gd fmla="*/ 81 h 560" name="T5"/>
                  <a:gd fmla="*/ 67 w 485" name="T6"/>
                  <a:gd fmla="*/ 81 h 560" name="T7"/>
                  <a:gd fmla="*/ 135 w 485" name="T8"/>
                  <a:gd fmla="*/ 85 h 560" name="T9"/>
                  <a:gd fmla="*/ 189 w 485" name="T10"/>
                  <a:gd fmla="*/ 90 h 560" name="T11"/>
                  <a:gd fmla="*/ 314 w 485" name="T12"/>
                  <a:gd fmla="*/ 156 h 560" name="T13"/>
                  <a:gd fmla="*/ 425 w 485" name="T14"/>
                  <a:gd fmla="*/ 16 h 560" name="T15"/>
                  <a:gd fmla="*/ 484 w 485" name="T16"/>
                  <a:gd fmla="*/ 24 h 560" name="T17"/>
                  <a:gd fmla="*/ 387 w 485" name="T18"/>
                  <a:gd fmla="*/ 205 h 560" name="T19"/>
                  <a:gd fmla="*/ 252 w 485" name="T20"/>
                  <a:gd fmla="*/ 213 h 560" name="T21"/>
                  <a:gd fmla="*/ 301 w 485" name="T22"/>
                  <a:gd fmla="*/ 531 h 560" name="T23"/>
                  <a:gd fmla="*/ 78 w 485" name="T24"/>
                  <a:gd fmla="*/ 517 h 560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560" w="485">
                    <a:moveTo>
                      <a:pt x="78" y="517"/>
                    </a:moveTo>
                    <a:cubicBezTo>
                      <a:pt x="78" y="517"/>
                      <a:pt x="102" y="391"/>
                      <a:pt x="76" y="306"/>
                    </a:cubicBezTo>
                    <a:cubicBezTo>
                      <a:pt x="51" y="220"/>
                      <a:pt x="0" y="121"/>
                      <a:pt x="24" y="81"/>
                    </a:cubicBezTo>
                    <a:cubicBezTo>
                      <a:pt x="24" y="81"/>
                      <a:pt x="43" y="76"/>
                      <a:pt x="67" y="81"/>
                    </a:cubicBezTo>
                    <a:cubicBezTo>
                      <a:pt x="91" y="87"/>
                      <a:pt x="135" y="85"/>
                      <a:pt x="135" y="85"/>
                    </a:cubicBezTo>
                    <a:cubicBezTo>
                      <a:pt x="135" y="85"/>
                      <a:pt x="178" y="87"/>
                      <a:pt x="189" y="90"/>
                    </a:cubicBezTo>
                    <a:cubicBezTo>
                      <a:pt x="200" y="92"/>
                      <a:pt x="270" y="149"/>
                      <a:pt x="314" y="156"/>
                    </a:cubicBezTo>
                    <a:cubicBezTo>
                      <a:pt x="357" y="164"/>
                      <a:pt x="416" y="33"/>
                      <a:pt x="425" y="16"/>
                    </a:cubicBezTo>
                    <a:cubicBezTo>
                      <a:pt x="434" y="0"/>
                      <a:pt x="482" y="9"/>
                      <a:pt x="484" y="24"/>
                    </a:cubicBezTo>
                    <a:cubicBezTo>
                      <a:pt x="485" y="40"/>
                      <a:pt x="439" y="179"/>
                      <a:pt x="387" y="205"/>
                    </a:cubicBezTo>
                    <a:cubicBezTo>
                      <a:pt x="336" y="232"/>
                      <a:pt x="252" y="213"/>
                      <a:pt x="252" y="213"/>
                    </a:cubicBezTo>
                    <a:cubicBezTo>
                      <a:pt x="252" y="213"/>
                      <a:pt x="317" y="384"/>
                      <a:pt x="301" y="531"/>
                    </a:cubicBezTo>
                    <a:cubicBezTo>
                      <a:pt x="301" y="531"/>
                      <a:pt x="183" y="560"/>
                      <a:pt x="78" y="517"/>
                    </a:cubicBezTo>
                  </a:path>
                </a:pathLst>
              </a:custGeom>
              <a:solidFill>
                <a:srgbClr val="C052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0d21391-025a-4a8d-a5d9-5be82d726f9c" id="58" name="iṥļîdè">
                <a:extLst>
                  <a:ext uri="{FF2B5EF4-FFF2-40B4-BE49-F238E27FC236}">
                    <a16:creationId id="{2280BE3E-48B9-CA84-EADB-4830C5158768}"/>
                  </a:ext>
                </a:extLst>
              </p:cNvPr>
              <p:cNvSpPr/>
              <p:nvPr/>
            </p:nvSpPr>
            <p:spPr bwMode="auto">
              <a:xfrm flipH="true" flipV="false">
                <a:off x="9799642" y="1736491"/>
                <a:ext cx="211796" cy="88248"/>
              </a:xfrm>
              <a:custGeom>
                <a:avLst/>
                <a:gdLst>
                  <a:gd fmla="*/ 110 w 110" name="T0"/>
                  <a:gd fmla="*/ 26 h 46" name="T1"/>
                  <a:gd fmla="*/ 101 w 110" name="T2"/>
                  <a:gd fmla="*/ 1 h 46" name="T3"/>
                  <a:gd fmla="*/ 3 w 110" name="T4"/>
                  <a:gd fmla="*/ 1 h 46" name="T5"/>
                  <a:gd fmla="*/ 3 w 110" name="T6"/>
                  <a:gd fmla="*/ 24 h 46" name="T7"/>
                  <a:gd fmla="*/ 110 w 110" name="T8"/>
                  <a:gd fmla="*/ 26 h 4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6" w="110">
                    <a:moveTo>
                      <a:pt x="110" y="26"/>
                    </a:moveTo>
                    <a:cubicBezTo>
                      <a:pt x="110" y="26"/>
                      <a:pt x="104" y="3"/>
                      <a:pt x="101" y="1"/>
                    </a:cubicBezTo>
                    <a:cubicBezTo>
                      <a:pt x="97" y="0"/>
                      <a:pt x="24" y="10"/>
                      <a:pt x="3" y="1"/>
                    </a:cubicBezTo>
                    <a:cubicBezTo>
                      <a:pt x="3" y="1"/>
                      <a:pt x="0" y="14"/>
                      <a:pt x="3" y="24"/>
                    </a:cubicBezTo>
                    <a:cubicBezTo>
                      <a:pt x="3" y="24"/>
                      <a:pt x="28" y="46"/>
                      <a:pt x="110" y="26"/>
                    </a:cubicBezTo>
                    <a:close/>
                  </a:path>
                </a:pathLst>
              </a:custGeom>
              <a:solidFill>
                <a:srgbClr val="55313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ae619c0-078d-4095-a500-0b7aa80fb853" id="59" name="îṧḷîḑé">
                <a:extLst>
                  <a:ext uri="{FF2B5EF4-FFF2-40B4-BE49-F238E27FC236}">
                    <a16:creationId id="{C67290A1-30DF-16E4-4F9C-8FC95F82A0E0}"/>
                  </a:ext>
                </a:extLst>
              </p:cNvPr>
              <p:cNvSpPr/>
              <p:nvPr/>
            </p:nvSpPr>
            <p:spPr bwMode="auto">
              <a:xfrm flipH="true" flipV="false">
                <a:off x="9407818" y="1439976"/>
                <a:ext cx="257686" cy="375938"/>
              </a:xfrm>
              <a:custGeom>
                <a:avLst/>
                <a:gdLst>
                  <a:gd fmla="*/ 57 w 135" name="T0"/>
                  <a:gd fmla="*/ 11 h 197" name="T1"/>
                  <a:gd fmla="*/ 26 w 135" name="T2"/>
                  <a:gd fmla="*/ 3 h 197" name="T3"/>
                  <a:gd fmla="*/ 36 w 135" name="T4"/>
                  <a:gd fmla="*/ 39 h 197" name="T5"/>
                  <a:gd fmla="*/ 62 w 135" name="T6"/>
                  <a:gd fmla="*/ 71 h 197" name="T7"/>
                  <a:gd fmla="*/ 23 w 135" name="T8"/>
                  <a:gd fmla="*/ 169 h 197" name="T9"/>
                  <a:gd fmla="*/ 66 w 135" name="T10"/>
                  <a:gd fmla="*/ 190 h 197" name="T11"/>
                  <a:gd fmla="*/ 99 w 135" name="T12"/>
                  <a:gd fmla="*/ 83 h 197" name="T13"/>
                  <a:gd fmla="*/ 135 w 135" name="T14"/>
                  <a:gd fmla="*/ 9 h 197" name="T15"/>
                  <a:gd fmla="*/ 57 w 135" name="T16"/>
                  <a:gd fmla="*/ 11 h 197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197" w="135">
                    <a:moveTo>
                      <a:pt x="57" y="11"/>
                    </a:moveTo>
                    <a:cubicBezTo>
                      <a:pt x="39" y="12"/>
                      <a:pt x="30" y="0"/>
                      <a:pt x="26" y="3"/>
                    </a:cubicBezTo>
                    <a:cubicBezTo>
                      <a:pt x="22" y="7"/>
                      <a:pt x="22" y="20"/>
                      <a:pt x="36" y="39"/>
                    </a:cubicBezTo>
                    <a:cubicBezTo>
                      <a:pt x="51" y="58"/>
                      <a:pt x="62" y="71"/>
                      <a:pt x="62" y="71"/>
                    </a:cubicBezTo>
                    <a:cubicBezTo>
                      <a:pt x="62" y="71"/>
                      <a:pt x="46" y="142"/>
                      <a:pt x="23" y="169"/>
                    </a:cubicBezTo>
                    <a:cubicBezTo>
                      <a:pt x="0" y="197"/>
                      <a:pt x="59" y="186"/>
                      <a:pt x="66" y="190"/>
                    </a:cubicBezTo>
                    <a:cubicBezTo>
                      <a:pt x="66" y="190"/>
                      <a:pt x="95" y="122"/>
                      <a:pt x="99" y="83"/>
                    </a:cubicBezTo>
                    <a:cubicBezTo>
                      <a:pt x="99" y="83"/>
                      <a:pt x="131" y="21"/>
                      <a:pt x="135" y="9"/>
                    </a:cubicBezTo>
                    <a:cubicBezTo>
                      <a:pt x="109" y="11"/>
                      <a:pt x="83" y="10"/>
                      <a:pt x="57" y="11"/>
                    </a:cubicBezTo>
                    <a:close/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aa71508-e58f-4a50-b248-f89db11e67f6" id="60" name="îṥľiḍè">
                <a:extLst>
                  <a:ext uri="{FF2B5EF4-FFF2-40B4-BE49-F238E27FC236}">
                    <a16:creationId id="{4BB0C882-721B-7449-ECB9-471AFFA7F706}"/>
                  </a:ext>
                </a:extLst>
              </p:cNvPr>
              <p:cNvSpPr/>
              <p:nvPr/>
            </p:nvSpPr>
            <p:spPr bwMode="auto">
              <a:xfrm flipH="true" flipV="false">
                <a:off x="9483711" y="1651772"/>
                <a:ext cx="520667" cy="428887"/>
              </a:xfrm>
              <a:custGeom>
                <a:avLst/>
                <a:gdLst>
                  <a:gd fmla="*/ 271 w 272" name="T0"/>
                  <a:gd fmla="*/ 24 h 224" name="T1"/>
                  <a:gd fmla="*/ 212 w 272" name="T2"/>
                  <a:gd fmla="*/ 16 h 224" name="T3"/>
                  <a:gd fmla="*/ 100 w 272" name="T4"/>
                  <a:gd fmla="*/ 156 h 224" name="T5"/>
                  <a:gd fmla="*/ 0 w 272" name="T6"/>
                  <a:gd fmla="*/ 104 h 224" name="T7"/>
                  <a:gd fmla="*/ 21 w 272" name="T8"/>
                  <a:gd fmla="*/ 145 h 224" name="T9"/>
                  <a:gd fmla="*/ 55 w 272" name="T10"/>
                  <a:gd fmla="*/ 215 h 224" name="T11"/>
                  <a:gd fmla="*/ 174 w 272" name="T12"/>
                  <a:gd fmla="*/ 205 h 224" name="T13"/>
                  <a:gd fmla="*/ 271 w 272" name="T14"/>
                  <a:gd fmla="*/ 24 h 22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224" w="272">
                    <a:moveTo>
                      <a:pt x="271" y="24"/>
                    </a:moveTo>
                    <a:cubicBezTo>
                      <a:pt x="269" y="9"/>
                      <a:pt x="221" y="0"/>
                      <a:pt x="212" y="16"/>
                    </a:cubicBezTo>
                    <a:cubicBezTo>
                      <a:pt x="203" y="32"/>
                      <a:pt x="144" y="163"/>
                      <a:pt x="100" y="156"/>
                    </a:cubicBezTo>
                    <a:cubicBezTo>
                      <a:pt x="70" y="151"/>
                      <a:pt x="27" y="122"/>
                      <a:pt x="0" y="104"/>
                    </a:cubicBezTo>
                    <a:cubicBezTo>
                      <a:pt x="7" y="118"/>
                      <a:pt x="13" y="132"/>
                      <a:pt x="21" y="145"/>
                    </a:cubicBezTo>
                    <a:cubicBezTo>
                      <a:pt x="35" y="168"/>
                      <a:pt x="46" y="191"/>
                      <a:pt x="55" y="215"/>
                    </a:cubicBezTo>
                    <a:cubicBezTo>
                      <a:pt x="82" y="219"/>
                      <a:pt x="137" y="224"/>
                      <a:pt x="174" y="205"/>
                    </a:cubicBezTo>
                    <a:cubicBezTo>
                      <a:pt x="226" y="178"/>
                      <a:pt x="272" y="39"/>
                      <a:pt x="271" y="24"/>
                    </a:cubicBezTo>
                  </a:path>
                </a:pathLst>
              </a:custGeom>
              <a:solidFill>
                <a:srgbClr val="C052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76dc722-6170-45ed-a3f2-7ebb398d5bb2" id="61" name="ís1ídé">
                <a:extLst>
                  <a:ext uri="{FF2B5EF4-FFF2-40B4-BE49-F238E27FC236}">
                    <a16:creationId id="{A2A85C9F-B268-7012-52AE-AE455898AF28}"/>
                  </a:ext>
                </a:extLst>
              </p:cNvPr>
              <p:cNvSpPr/>
              <p:nvPr/>
            </p:nvSpPr>
            <p:spPr bwMode="auto">
              <a:xfrm flipH="true" flipV="false">
                <a:off x="9658444" y="1127578"/>
                <a:ext cx="402413" cy="596558"/>
              </a:xfrm>
              <a:custGeom>
                <a:avLst/>
                <a:gdLst>
                  <a:gd fmla="*/ 153 w 210" name="T0"/>
                  <a:gd fmla="*/ 83 h 312" name="T1"/>
                  <a:gd fmla="*/ 171 w 210" name="T2"/>
                  <a:gd fmla="*/ 176 h 312" name="T3"/>
                  <a:gd fmla="*/ 198 w 210" name="T4"/>
                  <a:gd fmla="*/ 255 h 312" name="T5"/>
                  <a:gd fmla="*/ 74 w 210" name="T6"/>
                  <a:gd fmla="*/ 288 h 312" name="T7"/>
                  <a:gd fmla="*/ 4 w 210" name="T8"/>
                  <a:gd fmla="*/ 114 h 312" name="T9"/>
                  <a:gd fmla="*/ 153 w 210" name="T10"/>
                  <a:gd fmla="*/ 83 h 31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312" w="210">
                    <a:moveTo>
                      <a:pt x="153" y="83"/>
                    </a:moveTo>
                    <a:cubicBezTo>
                      <a:pt x="153" y="83"/>
                      <a:pt x="154" y="122"/>
                      <a:pt x="171" y="176"/>
                    </a:cubicBezTo>
                    <a:cubicBezTo>
                      <a:pt x="189" y="232"/>
                      <a:pt x="196" y="243"/>
                      <a:pt x="198" y="255"/>
                    </a:cubicBezTo>
                    <a:cubicBezTo>
                      <a:pt x="210" y="312"/>
                      <a:pt x="103" y="310"/>
                      <a:pt x="74" y="288"/>
                    </a:cubicBezTo>
                    <a:cubicBezTo>
                      <a:pt x="45" y="266"/>
                      <a:pt x="8" y="139"/>
                      <a:pt x="4" y="114"/>
                    </a:cubicBezTo>
                    <a:cubicBezTo>
                      <a:pt x="0" y="88"/>
                      <a:pt x="112" y="0"/>
                      <a:pt x="153" y="83"/>
                    </a:cubicBezTo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96a90ead-a171-4c25-8f56-389a69a6ec8d" id="62" name="îşļiḍé">
                <a:extLst>
                  <a:ext uri="{FF2B5EF4-FFF2-40B4-BE49-F238E27FC236}">
                    <a16:creationId id="{49208F3A-3ECD-E94C-9AF6-59929F829C10}"/>
                  </a:ext>
                </a:extLst>
              </p:cNvPr>
              <p:cNvSpPr/>
              <p:nvPr/>
            </p:nvSpPr>
            <p:spPr bwMode="auto">
              <a:xfrm flipH="true" flipV="false">
                <a:off x="9640794" y="1058744"/>
                <a:ext cx="573616" cy="619503"/>
              </a:xfrm>
              <a:custGeom>
                <a:avLst/>
                <a:gdLst>
                  <a:gd fmla="*/ 136 w 299" name="T0"/>
                  <a:gd fmla="*/ 257 h 324" name="T1"/>
                  <a:gd fmla="*/ 150 w 299" name="T2"/>
                  <a:gd fmla="*/ 185 h 324" name="T3"/>
                  <a:gd fmla="*/ 148 w 299" name="T4"/>
                  <a:gd fmla="*/ 151 h 324" name="T5"/>
                  <a:gd fmla="*/ 177 w 299" name="T6"/>
                  <a:gd fmla="*/ 130 h 324" name="T7"/>
                  <a:gd fmla="*/ 210 w 299" name="T8"/>
                  <a:gd fmla="*/ 126 h 324" name="T9"/>
                  <a:gd fmla="*/ 251 w 299" name="T10"/>
                  <a:gd fmla="*/ 121 h 324" name="T11"/>
                  <a:gd fmla="*/ 243 w 299" name="T12"/>
                  <a:gd fmla="*/ 35 h 324" name="T13"/>
                  <a:gd fmla="*/ 148 w 299" name="T14"/>
                  <a:gd fmla="*/ 17 h 324" name="T15"/>
                  <a:gd fmla="*/ 55 w 299" name="T16"/>
                  <a:gd fmla="*/ 110 h 324" name="T17"/>
                  <a:gd fmla="*/ 52 w 299" name="T18"/>
                  <a:gd fmla="*/ 92 h 324" name="T19"/>
                  <a:gd fmla="*/ 51 w 299" name="T20"/>
                  <a:gd fmla="*/ 110 h 324" name="T21"/>
                  <a:gd fmla="*/ 32 w 299" name="T22"/>
                  <a:gd fmla="*/ 109 h 324" name="T23"/>
                  <a:gd fmla="*/ 47 w 299" name="T24"/>
                  <a:gd fmla="*/ 122 h 324" name="T25"/>
                  <a:gd fmla="*/ 61 w 299" name="T26"/>
                  <a:gd fmla="*/ 245 h 324" name="T27"/>
                  <a:gd fmla="*/ 114 w 299" name="T28"/>
                  <a:gd fmla="*/ 303 h 324" name="T29"/>
                  <a:gd fmla="*/ 130 w 299" name="T30"/>
                  <a:gd fmla="*/ 297 h 324" name="T31"/>
                  <a:gd fmla="*/ 143 w 299" name="T32"/>
                  <a:gd fmla="*/ 311 h 324" name="T33"/>
                  <a:gd fmla="*/ 136 w 299" name="T34"/>
                  <a:gd fmla="*/ 257 h 324" name="T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b="b" l="0" r="r" t="0"/>
                <a:pathLst>
                  <a:path h="324" w="299">
                    <a:moveTo>
                      <a:pt x="136" y="257"/>
                    </a:moveTo>
                    <a:cubicBezTo>
                      <a:pt x="136" y="257"/>
                      <a:pt x="165" y="238"/>
                      <a:pt x="150" y="185"/>
                    </a:cubicBezTo>
                    <a:cubicBezTo>
                      <a:pt x="145" y="167"/>
                      <a:pt x="148" y="151"/>
                      <a:pt x="148" y="151"/>
                    </a:cubicBezTo>
                    <a:cubicBezTo>
                      <a:pt x="148" y="151"/>
                      <a:pt x="141" y="163"/>
                      <a:pt x="177" y="130"/>
                    </a:cubicBezTo>
                    <a:cubicBezTo>
                      <a:pt x="182" y="124"/>
                      <a:pt x="196" y="125"/>
                      <a:pt x="210" y="126"/>
                    </a:cubicBezTo>
                    <a:cubicBezTo>
                      <a:pt x="225" y="127"/>
                      <a:pt x="242" y="128"/>
                      <a:pt x="251" y="121"/>
                    </a:cubicBezTo>
                    <a:cubicBezTo>
                      <a:pt x="268" y="108"/>
                      <a:pt x="299" y="53"/>
                      <a:pt x="243" y="35"/>
                    </a:cubicBezTo>
                    <a:cubicBezTo>
                      <a:pt x="186" y="16"/>
                      <a:pt x="123" y="0"/>
                      <a:pt x="148" y="17"/>
                    </a:cubicBezTo>
                    <a:cubicBezTo>
                      <a:pt x="245" y="83"/>
                      <a:pt x="89" y="66"/>
                      <a:pt x="55" y="110"/>
                    </a:cubicBezTo>
                    <a:cubicBezTo>
                      <a:pt x="55" y="110"/>
                      <a:pt x="61" y="92"/>
                      <a:pt x="52" y="92"/>
                    </a:cubicBezTo>
                    <a:cubicBezTo>
                      <a:pt x="34" y="92"/>
                      <a:pt x="51" y="110"/>
                      <a:pt x="51" y="110"/>
                    </a:cubicBezTo>
                    <a:cubicBezTo>
                      <a:pt x="51" y="110"/>
                      <a:pt x="39" y="95"/>
                      <a:pt x="32" y="109"/>
                    </a:cubicBezTo>
                    <a:cubicBezTo>
                      <a:pt x="26" y="122"/>
                      <a:pt x="47" y="122"/>
                      <a:pt x="47" y="122"/>
                    </a:cubicBezTo>
                    <a:cubicBezTo>
                      <a:pt x="47" y="122"/>
                      <a:pt x="0" y="183"/>
                      <a:pt x="61" y="245"/>
                    </a:cubicBezTo>
                    <a:cubicBezTo>
                      <a:pt x="61" y="245"/>
                      <a:pt x="112" y="292"/>
                      <a:pt x="114" y="303"/>
                    </a:cubicBezTo>
                    <a:cubicBezTo>
                      <a:pt x="116" y="314"/>
                      <a:pt x="130" y="297"/>
                      <a:pt x="130" y="297"/>
                    </a:cubicBezTo>
                    <a:cubicBezTo>
                      <a:pt x="130" y="297"/>
                      <a:pt x="120" y="324"/>
                      <a:pt x="143" y="311"/>
                    </a:cubicBezTo>
                    <a:cubicBezTo>
                      <a:pt x="183" y="290"/>
                      <a:pt x="136" y="257"/>
                      <a:pt x="136" y="257"/>
                    </a:cubicBezTo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646b48b8-f8c1-4bca-b441-783feca8c39e" id="63" name="îŝļíďê">
                <a:extLst>
                  <a:ext uri="{FF2B5EF4-FFF2-40B4-BE49-F238E27FC236}">
                    <a16:creationId id="{41BA56B5-2172-A45D-F22C-BDF301D0AE2C}"/>
                  </a:ext>
                </a:extLst>
              </p:cNvPr>
              <p:cNvSpPr/>
              <p:nvPr/>
            </p:nvSpPr>
            <p:spPr bwMode="auto">
              <a:xfrm flipH="true" flipV="false">
                <a:off x="9893186" y="1464686"/>
                <a:ext cx="130608" cy="132373"/>
              </a:xfrm>
              <a:custGeom>
                <a:avLst/>
                <a:gdLst>
                  <a:gd fmla="*/ 53 w 68" name="T0"/>
                  <a:gd fmla="*/ 14 h 69" name="T1"/>
                  <a:gd fmla="*/ 18 w 68" name="T2"/>
                  <a:gd fmla="*/ 11 h 69" name="T3"/>
                  <a:gd fmla="*/ 61 w 68" name="T4"/>
                  <a:gd fmla="*/ 40 h 69" name="T5"/>
                  <a:gd fmla="*/ 53 w 68" name="T6"/>
                  <a:gd fmla="*/ 14 h 69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69" w="68">
                    <a:moveTo>
                      <a:pt x="53" y="14"/>
                    </a:moveTo>
                    <a:cubicBezTo>
                      <a:pt x="53" y="14"/>
                      <a:pt x="36" y="0"/>
                      <a:pt x="18" y="11"/>
                    </a:cubicBezTo>
                    <a:cubicBezTo>
                      <a:pt x="0" y="23"/>
                      <a:pt x="24" y="69"/>
                      <a:pt x="61" y="40"/>
                    </a:cubicBezTo>
                    <a:cubicBezTo>
                      <a:pt x="61" y="40"/>
                      <a:pt x="68" y="33"/>
                      <a:pt x="53" y="14"/>
                    </a:cubicBezTo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f69984e-f6e8-469f-a578-7562b92aeecb" id="64" name="ísļiďé">
                <a:extLst>
                  <a:ext uri="{FF2B5EF4-FFF2-40B4-BE49-F238E27FC236}">
                    <a16:creationId id="{0876DB7E-1E80-1643-4E4A-5B218B0181EF}"/>
                  </a:ext>
                </a:extLst>
              </p:cNvPr>
              <p:cNvSpPr/>
              <p:nvPr/>
            </p:nvSpPr>
            <p:spPr bwMode="auto">
              <a:xfrm flipH="true" flipV="false">
                <a:off x="9988493" y="1485866"/>
                <a:ext cx="12355" cy="22945"/>
              </a:xfrm>
              <a:custGeom>
                <a:avLst/>
                <a:gdLst>
                  <a:gd fmla="*/ 7 w 7" name="T0"/>
                  <a:gd fmla="*/ 0 h 12" name="T1"/>
                  <a:gd fmla="*/ 6 w 7" name="T2"/>
                  <a:gd fmla="*/ 0 h 12" name="T3"/>
                  <a:gd fmla="*/ 0 w 7" name="T4"/>
                  <a:gd fmla="*/ 12 h 12" name="T5"/>
                  <a:gd fmla="*/ 6 w 7" name="T6"/>
                  <a:gd fmla="*/ 0 h 12" name="T7"/>
                  <a:gd fmla="*/ 7 w 7" name="T8"/>
                  <a:gd fmla="*/ 0 h 1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2" w="7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3"/>
                      <a:pt x="0" y="7"/>
                      <a:pt x="0" y="12"/>
                    </a:cubicBezTo>
                    <a:cubicBezTo>
                      <a:pt x="0" y="7"/>
                      <a:pt x="2" y="3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</a:path>
                </a:pathLst>
              </a:custGeom>
              <a:solidFill>
                <a:srgbClr val="583E3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f20d327e-6bbc-4188-bc85-bc9dbb0670e8" id="65" name="îṥ1iḑê">
                <a:extLst>
                  <a:ext uri="{FF2B5EF4-FFF2-40B4-BE49-F238E27FC236}">
                    <a16:creationId id="{D569BC2C-53C4-DD9C-BE04-A704C45B7649}"/>
                  </a:ext>
                </a:extLst>
              </p:cNvPr>
              <p:cNvSpPr/>
              <p:nvPr/>
            </p:nvSpPr>
            <p:spPr bwMode="auto">
              <a:xfrm flipH="true" flipV="false">
                <a:off x="9898480" y="1477041"/>
                <a:ext cx="102368" cy="81188"/>
              </a:xfrm>
              <a:custGeom>
                <a:avLst/>
                <a:gdLst>
                  <a:gd fmla="*/ 27 w 54" name="T0"/>
                  <a:gd fmla="*/ 34 h 42" name="T1"/>
                  <a:gd fmla="*/ 9 w 54" name="T2"/>
                  <a:gd fmla="*/ 17 h 42" name="T3"/>
                  <a:gd fmla="*/ 37 w 54" name="T4"/>
                  <a:gd fmla="*/ 29 h 42" name="T5"/>
                  <a:gd fmla="*/ 45 w 54" name="T6"/>
                  <a:gd fmla="*/ 29 h 42" name="T7"/>
                  <a:gd fmla="*/ 27 w 54" name="T8"/>
                  <a:gd fmla="*/ 34 h 42" name="T9"/>
                  <a:gd fmla="*/ 20 w 54" name="T10"/>
                  <a:gd fmla="*/ 0 h 42" name="T11"/>
                  <a:gd fmla="*/ 7 w 54" name="T12"/>
                  <a:gd fmla="*/ 4 h 42" name="T13"/>
                  <a:gd fmla="*/ 6 w 54" name="T14"/>
                  <a:gd fmla="*/ 4 h 42" name="T15"/>
                  <a:gd fmla="*/ 0 w 54" name="T16"/>
                  <a:gd fmla="*/ 16 h 42" name="T17"/>
                  <a:gd fmla="*/ 26 w 54" name="T18"/>
                  <a:gd fmla="*/ 42 h 42" name="T19"/>
                  <a:gd fmla="*/ 49 w 54" name="T20"/>
                  <a:gd fmla="*/ 33 h 42" name="T21"/>
                  <a:gd fmla="*/ 47 w 54" name="T22"/>
                  <a:gd fmla="*/ 17 h 42" name="T23"/>
                  <a:gd fmla="*/ 47 w 54" name="T24"/>
                  <a:gd fmla="*/ 17 h 42" name="T25"/>
                  <a:gd fmla="*/ 36 w 54" name="T26"/>
                  <a:gd fmla="*/ 21 h 42" name="T27"/>
                  <a:gd fmla="*/ 28 w 54" name="T28"/>
                  <a:gd fmla="*/ 19 h 42" name="T29"/>
                  <a:gd fmla="*/ 22 w 54" name="T30"/>
                  <a:gd fmla="*/ 3 h 42" name="T31"/>
                  <a:gd fmla="*/ 23 w 54" name="T32"/>
                  <a:gd fmla="*/ 0 h 42" name="T33"/>
                  <a:gd fmla="*/ 20 w 54" name="T34"/>
                  <a:gd fmla="*/ 0 h 42" name="T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b="b" l="0" r="r" t="0"/>
                <a:pathLst>
                  <a:path h="42" w="54">
                    <a:moveTo>
                      <a:pt x="27" y="34"/>
                    </a:moveTo>
                    <a:cubicBezTo>
                      <a:pt x="11" y="34"/>
                      <a:pt x="9" y="17"/>
                      <a:pt x="9" y="17"/>
                    </a:cubicBezTo>
                    <a:cubicBezTo>
                      <a:pt x="15" y="27"/>
                      <a:pt x="28" y="29"/>
                      <a:pt x="37" y="29"/>
                    </a:cubicBezTo>
                    <a:cubicBezTo>
                      <a:pt x="41" y="29"/>
                      <a:pt x="45" y="29"/>
                      <a:pt x="45" y="29"/>
                    </a:cubicBezTo>
                    <a:cubicBezTo>
                      <a:pt x="37" y="32"/>
                      <a:pt x="31" y="34"/>
                      <a:pt x="27" y="34"/>
                    </a:cubicBezTo>
                    <a:moveTo>
                      <a:pt x="20" y="0"/>
                    </a:moveTo>
                    <a:cubicBezTo>
                      <a:pt x="16" y="0"/>
                      <a:pt x="11" y="1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2" y="7"/>
                      <a:pt x="0" y="11"/>
                      <a:pt x="0" y="16"/>
                    </a:cubicBezTo>
                    <a:cubicBezTo>
                      <a:pt x="0" y="28"/>
                      <a:pt x="10" y="42"/>
                      <a:pt x="26" y="42"/>
                    </a:cubicBezTo>
                    <a:cubicBezTo>
                      <a:pt x="33" y="42"/>
                      <a:pt x="40" y="40"/>
                      <a:pt x="49" y="33"/>
                    </a:cubicBezTo>
                    <a:cubicBezTo>
                      <a:pt x="49" y="33"/>
                      <a:pt x="54" y="29"/>
                      <a:pt x="47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4" y="20"/>
                      <a:pt x="40" y="21"/>
                      <a:pt x="36" y="21"/>
                    </a:cubicBezTo>
                    <a:cubicBezTo>
                      <a:pt x="33" y="21"/>
                      <a:pt x="30" y="21"/>
                      <a:pt x="28" y="19"/>
                    </a:cubicBezTo>
                    <a:cubicBezTo>
                      <a:pt x="23" y="15"/>
                      <a:pt x="21" y="9"/>
                      <a:pt x="22" y="3"/>
                    </a:cubicBezTo>
                    <a:cubicBezTo>
                      <a:pt x="22" y="2"/>
                      <a:pt x="22" y="1"/>
                      <a:pt x="23" y="0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F6F4E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94d1d8b-3f28-4d9b-8e14-b473f0a70d86" id="66" name="ïśľîḋe">
                <a:extLst>
                  <a:ext uri="{FF2B5EF4-FFF2-40B4-BE49-F238E27FC236}">
                    <a16:creationId id="{ACF7C8AA-91D8-2DF1-A9D2-D8B2B8999FB9}"/>
                  </a:ext>
                </a:extLst>
              </p:cNvPr>
              <p:cNvSpPr/>
              <p:nvPr/>
            </p:nvSpPr>
            <p:spPr bwMode="auto">
              <a:xfrm flipH="true" flipV="false">
                <a:off x="9914364" y="1510575"/>
                <a:ext cx="68834" cy="31769"/>
              </a:xfrm>
              <a:custGeom>
                <a:avLst/>
                <a:gdLst>
                  <a:gd fmla="*/ 0 w 36" name="T0"/>
                  <a:gd fmla="*/ 0 h 17" name="T1"/>
                  <a:gd fmla="*/ 18 w 36" name="T2"/>
                  <a:gd fmla="*/ 17 h 17" name="T3"/>
                  <a:gd fmla="*/ 36 w 36" name="T4"/>
                  <a:gd fmla="*/ 12 h 17" name="T5"/>
                  <a:gd fmla="*/ 28 w 36" name="T6"/>
                  <a:gd fmla="*/ 12 h 17" name="T7"/>
                  <a:gd fmla="*/ 0 w 36" name="T8"/>
                  <a:gd fmla="*/ 0 h 1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7" w="36">
                    <a:moveTo>
                      <a:pt x="0" y="0"/>
                    </a:moveTo>
                    <a:cubicBezTo>
                      <a:pt x="0" y="0"/>
                      <a:pt x="2" y="17"/>
                      <a:pt x="18" y="17"/>
                    </a:cubicBezTo>
                    <a:cubicBezTo>
                      <a:pt x="22" y="17"/>
                      <a:pt x="28" y="15"/>
                      <a:pt x="36" y="12"/>
                    </a:cubicBezTo>
                    <a:cubicBezTo>
                      <a:pt x="36" y="12"/>
                      <a:pt x="32" y="12"/>
                      <a:pt x="28" y="12"/>
                    </a:cubicBezTo>
                    <a:cubicBezTo>
                      <a:pt x="19" y="12"/>
                      <a:pt x="6" y="10"/>
                      <a:pt x="0" y="0"/>
                    </a:cubicBezTo>
                  </a:path>
                </a:pathLst>
              </a:custGeom>
              <a:solidFill>
                <a:srgbClr val="F2EFD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5e5e2cd1-71d3-498b-8be2-0d8ed8edcc1e" id="67" name="iṣļïďe">
                <a:extLst>
                  <a:ext uri="{FF2B5EF4-FFF2-40B4-BE49-F238E27FC236}">
                    <a16:creationId id="{AF9961E0-B711-DC32-EBB1-301BEE0A76D0}"/>
                  </a:ext>
                </a:extLst>
              </p:cNvPr>
              <p:cNvSpPr/>
              <p:nvPr/>
            </p:nvSpPr>
            <p:spPr bwMode="auto">
              <a:xfrm flipH="true" flipV="false">
                <a:off x="9792582" y="1314664"/>
                <a:ext cx="95308" cy="105898"/>
              </a:xfrm>
              <a:custGeom>
                <a:avLst/>
                <a:gdLst>
                  <a:gd fmla="*/ 45 w 50" name="T0"/>
                  <a:gd fmla="*/ 5 h 55" name="T1"/>
                  <a:gd fmla="*/ 44 w 50" name="T2"/>
                  <a:gd fmla="*/ 22 h 55" name="T3"/>
                  <a:gd fmla="*/ 13 w 50" name="T4"/>
                  <a:gd fmla="*/ 38 h 55" name="T5"/>
                  <a:gd fmla="*/ 32 w 50" name="T6"/>
                  <a:gd fmla="*/ 15 h 55" name="T7"/>
                  <a:gd fmla="*/ 45 w 50" name="T8"/>
                  <a:gd fmla="*/ 5 h 55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55" w="50">
                    <a:moveTo>
                      <a:pt x="45" y="5"/>
                    </a:moveTo>
                    <a:cubicBezTo>
                      <a:pt x="45" y="5"/>
                      <a:pt x="50" y="13"/>
                      <a:pt x="44" y="22"/>
                    </a:cubicBezTo>
                    <a:cubicBezTo>
                      <a:pt x="37" y="31"/>
                      <a:pt x="21" y="21"/>
                      <a:pt x="13" y="38"/>
                    </a:cubicBezTo>
                    <a:cubicBezTo>
                      <a:pt x="4" y="55"/>
                      <a:pt x="0" y="23"/>
                      <a:pt x="32" y="15"/>
                    </a:cubicBezTo>
                    <a:cubicBezTo>
                      <a:pt x="32" y="15"/>
                      <a:pt x="35" y="0"/>
                      <a:pt x="45" y="5"/>
                    </a:cubicBez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a756246-7ab4-4f52-b21c-105e430b6588" id="68" name="ïṥľidê">
                <a:extLst>
                  <a:ext uri="{FF2B5EF4-FFF2-40B4-BE49-F238E27FC236}">
                    <a16:creationId id="{255D3C4E-86C1-D6A8-BA69-15429038C2B2}"/>
                  </a:ext>
                </a:extLst>
              </p:cNvPr>
              <p:cNvSpPr/>
              <p:nvPr/>
            </p:nvSpPr>
            <p:spPr bwMode="auto">
              <a:xfrm flipH="true" flipV="false">
                <a:off x="9773168" y="1415267"/>
                <a:ext cx="42359" cy="22945"/>
              </a:xfrm>
              <a:custGeom>
                <a:avLst/>
                <a:gdLst>
                  <a:gd fmla="*/ 22 w 22" name="T0"/>
                  <a:gd fmla="*/ 0 h 12" name="T1"/>
                  <a:gd fmla="*/ 22 w 22" name="T2"/>
                  <a:gd fmla="*/ 0 h 12" name="T3"/>
                  <a:gd fmla="*/ 22 w 22" name="T4"/>
                  <a:gd fmla="*/ 0 h 12" name="T5"/>
                  <a:gd fmla="*/ 22 w 22" name="T6"/>
                  <a:gd fmla="*/ 0 h 12" name="T7"/>
                  <a:gd fmla="*/ 12 w 22" name="T8"/>
                  <a:gd fmla="*/ 5 h 12" name="T9"/>
                  <a:gd fmla="*/ 0 w 22" name="T10"/>
                  <a:gd fmla="*/ 6 h 12" name="T11"/>
                  <a:gd fmla="*/ 13 w 22" name="T12"/>
                  <a:gd fmla="*/ 7 h 12" name="T13"/>
                  <a:gd fmla="*/ 14 w 22" name="T14"/>
                  <a:gd fmla="*/ 7 h 12" name="T15"/>
                  <a:gd fmla="*/ 13 w 22" name="T16"/>
                  <a:gd fmla="*/ 8 h 12" name="T17"/>
                  <a:gd fmla="*/ 1 w 22" name="T18"/>
                  <a:gd fmla="*/ 10 h 12" name="T19"/>
                  <a:gd fmla="*/ 13 w 22" name="T20"/>
                  <a:gd fmla="*/ 10 h 12" name="T21"/>
                  <a:gd fmla="*/ 21 w 22" name="T22"/>
                  <a:gd fmla="*/ 2 h 12" name="T23"/>
                  <a:gd fmla="*/ 22 w 22" name="T24"/>
                  <a:gd fmla="*/ 0 h 12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12" w="22"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2"/>
                      <a:pt x="17" y="4"/>
                      <a:pt x="12" y="5"/>
                    </a:cubicBezTo>
                    <a:cubicBezTo>
                      <a:pt x="6" y="8"/>
                      <a:pt x="0" y="6"/>
                      <a:pt x="0" y="6"/>
                    </a:cubicBezTo>
                    <a:cubicBezTo>
                      <a:pt x="0" y="6"/>
                      <a:pt x="6" y="9"/>
                      <a:pt x="13" y="7"/>
                    </a:cubicBezTo>
                    <a:cubicBezTo>
                      <a:pt x="13" y="7"/>
                      <a:pt x="14" y="7"/>
                      <a:pt x="14" y="7"/>
                    </a:cubicBezTo>
                    <a:cubicBezTo>
                      <a:pt x="14" y="7"/>
                      <a:pt x="13" y="7"/>
                      <a:pt x="13" y="8"/>
                    </a:cubicBezTo>
                    <a:cubicBezTo>
                      <a:pt x="7" y="11"/>
                      <a:pt x="1" y="10"/>
                      <a:pt x="1" y="10"/>
                    </a:cubicBezTo>
                    <a:cubicBezTo>
                      <a:pt x="1" y="10"/>
                      <a:pt x="7" y="12"/>
                      <a:pt x="13" y="10"/>
                    </a:cubicBezTo>
                    <a:cubicBezTo>
                      <a:pt x="17" y="8"/>
                      <a:pt x="20" y="4"/>
                      <a:pt x="21" y="2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5C708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d76fe86-4ffe-4181-8a7f-f140b72c6a08" id="69" name="iśļîḓè">
                <a:extLst>
                  <a:ext uri="{FF2B5EF4-FFF2-40B4-BE49-F238E27FC236}">
                    <a16:creationId id="{3779529E-4FE4-7651-8423-82A4333D2F34}"/>
                  </a:ext>
                </a:extLst>
              </p:cNvPr>
              <p:cNvSpPr/>
              <p:nvPr/>
            </p:nvSpPr>
            <p:spPr bwMode="auto">
              <a:xfrm flipH="true" flipV="false">
                <a:off x="9732573" y="1542344"/>
                <a:ext cx="44125" cy="22945"/>
              </a:xfrm>
              <a:custGeom>
                <a:avLst/>
                <a:gdLst>
                  <a:gd fmla="*/ 0 w 23" name="T0"/>
                  <a:gd fmla="*/ 0 h 12" name="T1"/>
                  <a:gd fmla="*/ 4 w 23" name="T2"/>
                  <a:gd fmla="*/ 3 h 12" name="T3"/>
                  <a:gd fmla="*/ 7 w 23" name="T4"/>
                  <a:gd fmla="*/ 6 h 12" name="T5"/>
                  <a:gd fmla="*/ 9 w 23" name="T6"/>
                  <a:gd fmla="*/ 7 h 12" name="T7"/>
                  <a:gd fmla="*/ 12 w 23" name="T8"/>
                  <a:gd fmla="*/ 7 h 12" name="T9"/>
                  <a:gd fmla="*/ 14 w 23" name="T10"/>
                  <a:gd fmla="*/ 8 h 12" name="T11"/>
                  <a:gd fmla="*/ 15 w 23" name="T12"/>
                  <a:gd fmla="*/ 8 h 12" name="T13"/>
                  <a:gd fmla="*/ 16 w 23" name="T14"/>
                  <a:gd fmla="*/ 8 h 12" name="T15"/>
                  <a:gd fmla="*/ 18 w 23" name="T16"/>
                  <a:gd fmla="*/ 7 h 12" name="T17"/>
                  <a:gd fmla="*/ 20 w 23" name="T18"/>
                  <a:gd fmla="*/ 6 h 12" name="T19"/>
                  <a:gd fmla="*/ 21 w 23" name="T20"/>
                  <a:gd fmla="*/ 6 h 12" name="T21"/>
                  <a:gd fmla="*/ 22 w 23" name="T22"/>
                  <a:gd fmla="*/ 5 h 12" name="T23"/>
                  <a:gd fmla="*/ 23 w 23" name="T24"/>
                  <a:gd fmla="*/ 4 h 12" name="T25"/>
                  <a:gd fmla="*/ 23 w 23" name="T26"/>
                  <a:gd fmla="*/ 5 h 12" name="T27"/>
                  <a:gd fmla="*/ 21 w 23" name="T28"/>
                  <a:gd fmla="*/ 8 h 12" name="T29"/>
                  <a:gd fmla="*/ 19 w 23" name="T30"/>
                  <a:gd fmla="*/ 10 h 12" name="T31"/>
                  <a:gd fmla="*/ 17 w 23" name="T32"/>
                  <a:gd fmla="*/ 11 h 12" name="T33"/>
                  <a:gd fmla="*/ 15 w 23" name="T34"/>
                  <a:gd fmla="*/ 12 h 12" name="T35"/>
                  <a:gd fmla="*/ 14 w 23" name="T36"/>
                  <a:gd fmla="*/ 12 h 12" name="T37"/>
                  <a:gd fmla="*/ 10 w 23" name="T38"/>
                  <a:gd fmla="*/ 11 h 12" name="T39"/>
                  <a:gd fmla="*/ 8 w 23" name="T40"/>
                  <a:gd fmla="*/ 10 h 12" name="T41"/>
                  <a:gd fmla="*/ 5 w 23" name="T42"/>
                  <a:gd fmla="*/ 8 h 12" name="T43"/>
                  <a:gd fmla="*/ 3 w 23" name="T44"/>
                  <a:gd fmla="*/ 7 h 12" name="T45"/>
                  <a:gd fmla="*/ 2 w 23" name="T46"/>
                  <a:gd fmla="*/ 5 h 12" name="T47"/>
                  <a:gd fmla="*/ 0 w 23" name="T48"/>
                  <a:gd fmla="*/ 0 h 12" name="T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b="b" l="0" r="r" t="0"/>
                <a:pathLst>
                  <a:path h="12" w="23">
                    <a:moveTo>
                      <a:pt x="0" y="0"/>
                    </a:moveTo>
                    <a:cubicBezTo>
                      <a:pt x="0" y="0"/>
                      <a:pt x="2" y="2"/>
                      <a:pt x="4" y="3"/>
                    </a:cubicBezTo>
                    <a:cubicBezTo>
                      <a:pt x="5" y="4"/>
                      <a:pt x="6" y="5"/>
                      <a:pt x="7" y="6"/>
                    </a:cubicBezTo>
                    <a:cubicBezTo>
                      <a:pt x="8" y="6"/>
                      <a:pt x="9" y="6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2" y="7"/>
                      <a:pt x="13" y="8"/>
                      <a:pt x="1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7"/>
                      <a:pt x="18" y="7"/>
                    </a:cubicBezTo>
                    <a:cubicBezTo>
                      <a:pt x="18" y="7"/>
                      <a:pt x="19" y="7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3" y="6"/>
                      <a:pt x="22" y="7"/>
                      <a:pt x="21" y="8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6" y="11"/>
                      <a:pt x="16" y="11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2" y="11"/>
                      <a:pt x="10" y="11"/>
                    </a:cubicBezTo>
                    <a:cubicBezTo>
                      <a:pt x="10" y="11"/>
                      <a:pt x="8" y="11"/>
                      <a:pt x="8" y="10"/>
                    </a:cubicBezTo>
                    <a:cubicBezTo>
                      <a:pt x="7" y="10"/>
                      <a:pt x="6" y="9"/>
                      <a:pt x="5" y="8"/>
                    </a:cubicBezTo>
                    <a:cubicBezTo>
                      <a:pt x="5" y="8"/>
                      <a:pt x="4" y="7"/>
                      <a:pt x="3" y="7"/>
                    </a:cubicBezTo>
                    <a:cubicBezTo>
                      <a:pt x="3" y="6"/>
                      <a:pt x="2" y="5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8AAA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468e6bd-4819-4fa3-ad88-85869a6ae980" id="70" name="î$1íďè">
                <a:extLst>
                  <a:ext uri="{FF2B5EF4-FFF2-40B4-BE49-F238E27FC236}">
                    <a16:creationId id="{B24BCD82-45AA-3300-E57C-B368413F19C9}"/>
                  </a:ext>
                </a:extLst>
              </p:cNvPr>
              <p:cNvSpPr/>
              <p:nvPr/>
            </p:nvSpPr>
            <p:spPr bwMode="auto">
              <a:xfrm flipH="true" flipV="false">
                <a:off x="9872006" y="1402913"/>
                <a:ext cx="74129" cy="114723"/>
              </a:xfrm>
              <a:custGeom>
                <a:avLst/>
                <a:gdLst>
                  <a:gd fmla="*/ 4 w 38" name="T0"/>
                  <a:gd fmla="*/ 0 h 60" name="T1"/>
                  <a:gd fmla="*/ 36 w 38" name="T2"/>
                  <a:gd fmla="*/ 51 h 60" name="T3"/>
                  <a:gd fmla="*/ 29 w 38" name="T4"/>
                  <a:gd fmla="*/ 58 h 60" name="T5"/>
                  <a:gd fmla="*/ 2 w 38" name="T6"/>
                  <a:gd fmla="*/ 33 h 60" name="T7"/>
                  <a:gd fmla="*/ 4 w 38" name="T8"/>
                  <a:gd fmla="*/ 0 h 60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0" w="38">
                    <a:moveTo>
                      <a:pt x="4" y="0"/>
                    </a:moveTo>
                    <a:cubicBezTo>
                      <a:pt x="4" y="0"/>
                      <a:pt x="26" y="26"/>
                      <a:pt x="36" y="51"/>
                    </a:cubicBezTo>
                    <a:cubicBezTo>
                      <a:pt x="38" y="56"/>
                      <a:pt x="33" y="60"/>
                      <a:pt x="29" y="58"/>
                    </a:cubicBezTo>
                    <a:cubicBezTo>
                      <a:pt x="18" y="52"/>
                      <a:pt x="0" y="41"/>
                      <a:pt x="2" y="33"/>
                    </a:cubicBezTo>
                    <a:cubicBezTo>
                      <a:pt x="3" y="29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593F3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74ed758-5485-4a7f-9358-dd0cc93148cc" id="71" name="îṣľîde">
                <a:extLst>
                  <a:ext uri="{FF2B5EF4-FFF2-40B4-BE49-F238E27FC236}">
                    <a16:creationId id="{245EEF70-5D26-CBB7-920B-FA1D656FBBE6}"/>
                  </a:ext>
                </a:extLst>
              </p:cNvPr>
              <p:cNvSpPr/>
              <p:nvPr/>
            </p:nvSpPr>
            <p:spPr bwMode="auto">
              <a:xfrm flipH="true" flipV="false">
                <a:off x="9663739" y="1425857"/>
                <a:ext cx="77659" cy="70599"/>
              </a:xfrm>
              <a:custGeom>
                <a:avLst/>
                <a:gdLst>
                  <a:gd fmla="*/ 0 w 40" name="T0"/>
                  <a:gd fmla="*/ 11 h 37" name="T1"/>
                  <a:gd fmla="*/ 7 w 40" name="T2"/>
                  <a:gd fmla="*/ 37 h 37" name="T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b="b" l="0" r="r" t="0"/>
                <a:pathLst>
                  <a:path h="37" w="40">
                    <a:moveTo>
                      <a:pt x="0" y="11"/>
                    </a:moveTo>
                    <a:cubicBezTo>
                      <a:pt x="7" y="0"/>
                      <a:pt x="40" y="21"/>
                      <a:pt x="7" y="37"/>
                    </a:cubicBezTo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295ad7e-9619-4ca3-9158-ff136b32d64c" id="72" name="íšľîdè">
                <a:extLst>
                  <a:ext uri="{FF2B5EF4-FFF2-40B4-BE49-F238E27FC236}">
                    <a16:creationId id="{858086A6-5C27-C08F-1ED7-39E1BB479B6E}"/>
                  </a:ext>
                </a:extLst>
              </p:cNvPr>
              <p:cNvSpPr/>
              <p:nvPr/>
            </p:nvSpPr>
            <p:spPr bwMode="auto">
              <a:xfrm flipH="true" flipV="false">
                <a:off x="9744927" y="1817679"/>
                <a:ext cx="79424" cy="132373"/>
              </a:xfrm>
              <a:custGeom>
                <a:avLst/>
                <a:gdLst>
                  <a:gd fmla="*/ 42 w 42" name="T0"/>
                  <a:gd fmla="*/ 0 h 69" name="T1"/>
                  <a:gd fmla="*/ 28 w 42" name="T2"/>
                  <a:gd fmla="*/ 6 h 69" name="T3"/>
                  <a:gd fmla="*/ 15 w 42" name="T4"/>
                  <a:gd fmla="*/ 16 h 69" name="T5"/>
                  <a:gd fmla="*/ 9 w 42" name="T6"/>
                  <a:gd fmla="*/ 22 h 69" name="T7"/>
                  <a:gd fmla="*/ 4 w 42" name="T8"/>
                  <a:gd fmla="*/ 31 h 69" name="T9"/>
                  <a:gd fmla="*/ 1 w 42" name="T10"/>
                  <a:gd fmla="*/ 40 h 69" name="T11"/>
                  <a:gd fmla="*/ 0 w 42" name="T12"/>
                  <a:gd fmla="*/ 49 h 69" name="T13"/>
                  <a:gd fmla="*/ 1 w 42" name="T14"/>
                  <a:gd fmla="*/ 58 h 69" name="T15"/>
                  <a:gd fmla="*/ 3 w 42" name="T16"/>
                  <a:gd fmla="*/ 65 h 69" name="T17"/>
                  <a:gd fmla="*/ 4 w 42" name="T18"/>
                  <a:gd fmla="*/ 68 h 69" name="T19"/>
                  <a:gd fmla="*/ 6 w 42" name="T20"/>
                  <a:gd fmla="*/ 69 h 69" name="T21"/>
                  <a:gd fmla="*/ 7 w 42" name="T22"/>
                  <a:gd fmla="*/ 69 h 69" name="T23"/>
                  <a:gd fmla="*/ 5 w 42" name="T24"/>
                  <a:gd fmla="*/ 64 h 69" name="T25"/>
                  <a:gd fmla="*/ 4 w 42" name="T26"/>
                  <a:gd fmla="*/ 57 h 69" name="T27"/>
                  <a:gd fmla="*/ 4 w 42" name="T28"/>
                  <a:gd fmla="*/ 49 h 69" name="T29"/>
                  <a:gd fmla="*/ 5 w 42" name="T30"/>
                  <a:gd fmla="*/ 41 h 69" name="T31"/>
                  <a:gd fmla="*/ 8 w 42" name="T32"/>
                  <a:gd fmla="*/ 32 h 69" name="T33"/>
                  <a:gd fmla="*/ 29 w 42" name="T34"/>
                  <a:gd fmla="*/ 8 h 69" name="T35"/>
                  <a:gd fmla="*/ 38 w 42" name="T36"/>
                  <a:gd fmla="*/ 2 h 69" name="T37"/>
                  <a:gd fmla="*/ 42 w 42" name="T38"/>
                  <a:gd fmla="*/ 0 h 69" name="T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b="b" l="0" r="r" t="0"/>
                <a:pathLst>
                  <a:path h="69" w="42">
                    <a:moveTo>
                      <a:pt x="42" y="0"/>
                    </a:moveTo>
                    <a:cubicBezTo>
                      <a:pt x="42" y="0"/>
                      <a:pt x="36" y="1"/>
                      <a:pt x="28" y="6"/>
                    </a:cubicBezTo>
                    <a:cubicBezTo>
                      <a:pt x="24" y="8"/>
                      <a:pt x="19" y="11"/>
                      <a:pt x="15" y="16"/>
                    </a:cubicBezTo>
                    <a:cubicBezTo>
                      <a:pt x="13" y="18"/>
                      <a:pt x="11" y="20"/>
                      <a:pt x="9" y="22"/>
                    </a:cubicBezTo>
                    <a:cubicBezTo>
                      <a:pt x="7" y="25"/>
                      <a:pt x="5" y="28"/>
                      <a:pt x="4" y="31"/>
                    </a:cubicBezTo>
                    <a:cubicBezTo>
                      <a:pt x="3" y="34"/>
                      <a:pt x="2" y="37"/>
                      <a:pt x="1" y="40"/>
                    </a:cubicBezTo>
                    <a:cubicBezTo>
                      <a:pt x="0" y="43"/>
                      <a:pt x="0" y="46"/>
                      <a:pt x="0" y="49"/>
                    </a:cubicBezTo>
                    <a:cubicBezTo>
                      <a:pt x="0" y="52"/>
                      <a:pt x="1" y="55"/>
                      <a:pt x="1" y="58"/>
                    </a:cubicBezTo>
                    <a:cubicBezTo>
                      <a:pt x="2" y="60"/>
                      <a:pt x="2" y="63"/>
                      <a:pt x="3" y="65"/>
                    </a:cubicBezTo>
                    <a:cubicBezTo>
                      <a:pt x="4" y="66"/>
                      <a:pt x="4" y="67"/>
                      <a:pt x="4" y="68"/>
                    </a:cubicBezTo>
                    <a:cubicBezTo>
                      <a:pt x="5" y="69"/>
                      <a:pt x="6" y="69"/>
                      <a:pt x="6" y="69"/>
                    </a:cubicBezTo>
                    <a:cubicBezTo>
                      <a:pt x="6" y="69"/>
                      <a:pt x="6" y="69"/>
                      <a:pt x="7" y="69"/>
                    </a:cubicBezTo>
                    <a:cubicBezTo>
                      <a:pt x="6" y="67"/>
                      <a:pt x="6" y="66"/>
                      <a:pt x="5" y="64"/>
                    </a:cubicBezTo>
                    <a:cubicBezTo>
                      <a:pt x="5" y="62"/>
                      <a:pt x="4" y="60"/>
                      <a:pt x="4" y="57"/>
                    </a:cubicBezTo>
                    <a:cubicBezTo>
                      <a:pt x="4" y="55"/>
                      <a:pt x="4" y="52"/>
                      <a:pt x="4" y="49"/>
                    </a:cubicBezTo>
                    <a:cubicBezTo>
                      <a:pt x="4" y="46"/>
                      <a:pt x="4" y="44"/>
                      <a:pt x="5" y="41"/>
                    </a:cubicBezTo>
                    <a:cubicBezTo>
                      <a:pt x="5" y="38"/>
                      <a:pt x="7" y="35"/>
                      <a:pt x="8" y="32"/>
                    </a:cubicBezTo>
                    <a:cubicBezTo>
                      <a:pt x="12" y="22"/>
                      <a:pt x="22" y="13"/>
                      <a:pt x="29" y="8"/>
                    </a:cubicBezTo>
                    <a:cubicBezTo>
                      <a:pt x="33" y="5"/>
                      <a:pt x="36" y="3"/>
                      <a:pt x="38" y="2"/>
                    </a:cubicBezTo>
                    <a:cubicBezTo>
                      <a:pt x="41" y="1"/>
                      <a:pt x="42" y="0"/>
                      <a:pt x="42" y="0"/>
                    </a:cubicBezTo>
                  </a:path>
                </a:pathLst>
              </a:custGeom>
              <a:solidFill>
                <a:srgbClr val="A1485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04b9ed0b-4a86-4bc1-8b66-6c1426c6bff8" id="73" name="íṡlíḋè">
                <a:extLst>
                  <a:ext uri="{FF2B5EF4-FFF2-40B4-BE49-F238E27FC236}">
                    <a16:creationId id="{42F03962-AF30-10F4-78F0-B5465D937182}"/>
                  </a:ext>
                </a:extLst>
              </p:cNvPr>
              <p:cNvSpPr/>
              <p:nvPr/>
            </p:nvSpPr>
            <p:spPr bwMode="auto">
              <a:xfrm flipH="true" flipV="false">
                <a:off x="9804936" y="1948286"/>
                <a:ext cx="12355" cy="21180"/>
              </a:xfrm>
              <a:custGeom>
                <a:avLst/>
                <a:gdLst>
                  <a:gd fmla="*/ 0 w 6" name="T0"/>
                  <a:gd fmla="*/ 0 h 11" name="T1"/>
                  <a:gd fmla="*/ 2 w 6" name="T2"/>
                  <a:gd fmla="*/ 3 h 11" name="T3"/>
                  <a:gd fmla="*/ 4 w 6" name="T4"/>
                  <a:gd fmla="*/ 7 h 11" name="T5"/>
                  <a:gd fmla="*/ 6 w 6" name="T6"/>
                  <a:gd fmla="*/ 11 h 11" name="T7"/>
                  <a:gd fmla="*/ 4 w 6" name="T8"/>
                  <a:gd fmla="*/ 7 h 11" name="T9"/>
                  <a:gd fmla="*/ 3 w 6" name="T10"/>
                  <a:gd fmla="*/ 1 h 11" name="T11"/>
                  <a:gd fmla="*/ 2 w 6" name="T12"/>
                  <a:gd fmla="*/ 1 h 11" name="T13"/>
                  <a:gd fmla="*/ 0 w 6" name="T14"/>
                  <a:gd fmla="*/ 0 h 11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1" w="6">
                    <a:moveTo>
                      <a:pt x="0" y="0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10"/>
                      <a:pt x="6" y="11"/>
                      <a:pt x="6" y="11"/>
                    </a:cubicBezTo>
                    <a:cubicBezTo>
                      <a:pt x="6" y="11"/>
                      <a:pt x="5" y="10"/>
                      <a:pt x="4" y="7"/>
                    </a:cubicBezTo>
                    <a:cubicBezTo>
                      <a:pt x="4" y="5"/>
                      <a:pt x="3" y="3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A1485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e428a50e-32db-41a2-9256-757f5885684a" id="74" name="íṥľidè">
                <a:extLst>
                  <a:ext uri="{FF2B5EF4-FFF2-40B4-BE49-F238E27FC236}">
                    <a16:creationId id="{274B2BCD-979A-B528-9292-15617633AB02}"/>
                  </a:ext>
                </a:extLst>
              </p:cNvPr>
              <p:cNvSpPr/>
              <p:nvPr/>
            </p:nvSpPr>
            <p:spPr bwMode="auto">
              <a:xfrm flipH="true" flipV="false">
                <a:off x="9109538" y="1332314"/>
                <a:ext cx="167673" cy="165907"/>
              </a:xfrm>
              <a:custGeom>
                <a:avLst/>
                <a:gdLst>
                  <a:gd fmla="*/ 87 w 87" name="T0"/>
                  <a:gd fmla="*/ 63 h 87" name="T1"/>
                  <a:gd fmla="*/ 81 w 87" name="T2"/>
                  <a:gd fmla="*/ 16 h 87" name="T3"/>
                  <a:gd fmla="*/ 2 w 87" name="T4"/>
                  <a:gd fmla="*/ 22 h 87" name="T5"/>
                  <a:gd fmla="*/ 3 w 87" name="T6"/>
                  <a:gd fmla="*/ 73 h 87" name="T7"/>
                  <a:gd fmla="*/ 64 w 87" name="T8"/>
                  <a:gd fmla="*/ 87 h 87" name="T9"/>
                  <a:gd fmla="*/ 87 w 87" name="T10"/>
                  <a:gd fmla="*/ 63 h 87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87" w="87">
                    <a:moveTo>
                      <a:pt x="87" y="63"/>
                    </a:moveTo>
                    <a:cubicBezTo>
                      <a:pt x="86" y="51"/>
                      <a:pt x="85" y="36"/>
                      <a:pt x="81" y="16"/>
                    </a:cubicBezTo>
                    <a:cubicBezTo>
                      <a:pt x="77" y="0"/>
                      <a:pt x="11" y="9"/>
                      <a:pt x="2" y="22"/>
                    </a:cubicBezTo>
                    <a:cubicBezTo>
                      <a:pt x="2" y="22"/>
                      <a:pt x="9" y="61"/>
                      <a:pt x="3" y="73"/>
                    </a:cubicBezTo>
                    <a:cubicBezTo>
                      <a:pt x="0" y="81"/>
                      <a:pt x="38" y="85"/>
                      <a:pt x="64" y="87"/>
                    </a:cubicBezTo>
                    <a:cubicBezTo>
                      <a:pt x="66" y="75"/>
                      <a:pt x="74" y="65"/>
                      <a:pt x="87" y="63"/>
                    </a:cubicBezTo>
                    <a:close/>
                  </a:path>
                </a:pathLst>
              </a:cu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7234f2e7-b0da-49e7-bf4e-e3b38bb0ca38" id="75" name="iṡľiďê">
                <a:extLst>
                  <a:ext uri="{FF2B5EF4-FFF2-40B4-BE49-F238E27FC236}">
                    <a16:creationId id="{618EBB1E-502F-BC40-C7E9-BE9380CFED61}"/>
                  </a:ext>
                </a:extLst>
              </p:cNvPr>
              <p:cNvSpPr/>
              <p:nvPr/>
            </p:nvSpPr>
            <p:spPr bwMode="auto">
              <a:xfrm flipH="true" flipV="false">
                <a:off x="9515482" y="1358788"/>
                <a:ext cx="38829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1a8be1bb-dd3a-4540-8e7b-47c08c8a9561" id="76" name="ïşḷiḋè">
                <a:extLst>
                  <a:ext uri="{FF2B5EF4-FFF2-40B4-BE49-F238E27FC236}">
                    <a16:creationId id="{F93232C4-F8C6-75F7-717C-8BB5D6D49754}"/>
                  </a:ext>
                </a:extLst>
              </p:cNvPr>
              <p:cNvSpPr/>
              <p:nvPr/>
            </p:nvSpPr>
            <p:spPr bwMode="auto">
              <a:xfrm flipH="true" flipV="false">
                <a:off x="9480181" y="1355258"/>
                <a:ext cx="40595" cy="72364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02f37a38-aa95-4d2e-91d1-c81d91515a8a" id="77" name="îsľiḓè">
                <a:extLst>
                  <a:ext uri="{FF2B5EF4-FFF2-40B4-BE49-F238E27FC236}">
                    <a16:creationId id="{9C8B2030-8F89-CBA6-0A21-E5E83BF2B4C5}"/>
                  </a:ext>
                </a:extLst>
              </p:cNvPr>
              <p:cNvSpPr/>
              <p:nvPr/>
            </p:nvSpPr>
            <p:spPr bwMode="auto">
              <a:xfrm flipH="true" flipV="false">
                <a:off x="9443118" y="1349964"/>
                <a:ext cx="40595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92052e9-39e8-461e-b706-2c0f7347c7ef" id="78" name="íṩlíḋè">
                <a:extLst>
                  <a:ext uri="{FF2B5EF4-FFF2-40B4-BE49-F238E27FC236}">
                    <a16:creationId id="{A9A409DF-4782-F900-F891-4703538860A0}"/>
                  </a:ext>
                </a:extLst>
              </p:cNvPr>
              <p:cNvSpPr/>
              <p:nvPr/>
            </p:nvSpPr>
            <p:spPr bwMode="auto">
              <a:xfrm flipH="true" flipV="false">
                <a:off x="9406054" y="1349964"/>
                <a:ext cx="38829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8a9b7cc7-4639-4667-8e97-4ec37cf09344" id="79" name="i$1îďè">
                <a:extLst>
                  <a:ext uri="{FF2B5EF4-FFF2-40B4-BE49-F238E27FC236}">
                    <a16:creationId id="{901C1AF2-3777-2FC3-4EC2-FBCD38D88E49}"/>
                  </a:ext>
                </a:extLst>
              </p:cNvPr>
              <p:cNvSpPr/>
              <p:nvPr/>
            </p:nvSpPr>
            <p:spPr bwMode="auto">
              <a:xfrm flipH="true" flipV="false">
                <a:off x="9231321" y="1335844"/>
                <a:ext cx="40595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64b3bef6-b08c-46da-830d-5eb9b56a0e62" id="80" name="iṥļiḑé">
                <a:extLst>
                  <a:ext uri="{FF2B5EF4-FFF2-40B4-BE49-F238E27FC236}">
                    <a16:creationId id="{6A1927EF-25E7-0DC9-C62C-795A6D42AB80}"/>
                  </a:ext>
                </a:extLst>
              </p:cNvPr>
              <p:cNvSpPr/>
              <p:nvPr/>
            </p:nvSpPr>
            <p:spPr bwMode="auto">
              <a:xfrm flipH="true" flipV="false">
                <a:off x="9197786" y="1332314"/>
                <a:ext cx="40595" cy="72364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96aa7835-a22f-4b2e-87b6-8d9682afe49f" id="81" name="îṡḻíḓe">
                <a:extLst>
                  <a:ext uri="{FF2B5EF4-FFF2-40B4-BE49-F238E27FC236}">
                    <a16:creationId id="{98385D70-B3CB-2169-60C5-D57D824DE46D}"/>
                  </a:ext>
                </a:extLst>
              </p:cNvPr>
              <p:cNvSpPr/>
              <p:nvPr/>
            </p:nvSpPr>
            <p:spPr bwMode="auto">
              <a:xfrm flipH="true" flipV="false">
                <a:off x="9160722" y="1327019"/>
                <a:ext cx="38829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c324182f-90ad-4b4a-a262-0a05b5c1c8dc" id="82" name="î$1ïḓe">
                <a:extLst>
                  <a:ext uri="{FF2B5EF4-FFF2-40B4-BE49-F238E27FC236}">
                    <a16:creationId id="{C5A69D0B-3A76-5ED1-9073-17A4A0267F69}"/>
                  </a:ext>
                </a:extLst>
              </p:cNvPr>
              <p:cNvSpPr/>
              <p:nvPr/>
            </p:nvSpPr>
            <p:spPr bwMode="auto">
              <a:xfrm flipH="true" flipV="false">
                <a:off x="9121893" y="1327019"/>
                <a:ext cx="40595" cy="74129"/>
              </a:xfrm>
              <a:prstGeom prst="ellipse">
                <a:avLst/>
              </a:prstGeom>
              <a:solidFill>
                <a:srgbClr val="F8F7E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29df18f7-689b-43a2-bfcb-119d5c5b6174" id="83" name="ï$ḻiḓé">
                <a:extLst>
                  <a:ext uri="{FF2B5EF4-FFF2-40B4-BE49-F238E27FC236}">
                    <a16:creationId id="{0A50B29D-35D0-BADA-2B1D-B6F7104D3D81}"/>
                  </a:ext>
                </a:extLst>
              </p:cNvPr>
              <p:cNvSpPr/>
              <p:nvPr/>
            </p:nvSpPr>
            <p:spPr bwMode="auto">
              <a:xfrm flipH="true" flipV="false">
                <a:off x="9838471" y="2133608"/>
                <a:ext cx="74129" cy="413002"/>
              </a:xfrm>
              <a:custGeom>
                <a:avLst/>
                <a:gdLst>
                  <a:gd fmla="*/ 0 w 39" name="T0"/>
                  <a:gd fmla="*/ 0 h 216" name="T1"/>
                  <a:gd fmla="*/ 1 w 39" name="T2"/>
                  <a:gd fmla="*/ 2 h 216" name="T3"/>
                  <a:gd fmla="*/ 3 w 39" name="T4"/>
                  <a:gd fmla="*/ 9 h 216" name="T5"/>
                  <a:gd fmla="*/ 10 w 39" name="T6"/>
                  <a:gd fmla="*/ 33 h 216" name="T7"/>
                  <a:gd fmla="*/ 19 w 39" name="T8"/>
                  <a:gd fmla="*/ 68 h 216" name="T9"/>
                  <a:gd fmla="*/ 28 w 39" name="T10"/>
                  <a:gd fmla="*/ 107 h 216" name="T11"/>
                  <a:gd fmla="*/ 35 w 39" name="T12"/>
                  <a:gd fmla="*/ 148 h 216" name="T13"/>
                  <a:gd fmla="*/ 36 w 39" name="T14"/>
                  <a:gd fmla="*/ 183 h 216" name="T15"/>
                  <a:gd fmla="*/ 31 w 39" name="T16"/>
                  <a:gd fmla="*/ 207 h 216" name="T17"/>
                  <a:gd fmla="*/ 27 w 39" name="T18"/>
                  <a:gd fmla="*/ 214 h 216" name="T19"/>
                  <a:gd fmla="*/ 26 w 39" name="T20"/>
                  <a:gd fmla="*/ 216 h 216" name="T21"/>
                  <a:gd fmla="*/ 27 w 39" name="T22"/>
                  <a:gd fmla="*/ 214 h 216" name="T23"/>
                  <a:gd fmla="*/ 31 w 39" name="T24"/>
                  <a:gd fmla="*/ 208 h 216" name="T25"/>
                  <a:gd fmla="*/ 38 w 39" name="T26"/>
                  <a:gd fmla="*/ 183 h 216" name="T27"/>
                  <a:gd fmla="*/ 38 w 39" name="T28"/>
                  <a:gd fmla="*/ 147 h 216" name="T29"/>
                  <a:gd fmla="*/ 32 w 39" name="T30"/>
                  <a:gd fmla="*/ 107 h 216" name="T31"/>
                  <a:gd fmla="*/ 23 w 39" name="T32"/>
                  <a:gd fmla="*/ 67 h 216" name="T33"/>
                  <a:gd fmla="*/ 12 w 39" name="T34"/>
                  <a:gd fmla="*/ 32 h 216" name="T35"/>
                  <a:gd fmla="*/ 4 w 39" name="T36"/>
                  <a:gd fmla="*/ 9 h 216" name="T37"/>
                  <a:gd fmla="*/ 1 w 39" name="T38"/>
                  <a:gd fmla="*/ 2 h 216" name="T39"/>
                  <a:gd fmla="*/ 0 w 39" name="T40"/>
                  <a:gd fmla="*/ 0 h 216" name="T41"/>
                  <a:gd fmla="*/ 0 w 39" name="T42"/>
                  <a:gd fmla="*/ 0 h 216" name="T43"/>
                  <a:gd fmla="*/ 0 w 39" name="T44"/>
                  <a:gd fmla="*/ 0 h 216" name="T45"/>
                  <a:gd fmla="*/ 0 w 39" name="T46"/>
                  <a:gd fmla="*/ 0 h 216" name="T47"/>
                  <a:gd fmla="*/ 0 w 39" name="T48"/>
                  <a:gd fmla="*/ 0 h 216" name="T49"/>
                  <a:gd fmla="*/ 0 w 39" name="T50"/>
                  <a:gd fmla="*/ 0 h 216" name="T51"/>
                  <a:gd fmla="*/ 0 w 39" name="T52"/>
                  <a:gd fmla="*/ 0 h 216" name="T53"/>
                  <a:gd fmla="*/ 0 w 39" name="T54"/>
                  <a:gd fmla="*/ 0 h 216" name="T55"/>
                  <a:gd fmla="*/ 0 w 39" name="T56"/>
                  <a:gd fmla="*/ 0 h 216" name="T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b="b" l="0" r="r" t="0"/>
                <a:pathLst>
                  <a:path h="216" w="39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1" y="4"/>
                      <a:pt x="2" y="6"/>
                      <a:pt x="3" y="9"/>
                    </a:cubicBezTo>
                    <a:cubicBezTo>
                      <a:pt x="5" y="15"/>
                      <a:pt x="7" y="23"/>
                      <a:pt x="10" y="33"/>
                    </a:cubicBezTo>
                    <a:cubicBezTo>
                      <a:pt x="13" y="43"/>
                      <a:pt x="16" y="55"/>
                      <a:pt x="19" y="68"/>
                    </a:cubicBezTo>
                    <a:cubicBezTo>
                      <a:pt x="22" y="80"/>
                      <a:pt x="26" y="94"/>
                      <a:pt x="28" y="107"/>
                    </a:cubicBezTo>
                    <a:cubicBezTo>
                      <a:pt x="31" y="121"/>
                      <a:pt x="33" y="135"/>
                      <a:pt x="35" y="148"/>
                    </a:cubicBezTo>
                    <a:cubicBezTo>
                      <a:pt x="36" y="161"/>
                      <a:pt x="37" y="173"/>
                      <a:pt x="36" y="183"/>
                    </a:cubicBezTo>
                    <a:cubicBezTo>
                      <a:pt x="35" y="193"/>
                      <a:pt x="33" y="202"/>
                      <a:pt x="31" y="207"/>
                    </a:cubicBezTo>
                    <a:cubicBezTo>
                      <a:pt x="29" y="210"/>
                      <a:pt x="28" y="212"/>
                      <a:pt x="27" y="214"/>
                    </a:cubicBezTo>
                    <a:cubicBezTo>
                      <a:pt x="26" y="215"/>
                      <a:pt x="26" y="216"/>
                      <a:pt x="26" y="216"/>
                    </a:cubicBezTo>
                    <a:cubicBezTo>
                      <a:pt x="26" y="216"/>
                      <a:pt x="26" y="215"/>
                      <a:pt x="27" y="214"/>
                    </a:cubicBezTo>
                    <a:cubicBezTo>
                      <a:pt x="29" y="213"/>
                      <a:pt x="30" y="211"/>
                      <a:pt x="31" y="208"/>
                    </a:cubicBezTo>
                    <a:cubicBezTo>
                      <a:pt x="34" y="202"/>
                      <a:pt x="37" y="194"/>
                      <a:pt x="38" y="183"/>
                    </a:cubicBezTo>
                    <a:cubicBezTo>
                      <a:pt x="39" y="173"/>
                      <a:pt x="39" y="160"/>
                      <a:pt x="38" y="147"/>
                    </a:cubicBezTo>
                    <a:cubicBezTo>
                      <a:pt x="37" y="134"/>
                      <a:pt x="35" y="120"/>
                      <a:pt x="32" y="107"/>
                    </a:cubicBezTo>
                    <a:cubicBezTo>
                      <a:pt x="29" y="93"/>
                      <a:pt x="26" y="79"/>
                      <a:pt x="23" y="67"/>
                    </a:cubicBezTo>
                    <a:cubicBezTo>
                      <a:pt x="19" y="54"/>
                      <a:pt x="15" y="42"/>
                      <a:pt x="12" y="32"/>
                    </a:cubicBezTo>
                    <a:cubicBezTo>
                      <a:pt x="9" y="23"/>
                      <a:pt x="6" y="14"/>
                      <a:pt x="4" y="9"/>
                    </a:cubicBezTo>
                    <a:cubicBezTo>
                      <a:pt x="3" y="6"/>
                      <a:pt x="2" y="4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1485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42665b3-86cd-4673-9876-dd770cb64010" id="84" name="iš1ïďê">
                <a:extLst>
                  <a:ext uri="{FF2B5EF4-FFF2-40B4-BE49-F238E27FC236}">
                    <a16:creationId id="{8CC307DD-F981-6AB1-7D77-77BF78D8B364}"/>
                  </a:ext>
                </a:extLst>
              </p:cNvPr>
              <p:cNvSpPr/>
              <p:nvPr/>
            </p:nvSpPr>
            <p:spPr bwMode="auto">
              <a:xfrm flipH="true" flipV="false">
                <a:off x="7642848" y="2158318"/>
                <a:ext cx="826006" cy="395352"/>
              </a:xfrm>
              <a:custGeom>
                <a:avLst/>
                <a:gdLst>
                  <a:gd fmla="*/ 384 w 431" name="T0"/>
                  <a:gd fmla="*/ 112 h 207" name="T1"/>
                  <a:gd fmla="*/ 359 w 431" name="T2"/>
                  <a:gd fmla="*/ 119 h 207" name="T3"/>
                  <a:gd fmla="*/ 311 w 431" name="T4"/>
                  <a:gd fmla="*/ 73 h 207" name="T5"/>
                  <a:gd fmla="*/ 283 w 431" name="T6"/>
                  <a:gd fmla="*/ 82 h 207" name="T7"/>
                  <a:gd fmla="*/ 199 w 431" name="T8"/>
                  <a:gd fmla="*/ 0 h 207" name="T9"/>
                  <a:gd fmla="*/ 118 w 431" name="T10"/>
                  <a:gd fmla="*/ 63 h 207" name="T11"/>
                  <a:gd fmla="*/ 78 w 431" name="T12"/>
                  <a:gd fmla="*/ 51 h 207" name="T13"/>
                  <a:gd fmla="*/ 0 w 431" name="T14"/>
                  <a:gd fmla="*/ 128 h 207" name="T15"/>
                  <a:gd fmla="*/ 53 w 431" name="T16"/>
                  <a:gd fmla="*/ 202 h 207" name="T17"/>
                  <a:gd fmla="*/ 69 w 431" name="T18"/>
                  <a:gd fmla="*/ 206 h 207" name="T19"/>
                  <a:gd fmla="*/ 371 w 431" name="T20"/>
                  <a:gd fmla="*/ 206 h 207" name="T21"/>
                  <a:gd fmla="*/ 384 w 431" name="T22"/>
                  <a:gd fmla="*/ 207 h 207" name="T23"/>
                  <a:gd fmla="*/ 431 w 431" name="T24"/>
                  <a:gd fmla="*/ 160 h 207" name="T25"/>
                  <a:gd fmla="*/ 384 w 431" name="T26"/>
                  <a:gd fmla="*/ 112 h 207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07" w="431">
                    <a:moveTo>
                      <a:pt x="384" y="112"/>
                    </a:moveTo>
                    <a:cubicBezTo>
                      <a:pt x="375" y="112"/>
                      <a:pt x="366" y="115"/>
                      <a:pt x="359" y="119"/>
                    </a:cubicBezTo>
                    <a:cubicBezTo>
                      <a:pt x="358" y="93"/>
                      <a:pt x="337" y="73"/>
                      <a:pt x="311" y="73"/>
                    </a:cubicBezTo>
                    <a:cubicBezTo>
                      <a:pt x="301" y="73"/>
                      <a:pt x="291" y="76"/>
                      <a:pt x="283" y="82"/>
                    </a:cubicBezTo>
                    <a:cubicBezTo>
                      <a:pt x="282" y="36"/>
                      <a:pt x="245" y="0"/>
                      <a:pt x="199" y="0"/>
                    </a:cubicBezTo>
                    <a:cubicBezTo>
                      <a:pt x="160" y="0"/>
                      <a:pt x="128" y="27"/>
                      <a:pt x="118" y="63"/>
                    </a:cubicBezTo>
                    <a:cubicBezTo>
                      <a:pt x="106" y="55"/>
                      <a:pt x="93" y="51"/>
                      <a:pt x="78" y="51"/>
                    </a:cubicBezTo>
                    <a:cubicBezTo>
                      <a:pt x="35" y="51"/>
                      <a:pt x="0" y="86"/>
                      <a:pt x="0" y="128"/>
                    </a:cubicBezTo>
                    <a:cubicBezTo>
                      <a:pt x="0" y="162"/>
                      <a:pt x="22" y="191"/>
                      <a:pt x="53" y="202"/>
                    </a:cubicBezTo>
                    <a:cubicBezTo>
                      <a:pt x="58" y="204"/>
                      <a:pt x="63" y="206"/>
                      <a:pt x="69" y="206"/>
                    </a:cubicBezTo>
                    <a:cubicBezTo>
                      <a:pt x="371" y="206"/>
                      <a:pt x="371" y="206"/>
                      <a:pt x="371" y="206"/>
                    </a:cubicBezTo>
                    <a:cubicBezTo>
                      <a:pt x="375" y="207"/>
                      <a:pt x="379" y="207"/>
                      <a:pt x="384" y="207"/>
                    </a:cubicBezTo>
                    <a:cubicBezTo>
                      <a:pt x="410" y="207"/>
                      <a:pt x="431" y="186"/>
                      <a:pt x="431" y="160"/>
                    </a:cubicBezTo>
                    <a:cubicBezTo>
                      <a:pt x="431" y="133"/>
                      <a:pt x="410" y="112"/>
                      <a:pt x="384" y="1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6983f4f6-fe5c-4f13-94ec-857a769c578b" id="85" name="ï$ḻíďê">
                <a:extLst>
                  <a:ext uri="{FF2B5EF4-FFF2-40B4-BE49-F238E27FC236}">
                    <a16:creationId id="{0C4CAA5C-1B3B-8655-2CEF-6C495B47A810}"/>
                  </a:ext>
                </a:extLst>
              </p:cNvPr>
              <p:cNvSpPr/>
              <p:nvPr/>
            </p:nvSpPr>
            <p:spPr bwMode="auto">
              <a:xfrm flipH="true" flipV="false">
                <a:off x="10685657" y="2712517"/>
                <a:ext cx="834831" cy="402412"/>
              </a:xfrm>
              <a:custGeom>
                <a:avLst/>
                <a:gdLst>
                  <a:gd fmla="*/ 387 w 436" name="T0"/>
                  <a:gd fmla="*/ 113 h 210" name="T1"/>
                  <a:gd fmla="*/ 362 w 436" name="T2"/>
                  <a:gd fmla="*/ 120 h 210" name="T3"/>
                  <a:gd fmla="*/ 314 w 436" name="T4"/>
                  <a:gd fmla="*/ 73 h 210" name="T5"/>
                  <a:gd fmla="*/ 286 w 436" name="T6"/>
                  <a:gd fmla="*/ 83 h 210" name="T7"/>
                  <a:gd fmla="*/ 201 w 436" name="T8"/>
                  <a:gd fmla="*/ 0 h 210" name="T9"/>
                  <a:gd fmla="*/ 119 w 436" name="T10"/>
                  <a:gd fmla="*/ 63 h 210" name="T11"/>
                  <a:gd fmla="*/ 78 w 436" name="T12"/>
                  <a:gd fmla="*/ 52 h 210" name="T13"/>
                  <a:gd fmla="*/ 0 w 436" name="T14"/>
                  <a:gd fmla="*/ 130 h 210" name="T15"/>
                  <a:gd fmla="*/ 53 w 436" name="T16"/>
                  <a:gd fmla="*/ 204 h 210" name="T17"/>
                  <a:gd fmla="*/ 70 w 436" name="T18"/>
                  <a:gd fmla="*/ 208 h 210" name="T19"/>
                  <a:gd fmla="*/ 375 w 436" name="T20"/>
                  <a:gd fmla="*/ 208 h 210" name="T21"/>
                  <a:gd fmla="*/ 387 w 436" name="T22"/>
                  <a:gd fmla="*/ 210 h 210" name="T23"/>
                  <a:gd fmla="*/ 436 w 436" name="T24"/>
                  <a:gd fmla="*/ 162 h 210" name="T25"/>
                  <a:gd fmla="*/ 387 w 436" name="T26"/>
                  <a:gd fmla="*/ 113 h 210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210" w="436">
                    <a:moveTo>
                      <a:pt x="387" y="113"/>
                    </a:moveTo>
                    <a:cubicBezTo>
                      <a:pt x="378" y="113"/>
                      <a:pt x="370" y="116"/>
                      <a:pt x="362" y="120"/>
                    </a:cubicBezTo>
                    <a:cubicBezTo>
                      <a:pt x="362" y="94"/>
                      <a:pt x="340" y="73"/>
                      <a:pt x="314" y="73"/>
                    </a:cubicBezTo>
                    <a:cubicBezTo>
                      <a:pt x="304" y="73"/>
                      <a:pt x="294" y="77"/>
                      <a:pt x="286" y="83"/>
                    </a:cubicBezTo>
                    <a:cubicBezTo>
                      <a:pt x="284" y="37"/>
                      <a:pt x="247" y="0"/>
                      <a:pt x="201" y="0"/>
                    </a:cubicBezTo>
                    <a:cubicBezTo>
                      <a:pt x="162" y="0"/>
                      <a:pt x="129" y="27"/>
                      <a:pt x="119" y="63"/>
                    </a:cubicBezTo>
                    <a:cubicBezTo>
                      <a:pt x="107" y="56"/>
                      <a:pt x="93" y="52"/>
                      <a:pt x="78" y="52"/>
                    </a:cubicBezTo>
                    <a:cubicBezTo>
                      <a:pt x="35" y="52"/>
                      <a:pt x="0" y="87"/>
                      <a:pt x="0" y="130"/>
                    </a:cubicBezTo>
                    <a:cubicBezTo>
                      <a:pt x="0" y="164"/>
                      <a:pt x="22" y="193"/>
                      <a:pt x="53" y="204"/>
                    </a:cubicBezTo>
                    <a:cubicBezTo>
                      <a:pt x="58" y="207"/>
                      <a:pt x="64" y="208"/>
                      <a:pt x="70" y="208"/>
                    </a:cubicBezTo>
                    <a:cubicBezTo>
                      <a:pt x="375" y="208"/>
                      <a:pt x="375" y="208"/>
                      <a:pt x="375" y="208"/>
                    </a:cubicBezTo>
                    <a:cubicBezTo>
                      <a:pt x="379" y="209"/>
                      <a:pt x="383" y="210"/>
                      <a:pt x="387" y="210"/>
                    </a:cubicBezTo>
                    <a:cubicBezTo>
                      <a:pt x="414" y="210"/>
                      <a:pt x="436" y="188"/>
                      <a:pt x="436" y="162"/>
                    </a:cubicBezTo>
                    <a:cubicBezTo>
                      <a:pt x="436" y="135"/>
                      <a:pt x="414" y="113"/>
                      <a:pt x="387" y="1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descr="49801ff9-6b20-4b56-a9b6-6f8a45059542" id="92" name="组合 91">
              <a:extLst>
                <a:ext uri="{FF2B5EF4-FFF2-40B4-BE49-F238E27FC236}">
                  <a16:creationId id="{A66960BD-F85E-C295-FCEC-EFC71065D923}"/>
                </a:ext>
              </a:extLst>
            </p:cNvPr>
            <p:cNvGrpSpPr/>
            <p:nvPr/>
          </p:nvGrpSpPr>
          <p:grpSpPr>
            <a:xfrm>
              <a:off x="678492" y="2635431"/>
              <a:ext cx="6523113" cy="1408036"/>
              <a:chOff x="678492" y="2635431"/>
              <a:chExt cx="6523113" cy="1408036"/>
            </a:xfrm>
          </p:grpSpPr>
          <p:sp>
            <p:nvSpPr>
              <p:cNvPr descr="eda62eea-6e36-4930-ba1f-afc974d6c725" id="5" name="Text1">
                <a:extLst>
                  <a:ext uri="{FF2B5EF4-FFF2-40B4-BE49-F238E27FC236}">
                    <a16:creationId id="{2BA77D00-3250-A97C-AEEE-6095CCD7E122}"/>
                  </a:ext>
                </a:extLst>
              </p:cNvPr>
              <p:cNvSpPr txBox="1"/>
              <p:nvPr/>
            </p:nvSpPr>
            <p:spPr>
              <a:xfrm flipV="false" flipH="false">
                <a:off x="678492" y="3167186"/>
                <a:ext cx="6523113" cy="876281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学费：18800元；住宿费：350元/月；杂费：100元（教材、插排、校牌）；人身意外险：100元（保额50万）；无其他费用。</a:t>
                </a:r>
              </a:p>
            </p:txBody>
          </p:sp>
          <p:sp>
            <p:nvSpPr>
              <p:cNvPr descr="68ea7d56-2c55-46fe-93e4-fd9aa24256a8" id="6" name="Bullet1">
                <a:extLst>
                  <a:ext uri="{FF2B5EF4-FFF2-40B4-BE49-F238E27FC236}">
                    <a16:creationId id="{DBE59CE0-10D2-BD3D-B295-80C2C90122D2}"/>
                  </a:ext>
                </a:extLst>
              </p:cNvPr>
              <p:cNvSpPr txBox="1"/>
              <p:nvPr/>
            </p:nvSpPr>
            <p:spPr>
              <a:xfrm flipV="false" flipH="false">
                <a:off x="678492" y="2635431"/>
                <a:ext cx="6523113" cy="504218"/>
              </a:xfrm>
              <a:prstGeom prst="rect">
                <a:avLst/>
              </a:prstGeom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费用明细</a:t>
                </a:r>
              </a:p>
            </p:txBody>
          </p:sp>
        </p:grpSp>
        <p:grpSp>
          <p:nvGrpSpPr>
            <p:cNvPr descr="307fa4b3-0804-4210-a812-b98ff2604a7f" id="93" name="组合 92">
              <a:extLst>
                <a:ext uri="{FF2B5EF4-FFF2-40B4-BE49-F238E27FC236}">
                  <a16:creationId id="{7AC334FC-7822-29E1-0857-65B2DAC39767}"/>
                </a:ext>
              </a:extLst>
            </p:cNvPr>
            <p:cNvGrpSpPr/>
            <p:nvPr/>
          </p:nvGrpSpPr>
          <p:grpSpPr>
            <a:xfrm>
              <a:off x="678492" y="4592610"/>
              <a:ext cx="6523113" cy="1408036"/>
              <a:chOff x="678492" y="4592610"/>
              <a:chExt cx="6523113" cy="1408036"/>
            </a:xfrm>
          </p:grpSpPr>
          <p:sp>
            <p:nvSpPr>
              <p:cNvPr descr="0c3c4a6a-fc18-4e87-8d97-ae665423d46b" id="87" name="Text2">
                <a:extLst>
                  <a:ext uri="{FF2B5EF4-FFF2-40B4-BE49-F238E27FC236}">
                    <a16:creationId id="{8BA36A65-5839-6D50-7CD3-A30BCD0E8B8C}"/>
                  </a:ext>
                </a:extLst>
              </p:cNvPr>
              <p:cNvSpPr txBox="1"/>
              <p:nvPr/>
            </p:nvSpPr>
            <p:spPr>
              <a:xfrm flipV="false" flipH="false">
                <a:off x="678492" y="5124365"/>
                <a:ext cx="6523113" cy="876281"/>
              </a:xfrm>
              <a:prstGeom prst="rect">
                <a:avLst/>
              </a:prstGeom>
            </p:spPr>
            <p:txBody>
              <a:bodyPr anchor="t" anchorCtr="0" bIns="46800" lIns="90000" rIns="9000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微软雅黑"/>
                  </a:rPr>
                  <a:t>签订就业协议，非个人原因未就业可退费，流程透明。</a:t>
                </a:r>
              </a:p>
            </p:txBody>
          </p:sp>
          <p:sp>
            <p:nvSpPr>
              <p:cNvPr descr="12f8d07c-d996-4f90-a28e-3ab886c12af5" id="88" name="Bullet2">
                <a:extLst>
                  <a:ext uri="{FF2B5EF4-FFF2-40B4-BE49-F238E27FC236}">
                    <a16:creationId id="{37F37098-0F0B-0466-A0D8-2A69BCD3A443}"/>
                  </a:ext>
                </a:extLst>
              </p:cNvPr>
              <p:cNvSpPr txBox="1"/>
              <p:nvPr/>
            </p:nvSpPr>
            <p:spPr>
              <a:xfrm flipV="false" flipH="false">
                <a:off x="678492" y="4592610"/>
                <a:ext cx="6523113" cy="504218"/>
              </a:xfrm>
              <a:prstGeom prst="rect">
                <a:avLst/>
              </a:prstGeom>
            </p:spPr>
            <p:txBody>
              <a:bodyPr anchor="b" anchorCtr="0" bIns="46800" lIns="90000" rIns="90000" tIns="4680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微软雅黑"/>
                  </a:rPr>
                  <a:t>退费政策</a:t>
                </a:r>
              </a:p>
            </p:txBody>
          </p:sp>
        </p:grpSp>
        <p:sp>
          <p:nvSpPr>
            <p:cNvPr descr="4f6e2d50-548a-4bc0-99f0-4e186db198c1" id="89" name="Title">
              <a:extLst>
                <a:ext uri="{FF2B5EF4-FFF2-40B4-BE49-F238E27FC236}">
                  <a16:creationId id="{A1EDB517-F56E-4568-CBBE-7A05F67E6411}"/>
                </a:ext>
              </a:extLst>
            </p:cNvPr>
            <p:cNvSpPr txBox="1"/>
            <p:nvPr/>
          </p:nvSpPr>
          <p:spPr>
            <a:xfrm flipV="false" flipH="false">
              <a:off x="660400" y="1139933"/>
              <a:ext cx="6541205" cy="1168406"/>
            </a:xfrm>
            <a:prstGeom prst="rect">
              <a:avLst/>
            </a:prstGeom>
            <a:noFill/>
          </p:spPr>
          <p:txBody>
            <a:bodyPr rtlCol="0" vert="horz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展示收费透明性和保障措施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报名号召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总结学校优势并号召学员报名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立即行动，开启新未来</a:t>
            </a:r>
          </a:p>
        </p:txBody>
      </p:sp>
      <p:grpSp>
        <p:nvGrpSpPr>
          <p:cNvPr descr="f763c606-dd2b-4221-bfb6-674f5b4763fd" id="11" name="3b84a8ff-146c-46cf-ba75-c4abf8f8ae2b.source.3.zh-Hans.pptx">
            <a:extLst>
              <a:ext uri="{FF2B5EF4-FFF2-40B4-BE49-F238E27FC236}">
                <a16:creationId id="{F3696BE1-83E7-2257-EC15-8399613DF247}"/>
              </a:ext>
            </a:extLst>
          </p:cNvPr>
          <p:cNvGrpSpPr/>
          <p:nvPr/>
        </p:nvGrpSpPr>
        <p:grpSpPr>
          <a:xfrm>
            <a:off x="-1" y="0"/>
            <a:ext cx="12293728" cy="6858001"/>
            <a:chOff x="-1" y="0"/>
            <a:chExt cx="12293728" cy="6858001"/>
          </a:xfrm>
        </p:grpSpPr>
        <p:sp>
          <p:nvSpPr>
            <p:cNvPr descr="9104c105-ad29-44b2-a258-b4259d8633f2" id="5" name="任意多边形: 形状 4">
              <a:extLst>
                <a:ext uri="{FF2B5EF4-FFF2-40B4-BE49-F238E27FC236}">
                  <a16:creationId id="{3212BBBD-3E77-4C02-3B57-3CFCC5AC3B78}"/>
                </a:ext>
              </a:extLst>
            </p:cNvPr>
            <p:cNvSpPr/>
            <p:nvPr/>
          </p:nvSpPr>
          <p:spPr>
            <a:xfrm flipV="false" flipH="false">
              <a:off x="2715298" y="0"/>
              <a:ext cx="1758427" cy="6858000"/>
            </a:xfrm>
            <a:custGeom>
              <a:avLst/>
              <a:gdLst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91440 w 3488943" name="connsiteX8"/>
                <a:gd fmla="*/ 91440 h 6858000" name="connsiteY8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1730515 w 3488942" name="connsiteX0"/>
                <a:gd fmla="*/ 0 h 6858000" name="connsiteY0"/>
                <a:gd fmla="*/ 1803316 w 3488942" name="connsiteX1"/>
                <a:gd fmla="*/ 47181 h 6858000" name="connsiteY1"/>
                <a:gd fmla="*/ 3488888 w 3488942" name="connsiteX2"/>
                <a:gd fmla="*/ 3407166 h 6858000" name="connsiteY2"/>
                <a:gd fmla="*/ 1842206 w 3488942" name="connsiteX3"/>
                <a:gd fmla="*/ 6783842 h 6858000" name="connsiteY3"/>
                <a:gd fmla="*/ 1731180 w 3488942" name="connsiteX4"/>
                <a:gd fmla="*/ 6858000 h 6858000" name="connsiteY4"/>
                <a:gd fmla="*/ 42920 w 3488942" name="connsiteX5"/>
                <a:gd fmla="*/ 6858000 h 6858000" name="connsiteY5"/>
                <a:gd fmla="*/ 0 w 3488942" name="connsiteX6"/>
                <a:gd fmla="*/ 3429000 h 6858000" name="connsiteY6"/>
                <a:gd fmla="*/ 1687595 w 3446022" name="connsiteX0"/>
                <a:gd fmla="*/ 0 h 6858000" name="connsiteY0"/>
                <a:gd fmla="*/ 1760396 w 3446022" name="connsiteX1"/>
                <a:gd fmla="*/ 47181 h 6858000" name="connsiteY1"/>
                <a:gd fmla="*/ 3445968 w 3446022" name="connsiteX2"/>
                <a:gd fmla="*/ 3407166 h 6858000" name="connsiteY2"/>
                <a:gd fmla="*/ 1799286 w 3446022" name="connsiteX3"/>
                <a:gd fmla="*/ 6783842 h 6858000" name="connsiteY3"/>
                <a:gd fmla="*/ 1688260 w 3446022" name="connsiteX4"/>
                <a:gd fmla="*/ 6858000 h 6858000" name="connsiteY4"/>
                <a:gd fmla="*/ 0 w 3446022" name="connsiteX5"/>
                <a:gd fmla="*/ 6858000 h 6858000" name="connsiteY5"/>
                <a:gd fmla="*/ 0 w 1758427" name="connsiteX0"/>
                <a:gd fmla="*/ 0 h 6858000" name="connsiteY0"/>
                <a:gd fmla="*/ 72801 w 1758427" name="connsiteX1"/>
                <a:gd fmla="*/ 47181 h 6858000" name="connsiteY1"/>
                <a:gd fmla="*/ 1758373 w 1758427" name="connsiteX2"/>
                <a:gd fmla="*/ 3407166 h 6858000" name="connsiteY2"/>
                <a:gd fmla="*/ 111691 w 1758427" name="connsiteX3"/>
                <a:gd fmla="*/ 6783842 h 6858000" name="connsiteY3"/>
                <a:gd fmla="*/ 665 w 1758427" name="connsiteX4"/>
                <a:gd fmla="*/ 6858000 h 68580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6858000" w="1758427">
                  <a:moveTo>
                    <a:pt x="0" y="0"/>
                  </a:moveTo>
                  <a:lnTo>
                    <a:pt x="72801" y="47181"/>
                  </a:lnTo>
                  <a:cubicBezTo>
                    <a:pt x="1077646" y="735303"/>
                    <a:pt x="1751409" y="1981283"/>
                    <a:pt x="1758373" y="3407166"/>
                  </a:cubicBezTo>
                  <a:cubicBezTo>
                    <a:pt x="1765320" y="4829904"/>
                    <a:pt x="1106593" y="6082273"/>
                    <a:pt x="111691" y="6783842"/>
                  </a:cubicBezTo>
                  <a:lnTo>
                    <a:pt x="665" y="6858000"/>
                  </a:lnTo>
                </a:path>
              </a:pathLst>
            </a:custGeom>
            <a:noFill/>
            <a:ln w="6350">
              <a:gradFill>
                <a:gsLst>
                  <a:gs pos="50500">
                    <a:schemeClr val="tx1">
                      <a:alpha val="50000"/>
                    </a:scheme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algn="ctr" blurRad="127000" dir="5400000" dist="50800" rotWithShape="0" sx="104000" sy="10400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sp>
          <p:nvSpPr>
            <p:cNvPr descr="f1208e95-d595-42cb-8ac7-fa5a5a21d27e" id="8" name="任意多边形: 形状 7">
              <a:extLst>
                <a:ext uri="{FF2B5EF4-FFF2-40B4-BE49-F238E27FC236}">
                  <a16:creationId id="{4AE89A02-8FE9-9663-D20F-9AAF62B8D8BE}"/>
                </a:ext>
              </a:extLst>
            </p:cNvPr>
            <p:cNvSpPr/>
            <p:nvPr/>
          </p:nvSpPr>
          <p:spPr>
            <a:xfrm flipV="false" flipH="false">
              <a:off x="6597767" y="0"/>
              <a:ext cx="1758427" cy="6858000"/>
            </a:xfrm>
            <a:custGeom>
              <a:avLst/>
              <a:gdLst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91440 w 3488943" name="connsiteX8"/>
                <a:gd fmla="*/ 91440 h 6858000" name="connsiteY8"/>
                <a:gd fmla="*/ 0 w 3488943" name="connsiteX0"/>
                <a:gd fmla="*/ 0 h 6858000" name="connsiteY0"/>
                <a:gd fmla="*/ 1730516 w 3488943" name="connsiteX1"/>
                <a:gd fmla="*/ 0 h 6858000" name="connsiteY1"/>
                <a:gd fmla="*/ 1803317 w 3488943" name="connsiteX2"/>
                <a:gd fmla="*/ 47181 h 6858000" name="connsiteY2"/>
                <a:gd fmla="*/ 3488889 w 3488943" name="connsiteX3"/>
                <a:gd fmla="*/ 3407166 h 6858000" name="connsiteY3"/>
                <a:gd fmla="*/ 1842207 w 3488943" name="connsiteX4"/>
                <a:gd fmla="*/ 6783842 h 6858000" name="connsiteY4"/>
                <a:gd fmla="*/ 1731181 w 3488943" name="connsiteX5"/>
                <a:gd fmla="*/ 6858000 h 6858000" name="connsiteY5"/>
                <a:gd fmla="*/ 42921 w 3488943" name="connsiteX6"/>
                <a:gd fmla="*/ 6858000 h 6858000" name="connsiteY6"/>
                <a:gd fmla="*/ 1 w 3488943" name="connsiteX7"/>
                <a:gd fmla="*/ 3429000 h 6858000" name="connsiteY7"/>
                <a:gd fmla="*/ 1730515 w 3488942" name="connsiteX0"/>
                <a:gd fmla="*/ 0 h 6858000" name="connsiteY0"/>
                <a:gd fmla="*/ 1803316 w 3488942" name="connsiteX1"/>
                <a:gd fmla="*/ 47181 h 6858000" name="connsiteY1"/>
                <a:gd fmla="*/ 3488888 w 3488942" name="connsiteX2"/>
                <a:gd fmla="*/ 3407166 h 6858000" name="connsiteY2"/>
                <a:gd fmla="*/ 1842206 w 3488942" name="connsiteX3"/>
                <a:gd fmla="*/ 6783842 h 6858000" name="connsiteY3"/>
                <a:gd fmla="*/ 1731180 w 3488942" name="connsiteX4"/>
                <a:gd fmla="*/ 6858000 h 6858000" name="connsiteY4"/>
                <a:gd fmla="*/ 42920 w 3488942" name="connsiteX5"/>
                <a:gd fmla="*/ 6858000 h 6858000" name="connsiteY5"/>
                <a:gd fmla="*/ 0 w 3488942" name="connsiteX6"/>
                <a:gd fmla="*/ 3429000 h 6858000" name="connsiteY6"/>
                <a:gd fmla="*/ 1687595 w 3446022" name="connsiteX0"/>
                <a:gd fmla="*/ 0 h 6858000" name="connsiteY0"/>
                <a:gd fmla="*/ 1760396 w 3446022" name="connsiteX1"/>
                <a:gd fmla="*/ 47181 h 6858000" name="connsiteY1"/>
                <a:gd fmla="*/ 3445968 w 3446022" name="connsiteX2"/>
                <a:gd fmla="*/ 3407166 h 6858000" name="connsiteY2"/>
                <a:gd fmla="*/ 1799286 w 3446022" name="connsiteX3"/>
                <a:gd fmla="*/ 6783842 h 6858000" name="connsiteY3"/>
                <a:gd fmla="*/ 1688260 w 3446022" name="connsiteX4"/>
                <a:gd fmla="*/ 6858000 h 6858000" name="connsiteY4"/>
                <a:gd fmla="*/ 0 w 3446022" name="connsiteX5"/>
                <a:gd fmla="*/ 6858000 h 6858000" name="connsiteY5"/>
                <a:gd fmla="*/ 0 w 1758427" name="connsiteX0"/>
                <a:gd fmla="*/ 0 h 6858000" name="connsiteY0"/>
                <a:gd fmla="*/ 72801 w 1758427" name="connsiteX1"/>
                <a:gd fmla="*/ 47181 h 6858000" name="connsiteY1"/>
                <a:gd fmla="*/ 1758373 w 1758427" name="connsiteX2"/>
                <a:gd fmla="*/ 3407166 h 6858000" name="connsiteY2"/>
                <a:gd fmla="*/ 111691 w 1758427" name="connsiteX3"/>
                <a:gd fmla="*/ 6783842 h 6858000" name="connsiteY3"/>
                <a:gd fmla="*/ 665 w 1758427" name="connsiteX4"/>
                <a:gd fmla="*/ 6858000 h 6858000" name="connsiteY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b" l="l" r="r" t="t"/>
              <a:pathLst>
                <a:path h="6858000" w="1758427">
                  <a:moveTo>
                    <a:pt x="0" y="0"/>
                  </a:moveTo>
                  <a:lnTo>
                    <a:pt x="72801" y="47181"/>
                  </a:lnTo>
                  <a:cubicBezTo>
                    <a:pt x="1077646" y="735303"/>
                    <a:pt x="1751409" y="1981283"/>
                    <a:pt x="1758373" y="3407166"/>
                  </a:cubicBezTo>
                  <a:cubicBezTo>
                    <a:pt x="1765320" y="4829904"/>
                    <a:pt x="1106593" y="6082273"/>
                    <a:pt x="111691" y="6783842"/>
                  </a:cubicBezTo>
                  <a:lnTo>
                    <a:pt x="665" y="6858000"/>
                  </a:lnTo>
                </a:path>
              </a:pathLst>
            </a:custGeom>
            <a:noFill/>
            <a:ln w="6350">
              <a:gradFill>
                <a:gsLst>
                  <a:gs pos="50500">
                    <a:schemeClr val="tx1">
                      <a:alpha val="50000"/>
                    </a:scheme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algn="ctr" blurRad="127000" dir="5400000" dist="50800" rotWithShape="0" sx="104000" sy="10400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grpSp>
          <p:nvGrpSpPr>
            <p:cNvPr descr="b0566bb2-32ca-417d-b900-6a5b8522793a" id="7" name="组合 6">
              <a:extLst>
                <a:ext uri="{FF2B5EF4-FFF2-40B4-BE49-F238E27FC236}">
                  <a16:creationId id="{A1CF9FFC-EC0E-41A2-0248-5BE5979C987D}"/>
                </a:ext>
              </a:extLst>
            </p:cNvPr>
            <p:cNvGrpSpPr/>
            <p:nvPr/>
          </p:nvGrpSpPr>
          <p:grpSpPr>
            <a:xfrm>
              <a:off x="-1" y="100495"/>
              <a:ext cx="12293728" cy="6757506"/>
              <a:chOff x="-1" y="100495"/>
              <a:chExt cx="12293728" cy="6757506"/>
            </a:xfrm>
          </p:grpSpPr>
          <p:sp>
            <p:nvSpPr>
              <p:cNvPr descr="ae1e8976-ae77-428f-8b8b-520025002dda" id="1337" name="椭圆 1336">
                <a:extLst>
                  <a:ext uri="{FF2B5EF4-FFF2-40B4-BE49-F238E27FC236}">
                    <a16:creationId id="{D81F4B01-D20B-C505-93AA-E7134325EE38}"/>
                  </a:ext>
                </a:extLst>
              </p:cNvPr>
              <p:cNvSpPr/>
              <p:nvPr/>
            </p:nvSpPr>
            <p:spPr>
              <a:xfrm flipH="true" flipV="false">
                <a:off x="10234146" y="100495"/>
                <a:ext cx="2059581" cy="20596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22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lin ang="0" scaled="1"/>
                <a:tileRect/>
              </a:gradFill>
              <a:ln algn="ctr" cap="flat" cmpd="sng" w="12700">
                <a:noFill/>
                <a:prstDash val="solid"/>
                <a:miter lim="800000"/>
              </a:ln>
              <a:effectLst>
                <a:softEdge rad="3302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  <p:sp>
            <p:nvSpPr>
              <p:cNvPr descr="91a0ff04-b101-4690-bb1b-114d0b46b7c4" id="135" name="椭圆 134">
                <a:extLst>
                  <a:ext uri="{FF2B5EF4-FFF2-40B4-BE49-F238E27FC236}">
                    <a16:creationId id="{E3ECA233-D9FC-6B4F-A4F8-5E3D760F4F46}"/>
                  </a:ext>
                </a:extLst>
              </p:cNvPr>
              <p:cNvSpPr/>
              <p:nvPr/>
            </p:nvSpPr>
            <p:spPr>
              <a:xfrm flipV="false" flipH="false">
                <a:off x="518210" y="1450159"/>
                <a:ext cx="425886" cy="425886"/>
              </a:xfrm>
              <a:prstGeom prst="ellipse">
                <a:avLst/>
              </a:prstGeom>
              <a:gradFill flip="none" rotWithShape="1">
                <a:gsLst>
                  <a:gs pos="2100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858ed68c-98b9-4247-bbe9-9415e59eb830" id="1372" name="Title">
                <a:extLst>
                  <a:ext uri="{FF2B5EF4-FFF2-40B4-BE49-F238E27FC236}">
                    <a16:creationId id="{8DB23860-1F71-A7EE-444E-25FE5F05BEC8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660400" y="1554088"/>
                <a:ext cx="3125615" cy="15170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l"/>
                <a:r>
                  <a:rPr lang="en-US" b="true" i="false" u="none" sz="2400">
                    <a:solidFill>
                      <a:srgbClr val="000000"/>
                    </a:solidFill>
                    <a:ea typeface="微软雅黑"/>
                  </a:rPr>
                  <a:t>号召行动，促成报名</a:t>
                </a:r>
              </a:p>
            </p:txBody>
          </p:sp>
          <p:sp>
            <p:nvSpPr>
              <p:cNvPr descr="f9c298b9-bf60-4831-9d69-19da3dbbdae9" id="1242" name="任意多边形: 形状 1241">
                <a:extLst>
                  <a:ext uri="{FF2B5EF4-FFF2-40B4-BE49-F238E27FC236}">
                    <a16:creationId id="{2947AD06-545A-A681-9C77-D090462349AC}"/>
                  </a:ext>
                </a:extLst>
              </p:cNvPr>
              <p:cNvSpPr/>
              <p:nvPr/>
            </p:nvSpPr>
            <p:spPr>
              <a:xfrm flipH="true" flipV="false">
                <a:off x="-1" y="1844717"/>
                <a:ext cx="3073411" cy="5013284"/>
              </a:xfrm>
              <a:custGeom>
                <a:avLst/>
                <a:gdLst>
                  <a:gd fmla="*/ 2568961 w 2568961" name="connsiteX0"/>
                  <a:gd fmla="*/ 0 h 4400023" name="connsiteY0"/>
                  <a:gd fmla="*/ 2568961 w 2568961" name="connsiteX1"/>
                  <a:gd fmla="*/ 4400023 h 4400023" name="connsiteY1"/>
                  <a:gd fmla="*/ 191034 w 2568961" name="connsiteX2"/>
                  <a:gd fmla="*/ 4400023 h 4400023" name="connsiteY2"/>
                  <a:gd fmla="*/ 121818 w 2568961" name="connsiteX3"/>
                  <a:gd fmla="*/ 4175179 h 4400023" name="connsiteY3"/>
                  <a:gd fmla="*/ 0 w 2568961" name="connsiteX4"/>
                  <a:gd fmla="*/ 3217203 h 4400023" name="connsiteY4"/>
                  <a:gd fmla="*/ 2432541 w 2568961" name="connsiteX5"/>
                  <a:gd fmla="*/ 12333 h 4400023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4400023" w="2568961">
                    <a:moveTo>
                      <a:pt x="2568961" y="0"/>
                    </a:moveTo>
                    <a:lnTo>
                      <a:pt x="2568961" y="4400023"/>
                    </a:lnTo>
                    <a:lnTo>
                      <a:pt x="191034" y="4400023"/>
                    </a:lnTo>
                    <a:lnTo>
                      <a:pt x="121818" y="4175179"/>
                    </a:lnTo>
                    <a:cubicBezTo>
                      <a:pt x="42649" y="3872555"/>
                      <a:pt x="0" y="3550801"/>
                      <a:pt x="0" y="3217203"/>
                    </a:cubicBezTo>
                    <a:cubicBezTo>
                      <a:pt x="0" y="1549216"/>
                      <a:pt x="1066219" y="177307"/>
                      <a:pt x="2432541" y="123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34000"/>
                    </a:schemeClr>
                  </a:gs>
                  <a:gs pos="57000">
                    <a:schemeClr val="accent1">
                      <a:lumMod val="60000"/>
                      <a:lumOff val="40000"/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b="-100000" r="-100000"/>
              </a:gradFill>
              <a:ln algn="ctr" cap="flat" cmpd="sng" w="127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no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  <p:sp>
            <p:nvSpPr>
              <p:cNvPr descr="f9c425fc-01da-4e6b-84ef-1b4015e28965" id="10" name="Picture">
                <a:extLst>
                  <a:ext uri="{FF2B5EF4-FFF2-40B4-BE49-F238E27FC236}">
                    <a16:creationId id="{06A95416-2D2A-F576-E970-CA1827792442}"/>
                  </a:ext>
                </a:extLst>
              </p:cNvPr>
              <p:cNvSpPr/>
              <p:nvPr/>
            </p:nvSpPr>
            <p:spPr>
              <a:xfrm flipV="false" flipH="false">
                <a:off x="770750" y="3148114"/>
                <a:ext cx="2302661" cy="2394964"/>
              </a:xfrm>
              <a:prstGeom prst="roundRect">
                <a:avLst>
                  <a:gd fmla="val 14392" name="adj"/>
                </a:avLst>
              </a:prstGeom>
              <a:blipFill rotWithShape="true">
                <a:blip cstate="email" r:embed="rId4">
                  <a:extLst>
                    <a:ext uri="{28A0092B-C50C-407E-A947-70E740481C1C}">
                      <a14:useLocalDpi/>
                    </a:ext>
                  </a:extLst>
                </a:blip>
                <a:stretch>
                  <a:fillRect t="0" r="0" b="0" l="0"/>
                </a:stretch>
              </a:blipFill>
              <a:ln w="79375">
                <a:gradFill flip="none" rotWithShape="1">
                  <a:gsLst>
                    <a:gs pos="0">
                      <a:schemeClr val="accent1"/>
                    </a:gs>
                    <a:gs pos="66000">
                      <a:schemeClr val="accent2"/>
                    </a:gs>
                  </a:gsLst>
                  <a:lin ang="13500000" scaled="1"/>
                  <a:tileRect/>
                </a:gradFill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grpSp>
            <p:nvGrpSpPr>
              <p:cNvPr descr="07406f65-2afd-4e0b-9caf-95296cdc3e5a" id="3" name="组合 2">
                <a:extLst>
                  <a:ext uri="{FF2B5EF4-FFF2-40B4-BE49-F238E27FC236}">
                    <a16:creationId id="{6642F5D4-6AEC-70C2-D1A6-32314EFB7B4D}"/>
                  </a:ext>
                </a:extLst>
              </p:cNvPr>
              <p:cNvGrpSpPr/>
              <p:nvPr/>
            </p:nvGrpSpPr>
            <p:grpSpPr>
              <a:xfrm>
                <a:off x="4009683" y="4012493"/>
                <a:ext cx="3619461" cy="1869059"/>
                <a:chOff x="3995499" y="1294618"/>
                <a:chExt cx="3619461" cy="1869059"/>
              </a:xfrm>
            </p:grpSpPr>
            <p:sp>
              <p:nvSpPr>
                <p:cNvPr descr="1a032d20-2e30-46de-abe6-f5a068fa2429" id="1323" name="Text1">
                  <a:extLst>
                    <a:ext uri="{FF2B5EF4-FFF2-40B4-BE49-F238E27FC236}">
                      <a16:creationId id="{8297D95E-08CA-FCF3-AA27-C31BB854A0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4607717" y="2215162"/>
                  <a:ext cx="3007242" cy="948515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00000"/>
                      </a:solidFill>
                      <a:ea typeface="微软雅黑"/>
                    </a:rPr>
                    <a:t>联系洪老师（18211145413，微信同号）或到校咨询。</a:t>
                  </a:r>
                </a:p>
              </p:txBody>
            </p:sp>
            <p:sp>
              <p:nvSpPr>
                <p:cNvPr descr="6b0c93c8-668e-4e61-a75e-08ab22984e39" id="1324" name="Bullet1">
                  <a:extLst>
                    <a:ext uri="{FF2B5EF4-FFF2-40B4-BE49-F238E27FC236}">
                      <a16:creationId id="{21C09633-110D-EDD9-787B-D35F5CBA01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4607718" y="1294618"/>
                  <a:ext cx="3007242" cy="818679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b="true" i="false" u="none" sz="1800">
                      <a:solidFill>
                        <a:srgbClr val="000000"/>
                      </a:solidFill>
                      <a:ea typeface="微软雅黑"/>
                    </a:rPr>
                    <a:t>报名方式</a:t>
                  </a:r>
                </a:p>
              </p:txBody>
            </p:sp>
            <p:sp>
              <p:nvSpPr>
                <p:cNvPr descr="52cbe922-d3e7-454b-9297-f380a8ccd82f" id="1321" name="IconBackground1">
                  <a:extLst>
                    <a:ext uri="{FF2B5EF4-FFF2-40B4-BE49-F238E27FC236}">
                      <a16:creationId id="{F31B19D1-351F-3863-B1A3-B0BDAE06BB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3995499" y="1819818"/>
                  <a:ext cx="497820" cy="497818"/>
                </a:xfrm>
                <a:prstGeom prst="roundRect">
                  <a:avLst>
                    <a:gd fmla="val 185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d71c8716-e6e8-4823-a37b-1f0c3920a6aa" id="1322" name="Icon1">
                  <a:extLst>
                    <a:ext uri="{FF2B5EF4-FFF2-40B4-BE49-F238E27FC236}">
                      <a16:creationId id="{8A246F2E-2C3A-6562-FBEF-C49D5DBC0BC7}"/>
                    </a:ext>
                  </a:extLst>
                </p:cNvPr>
                <p:cNvSpPr/>
                <p:nvPr/>
              </p:nvSpPr>
              <p:spPr>
                <a:xfrm flipV="false" flipH="false">
                  <a:off x="4130105" y="1959608"/>
                  <a:ext cx="228608" cy="218236"/>
                </a:xfrm>
                <a:custGeom>
                  <a:avLst/>
                  <a:gdLst>
                    <a:gd fmla="*/ 0 w 530846" name="connsiteX0"/>
                    <a:gd fmla="*/ 265419 h 506766" name="connsiteY0"/>
                    <a:gd fmla="*/ 183282 w 530846" name="connsiteX1"/>
                    <a:gd fmla="*/ 265419 h 506766" name="connsiteY1"/>
                    <a:gd fmla="*/ 180907 w 530846" name="connsiteX2"/>
                    <a:gd fmla="*/ 277494 h 506766" name="connsiteY2"/>
                    <a:gd fmla="*/ 265383 w 530846" name="connsiteX3"/>
                    <a:gd fmla="*/ 361982 h 506766" name="connsiteY3"/>
                    <a:gd fmla="*/ 349860 w 530846" name="connsiteX4"/>
                    <a:gd fmla="*/ 277494 h 506766" name="connsiteY4"/>
                    <a:gd fmla="*/ 347484 w 530846" name="connsiteX5"/>
                    <a:gd fmla="*/ 265498 h 506766" name="connsiteY5"/>
                    <a:gd fmla="*/ 530846 w 530846" name="connsiteX6"/>
                    <a:gd fmla="*/ 265498 h 506766" name="connsiteY6"/>
                    <a:gd fmla="*/ 530846 w 530846" name="connsiteX7"/>
                    <a:gd fmla="*/ 458505 h 506766" name="connsiteY7"/>
                    <a:gd fmla="*/ 482591 w 530846" name="connsiteX8"/>
                    <a:gd fmla="*/ 506766 h 506766" name="connsiteY8"/>
                    <a:gd fmla="*/ 48255 w 530846" name="connsiteX9"/>
                    <a:gd fmla="*/ 506766 h 506766" name="connsiteY9"/>
                    <a:gd fmla="*/ 0 w 530846" name="connsiteX10"/>
                    <a:gd fmla="*/ 458505 h 506766" name="connsiteY10"/>
                    <a:gd fmla="*/ 231635 w 530846" name="connsiteX11"/>
                    <a:gd fmla="*/ 265382 h 506766" name="connsiteY11"/>
                    <a:gd fmla="*/ 299211 w 530846" name="connsiteX12"/>
                    <a:gd fmla="*/ 265382 h 506766" name="connsiteY12"/>
                    <a:gd fmla="*/ 301585 w 530846" name="connsiteX13"/>
                    <a:gd fmla="*/ 277454 h 506766" name="connsiteY13"/>
                    <a:gd fmla="*/ 265463 w 530846" name="connsiteX14"/>
                    <a:gd fmla="*/ 313708 h 506766" name="connsiteY14"/>
                    <a:gd fmla="*/ 229261 w 530846" name="connsiteX15"/>
                    <a:gd fmla="*/ 277454 h 506766" name="connsiteY15"/>
                    <a:gd fmla="*/ 231635 w 530846" name="connsiteX16"/>
                    <a:gd fmla="*/ 265382 h 506766" name="connsiteY16"/>
                    <a:gd fmla="*/ 180986 w 530846" name="connsiteX17"/>
                    <a:gd fmla="*/ 48182 h 506766" name="connsiteY17"/>
                    <a:gd fmla="*/ 168873 w 530846" name="connsiteX18"/>
                    <a:gd fmla="*/ 60257 h 506766" name="connsiteY18"/>
                    <a:gd fmla="*/ 168873 w 530846" name="connsiteX19"/>
                    <a:gd fmla="*/ 96523 h 506766" name="connsiteY19"/>
                    <a:gd fmla="*/ 361973 w 530846" name="connsiteX20"/>
                    <a:gd fmla="*/ 96523 h 506766" name="connsiteY20"/>
                    <a:gd fmla="*/ 361973 w 530846" name="connsiteX21"/>
                    <a:gd fmla="*/ 60257 h 506766" name="connsiteY21"/>
                    <a:gd fmla="*/ 349860 w 530846" name="connsiteX22"/>
                    <a:gd fmla="*/ 48182 h 506766" name="connsiteY22"/>
                    <a:gd fmla="*/ 168873 w 530846" name="connsiteX23"/>
                    <a:gd fmla="*/ 0 h 506766" name="connsiteY23"/>
                    <a:gd fmla="*/ 361973 w 530846" name="connsiteX24"/>
                    <a:gd fmla="*/ 0 h 506766" name="connsiteY24"/>
                    <a:gd fmla="*/ 410188 w 530846" name="connsiteX25"/>
                    <a:gd fmla="*/ 48261 h 506766" name="connsiteY25"/>
                    <a:gd fmla="*/ 410188 w 530846" name="connsiteX26"/>
                    <a:gd fmla="*/ 96523 h 506766" name="connsiteY26"/>
                    <a:gd fmla="*/ 482591 w 530846" name="connsiteX27"/>
                    <a:gd fmla="*/ 96523 h 506766" name="connsiteY27"/>
                    <a:gd fmla="*/ 530846 w 530846" name="connsiteX28"/>
                    <a:gd fmla="*/ 144784 h 506766" name="connsiteY28"/>
                    <a:gd fmla="*/ 530846 w 530846" name="connsiteX29"/>
                    <a:gd fmla="*/ 217157 h 506766" name="connsiteY29"/>
                    <a:gd fmla="*/ 0 w 530846" name="connsiteX30"/>
                    <a:gd fmla="*/ 217157 h 506766" name="connsiteY30"/>
                    <a:gd fmla="*/ 0 w 530846" name="connsiteX31"/>
                    <a:gd fmla="*/ 144784 h 506766" name="connsiteY31"/>
                    <a:gd fmla="*/ 48255 w 530846" name="connsiteX32"/>
                    <a:gd fmla="*/ 96523 h 506766" name="connsiteY32"/>
                    <a:gd fmla="*/ 120618 w 530846" name="connsiteX33"/>
                    <a:gd fmla="*/ 96523 h 506766" name="connsiteY33"/>
                    <a:gd fmla="*/ 120618 w 530846" name="connsiteX34"/>
                    <a:gd fmla="*/ 48261 h 506766" name="connsiteY34"/>
                    <a:gd fmla="*/ 168873 w 530846" name="connsiteX35"/>
                    <a:gd fmla="*/ 0 h 506766" name="connsiteY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b="b" l="l" r="r" t="t"/>
                  <a:pathLst>
                    <a:path h="506766" w="530846">
                      <a:moveTo>
                        <a:pt x="0" y="265419"/>
                      </a:moveTo>
                      <a:lnTo>
                        <a:pt x="183282" y="265419"/>
                      </a:lnTo>
                      <a:cubicBezTo>
                        <a:pt x="180907" y="270249"/>
                        <a:pt x="180907" y="272664"/>
                        <a:pt x="180907" y="277494"/>
                      </a:cubicBezTo>
                      <a:cubicBezTo>
                        <a:pt x="180907" y="323380"/>
                        <a:pt x="219503" y="361982"/>
                        <a:pt x="265383" y="361982"/>
                      </a:cubicBezTo>
                      <a:cubicBezTo>
                        <a:pt x="311224" y="361982"/>
                        <a:pt x="349860" y="323380"/>
                        <a:pt x="349860" y="277494"/>
                      </a:cubicBezTo>
                      <a:cubicBezTo>
                        <a:pt x="349860" y="272743"/>
                        <a:pt x="349860" y="270249"/>
                        <a:pt x="347484" y="265498"/>
                      </a:cubicBezTo>
                      <a:lnTo>
                        <a:pt x="530846" y="265498"/>
                      </a:lnTo>
                      <a:lnTo>
                        <a:pt x="530846" y="458505"/>
                      </a:lnTo>
                      <a:cubicBezTo>
                        <a:pt x="530846" y="485031"/>
                        <a:pt x="509074" y="506766"/>
                        <a:pt x="482591" y="506766"/>
                      </a:cubicBezTo>
                      <a:lnTo>
                        <a:pt x="48255" y="506766"/>
                      </a:lnTo>
                      <a:cubicBezTo>
                        <a:pt x="21733" y="506766"/>
                        <a:pt x="0" y="485031"/>
                        <a:pt x="0" y="458505"/>
                      </a:cubicBezTo>
                      <a:close/>
                      <a:moveTo>
                        <a:pt x="231635" y="265382"/>
                      </a:moveTo>
                      <a:lnTo>
                        <a:pt x="299211" y="265382"/>
                      </a:lnTo>
                      <a:cubicBezTo>
                        <a:pt x="301585" y="270211"/>
                        <a:pt x="301585" y="272625"/>
                        <a:pt x="301585" y="277454"/>
                      </a:cubicBezTo>
                      <a:cubicBezTo>
                        <a:pt x="301585" y="296808"/>
                        <a:pt x="284731" y="313708"/>
                        <a:pt x="265463" y="313708"/>
                      </a:cubicBezTo>
                      <a:cubicBezTo>
                        <a:pt x="246116" y="313708"/>
                        <a:pt x="229261" y="296729"/>
                        <a:pt x="229261" y="277454"/>
                      </a:cubicBezTo>
                      <a:cubicBezTo>
                        <a:pt x="229261" y="272625"/>
                        <a:pt x="229261" y="270211"/>
                        <a:pt x="231635" y="265382"/>
                      </a:cubicBezTo>
                      <a:close/>
                      <a:moveTo>
                        <a:pt x="180986" y="48182"/>
                      </a:moveTo>
                      <a:cubicBezTo>
                        <a:pt x="173742" y="48182"/>
                        <a:pt x="168873" y="53012"/>
                        <a:pt x="168873" y="60257"/>
                      </a:cubicBezTo>
                      <a:lnTo>
                        <a:pt x="168873" y="96523"/>
                      </a:lnTo>
                      <a:lnTo>
                        <a:pt x="361973" y="96523"/>
                      </a:lnTo>
                      <a:lnTo>
                        <a:pt x="361973" y="60257"/>
                      </a:lnTo>
                      <a:cubicBezTo>
                        <a:pt x="361973" y="53012"/>
                        <a:pt x="357104" y="48182"/>
                        <a:pt x="349860" y="48182"/>
                      </a:cubicBezTo>
                      <a:close/>
                      <a:moveTo>
                        <a:pt x="168873" y="0"/>
                      </a:moveTo>
                      <a:lnTo>
                        <a:pt x="361973" y="0"/>
                      </a:lnTo>
                      <a:cubicBezTo>
                        <a:pt x="388456" y="0"/>
                        <a:pt x="410188" y="21735"/>
                        <a:pt x="410188" y="48261"/>
                      </a:cubicBezTo>
                      <a:lnTo>
                        <a:pt x="410188" y="96523"/>
                      </a:lnTo>
                      <a:lnTo>
                        <a:pt x="482591" y="96523"/>
                      </a:lnTo>
                      <a:cubicBezTo>
                        <a:pt x="509193" y="96523"/>
                        <a:pt x="530846" y="118258"/>
                        <a:pt x="530846" y="144784"/>
                      </a:cubicBezTo>
                      <a:lnTo>
                        <a:pt x="530846" y="217157"/>
                      </a:lnTo>
                      <a:lnTo>
                        <a:pt x="0" y="217157"/>
                      </a:lnTo>
                      <a:lnTo>
                        <a:pt x="0" y="144784"/>
                      </a:lnTo>
                      <a:cubicBezTo>
                        <a:pt x="0" y="118258"/>
                        <a:pt x="21733" y="96523"/>
                        <a:pt x="48255" y="96523"/>
                      </a:cubicBezTo>
                      <a:lnTo>
                        <a:pt x="120618" y="96523"/>
                      </a:lnTo>
                      <a:lnTo>
                        <a:pt x="120618" y="48261"/>
                      </a:lnTo>
                      <a:cubicBezTo>
                        <a:pt x="120618" y="21735"/>
                        <a:pt x="142351" y="0"/>
                        <a:pt x="168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260648c6-7966-4c19-884a-9600796f6920" id="2" name="组合 1">
                <a:extLst>
                  <a:ext uri="{FF2B5EF4-FFF2-40B4-BE49-F238E27FC236}">
                    <a16:creationId id="{E0EBE99D-35F3-2849-1D70-C92A4CF9DFC2}"/>
                  </a:ext>
                </a:extLst>
              </p:cNvPr>
              <p:cNvGrpSpPr/>
              <p:nvPr/>
            </p:nvGrpSpPr>
            <p:grpSpPr>
              <a:xfrm>
                <a:off x="4058285" y="1586072"/>
                <a:ext cx="3619461" cy="1875201"/>
                <a:chOff x="3382004" y="465618"/>
                <a:chExt cx="3619461" cy="1875201"/>
              </a:xfrm>
            </p:grpSpPr>
            <p:sp>
              <p:nvSpPr>
                <p:cNvPr descr="ba8f704a-4dd5-4cce-bae9-4d28077981c9" id="1329" name="Text2">
                  <a:extLst>
                    <a:ext uri="{FF2B5EF4-FFF2-40B4-BE49-F238E27FC236}">
                      <a16:creationId id="{EC165BBC-CFC6-456B-7115-3C819BCC83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3994222" y="1382680"/>
                  <a:ext cx="3007242" cy="958139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00000"/>
                      </a:solidFill>
                      <a:ea typeface="微软雅黑"/>
                    </a:rPr>
                    <a:t>郑州市高新区嘉图置业一期一号楼6楼。</a:t>
                  </a:r>
                </a:p>
              </p:txBody>
            </p:sp>
            <p:sp>
              <p:nvSpPr>
                <p:cNvPr descr="b684766a-20e1-40ed-aa2d-5451062476c4" id="1330" name="Bullet2">
                  <a:extLst>
                    <a:ext uri="{FF2B5EF4-FFF2-40B4-BE49-F238E27FC236}">
                      <a16:creationId id="{F0B29D0F-0532-25A1-276D-9B3605B7B0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3994223" y="465618"/>
                  <a:ext cx="3007242" cy="826283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b="true" i="false" u="none" sz="1800">
                      <a:solidFill>
                        <a:srgbClr val="000000"/>
                      </a:solidFill>
                      <a:ea typeface="微软雅黑"/>
                    </a:rPr>
                    <a:t>学校地址</a:t>
                  </a:r>
                </a:p>
              </p:txBody>
            </p:sp>
            <p:sp>
              <p:nvSpPr>
                <p:cNvPr descr="da500bec-a3b5-4242-930c-5b1d918d438f" id="1327" name="IconBackground2">
                  <a:extLst>
                    <a:ext uri="{FF2B5EF4-FFF2-40B4-BE49-F238E27FC236}">
                      <a16:creationId id="{4DDB28A7-7D47-7413-BE28-D01D1D8678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3382004" y="934493"/>
                  <a:ext cx="497820" cy="497818"/>
                </a:xfrm>
                <a:prstGeom prst="roundRect">
                  <a:avLst>
                    <a:gd fmla="val 185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1ab9e518-49f4-420a-8e09-893ec3dee0ac" id="1328" name="Icon2">
                  <a:extLst>
                    <a:ext uri="{FF2B5EF4-FFF2-40B4-BE49-F238E27FC236}">
                      <a16:creationId id="{11EAD316-46DA-8510-A480-9E5C25331AAF}"/>
                    </a:ext>
                  </a:extLst>
                </p:cNvPr>
                <p:cNvSpPr/>
                <p:nvPr/>
              </p:nvSpPr>
              <p:spPr>
                <a:xfrm flipV="false" flipH="false">
                  <a:off x="3526635" y="1069099"/>
                  <a:ext cx="208558" cy="228607"/>
                </a:xfrm>
                <a:custGeom>
                  <a:avLst/>
                  <a:gdLst>
                    <a:gd fmla="*/ 248770 w 495300" name="connsiteX0"/>
                    <a:gd fmla="*/ 621 h 542925" name="connsiteY0"/>
                    <a:gd fmla="*/ 496420 w 495300" name="connsiteX1"/>
                    <a:gd fmla="*/ 248271 h 542925" name="connsiteY1"/>
                    <a:gd fmla="*/ 324017 w 495300" name="connsiteX2"/>
                    <a:gd fmla="*/ 484491 h 542925" name="connsiteY2"/>
                    <a:gd fmla="*/ 346877 w 495300" name="connsiteX3"/>
                    <a:gd fmla="*/ 524496 h 542925" name="connsiteY3"/>
                    <a:gd fmla="*/ 420220 w 495300" name="connsiteX4"/>
                    <a:gd fmla="*/ 524496 h 542925" name="connsiteY4"/>
                    <a:gd fmla="*/ 420220 w 495300" name="connsiteX5"/>
                    <a:gd fmla="*/ 543546 h 542925" name="connsiteY5"/>
                    <a:gd fmla="*/ 77320 w 495300" name="connsiteX6"/>
                    <a:gd fmla="*/ 543546 h 542925" name="connsiteY6"/>
                    <a:gd fmla="*/ 77320 w 495300" name="connsiteX7"/>
                    <a:gd fmla="*/ 524496 h 542925" name="connsiteY7"/>
                    <a:gd fmla="*/ 150663 w 495300" name="connsiteX8"/>
                    <a:gd fmla="*/ 524496 h 542925" name="connsiteY8"/>
                    <a:gd fmla="*/ 173523 w 495300" name="connsiteX9"/>
                    <a:gd fmla="*/ 484491 h 542925" name="connsiteY9"/>
                    <a:gd fmla="*/ 1120 w 495300" name="connsiteX10"/>
                    <a:gd fmla="*/ 248271 h 542925" name="connsiteY10"/>
                    <a:gd fmla="*/ 248770 w 495300" name="connsiteX11"/>
                    <a:gd fmla="*/ 621 h 542925" name="connsiteY11"/>
                    <a:gd fmla="*/ 192573 w 495300" name="connsiteX12"/>
                    <a:gd fmla="*/ 489254 h 542925" name="connsiteY12"/>
                    <a:gd fmla="*/ 172570 w 495300" name="connsiteX13"/>
                    <a:gd fmla="*/ 524496 h 542925" name="connsiteY13"/>
                    <a:gd fmla="*/ 324970 w 495300" name="connsiteX14"/>
                    <a:gd fmla="*/ 524496 h 542925" name="connsiteY14"/>
                    <a:gd fmla="*/ 304967 w 495300" name="connsiteX15"/>
                    <a:gd fmla="*/ 489254 h 542925" name="connsiteY15"/>
                    <a:gd fmla="*/ 248770 w 495300" name="connsiteX16"/>
                    <a:gd fmla="*/ 495921 h 542925" name="connsiteY16"/>
                    <a:gd fmla="*/ 192573 w 495300" name="connsiteX17"/>
                    <a:gd fmla="*/ 489254 h 542925" name="connsiteY17"/>
                    <a:gd fmla="*/ 248770 w 495300" name="connsiteX18"/>
                    <a:gd fmla="*/ 143496 h 542925" name="connsiteY18"/>
                    <a:gd fmla="*/ 143995 w 495300" name="connsiteX19"/>
                    <a:gd fmla="*/ 248271 h 542925" name="connsiteY19"/>
                    <a:gd fmla="*/ 248770 w 495300" name="connsiteX20"/>
                    <a:gd fmla="*/ 353046 h 542925" name="connsiteY20"/>
                    <a:gd fmla="*/ 353545 w 495300" name="connsiteX21"/>
                    <a:gd fmla="*/ 248271 h 542925" name="connsiteY21"/>
                    <a:gd fmla="*/ 248770 w 495300" name="connsiteX22"/>
                    <a:gd fmla="*/ 143496 h 542925" name="connsiteY22"/>
                    <a:gd fmla="*/ 367833 w 495300" name="connsiteX23"/>
                    <a:gd fmla="*/ 114921 h 542925" name="connsiteY23"/>
                    <a:gd fmla="*/ 353545 w 495300" name="connsiteX24"/>
                    <a:gd fmla="*/ 129209 h 542925" name="connsiteY24"/>
                    <a:gd fmla="*/ 367833 w 495300" name="connsiteX25"/>
                    <a:gd fmla="*/ 143496 h 542925" name="connsiteY25"/>
                    <a:gd fmla="*/ 382120 w 495300" name="connsiteX26"/>
                    <a:gd fmla="*/ 129209 h 542925" name="connsiteY26"/>
                    <a:gd fmla="*/ 367833 w 495300" name="connsiteX27"/>
                    <a:gd fmla="*/ 114921 h 542925" name="connsiteY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b="b" l="l" r="r" t="t"/>
                  <a:pathLst>
                    <a:path h="542925" w="495300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098d9963-9b3f-48f7-a7ce-dde9fcea59ea" id="16" name="组合 15">
                <a:extLst>
                  <a:ext uri="{FF2B5EF4-FFF2-40B4-BE49-F238E27FC236}">
                    <a16:creationId id="{1EB33F14-4DD7-25AF-BFC3-C8DA1533804E}"/>
                  </a:ext>
                </a:extLst>
              </p:cNvPr>
              <p:cNvGrpSpPr/>
              <p:nvPr/>
            </p:nvGrpSpPr>
            <p:grpSpPr>
              <a:xfrm>
                <a:off x="8106185" y="2353613"/>
                <a:ext cx="3628615" cy="2714172"/>
                <a:chOff x="7265298" y="63596"/>
                <a:chExt cx="3628615" cy="2714172"/>
              </a:xfrm>
            </p:grpSpPr>
            <p:sp>
              <p:nvSpPr>
                <p:cNvPr descr="52155a3a-b248-46bf-b51d-f5c90f13a5f0" id="1293" name="Text3">
                  <a:extLst>
                    <a:ext uri="{FF2B5EF4-FFF2-40B4-BE49-F238E27FC236}">
                      <a16:creationId id="{24E27BA0-C774-D574-5893-762FA0F97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7877517" y="1293925"/>
                  <a:ext cx="3016396" cy="1483843"/>
                </a:xfrm>
                <a:prstGeom prst="rect">
                  <a:avLst/>
                </a:prstGeom>
                <a:noFill/>
              </p:spPr>
              <p:txBody>
                <a:bodyPr anchor="t" anchorCtr="0" rtlCol="0" wrap="square">
                  <a:no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00000"/>
                      </a:solidFill>
                      <a:latin typeface="微软雅黑"/>
                    </a:rPr>
                    <a:t>“无论你来自哪里，无论基础如何，我们助你实现科技梦想！”</a:t>
                  </a:r>
                </a:p>
              </p:txBody>
            </p:sp>
            <p:sp>
              <p:nvSpPr>
                <p:cNvPr descr="af6dee15-b91a-4568-91c1-e69c192989e0" id="1294" name="Bullet3">
                  <a:extLst>
                    <a:ext uri="{FF2B5EF4-FFF2-40B4-BE49-F238E27FC236}">
                      <a16:creationId id="{CDF2DC7B-60DB-3947-ED38-F728B6E523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7877518" y="63596"/>
                  <a:ext cx="3016395" cy="1139550"/>
                </a:xfrm>
                <a:prstGeom prst="rect">
                  <a:avLst/>
                </a:prstGeom>
                <a:noFill/>
              </p:spPr>
              <p:txBody>
                <a:bodyPr anchor="b" anchorCtr="0" rtlCol="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b="true" i="false" u="none" sz="1800">
                      <a:solidFill>
                        <a:srgbClr val="000000"/>
                      </a:solidFill>
                      <a:ea typeface="微软雅黑"/>
                    </a:rPr>
                    <a:t>激励语</a:t>
                  </a:r>
                </a:p>
              </p:txBody>
            </p:sp>
            <p:sp>
              <p:nvSpPr>
                <p:cNvPr descr="c379e93d-e8f3-4c79-91ff-971c026c1365" id="1291" name="IconBackground3">
                  <a:extLst>
                    <a:ext uri="{FF2B5EF4-FFF2-40B4-BE49-F238E27FC236}">
                      <a16:creationId id="{785713E9-29EE-AB86-2BB6-42A557EDE47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7265298" y="845737"/>
                  <a:ext cx="497820" cy="497818"/>
                </a:xfrm>
                <a:prstGeom prst="roundRect">
                  <a:avLst>
                    <a:gd fmla="val 185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4e5650dc-1636-48df-9312-2b66a6a39e87" id="1340" name="Icon3">
                  <a:extLst>
                    <a:ext uri="{FF2B5EF4-FFF2-40B4-BE49-F238E27FC236}">
                      <a16:creationId id="{60D98DED-8ABC-7CEC-EBE7-30883EFDE069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7399904" y="980343"/>
                  <a:ext cx="228608" cy="228606"/>
                </a:xfrm>
                <a:custGeom>
                  <a:avLst/>
                  <a:gdLst>
                    <a:gd fmla="*/ 371955 w 495300" name="connsiteX0"/>
                    <a:gd fmla="*/ 621 h 523875" name="connsiteY0"/>
                    <a:gd fmla="*/ 400530 w 495300" name="connsiteX1"/>
                    <a:gd fmla="*/ 29196 h 523875" name="connsiteY1"/>
                    <a:gd fmla="*/ 400530 w 495300" name="connsiteX2"/>
                    <a:gd fmla="*/ 133971 h 523875" name="connsiteY2"/>
                    <a:gd fmla="*/ 371955 w 495300" name="connsiteX3"/>
                    <a:gd fmla="*/ 162546 h 523875" name="connsiteY3"/>
                    <a:gd fmla="*/ 257655 w 495300" name="connsiteX4"/>
                    <a:gd fmla="*/ 162546 h 523875" name="connsiteY4"/>
                    <a:gd fmla="*/ 257655 w 495300" name="connsiteX5"/>
                    <a:gd fmla="*/ 286371 h 523875" name="connsiteY5"/>
                    <a:gd fmla="*/ 419580 w 495300" name="connsiteX6"/>
                    <a:gd fmla="*/ 286371 h 523875" name="connsiteY6"/>
                    <a:gd fmla="*/ 457680 w 495300" name="connsiteX7"/>
                    <a:gd fmla="*/ 322566 h 523875" name="connsiteY7"/>
                    <a:gd fmla="*/ 457680 w 495300" name="connsiteX8"/>
                    <a:gd fmla="*/ 324471 h 523875" name="connsiteY8"/>
                    <a:gd fmla="*/ 457680 w 495300" name="connsiteX9"/>
                    <a:gd fmla="*/ 429246 h 523875" name="connsiteY9"/>
                    <a:gd fmla="*/ 476730 w 495300" name="connsiteX10"/>
                    <a:gd fmla="*/ 429246 h 523875" name="connsiteY10"/>
                    <a:gd fmla="*/ 495780 w 495300" name="connsiteX11"/>
                    <a:gd fmla="*/ 448296 h 523875" name="connsiteY11"/>
                    <a:gd fmla="*/ 495780 w 495300" name="connsiteX12"/>
                    <a:gd fmla="*/ 505446 h 523875" name="connsiteY12"/>
                    <a:gd fmla="*/ 476730 w 495300" name="connsiteX13"/>
                    <a:gd fmla="*/ 524496 h 523875" name="connsiteY13"/>
                    <a:gd fmla="*/ 419580 w 495300" name="connsiteX14"/>
                    <a:gd fmla="*/ 524496 h 523875" name="connsiteY14"/>
                    <a:gd fmla="*/ 400530 w 495300" name="connsiteX15"/>
                    <a:gd fmla="*/ 505446 h 523875" name="connsiteY15"/>
                    <a:gd fmla="*/ 400530 w 495300" name="connsiteX16"/>
                    <a:gd fmla="*/ 448296 h 523875" name="connsiteY16"/>
                    <a:gd fmla="*/ 419580 w 495300" name="connsiteX17"/>
                    <a:gd fmla="*/ 429246 h 523875" name="connsiteY17"/>
                    <a:gd fmla="*/ 438630 w 495300" name="connsiteX18"/>
                    <a:gd fmla="*/ 429246 h 523875" name="connsiteY18"/>
                    <a:gd fmla="*/ 438630 w 495300" name="connsiteX19"/>
                    <a:gd fmla="*/ 324471 h 523875" name="connsiteY19"/>
                    <a:gd fmla="*/ 420533 w 495300" name="connsiteX20"/>
                    <a:gd fmla="*/ 305421 h 523875" name="connsiteY20"/>
                    <a:gd fmla="*/ 419580 w 495300" name="connsiteX21"/>
                    <a:gd fmla="*/ 305421 h 523875" name="connsiteY21"/>
                    <a:gd fmla="*/ 257655 w 495300" name="connsiteX22"/>
                    <a:gd fmla="*/ 305421 h 523875" name="connsiteY22"/>
                    <a:gd fmla="*/ 257655 w 495300" name="connsiteX23"/>
                    <a:gd fmla="*/ 429246 h 523875" name="connsiteY23"/>
                    <a:gd fmla="*/ 276705 w 495300" name="connsiteX24"/>
                    <a:gd fmla="*/ 429246 h 523875" name="connsiteY24"/>
                    <a:gd fmla="*/ 295755 w 495300" name="connsiteX25"/>
                    <a:gd fmla="*/ 448296 h 523875" name="connsiteY25"/>
                    <a:gd fmla="*/ 295755 w 495300" name="connsiteX26"/>
                    <a:gd fmla="*/ 505446 h 523875" name="connsiteY26"/>
                    <a:gd fmla="*/ 276705 w 495300" name="connsiteX27"/>
                    <a:gd fmla="*/ 524496 h 523875" name="connsiteY27"/>
                    <a:gd fmla="*/ 219555 w 495300" name="connsiteX28"/>
                    <a:gd fmla="*/ 524496 h 523875" name="connsiteY28"/>
                    <a:gd fmla="*/ 200505 w 495300" name="connsiteX29"/>
                    <a:gd fmla="*/ 505446 h 523875" name="connsiteY29"/>
                    <a:gd fmla="*/ 200505 w 495300" name="connsiteX30"/>
                    <a:gd fmla="*/ 448296 h 523875" name="connsiteY30"/>
                    <a:gd fmla="*/ 219555 w 495300" name="connsiteX31"/>
                    <a:gd fmla="*/ 429246 h 523875" name="connsiteY31"/>
                    <a:gd fmla="*/ 238605 w 495300" name="connsiteX32"/>
                    <a:gd fmla="*/ 429246 h 523875" name="connsiteY32"/>
                    <a:gd fmla="*/ 238605 w 495300" name="connsiteX33"/>
                    <a:gd fmla="*/ 305421 h 523875" name="connsiteY33"/>
                    <a:gd fmla="*/ 76680 w 495300" name="connsiteX34"/>
                    <a:gd fmla="*/ 305421 h 523875" name="connsiteY34"/>
                    <a:gd fmla="*/ 57630 w 495300" name="connsiteX35"/>
                    <a:gd fmla="*/ 323519 h 523875" name="connsiteY35"/>
                    <a:gd fmla="*/ 57630 w 495300" name="connsiteX36"/>
                    <a:gd fmla="*/ 324471 h 523875" name="connsiteY36"/>
                    <a:gd fmla="*/ 57630 w 495300" name="connsiteX37"/>
                    <a:gd fmla="*/ 429246 h 523875" name="connsiteY37"/>
                    <a:gd fmla="*/ 76680 w 495300" name="connsiteX38"/>
                    <a:gd fmla="*/ 429246 h 523875" name="connsiteY38"/>
                    <a:gd fmla="*/ 95730 w 495300" name="connsiteX39"/>
                    <a:gd fmla="*/ 448296 h 523875" name="connsiteY39"/>
                    <a:gd fmla="*/ 95730 w 495300" name="connsiteX40"/>
                    <a:gd fmla="*/ 505446 h 523875" name="connsiteY40"/>
                    <a:gd fmla="*/ 76680 w 495300" name="connsiteX41"/>
                    <a:gd fmla="*/ 524496 h 523875" name="connsiteY41"/>
                    <a:gd fmla="*/ 19530 w 495300" name="connsiteX42"/>
                    <a:gd fmla="*/ 524496 h 523875" name="connsiteY42"/>
                    <a:gd fmla="*/ 480 w 495300" name="connsiteX43"/>
                    <a:gd fmla="*/ 505446 h 523875" name="connsiteY43"/>
                    <a:gd fmla="*/ 480 w 495300" name="connsiteX44"/>
                    <a:gd fmla="*/ 448296 h 523875" name="connsiteY44"/>
                    <a:gd fmla="*/ 19530 w 495300" name="connsiteX45"/>
                    <a:gd fmla="*/ 429246 h 523875" name="connsiteY45"/>
                    <a:gd fmla="*/ 38580 w 495300" name="connsiteX46"/>
                    <a:gd fmla="*/ 429246 h 523875" name="connsiteY46"/>
                    <a:gd fmla="*/ 38580 w 495300" name="connsiteX47"/>
                    <a:gd fmla="*/ 324471 h 523875" name="connsiteY47"/>
                    <a:gd fmla="*/ 74775 w 495300" name="connsiteX48"/>
                    <a:gd fmla="*/ 286371 h 523875" name="connsiteY48"/>
                    <a:gd fmla="*/ 76680 w 495300" name="connsiteX49"/>
                    <a:gd fmla="*/ 286371 h 523875" name="connsiteY49"/>
                    <a:gd fmla="*/ 238605 w 495300" name="connsiteX50"/>
                    <a:gd fmla="*/ 286371 h 523875" name="connsiteY50"/>
                    <a:gd fmla="*/ 238605 w 495300" name="connsiteX51"/>
                    <a:gd fmla="*/ 162546 h 523875" name="connsiteY51"/>
                    <a:gd fmla="*/ 124305 w 495300" name="connsiteX52"/>
                    <a:gd fmla="*/ 162546 h 523875" name="connsiteY52"/>
                    <a:gd fmla="*/ 95730 w 495300" name="connsiteX53"/>
                    <a:gd fmla="*/ 133971 h 523875" name="connsiteY53"/>
                    <a:gd fmla="*/ 95730 w 495300" name="connsiteX54"/>
                    <a:gd fmla="*/ 29196 h 523875" name="connsiteY54"/>
                    <a:gd fmla="*/ 124305 w 495300" name="connsiteX55"/>
                    <a:gd fmla="*/ 621 h 523875" name="connsiteY55"/>
                    <a:gd fmla="*/ 371955 w 495300" name="connsiteX56"/>
                    <a:gd fmla="*/ 621 h 523875" name="connsiteY56"/>
                    <a:gd fmla="*/ 148118 w 495300" name="connsiteX57"/>
                    <a:gd fmla="*/ 95871 h 523875" name="connsiteY57"/>
                    <a:gd fmla="*/ 133830 w 495300" name="connsiteX58"/>
                    <a:gd fmla="*/ 110159 h 523875" name="connsiteY58"/>
                    <a:gd fmla="*/ 148118 w 495300" name="connsiteX59"/>
                    <a:gd fmla="*/ 124446 h 523875" name="connsiteY59"/>
                    <a:gd fmla="*/ 162405 w 495300" name="connsiteX60"/>
                    <a:gd fmla="*/ 110159 h 523875" name="connsiteY60"/>
                    <a:gd fmla="*/ 148118 w 495300" name="connsiteX61"/>
                    <a:gd fmla="*/ 95871 h 523875" name="connsiteY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b="b" l="l" r="r" t="t"/>
                  <a:pathLst>
                    <a:path h="523875" w="495300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cb658b5f-4572-4179-b08c-00cc2312f823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000000"/>
                </a:solidFill>
                <a:ea typeface="微软雅黑"/>
              </a:rPr>
              <a:t>谢谢观看</a:t>
            </a:r>
          </a:p>
        </p:txBody>
      </p:sp>
      <p:sp>
        <p:nvSpPr>
          <p:cNvPr descr="b40d44b3-37df-48bc-b0fa-1bcbf58e7d73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110">
                <a:solidFill>
                  <a:srgbClr val="000000"/>
                </a:solidFill>
                <a:ea typeface="微软雅黑"/>
              </a:rPr>
              <a:t>报告人名称</a:t>
            </a:r>
          </a:p>
        </p:txBody>
      </p:sp>
      <p:sp>
        <p:nvSpPr>
          <p:cNvPr descr="1c67d251-8cbe-45b4-80fd-4dd5d96dc8ca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微软雅黑"/>
              </a:rPr>
              <a:t>20xx.xx.xx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7247a84-9e53-4b96-b302-3be5fb727de3" id="2" name=""/>
          <p:cNvSpPr>
            <a:spLocks noGrp="1"/>
          </p:cNvSpPr>
          <p:nvPr>
            <p:ph hasCustomPrompt="1" type="ctr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000000"/>
                </a:solidFill>
                <a:ea typeface="微软雅黑"/>
              </a:rPr>
              <a:t>软件测试培训学校招生</a:t>
            </a:r>
          </a:p>
        </p:txBody>
      </p:sp>
      <p:sp>
        <p:nvSpPr>
          <p:cNvPr descr="d43f630e-3d22-4849-b59e-ffcfff45a64d" id="3" name=""/>
          <p:cNvSpPr>
            <a:spLocks noGrp="1"/>
          </p:cNvSpPr>
          <p:nvPr>
            <p:ph hasCustomPrompt="1" idx="1" type="sub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400">
                <a:solidFill>
                  <a:srgbClr val="000000"/>
                </a:solidFill>
                <a:ea typeface="微软雅黑"/>
              </a:rPr>
              <a:t>开启你的科技职业之旅</a:t>
            </a:r>
          </a:p>
        </p:txBody>
      </p:sp>
      <p:sp>
        <p:nvSpPr>
          <p:cNvPr descr="ea3a712e-98f0-4a04-b5b8-9c5b494321dc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110">
                <a:solidFill>
                  <a:srgbClr val="000000"/>
                </a:solidFill>
                <a:ea typeface="微软雅黑"/>
              </a:rPr>
              <a:t>报告人名称</a:t>
            </a:r>
          </a:p>
        </p:txBody>
      </p:sp>
      <p:sp>
        <p:nvSpPr>
          <p:cNvPr descr="6e6f8884-0550-4a07-99c8-f437ab2ff41f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微软雅黑"/>
              </a:rPr>
              <a:t>20xx.xx.xx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0125d06e-dcb5-4812-92fd-c4d14338b4b3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目录</a:t>
            </a:r>
          </a:p>
        </p:txBody>
      </p:sp>
      <p:sp>
        <p:nvSpPr>
          <p:cNvPr descr="fb16dd74-deea-4b28-a1cc-d953ac414752" id="3" name=""/>
          <p:cNvSpPr>
            <a:spLocks noGrp="1"/>
          </p:cNvSpPr>
          <p:nvPr>
            <p:ph hasCustomPrompt="1" idx="1" sz="quarter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学校介绍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招生条件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课程内容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试听安排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教学支持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就业保障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学习环境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学习管理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费用政策</a:t>
            </a:r>
          </a:p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b="false" i="false" u="none" sz="1800">
                <a:solidFill>
                  <a:srgbClr val="000000"/>
                </a:solidFill>
                <a:ea typeface="微软雅黑"/>
              </a:rPr>
              <a:t>报名号召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17892abe-583f-47a3-93dc-3c3dffd0e36e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00000"/>
                </a:solidFill>
                <a:ea typeface="微软雅黑"/>
              </a:rPr>
              <a:t>学校介绍</a:t>
            </a:r>
          </a:p>
        </p:txBody>
      </p:sp>
      <p:sp>
        <p:nvSpPr>
          <p:cNvPr descr="b13ccfc7-1fb0-4460-a4bf-3e8e52aa9c81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00000"/>
                </a:solidFill>
                <a:ea typeface="微软雅黑"/>
              </a:rPr>
              <a:t>介绍学校基本情况和招生宣传信息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0fef161-874b-45d6-ba2b-7c40d6ef0d91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00000"/>
                </a:solidFill>
                <a:ea typeface="微软雅黑"/>
              </a:rPr>
              <a:t>欢迎加入</a:t>
            </a:r>
          </a:p>
        </p:txBody>
      </p:sp>
      <p:grpSp>
        <p:nvGrpSpPr>
          <p:cNvPr descr="90890264-ed80-497b-a4aa-9f7b7e933266" id="3" name="9506d346-53f7-48be-8354-325d34e28acd.source.2.zh-Hans.pptx">
            <a:extLst>
              <a:ext uri="{FF2B5EF4-FFF2-40B4-BE49-F238E27FC236}">
                <a16:creationId id="{DA52EFE4-7886-3B8F-7000-E7C5D2A3CC6F}"/>
              </a:ext>
            </a:extLst>
          </p:cNvPr>
          <p:cNvGrpSpPr/>
          <p:nvPr/>
        </p:nvGrpSpPr>
        <p:grpSpPr>
          <a:xfrm>
            <a:off x="840101" y="1091787"/>
            <a:ext cx="10529694" cy="4813714"/>
            <a:chOff x="1724928" y="1496291"/>
            <a:chExt cx="8760040" cy="4004705"/>
          </a:xfrm>
        </p:grpSpPr>
        <p:sp>
          <p:nvSpPr>
            <p:cNvPr descr="b2343b18-7f3d-4b33-bc17-66cb0d1cbf87" id="31" name="Title">
              <a:extLst>
                <a:ext uri="{FF2B5EF4-FFF2-40B4-BE49-F238E27FC236}">
                  <a16:creationId id="{461ADF58-4E08-8A64-61E8-D9365DF32F40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1724928" y="1496291"/>
              <a:ext cx="8729443" cy="759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 bIns="45720" lIns="91440" rIns="91440" rtlCol="0" tIns="45720" wrap="square">
              <a:norm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微软雅黑"/>
                </a:rPr>
                <a:t>吸引注意力，营造热情氛围</a:t>
              </a:r>
            </a:p>
          </p:txBody>
        </p:sp>
        <p:grpSp>
          <p:nvGrpSpPr>
            <p:cNvPr descr="48f00240-ce81-4a7a-b627-7a800c9198fd" id="2" name="组合 1">
              <a:extLst>
                <a:ext uri="{FF2B5EF4-FFF2-40B4-BE49-F238E27FC236}">
                  <a16:creationId id="{72C51294-4374-CEE7-2031-F18E7A2A7F44}"/>
                </a:ext>
              </a:extLst>
            </p:cNvPr>
            <p:cNvGrpSpPr/>
            <p:nvPr/>
          </p:nvGrpSpPr>
          <p:grpSpPr>
            <a:xfrm>
              <a:off x="1775859" y="2187387"/>
              <a:ext cx="3868217" cy="2995745"/>
              <a:chOff x="1775859" y="2187387"/>
              <a:chExt cx="3868217" cy="2995745"/>
            </a:xfrm>
          </p:grpSpPr>
          <p:sp>
            <p:nvSpPr>
              <p:cNvPr descr="5a6768ac-c48f-487c-bb41-959e088ae785" id="66" name="ComponentBackground1">
                <a:extLst>
                  <a:ext uri="{FF2B5EF4-FFF2-40B4-BE49-F238E27FC236}">
                    <a16:creationId id="{9E83C190-ADD1-DAEE-D23A-C1D3F4C35CE0}"/>
                  </a:ext>
                </a:extLst>
              </p:cNvPr>
              <p:cNvSpPr/>
              <p:nvPr/>
            </p:nvSpPr>
            <p:spPr>
              <a:xfrm flipV="false" flipH="false">
                <a:off x="1775859" y="2957400"/>
                <a:ext cx="3868217" cy="2225732"/>
              </a:xfrm>
              <a:prstGeom prst="roundRect">
                <a:avLst>
                  <a:gd fmla="val 14325" name="adj"/>
                </a:avLst>
              </a:prstGeom>
              <a:solidFill>
                <a:schemeClr val="accent1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</a:p>
            </p:txBody>
          </p:sp>
          <p:sp>
            <p:nvSpPr>
              <p:cNvPr descr="7dc1c0da-2794-419d-b5bd-cb855cd92019" id="67" name="Text1">
                <a:extLst>
                  <a:ext uri="{FF2B5EF4-FFF2-40B4-BE49-F238E27FC236}">
                    <a16:creationId id="{D895BC65-2927-2395-CD7F-71226D525790}"/>
                  </a:ext>
                </a:extLst>
              </p:cNvPr>
              <p:cNvSpPr txBox="1"/>
              <p:nvPr/>
            </p:nvSpPr>
            <p:spPr>
              <a:xfrm flipV="false" flipH="false">
                <a:off x="1830652" y="3806440"/>
                <a:ext cx="3479958" cy="1058359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ea typeface="微软雅黑"/>
                  </a:rPr>
                  <a:t>河南郑州“码同学技术实践基地”。</a:t>
                </a:r>
              </a:p>
            </p:txBody>
          </p:sp>
          <p:sp>
            <p:nvSpPr>
              <p:cNvPr descr="33f9a606-e0c2-4f9f-8433-2dd3e70b0246" id="68" name="Bullet1">
                <a:extLst>
                  <a:ext uri="{FF2B5EF4-FFF2-40B4-BE49-F238E27FC236}">
                    <a16:creationId id="{4A3759FC-7B1E-24BB-415F-0E1344236B8C}"/>
                  </a:ext>
                </a:extLst>
              </p:cNvPr>
              <p:cNvSpPr txBox="1"/>
              <p:nvPr/>
            </p:nvSpPr>
            <p:spPr>
              <a:xfrm flipV="false" flipH="false">
                <a:off x="1830653" y="3079992"/>
                <a:ext cx="3643011" cy="72644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FFFFFF"/>
                    </a:solidFill>
                    <a:ea typeface="微软雅黑"/>
                  </a:rPr>
                  <a:t>学校简介</a:t>
                </a:r>
              </a:p>
            </p:txBody>
          </p:sp>
          <p:sp>
            <p:nvSpPr>
              <p:cNvPr descr="1ad21ab2-7f1e-481c-8da2-553422ad1bd3" id="70" name="IconBackground1">
                <a:extLst>
                  <a:ext uri="{FF2B5EF4-FFF2-40B4-BE49-F238E27FC236}">
                    <a16:creationId id="{8B8F578F-BB0F-409B-378E-1BC9B504716B}"/>
                  </a:ext>
                </a:extLst>
              </p:cNvPr>
              <p:cNvSpPr>
                <a:spLocks/>
              </p:cNvSpPr>
              <p:nvPr/>
            </p:nvSpPr>
            <p:spPr>
              <a:xfrm flipH="true" rot="21244468" flipV="false">
                <a:off x="1981176" y="2187387"/>
                <a:ext cx="952806" cy="91319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12700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</a:p>
            </p:txBody>
          </p:sp>
          <p:sp>
            <p:nvSpPr>
              <p:cNvPr descr="ca7a9f76-4174-4db7-9b64-196d9f723977" id="71" name="Icon1">
                <a:extLst>
                  <a:ext uri="{FF2B5EF4-FFF2-40B4-BE49-F238E27FC236}">
                    <a16:creationId id="{EEF4A934-6464-3131-B810-98D4018E5CE3}"/>
                  </a:ext>
                </a:extLst>
              </p:cNvPr>
              <p:cNvSpPr/>
              <p:nvPr/>
            </p:nvSpPr>
            <p:spPr>
              <a:xfrm flipV="false" flipH="false">
                <a:off x="2291984" y="2476368"/>
                <a:ext cx="355713" cy="328965"/>
              </a:xfrm>
              <a:custGeom>
                <a:avLst/>
                <a:gdLst>
                  <a:gd fmla="*/ 307303 w 605085" name="connsiteX0"/>
                  <a:gd fmla="*/ 440470 h 559584" name="connsiteY0"/>
                  <a:gd fmla="*/ 325920 w 605085" name="connsiteX1"/>
                  <a:gd fmla="*/ 448113 h 559584" name="connsiteY1"/>
                  <a:gd fmla="*/ 325920 w 605085" name="connsiteX2"/>
                  <a:gd fmla="*/ 485127 h 559584" name="connsiteY2"/>
                  <a:gd fmla="*/ 288836 w 605085" name="connsiteX3"/>
                  <a:gd fmla="*/ 485127 h 559584" name="connsiteY3"/>
                  <a:gd fmla="*/ 288836 w 605085" name="connsiteX4"/>
                  <a:gd fmla="*/ 448113 h 559584" name="connsiteY4"/>
                  <a:gd fmla="*/ 307303 w 605085" name="connsiteX5"/>
                  <a:gd fmla="*/ 440470 h 559584" name="connsiteY5"/>
                  <a:gd fmla="*/ 307301 w 605085" name="connsiteX6"/>
                  <a:gd fmla="*/ 418902 h 559584" name="connsiteY6"/>
                  <a:gd fmla="*/ 273533 w 605085" name="connsiteX7"/>
                  <a:gd fmla="*/ 432985 h 559584" name="connsiteY7"/>
                  <a:gd fmla="*/ 273533 w 605085" name="connsiteX8"/>
                  <a:gd fmla="*/ 500405 h 559584" name="connsiteY8"/>
                  <a:gd fmla="*/ 307301 w 605085" name="connsiteX9"/>
                  <a:gd fmla="*/ 514338 h 559584" name="connsiteY9"/>
                  <a:gd fmla="*/ 341068 w 605085" name="connsiteX10"/>
                  <a:gd fmla="*/ 500405 h 559584" name="connsiteY10"/>
                  <a:gd fmla="*/ 341068 w 605085" name="connsiteX11"/>
                  <a:gd fmla="*/ 432985 h 559584" name="connsiteY11"/>
                  <a:gd fmla="*/ 307301 w 605085" name="connsiteX12"/>
                  <a:gd fmla="*/ 418902 h 559584" name="connsiteY12"/>
                  <a:gd fmla="*/ 188893 w 605085" name="connsiteX13"/>
                  <a:gd fmla="*/ 374420 h 559584" name="connsiteY13"/>
                  <a:gd fmla="*/ 207368 w 605085" name="connsiteX14"/>
                  <a:gd fmla="*/ 382063 h 559584" name="connsiteY14"/>
                  <a:gd fmla="*/ 215179 w 605085" name="connsiteX15"/>
                  <a:gd fmla="*/ 400645 h 559584" name="connsiteY15"/>
                  <a:gd fmla="*/ 207368 w 605085" name="connsiteX16"/>
                  <a:gd fmla="*/ 419077 h 559584" name="connsiteY16"/>
                  <a:gd fmla="*/ 170268 w 605085" name="connsiteX17"/>
                  <a:gd fmla="*/ 419077 h 559584" name="connsiteY17"/>
                  <a:gd fmla="*/ 162608 w 605085" name="connsiteX18"/>
                  <a:gd fmla="*/ 400645 h 559584" name="connsiteY18"/>
                  <a:gd fmla="*/ 170268 w 605085" name="connsiteX19"/>
                  <a:gd fmla="*/ 382063 h 559584" name="connsiteY19"/>
                  <a:gd fmla="*/ 188893 w 605085" name="connsiteX20"/>
                  <a:gd fmla="*/ 374420 h 559584" name="connsiteY20"/>
                  <a:gd fmla="*/ 426769 w 605085" name="connsiteX21"/>
                  <a:gd fmla="*/ 373503 h 559584" name="connsiteY21"/>
                  <a:gd fmla="*/ 445395 w 605085" name="connsiteX22"/>
                  <a:gd fmla="*/ 381145 h 559584" name="connsiteY22"/>
                  <a:gd fmla="*/ 453055 w 605085" name="connsiteX23"/>
                  <a:gd fmla="*/ 399724 h 559584" name="connsiteY23"/>
                  <a:gd fmla="*/ 445395 w 605085" name="connsiteX24"/>
                  <a:gd fmla="*/ 418302 h 559584" name="connsiteY24"/>
                  <a:gd fmla="*/ 408144 w 605085" name="connsiteX25"/>
                  <a:gd fmla="*/ 418302 h 559584" name="connsiteY25"/>
                  <a:gd fmla="*/ 400484 w 605085" name="connsiteX26"/>
                  <a:gd fmla="*/ 399724 h 559584" name="connsiteY26"/>
                  <a:gd fmla="*/ 408144 w 605085" name="connsiteX27"/>
                  <a:gd fmla="*/ 381145 h 559584" name="connsiteY27"/>
                  <a:gd fmla="*/ 426769 w 605085" name="connsiteX28"/>
                  <a:gd fmla="*/ 373503 h 559584" name="connsiteY28"/>
                  <a:gd fmla="*/ 188890 w 605085" name="connsiteX29"/>
                  <a:gd fmla="*/ 352830 h 559584" name="connsiteY29"/>
                  <a:gd fmla="*/ 155123 w 605085" name="connsiteX30"/>
                  <a:gd fmla="*/ 366764 h 559584" name="connsiteY30"/>
                  <a:gd fmla="*/ 141016 w 605085" name="connsiteX31"/>
                  <a:gd fmla="*/ 400623 h 559584" name="connsiteY31"/>
                  <a:gd fmla="*/ 155123 w 605085" name="connsiteX32"/>
                  <a:gd fmla="*/ 434333 h 559584" name="connsiteY32"/>
                  <a:gd fmla="*/ 188890 w 605085" name="connsiteX33"/>
                  <a:gd fmla="*/ 448267 h 559584" name="connsiteY33"/>
                  <a:gd fmla="*/ 222657 w 605085" name="connsiteX34"/>
                  <a:gd fmla="*/ 434333 h 559584" name="connsiteY34"/>
                  <a:gd fmla="*/ 236615 w 605085" name="connsiteX35"/>
                  <a:gd fmla="*/ 400623 h 559584" name="connsiteY35"/>
                  <a:gd fmla="*/ 222657 w 605085" name="connsiteX36"/>
                  <a:gd fmla="*/ 366764 h 559584" name="connsiteY36"/>
                  <a:gd fmla="*/ 188890 w 605085" name="connsiteX37"/>
                  <a:gd fmla="*/ 352830 h 559584" name="connsiteY37"/>
                  <a:gd fmla="*/ 426762 w 605085" name="connsiteX38"/>
                  <a:gd fmla="*/ 351931 h 559584" name="connsiteY38"/>
                  <a:gd fmla="*/ 392994 w 605085" name="connsiteX39"/>
                  <a:gd fmla="*/ 366015 h 559584" name="connsiteY39"/>
                  <a:gd fmla="*/ 379037 w 605085" name="connsiteX40"/>
                  <a:gd fmla="*/ 399724 h 559584" name="connsiteY40"/>
                  <a:gd fmla="*/ 392994 w 605085" name="connsiteX41"/>
                  <a:gd fmla="*/ 433434 h 559584" name="connsiteY41"/>
                  <a:gd fmla="*/ 426762 w 605085" name="connsiteX42"/>
                  <a:gd fmla="*/ 447368 h 559584" name="connsiteY42"/>
                  <a:gd fmla="*/ 460529 w 605085" name="connsiteX43"/>
                  <a:gd fmla="*/ 433434 h 559584" name="connsiteY43"/>
                  <a:gd fmla="*/ 474486 w 605085" name="connsiteX44"/>
                  <a:gd fmla="*/ 399724 h 559584" name="connsiteY44"/>
                  <a:gd fmla="*/ 460529 w 605085" name="connsiteX45"/>
                  <a:gd fmla="*/ 366015 h 559584" name="connsiteY45"/>
                  <a:gd fmla="*/ 426762 w 605085" name="connsiteX46"/>
                  <a:gd fmla="*/ 351931 h 559584" name="connsiteY46"/>
                  <a:gd fmla="*/ 494154 w 605085" name="connsiteX47"/>
                  <a:gd fmla="*/ 253965 h 559584" name="connsiteY47"/>
                  <a:gd fmla="*/ 512775 w 605085" name="connsiteX48"/>
                  <a:gd fmla="*/ 261607 h 559584" name="connsiteY48"/>
                  <a:gd fmla="*/ 512775 w 605085" name="connsiteX49"/>
                  <a:gd fmla="*/ 298764 h 559584" name="connsiteY49"/>
                  <a:gd fmla="*/ 475533 w 605085" name="connsiteX50"/>
                  <a:gd fmla="*/ 298764 h 559584" name="connsiteY50"/>
                  <a:gd fmla="*/ 467874 w 605085" name="connsiteX51"/>
                  <a:gd fmla="*/ 280186 h 559584" name="connsiteY51"/>
                  <a:gd fmla="*/ 475533 w 605085" name="connsiteX52"/>
                  <a:gd fmla="*/ 261607 h 559584" name="connsiteY52"/>
                  <a:gd fmla="*/ 494154 w 605085" name="connsiteX53"/>
                  <a:gd fmla="*/ 253965 h 559584" name="connsiteY53"/>
                  <a:gd fmla="*/ 119099 w 605085" name="connsiteX54"/>
                  <a:gd fmla="*/ 252483 h 559584" name="connsiteY54"/>
                  <a:gd fmla="*/ 137720 w 605085" name="connsiteX55"/>
                  <a:gd fmla="*/ 260125 h 559584" name="connsiteY55"/>
                  <a:gd fmla="*/ 137569 w 605085" name="connsiteX56"/>
                  <a:gd fmla="*/ 297282 h 559584" name="connsiteY56"/>
                  <a:gd fmla="*/ 100478 w 605085" name="connsiteX57"/>
                  <a:gd fmla="*/ 297282 h 559584" name="connsiteY57"/>
                  <a:gd fmla="*/ 92819 w 605085" name="connsiteX58"/>
                  <a:gd fmla="*/ 278704 h 559584" name="connsiteY58"/>
                  <a:gd fmla="*/ 100478 w 605085" name="connsiteX59"/>
                  <a:gd fmla="*/ 260125 h 559584" name="connsiteY59"/>
                  <a:gd fmla="*/ 119099 w 605085" name="connsiteX60"/>
                  <a:gd fmla="*/ 252483 h 559584" name="connsiteY60"/>
                  <a:gd fmla="*/ 494146 w 605085" name="connsiteX61"/>
                  <a:gd fmla="*/ 232524 h 559584" name="connsiteY61"/>
                  <a:gd fmla="*/ 460379 w 605085" name="connsiteX62"/>
                  <a:gd fmla="*/ 246457 h 559584" name="connsiteY62"/>
                  <a:gd fmla="*/ 446422 w 605085" name="connsiteX63"/>
                  <a:gd fmla="*/ 280167 h 559584" name="connsiteY63"/>
                  <a:gd fmla="*/ 460379 w 605085" name="connsiteX64"/>
                  <a:gd fmla="*/ 313877 h 559584" name="connsiteY64"/>
                  <a:gd fmla="*/ 494146 w 605085" name="connsiteX65"/>
                  <a:gd fmla="*/ 327810 h 559584" name="connsiteY65"/>
                  <a:gd fmla="*/ 527913 w 605085" name="connsiteX66"/>
                  <a:gd fmla="*/ 313877 h 559584" name="connsiteY66"/>
                  <a:gd fmla="*/ 527913 w 605085" name="connsiteX67"/>
                  <a:gd fmla="*/ 246457 h 559584" name="connsiteY67"/>
                  <a:gd fmla="*/ 494146 w 605085" name="connsiteX68"/>
                  <a:gd fmla="*/ 232524 h 559584" name="connsiteY68"/>
                  <a:gd fmla="*/ 119105 w 605085" name="connsiteX69"/>
                  <a:gd fmla="*/ 231025 h 559584" name="connsiteY69"/>
                  <a:gd fmla="*/ 85338 w 605085" name="connsiteX70"/>
                  <a:gd fmla="*/ 244959 h 559584" name="connsiteY70"/>
                  <a:gd fmla="*/ 71230 w 605085" name="connsiteX71"/>
                  <a:gd fmla="*/ 278669 h 559584" name="connsiteY71"/>
                  <a:gd fmla="*/ 85338 w 605085" name="connsiteX72"/>
                  <a:gd fmla="*/ 312378 h 559584" name="connsiteY72"/>
                  <a:gd fmla="*/ 119105 w 605085" name="connsiteX73"/>
                  <a:gd fmla="*/ 326312 h 559584" name="connsiteY73"/>
                  <a:gd fmla="*/ 152872 w 605085" name="connsiteX74"/>
                  <a:gd fmla="*/ 312378 h 559584" name="connsiteY74"/>
                  <a:gd fmla="*/ 152872 w 605085" name="connsiteX75"/>
                  <a:gd fmla="*/ 244959 h 559584" name="connsiteY75"/>
                  <a:gd fmla="*/ 119105 w 605085" name="connsiteX76"/>
                  <a:gd fmla="*/ 231025 h 559584" name="connsiteY76"/>
                  <a:gd fmla="*/ 194432 w 605085" name="connsiteX77"/>
                  <a:gd fmla="*/ 78398 h 559584" name="connsiteY77"/>
                  <a:gd fmla="*/ 221890 w 605085" name="connsiteX78"/>
                  <a:gd fmla="*/ 90821 h 559584" name="connsiteY78"/>
                  <a:gd fmla="*/ 228192 w 605085" name="connsiteX79"/>
                  <a:gd fmla="*/ 134077 h 559584" name="connsiteY79"/>
                  <a:gd fmla="*/ 212287 w 605085" name="connsiteX80"/>
                  <a:gd fmla="*/ 140213 h 559584" name="connsiteY80"/>
                  <a:gd fmla="*/ 184829 w 605085" name="connsiteX81"/>
                  <a:gd fmla="*/ 127790 h 559584" name="connsiteY81"/>
                  <a:gd fmla="*/ 178527 w 605085" name="connsiteX82"/>
                  <a:gd fmla="*/ 84535 h 559584" name="connsiteY82"/>
                  <a:gd fmla="*/ 194432 w 605085" name="connsiteX83"/>
                  <a:gd fmla="*/ 78398 h 559584" name="connsiteY83"/>
                  <a:gd fmla="*/ 194443 w 605085" name="connsiteX84"/>
                  <a:gd fmla="*/ 56932 h 559584" name="connsiteY84"/>
                  <a:gd fmla="*/ 163377 w 605085" name="connsiteX85"/>
                  <a:gd fmla="*/ 69368 h 559584" name="connsiteY85"/>
                  <a:gd fmla="*/ 169681 w 605085" name="connsiteX86"/>
                  <a:gd fmla="*/ 143080 h 559584" name="connsiteY86"/>
                  <a:gd fmla="*/ 212302 w 605085" name="connsiteX87"/>
                  <a:gd fmla="*/ 161658 h 559584" name="connsiteY87"/>
                  <a:gd fmla="*/ 243518 w 605085" name="connsiteX88"/>
                  <a:gd fmla="*/ 149372 h 559584" name="connsiteY88"/>
                  <a:gd fmla="*/ 237215 w 605085" name="connsiteX89"/>
                  <a:gd fmla="*/ 75660 h 559584" name="connsiteY89"/>
                  <a:gd fmla="*/ 194443 w 605085" name="connsiteX90"/>
                  <a:gd fmla="*/ 56932 h 559584" name="connsiteY90"/>
                  <a:gd fmla="*/ 184688 w 605085" name="connsiteX91"/>
                  <a:gd fmla="*/ 0 h 559584" name="connsiteY91"/>
                  <a:gd fmla="*/ 274284 w 605085" name="connsiteX92"/>
                  <a:gd fmla="*/ 37006 h 559584" name="connsiteY92"/>
                  <a:gd fmla="*/ 311203 w 605085" name="connsiteX93"/>
                  <a:gd fmla="*/ 121955 h 559584" name="connsiteY93"/>
                  <a:gd fmla="*/ 311353 w 605085" name="connsiteX94"/>
                  <a:gd fmla="*/ 123004 h 559584" name="connsiteY94"/>
                  <a:gd fmla="*/ 311203 w 605085" name="connsiteX95"/>
                  <a:gd fmla="*/ 124053 h 559584" name="connsiteY95"/>
                  <a:gd fmla="*/ 311053 w 605085" name="connsiteX96"/>
                  <a:gd fmla="*/ 128547 h 559584" name="connsiteY96"/>
                  <a:gd fmla="*/ 311203 w 605085" name="connsiteX97"/>
                  <a:gd fmla="*/ 131244 h 559584" name="connsiteY97"/>
                  <a:gd fmla="*/ 324409 w 605085" name="connsiteX98"/>
                  <a:gd fmla="*/ 165853 h 559584" name="connsiteY98"/>
                  <a:gd fmla="*/ 356226 w 605085" name="connsiteX99"/>
                  <a:gd fmla="*/ 179037 h 559584" name="connsiteY99"/>
                  <a:gd fmla="*/ 388042 w 605085" name="connsiteX100"/>
                  <a:gd fmla="*/ 165853 h 559584" name="connsiteY100"/>
                  <a:gd fmla="*/ 477637 w 605085" name="connsiteX101"/>
                  <a:gd fmla="*/ 128697 h 559584" name="connsiteY101"/>
                  <a:gd fmla="*/ 567383 w 605085" name="connsiteX102"/>
                  <a:gd fmla="*/ 165853 h 559584" name="connsiteY102"/>
                  <a:gd fmla="*/ 604302 w 605085" name="connsiteX103"/>
                  <a:gd fmla="*/ 249753 h 559584" name="connsiteY103"/>
                  <a:gd fmla="*/ 605052 w 605085" name="connsiteX104"/>
                  <a:gd fmla="*/ 252899 h 559584" name="connsiteY104"/>
                  <a:gd fmla="*/ 516357 w 605085" name="connsiteX105"/>
                  <a:gd fmla="*/ 471189 h 559584" name="connsiteY105"/>
                  <a:gd fmla="*/ 302348 w 605085" name="connsiteX106"/>
                  <a:gd fmla="*/ 559584 h 559584" name="connsiteY106"/>
                  <a:gd fmla="*/ 88489 w 605085" name="connsiteX107"/>
                  <a:gd fmla="*/ 471189 h 559584" name="connsiteY107"/>
                  <a:gd fmla="*/ 88339 w 605085" name="connsiteX108"/>
                  <a:gd fmla="*/ 44048 h 559584" name="connsiteY108"/>
                  <a:gd fmla="*/ 89239 w 605085" name="connsiteX109"/>
                  <a:gd fmla="*/ 43149 h 559584" name="connsiteY109"/>
                  <a:gd fmla="*/ 89840 w 605085" name="connsiteX110"/>
                  <a:gd fmla="*/ 42550 h 559584" name="connsiteY110"/>
                  <a:gd fmla="*/ 94792 w 605085" name="connsiteX111"/>
                  <a:gd fmla="*/ 37006 h 559584" name="connsiteY111"/>
                  <a:gd fmla="*/ 111451 w 605085" name="connsiteX112"/>
                  <a:gd fmla="*/ 23223 h 559584" name="connsiteY112"/>
                  <a:gd fmla="*/ 184688 w 605085" name="connsiteX113"/>
                  <a:gd fmla="*/ 0 h 559584" name="connsiteY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b="b" l="l" r="r" t="t"/>
                <a:pathLst>
                  <a:path h="559584" w="605085">
                    <a:moveTo>
                      <a:pt x="307303" y="440470"/>
                    </a:moveTo>
                    <a:cubicBezTo>
                      <a:pt x="314359" y="440470"/>
                      <a:pt x="320965" y="443168"/>
                      <a:pt x="325920" y="448113"/>
                    </a:cubicBezTo>
                    <a:cubicBezTo>
                      <a:pt x="336129" y="458303"/>
                      <a:pt x="336129" y="474937"/>
                      <a:pt x="325920" y="485127"/>
                    </a:cubicBezTo>
                    <a:cubicBezTo>
                      <a:pt x="316011" y="495017"/>
                      <a:pt x="298745" y="495017"/>
                      <a:pt x="288836" y="485127"/>
                    </a:cubicBezTo>
                    <a:cubicBezTo>
                      <a:pt x="278477" y="474937"/>
                      <a:pt x="278477" y="458303"/>
                      <a:pt x="288836" y="448113"/>
                    </a:cubicBezTo>
                    <a:cubicBezTo>
                      <a:pt x="293791" y="443168"/>
                      <a:pt x="300397" y="440470"/>
                      <a:pt x="307303" y="440470"/>
                    </a:cubicBezTo>
                    <a:close/>
                    <a:moveTo>
                      <a:pt x="307301" y="418902"/>
                    </a:moveTo>
                    <a:cubicBezTo>
                      <a:pt x="294544" y="418902"/>
                      <a:pt x="282538" y="423846"/>
                      <a:pt x="273533" y="432985"/>
                    </a:cubicBezTo>
                    <a:cubicBezTo>
                      <a:pt x="254924" y="451563"/>
                      <a:pt x="254924" y="481827"/>
                      <a:pt x="273533" y="500405"/>
                    </a:cubicBezTo>
                    <a:cubicBezTo>
                      <a:pt x="282538" y="509394"/>
                      <a:pt x="294544" y="514338"/>
                      <a:pt x="307301" y="514338"/>
                    </a:cubicBezTo>
                    <a:cubicBezTo>
                      <a:pt x="320057" y="514338"/>
                      <a:pt x="332063" y="509394"/>
                      <a:pt x="341068" y="500405"/>
                    </a:cubicBezTo>
                    <a:cubicBezTo>
                      <a:pt x="359677" y="481827"/>
                      <a:pt x="359677" y="451563"/>
                      <a:pt x="341068" y="432985"/>
                    </a:cubicBezTo>
                    <a:cubicBezTo>
                      <a:pt x="332063" y="423846"/>
                      <a:pt x="320057" y="418902"/>
                      <a:pt x="307301" y="418902"/>
                    </a:cubicBezTo>
                    <a:close/>
                    <a:moveTo>
                      <a:pt x="188893" y="374420"/>
                    </a:moveTo>
                    <a:cubicBezTo>
                      <a:pt x="195803" y="374420"/>
                      <a:pt x="202412" y="377118"/>
                      <a:pt x="207368" y="382063"/>
                    </a:cubicBezTo>
                    <a:cubicBezTo>
                      <a:pt x="212325" y="387008"/>
                      <a:pt x="215179" y="393602"/>
                      <a:pt x="215179" y="400645"/>
                    </a:cubicBezTo>
                    <a:cubicBezTo>
                      <a:pt x="215179" y="407538"/>
                      <a:pt x="212325" y="414132"/>
                      <a:pt x="207368" y="419077"/>
                    </a:cubicBezTo>
                    <a:cubicBezTo>
                      <a:pt x="197455" y="428967"/>
                      <a:pt x="180182" y="428967"/>
                      <a:pt x="170268" y="419077"/>
                    </a:cubicBezTo>
                    <a:cubicBezTo>
                      <a:pt x="165312" y="414132"/>
                      <a:pt x="162608" y="407538"/>
                      <a:pt x="162608" y="400645"/>
                    </a:cubicBezTo>
                    <a:cubicBezTo>
                      <a:pt x="162608" y="393602"/>
                      <a:pt x="165312" y="387008"/>
                      <a:pt x="170268" y="382063"/>
                    </a:cubicBezTo>
                    <a:cubicBezTo>
                      <a:pt x="175225" y="377118"/>
                      <a:pt x="181834" y="374420"/>
                      <a:pt x="188893" y="374420"/>
                    </a:cubicBezTo>
                    <a:close/>
                    <a:moveTo>
                      <a:pt x="426769" y="373503"/>
                    </a:moveTo>
                    <a:cubicBezTo>
                      <a:pt x="433829" y="373503"/>
                      <a:pt x="440438" y="376200"/>
                      <a:pt x="445395" y="381145"/>
                    </a:cubicBezTo>
                    <a:cubicBezTo>
                      <a:pt x="450351" y="386089"/>
                      <a:pt x="453055" y="392682"/>
                      <a:pt x="453055" y="399724"/>
                    </a:cubicBezTo>
                    <a:cubicBezTo>
                      <a:pt x="453055" y="406766"/>
                      <a:pt x="450351" y="413208"/>
                      <a:pt x="445395" y="418302"/>
                    </a:cubicBezTo>
                    <a:cubicBezTo>
                      <a:pt x="435331" y="428191"/>
                      <a:pt x="418058" y="428191"/>
                      <a:pt x="408144" y="418302"/>
                    </a:cubicBezTo>
                    <a:cubicBezTo>
                      <a:pt x="403188" y="413208"/>
                      <a:pt x="400484" y="406766"/>
                      <a:pt x="400484" y="399724"/>
                    </a:cubicBezTo>
                    <a:cubicBezTo>
                      <a:pt x="400484" y="392682"/>
                      <a:pt x="403188" y="386089"/>
                      <a:pt x="408144" y="381145"/>
                    </a:cubicBezTo>
                    <a:cubicBezTo>
                      <a:pt x="413101" y="376200"/>
                      <a:pt x="419710" y="373503"/>
                      <a:pt x="426769" y="373503"/>
                    </a:cubicBezTo>
                    <a:close/>
                    <a:moveTo>
                      <a:pt x="188890" y="352830"/>
                    </a:moveTo>
                    <a:cubicBezTo>
                      <a:pt x="176134" y="352830"/>
                      <a:pt x="164128" y="357774"/>
                      <a:pt x="155123" y="366764"/>
                    </a:cubicBezTo>
                    <a:cubicBezTo>
                      <a:pt x="145968" y="375903"/>
                      <a:pt x="141016" y="387889"/>
                      <a:pt x="141016" y="400623"/>
                    </a:cubicBezTo>
                    <a:cubicBezTo>
                      <a:pt x="141016" y="413358"/>
                      <a:pt x="145968" y="425194"/>
                      <a:pt x="155123" y="434333"/>
                    </a:cubicBezTo>
                    <a:cubicBezTo>
                      <a:pt x="164128" y="443323"/>
                      <a:pt x="176134" y="448267"/>
                      <a:pt x="188890" y="448267"/>
                    </a:cubicBezTo>
                    <a:cubicBezTo>
                      <a:pt x="201647" y="448267"/>
                      <a:pt x="213503" y="443323"/>
                      <a:pt x="222657" y="434333"/>
                    </a:cubicBezTo>
                    <a:cubicBezTo>
                      <a:pt x="231662" y="425194"/>
                      <a:pt x="236615" y="413358"/>
                      <a:pt x="236615" y="400623"/>
                    </a:cubicBezTo>
                    <a:cubicBezTo>
                      <a:pt x="236615" y="387739"/>
                      <a:pt x="231662" y="375903"/>
                      <a:pt x="222657" y="366764"/>
                    </a:cubicBezTo>
                    <a:cubicBezTo>
                      <a:pt x="213653" y="357774"/>
                      <a:pt x="201647" y="352830"/>
                      <a:pt x="188890" y="352830"/>
                    </a:cubicBezTo>
                    <a:close/>
                    <a:moveTo>
                      <a:pt x="426762" y="351931"/>
                    </a:moveTo>
                    <a:cubicBezTo>
                      <a:pt x="414005" y="351931"/>
                      <a:pt x="401999" y="356875"/>
                      <a:pt x="392994" y="366015"/>
                    </a:cubicBezTo>
                    <a:cubicBezTo>
                      <a:pt x="383990" y="375004"/>
                      <a:pt x="379037" y="386990"/>
                      <a:pt x="379037" y="399724"/>
                    </a:cubicBezTo>
                    <a:cubicBezTo>
                      <a:pt x="379037" y="412459"/>
                      <a:pt x="383990" y="424445"/>
                      <a:pt x="392994" y="433434"/>
                    </a:cubicBezTo>
                    <a:cubicBezTo>
                      <a:pt x="401999" y="442424"/>
                      <a:pt x="414005" y="447368"/>
                      <a:pt x="426762" y="447368"/>
                    </a:cubicBezTo>
                    <a:cubicBezTo>
                      <a:pt x="439518" y="447368"/>
                      <a:pt x="451524" y="442424"/>
                      <a:pt x="460529" y="433434"/>
                    </a:cubicBezTo>
                    <a:cubicBezTo>
                      <a:pt x="469533" y="424445"/>
                      <a:pt x="474486" y="412459"/>
                      <a:pt x="474486" y="399724"/>
                    </a:cubicBezTo>
                    <a:cubicBezTo>
                      <a:pt x="474486" y="386990"/>
                      <a:pt x="469533" y="375004"/>
                      <a:pt x="460529" y="366015"/>
                    </a:cubicBezTo>
                    <a:cubicBezTo>
                      <a:pt x="451524" y="356875"/>
                      <a:pt x="439518" y="351931"/>
                      <a:pt x="426762" y="351931"/>
                    </a:cubicBezTo>
                    <a:close/>
                    <a:moveTo>
                      <a:pt x="494154" y="253965"/>
                    </a:moveTo>
                    <a:cubicBezTo>
                      <a:pt x="501212" y="253965"/>
                      <a:pt x="507819" y="256662"/>
                      <a:pt x="512775" y="261607"/>
                    </a:cubicBezTo>
                    <a:cubicBezTo>
                      <a:pt x="522986" y="271795"/>
                      <a:pt x="522986" y="288426"/>
                      <a:pt x="512775" y="298764"/>
                    </a:cubicBezTo>
                    <a:cubicBezTo>
                      <a:pt x="502863" y="308653"/>
                      <a:pt x="485594" y="308653"/>
                      <a:pt x="475533" y="298764"/>
                    </a:cubicBezTo>
                    <a:cubicBezTo>
                      <a:pt x="470577" y="293820"/>
                      <a:pt x="467874" y="287228"/>
                      <a:pt x="467874" y="280186"/>
                    </a:cubicBezTo>
                    <a:cubicBezTo>
                      <a:pt x="467874" y="273144"/>
                      <a:pt x="470577" y="266551"/>
                      <a:pt x="475533" y="261607"/>
                    </a:cubicBezTo>
                    <a:cubicBezTo>
                      <a:pt x="480638" y="256662"/>
                      <a:pt x="487246" y="253965"/>
                      <a:pt x="494154" y="253965"/>
                    </a:cubicBezTo>
                    <a:close/>
                    <a:moveTo>
                      <a:pt x="119099" y="252483"/>
                    </a:moveTo>
                    <a:cubicBezTo>
                      <a:pt x="126157" y="252483"/>
                      <a:pt x="132764" y="255180"/>
                      <a:pt x="137720" y="260125"/>
                    </a:cubicBezTo>
                    <a:cubicBezTo>
                      <a:pt x="147931" y="270463"/>
                      <a:pt x="147931" y="287094"/>
                      <a:pt x="137569" y="297282"/>
                    </a:cubicBezTo>
                    <a:cubicBezTo>
                      <a:pt x="127658" y="307171"/>
                      <a:pt x="110389" y="307171"/>
                      <a:pt x="100478" y="297282"/>
                    </a:cubicBezTo>
                    <a:cubicBezTo>
                      <a:pt x="95522" y="292338"/>
                      <a:pt x="92819" y="285746"/>
                      <a:pt x="92819" y="278704"/>
                    </a:cubicBezTo>
                    <a:cubicBezTo>
                      <a:pt x="92819" y="271662"/>
                      <a:pt x="95522" y="265219"/>
                      <a:pt x="100478" y="260125"/>
                    </a:cubicBezTo>
                    <a:cubicBezTo>
                      <a:pt x="105433" y="255180"/>
                      <a:pt x="112041" y="252483"/>
                      <a:pt x="119099" y="252483"/>
                    </a:cubicBezTo>
                    <a:close/>
                    <a:moveTo>
                      <a:pt x="494146" y="232524"/>
                    </a:moveTo>
                    <a:cubicBezTo>
                      <a:pt x="481389" y="232524"/>
                      <a:pt x="469383" y="237468"/>
                      <a:pt x="460379" y="246457"/>
                    </a:cubicBezTo>
                    <a:cubicBezTo>
                      <a:pt x="451374" y="255446"/>
                      <a:pt x="446422" y="267432"/>
                      <a:pt x="446422" y="280167"/>
                    </a:cubicBezTo>
                    <a:cubicBezTo>
                      <a:pt x="446422" y="292902"/>
                      <a:pt x="451374" y="304887"/>
                      <a:pt x="460379" y="313877"/>
                    </a:cubicBezTo>
                    <a:cubicBezTo>
                      <a:pt x="469383" y="322866"/>
                      <a:pt x="481389" y="327810"/>
                      <a:pt x="494146" y="327810"/>
                    </a:cubicBezTo>
                    <a:cubicBezTo>
                      <a:pt x="506902" y="327810"/>
                      <a:pt x="518909" y="322866"/>
                      <a:pt x="527913" y="313877"/>
                    </a:cubicBezTo>
                    <a:cubicBezTo>
                      <a:pt x="546523" y="295299"/>
                      <a:pt x="546523" y="265035"/>
                      <a:pt x="527913" y="246457"/>
                    </a:cubicBezTo>
                    <a:cubicBezTo>
                      <a:pt x="518909" y="237468"/>
                      <a:pt x="506902" y="232524"/>
                      <a:pt x="494146" y="232524"/>
                    </a:cubicBezTo>
                    <a:close/>
                    <a:moveTo>
                      <a:pt x="119105" y="231025"/>
                    </a:moveTo>
                    <a:cubicBezTo>
                      <a:pt x="106348" y="231025"/>
                      <a:pt x="94342" y="235969"/>
                      <a:pt x="85338" y="244959"/>
                    </a:cubicBezTo>
                    <a:cubicBezTo>
                      <a:pt x="76333" y="253948"/>
                      <a:pt x="71230" y="265934"/>
                      <a:pt x="71230" y="278669"/>
                    </a:cubicBezTo>
                    <a:cubicBezTo>
                      <a:pt x="71230" y="291403"/>
                      <a:pt x="76333" y="303389"/>
                      <a:pt x="85338" y="312378"/>
                    </a:cubicBezTo>
                    <a:cubicBezTo>
                      <a:pt x="94342" y="321368"/>
                      <a:pt x="106348" y="326312"/>
                      <a:pt x="119105" y="326312"/>
                    </a:cubicBezTo>
                    <a:cubicBezTo>
                      <a:pt x="131861" y="326312"/>
                      <a:pt x="143867" y="321368"/>
                      <a:pt x="152872" y="312378"/>
                    </a:cubicBezTo>
                    <a:cubicBezTo>
                      <a:pt x="171481" y="293801"/>
                      <a:pt x="171481" y="263537"/>
                      <a:pt x="152872" y="244959"/>
                    </a:cubicBezTo>
                    <a:cubicBezTo>
                      <a:pt x="143867" y="235969"/>
                      <a:pt x="131861" y="231025"/>
                      <a:pt x="119105" y="231025"/>
                    </a:cubicBezTo>
                    <a:close/>
                    <a:moveTo>
                      <a:pt x="194432" y="78398"/>
                    </a:moveTo>
                    <a:cubicBezTo>
                      <a:pt x="204035" y="78398"/>
                      <a:pt x="214088" y="82888"/>
                      <a:pt x="221890" y="90821"/>
                    </a:cubicBezTo>
                    <a:cubicBezTo>
                      <a:pt x="235694" y="104441"/>
                      <a:pt x="238395" y="123899"/>
                      <a:pt x="228192" y="134077"/>
                    </a:cubicBezTo>
                    <a:cubicBezTo>
                      <a:pt x="223240" y="139166"/>
                      <a:pt x="216789" y="140213"/>
                      <a:pt x="212287" y="140213"/>
                    </a:cubicBezTo>
                    <a:cubicBezTo>
                      <a:pt x="202684" y="140213"/>
                      <a:pt x="192631" y="135723"/>
                      <a:pt x="184829" y="127790"/>
                    </a:cubicBezTo>
                    <a:cubicBezTo>
                      <a:pt x="171175" y="114170"/>
                      <a:pt x="168324" y="94713"/>
                      <a:pt x="178527" y="84535"/>
                    </a:cubicBezTo>
                    <a:cubicBezTo>
                      <a:pt x="183479" y="79446"/>
                      <a:pt x="189930" y="78398"/>
                      <a:pt x="194432" y="78398"/>
                    </a:cubicBezTo>
                    <a:close/>
                    <a:moveTo>
                      <a:pt x="194443" y="56932"/>
                    </a:moveTo>
                    <a:cubicBezTo>
                      <a:pt x="182437" y="56932"/>
                      <a:pt x="171331" y="61277"/>
                      <a:pt x="163377" y="69368"/>
                    </a:cubicBezTo>
                    <a:cubicBezTo>
                      <a:pt x="144768" y="87946"/>
                      <a:pt x="147469" y="120906"/>
                      <a:pt x="169681" y="143080"/>
                    </a:cubicBezTo>
                    <a:cubicBezTo>
                      <a:pt x="181537" y="154916"/>
                      <a:pt x="196994" y="161658"/>
                      <a:pt x="212302" y="161658"/>
                    </a:cubicBezTo>
                    <a:cubicBezTo>
                      <a:pt x="224458" y="161658"/>
                      <a:pt x="235414" y="157313"/>
                      <a:pt x="243518" y="149372"/>
                    </a:cubicBezTo>
                    <a:cubicBezTo>
                      <a:pt x="262128" y="130795"/>
                      <a:pt x="259276" y="97684"/>
                      <a:pt x="237215" y="75660"/>
                    </a:cubicBezTo>
                    <a:cubicBezTo>
                      <a:pt x="225359" y="63824"/>
                      <a:pt x="209751" y="56932"/>
                      <a:pt x="194443" y="56932"/>
                    </a:cubicBezTo>
                    <a:close/>
                    <a:moveTo>
                      <a:pt x="184688" y="0"/>
                    </a:moveTo>
                    <a:cubicBezTo>
                      <a:pt x="218455" y="0"/>
                      <a:pt x="250272" y="13185"/>
                      <a:pt x="274284" y="37006"/>
                    </a:cubicBezTo>
                    <a:cubicBezTo>
                      <a:pt x="296945" y="59629"/>
                      <a:pt x="310002" y="89893"/>
                      <a:pt x="311203" y="121955"/>
                    </a:cubicBezTo>
                    <a:cubicBezTo>
                      <a:pt x="311203" y="122255"/>
                      <a:pt x="311203" y="122704"/>
                      <a:pt x="311353" y="123004"/>
                    </a:cubicBezTo>
                    <a:cubicBezTo>
                      <a:pt x="311353" y="123303"/>
                      <a:pt x="311353" y="123603"/>
                      <a:pt x="311203" y="124053"/>
                    </a:cubicBezTo>
                    <a:cubicBezTo>
                      <a:pt x="311203" y="125551"/>
                      <a:pt x="311203" y="127049"/>
                      <a:pt x="311053" y="128547"/>
                    </a:cubicBezTo>
                    <a:cubicBezTo>
                      <a:pt x="311203" y="129446"/>
                      <a:pt x="311353" y="130345"/>
                      <a:pt x="311203" y="131244"/>
                    </a:cubicBezTo>
                    <a:cubicBezTo>
                      <a:pt x="310452" y="144129"/>
                      <a:pt x="315255" y="156714"/>
                      <a:pt x="324409" y="165853"/>
                    </a:cubicBezTo>
                    <a:cubicBezTo>
                      <a:pt x="332814" y="174243"/>
                      <a:pt x="344219" y="179037"/>
                      <a:pt x="356226" y="179037"/>
                    </a:cubicBezTo>
                    <a:cubicBezTo>
                      <a:pt x="368232" y="179037"/>
                      <a:pt x="379487" y="174243"/>
                      <a:pt x="388042" y="165853"/>
                    </a:cubicBezTo>
                    <a:cubicBezTo>
                      <a:pt x="411904" y="141881"/>
                      <a:pt x="443870" y="128697"/>
                      <a:pt x="477637" y="128697"/>
                    </a:cubicBezTo>
                    <a:cubicBezTo>
                      <a:pt x="511555" y="128697"/>
                      <a:pt x="543371" y="141881"/>
                      <a:pt x="567383" y="165853"/>
                    </a:cubicBezTo>
                    <a:cubicBezTo>
                      <a:pt x="589895" y="188326"/>
                      <a:pt x="602951" y="217991"/>
                      <a:pt x="604302" y="249753"/>
                    </a:cubicBezTo>
                    <a:cubicBezTo>
                      <a:pt x="604752" y="250802"/>
                      <a:pt x="604902" y="251850"/>
                      <a:pt x="605052" y="252899"/>
                    </a:cubicBezTo>
                    <a:cubicBezTo>
                      <a:pt x="606253" y="335451"/>
                      <a:pt x="574737" y="412909"/>
                      <a:pt x="516357" y="471189"/>
                    </a:cubicBezTo>
                    <a:cubicBezTo>
                      <a:pt x="459178" y="528271"/>
                      <a:pt x="383239" y="559584"/>
                      <a:pt x="302348" y="559584"/>
                    </a:cubicBezTo>
                    <a:cubicBezTo>
                      <a:pt x="221607" y="559584"/>
                      <a:pt x="145668" y="528271"/>
                      <a:pt x="88489" y="471189"/>
                    </a:cubicBezTo>
                    <a:cubicBezTo>
                      <a:pt x="-29471" y="353430"/>
                      <a:pt x="-29471" y="161808"/>
                      <a:pt x="88339" y="44048"/>
                    </a:cubicBezTo>
                    <a:cubicBezTo>
                      <a:pt x="88639" y="43748"/>
                      <a:pt x="88939" y="43449"/>
                      <a:pt x="89239" y="43149"/>
                    </a:cubicBezTo>
                    <a:lnTo>
                      <a:pt x="89840" y="42550"/>
                    </a:lnTo>
                    <a:cubicBezTo>
                      <a:pt x="91491" y="40602"/>
                      <a:pt x="93141" y="38804"/>
                      <a:pt x="94792" y="37006"/>
                    </a:cubicBezTo>
                    <a:cubicBezTo>
                      <a:pt x="99595" y="32212"/>
                      <a:pt x="105148" y="27717"/>
                      <a:pt x="111451" y="23223"/>
                    </a:cubicBezTo>
                    <a:cubicBezTo>
                      <a:pt x="132912" y="8091"/>
                      <a:pt x="158275" y="0"/>
                      <a:pt x="1846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d83556de-466a-4735-8c75-5e6d1167b4c5" id="4" name="组合 3">
              <a:extLst>
                <a:ext uri="{FF2B5EF4-FFF2-40B4-BE49-F238E27FC236}">
                  <a16:creationId id="{4C14BABE-8A27-8B10-2CCB-A0F9CE48D731}"/>
                </a:ext>
              </a:extLst>
            </p:cNvPr>
            <p:cNvGrpSpPr/>
            <p:nvPr/>
          </p:nvGrpSpPr>
          <p:grpSpPr>
            <a:xfrm>
              <a:off x="6535224" y="2187387"/>
              <a:ext cx="3868217" cy="2995745"/>
              <a:chOff x="6535224" y="2187387"/>
              <a:chExt cx="3868217" cy="2995745"/>
            </a:xfrm>
          </p:grpSpPr>
          <p:sp>
            <p:nvSpPr>
              <p:cNvPr descr="bece79c9-5cfd-4ca3-b1df-9b1353cd74d9" id="45" name="ComponentBackground2">
                <a:extLst>
                  <a:ext uri="{FF2B5EF4-FFF2-40B4-BE49-F238E27FC236}">
                    <a16:creationId id="{B2F91150-B5E8-38DA-5DF1-AEF2B5F451D1}"/>
                  </a:ext>
                </a:extLst>
              </p:cNvPr>
              <p:cNvSpPr/>
              <p:nvPr/>
            </p:nvSpPr>
            <p:spPr>
              <a:xfrm flipV="false" flipH="false">
                <a:off x="6535224" y="2957400"/>
                <a:ext cx="3868217" cy="2225732"/>
              </a:xfrm>
              <a:prstGeom prst="roundRect">
                <a:avLst>
                  <a:gd fmla="val 14325" name="adj"/>
                </a:avLst>
              </a:prstGeom>
              <a:solidFill>
                <a:schemeClr val="accent2"/>
              </a:solidFill>
              <a:ln cap="flat" w="12700">
                <a:noFill/>
                <a:prstDash val="solid"/>
                <a:miter/>
              </a:ln>
            </p:spPr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</a:p>
            </p:txBody>
          </p:sp>
          <p:sp>
            <p:nvSpPr>
              <p:cNvPr descr="4014d321-1678-455e-8e7f-5cd4854acb02" id="46" name="Text2">
                <a:extLst>
                  <a:ext uri="{FF2B5EF4-FFF2-40B4-BE49-F238E27FC236}">
                    <a16:creationId id="{BA2FF87A-5C10-70A2-8568-97819FC6C65B}"/>
                  </a:ext>
                </a:extLst>
              </p:cNvPr>
              <p:cNvSpPr txBox="1"/>
              <p:nvPr/>
            </p:nvSpPr>
            <p:spPr>
              <a:xfrm flipV="false" flipH="false">
                <a:off x="6590017" y="3806440"/>
                <a:ext cx="3479958" cy="1058359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400">
                    <a:solidFill>
                      <a:srgbClr val="FFFFFF"/>
                    </a:solidFill>
                    <a:latin typeface="微软雅黑"/>
                  </a:rPr>
                  <a:t>“从零到英雄：掌握软件测试，拥抱美好未来！”</a:t>
                </a:r>
              </a:p>
            </p:txBody>
          </p:sp>
          <p:sp>
            <p:nvSpPr>
              <p:cNvPr descr="b7e9f626-a0f0-4568-82d7-19fea12c3ab8" id="47" name="Bullet2">
                <a:extLst>
                  <a:ext uri="{FF2B5EF4-FFF2-40B4-BE49-F238E27FC236}">
                    <a16:creationId id="{CF3007AA-0C5F-8C9F-D287-C0F0BE69D712}"/>
                  </a:ext>
                </a:extLst>
              </p:cNvPr>
              <p:cNvSpPr txBox="1"/>
              <p:nvPr/>
            </p:nvSpPr>
            <p:spPr>
              <a:xfrm flipV="false" flipH="false">
                <a:off x="6590018" y="3079992"/>
                <a:ext cx="3643011" cy="726448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true" i="false" u="none" sz="2000">
                    <a:solidFill>
                      <a:srgbClr val="FFFFFF"/>
                    </a:solidFill>
                    <a:ea typeface="微软雅黑"/>
                  </a:rPr>
                  <a:t>宣传口号</a:t>
                </a:r>
              </a:p>
            </p:txBody>
          </p:sp>
          <p:sp>
            <p:nvSpPr>
              <p:cNvPr descr="7d889d99-861c-4c79-986c-0aff17ddd104" id="49" name="IconBackground2">
                <a:extLst>
                  <a:ext uri="{FF2B5EF4-FFF2-40B4-BE49-F238E27FC236}">
                    <a16:creationId id="{30CECF89-0913-B4D6-077F-4DFBA03BD7A2}"/>
                  </a:ext>
                </a:extLst>
              </p:cNvPr>
              <p:cNvSpPr>
                <a:spLocks/>
              </p:cNvSpPr>
              <p:nvPr/>
            </p:nvSpPr>
            <p:spPr>
              <a:xfrm flipH="true" rot="21244468" flipV="false">
                <a:off x="6740541" y="2187387"/>
                <a:ext cx="952806" cy="913195"/>
              </a:xfrm>
              <a:custGeom>
                <a:avLst/>
                <a:gdLst>
                  <a:gd fmla="*/ 1286236 w 2656644" name="connsiteX0"/>
                  <a:gd fmla="*/ 0 h 1806266" name="connsiteY0"/>
                  <a:gd fmla="*/ 1986354 w 2656644" name="connsiteX1"/>
                  <a:gd fmla="*/ 84280 h 1806266" name="connsiteY1"/>
                  <a:gd fmla="*/ 2297748 w 2656644" name="connsiteX2"/>
                  <a:gd fmla="*/ 214770 h 1806266" name="connsiteY2"/>
                  <a:gd fmla="*/ 2567909 w 2656644" name="connsiteX3"/>
                  <a:gd fmla="*/ 537211 h 1806266" name="connsiteY3"/>
                  <a:gd fmla="*/ 2655975 w 2656644" name="connsiteX4"/>
                  <a:gd fmla="*/ 897047 h 1806266" name="connsiteY4"/>
                  <a:gd fmla="*/ 2515993 w 2656644" name="connsiteX5"/>
                  <a:gd fmla="*/ 1298477 h 1806266" name="connsiteY5"/>
                  <a:gd fmla="*/ 1938846 w 2656644" name="connsiteX6"/>
                  <a:gd fmla="*/ 1695447 h 1806266" name="connsiteY6"/>
                  <a:gd fmla="*/ 1724646 w 2656644" name="connsiteX7"/>
                  <a:gd fmla="*/ 1754936 h 1806266" name="connsiteY7"/>
                  <a:gd fmla="*/ 1104451 w 2656644" name="connsiteX8"/>
                  <a:gd fmla="*/ 1804311 h 1806266" name="connsiteY8"/>
                  <a:gd fmla="*/ 534047 w 2656644" name="connsiteX9"/>
                  <a:gd fmla="*/ 1716556 h 1806266" name="connsiteY9"/>
                  <a:gd fmla="*/ 239613 w 2656644" name="connsiteX10"/>
                  <a:gd fmla="*/ 1563037 h 1806266" name="connsiteY10"/>
                  <a:gd fmla="*/ 19448 w 2656644" name="connsiteX11"/>
                  <a:gd fmla="*/ 1177581 h 1806266" name="connsiteY11"/>
                  <a:gd fmla="*/ 92785 w 2656644" name="connsiteX12"/>
                  <a:gd fmla="*/ 568952 h 1806266" name="connsiteY12"/>
                  <a:gd fmla="*/ 501165 w 2656644" name="connsiteX13"/>
                  <a:gd fmla="*/ 159639 h 1806266" name="connsiteY13"/>
                  <a:gd fmla="*/ 1014622 w 2656644" name="connsiteX14"/>
                  <a:gd fmla="*/ 10736 h 1806266" name="connsiteY14"/>
                  <a:gd fmla="*/ 1286236 w 2656644" name="connsiteX15"/>
                  <a:gd fmla="*/ 0 h 1806266" name="connsiteY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b="b" l="l" r="r" t="t"/>
                <a:pathLst>
                  <a:path h="1806266" w="2656644">
                    <a:moveTo>
                      <a:pt x="1286236" y="0"/>
                    </a:moveTo>
                    <a:cubicBezTo>
                      <a:pt x="1496131" y="6846"/>
                      <a:pt x="1743836" y="23339"/>
                      <a:pt x="1986354" y="84280"/>
                    </a:cubicBezTo>
                    <a:cubicBezTo>
                      <a:pt x="2096617" y="111975"/>
                      <a:pt x="2201643" y="153000"/>
                      <a:pt x="2297748" y="214770"/>
                    </a:cubicBezTo>
                    <a:cubicBezTo>
                      <a:pt x="2421340" y="294175"/>
                      <a:pt x="2511688" y="401534"/>
                      <a:pt x="2567909" y="537211"/>
                    </a:cubicBezTo>
                    <a:cubicBezTo>
                      <a:pt x="2615676" y="652558"/>
                      <a:pt x="2649907" y="771379"/>
                      <a:pt x="2655975" y="897047"/>
                    </a:cubicBezTo>
                    <a:cubicBezTo>
                      <a:pt x="2663340" y="1049787"/>
                      <a:pt x="2609504" y="1181730"/>
                      <a:pt x="2515993" y="1298477"/>
                    </a:cubicBezTo>
                    <a:cubicBezTo>
                      <a:pt x="2363823" y="1488560"/>
                      <a:pt x="2165649" y="1613242"/>
                      <a:pt x="1938846" y="1695447"/>
                    </a:cubicBezTo>
                    <a:cubicBezTo>
                      <a:pt x="1853270" y="1726462"/>
                      <a:pt x="1788283" y="1740725"/>
                      <a:pt x="1724646" y="1754936"/>
                    </a:cubicBezTo>
                    <a:cubicBezTo>
                      <a:pt x="1668581" y="1767435"/>
                      <a:pt x="1437732" y="1816602"/>
                      <a:pt x="1104451" y="1804311"/>
                    </a:cubicBezTo>
                    <a:cubicBezTo>
                      <a:pt x="789479" y="1792693"/>
                      <a:pt x="589749" y="1733879"/>
                      <a:pt x="534047" y="1716556"/>
                    </a:cubicBezTo>
                    <a:cubicBezTo>
                      <a:pt x="442247" y="1688031"/>
                      <a:pt x="339815" y="1645761"/>
                      <a:pt x="239613" y="1563037"/>
                    </a:cubicBezTo>
                    <a:cubicBezTo>
                      <a:pt x="117731" y="1462369"/>
                      <a:pt x="48700" y="1330426"/>
                      <a:pt x="19448" y="1177581"/>
                    </a:cubicBezTo>
                    <a:cubicBezTo>
                      <a:pt x="-20747" y="967478"/>
                      <a:pt x="258" y="762822"/>
                      <a:pt x="92785" y="568952"/>
                    </a:cubicBezTo>
                    <a:cubicBezTo>
                      <a:pt x="180384" y="385352"/>
                      <a:pt x="324307" y="255121"/>
                      <a:pt x="501165" y="159639"/>
                    </a:cubicBezTo>
                    <a:cubicBezTo>
                      <a:pt x="661426" y="73129"/>
                      <a:pt x="834082" y="28629"/>
                      <a:pt x="1014622" y="10736"/>
                    </a:cubicBezTo>
                    <a:cubicBezTo>
                      <a:pt x="1092108" y="3060"/>
                      <a:pt x="1169645" y="363"/>
                      <a:pt x="1286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12700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</a:p>
            </p:txBody>
          </p:sp>
          <p:sp>
            <p:nvSpPr>
              <p:cNvPr descr="7e075052-2706-41b7-8042-f29c46c9b9c3" id="50" name="Icon2">
                <a:extLst>
                  <a:ext uri="{FF2B5EF4-FFF2-40B4-BE49-F238E27FC236}">
                    <a16:creationId id="{DA683247-E13E-177A-F540-E6D18A2C73B5}"/>
                  </a:ext>
                </a:extLst>
              </p:cNvPr>
              <p:cNvSpPr/>
              <p:nvPr/>
            </p:nvSpPr>
            <p:spPr>
              <a:xfrm flipV="false" flipH="false">
                <a:off x="7051349" y="2463257"/>
                <a:ext cx="355713" cy="355185"/>
              </a:xfrm>
              <a:custGeom>
                <a:avLst/>
                <a:gdLst>
                  <a:gd fmla="*/ 183485 w 551336" name="connsiteX0"/>
                  <a:gd fmla="*/ 274461 h 550518" name="connsiteY0"/>
                  <a:gd fmla="*/ 275228 w 551336" name="connsiteX1"/>
                  <a:gd fmla="*/ 366050 h 550518" name="connsiteY1"/>
                  <a:gd fmla="*/ 91743 w 551336" name="connsiteX2"/>
                  <a:gd fmla="*/ 550518 h 550518" name="connsiteY2"/>
                  <a:gd fmla="*/ 0 w 551336" name="connsiteX3"/>
                  <a:gd fmla="*/ 526008 h 550518" name="connsiteY3"/>
                  <a:gd fmla="*/ 91743 w 551336" name="connsiteX4"/>
                  <a:gd fmla="*/ 366050 h 550518" name="connsiteY4"/>
                  <a:gd fmla="*/ 183485 w 551336" name="connsiteX5"/>
                  <a:gd fmla="*/ 274461 h 550518" name="connsiteY5"/>
                  <a:gd fmla="*/ 482062 w 551336" name="connsiteX6"/>
                  <a:gd fmla="*/ 0 h 550518" name="connsiteY6"/>
                  <a:gd fmla="*/ 530990 w 551336" name="connsiteX7"/>
                  <a:gd fmla="*/ 20320 h 550518" name="connsiteY7"/>
                  <a:gd fmla="*/ 530990 w 551336" name="connsiteX8"/>
                  <a:gd fmla="*/ 117083 h 550518" name="connsiteY8"/>
                  <a:gd fmla="*/ 334632 w 551336" name="connsiteX9"/>
                  <a:gd fmla="*/ 313188 h 550518" name="connsiteY9"/>
                  <a:gd fmla="*/ 237744 w 551336" name="connsiteX10"/>
                  <a:gd fmla="*/ 216426 h 550518" name="connsiteY10"/>
                  <a:gd fmla="*/ 434103 w 551336" name="connsiteX11"/>
                  <a:gd fmla="*/ 20320 h 550518" name="connsiteY11"/>
                  <a:gd fmla="*/ 482062 w 551336" name="connsiteX12"/>
                  <a:gd fmla="*/ 0 h 550518" name="connsiteY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b="b" l="l" r="r" t="t"/>
                <a:pathLst>
                  <a:path h="550518" w="551336">
                    <a:moveTo>
                      <a:pt x="183485" y="274461"/>
                    </a:moveTo>
                    <a:cubicBezTo>
                      <a:pt x="233879" y="274461"/>
                      <a:pt x="275228" y="315741"/>
                      <a:pt x="275228" y="366050"/>
                    </a:cubicBezTo>
                    <a:cubicBezTo>
                      <a:pt x="275228" y="467959"/>
                      <a:pt x="193823" y="550518"/>
                      <a:pt x="91743" y="550518"/>
                    </a:cubicBezTo>
                    <a:cubicBezTo>
                      <a:pt x="58147" y="550518"/>
                      <a:pt x="27135" y="541488"/>
                      <a:pt x="0" y="526008"/>
                    </a:cubicBezTo>
                    <a:cubicBezTo>
                      <a:pt x="54270" y="493759"/>
                      <a:pt x="91743" y="434419"/>
                      <a:pt x="91743" y="366050"/>
                    </a:cubicBezTo>
                    <a:cubicBezTo>
                      <a:pt x="91743" y="315741"/>
                      <a:pt x="133091" y="274461"/>
                      <a:pt x="183485" y="274461"/>
                    </a:cubicBezTo>
                    <a:close/>
                    <a:moveTo>
                      <a:pt x="482062" y="0"/>
                    </a:moveTo>
                    <a:cubicBezTo>
                      <a:pt x="499664" y="0"/>
                      <a:pt x="517426" y="6774"/>
                      <a:pt x="530990" y="20320"/>
                    </a:cubicBezTo>
                    <a:cubicBezTo>
                      <a:pt x="558119" y="46124"/>
                      <a:pt x="558119" y="89989"/>
                      <a:pt x="530990" y="117083"/>
                    </a:cubicBezTo>
                    <a:lnTo>
                      <a:pt x="334632" y="313188"/>
                    </a:lnTo>
                    <a:cubicBezTo>
                      <a:pt x="319130" y="268032"/>
                      <a:pt x="282958" y="231908"/>
                      <a:pt x="237744" y="216426"/>
                    </a:cubicBezTo>
                    <a:lnTo>
                      <a:pt x="434103" y="20320"/>
                    </a:lnTo>
                    <a:cubicBezTo>
                      <a:pt x="447021" y="6774"/>
                      <a:pt x="464461" y="0"/>
                      <a:pt x="4820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>
                <a:defPPr>
                  <a:defRPr lang="en-US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65b463e8-cb2d-4645-ae3b-b08c9d98378a" id="55" name="组合 54">
              <a:extLst>
                <a:ext uri="{FF2B5EF4-FFF2-40B4-BE49-F238E27FC236}">
                  <a16:creationId id="{AB87D291-FD3C-28FA-A094-5968F1998891}"/>
                </a:ext>
              </a:extLst>
            </p:cNvPr>
            <p:cNvGrpSpPr/>
            <p:nvPr/>
          </p:nvGrpSpPr>
          <p:grpSpPr>
            <a:xfrm>
              <a:off x="4726138" y="4442637"/>
              <a:ext cx="1278529" cy="1058359"/>
              <a:chOff x="4726138" y="4442637"/>
              <a:chExt cx="1278529" cy="1058359"/>
            </a:xfrm>
          </p:grpSpPr>
          <p:sp>
            <p:nvSpPr>
              <p:cNvPr descr="8d468b6a-423f-41ca-9226-e3f2a2494b34" id="5" name="任意多边形: 形状 4">
                <a:extLst>
                  <a:ext uri="{FF2B5EF4-FFF2-40B4-BE49-F238E27FC236}">
                    <a16:creationId id="{50CA4A40-0535-4B49-F160-300F10D8E90E}"/>
                  </a:ext>
                </a:extLst>
              </p:cNvPr>
              <p:cNvSpPr/>
              <p:nvPr/>
            </p:nvSpPr>
            <p:spPr>
              <a:xfrm flipV="false" flipH="false">
                <a:off x="4773285" y="4463164"/>
                <a:ext cx="1231382" cy="1037832"/>
              </a:xfrm>
              <a:custGeom>
                <a:avLst/>
                <a:gdLst>
                  <a:gd fmla="*/ 672606 w 1329211" name="connsiteX0"/>
                  <a:gd fmla="*/ 247969 h 1120284" name="connsiteY0"/>
                  <a:gd fmla="*/ 876645 w 1329211" name="connsiteX1"/>
                  <a:gd fmla="*/ 21418 h 1120284" name="connsiteY1"/>
                  <a:gd fmla="*/ 1242228 w 1329211" name="connsiteX2"/>
                  <a:gd fmla="*/ 133090 h 1120284" name="connsiteY2"/>
                  <a:gd fmla="*/ 1319361 w 1329211" name="connsiteX3"/>
                  <a:gd fmla="*/ 526242 h 1120284" name="connsiteY3"/>
                  <a:gd fmla="*/ 907449 w 1329211" name="connsiteX4"/>
                  <a:gd fmla="*/ 1056976 h 1120284" name="connsiteY4"/>
                  <a:gd fmla="*/ 236698 w 1329211" name="connsiteX5"/>
                  <a:gd fmla="*/ 1018969 h 1120284" name="connsiteY5"/>
                  <a:gd fmla="*/ 22227 w 1329211" name="connsiteX6"/>
                  <a:gd fmla="*/ 781360 h 1120284" name="connsiteY6"/>
                  <a:gd fmla="*/ 65951 w 1329211" name="connsiteX7"/>
                  <a:gd fmla="*/ 474276 h 1120284" name="connsiteY7"/>
                  <a:gd fmla="*/ 326514 w 1329211" name="connsiteX8"/>
                  <a:gd fmla="*/ 399918 h 1120284" name="connsiteY8"/>
                  <a:gd fmla="*/ 516926 w 1329211" name="connsiteX9"/>
                  <a:gd fmla="*/ 488256 h 1120284" name="connsiteY9"/>
                  <a:gd fmla="*/ 633694 w 1329211" name="connsiteX10"/>
                  <a:gd fmla="*/ 343562 h 1120284" name="connsiteY10"/>
                  <a:gd fmla="*/ 672606 w 1329211" name="connsiteX11"/>
                  <a:gd fmla="*/ 247969 h 1120284" name="connsiteY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b="b" l="l" r="r" t="t"/>
                <a:pathLst>
                  <a:path h="1120284" w="1329211">
                    <a:moveTo>
                      <a:pt x="672606" y="247969"/>
                    </a:moveTo>
                    <a:cubicBezTo>
                      <a:pt x="716326" y="152759"/>
                      <a:pt x="775994" y="65858"/>
                      <a:pt x="876645" y="21418"/>
                    </a:cubicBezTo>
                    <a:cubicBezTo>
                      <a:pt x="1002383" y="-34097"/>
                      <a:pt x="1159062" y="23657"/>
                      <a:pt x="1242228" y="133090"/>
                    </a:cubicBezTo>
                    <a:cubicBezTo>
                      <a:pt x="1325391" y="242524"/>
                      <a:pt x="1343466" y="390924"/>
                      <a:pt x="1319361" y="526242"/>
                    </a:cubicBezTo>
                    <a:cubicBezTo>
                      <a:pt x="1278507" y="755550"/>
                      <a:pt x="1119443" y="960494"/>
                      <a:pt x="907449" y="1056976"/>
                    </a:cubicBezTo>
                    <a:cubicBezTo>
                      <a:pt x="695450" y="1153458"/>
                      <a:pt x="436437" y="1138782"/>
                      <a:pt x="236698" y="1018969"/>
                    </a:cubicBezTo>
                    <a:cubicBezTo>
                      <a:pt x="143487" y="963059"/>
                      <a:pt x="61198" y="882827"/>
                      <a:pt x="22227" y="781360"/>
                    </a:cubicBezTo>
                    <a:cubicBezTo>
                      <a:pt x="-16743" y="679892"/>
                      <a:pt x="-5866" y="555866"/>
                      <a:pt x="65951" y="474276"/>
                    </a:cubicBezTo>
                    <a:cubicBezTo>
                      <a:pt x="129000" y="402651"/>
                      <a:pt x="235155" y="372352"/>
                      <a:pt x="326514" y="399918"/>
                    </a:cubicBezTo>
                    <a:cubicBezTo>
                      <a:pt x="391216" y="419439"/>
                      <a:pt x="462964" y="510736"/>
                      <a:pt x="516926" y="488256"/>
                    </a:cubicBezTo>
                    <a:cubicBezTo>
                      <a:pt x="578460" y="462621"/>
                      <a:pt x="611594" y="403217"/>
                      <a:pt x="633694" y="343562"/>
                    </a:cubicBezTo>
                    <a:cubicBezTo>
                      <a:pt x="645531" y="311608"/>
                      <a:pt x="658205" y="279337"/>
                      <a:pt x="672606" y="2479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b796512-5dd2-44fe-9de6-c588f1b9431c" id="6" name="任意多边形: 形状 5">
                <a:extLst>
                  <a:ext uri="{FF2B5EF4-FFF2-40B4-BE49-F238E27FC236}">
                    <a16:creationId id="{692C20ED-9CC6-673A-3F20-F2F2C47248D8}"/>
                  </a:ext>
                </a:extLst>
              </p:cNvPr>
              <p:cNvSpPr/>
              <p:nvPr/>
            </p:nvSpPr>
            <p:spPr>
              <a:xfrm flipV="false" flipH="false">
                <a:off x="4726138" y="4442637"/>
                <a:ext cx="1231382" cy="1037832"/>
              </a:xfrm>
              <a:custGeom>
                <a:avLst/>
                <a:gdLst>
                  <a:gd fmla="*/ 672606 w 1329211" name="connsiteX0"/>
                  <a:gd fmla="*/ 247969 h 1120284" name="connsiteY0"/>
                  <a:gd fmla="*/ 876645 w 1329211" name="connsiteX1"/>
                  <a:gd fmla="*/ 21418 h 1120284" name="connsiteY1"/>
                  <a:gd fmla="*/ 1242228 w 1329211" name="connsiteX2"/>
                  <a:gd fmla="*/ 133090 h 1120284" name="connsiteY2"/>
                  <a:gd fmla="*/ 1319360 w 1329211" name="connsiteX3"/>
                  <a:gd fmla="*/ 526242 h 1120284" name="connsiteY3"/>
                  <a:gd fmla="*/ 907448 w 1329211" name="connsiteX4"/>
                  <a:gd fmla="*/ 1056976 h 1120284" name="connsiteY4"/>
                  <a:gd fmla="*/ 236698 w 1329211" name="connsiteX5"/>
                  <a:gd fmla="*/ 1018969 h 1120284" name="connsiteY5"/>
                  <a:gd fmla="*/ 22228 w 1329211" name="connsiteX6"/>
                  <a:gd fmla="*/ 781360 h 1120284" name="connsiteY6"/>
                  <a:gd fmla="*/ 65951 w 1329211" name="connsiteX7"/>
                  <a:gd fmla="*/ 474276 h 1120284" name="connsiteY7"/>
                  <a:gd fmla="*/ 326514 w 1329211" name="connsiteX8"/>
                  <a:gd fmla="*/ 399918 h 1120284" name="connsiteY8"/>
                  <a:gd fmla="*/ 516925 w 1329211" name="connsiteX9"/>
                  <a:gd fmla="*/ 488256 h 1120284" name="connsiteY9"/>
                  <a:gd fmla="*/ 633694 w 1329211" name="connsiteX10"/>
                  <a:gd fmla="*/ 343563 h 1120284" name="connsiteY10"/>
                  <a:gd fmla="*/ 672606 w 1329211" name="connsiteX11"/>
                  <a:gd fmla="*/ 247969 h 1120284" name="connsiteY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b="b" l="l" r="r" t="t"/>
                <a:pathLst>
                  <a:path h="1120284" w="1329211">
                    <a:moveTo>
                      <a:pt x="672606" y="247969"/>
                    </a:moveTo>
                    <a:cubicBezTo>
                      <a:pt x="716326" y="152759"/>
                      <a:pt x="775993" y="65858"/>
                      <a:pt x="876645" y="21418"/>
                    </a:cubicBezTo>
                    <a:cubicBezTo>
                      <a:pt x="1002383" y="-34097"/>
                      <a:pt x="1159061" y="23657"/>
                      <a:pt x="1242228" y="133090"/>
                    </a:cubicBezTo>
                    <a:cubicBezTo>
                      <a:pt x="1325392" y="242523"/>
                      <a:pt x="1343466" y="390924"/>
                      <a:pt x="1319360" y="526242"/>
                    </a:cubicBezTo>
                    <a:cubicBezTo>
                      <a:pt x="1278507" y="755550"/>
                      <a:pt x="1119442" y="960498"/>
                      <a:pt x="907448" y="1056976"/>
                    </a:cubicBezTo>
                    <a:cubicBezTo>
                      <a:pt x="695449" y="1153458"/>
                      <a:pt x="436437" y="1138782"/>
                      <a:pt x="236698" y="1018969"/>
                    </a:cubicBezTo>
                    <a:cubicBezTo>
                      <a:pt x="143487" y="963059"/>
                      <a:pt x="61198" y="882828"/>
                      <a:pt x="22228" y="781360"/>
                    </a:cubicBezTo>
                    <a:cubicBezTo>
                      <a:pt x="-16743" y="679893"/>
                      <a:pt x="-5867" y="555862"/>
                      <a:pt x="65951" y="474276"/>
                    </a:cubicBezTo>
                    <a:cubicBezTo>
                      <a:pt x="129000" y="402651"/>
                      <a:pt x="235155" y="372356"/>
                      <a:pt x="326514" y="399918"/>
                    </a:cubicBezTo>
                    <a:cubicBezTo>
                      <a:pt x="391215" y="419439"/>
                      <a:pt x="462964" y="510736"/>
                      <a:pt x="516925" y="488256"/>
                    </a:cubicBezTo>
                    <a:cubicBezTo>
                      <a:pt x="578459" y="462621"/>
                      <a:pt x="611594" y="403217"/>
                      <a:pt x="633694" y="343563"/>
                    </a:cubicBezTo>
                    <a:cubicBezTo>
                      <a:pt x="645527" y="311611"/>
                      <a:pt x="658201" y="279337"/>
                      <a:pt x="672606" y="24796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3808067-29d3-4927-9bae-6f14de9e5e1d" id="7" name="任意多边形: 形状 6">
                <a:extLst>
                  <a:ext uri="{FF2B5EF4-FFF2-40B4-BE49-F238E27FC236}">
                    <a16:creationId id="{ED578041-69FC-B004-8550-955AA2158C3A}"/>
                  </a:ext>
                </a:extLst>
              </p:cNvPr>
              <p:cNvSpPr/>
              <p:nvPr/>
            </p:nvSpPr>
            <p:spPr>
              <a:xfrm rot="18802264" flipV="false" flipH="false">
                <a:off x="4826221" y="4995824"/>
                <a:ext cx="219682" cy="219682"/>
              </a:xfrm>
              <a:custGeom>
                <a:avLst/>
                <a:gdLst>
                  <a:gd fmla="*/ 237136 w 237135" name="connsiteX0"/>
                  <a:gd fmla="*/ 118568 h 237135" name="connsiteY0"/>
                  <a:gd fmla="*/ 118568 w 237135" name="connsiteX1"/>
                  <a:gd fmla="*/ 237136 h 237135" name="connsiteY1"/>
                  <a:gd fmla="*/ -1 w 237135" name="connsiteX2"/>
                  <a:gd fmla="*/ 118568 h 237135" name="connsiteY2"/>
                  <a:gd fmla="*/ 118568 w 237135" name="connsiteX3"/>
                  <a:gd fmla="*/ 0 h 237135" name="connsiteY3"/>
                  <a:gd fmla="*/ 237136 w 237135" name="connsiteX4"/>
                  <a:gd fmla="*/ 118568 h 237135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37135" w="237135">
                    <a:moveTo>
                      <a:pt x="237136" y="118568"/>
                    </a:moveTo>
                    <a:cubicBezTo>
                      <a:pt x="237136" y="184051"/>
                      <a:pt x="184052" y="237136"/>
                      <a:pt x="118568" y="237136"/>
                    </a:cubicBezTo>
                    <a:cubicBezTo>
                      <a:pt x="53085" y="237136"/>
                      <a:pt x="-1" y="184051"/>
                      <a:pt x="-1" y="118568"/>
                    </a:cubicBezTo>
                    <a:cubicBezTo>
                      <a:pt x="-1" y="53085"/>
                      <a:pt x="53084" y="0"/>
                      <a:pt x="118568" y="0"/>
                    </a:cubicBezTo>
                    <a:cubicBezTo>
                      <a:pt x="184051" y="0"/>
                      <a:pt x="237136" y="53085"/>
                      <a:pt x="237136" y="1185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c8b6d40-ecd0-4cf5-b7c6-139f39a17b9f" id="8" name="任意多边形: 形状 7">
                <a:extLst>
                  <a:ext uri="{FF2B5EF4-FFF2-40B4-BE49-F238E27FC236}">
                    <a16:creationId id="{5C4F5C88-1A79-5A07-B977-83FD5DB373DC}"/>
                  </a:ext>
                </a:extLst>
              </p:cNvPr>
              <p:cNvSpPr/>
              <p:nvPr/>
            </p:nvSpPr>
            <p:spPr>
              <a:xfrm flipV="false" flipH="false">
                <a:off x="5489523" y="4903512"/>
                <a:ext cx="219688" cy="219689"/>
              </a:xfrm>
              <a:custGeom>
                <a:avLst/>
                <a:gdLst>
                  <a:gd fmla="*/ 237143 w 237142" name="connsiteX0"/>
                  <a:gd fmla="*/ 118572 h 237142" name="connsiteY0"/>
                  <a:gd fmla="*/ 118571 w 237142" name="connsiteX1"/>
                  <a:gd fmla="*/ 237143 h 237142" name="connsiteY1"/>
                  <a:gd fmla="*/ 0 w 237142" name="connsiteX2"/>
                  <a:gd fmla="*/ 118572 h 237142" name="connsiteY2"/>
                  <a:gd fmla="*/ 118571 w 237142" name="connsiteX3"/>
                  <a:gd fmla="*/ 0 h 237142" name="connsiteY3"/>
                  <a:gd fmla="*/ 237143 w 237142" name="connsiteX4"/>
                  <a:gd fmla="*/ 118572 h 237142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37142" w="237142">
                    <a:moveTo>
                      <a:pt x="237143" y="118572"/>
                    </a:moveTo>
                    <a:cubicBezTo>
                      <a:pt x="237143" y="184057"/>
                      <a:pt x="184057" y="237143"/>
                      <a:pt x="118571" y="237143"/>
                    </a:cubicBezTo>
                    <a:cubicBezTo>
                      <a:pt x="53086" y="237143"/>
                      <a:pt x="0" y="184057"/>
                      <a:pt x="0" y="118572"/>
                    </a:cubicBezTo>
                    <a:cubicBezTo>
                      <a:pt x="0" y="53087"/>
                      <a:pt x="53086" y="0"/>
                      <a:pt x="118571" y="0"/>
                    </a:cubicBezTo>
                    <a:cubicBezTo>
                      <a:pt x="184056" y="0"/>
                      <a:pt x="237143" y="53087"/>
                      <a:pt x="237143" y="1185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17c2cb3-0fcc-4c06-bf9b-fa8f9361bca2" id="9" name="任意多边形: 形状 8">
                <a:extLst>
                  <a:ext uri="{FF2B5EF4-FFF2-40B4-BE49-F238E27FC236}">
                    <a16:creationId id="{A3820B0A-0E82-AE80-6A71-F7C8A70077EC}"/>
                  </a:ext>
                </a:extLst>
              </p:cNvPr>
              <p:cNvSpPr/>
              <p:nvPr/>
            </p:nvSpPr>
            <p:spPr>
              <a:xfrm flipV="false" flipH="false">
                <a:off x="5183411" y="5063751"/>
                <a:ext cx="219688" cy="219689"/>
              </a:xfrm>
              <a:custGeom>
                <a:avLst/>
                <a:gdLst>
                  <a:gd fmla="*/ 237143 w 237142" name="connsiteX0"/>
                  <a:gd fmla="*/ 118572 h 237142" name="connsiteY0"/>
                  <a:gd fmla="*/ 118571 w 237142" name="connsiteX1"/>
                  <a:gd fmla="*/ 237143 h 237142" name="connsiteY1"/>
                  <a:gd fmla="*/ 0 w 237142" name="connsiteX2"/>
                  <a:gd fmla="*/ 118572 h 237142" name="connsiteY2"/>
                  <a:gd fmla="*/ 118571 w 237142" name="connsiteX3"/>
                  <a:gd fmla="*/ 0 h 237142" name="connsiteY3"/>
                  <a:gd fmla="*/ 237143 w 237142" name="connsiteX4"/>
                  <a:gd fmla="*/ 118572 h 237142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37142" w="237142">
                    <a:moveTo>
                      <a:pt x="237143" y="118572"/>
                    </a:moveTo>
                    <a:cubicBezTo>
                      <a:pt x="237143" y="184057"/>
                      <a:pt x="184057" y="237143"/>
                      <a:pt x="118571" y="237143"/>
                    </a:cubicBezTo>
                    <a:cubicBezTo>
                      <a:pt x="53086" y="237143"/>
                      <a:pt x="0" y="184057"/>
                      <a:pt x="0" y="118572"/>
                    </a:cubicBezTo>
                    <a:cubicBezTo>
                      <a:pt x="0" y="53086"/>
                      <a:pt x="53086" y="0"/>
                      <a:pt x="118571" y="0"/>
                    </a:cubicBezTo>
                    <a:cubicBezTo>
                      <a:pt x="184056" y="0"/>
                      <a:pt x="237143" y="53086"/>
                      <a:pt x="237143" y="118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973cb57c-e90a-41f9-ad81-128b3be35de6" id="10" name="任意多边形: 形状 9">
                <a:extLst>
                  <a:ext uri="{FF2B5EF4-FFF2-40B4-BE49-F238E27FC236}">
                    <a16:creationId id="{64DD2B74-25BB-2428-A4D5-1CD3D3642147}"/>
                  </a:ext>
                </a:extLst>
              </p:cNvPr>
              <p:cNvSpPr/>
              <p:nvPr/>
            </p:nvSpPr>
            <p:spPr>
              <a:xfrm rot="20000409" flipV="false" flipH="false">
                <a:off x="5516741" y="4552851"/>
                <a:ext cx="219692" cy="219692"/>
              </a:xfrm>
              <a:custGeom>
                <a:avLst/>
                <a:gdLst>
                  <a:gd fmla="*/ 237146 w 237146" name="connsiteX0"/>
                  <a:gd fmla="*/ 118573 h 237146" name="connsiteY0"/>
                  <a:gd fmla="*/ 118573 w 237146" name="connsiteX1"/>
                  <a:gd fmla="*/ 237147 h 237146" name="connsiteY1"/>
                  <a:gd fmla="*/ -1 w 237146" name="connsiteX2"/>
                  <a:gd fmla="*/ 118573 h 237146" name="connsiteY2"/>
                  <a:gd fmla="*/ 118573 w 237146" name="connsiteX3"/>
                  <a:gd fmla="*/ 0 h 237146" name="connsiteY3"/>
                  <a:gd fmla="*/ 237146 w 237146" name="connsiteX4"/>
                  <a:gd fmla="*/ 118573 h 237146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37146" w="237146">
                    <a:moveTo>
                      <a:pt x="237146" y="118573"/>
                    </a:moveTo>
                    <a:cubicBezTo>
                      <a:pt x="237146" y="184059"/>
                      <a:pt x="184059" y="237147"/>
                      <a:pt x="118573" y="237147"/>
                    </a:cubicBezTo>
                    <a:cubicBezTo>
                      <a:pt x="53087" y="237147"/>
                      <a:pt x="-1" y="184059"/>
                      <a:pt x="-1" y="118573"/>
                    </a:cubicBezTo>
                    <a:cubicBezTo>
                      <a:pt x="-1" y="53087"/>
                      <a:pt x="53086" y="0"/>
                      <a:pt x="118573" y="0"/>
                    </a:cubicBezTo>
                    <a:cubicBezTo>
                      <a:pt x="184059" y="0"/>
                      <a:pt x="237146" y="53087"/>
                      <a:pt x="237146" y="1185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df92c33-3cf5-44ad-a956-debf4359f359" id="11" name="任意多边形: 形状 10">
                <a:extLst>
                  <a:ext uri="{FF2B5EF4-FFF2-40B4-BE49-F238E27FC236}">
                    <a16:creationId id="{FFF76ED2-A96C-E691-92CB-B3114F1FB387}"/>
                  </a:ext>
                </a:extLst>
              </p:cNvPr>
              <p:cNvSpPr/>
              <p:nvPr/>
            </p:nvSpPr>
            <p:spPr>
              <a:xfrm flipV="false" flipH="false">
                <a:off x="5806534" y="4707620"/>
                <a:ext cx="72451" cy="328449"/>
              </a:xfrm>
              <a:custGeom>
                <a:avLst/>
                <a:gdLst>
                  <a:gd fmla="*/ 6529 w 78207" name="connsiteX0"/>
                  <a:gd fmla="*/ 353293 h 354543" name="connsiteY0"/>
                  <a:gd fmla="*/ 71283 w 78207" name="connsiteX1"/>
                  <a:gd fmla="*/ 222638 h 354543" name="connsiteY1"/>
                  <a:gd fmla="*/ 67525 w 78207" name="connsiteX2"/>
                  <a:gd fmla="*/ 76933 h 354543" name="connsiteY2"/>
                  <a:gd fmla="*/ 34408 w 78207" name="connsiteX3"/>
                  <a:gd fmla="*/ 1566 h 354543" name="connsiteY3"/>
                  <a:gd fmla="*/ 28561 w 78207" name="connsiteX4"/>
                  <a:gd fmla="*/ 5839 h 354543" name="connsiteY4"/>
                  <a:gd fmla="*/ 70580 w 78207" name="connsiteX5"/>
                  <a:gd fmla="*/ 141549 h 354543" name="connsiteY5"/>
                  <a:gd fmla="*/ 44320 w 78207" name="connsiteX6"/>
                  <a:gd fmla="*/ 281544 h 354543" name="connsiteY6"/>
                  <a:gd fmla="*/ 896 w 78207" name="connsiteX7"/>
                  <a:gd fmla="*/ 348743 h 354543" name="connsiteY7"/>
                  <a:gd fmla="*/ 6529 w 78207" name="connsiteX8"/>
                  <a:gd fmla="*/ 353293 h 354543" name="connsiteY8"/>
                  <a:gd fmla="*/ 6529 w 78207" name="connsiteX9"/>
                  <a:gd fmla="*/ 353293 h 354543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354543" w="78207">
                    <a:moveTo>
                      <a:pt x="6529" y="353293"/>
                    </a:moveTo>
                    <a:cubicBezTo>
                      <a:pt x="39147" y="316346"/>
                      <a:pt x="60948" y="270705"/>
                      <a:pt x="71283" y="222638"/>
                    </a:cubicBezTo>
                    <a:cubicBezTo>
                      <a:pt x="81594" y="174680"/>
                      <a:pt x="80428" y="124273"/>
                      <a:pt x="67525" y="76933"/>
                    </a:cubicBezTo>
                    <a:cubicBezTo>
                      <a:pt x="60272" y="50334"/>
                      <a:pt x="49138" y="24873"/>
                      <a:pt x="34408" y="1566"/>
                    </a:cubicBezTo>
                    <a:cubicBezTo>
                      <a:pt x="31911" y="-2384"/>
                      <a:pt x="26085" y="1920"/>
                      <a:pt x="28561" y="5839"/>
                    </a:cubicBezTo>
                    <a:cubicBezTo>
                      <a:pt x="54217" y="46431"/>
                      <a:pt x="68081" y="93714"/>
                      <a:pt x="70580" y="141549"/>
                    </a:cubicBezTo>
                    <a:cubicBezTo>
                      <a:pt x="73080" y="189387"/>
                      <a:pt x="64178" y="237921"/>
                      <a:pt x="44320" y="281544"/>
                    </a:cubicBezTo>
                    <a:cubicBezTo>
                      <a:pt x="33215" y="305945"/>
                      <a:pt x="18641" y="328638"/>
                      <a:pt x="896" y="348743"/>
                    </a:cubicBezTo>
                    <a:cubicBezTo>
                      <a:pt x="-2194" y="352240"/>
                      <a:pt x="3454" y="356777"/>
                      <a:pt x="6529" y="353293"/>
                    </a:cubicBezTo>
                    <a:lnTo>
                      <a:pt x="6529" y="353293"/>
                    </a:lnTo>
                    <a:close/>
                  </a:path>
                </a:pathLst>
              </a:custGeom>
              <a:solidFill>
                <a:srgbClr val="FBA12A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a28c44a-e42c-4c43-845f-b3372b0794aa" id="12" name="任意多边形: 形状 11">
                <a:extLst>
                  <a:ext uri="{FF2B5EF4-FFF2-40B4-BE49-F238E27FC236}">
                    <a16:creationId id="{9E7AD895-C681-FBE5-3499-0BEA07B269AA}"/>
                  </a:ext>
                </a:extLst>
              </p:cNvPr>
              <p:cNvSpPr/>
              <p:nvPr/>
            </p:nvSpPr>
            <p:spPr>
              <a:xfrm flipV="false" flipH="false">
                <a:off x="4989554" y="5354946"/>
                <a:ext cx="226455" cy="57321"/>
              </a:xfrm>
              <a:custGeom>
                <a:avLst/>
                <a:gdLst>
                  <a:gd fmla="*/ 240551 w 244446" name="connsiteX0"/>
                  <a:gd fmla="*/ 49823 h 61875" name="connsiteY0"/>
                  <a:gd fmla="*/ 53060 w 244446" name="connsiteX1"/>
                  <a:gd fmla="*/ 26554 h 61875" name="connsiteY1"/>
                  <a:gd fmla="*/ 6021 w 244446" name="connsiteX2"/>
                  <a:gd fmla="*/ 658 h 61875" name="connsiteY2"/>
                  <a:gd fmla="*/ 1471 w 244446" name="connsiteX3"/>
                  <a:gd fmla="*/ 6292 h 61875" name="connsiteY3"/>
                  <a:gd fmla="*/ 185944 w 244446" name="connsiteX4"/>
                  <a:gd fmla="*/ 61876 h 61875" name="connsiteY4"/>
                  <a:gd fmla="*/ 241408 w 244446" name="connsiteX5"/>
                  <a:gd fmla="*/ 57017 h 61875" name="connsiteY5"/>
                  <a:gd fmla="*/ 240551 w 244446" name="connsiteX6"/>
                  <a:gd fmla="*/ 49823 h 61875" name="connsiteY6"/>
                  <a:gd fmla="*/ 240551 w 244446" name="connsiteX7"/>
                  <a:gd fmla="*/ 49823 h 61875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61875" w="244446">
                    <a:moveTo>
                      <a:pt x="240551" y="49823"/>
                    </a:moveTo>
                    <a:cubicBezTo>
                      <a:pt x="177491" y="60923"/>
                      <a:pt x="111542" y="52552"/>
                      <a:pt x="53060" y="26554"/>
                    </a:cubicBezTo>
                    <a:cubicBezTo>
                      <a:pt x="36676" y="19267"/>
                      <a:pt x="20927" y="10623"/>
                      <a:pt x="6021" y="658"/>
                    </a:cubicBezTo>
                    <a:cubicBezTo>
                      <a:pt x="2174" y="-1913"/>
                      <a:pt x="-2404" y="3703"/>
                      <a:pt x="1471" y="6292"/>
                    </a:cubicBezTo>
                    <a:cubicBezTo>
                      <a:pt x="55806" y="42615"/>
                      <a:pt x="120628" y="61890"/>
                      <a:pt x="185944" y="61876"/>
                    </a:cubicBezTo>
                    <a:cubicBezTo>
                      <a:pt x="204536" y="61873"/>
                      <a:pt x="223101" y="60241"/>
                      <a:pt x="241408" y="57017"/>
                    </a:cubicBezTo>
                    <a:cubicBezTo>
                      <a:pt x="245972" y="56211"/>
                      <a:pt x="245156" y="49014"/>
                      <a:pt x="240551" y="49823"/>
                    </a:cubicBezTo>
                    <a:lnTo>
                      <a:pt x="240551" y="49823"/>
                    </a:lnTo>
                    <a:close/>
                  </a:path>
                </a:pathLst>
              </a:custGeom>
              <a:solidFill>
                <a:srgbClr val="FBA12A"/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d58f93c-4d3c-49a3-a281-96564888c563" id="13" name="任意多边形: 形状 12">
                <a:extLst>
                  <a:ext uri="{FF2B5EF4-FFF2-40B4-BE49-F238E27FC236}">
                    <a16:creationId id="{89AE2240-4A6B-3FED-3E9B-A2DA096FD8AA}"/>
                  </a:ext>
                </a:extLst>
              </p:cNvPr>
              <p:cNvSpPr/>
              <p:nvPr/>
            </p:nvSpPr>
            <p:spPr>
              <a:xfrm flipV="false" flipH="false">
                <a:off x="5633852" y="5025839"/>
                <a:ext cx="35926" cy="40857"/>
              </a:xfrm>
              <a:custGeom>
                <a:avLst/>
                <a:gdLst>
                  <a:gd fmla="*/ 4051 w 38780" name="connsiteX0"/>
                  <a:gd fmla="*/ 44031 h 44103" name="connsiteY0"/>
                  <a:gd fmla="*/ 38766 w 38780" name="connsiteX1"/>
                  <a:gd fmla="*/ 4035 h 44103" name="connsiteY1"/>
                  <a:gd fmla="*/ 31596 w 38780" name="connsiteX2"/>
                  <a:gd fmla="*/ 3014 h 44103" name="connsiteY2"/>
                  <a:gd fmla="*/ 3197 w 38780" name="connsiteX3"/>
                  <a:gd fmla="*/ 36841 h 44103" name="connsiteY3"/>
                  <a:gd fmla="*/ 29 w 38780" name="connsiteX4"/>
                  <a:gd fmla="*/ 40863 h 44103" name="connsiteY4"/>
                  <a:gd fmla="*/ 4051 w 38780" name="connsiteX5"/>
                  <a:gd fmla="*/ 44031 h 44103" name="connsiteY5"/>
                  <a:gd fmla="*/ 4051 w 38780" name="connsiteX6"/>
                  <a:gd fmla="*/ 44031 h 44103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44103" w="38780">
                    <a:moveTo>
                      <a:pt x="4051" y="44031"/>
                    </a:moveTo>
                    <a:cubicBezTo>
                      <a:pt x="22564" y="39519"/>
                      <a:pt x="37172" y="23200"/>
                      <a:pt x="38766" y="4035"/>
                    </a:cubicBezTo>
                    <a:cubicBezTo>
                      <a:pt x="39150" y="-584"/>
                      <a:pt x="31984" y="-1650"/>
                      <a:pt x="31596" y="3014"/>
                    </a:cubicBezTo>
                    <a:cubicBezTo>
                      <a:pt x="30293" y="18677"/>
                      <a:pt x="18635" y="33076"/>
                      <a:pt x="3197" y="36841"/>
                    </a:cubicBezTo>
                    <a:cubicBezTo>
                      <a:pt x="1308" y="37300"/>
                      <a:pt x="-232" y="38757"/>
                      <a:pt x="29" y="40863"/>
                    </a:cubicBezTo>
                    <a:cubicBezTo>
                      <a:pt x="245" y="42622"/>
                      <a:pt x="2134" y="44498"/>
                      <a:pt x="4051" y="44031"/>
                    </a:cubicBezTo>
                    <a:lnTo>
                      <a:pt x="4051" y="44031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9c2ffa9-e0f5-43d0-b323-6b3247383df7" id="14" name="任意多边形: 形状 13">
                <a:extLst>
                  <a:ext uri="{FF2B5EF4-FFF2-40B4-BE49-F238E27FC236}">
                    <a16:creationId id="{E3F37E75-D6E3-5E61-0AAE-32B443117309}"/>
                  </a:ext>
                </a:extLst>
              </p:cNvPr>
              <p:cNvSpPr/>
              <p:nvPr/>
            </p:nvSpPr>
            <p:spPr>
              <a:xfrm flipV="false" flipH="false">
                <a:off x="5667944" y="4610207"/>
                <a:ext cx="31453" cy="62430"/>
              </a:xfrm>
              <a:custGeom>
                <a:avLst/>
                <a:gdLst>
                  <a:gd fmla="*/ 2466 w 33952" name="connsiteX0"/>
                  <a:gd fmla="*/ 6108 h 67390" name="connsiteY0"/>
                  <a:gd fmla="*/ 25743 w 33952" name="connsiteX1"/>
                  <a:gd fmla="*/ 27299 h 67390" name="connsiteY1"/>
                  <a:gd fmla="*/ 22441 w 33952" name="connsiteX2"/>
                  <a:gd fmla="*/ 63259 h 67390" name="connsiteY2"/>
                  <a:gd fmla="*/ 28020 w 33952" name="connsiteX3"/>
                  <a:gd fmla="*/ 65687 h 67390" name="connsiteY3"/>
                  <a:gd fmla="*/ 19107 w 33952" name="connsiteX4"/>
                  <a:gd fmla="*/ 7486 h 67390" name="connsiteY4"/>
                  <a:gd fmla="*/ 3324 w 33952" name="connsiteX5"/>
                  <a:gd fmla="*/ 83 h 67390" name="connsiteY5"/>
                  <a:gd fmla="*/ 2466 w 33952" name="connsiteX6"/>
                  <a:gd fmla="*/ 6108 h 67390" name="connsiteY6"/>
                  <a:gd fmla="*/ 2466 w 33952" name="connsiteX7"/>
                  <a:gd fmla="*/ 6108 h 67390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67390" w="33952">
                    <a:moveTo>
                      <a:pt x="2466" y="6108"/>
                    </a:moveTo>
                    <a:cubicBezTo>
                      <a:pt x="13522" y="8590"/>
                      <a:pt x="21981" y="16724"/>
                      <a:pt x="25743" y="27299"/>
                    </a:cubicBezTo>
                    <a:cubicBezTo>
                      <a:pt x="29957" y="39150"/>
                      <a:pt x="27979" y="52204"/>
                      <a:pt x="22441" y="63259"/>
                    </a:cubicBezTo>
                    <a:cubicBezTo>
                      <a:pt x="20689" y="66764"/>
                      <a:pt x="26271" y="69181"/>
                      <a:pt x="28020" y="65687"/>
                    </a:cubicBezTo>
                    <a:cubicBezTo>
                      <a:pt x="37425" y="46903"/>
                      <a:pt x="36486" y="21466"/>
                      <a:pt x="19107" y="7486"/>
                    </a:cubicBezTo>
                    <a:cubicBezTo>
                      <a:pt x="14492" y="3773"/>
                      <a:pt x="9081" y="1376"/>
                      <a:pt x="3324" y="83"/>
                    </a:cubicBezTo>
                    <a:cubicBezTo>
                      <a:pt x="-492" y="-774"/>
                      <a:pt x="-1343" y="5251"/>
                      <a:pt x="2466" y="6108"/>
                    </a:cubicBezTo>
                    <a:lnTo>
                      <a:pt x="2466" y="610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af376402-7a42-43b4-b405-b81eeed98997" id="15" name="任意多边形: 形状 14">
                <a:extLst>
                  <a:ext uri="{FF2B5EF4-FFF2-40B4-BE49-F238E27FC236}">
                    <a16:creationId id="{FECCAEDE-85F8-C4D7-D445-EB885F98CAA2}"/>
                  </a:ext>
                </a:extLst>
              </p:cNvPr>
              <p:cNvSpPr/>
              <p:nvPr/>
            </p:nvSpPr>
            <p:spPr>
              <a:xfrm flipV="false" flipH="false">
                <a:off x="5298754" y="5231448"/>
                <a:ext cx="49691" cy="25565"/>
              </a:xfrm>
              <a:custGeom>
                <a:avLst/>
                <a:gdLst>
                  <a:gd fmla="*/ 2963 w 53639" name="connsiteX0"/>
                  <a:gd fmla="*/ 26781 h 27596" name="connsiteY0"/>
                  <a:gd fmla="*/ 52887 w 53639" name="connsiteX1"/>
                  <a:gd fmla="*/ 5874 h 27596" name="connsiteY1"/>
                  <a:gd fmla="*/ 52345 w 53639" name="connsiteX2"/>
                  <a:gd fmla="*/ 782 h 27596" name="connsiteY2"/>
                  <a:gd fmla="*/ 47252 w 53639" name="connsiteX3"/>
                  <a:gd fmla="*/ 1324 h 27596" name="connsiteY3"/>
                  <a:gd fmla="*/ 3986 w 53639" name="connsiteX4"/>
                  <a:gd fmla="*/ 19611 h 27596" name="connsiteY4"/>
                  <a:gd fmla="*/ 2963 w 53639" name="connsiteX5"/>
                  <a:gd fmla="*/ 26781 h 27596" name="connsiteY5"/>
                  <a:gd fmla="*/ 2963 w 53639" name="connsiteX6"/>
                  <a:gd fmla="*/ 26781 h 27596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27596" w="53639">
                    <a:moveTo>
                      <a:pt x="2963" y="26781"/>
                    </a:moveTo>
                    <a:cubicBezTo>
                      <a:pt x="21769" y="30374"/>
                      <a:pt x="42291" y="21850"/>
                      <a:pt x="52887" y="5874"/>
                    </a:cubicBezTo>
                    <a:cubicBezTo>
                      <a:pt x="53966" y="4245"/>
                      <a:pt x="53966" y="2089"/>
                      <a:pt x="52345" y="782"/>
                    </a:cubicBezTo>
                    <a:cubicBezTo>
                      <a:pt x="50932" y="-356"/>
                      <a:pt x="48340" y="-315"/>
                      <a:pt x="47252" y="1324"/>
                    </a:cubicBezTo>
                    <a:cubicBezTo>
                      <a:pt x="37950" y="15349"/>
                      <a:pt x="20540" y="22779"/>
                      <a:pt x="3986" y="19611"/>
                    </a:cubicBezTo>
                    <a:cubicBezTo>
                      <a:pt x="-589" y="18737"/>
                      <a:pt x="-1614" y="25907"/>
                      <a:pt x="2963" y="26781"/>
                    </a:cubicBezTo>
                    <a:lnTo>
                      <a:pt x="2963" y="2678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f31d1d4-c980-4f50-aa17-7d53a2190484" id="16" name="任意多边形: 形状 15">
                <a:extLst>
                  <a:ext uri="{FF2B5EF4-FFF2-40B4-BE49-F238E27FC236}">
                    <a16:creationId id="{563BCEF9-E84D-BD68-A135-D562C925AFF1}"/>
                  </a:ext>
                </a:extLst>
              </p:cNvPr>
              <p:cNvSpPr/>
              <p:nvPr/>
            </p:nvSpPr>
            <p:spPr>
              <a:xfrm flipV="false" flipH="false">
                <a:off x="4864081" y="5134830"/>
                <a:ext cx="63377" cy="51026"/>
              </a:xfrm>
              <a:custGeom>
                <a:avLst/>
                <a:gdLst>
                  <a:gd fmla="*/ 60323 w 68412" name="connsiteX0"/>
                  <a:gd fmla="*/ 40605 h 55080" name="connsiteY0"/>
                  <a:gd fmla="*/ 14511 w 68412" name="connsiteX1"/>
                  <a:gd fmla="*/ 6390 h 55080" name="connsiteY1"/>
                  <a:gd fmla="*/ 6466 w 68412" name="connsiteX2"/>
                  <a:gd fmla="*/ 54 h 55080" name="connsiteY2"/>
                  <a:gd fmla="*/ 130 w 68412" name="connsiteX3"/>
                  <a:gd fmla="*/ 8098 h 55080" name="connsiteY3"/>
                  <a:gd fmla="*/ 62034 w 68412" name="connsiteX4"/>
                  <a:gd fmla="*/ 54986 h 55080" name="connsiteY4"/>
                  <a:gd fmla="*/ 68367 w 68412" name="connsiteX5"/>
                  <a:gd fmla="*/ 46942 h 55080" name="connsiteY5"/>
                  <a:gd fmla="*/ 60323 w 68412" name="connsiteX6"/>
                  <a:gd fmla="*/ 40605 h 55080" name="connsiteY6"/>
                  <a:gd fmla="*/ 60323 w 68412" name="connsiteX7"/>
                  <a:gd fmla="*/ 40605 h 55080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55080" w="68412">
                    <a:moveTo>
                      <a:pt x="60323" y="40605"/>
                    </a:moveTo>
                    <a:cubicBezTo>
                      <a:pt x="40112" y="41774"/>
                      <a:pt x="19044" y="26443"/>
                      <a:pt x="14511" y="6390"/>
                    </a:cubicBezTo>
                    <a:cubicBezTo>
                      <a:pt x="13650" y="2581"/>
                      <a:pt x="10633" y="-444"/>
                      <a:pt x="6466" y="54"/>
                    </a:cubicBezTo>
                    <a:cubicBezTo>
                      <a:pt x="2894" y="479"/>
                      <a:pt x="-738" y="4264"/>
                      <a:pt x="130" y="8098"/>
                    </a:cubicBezTo>
                    <a:cubicBezTo>
                      <a:pt x="6484" y="36199"/>
                      <a:pt x="33144" y="56653"/>
                      <a:pt x="62034" y="54986"/>
                    </a:cubicBezTo>
                    <a:cubicBezTo>
                      <a:pt x="65936" y="54760"/>
                      <a:pt x="68813" y="50655"/>
                      <a:pt x="68367" y="46942"/>
                    </a:cubicBezTo>
                    <a:cubicBezTo>
                      <a:pt x="67880" y="42858"/>
                      <a:pt x="64238" y="40379"/>
                      <a:pt x="60323" y="40605"/>
                    </a:cubicBezTo>
                    <a:lnTo>
                      <a:pt x="60323" y="40605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cap="flat" w="3429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</p:grpSp>
        <p:grpSp>
          <p:nvGrpSpPr>
            <p:cNvPr descr="1f909773-44db-4598-a383-8b38568bf630" id="56" name="组合 55">
              <a:extLst>
                <a:ext uri="{FF2B5EF4-FFF2-40B4-BE49-F238E27FC236}">
                  <a16:creationId id="{FED59449-E538-28D4-065F-36250B6C8DD4}"/>
                </a:ext>
              </a:extLst>
            </p:cNvPr>
            <p:cNvGrpSpPr/>
            <p:nvPr/>
          </p:nvGrpSpPr>
          <p:grpSpPr>
            <a:xfrm>
              <a:off x="9436792" y="4376281"/>
              <a:ext cx="1048176" cy="1058359"/>
              <a:chOff x="9436792" y="4376281"/>
              <a:chExt cx="1048176" cy="1058359"/>
            </a:xfrm>
          </p:grpSpPr>
          <p:sp>
            <p:nvSpPr>
              <p:cNvPr descr="33b3fab1-51af-46b5-bdd3-c30727cae295" id="18" name="任意多边形: 形状 17">
                <a:extLst>
                  <a:ext uri="{FF2B5EF4-FFF2-40B4-BE49-F238E27FC236}">
                    <a16:creationId id="{2428F87A-3278-8BD9-DA91-D44C061850ED}"/>
                  </a:ext>
                </a:extLst>
              </p:cNvPr>
              <p:cNvSpPr/>
              <p:nvPr/>
            </p:nvSpPr>
            <p:spPr>
              <a:xfrm rot="1456132" flipV="false" flipH="false">
                <a:off x="10212128" y="4905681"/>
                <a:ext cx="272840" cy="277815"/>
              </a:xfrm>
              <a:custGeom>
                <a:avLst/>
                <a:gdLst>
                  <a:gd fmla="*/ 536 w 352738" name="connsiteX0"/>
                  <a:gd fmla="*/ 347076 h 359171" name="connsiteY0"/>
                  <a:gd fmla="*/ 154586 w 352738" name="connsiteX1"/>
                  <a:gd fmla="*/ 316 h 359171" name="connsiteY1"/>
                  <a:gd fmla="*/ 168925 w 352738" name="connsiteX2"/>
                  <a:gd fmla="*/ 37107 h 359171" name="connsiteY2"/>
                  <a:gd fmla="*/ 218813 w 352738" name="connsiteX3"/>
                  <a:gd fmla="*/ 22767 h 359171" name="connsiteY3"/>
                  <a:gd fmla="*/ 234409 w 352738" name="connsiteX4"/>
                  <a:gd fmla="*/ 58720 h 359171" name="connsiteY4"/>
                  <a:gd fmla="*/ 270586 w 352738" name="connsiteX5"/>
                  <a:gd fmla="*/ 45848 h 359171" name="connsiteY5"/>
                  <a:gd fmla="*/ 271215 w 352738" name="connsiteX6"/>
                  <a:gd fmla="*/ 67058 h 359171" name="connsiteY6"/>
                  <a:gd fmla="*/ 300522 w 352738" name="connsiteX7"/>
                  <a:gd fmla="*/ 77041 h 359171" name="connsiteY7"/>
                  <a:gd fmla="*/ 332329 w 352738" name="connsiteX8"/>
                  <a:gd fmla="*/ 115703 h 359171" name="connsiteY8"/>
                  <a:gd fmla="*/ 342926 w 352738" name="connsiteX9"/>
                  <a:gd fmla="*/ 206139 h 359171" name="connsiteY9"/>
                  <a:gd fmla="*/ 284926 w 352738" name="connsiteX10"/>
                  <a:gd fmla="*/ 254620 h 359171" name="connsiteY10"/>
                  <a:gd fmla="*/ 32972 w 352738" name="connsiteX11"/>
                  <a:gd fmla="*/ 359110 h 359171" name="connsiteY11"/>
                  <a:gd fmla="*/ 536 w 352738" name="connsiteX12"/>
                  <a:gd fmla="*/ 347076 h 359171" name="connsiteY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b="b" l="l" r="r" t="t"/>
                <a:pathLst>
                  <a:path h="359171" w="352738">
                    <a:moveTo>
                      <a:pt x="536" y="347076"/>
                    </a:moveTo>
                    <a:cubicBezTo>
                      <a:pt x="-9732" y="330133"/>
                      <a:pt x="130577" y="-11823"/>
                      <a:pt x="154586" y="316"/>
                    </a:cubicBezTo>
                    <a:cubicBezTo>
                      <a:pt x="171724" y="8982"/>
                      <a:pt x="158507" y="58106"/>
                      <a:pt x="168925" y="37107"/>
                    </a:cubicBezTo>
                    <a:cubicBezTo>
                      <a:pt x="176349" y="22139"/>
                      <a:pt x="195118" y="5300"/>
                      <a:pt x="218813" y="22767"/>
                    </a:cubicBezTo>
                    <a:cubicBezTo>
                      <a:pt x="244138" y="41432"/>
                      <a:pt x="223797" y="67222"/>
                      <a:pt x="234409" y="58720"/>
                    </a:cubicBezTo>
                    <a:cubicBezTo>
                      <a:pt x="245006" y="50204"/>
                      <a:pt x="269329" y="31494"/>
                      <a:pt x="270586" y="45848"/>
                    </a:cubicBezTo>
                    <a:cubicBezTo>
                      <a:pt x="271829" y="60187"/>
                      <a:pt x="262175" y="72536"/>
                      <a:pt x="271215" y="67058"/>
                    </a:cubicBezTo>
                    <a:cubicBezTo>
                      <a:pt x="284941" y="58735"/>
                      <a:pt x="299280" y="58945"/>
                      <a:pt x="300522" y="77041"/>
                    </a:cubicBezTo>
                    <a:cubicBezTo>
                      <a:pt x="301764" y="95122"/>
                      <a:pt x="312990" y="80154"/>
                      <a:pt x="332329" y="115703"/>
                    </a:cubicBezTo>
                    <a:cubicBezTo>
                      <a:pt x="351667" y="151252"/>
                      <a:pt x="352281" y="197397"/>
                      <a:pt x="342926" y="206139"/>
                    </a:cubicBezTo>
                    <a:cubicBezTo>
                      <a:pt x="333571" y="214865"/>
                      <a:pt x="397694" y="199463"/>
                      <a:pt x="284926" y="254620"/>
                    </a:cubicBezTo>
                    <a:cubicBezTo>
                      <a:pt x="274164" y="259888"/>
                      <a:pt x="66021" y="358033"/>
                      <a:pt x="32972" y="359110"/>
                    </a:cubicBezTo>
                    <a:cubicBezTo>
                      <a:pt x="-77" y="360173"/>
                      <a:pt x="536" y="347076"/>
                      <a:pt x="536" y="347076"/>
                    </a:cubicBezTo>
                    <a:close/>
                  </a:path>
                </a:pathLst>
              </a:custGeom>
              <a:solidFill>
                <a:srgbClr val="783E2F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857203f-852f-46af-9036-f398c2150105" id="19" name="任意多边形: 形状 18">
                <a:extLst>
                  <a:ext uri="{FF2B5EF4-FFF2-40B4-BE49-F238E27FC236}">
                    <a16:creationId id="{3D82B101-94C8-4877-7C70-D41D015A166A}"/>
                  </a:ext>
                </a:extLst>
              </p:cNvPr>
              <p:cNvSpPr/>
              <p:nvPr/>
            </p:nvSpPr>
            <p:spPr>
              <a:xfrm rot="1456132" flipV="false" flipH="false">
                <a:off x="9587376" y="5250362"/>
                <a:ext cx="330931" cy="184278"/>
              </a:xfrm>
              <a:custGeom>
                <a:avLst/>
                <a:gdLst>
                  <a:gd fmla="*/ 0 w 427841" name="connsiteX0"/>
                  <a:gd fmla="*/ 238243 h 238243" name="connsiteY0"/>
                  <a:gd fmla="*/ 371712 w 427841" name="connsiteX1"/>
                  <a:gd fmla="*/ 0 h 238243" name="connsiteY1"/>
                  <a:gd fmla="*/ 417453 w 427841" name="connsiteX2"/>
                  <a:gd fmla="*/ 13725 h 238243" name="connsiteY2"/>
                  <a:gd fmla="*/ 427841 w 427841" name="connsiteX3"/>
                  <a:gd fmla="*/ 37420 h 238243" name="connsiteY3"/>
                  <a:gd fmla="*/ 175543 w 427841" name="connsiteX4"/>
                  <a:gd fmla="*/ 229113 h 238243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238243" w="427841">
                    <a:moveTo>
                      <a:pt x="0" y="238243"/>
                    </a:moveTo>
                    <a:lnTo>
                      <a:pt x="371712" y="0"/>
                    </a:lnTo>
                    <a:lnTo>
                      <a:pt x="417453" y="13725"/>
                    </a:lnTo>
                    <a:lnTo>
                      <a:pt x="427841" y="37420"/>
                    </a:lnTo>
                    <a:lnTo>
                      <a:pt x="175543" y="229113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2f48bde4-2d81-4f3a-967b-1050324c0763" id="20" name="任意多边形: 形状 19">
                <a:extLst>
                  <a:ext uri="{FF2B5EF4-FFF2-40B4-BE49-F238E27FC236}">
                    <a16:creationId id="{5A67D00D-A980-429A-E589-A631BB29343F}"/>
                  </a:ext>
                </a:extLst>
              </p:cNvPr>
              <p:cNvSpPr/>
              <p:nvPr/>
            </p:nvSpPr>
            <p:spPr>
              <a:xfrm rot="1456132" flipV="false" flipH="false">
                <a:off x="9901186" y="5234595"/>
                <a:ext cx="211446" cy="161142"/>
              </a:xfrm>
              <a:custGeom>
                <a:avLst/>
                <a:gdLst>
                  <a:gd fmla="*/ 204 w 273367" name="connsiteX0"/>
                  <a:gd fmla="*/ 144784 h 208331" name="connsiteY0"/>
                  <a:gd fmla="*/ 16908 w 273367" name="connsiteX1"/>
                  <a:gd fmla="*/ 192187 h 208331" name="connsiteY1"/>
                  <a:gd fmla="*/ 55301 w 273367" name="connsiteX2"/>
                  <a:gd fmla="*/ 207993 h 208331" name="connsiteY2"/>
                  <a:gd fmla="*/ 273368 w 273367" name="connsiteX3"/>
                  <a:gd fmla="*/ 29412 h 208331" name="connsiteY3"/>
                  <a:gd fmla="*/ 251545 w 273367" name="connsiteX4"/>
                  <a:gd fmla="*/ 0 h 208331" name="connsiteY4"/>
                  <a:gd fmla="*/ 204 w 273367" name="connsiteX5"/>
                  <a:gd fmla="*/ 144784 h 208331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208331" w="273367">
                    <a:moveTo>
                      <a:pt x="204" y="144784"/>
                    </a:moveTo>
                    <a:cubicBezTo>
                      <a:pt x="204" y="144784"/>
                      <a:pt x="-3104" y="171696"/>
                      <a:pt x="16908" y="192187"/>
                    </a:cubicBezTo>
                    <a:cubicBezTo>
                      <a:pt x="36292" y="212035"/>
                      <a:pt x="55301" y="207993"/>
                      <a:pt x="55301" y="207993"/>
                    </a:cubicBezTo>
                    <a:lnTo>
                      <a:pt x="273368" y="29412"/>
                    </a:lnTo>
                    <a:lnTo>
                      <a:pt x="251545" y="0"/>
                    </a:lnTo>
                    <a:lnTo>
                      <a:pt x="204" y="144784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5c91ccee-1cf7-4bd3-8a35-591d216515ce" id="21" name="任意多边形: 形状 20">
                <a:extLst>
                  <a:ext uri="{FF2B5EF4-FFF2-40B4-BE49-F238E27FC236}">
                    <a16:creationId id="{9B7C1014-4372-B980-537C-006EFEB04A86}"/>
                  </a:ext>
                </a:extLst>
              </p:cNvPr>
              <p:cNvSpPr/>
              <p:nvPr/>
            </p:nvSpPr>
            <p:spPr>
              <a:xfrm rot="1456132" flipV="false" flipH="false">
                <a:off x="10135211" y="5183145"/>
                <a:ext cx="272151" cy="181321"/>
              </a:xfrm>
              <a:custGeom>
                <a:avLst/>
                <a:gdLst>
                  <a:gd fmla="*/ 482 w 351848" name="connsiteX0"/>
                  <a:gd fmla="*/ 215464 h 234420" name="connsiteY0"/>
                  <a:gd fmla="*/ 47946 w 351848" name="connsiteX1"/>
                  <a:gd fmla="*/ 120223 h 234420" name="connsiteY1"/>
                  <a:gd fmla="*/ 239399 w 351848" name="connsiteX2"/>
                  <a:gd fmla="*/ 166 h 234420" name="connsiteY2"/>
                  <a:gd fmla="*/ 289452 w 351848" name="connsiteX3"/>
                  <a:gd fmla="*/ 15134 h 234420" name="connsiteY3"/>
                  <a:gd fmla="*/ 311754 w 351848" name="connsiteX4"/>
                  <a:gd fmla="*/ 16062 h 234420" name="connsiteY4"/>
                  <a:gd fmla="*/ 331092 w 351848" name="connsiteX5"/>
                  <a:gd fmla="*/ 24474 h 234420" name="connsiteY5"/>
                  <a:gd fmla="*/ 339041 w 351848" name="connsiteX6"/>
                  <a:gd fmla="*/ 54873 h 234420" name="connsiteY6"/>
                  <a:gd fmla="*/ 113116 w 351848" name="connsiteX7"/>
                  <a:gd fmla="*/ 224190 h 234420" name="connsiteY7"/>
                  <a:gd fmla="*/ 11619 w 351848" name="connsiteX8"/>
                  <a:gd fmla="*/ 229339 h 234420" name="connsiteY8"/>
                  <a:gd fmla="*/ 482 w 351848" name="connsiteX9"/>
                  <a:gd fmla="*/ 215464 h 234420" name="connsiteY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b="b" l="l" r="r" t="t"/>
                <a:pathLst>
                  <a:path h="234420" w="351848">
                    <a:moveTo>
                      <a:pt x="482" y="215464"/>
                    </a:moveTo>
                    <a:cubicBezTo>
                      <a:pt x="482" y="215464"/>
                      <a:pt x="-8184" y="183836"/>
                      <a:pt x="47946" y="120223"/>
                    </a:cubicBezTo>
                    <a:cubicBezTo>
                      <a:pt x="104075" y="56610"/>
                      <a:pt x="192625" y="-3576"/>
                      <a:pt x="239399" y="166"/>
                    </a:cubicBezTo>
                    <a:cubicBezTo>
                      <a:pt x="286174" y="3908"/>
                      <a:pt x="276819" y="17947"/>
                      <a:pt x="289452" y="15134"/>
                    </a:cubicBezTo>
                    <a:cubicBezTo>
                      <a:pt x="302085" y="12320"/>
                      <a:pt x="306920" y="10464"/>
                      <a:pt x="311754" y="16062"/>
                    </a:cubicBezTo>
                    <a:cubicBezTo>
                      <a:pt x="316589" y="21675"/>
                      <a:pt x="338097" y="7650"/>
                      <a:pt x="331092" y="24474"/>
                    </a:cubicBezTo>
                    <a:cubicBezTo>
                      <a:pt x="324073" y="41312"/>
                      <a:pt x="374604" y="-13665"/>
                      <a:pt x="339041" y="54873"/>
                    </a:cubicBezTo>
                    <a:cubicBezTo>
                      <a:pt x="306770" y="117080"/>
                      <a:pt x="238935" y="189120"/>
                      <a:pt x="113116" y="224190"/>
                    </a:cubicBezTo>
                    <a:cubicBezTo>
                      <a:pt x="58378" y="239457"/>
                      <a:pt x="21901" y="234488"/>
                      <a:pt x="11619" y="229339"/>
                    </a:cubicBezTo>
                    <a:cubicBezTo>
                      <a:pt x="1321" y="224205"/>
                      <a:pt x="482" y="215464"/>
                      <a:pt x="482" y="215464"/>
                    </a:cubicBezTo>
                    <a:close/>
                  </a:path>
                </a:pathLst>
              </a:custGeom>
              <a:solidFill>
                <a:srgbClr val="AC6D4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ae2bbcb-c652-43df-bf36-a0c2edf5fb9d" id="22" name="任意多边形: 形状 21">
                <a:extLst>
                  <a:ext uri="{FF2B5EF4-FFF2-40B4-BE49-F238E27FC236}">
                    <a16:creationId id="{40DA0BD1-E983-1FEE-1D1F-CE34AC6DE12C}"/>
                  </a:ext>
                </a:extLst>
              </p:cNvPr>
              <p:cNvSpPr/>
              <p:nvPr/>
            </p:nvSpPr>
            <p:spPr>
              <a:xfrm rot="1456132" flipV="false" flipH="false">
                <a:off x="10133056" y="5194892"/>
                <a:ext cx="271767" cy="169120"/>
              </a:xfrm>
              <a:custGeom>
                <a:avLst/>
                <a:gdLst>
                  <a:gd fmla="*/ 11121 w 351351" name="connsiteX0"/>
                  <a:gd fmla="*/ 213564 h 218645" name="connsiteY0"/>
                  <a:gd fmla="*/ 112618 w 351351" name="connsiteX1"/>
                  <a:gd fmla="*/ 208415 h 218645" name="connsiteY1"/>
                  <a:gd fmla="*/ 338543 w 351351" name="connsiteX2"/>
                  <a:gd fmla="*/ 39099 h 218645" name="connsiteY2"/>
                  <a:gd fmla="*/ 330595 w 351351" name="connsiteX3"/>
                  <a:gd fmla="*/ 8699 h 218645" name="connsiteY3"/>
                  <a:gd fmla="*/ 312259 w 351351" name="connsiteX4"/>
                  <a:gd fmla="*/ 796 h 218645" name="connsiteY4"/>
                  <a:gd fmla="*/ 175438 w 351351" name="connsiteX5"/>
                  <a:gd fmla="*/ 126736 h 218645" name="connsiteY5"/>
                  <a:gd fmla="*/ 0 w 351351" name="connsiteX6"/>
                  <a:gd fmla="*/ 199689 h 218645" name="connsiteY6"/>
                  <a:gd fmla="*/ 8756 w 351351" name="connsiteX7"/>
                  <a:gd fmla="*/ 212142 h 218645" name="connsiteY7"/>
                  <a:gd fmla="*/ 11121 w 351351" name="connsiteX8"/>
                  <a:gd fmla="*/ 213564 h 218645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218645" w="351351">
                    <a:moveTo>
                      <a:pt x="11121" y="213564"/>
                    </a:moveTo>
                    <a:cubicBezTo>
                      <a:pt x="21419" y="218713"/>
                      <a:pt x="57881" y="223682"/>
                      <a:pt x="112618" y="208415"/>
                    </a:cubicBezTo>
                    <a:cubicBezTo>
                      <a:pt x="238438" y="173330"/>
                      <a:pt x="306272" y="101305"/>
                      <a:pt x="338543" y="39099"/>
                    </a:cubicBezTo>
                    <a:cubicBezTo>
                      <a:pt x="374107" y="-29439"/>
                      <a:pt x="323575" y="25538"/>
                      <a:pt x="330595" y="8699"/>
                    </a:cubicBezTo>
                    <a:cubicBezTo>
                      <a:pt x="337256" y="-7302"/>
                      <a:pt x="318321" y="4388"/>
                      <a:pt x="312259" y="796"/>
                    </a:cubicBezTo>
                    <a:cubicBezTo>
                      <a:pt x="288595" y="29459"/>
                      <a:pt x="233618" y="87161"/>
                      <a:pt x="175438" y="126736"/>
                    </a:cubicBezTo>
                    <a:cubicBezTo>
                      <a:pt x="108083" y="172537"/>
                      <a:pt x="0" y="199689"/>
                      <a:pt x="0" y="199689"/>
                    </a:cubicBezTo>
                    <a:lnTo>
                      <a:pt x="8756" y="212142"/>
                    </a:lnTo>
                    <a:cubicBezTo>
                      <a:pt x="9505" y="212621"/>
                      <a:pt x="10238" y="213115"/>
                      <a:pt x="11121" y="213564"/>
                    </a:cubicBezTo>
                    <a:close/>
                  </a:path>
                </a:pathLst>
              </a:custGeom>
              <a:solidFill>
                <a:srgbClr val="894A28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07db0b0-f1e4-477e-9f4f-eaabb29751b3" id="23" name="任意多边形: 形状 22">
                <a:extLst>
                  <a:ext uri="{FF2B5EF4-FFF2-40B4-BE49-F238E27FC236}">
                    <a16:creationId id="{8D8484EB-2B71-86B7-A248-ACD1FDBF3B36}"/>
                  </a:ext>
                </a:extLst>
              </p:cNvPr>
              <p:cNvSpPr/>
              <p:nvPr/>
            </p:nvSpPr>
            <p:spPr>
              <a:xfrm rot="1456132" flipV="false" flipH="false">
                <a:off x="10205505" y="4966859"/>
                <a:ext cx="266318" cy="215205"/>
              </a:xfrm>
              <a:custGeom>
                <a:avLst/>
                <a:gdLst>
                  <a:gd fmla="*/ 334487 w 344307" name="connsiteX0"/>
                  <a:gd fmla="*/ 125191 h 278226" name="connsiteY0"/>
                  <a:gd fmla="*/ 323890 w 344307" name="connsiteX1"/>
                  <a:gd fmla="*/ 34755 h 278226" name="connsiteY1"/>
                  <a:gd fmla="*/ 292652 w 344307" name="connsiteX2"/>
                  <a:gd fmla="*/ 0 h 278226" name="connsiteY2"/>
                  <a:gd fmla="*/ 225985 w 344307" name="connsiteX3"/>
                  <a:gd fmla="*/ 98653 h 278226" name="connsiteY3"/>
                  <a:gd fmla="*/ 188565 w 344307" name="connsiteX4"/>
                  <a:gd fmla="*/ 92606 h 278226" name="connsiteY4"/>
                  <a:gd fmla="*/ 0 w 344307" name="connsiteX5"/>
                  <a:gd fmla="*/ 274915 h 278226" name="connsiteY5"/>
                  <a:gd fmla="*/ 24547 w 344307" name="connsiteX6"/>
                  <a:gd fmla="*/ 278163 h 278226" name="connsiteY6"/>
                  <a:gd fmla="*/ 276501 w 344307" name="connsiteX7"/>
                  <a:gd fmla="*/ 173672 h 278226" name="connsiteY7"/>
                  <a:gd fmla="*/ 334487 w 344307" name="connsiteX8"/>
                  <a:gd fmla="*/ 125191 h 278226" name="connsiteY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b="b" l="l" r="r" t="t"/>
                <a:pathLst>
                  <a:path h="278226" w="344307">
                    <a:moveTo>
                      <a:pt x="334487" y="125191"/>
                    </a:moveTo>
                    <a:cubicBezTo>
                      <a:pt x="343842" y="116465"/>
                      <a:pt x="343213" y="70304"/>
                      <a:pt x="323890" y="34755"/>
                    </a:cubicBezTo>
                    <a:cubicBezTo>
                      <a:pt x="306213" y="2260"/>
                      <a:pt x="295346" y="11914"/>
                      <a:pt x="292652" y="0"/>
                    </a:cubicBezTo>
                    <a:cubicBezTo>
                      <a:pt x="268045" y="24203"/>
                      <a:pt x="247988" y="75572"/>
                      <a:pt x="225985" y="98653"/>
                    </a:cubicBezTo>
                    <a:cubicBezTo>
                      <a:pt x="167939" y="159497"/>
                      <a:pt x="213487" y="73821"/>
                      <a:pt x="188565" y="92606"/>
                    </a:cubicBezTo>
                    <a:cubicBezTo>
                      <a:pt x="146161" y="124577"/>
                      <a:pt x="82892" y="194417"/>
                      <a:pt x="0" y="274915"/>
                    </a:cubicBezTo>
                    <a:cubicBezTo>
                      <a:pt x="4745" y="277010"/>
                      <a:pt x="12319" y="278567"/>
                      <a:pt x="24547" y="278163"/>
                    </a:cubicBezTo>
                    <a:cubicBezTo>
                      <a:pt x="57596" y="277085"/>
                      <a:pt x="265740" y="178941"/>
                      <a:pt x="276501" y="173672"/>
                    </a:cubicBezTo>
                    <a:cubicBezTo>
                      <a:pt x="389269" y="118516"/>
                      <a:pt x="325132" y="133932"/>
                      <a:pt x="334487" y="125191"/>
                    </a:cubicBezTo>
                    <a:close/>
                  </a:path>
                </a:pathLst>
              </a:custGeom>
              <a:solidFill>
                <a:srgbClr val="57301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c8dca62-379e-47dc-a701-d6a49d150017" id="24" name="任意多边形: 形状 23">
                <a:extLst>
                  <a:ext uri="{FF2B5EF4-FFF2-40B4-BE49-F238E27FC236}">
                    <a16:creationId id="{4BC0823E-6797-053A-B214-3758958BB3B5}"/>
                  </a:ext>
                </a:extLst>
              </p:cNvPr>
              <p:cNvSpPr/>
              <p:nvPr/>
            </p:nvSpPr>
            <p:spPr>
              <a:xfrm rot="1456132" flipV="false" flipH="false">
                <a:off x="10099508" y="4703262"/>
                <a:ext cx="10156" cy="123010"/>
              </a:xfrm>
              <a:custGeom>
                <a:avLst/>
                <a:gdLst>
                  <a:gd fmla="*/ 3776 w 13130" name="connsiteX0"/>
                  <a:gd fmla="*/ 0 h 159033" name="connsiteY0"/>
                  <a:gd fmla="*/ 13131 w 13130" name="connsiteX1"/>
                  <a:gd fmla="*/ 159034 h 159033" name="connsiteY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b="b" l="l" r="r" t="t"/>
                <a:pathLst>
                  <a:path h="159033" w="13130">
                    <a:moveTo>
                      <a:pt x="3776" y="0"/>
                    </a:moveTo>
                    <a:cubicBezTo>
                      <a:pt x="-5579" y="99162"/>
                      <a:pt x="4330" y="151535"/>
                      <a:pt x="13131" y="159034"/>
                    </a:cubicBezTo>
                  </a:path>
                </a:pathLst>
              </a:custGeom>
              <a:noFill/>
              <a:ln cap="flat" w="3739">
                <a:solidFill>
                  <a:srgbClr val="231F20"/>
                </a:solidFill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b36f982c-76f2-4e34-9820-73a269bd7c97" id="25" name="任意多边形: 形状 24">
                <a:extLst>
                  <a:ext uri="{FF2B5EF4-FFF2-40B4-BE49-F238E27FC236}">
                    <a16:creationId id="{5E1D35D1-9FD7-FD54-DED7-697073CAE182}"/>
                  </a:ext>
                </a:extLst>
              </p:cNvPr>
              <p:cNvSpPr/>
              <p:nvPr/>
            </p:nvSpPr>
            <p:spPr>
              <a:xfrm rot="1456132" flipV="false" flipH="false">
                <a:off x="9505115" y="5134997"/>
                <a:ext cx="358663" cy="278852"/>
              </a:xfrm>
              <a:custGeom>
                <a:avLst/>
                <a:gdLst>
                  <a:gd fmla="*/ 0 w 463695" name="connsiteX0"/>
                  <a:gd fmla="*/ 343270 h 360512" name="connsiteY0"/>
                  <a:gd fmla="*/ 364542 w 463695" name="connsiteX1"/>
                  <a:gd fmla="*/ 8558 h 360512" name="connsiteY1"/>
                  <a:gd fmla="*/ 463016 w 463695" name="connsiteX2"/>
                  <a:gd fmla="*/ 60153 h 360512" name="connsiteY2"/>
                  <a:gd fmla="*/ 178088 w 463695" name="connsiteX3"/>
                  <a:gd fmla="*/ 360513 h 360512" name="connsiteY3"/>
                  <a:gd fmla="*/ 0 w 463695" name="connsiteX4"/>
                  <a:gd fmla="*/ 343270 h 360512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60512" w="463695">
                    <a:moveTo>
                      <a:pt x="0" y="343270"/>
                    </a:moveTo>
                    <a:cubicBezTo>
                      <a:pt x="0" y="343270"/>
                      <a:pt x="339920" y="36728"/>
                      <a:pt x="364542" y="8558"/>
                    </a:cubicBezTo>
                    <a:cubicBezTo>
                      <a:pt x="393056" y="-24071"/>
                      <a:pt x="471802" y="46128"/>
                      <a:pt x="463016" y="60153"/>
                    </a:cubicBezTo>
                    <a:cubicBezTo>
                      <a:pt x="456460" y="70615"/>
                      <a:pt x="178088" y="360513"/>
                      <a:pt x="178088" y="360513"/>
                    </a:cubicBezTo>
                    <a:lnTo>
                      <a:pt x="0" y="34327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c835802-dda8-4b8f-84cb-dba70acc81c3" id="26" name="任意多边形: 形状 25">
                <a:extLst>
                  <a:ext uri="{FF2B5EF4-FFF2-40B4-BE49-F238E27FC236}">
                    <a16:creationId id="{BF4BCEED-97D6-78EA-470C-2214BEBC5726}"/>
                  </a:ext>
                </a:extLst>
              </p:cNvPr>
              <p:cNvSpPr/>
              <p:nvPr/>
            </p:nvSpPr>
            <p:spPr>
              <a:xfrm rot="1456132" flipV="false" flipH="false">
                <a:off x="9436792" y="5025363"/>
                <a:ext cx="307012" cy="380115"/>
              </a:xfrm>
              <a:custGeom>
                <a:avLst/>
                <a:gdLst>
                  <a:gd fmla="*/ 216202 w 396918" name="connsiteX0"/>
                  <a:gd fmla="*/ 24106 h 491428" name="connsiteY0"/>
                  <a:gd fmla="*/ 6652 w 396918" name="connsiteX1"/>
                  <a:gd fmla="*/ 419108 h 491428" name="connsiteY1"/>
                  <a:gd fmla="*/ 203839 w 396918" name="connsiteX2"/>
                  <a:gd fmla="*/ 461527 h 491428" name="connsiteY2"/>
                  <a:gd fmla="*/ 394574 w 396918" name="connsiteX3"/>
                  <a:gd fmla="*/ 78993 h 491428" name="connsiteY3"/>
                  <a:gd fmla="*/ 216202 w 396918" name="connsiteX4"/>
                  <a:gd fmla="*/ 24106 h 49142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491428" w="396918">
                    <a:moveTo>
                      <a:pt x="216202" y="24106"/>
                    </a:moveTo>
                    <a:cubicBezTo>
                      <a:pt x="216202" y="24106"/>
                      <a:pt x="56540" y="286613"/>
                      <a:pt x="6652" y="419108"/>
                    </a:cubicBezTo>
                    <a:cubicBezTo>
                      <a:pt x="-43236" y="551589"/>
                      <a:pt x="203839" y="461527"/>
                      <a:pt x="203839" y="461527"/>
                    </a:cubicBezTo>
                    <a:cubicBezTo>
                      <a:pt x="203839" y="461527"/>
                      <a:pt x="322220" y="266705"/>
                      <a:pt x="394574" y="78993"/>
                    </a:cubicBezTo>
                    <a:cubicBezTo>
                      <a:pt x="418717" y="16308"/>
                      <a:pt x="249177" y="-30527"/>
                      <a:pt x="216202" y="241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9707617-5eb1-4858-9159-691407bfa480" id="27" name="任意多边形: 形状 26">
                <a:extLst>
                  <a:ext uri="{FF2B5EF4-FFF2-40B4-BE49-F238E27FC236}">
                    <a16:creationId id="{C23A36B9-1830-DE08-7167-21CD6FD83566}"/>
                  </a:ext>
                </a:extLst>
              </p:cNvPr>
              <p:cNvSpPr/>
              <p:nvPr/>
            </p:nvSpPr>
            <p:spPr>
              <a:xfrm rot="1456132" flipV="false" flipH="false">
                <a:off x="9713816" y="4753755"/>
                <a:ext cx="334334" cy="464680"/>
              </a:xfrm>
              <a:custGeom>
                <a:avLst/>
                <a:gdLst>
                  <a:gd fmla="*/ 823 w 432241" name="connsiteX0"/>
                  <a:gd fmla="*/ 498323 h 600757" name="connsiteY0"/>
                  <a:gd fmla="*/ 79239 w 432241" name="connsiteX1"/>
                  <a:gd fmla="*/ 584598 h 600757" name="connsiteY1"/>
                  <a:gd fmla="*/ 190256 w 432241" name="connsiteX2"/>
                  <a:gd fmla="*/ 592905 h 600757" name="connsiteY2"/>
                  <a:gd fmla="*/ 432241 w 432241" name="connsiteX3"/>
                  <a:gd fmla="*/ 35771 h 600757" name="connsiteY3"/>
                  <a:gd fmla="*/ 368628 w 432241" name="connsiteX4"/>
                  <a:gd fmla="*/ 222 h 600757" name="connsiteY4"/>
                  <a:gd fmla="*/ 823 w 432241" name="connsiteX5"/>
                  <a:gd fmla="*/ 498323 h 600757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600757" w="432241">
                    <a:moveTo>
                      <a:pt x="823" y="498323"/>
                    </a:moveTo>
                    <a:cubicBezTo>
                      <a:pt x="823" y="498323"/>
                      <a:pt x="-13696" y="546953"/>
                      <a:pt x="79239" y="584598"/>
                    </a:cubicBezTo>
                    <a:cubicBezTo>
                      <a:pt x="139814" y="609130"/>
                      <a:pt x="179030" y="600389"/>
                      <a:pt x="190256" y="592905"/>
                    </a:cubicBezTo>
                    <a:cubicBezTo>
                      <a:pt x="201482" y="585421"/>
                      <a:pt x="432241" y="35771"/>
                      <a:pt x="432241" y="35771"/>
                    </a:cubicBezTo>
                    <a:cubicBezTo>
                      <a:pt x="432241" y="35771"/>
                      <a:pt x="388580" y="20174"/>
                      <a:pt x="368628" y="222"/>
                    </a:cubicBezTo>
                    <a:cubicBezTo>
                      <a:pt x="356414" y="-11976"/>
                      <a:pt x="823" y="482098"/>
                      <a:pt x="823" y="49832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5037925-c283-4394-b9c1-29bc7302e021" id="28" name="任意多边形: 形状 27">
                <a:extLst>
                  <a:ext uri="{FF2B5EF4-FFF2-40B4-BE49-F238E27FC236}">
                    <a16:creationId id="{35C37250-BB86-9F4F-CCC1-4DA6F0D259E8}"/>
                  </a:ext>
                </a:extLst>
              </p:cNvPr>
              <p:cNvSpPr/>
              <p:nvPr/>
            </p:nvSpPr>
            <p:spPr>
              <a:xfrm rot="1456132" flipV="false" flipH="false">
                <a:off x="9841641" y="5029366"/>
                <a:ext cx="314661" cy="300484"/>
              </a:xfrm>
              <a:custGeom>
                <a:avLst/>
                <a:gdLst>
                  <a:gd fmla="*/ 370331 w 406807" name="connsiteX0"/>
                  <a:gd fmla="*/ 0 h 388479" name="connsiteY0"/>
                  <a:gd fmla="*/ 3349 w 406807" name="connsiteX1"/>
                  <a:gd fmla="*/ 298430 h 388479" name="connsiteY1"/>
                  <a:gd fmla="*/ 15772 w 406807" name="connsiteX2"/>
                  <a:gd fmla="*/ 350817 h 388479" name="connsiteY2"/>
                  <a:gd fmla="*/ 94353 w 406807" name="connsiteX3"/>
                  <a:gd fmla="*/ 384495 h 388479" name="connsiteY3"/>
                  <a:gd fmla="*/ 406807 w 406807" name="connsiteX4"/>
                  <a:gd fmla="*/ 28873 h 388479" name="connsiteY4"/>
                  <a:gd fmla="*/ 370331 w 406807" name="connsiteX5"/>
                  <a:gd fmla="*/ 0 h 388479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388479" w="406807">
                    <a:moveTo>
                      <a:pt x="370331" y="0"/>
                    </a:moveTo>
                    <a:cubicBezTo>
                      <a:pt x="362847" y="13097"/>
                      <a:pt x="3349" y="298430"/>
                      <a:pt x="3349" y="298430"/>
                    </a:cubicBezTo>
                    <a:cubicBezTo>
                      <a:pt x="3349" y="298430"/>
                      <a:pt x="-9718" y="324309"/>
                      <a:pt x="15772" y="350817"/>
                    </a:cubicBezTo>
                    <a:cubicBezTo>
                      <a:pt x="39152" y="375140"/>
                      <a:pt x="77769" y="397906"/>
                      <a:pt x="94353" y="384495"/>
                    </a:cubicBezTo>
                    <a:cubicBezTo>
                      <a:pt x="162637" y="329248"/>
                      <a:pt x="406807" y="28873"/>
                      <a:pt x="406807" y="28873"/>
                    </a:cubicBezTo>
                    <a:lnTo>
                      <a:pt x="37033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506302a-8b6a-4498-8f06-9399a9ff884e" id="29" name="任意多边形: 形状 28">
                <a:extLst>
                  <a:ext uri="{FF2B5EF4-FFF2-40B4-BE49-F238E27FC236}">
                    <a16:creationId id="{0249978D-52F4-F411-02F5-BF18B5034DA0}"/>
                  </a:ext>
                </a:extLst>
              </p:cNvPr>
              <p:cNvSpPr/>
              <p:nvPr/>
            </p:nvSpPr>
            <p:spPr>
              <a:xfrm rot="1456132" flipV="false" flipH="false">
                <a:off x="9711488" y="5017167"/>
                <a:ext cx="161389" cy="96558"/>
              </a:xfrm>
              <a:custGeom>
                <a:avLst/>
                <a:gdLst>
                  <a:gd fmla="*/ 39171 w 208651" name="connsiteX0"/>
                  <a:gd fmla="*/ 6975 h 124835" name="connsiteY0"/>
                  <a:gd fmla="*/ 32525 w 208651" name="connsiteX1"/>
                  <a:gd fmla="*/ 0 h 124835" name="connsiteY1"/>
                  <a:gd fmla="*/ 0 w 208651" name="connsiteX2"/>
                  <a:gd fmla="*/ 45547 h 124835" name="connsiteY2"/>
                  <a:gd fmla="*/ 39904 w 208651" name="connsiteX3"/>
                  <a:gd fmla="*/ 86170 h 124835" name="connsiteY3"/>
                  <a:gd fmla="*/ 183551 w 208651" name="connsiteX4"/>
                  <a:gd fmla="*/ 123844 h 124835" name="connsiteY4"/>
                  <a:gd fmla="*/ 208652 w 208651" name="connsiteX5"/>
                  <a:gd fmla="*/ 66457 h 124835" name="connsiteY5"/>
                  <a:gd fmla="*/ 39171 w 208651" name="connsiteX6"/>
                  <a:gd fmla="*/ 6975 h 124835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124835" w="208651">
                    <a:moveTo>
                      <a:pt x="39171" y="6975"/>
                    </a:moveTo>
                    <a:cubicBezTo>
                      <a:pt x="36776" y="4580"/>
                      <a:pt x="34636" y="2290"/>
                      <a:pt x="32525" y="0"/>
                    </a:cubicBezTo>
                    <a:cubicBezTo>
                      <a:pt x="20716" y="16375"/>
                      <a:pt x="9819" y="31642"/>
                      <a:pt x="0" y="45547"/>
                    </a:cubicBezTo>
                    <a:cubicBezTo>
                      <a:pt x="9729" y="58868"/>
                      <a:pt x="22751" y="73103"/>
                      <a:pt x="39904" y="86170"/>
                    </a:cubicBezTo>
                    <a:cubicBezTo>
                      <a:pt x="90975" y="125071"/>
                      <a:pt x="149948" y="126897"/>
                      <a:pt x="183551" y="123844"/>
                    </a:cubicBezTo>
                    <a:cubicBezTo>
                      <a:pt x="191259" y="106392"/>
                      <a:pt x="199731" y="86978"/>
                      <a:pt x="208652" y="66457"/>
                    </a:cubicBezTo>
                    <a:cubicBezTo>
                      <a:pt x="172370" y="69376"/>
                      <a:pt x="90585" y="58390"/>
                      <a:pt x="39171" y="697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78e04e58-f9ba-4eed-a9c8-d35ad149324a" id="30" name="任意多边形: 形状 29">
                <a:extLst>
                  <a:ext uri="{FF2B5EF4-FFF2-40B4-BE49-F238E27FC236}">
                    <a16:creationId id="{DC7650E3-A284-4428-B829-8BC94AABB159}"/>
                  </a:ext>
                </a:extLst>
              </p:cNvPr>
              <p:cNvSpPr/>
              <p:nvPr/>
            </p:nvSpPr>
            <p:spPr>
              <a:xfrm rot="1456132" flipV="false" flipH="false">
                <a:off x="9652631" y="5053398"/>
                <a:ext cx="171660" cy="104701"/>
              </a:xfrm>
              <a:custGeom>
                <a:avLst/>
                <a:gdLst>
                  <a:gd fmla="*/ 73477 w 221928" name="connsiteX0"/>
                  <a:gd fmla="*/ 36597 h 135362" name="connsiteY0"/>
                  <a:gd fmla="*/ 30909 w 221928" name="connsiteX1"/>
                  <a:gd fmla="*/ 0 h 135362" name="connsiteY1"/>
                  <a:gd fmla="*/ 60 w 221928" name="connsiteX2"/>
                  <a:gd fmla="*/ 48870 h 135362" name="connsiteY2"/>
                  <a:gd fmla="*/ 0 w 221928" name="connsiteX3"/>
                  <a:gd fmla="*/ 49095 h 135362" name="connsiteY3"/>
                  <a:gd fmla="*/ 82219 w 221928" name="connsiteX4"/>
                  <a:gd fmla="*/ 113935 h 135362" name="connsiteY4"/>
                  <a:gd fmla="*/ 194403 w 221928" name="connsiteX5"/>
                  <a:gd fmla="*/ 135265 h 135362" name="connsiteY5"/>
                  <a:gd fmla="*/ 221928 w 221928" name="connsiteX6"/>
                  <a:gd fmla="*/ 75992 h 135362" name="connsiteY6"/>
                  <a:gd fmla="*/ 73477 w 221928" name="connsiteX7"/>
                  <a:gd fmla="*/ 36597 h 135362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35362" w="221928">
                    <a:moveTo>
                      <a:pt x="73477" y="36597"/>
                    </a:moveTo>
                    <a:cubicBezTo>
                      <a:pt x="55980" y="25640"/>
                      <a:pt x="42015" y="12917"/>
                      <a:pt x="30909" y="0"/>
                    </a:cubicBezTo>
                    <a:cubicBezTo>
                      <a:pt x="11795" y="27676"/>
                      <a:pt x="60" y="45951"/>
                      <a:pt x="60" y="48870"/>
                    </a:cubicBezTo>
                    <a:cubicBezTo>
                      <a:pt x="60" y="48870"/>
                      <a:pt x="15" y="49035"/>
                      <a:pt x="0" y="49095"/>
                    </a:cubicBezTo>
                    <a:cubicBezTo>
                      <a:pt x="20491" y="71936"/>
                      <a:pt x="48182" y="96902"/>
                      <a:pt x="82219" y="113935"/>
                    </a:cubicBezTo>
                    <a:cubicBezTo>
                      <a:pt x="116345" y="130999"/>
                      <a:pt x="160800" y="136163"/>
                      <a:pt x="194403" y="135265"/>
                    </a:cubicBezTo>
                    <a:cubicBezTo>
                      <a:pt x="199956" y="124488"/>
                      <a:pt x="209625" y="103563"/>
                      <a:pt x="221928" y="75992"/>
                    </a:cubicBezTo>
                    <a:cubicBezTo>
                      <a:pt x="185122" y="77848"/>
                      <a:pt x="125371" y="69122"/>
                      <a:pt x="73477" y="3659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b211665-da4f-4908-9dae-06d2544e7906" id="32" name="任意多边形: 形状 31">
                <a:extLst>
                  <a:ext uri="{FF2B5EF4-FFF2-40B4-BE49-F238E27FC236}">
                    <a16:creationId id="{09C2EE46-20A2-82D5-E84E-171C652A0528}"/>
                  </a:ext>
                </a:extLst>
              </p:cNvPr>
              <p:cNvSpPr/>
              <p:nvPr/>
            </p:nvSpPr>
            <p:spPr>
              <a:xfrm rot="1456132" flipV="false" flipH="false">
                <a:off x="9851575" y="5179248"/>
                <a:ext cx="93488" cy="75218"/>
              </a:xfrm>
              <a:custGeom>
                <a:avLst/>
                <a:gdLst>
                  <a:gd fmla="*/ 28843 w 120865" name="connsiteX0"/>
                  <a:gd fmla="*/ 0 h 97246" name="connsiteY0"/>
                  <a:gd fmla="*/ 0 w 120865" name="connsiteX1"/>
                  <a:gd fmla="*/ 22976 h 97246" name="connsiteY1"/>
                  <a:gd fmla="*/ 15596 w 120865" name="connsiteX2"/>
                  <a:gd fmla="*/ 55411 h 97246" name="connsiteY2"/>
                  <a:gd fmla="*/ 80138 w 120865" name="connsiteX3"/>
                  <a:gd fmla="*/ 95644 h 97246" name="connsiteY3"/>
                  <a:gd fmla="*/ 95824 w 120865" name="connsiteX4"/>
                  <a:gd fmla="*/ 97246 h 97246" name="connsiteY4"/>
                  <a:gd fmla="*/ 120865 w 120865" name="connsiteX5"/>
                  <a:gd fmla="*/ 70289 h 97246" name="connsiteY5"/>
                  <a:gd fmla="*/ 28843 w 120865" name="connsiteX6"/>
                  <a:gd fmla="*/ 0 h 97246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97246" w="120865">
                    <a:moveTo>
                      <a:pt x="28843" y="0"/>
                    </a:moveTo>
                    <a:cubicBezTo>
                      <a:pt x="18261" y="8442"/>
                      <a:pt x="8651" y="16105"/>
                      <a:pt x="0" y="22976"/>
                    </a:cubicBezTo>
                    <a:cubicBezTo>
                      <a:pt x="4251" y="35564"/>
                      <a:pt x="9924" y="48855"/>
                      <a:pt x="15596" y="55411"/>
                    </a:cubicBezTo>
                    <a:cubicBezTo>
                      <a:pt x="27750" y="69451"/>
                      <a:pt x="48346" y="90960"/>
                      <a:pt x="80138" y="95644"/>
                    </a:cubicBezTo>
                    <a:cubicBezTo>
                      <a:pt x="85751" y="96468"/>
                      <a:pt x="90900" y="96932"/>
                      <a:pt x="95824" y="97246"/>
                    </a:cubicBezTo>
                    <a:cubicBezTo>
                      <a:pt x="104506" y="88086"/>
                      <a:pt x="111121" y="81006"/>
                      <a:pt x="120865" y="70289"/>
                    </a:cubicBezTo>
                    <a:cubicBezTo>
                      <a:pt x="81979" y="75064"/>
                      <a:pt x="36776" y="52058"/>
                      <a:pt x="28843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d0162f5-440f-4c13-8cfe-572b4f3917a6" id="33" name="任意多边形: 形状 32">
                <a:extLst>
                  <a:ext uri="{FF2B5EF4-FFF2-40B4-BE49-F238E27FC236}">
                    <a16:creationId id="{6C387F6A-AB14-E4C7-73A5-16444F3FEB3A}"/>
                  </a:ext>
                </a:extLst>
              </p:cNvPr>
              <p:cNvSpPr/>
              <p:nvPr/>
            </p:nvSpPr>
            <p:spPr>
              <a:xfrm rot="1456132" flipV="false" flipH="false">
                <a:off x="9814179" y="5192420"/>
                <a:ext cx="91659" cy="76851"/>
              </a:xfrm>
              <a:custGeom>
                <a:avLst/>
                <a:gdLst>
                  <a:gd fmla="*/ 20461 w 118500" name="connsiteX0"/>
                  <a:gd fmla="*/ 0 h 99356" name="connsiteY0"/>
                  <a:gd fmla="*/ 0 w 118500" name="connsiteX1"/>
                  <a:gd fmla="*/ 16270 h 99356" name="connsiteY1"/>
                  <a:gd fmla="*/ 18470 w 118500" name="connsiteX2"/>
                  <a:gd fmla="*/ 55187 h 99356" name="connsiteY2"/>
                  <a:gd fmla="*/ 94163 w 118500" name="connsiteX3"/>
                  <a:gd fmla="*/ 99357 h 99356" name="connsiteY3"/>
                  <a:gd fmla="*/ 118500 w 118500" name="connsiteX4"/>
                  <a:gd fmla="*/ 75842 h 99356" name="connsiteY4"/>
                  <a:gd fmla="*/ 20461 w 118500" name="connsiteX5"/>
                  <a:gd fmla="*/ 0 h 99356" name="connsiteY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b="b" l="l" r="r" t="t"/>
                <a:pathLst>
                  <a:path h="99356" w="118500">
                    <a:moveTo>
                      <a:pt x="20461" y="0"/>
                    </a:moveTo>
                    <a:cubicBezTo>
                      <a:pt x="11181" y="7379"/>
                      <a:pt x="4131" y="12992"/>
                      <a:pt x="0" y="16270"/>
                    </a:cubicBezTo>
                    <a:cubicBezTo>
                      <a:pt x="3592" y="29577"/>
                      <a:pt x="9340" y="43272"/>
                      <a:pt x="18470" y="55187"/>
                    </a:cubicBezTo>
                    <a:cubicBezTo>
                      <a:pt x="46056" y="91169"/>
                      <a:pt x="72938" y="97112"/>
                      <a:pt x="94163" y="99357"/>
                    </a:cubicBezTo>
                    <a:cubicBezTo>
                      <a:pt x="101123" y="93145"/>
                      <a:pt x="109340" y="85167"/>
                      <a:pt x="118500" y="75842"/>
                    </a:cubicBezTo>
                    <a:cubicBezTo>
                      <a:pt x="36551" y="67969"/>
                      <a:pt x="25056" y="7784"/>
                      <a:pt x="20461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c70cec3-380a-4c37-b3f0-0c7d6ca4b63d" id="34" name="任意多边形: 形状 33">
                <a:extLst>
                  <a:ext uri="{FF2B5EF4-FFF2-40B4-BE49-F238E27FC236}">
                    <a16:creationId id="{9A88FAE7-00CF-0276-0DA2-6A7405878B1B}"/>
                  </a:ext>
                </a:extLst>
              </p:cNvPr>
              <p:cNvSpPr/>
              <p:nvPr/>
            </p:nvSpPr>
            <p:spPr>
              <a:xfrm rot="1456132" flipV="false" flipH="false">
                <a:off x="9921656" y="5299734"/>
                <a:ext cx="49899" cy="50315"/>
              </a:xfrm>
              <a:custGeom>
                <a:avLst/>
                <a:gdLst>
                  <a:gd fmla="*/ 27166 w 64511" name="connsiteX0"/>
                  <a:gd fmla="*/ 34007 h 65049" name="connsiteY0"/>
                  <a:gd fmla="*/ 13142 w 64511" name="connsiteX1"/>
                  <a:gd fmla="*/ 0 h 65049" name="connsiteY1"/>
                  <a:gd fmla="*/ 0 w 64511" name="connsiteX2"/>
                  <a:gd fmla="*/ 7573 h 65049" name="connsiteY2"/>
                  <a:gd fmla="*/ 5808 w 64511" name="connsiteX3"/>
                  <a:gd fmla="*/ 31612 h 65049" name="connsiteY3"/>
                  <a:gd fmla="*/ 50711 w 64511" name="connsiteX4"/>
                  <a:gd fmla="*/ 65050 h 65049" name="connsiteY4"/>
                  <a:gd fmla="*/ 64511 w 64511" name="connsiteX5"/>
                  <a:gd fmla="*/ 53749 h 65049" name="connsiteY5"/>
                  <a:gd fmla="*/ 27166 w 64511" name="connsiteX6"/>
                  <a:gd fmla="*/ 34007 h 65049" name="connsiteY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b="b" l="l" r="r" t="t"/>
                <a:pathLst>
                  <a:path h="65049" w="64511">
                    <a:moveTo>
                      <a:pt x="27166" y="34007"/>
                    </a:moveTo>
                    <a:cubicBezTo>
                      <a:pt x="17602" y="23874"/>
                      <a:pt x="14025" y="11405"/>
                      <a:pt x="13142" y="0"/>
                    </a:cubicBezTo>
                    <a:lnTo>
                      <a:pt x="0" y="7573"/>
                    </a:lnTo>
                    <a:cubicBezTo>
                      <a:pt x="509" y="15072"/>
                      <a:pt x="2036" y="23395"/>
                      <a:pt x="5808" y="31612"/>
                    </a:cubicBezTo>
                    <a:cubicBezTo>
                      <a:pt x="16929" y="55845"/>
                      <a:pt x="37584" y="62999"/>
                      <a:pt x="50711" y="65050"/>
                    </a:cubicBezTo>
                    <a:lnTo>
                      <a:pt x="64511" y="53749"/>
                    </a:lnTo>
                    <a:cubicBezTo>
                      <a:pt x="53929" y="52208"/>
                      <a:pt x="39859" y="47463"/>
                      <a:pt x="27166" y="3400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f193d243-0d6a-46bf-826d-4256e7aba41b" id="35" name="任意多边形: 形状 34">
                <a:extLst>
                  <a:ext uri="{FF2B5EF4-FFF2-40B4-BE49-F238E27FC236}">
                    <a16:creationId id="{FEA871D4-CB24-FB26-EC12-4C486D5700BC}"/>
                  </a:ext>
                </a:extLst>
              </p:cNvPr>
              <p:cNvSpPr/>
              <p:nvPr/>
            </p:nvSpPr>
            <p:spPr>
              <a:xfrm rot="1456132" flipV="false" flipH="false">
                <a:off x="9896308" y="5300632"/>
                <a:ext cx="49459" cy="57772"/>
              </a:xfrm>
              <a:custGeom>
                <a:avLst/>
                <a:gdLst>
                  <a:gd fmla="*/ 48556 w 63942" name="connsiteX0"/>
                  <a:gd fmla="*/ 74690 h 74689" name="connsiteY0"/>
                  <a:gd fmla="*/ 63943 w 63942" name="connsiteX1"/>
                  <a:gd fmla="*/ 62087 h 74689" name="connsiteY1"/>
                  <a:gd fmla="*/ 15342 w 63942" name="connsiteX2"/>
                  <a:gd fmla="*/ 0 h 74689" name="connsiteY2"/>
                  <a:gd fmla="*/ 0 w 63942" name="connsiteX3"/>
                  <a:gd fmla="*/ 8846 h 74689" name="connsiteY3"/>
                  <a:gd fmla="*/ 48556 w 63942" name="connsiteX4"/>
                  <a:gd fmla="*/ 74690 h 74689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74689" w="63942">
                    <a:moveTo>
                      <a:pt x="48556" y="74690"/>
                    </a:moveTo>
                    <a:lnTo>
                      <a:pt x="63943" y="62087"/>
                    </a:lnTo>
                    <a:cubicBezTo>
                      <a:pt x="38482" y="54408"/>
                      <a:pt x="12289" y="30550"/>
                      <a:pt x="15342" y="0"/>
                    </a:cubicBezTo>
                    <a:lnTo>
                      <a:pt x="0" y="8846"/>
                    </a:lnTo>
                    <a:cubicBezTo>
                      <a:pt x="0" y="26808"/>
                      <a:pt x="1766" y="58225"/>
                      <a:pt x="48556" y="7469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457d6a77-8aaa-4391-9818-20d4a185251c" id="38" name="任意多边形: 形状 37">
                <a:extLst>
                  <a:ext uri="{FF2B5EF4-FFF2-40B4-BE49-F238E27FC236}">
                    <a16:creationId id="{BDAFD37F-9CCD-9EB8-9308-90C59E71FEA4}"/>
                  </a:ext>
                </a:extLst>
              </p:cNvPr>
              <p:cNvSpPr/>
              <p:nvPr/>
            </p:nvSpPr>
            <p:spPr>
              <a:xfrm rot="1456132" flipV="false" flipH="false">
                <a:off x="9824716" y="4804338"/>
                <a:ext cx="200200" cy="256947"/>
              </a:xfrm>
              <a:custGeom>
                <a:avLst/>
                <a:gdLst>
                  <a:gd fmla="*/ 245432 w 258826" name="connsiteX0"/>
                  <a:gd fmla="*/ 5047 h 332192" name="connsiteY0"/>
                  <a:gd fmla="*/ 1680 w 258826" name="connsiteX1"/>
                  <a:gd fmla="*/ 330493 h 332192" name="connsiteY1"/>
                  <a:gd fmla="*/ 245432 w 258826" name="connsiteX2"/>
                  <a:gd fmla="*/ 5047 h 332192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332192" w="258826">
                    <a:moveTo>
                      <a:pt x="245432" y="5047"/>
                    </a:moveTo>
                    <a:cubicBezTo>
                      <a:pt x="245432" y="5047"/>
                      <a:pt x="-23631" y="311603"/>
                      <a:pt x="1680" y="330493"/>
                    </a:cubicBezTo>
                    <a:cubicBezTo>
                      <a:pt x="43575" y="361775"/>
                      <a:pt x="322516" y="-49841"/>
                      <a:pt x="245432" y="5047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1196d4be-c0c3-4ff4-ac9b-35d736e58c97" id="39" name="任意多边形: 形状 38">
                <a:extLst>
                  <a:ext uri="{FF2B5EF4-FFF2-40B4-BE49-F238E27FC236}">
                    <a16:creationId id="{DF840A6C-AE2F-8A83-1AE8-1AE1F94C39F8}"/>
                  </a:ext>
                </a:extLst>
              </p:cNvPr>
              <p:cNvSpPr/>
              <p:nvPr/>
            </p:nvSpPr>
            <p:spPr>
              <a:xfrm rot="1456132" flipV="false" flipH="false">
                <a:off x="9925324" y="5071294"/>
                <a:ext cx="194199" cy="174906"/>
              </a:xfrm>
              <a:custGeom>
                <a:avLst/>
                <a:gdLst>
                  <a:gd fmla="*/ 239371 w 251069" name="connsiteX0"/>
                  <a:gd fmla="*/ 2811 h 226125" name="connsiteY0"/>
                  <a:gd fmla="*/ 1128 w 251069" name="connsiteX1"/>
                  <a:gd fmla="*/ 224216 h 226125" name="connsiteY1"/>
                  <a:gd fmla="*/ 239371 w 251069" name="connsiteX2"/>
                  <a:gd fmla="*/ 2811 h 226125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226125" w="251069">
                    <a:moveTo>
                      <a:pt x="239371" y="2811"/>
                    </a:moveTo>
                    <a:cubicBezTo>
                      <a:pt x="239371" y="2811"/>
                      <a:pt x="-19094" y="207497"/>
                      <a:pt x="1128" y="224216"/>
                    </a:cubicBezTo>
                    <a:cubicBezTo>
                      <a:pt x="34626" y="251891"/>
                      <a:pt x="310603" y="-31001"/>
                      <a:pt x="239371" y="2811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740a8f9-596a-4baa-bcf3-0ce76cff717a" id="40" name="任意多边形: 形状 39">
                <a:extLst>
                  <a:ext uri="{FF2B5EF4-FFF2-40B4-BE49-F238E27FC236}">
                    <a16:creationId id="{AB6EF957-15AA-E065-6746-B023287FC71A}"/>
                  </a:ext>
                </a:extLst>
              </p:cNvPr>
              <p:cNvSpPr/>
              <p:nvPr/>
            </p:nvSpPr>
            <p:spPr>
              <a:xfrm rot="1456132" flipV="false" flipH="false">
                <a:off x="9956863" y="5255896"/>
                <a:ext cx="131988" cy="83156"/>
              </a:xfrm>
              <a:custGeom>
                <a:avLst/>
                <a:gdLst>
                  <a:gd fmla="*/ 163664 w 170640" name="connsiteX0"/>
                  <a:gd fmla="*/ 797 h 107507" name="connsiteY0"/>
                  <a:gd fmla="*/ 440 w 170640" name="connsiteX1"/>
                  <a:gd fmla="*/ 105572 h 107507" name="connsiteY1"/>
                  <a:gd fmla="*/ 163664 w 170640" name="connsiteX2"/>
                  <a:gd fmla="*/ 797 h 107507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107507" w="170640">
                    <a:moveTo>
                      <a:pt x="163664" y="797"/>
                    </a:moveTo>
                    <a:cubicBezTo>
                      <a:pt x="163664" y="797"/>
                      <a:pt x="-9843" y="93718"/>
                      <a:pt x="440" y="105572"/>
                    </a:cubicBezTo>
                    <a:cubicBezTo>
                      <a:pt x="17488" y="125225"/>
                      <a:pt x="209211" y="-11611"/>
                      <a:pt x="163664" y="797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e4799d34-92e1-46df-86c0-dbfaddeba001" id="41" name="任意多边形: 形状 40">
                <a:extLst>
                  <a:ext uri="{FF2B5EF4-FFF2-40B4-BE49-F238E27FC236}">
                    <a16:creationId id="{F5ADEBA1-CD3C-5FEA-3FC9-F646303E1E4B}"/>
                  </a:ext>
                </a:extLst>
              </p:cNvPr>
              <p:cNvSpPr/>
              <p:nvPr/>
            </p:nvSpPr>
            <p:spPr>
              <a:xfrm rot="1456132" flipV="false" flipH="false">
                <a:off x="9450825" y="5078816"/>
                <a:ext cx="147388" cy="249703"/>
              </a:xfrm>
              <a:custGeom>
                <a:avLst/>
                <a:gdLst>
                  <a:gd fmla="*/ 180685 w 190549" name="connsiteX0"/>
                  <a:gd fmla="*/ 4903 h 322826" name="connsiteY0"/>
                  <a:gd fmla="*/ 1235 w 190549" name="connsiteX1"/>
                  <a:gd fmla="*/ 321174 h 322826" name="connsiteY1"/>
                  <a:gd fmla="*/ 180685 w 190549" name="connsiteX2"/>
                  <a:gd fmla="*/ 4903 h 322826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322826" w="190549">
                    <a:moveTo>
                      <a:pt x="180685" y="4903"/>
                    </a:moveTo>
                    <a:cubicBezTo>
                      <a:pt x="180685" y="4903"/>
                      <a:pt x="-17385" y="302823"/>
                      <a:pt x="1235" y="321174"/>
                    </a:cubicBezTo>
                    <a:cubicBezTo>
                      <a:pt x="32099" y="351588"/>
                      <a:pt x="237443" y="-48428"/>
                      <a:pt x="180685" y="4903"/>
                    </a:cubicBezTo>
                    <a:close/>
                  </a:path>
                </a:pathLst>
              </a:custGeom>
              <a:solidFill>
                <a:srgbClr val="F7B15D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778589e-c58c-4f55-bbba-e6151ff690ef" id="42" name="任意多边形: 形状 41">
                <a:extLst>
                  <a:ext uri="{FF2B5EF4-FFF2-40B4-BE49-F238E27FC236}">
                    <a16:creationId id="{E9C2B1C2-C9CB-D10B-50A9-CC60295442DC}"/>
                  </a:ext>
                </a:extLst>
              </p:cNvPr>
              <p:cNvSpPr/>
              <p:nvPr/>
            </p:nvSpPr>
            <p:spPr>
              <a:xfrm rot="1456132" flipV="false" flipH="false">
                <a:off x="9670302" y="5200965"/>
                <a:ext cx="106645" cy="102927"/>
              </a:xfrm>
              <a:custGeom>
                <a:avLst/>
                <a:gdLst>
                  <a:gd fmla="*/ 133320 w 137874" name="connsiteX0"/>
                  <a:gd fmla="*/ 1330 h 133068" name="connsiteY0"/>
                  <a:gd fmla="*/ 91 w 137874" name="connsiteX1"/>
                  <a:gd fmla="*/ 131416 h 133068" name="connsiteY1"/>
                  <a:gd fmla="*/ 133320 w 137874" name="connsiteX2"/>
                  <a:gd fmla="*/ 1330 h 133068" name="connsiteY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b="b" l="l" r="r" t="t"/>
                <a:pathLst>
                  <a:path h="133068" w="137874">
                    <a:moveTo>
                      <a:pt x="133320" y="1330"/>
                    </a:moveTo>
                    <a:cubicBezTo>
                      <a:pt x="133320" y="1330"/>
                      <a:pt x="-4025" y="119367"/>
                      <a:pt x="91" y="131416"/>
                    </a:cubicBezTo>
                    <a:cubicBezTo>
                      <a:pt x="6901" y="151383"/>
                      <a:pt x="166593" y="-16511"/>
                      <a:pt x="133320" y="1330"/>
                    </a:cubicBezTo>
                    <a:close/>
                  </a:path>
                </a:pathLst>
              </a:custGeom>
              <a:solidFill>
                <a:srgbClr val="64B8E2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060050c4-a113-4fd5-b93f-c4e248c3312b" id="43" name="任意多边形: 形状 42">
                <a:extLst>
                  <a:ext uri="{FF2B5EF4-FFF2-40B4-BE49-F238E27FC236}">
                    <a16:creationId id="{51701DC3-11B9-58E2-DEAC-AC8084EC43C9}"/>
                  </a:ext>
                </a:extLst>
              </p:cNvPr>
              <p:cNvSpPr/>
              <p:nvPr/>
            </p:nvSpPr>
            <p:spPr>
              <a:xfrm rot="1456132" flipV="false" flipH="false">
                <a:off x="9732539" y="5013576"/>
                <a:ext cx="45808" cy="41968"/>
              </a:xfrm>
              <a:custGeom>
                <a:avLst/>
                <a:gdLst>
                  <a:gd fmla="*/ 56232 w 59222" name="connsiteX0"/>
                  <a:gd fmla="*/ 49394 h 54258" name="connsiteY0"/>
                  <a:gd fmla="*/ 16657 w 59222" name="connsiteX1"/>
                  <a:gd fmla="*/ 42628 h 54258" name="connsiteY1"/>
                  <a:gd fmla="*/ 2991 w 59222" name="connsiteX2"/>
                  <a:gd fmla="*/ 4865 h 54258" name="connsiteY2"/>
                  <a:gd fmla="*/ 42581 w 59222" name="connsiteX3"/>
                  <a:gd fmla="*/ 11630 h 54258" name="connsiteY3"/>
                  <a:gd fmla="*/ 56232 w 59222" name="connsiteX4"/>
                  <a:gd fmla="*/ 49394 h 5425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54258" w="59222">
                    <a:moveTo>
                      <a:pt x="56232" y="49394"/>
                    </a:moveTo>
                    <a:cubicBezTo>
                      <a:pt x="49077" y="57956"/>
                      <a:pt x="31355" y="54917"/>
                      <a:pt x="16657" y="42628"/>
                    </a:cubicBezTo>
                    <a:cubicBezTo>
                      <a:pt x="1958" y="30340"/>
                      <a:pt x="-4164" y="13426"/>
                      <a:pt x="2991" y="4865"/>
                    </a:cubicBezTo>
                    <a:cubicBezTo>
                      <a:pt x="10146" y="-3697"/>
                      <a:pt x="27868" y="-659"/>
                      <a:pt x="42581" y="11630"/>
                    </a:cubicBezTo>
                    <a:cubicBezTo>
                      <a:pt x="57264" y="23933"/>
                      <a:pt x="63386" y="40847"/>
                      <a:pt x="56232" y="49394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2c8903b-c9c6-4b1b-a99c-bdd35bdf51c6" id="44" name="任意多边形: 形状 43">
                <a:extLst>
                  <a:ext uri="{FF2B5EF4-FFF2-40B4-BE49-F238E27FC236}">
                    <a16:creationId id="{0E5F8322-D615-1CFF-5D89-5B6849F0F25A}"/>
                  </a:ext>
                </a:extLst>
              </p:cNvPr>
              <p:cNvSpPr/>
              <p:nvPr/>
            </p:nvSpPr>
            <p:spPr>
              <a:xfrm rot="1456132" flipV="false" flipH="false">
                <a:off x="9679213" y="5047914"/>
                <a:ext cx="45808" cy="41968"/>
              </a:xfrm>
              <a:custGeom>
                <a:avLst/>
                <a:gdLst>
                  <a:gd fmla="*/ 56232 w 59222" name="connsiteX0"/>
                  <a:gd fmla="*/ 49394 h 54258" name="connsiteY0"/>
                  <a:gd fmla="*/ 16657 w 59222" name="connsiteX1"/>
                  <a:gd fmla="*/ 42628 h 54258" name="connsiteY1"/>
                  <a:gd fmla="*/ 2991 w 59222" name="connsiteX2"/>
                  <a:gd fmla="*/ 4864 h 54258" name="connsiteY2"/>
                  <a:gd fmla="*/ 42581 w 59222" name="connsiteX3"/>
                  <a:gd fmla="*/ 11630 h 54258" name="connsiteY3"/>
                  <a:gd fmla="*/ 56232 w 59222" name="connsiteX4"/>
                  <a:gd fmla="*/ 49394 h 54258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54258" w="59222">
                    <a:moveTo>
                      <a:pt x="56232" y="49394"/>
                    </a:moveTo>
                    <a:cubicBezTo>
                      <a:pt x="49077" y="57955"/>
                      <a:pt x="31355" y="54917"/>
                      <a:pt x="16657" y="42628"/>
                    </a:cubicBezTo>
                    <a:cubicBezTo>
                      <a:pt x="1958" y="30340"/>
                      <a:pt x="-4164" y="13426"/>
                      <a:pt x="2991" y="4864"/>
                    </a:cubicBezTo>
                    <a:cubicBezTo>
                      <a:pt x="10145" y="-3697"/>
                      <a:pt x="27868" y="-659"/>
                      <a:pt x="42581" y="11630"/>
                    </a:cubicBezTo>
                    <a:cubicBezTo>
                      <a:pt x="57264" y="23934"/>
                      <a:pt x="63386" y="40848"/>
                      <a:pt x="56232" y="49394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cea93f86-6fc9-48c1-a066-ee0b4b1aadad" id="51" name="任意多边形: 形状 50">
                <a:extLst>
                  <a:ext uri="{FF2B5EF4-FFF2-40B4-BE49-F238E27FC236}">
                    <a16:creationId id="{9B5422B1-62CC-DBD1-E3F7-09FC80F8ECCC}"/>
                  </a:ext>
                </a:extLst>
              </p:cNvPr>
              <p:cNvSpPr/>
              <p:nvPr/>
            </p:nvSpPr>
            <p:spPr>
              <a:xfrm rot="1456132" flipV="false" flipH="false">
                <a:off x="9867499" y="5181703"/>
                <a:ext cx="22192" cy="29015"/>
              </a:xfrm>
              <a:custGeom>
                <a:avLst/>
                <a:gdLst>
                  <a:gd fmla="*/ 25654 w 28691" name="connsiteX0"/>
                  <a:gd fmla="*/ 36658 h 37512" name="connsiteY0"/>
                  <a:gd fmla="*/ 5522 w 28691" name="connsiteX1"/>
                  <a:gd fmla="*/ 24339 h 37512" name="connsiteY1"/>
                  <a:gd fmla="*/ 3037 w 28691" name="connsiteX2"/>
                  <a:gd fmla="*/ 855 h 37512" name="connsiteY2"/>
                  <a:gd fmla="*/ 23169 w 28691" name="connsiteX3"/>
                  <a:gd fmla="*/ 13174 h 37512" name="connsiteY3"/>
                  <a:gd fmla="*/ 25654 w 28691" name="connsiteX4"/>
                  <a:gd fmla="*/ 36658 h 37512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7512" w="28691">
                    <a:moveTo>
                      <a:pt x="25654" y="36658"/>
                    </a:moveTo>
                    <a:cubicBezTo>
                      <a:pt x="20774" y="39741"/>
                      <a:pt x="11764" y="34218"/>
                      <a:pt x="5522" y="24339"/>
                    </a:cubicBezTo>
                    <a:cubicBezTo>
                      <a:pt x="-720" y="14446"/>
                      <a:pt x="-1842" y="3938"/>
                      <a:pt x="3037" y="855"/>
                    </a:cubicBezTo>
                    <a:cubicBezTo>
                      <a:pt x="7917" y="-2229"/>
                      <a:pt x="16927" y="3295"/>
                      <a:pt x="23169" y="13174"/>
                    </a:cubicBezTo>
                    <a:cubicBezTo>
                      <a:pt x="29411" y="23067"/>
                      <a:pt x="30533" y="33574"/>
                      <a:pt x="25654" y="36658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8c22400d-968a-41b7-bcf4-26610354a317" id="52" name="任意多边形: 形状 51">
                <a:extLst>
                  <a:ext uri="{FF2B5EF4-FFF2-40B4-BE49-F238E27FC236}">
                    <a16:creationId id="{06A11B26-C88A-89E0-3FD7-AB4186435191}"/>
                  </a:ext>
                </a:extLst>
              </p:cNvPr>
              <p:cNvSpPr/>
              <p:nvPr/>
            </p:nvSpPr>
            <p:spPr>
              <a:xfrm rot="1456132" flipV="false" flipH="false">
                <a:off x="9828634" y="5193728"/>
                <a:ext cx="20985" cy="27425"/>
              </a:xfrm>
              <a:custGeom>
                <a:avLst/>
                <a:gdLst>
                  <a:gd fmla="*/ 24262 w 27131" name="connsiteX0"/>
                  <a:gd fmla="*/ 34652 h 35456" name="connsiteY0"/>
                  <a:gd fmla="*/ 5223 w 27131" name="connsiteX1"/>
                  <a:gd fmla="*/ 23007 h 35456" name="connsiteY1"/>
                  <a:gd fmla="*/ 2873 w 27131" name="connsiteX2"/>
                  <a:gd fmla="*/ 810 h 35456" name="connsiteY2"/>
                  <a:gd fmla="*/ 21913 w 27131" name="connsiteX3"/>
                  <a:gd fmla="*/ 12455 h 35456" name="connsiteY3"/>
                  <a:gd fmla="*/ 24262 w 27131" name="connsiteX4"/>
                  <a:gd fmla="*/ 34652 h 35456" name="connsiteY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b" l="l" r="r" t="t"/>
                <a:pathLst>
                  <a:path h="35456" w="27131">
                    <a:moveTo>
                      <a:pt x="24262" y="34652"/>
                    </a:moveTo>
                    <a:cubicBezTo>
                      <a:pt x="19652" y="37556"/>
                      <a:pt x="11136" y="32347"/>
                      <a:pt x="5223" y="23007"/>
                    </a:cubicBezTo>
                    <a:cubicBezTo>
                      <a:pt x="-689" y="13667"/>
                      <a:pt x="-1737" y="3728"/>
                      <a:pt x="2873" y="810"/>
                    </a:cubicBezTo>
                    <a:cubicBezTo>
                      <a:pt x="7483" y="-2109"/>
                      <a:pt x="16000" y="3115"/>
                      <a:pt x="21913" y="12455"/>
                    </a:cubicBezTo>
                    <a:cubicBezTo>
                      <a:pt x="27810" y="21810"/>
                      <a:pt x="28873" y="31748"/>
                      <a:pt x="24262" y="34652"/>
                    </a:cubicBezTo>
                    <a:close/>
                  </a:path>
                </a:pathLst>
              </a:custGeom>
              <a:solidFill>
                <a:srgbClr val="EEE7C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6cb1d80a-4350-4aa4-8a79-31028e82e60d" id="53" name="任意多边形: 形状 52">
                <a:extLst>
                  <a:ext uri="{FF2B5EF4-FFF2-40B4-BE49-F238E27FC236}">
                    <a16:creationId id="{6E5EB345-E64B-45CC-6528-2EAF3AE5B8BF}"/>
                  </a:ext>
                </a:extLst>
              </p:cNvPr>
              <p:cNvSpPr/>
              <p:nvPr/>
            </p:nvSpPr>
            <p:spPr>
              <a:xfrm rot="1456132" flipV="false" flipH="false">
                <a:off x="10163091" y="4376281"/>
                <a:ext cx="276708" cy="552233"/>
              </a:xfrm>
              <a:custGeom>
                <a:avLst/>
                <a:gdLst>
                  <a:gd fmla="*/ 349908 w 357740" name="connsiteX0"/>
                  <a:gd fmla="*/ 1855 h 713949" name="connsiteY0"/>
                  <a:gd fmla="*/ 196487 w 357740" name="connsiteX1"/>
                  <a:gd fmla="*/ 211405 h 713949" name="connsiteY1"/>
                  <a:gd fmla="*/ 3776 w 357740" name="connsiteX2"/>
                  <a:gd fmla="*/ 514504 h 713949" name="connsiteY2"/>
                  <a:gd fmla="*/ 13131 w 357740" name="connsiteX3"/>
                  <a:gd fmla="*/ 673538 h 713949" name="connsiteY3"/>
                  <a:gd fmla="*/ 30763 w 357740" name="connsiteX4"/>
                  <a:gd fmla="*/ 698893 h 713949" name="connsiteY4"/>
                  <a:gd fmla="*/ 190874 w 357740" name="connsiteX5"/>
                  <a:gd fmla="*/ 626359 h 713949" name="connsiteY5"/>
                  <a:gd fmla="*/ 355805 w 357740" name="connsiteX6"/>
                  <a:gd fmla="*/ 235728 h 713949" name="connsiteY6"/>
                  <a:gd fmla="*/ 349908 w 357740" name="connsiteX7"/>
                  <a:gd fmla="*/ 1855 h 713949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713949" w="357740">
                    <a:moveTo>
                      <a:pt x="349908" y="1855"/>
                    </a:moveTo>
                    <a:cubicBezTo>
                      <a:pt x="352497" y="-16765"/>
                      <a:pt x="299391" y="108501"/>
                      <a:pt x="196487" y="211405"/>
                    </a:cubicBezTo>
                    <a:cubicBezTo>
                      <a:pt x="93583" y="314309"/>
                      <a:pt x="13131" y="415342"/>
                      <a:pt x="3776" y="514504"/>
                    </a:cubicBezTo>
                    <a:cubicBezTo>
                      <a:pt x="-5579" y="613666"/>
                      <a:pt x="4330" y="666039"/>
                      <a:pt x="13131" y="673538"/>
                    </a:cubicBezTo>
                    <a:cubicBezTo>
                      <a:pt x="21932" y="681037"/>
                      <a:pt x="4569" y="697022"/>
                      <a:pt x="30763" y="698893"/>
                    </a:cubicBezTo>
                    <a:cubicBezTo>
                      <a:pt x="56957" y="700764"/>
                      <a:pt x="9000" y="761070"/>
                      <a:pt x="190874" y="626359"/>
                    </a:cubicBezTo>
                    <a:cubicBezTo>
                      <a:pt x="291907" y="551520"/>
                      <a:pt x="342798" y="395061"/>
                      <a:pt x="355805" y="235728"/>
                    </a:cubicBezTo>
                    <a:cubicBezTo>
                      <a:pt x="363289" y="144049"/>
                      <a:pt x="346405" y="27016"/>
                      <a:pt x="349908" y="1855"/>
                    </a:cubicBezTo>
                    <a:close/>
                  </a:path>
                </a:pathLst>
              </a:custGeom>
              <a:solidFill>
                <a:srgbClr val="6F3D1B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  <p:sp>
            <p:nvSpPr>
              <p:cNvPr descr="d6d5c448-128b-42f0-9861-1b4753fbcf74" id="54" name="任意多边形: 形状 53">
                <a:extLst>
                  <a:ext uri="{FF2B5EF4-FFF2-40B4-BE49-F238E27FC236}">
                    <a16:creationId id="{94BA28CF-C56C-F373-FBBC-D39C33F45BF5}"/>
                  </a:ext>
                </a:extLst>
              </p:cNvPr>
              <p:cNvSpPr/>
              <p:nvPr/>
            </p:nvSpPr>
            <p:spPr>
              <a:xfrm rot="1456132" flipV="false" flipH="false">
                <a:off x="10184411" y="4380868"/>
                <a:ext cx="254396" cy="552235"/>
              </a:xfrm>
              <a:custGeom>
                <a:avLst/>
                <a:gdLst>
                  <a:gd fmla="*/ 321069 w 328893" name="connsiteX0"/>
                  <a:gd fmla="*/ 1849 h 713951" name="connsiteY0"/>
                  <a:gd fmla="*/ 319452 w 328893" name="connsiteX1"/>
                  <a:gd fmla="*/ 1280 h 713951" name="connsiteY1"/>
                  <a:gd fmla="*/ 246005 w 328893" name="connsiteX2"/>
                  <a:gd fmla="*/ 296222 h 713951" name="connsiteY2"/>
                  <a:gd fmla="*/ 11728 w 328893" name="connsiteX3"/>
                  <a:gd fmla="*/ 614603 h 713951" name="connsiteY3"/>
                  <a:gd fmla="*/ 4080 w 328893" name="connsiteX4"/>
                  <a:gd fmla="*/ 699216 h 713951" name="connsiteY4"/>
                  <a:gd fmla="*/ 162020 w 328893" name="connsiteX5"/>
                  <a:gd fmla="*/ 626353 h 713951" name="connsiteY5"/>
                  <a:gd fmla="*/ 326951 w 328893" name="connsiteX6"/>
                  <a:gd fmla="*/ 235721 h 713951" name="connsiteY6"/>
                  <a:gd fmla="*/ 321069 w 328893" name="connsiteX7"/>
                  <a:gd fmla="*/ 1849 h 713951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713951" w="328893">
                    <a:moveTo>
                      <a:pt x="321069" y="1849"/>
                    </a:moveTo>
                    <a:cubicBezTo>
                      <a:pt x="321383" y="-471"/>
                      <a:pt x="320844" y="-546"/>
                      <a:pt x="319452" y="1280"/>
                    </a:cubicBezTo>
                    <a:cubicBezTo>
                      <a:pt x="314678" y="55733"/>
                      <a:pt x="310307" y="182421"/>
                      <a:pt x="246005" y="296222"/>
                    </a:cubicBezTo>
                    <a:cubicBezTo>
                      <a:pt x="156512" y="454626"/>
                      <a:pt x="57874" y="480820"/>
                      <a:pt x="11728" y="614603"/>
                    </a:cubicBezTo>
                    <a:cubicBezTo>
                      <a:pt x="-336" y="649583"/>
                      <a:pt x="-3464" y="673142"/>
                      <a:pt x="4080" y="699216"/>
                    </a:cubicBezTo>
                    <a:cubicBezTo>
                      <a:pt x="25424" y="704216"/>
                      <a:pt x="-14376" y="757022"/>
                      <a:pt x="162020" y="626353"/>
                    </a:cubicBezTo>
                    <a:cubicBezTo>
                      <a:pt x="263053" y="551513"/>
                      <a:pt x="313944" y="395054"/>
                      <a:pt x="326951" y="235721"/>
                    </a:cubicBezTo>
                    <a:cubicBezTo>
                      <a:pt x="334450" y="144043"/>
                      <a:pt x="317567" y="27010"/>
                      <a:pt x="321069" y="1849"/>
                    </a:cubicBezTo>
                    <a:close/>
                  </a:path>
                </a:pathLst>
              </a:custGeom>
              <a:solidFill>
                <a:srgbClr val="573019"/>
              </a:solidFill>
              <a:ln cap="flat" w="14957">
                <a:noFill/>
                <a:prstDash val="solid"/>
                <a:miter/>
              </a:ln>
            </p:spPr>
            <p:txBody>
              <a:bodyPr anchor="ctr" rtlCol="0"/>
              <a:lstStyle/>
              <a:p>
                <a:pPr algn="l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un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ashion"/>
</p:tagLst>
</file>

<file path=ppt/tags/tag4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creative"/>
</p:tagLst>
</file>

<file path=ppt/tags/tag4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fun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D3BB8"/>
      </a:accent1>
      <a:accent2>
        <a:srgbClr val="26A7E3"/>
      </a:accent2>
      <a:accent3>
        <a:srgbClr val="748495"/>
      </a:accent3>
      <a:accent4>
        <a:srgbClr val="AAB1BB"/>
      </a:accent4>
      <a:accent5>
        <a:srgbClr val="C6CAD1"/>
      </a:accent5>
      <a:accent6>
        <a:srgbClr val="E1E4E9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247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2023-12-17T16:00:00Z</dcterms:created>
  <dc:creator>iSlide</dc:creator>
  <cp:lastModifiedBy>iSlide</cp:lastModifiedBy>
  <cp:lastPrinted>2023-12-17T16:00:00Z</cp:lastPrinted>
  <dcterms:modified xsi:type="dcterms:W3CDTF">2024-01-12T10:05:27Z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361b4c35-4d63-496a-95ed-41466d29ee58</vt:lpwstr>
  </property>
</Properties>
</file>