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custom-properties+xml" PartName="/docProps/custom.xml"/>
  <Override ContentType="application/octet-stream" PartName="/ppt/media/pic-1c9af2e7f2394645ae2293723558084bnull"/>
  <Override ContentType="application/octet-stream" PartName="/ppt/media/pic-94f9725235ab497f94bfa30bb1b77e64nul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tableStyles+xml" PartName="/ppt/tableStyles.xml"/>
  <Override ContentType="application/vnd.openxmlformats-officedocument.presentationml.tags+xml" PartName="/ppt/tags/tag1.xml"/>
  <Override ContentType="application/vnd.openxmlformats-officedocument.presentationml.tags+xml" PartName="/ppt/tags/tag3025.xml"/>
  <Override ContentType="application/vnd.openxmlformats-officedocument.presentationml.tags+xml" PartName="/ppt/tags/tag3823.xml"/>
  <Override ContentType="application/vnd.openxmlformats-officedocument.presentationml.tags+xml" PartName="/ppt/tags/tag3924.xml"/>
  <Override ContentType="application/vnd.openxmlformats-officedocument.presentationml.tags+xml" PartName="/ppt/tags/tag6922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core.xml" Type="http://schemas.openxmlformats.org/package/2006/relationships/metadata/core-properties"/><Relationship Id="rId3" Target="docProps/app.xml" Type="http://schemas.openxmlformats.org/officeDocument/2006/relationships/extended-properties"/><Relationship Id="rId4" Target="docProps/thumbnail.jpeg" Type="http://schemas.openxmlformats.org/package/2006/relationships/metadata/thumbnail"/><Relationship Id="rId5" Target="docProps/custom.xml" Type="http://schemas.openxmlformats.org/officeDocument/2006/relationships/custom-properties"/></Relationships>
</file>

<file path=ppt/presentation.xml><?xml version="1.0" encoding="utf-8"?>
<p:presentation xmlns:p15="http://schemas.microsoft.com/office/powerpoint/2012/main"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notesMasterIdLst>
    <p:notesMasterId r:id="rId2"/>
  </p:notesMasterIdLst>
  <p:sldIdLst>
    <p:sldId id="256" r:id="R3d3df808088148f3"/>
    <p:sldId id="257" r:id="R1e2ad50dab1a40af"/>
    <p:sldId id="258" r:id="R327af87f37a94701"/>
    <p:sldId id="259" r:id="R6621fd1896ac4b08"/>
    <p:sldId id="260" r:id="R2f6ef7254e524e11"/>
    <p:sldId id="261" r:id="R9e657b95bb5b41e5"/>
    <p:sldId id="262" r:id="R4ecba9ea3c894c57"/>
    <p:sldId id="263" r:id="R51bffca10f8d4b2c"/>
    <p:sldId id="264" r:id="R76c6338f8696442a"/>
    <p:sldId id="265" r:id="Rece439b23bd24ada"/>
    <p:sldId id="266" r:id="Rbd14663b4c6b4e69"/>
    <p:sldId id="267" r:id="R80fc5b763ed945a6"/>
    <p:sldId id="268" r:id="Rb79691956bed4c31"/>
    <p:sldId id="269" r:id="Ra73fa5ba22074ff5"/>
    <p:sldId id="270" r:id="R7ac27f91c5bd4129"/>
    <p:sldId id="271" r:id="R0c47a8965b894253"/>
    <p:sldId id="272" r:id="R3fa776c14e494fc8"/>
    <p:sldId id="273" r:id="R7a590630958f4791"/>
    <p:sldId id="274" r:id="R19a6dbfea4be4d4a"/>
    <p:sldId id="275" r:id="R427110e2c1064bf5"/>
    <p:sldId id="276" r:id="R73cf2bead8574e5a"/>
    <p:sldId id="277" r:id="R4cf08f78b9a24ac1"/>
    <p:sldId id="278" r:id="Rde3f0e8615eb41b0"/>
  </p:sldIdLst>
  <p:sldSz cx="12192000" cy="6858000"/>
  <p:notesSz cx="6858000" cy="9144000"/>
  <p:custDataLst>
    <p:tags r:id="rId1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>
        <p15:guide id="1" pos="416" userDrawn="1">
          <p15:clr>
            <a:srgbClr val="A4A3A4"/>
          </p15:clr>
        </p15:guide>
        <p15:guide id="2" pos="7256" userDrawn="1">
          <p15:clr>
            <a:srgbClr val="A4A3A4"/>
          </p15:clr>
        </p15:guide>
        <p15:guide id="3" orient="horz" pos="648" userDrawn="1">
          <p15:clr>
            <a:srgbClr val="A4A3A4"/>
          </p15:clr>
        </p15:guide>
        <p15:guide id="4" orient="horz" pos="712" userDrawn="1">
          <p15:clr>
            <a:srgbClr val="A4A3A4"/>
          </p15:clr>
        </p15:guide>
        <p15:guide id="5" orient="horz" pos="3928" userDrawn="1">
          <p15:clr>
            <a:srgbClr val="A4A3A4"/>
          </p15:clr>
        </p15:guide>
        <p15:guide id="6" orient="horz" pos="38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7" autoAdjust="0"/>
    <p:restoredTop sz="86483" autoAdjust="0"/>
  </p:normalViewPr>
  <p:slideViewPr>
    <p:cSldViewPr snapToGrid="0" showGuides="1">
      <p:cViewPr varScale="1">
        <p:scale>
          <a:sx n="60" d="100"/>
          <a:sy n="60" d="100"/>
        </p:scale>
        <p:origin x="114" y="738"/>
      </p:cViewPr>
      <p:guideLst>
        <p:guide pos="416"/>
        <p:guide pos="7256"/>
        <p:guide orient="horz" pos="648"/>
        <p:guide orient="horz" pos="712"/>
        <p:guide orient="horz" pos="3928"/>
        <p:guide orient="horz" pos="386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1" d="100"/>
          <a:sy n="1" d="100"/>
        </p:scale>
        <p:origin x="0" y="0"/>
      </p:cViewPr>
    </p:cSldViewPr>
  </p:notesViewPr>
  <p:gridSpacing cx="76200" cy="76200"/>
</p:viewPr>
</file>

<file path=ppt/_rels/presentation.xml.rels><?xml version="1.0" encoding="UTF-8" standalone="yes"?><Relationships xmlns="http://schemas.openxmlformats.org/package/2006/relationships"><Relationship Id="R0c47a8965b894253" Target="slides/slide21.xml" Type="http://schemas.openxmlformats.org/officeDocument/2006/relationships/slide"/><Relationship Id="R19a6dbfea4be4d4a" Target="slides/slide24.xml" Type="http://schemas.openxmlformats.org/officeDocument/2006/relationships/slide"/><Relationship Id="R1e2ad50dab1a40af" Target="slides/slide7.xml" Type="http://schemas.openxmlformats.org/officeDocument/2006/relationships/slide"/><Relationship Id="R2f6ef7254e524e11" Target="slides/slide10.xml" Type="http://schemas.openxmlformats.org/officeDocument/2006/relationships/slide"/><Relationship Id="R327af87f37a94701" Target="slides/slide8.xml" Type="http://schemas.openxmlformats.org/officeDocument/2006/relationships/slide"/><Relationship Id="R3d3df808088148f3" Target="slides/slide6.xml" Type="http://schemas.openxmlformats.org/officeDocument/2006/relationships/slide"/><Relationship Id="R3fa776c14e494fc8" Target="slides/slide22.xml" Type="http://schemas.openxmlformats.org/officeDocument/2006/relationships/slide"/><Relationship Id="R427110e2c1064bf5" Target="slides/slide25.xml" Type="http://schemas.openxmlformats.org/officeDocument/2006/relationships/slide"/><Relationship Id="R4cf08f78b9a24ac1" Target="slides/slide27.xml" Type="http://schemas.openxmlformats.org/officeDocument/2006/relationships/slide"/><Relationship Id="R4ecba9ea3c894c57" Target="slides/slide12.xml" Type="http://schemas.openxmlformats.org/officeDocument/2006/relationships/slide"/><Relationship Id="R51bffca10f8d4b2c" Target="slides/slide13.xml" Type="http://schemas.openxmlformats.org/officeDocument/2006/relationships/slide"/><Relationship Id="R6621fd1896ac4b08" Target="slides/slide9.xml" Type="http://schemas.openxmlformats.org/officeDocument/2006/relationships/slide"/><Relationship Id="R73cf2bead8574e5a" Target="slides/slide26.xml" Type="http://schemas.openxmlformats.org/officeDocument/2006/relationships/slide"/><Relationship Id="R76c6338f8696442a" Target="slides/slide14.xml" Type="http://schemas.openxmlformats.org/officeDocument/2006/relationships/slide"/><Relationship Id="R7a590630958f4791" Target="slides/slide23.xml" Type="http://schemas.openxmlformats.org/officeDocument/2006/relationships/slide"/><Relationship Id="R7ac27f91c5bd4129" Target="slides/slide20.xml" Type="http://schemas.openxmlformats.org/officeDocument/2006/relationships/slide"/><Relationship Id="R80fc5b763ed945a6" Target="slides/slide17.xml" Type="http://schemas.openxmlformats.org/officeDocument/2006/relationships/slide"/><Relationship Id="R9e657b95bb5b41e5" Target="slides/slide11.xml" Type="http://schemas.openxmlformats.org/officeDocument/2006/relationships/slide"/><Relationship Id="Ra73fa5ba22074ff5" Target="slides/slide19.xml" Type="http://schemas.openxmlformats.org/officeDocument/2006/relationships/slide"/><Relationship Id="Rb79691956bed4c31" Target="slides/slide18.xml" Type="http://schemas.openxmlformats.org/officeDocument/2006/relationships/slide"/><Relationship Id="Rbd14663b4c6b4e69" Target="slides/slide16.xml" Type="http://schemas.openxmlformats.org/officeDocument/2006/relationships/slide"/><Relationship Id="Rde3f0e8615eb41b0" Target="slides/slide28.xml" Type="http://schemas.openxmlformats.org/officeDocument/2006/relationships/slide"/><Relationship Id="Rece439b23bd24ada" Target="slides/slide15.xml" Type="http://schemas.openxmlformats.org/officeDocument/2006/relationships/slide"/><Relationship Id="rId1" Target="slideMasters/slideMaster1.xml" Type="http://schemas.openxmlformats.org/officeDocument/2006/relationships/slideMaster"/><Relationship Id="rId15" Target="tags/tag1.xml" Type="http://schemas.openxmlformats.org/officeDocument/2006/relationships/tags"/><Relationship Id="rId16" Target="presProps.xml" Type="http://schemas.openxmlformats.org/officeDocument/2006/relationships/presProps"/><Relationship Id="rId17" Target="viewProps.xml" Type="http://schemas.openxmlformats.org/officeDocument/2006/relationships/viewProps"/><Relationship Id="rId18" Target="theme/theme1.xml" Type="http://schemas.openxmlformats.org/officeDocument/2006/relationships/theme"/><Relationship Id="rId19" Target="tableStyles.xml" Type="http://schemas.openxmlformats.org/officeDocument/2006/relationships/tableStyles"/><Relationship Id="rId2" Target="notesMasters/notesMaster1.xml" Type="http://schemas.openxmlformats.org/officeDocument/2006/relationships/notesMaster"/></Relationships>
</file>

<file path=ppt/notesMasters/_rels/notesMaster1.xml.rels><?xml version="1.0" encoding="UTF-8" standalone="yes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AD4CC0-9961-4331-865B-62A20F0CB4BF}" type="datetimeFigureOut">
              <a:rPr lang="zh-CN" altLang="en-US" smtClean="0"/>
              <a:t>2023/12/18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C8948F-F42B-486B-B434-EB038A8E21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val="10665876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 type="title" preserve="1">
  <p:cSld name="Title Slide">
    <p:bg>
      <p:bgPr>
        <a:gradFill>
          <a:gsLst>
            <a:gs pos="100000">
              <a:schemeClr val="accent2"/>
            </a:gs>
            <a:gs pos="0">
              <a:schemeClr val="accent1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8" name="任意多边形: 形状 7" descr="93bf9604-5d79-442d-9a5b-328c707bc05f"/>
          <p:cNvSpPr/>
          <p:nvPr/>
        </p:nvSpPr>
        <p:spPr bwMode="auto">
          <a:xfrm>
            <a:off x="6158148" y="8743"/>
            <a:ext cx="6053138" cy="6991350"/>
          </a:xfrm>
          <a:custGeom>
            <a:gdLst>
              <a:gd name="T0" fmla="*/ 1735 w 2396"/>
              <a:gd name="T1" fmla="*/ 0 h 2771"/>
              <a:gd name="T2" fmla="*/ 1296 w 2396"/>
              <a:gd name="T3" fmla="*/ 228 h 2771"/>
              <a:gd name="T4" fmla="*/ 1007 w 2396"/>
              <a:gd name="T5" fmla="*/ 593 h 2771"/>
              <a:gd name="T6" fmla="*/ 556 w 2396"/>
              <a:gd name="T7" fmla="*/ 819 h 2771"/>
              <a:gd name="T8" fmla="*/ 220 w 2396"/>
              <a:gd name="T9" fmla="*/ 1836 h 2771"/>
              <a:gd name="T10" fmla="*/ 1583 w 2396"/>
              <a:gd name="T11" fmla="*/ 2712 h 2771"/>
              <a:gd name="T12" fmla="*/ 2084 w 2396"/>
              <a:gd name="T13" fmla="*/ 2424 h 2771"/>
              <a:gd name="T14" fmla="*/ 2396 w 2396"/>
              <a:gd name="T15" fmla="*/ 2249 h 2771"/>
              <a:gd name="T16" fmla="*/ 2396 w 2396"/>
              <a:gd name="T17" fmla="*/ 0 h 2771"/>
              <a:gd name="T18" fmla="*/ 1735 w 2396"/>
              <a:gd name="T19" fmla="*/ 0 h 2771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396" h="2771">
                <a:moveTo>
                  <a:pt x="1735" y="0"/>
                </a:moveTo>
                <a:cubicBezTo>
                  <a:pt x="1582" y="72"/>
                  <a:pt x="1464" y="108"/>
                  <a:pt x="1296" y="228"/>
                </a:cubicBezTo>
                <a:cubicBezTo>
                  <a:pt x="1128" y="348"/>
                  <a:pt x="1067" y="534"/>
                  <a:pt x="1007" y="593"/>
                </a:cubicBezTo>
                <a:cubicBezTo>
                  <a:pt x="948" y="653"/>
                  <a:pt x="761" y="758"/>
                  <a:pt x="556" y="819"/>
                </a:cubicBezTo>
                <a:cubicBezTo>
                  <a:pt x="352" y="880"/>
                  <a:pt x="0" y="1264"/>
                  <a:pt x="220" y="1836"/>
                </a:cubicBezTo>
                <a:cubicBezTo>
                  <a:pt x="440" y="2408"/>
                  <a:pt x="1025" y="2771"/>
                  <a:pt x="1583" y="2712"/>
                </a:cubicBezTo>
                <a:cubicBezTo>
                  <a:pt x="1583" y="2712"/>
                  <a:pt x="1908" y="2660"/>
                  <a:pt x="2084" y="2424"/>
                </a:cubicBezTo>
                <a:cubicBezTo>
                  <a:pt x="2260" y="2188"/>
                  <a:pt x="2396" y="2249"/>
                  <a:pt x="2396" y="2249"/>
                </a:cubicBezTo>
                <a:cubicBezTo>
                  <a:pt x="2396" y="0"/>
                  <a:pt x="2396" y="0"/>
                  <a:pt x="2396" y="0"/>
                </a:cubicBezTo>
                <a:lnTo>
                  <a:pt x="1735" y="0"/>
                </a:lnTo>
                <a:close/>
              </a:path>
            </a:pathLst>
          </a:custGeom>
          <a:gradFill>
            <a:gsLst>
              <a:gs pos="100000">
                <a:schemeClr val="accent6">
                  <a:alpha val="0"/>
                </a:schemeClr>
              </a:gs>
              <a:gs pos="95000">
                <a:schemeClr val="accent6"/>
              </a:gs>
            </a:gsLst>
            <a:path path="circle">
              <a:fillToRect l="50000" t="50000" r="50000" b="50000"/>
            </a:path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b="0" i="0" u="none" strike="noStrike" kern="0" cap="none" spc="0" normalizeH="0" baseline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</a:endParaRPr>
          </a:p>
        </p:txBody>
      </p:sp>
      <p:sp>
        <p:nvSpPr>
          <p:cNvPr id="257" name="任意多边形: 形状 256" descr="8a4ffc46-5a09-44e2-8751-14bf8df3bf0e"/>
          <p:cNvSpPr/>
          <p:nvPr/>
        </p:nvSpPr>
        <p:spPr>
          <a:xfrm>
            <a:off x="6992162" y="6537435"/>
            <a:ext cx="5199838" cy="68127"/>
          </a:xfrm>
          <a:custGeom>
            <a:gdLst>
              <a:gd name="connsiteX0" fmla="*/ 34064 w 5199838"/>
              <a:gd name="connsiteY0" fmla="*/ 0 h 68127"/>
              <a:gd name="connsiteX1" fmla="*/ 5199838 w 5199838"/>
              <a:gd name="connsiteY1" fmla="*/ 0 h 68127"/>
              <a:gd name="connsiteX2" fmla="*/ 5199838 w 5199838"/>
              <a:gd name="connsiteY2" fmla="*/ 68127 h 68127"/>
              <a:gd name="connsiteX3" fmla="*/ 34064 w 5199838"/>
              <a:gd name="connsiteY3" fmla="*/ 68127 h 68127"/>
              <a:gd name="connsiteX4" fmla="*/ 0 w 5199838"/>
              <a:gd name="connsiteY4" fmla="*/ 34063 h 68127"/>
              <a:gd name="connsiteX5" fmla="*/ 34064 w 5199838"/>
              <a:gd name="connsiteY5" fmla="*/ 0 h 6812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99838" h="68127">
                <a:moveTo>
                  <a:pt x="34064" y="0"/>
                </a:moveTo>
                <a:lnTo>
                  <a:pt x="5199838" y="0"/>
                </a:lnTo>
                <a:lnTo>
                  <a:pt x="5199838" y="68127"/>
                </a:lnTo>
                <a:lnTo>
                  <a:pt x="34064" y="68127"/>
                </a:lnTo>
                <a:cubicBezTo>
                  <a:pt x="15814" y="68127"/>
                  <a:pt x="0" y="53528"/>
                  <a:pt x="0" y="34063"/>
                </a:cubicBezTo>
                <a:cubicBezTo>
                  <a:pt x="0" y="15814"/>
                  <a:pt x="14599" y="0"/>
                  <a:pt x="34064" y="0"/>
                </a:cubicBezTo>
                <a:close/>
              </a:path>
            </a:pathLst>
          </a:custGeom>
          <a:solidFill>
            <a:srgbClr val="B9B8F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zh-CN" altLang="en-US"/>
          </a:p>
        </p:txBody>
      </p:sp>
      <p:sp>
        <p:nvSpPr>
          <p:cNvPr id="12" name="任意多边形: 形状 11" descr="c97efac1-d94c-4da0-bb5f-3764bf6fd077"/>
          <p:cNvSpPr/>
          <p:nvPr/>
        </p:nvSpPr>
        <p:spPr>
          <a:xfrm>
            <a:off x="11159386" y="4230901"/>
            <a:ext cx="778601" cy="766435"/>
          </a:xfrm>
          <a:custGeom>
            <a:gdLst>
              <a:gd name="connsiteX0" fmla="*/ 601595 w 609600"/>
              <a:gd name="connsiteY0" fmla="*/ 266644 h 600075"/>
              <a:gd name="connsiteX1" fmla="*/ 585402 w 609600"/>
              <a:gd name="connsiteY1" fmla="*/ 249499 h 600075"/>
              <a:gd name="connsiteX2" fmla="*/ 553970 w 609600"/>
              <a:gd name="connsiteY2" fmla="*/ 243784 h 600075"/>
              <a:gd name="connsiteX3" fmla="*/ 533967 w 609600"/>
              <a:gd name="connsiteY3" fmla="*/ 226639 h 600075"/>
              <a:gd name="connsiteX4" fmla="*/ 520632 w 609600"/>
              <a:gd name="connsiteY4" fmla="*/ 195206 h 600075"/>
              <a:gd name="connsiteX5" fmla="*/ 522537 w 609600"/>
              <a:gd name="connsiteY5" fmla="*/ 169489 h 600075"/>
              <a:gd name="connsiteX6" fmla="*/ 541587 w 609600"/>
              <a:gd name="connsiteY6" fmla="*/ 142819 h 600075"/>
              <a:gd name="connsiteX7" fmla="*/ 541587 w 609600"/>
              <a:gd name="connsiteY7" fmla="*/ 119006 h 600075"/>
              <a:gd name="connsiteX8" fmla="*/ 524442 w 609600"/>
              <a:gd name="connsiteY8" fmla="*/ 99004 h 600075"/>
              <a:gd name="connsiteX9" fmla="*/ 500630 w 609600"/>
              <a:gd name="connsiteY9" fmla="*/ 94241 h 600075"/>
              <a:gd name="connsiteX10" fmla="*/ 471102 w 609600"/>
              <a:gd name="connsiteY10" fmla="*/ 108529 h 600075"/>
              <a:gd name="connsiteX11" fmla="*/ 445385 w 609600"/>
              <a:gd name="connsiteY11" fmla="*/ 105671 h 600075"/>
              <a:gd name="connsiteX12" fmla="*/ 431097 w 609600"/>
              <a:gd name="connsiteY12" fmla="*/ 96146 h 600075"/>
              <a:gd name="connsiteX13" fmla="*/ 415857 w 609600"/>
              <a:gd name="connsiteY13" fmla="*/ 87574 h 600075"/>
              <a:gd name="connsiteX14" fmla="*/ 402522 w 609600"/>
              <a:gd name="connsiteY14" fmla="*/ 65666 h 600075"/>
              <a:gd name="connsiteX15" fmla="*/ 402522 w 609600"/>
              <a:gd name="connsiteY15" fmla="*/ 33281 h 600075"/>
              <a:gd name="connsiteX16" fmla="*/ 388235 w 609600"/>
              <a:gd name="connsiteY16" fmla="*/ 14231 h 600075"/>
              <a:gd name="connsiteX17" fmla="*/ 362517 w 609600"/>
              <a:gd name="connsiteY17" fmla="*/ 7564 h 600075"/>
              <a:gd name="connsiteX18" fmla="*/ 340610 w 609600"/>
              <a:gd name="connsiteY18" fmla="*/ 18041 h 600075"/>
              <a:gd name="connsiteX19" fmla="*/ 335847 w 609600"/>
              <a:gd name="connsiteY19" fmla="*/ 27566 h 600075"/>
              <a:gd name="connsiteX20" fmla="*/ 330132 w 609600"/>
              <a:gd name="connsiteY20" fmla="*/ 38996 h 600075"/>
              <a:gd name="connsiteX21" fmla="*/ 326322 w 609600"/>
              <a:gd name="connsiteY21" fmla="*/ 46616 h 600075"/>
              <a:gd name="connsiteX22" fmla="*/ 304415 w 609600"/>
              <a:gd name="connsiteY22" fmla="*/ 59951 h 600075"/>
              <a:gd name="connsiteX23" fmla="*/ 292032 w 609600"/>
              <a:gd name="connsiteY23" fmla="*/ 60904 h 600075"/>
              <a:gd name="connsiteX24" fmla="*/ 286317 w 609600"/>
              <a:gd name="connsiteY24" fmla="*/ 60904 h 600075"/>
              <a:gd name="connsiteX25" fmla="*/ 270125 w 609600"/>
              <a:gd name="connsiteY25" fmla="*/ 61856 h 600075"/>
              <a:gd name="connsiteX26" fmla="*/ 246312 w 609600"/>
              <a:gd name="connsiteY26" fmla="*/ 51379 h 600075"/>
              <a:gd name="connsiteX27" fmla="*/ 227262 w 609600"/>
              <a:gd name="connsiteY27" fmla="*/ 25661 h 600075"/>
              <a:gd name="connsiteX28" fmla="*/ 204402 w 609600"/>
              <a:gd name="connsiteY28" fmla="*/ 18041 h 600075"/>
              <a:gd name="connsiteX29" fmla="*/ 179637 w 609600"/>
              <a:gd name="connsiteY29" fmla="*/ 27566 h 600075"/>
              <a:gd name="connsiteX30" fmla="*/ 168207 w 609600"/>
              <a:gd name="connsiteY30" fmla="*/ 48521 h 600075"/>
              <a:gd name="connsiteX31" fmla="*/ 172970 w 609600"/>
              <a:gd name="connsiteY31" fmla="*/ 80906 h 600075"/>
              <a:gd name="connsiteX32" fmla="*/ 162492 w 609600"/>
              <a:gd name="connsiteY32" fmla="*/ 104719 h 600075"/>
              <a:gd name="connsiteX33" fmla="*/ 136775 w 609600"/>
              <a:gd name="connsiteY33" fmla="*/ 126626 h 600075"/>
              <a:gd name="connsiteX34" fmla="*/ 112010 w 609600"/>
              <a:gd name="connsiteY34" fmla="*/ 132341 h 600075"/>
              <a:gd name="connsiteX35" fmla="*/ 81530 w 609600"/>
              <a:gd name="connsiteY35" fmla="*/ 122816 h 600075"/>
              <a:gd name="connsiteX36" fmla="*/ 58670 w 609600"/>
              <a:gd name="connsiteY36" fmla="*/ 130436 h 600075"/>
              <a:gd name="connsiteX37" fmla="*/ 51050 w 609600"/>
              <a:gd name="connsiteY37" fmla="*/ 141866 h 600075"/>
              <a:gd name="connsiteX38" fmla="*/ 44382 w 609600"/>
              <a:gd name="connsiteY38" fmla="*/ 153296 h 600075"/>
              <a:gd name="connsiteX39" fmla="*/ 48192 w 609600"/>
              <a:gd name="connsiteY39" fmla="*/ 177109 h 600075"/>
              <a:gd name="connsiteX40" fmla="*/ 71052 w 609600"/>
              <a:gd name="connsiteY40" fmla="*/ 200921 h 600075"/>
              <a:gd name="connsiteX41" fmla="*/ 76767 w 609600"/>
              <a:gd name="connsiteY41" fmla="*/ 225686 h 600075"/>
              <a:gd name="connsiteX42" fmla="*/ 68195 w 609600"/>
              <a:gd name="connsiteY42" fmla="*/ 259024 h 600075"/>
              <a:gd name="connsiteX43" fmla="*/ 51050 w 609600"/>
              <a:gd name="connsiteY43" fmla="*/ 278074 h 600075"/>
              <a:gd name="connsiteX44" fmla="*/ 20570 w 609600"/>
              <a:gd name="connsiteY44" fmla="*/ 288551 h 600075"/>
              <a:gd name="connsiteX45" fmla="*/ 7235 w 609600"/>
              <a:gd name="connsiteY45" fmla="*/ 308554 h 600075"/>
              <a:gd name="connsiteX46" fmla="*/ 9140 w 609600"/>
              <a:gd name="connsiteY46" fmla="*/ 335224 h 600075"/>
              <a:gd name="connsiteX47" fmla="*/ 25332 w 609600"/>
              <a:gd name="connsiteY47" fmla="*/ 352369 h 600075"/>
              <a:gd name="connsiteX48" fmla="*/ 56765 w 609600"/>
              <a:gd name="connsiteY48" fmla="*/ 358084 h 600075"/>
              <a:gd name="connsiteX49" fmla="*/ 76767 w 609600"/>
              <a:gd name="connsiteY49" fmla="*/ 375229 h 600075"/>
              <a:gd name="connsiteX50" fmla="*/ 89150 w 609600"/>
              <a:gd name="connsiteY50" fmla="*/ 406661 h 600075"/>
              <a:gd name="connsiteX51" fmla="*/ 87245 w 609600"/>
              <a:gd name="connsiteY51" fmla="*/ 432379 h 600075"/>
              <a:gd name="connsiteX52" fmla="*/ 68195 w 609600"/>
              <a:gd name="connsiteY52" fmla="*/ 459049 h 600075"/>
              <a:gd name="connsiteX53" fmla="*/ 68195 w 609600"/>
              <a:gd name="connsiteY53" fmla="*/ 482861 h 600075"/>
              <a:gd name="connsiteX54" fmla="*/ 85340 w 609600"/>
              <a:gd name="connsiteY54" fmla="*/ 502864 h 600075"/>
              <a:gd name="connsiteX55" fmla="*/ 109152 w 609600"/>
              <a:gd name="connsiteY55" fmla="*/ 507626 h 600075"/>
              <a:gd name="connsiteX56" fmla="*/ 138680 w 609600"/>
              <a:gd name="connsiteY56" fmla="*/ 493339 h 600075"/>
              <a:gd name="connsiteX57" fmla="*/ 164397 w 609600"/>
              <a:gd name="connsiteY57" fmla="*/ 496196 h 600075"/>
              <a:gd name="connsiteX58" fmla="*/ 178685 w 609600"/>
              <a:gd name="connsiteY58" fmla="*/ 505721 h 600075"/>
              <a:gd name="connsiteX59" fmla="*/ 193925 w 609600"/>
              <a:gd name="connsiteY59" fmla="*/ 514294 h 600075"/>
              <a:gd name="connsiteX60" fmla="*/ 207260 w 609600"/>
              <a:gd name="connsiteY60" fmla="*/ 536201 h 600075"/>
              <a:gd name="connsiteX61" fmla="*/ 207260 w 609600"/>
              <a:gd name="connsiteY61" fmla="*/ 568586 h 600075"/>
              <a:gd name="connsiteX62" fmla="*/ 221547 w 609600"/>
              <a:gd name="connsiteY62" fmla="*/ 587636 h 600075"/>
              <a:gd name="connsiteX63" fmla="*/ 247265 w 609600"/>
              <a:gd name="connsiteY63" fmla="*/ 594304 h 600075"/>
              <a:gd name="connsiteX64" fmla="*/ 269172 w 609600"/>
              <a:gd name="connsiteY64" fmla="*/ 583826 h 600075"/>
              <a:gd name="connsiteX65" fmla="*/ 284412 w 609600"/>
              <a:gd name="connsiteY65" fmla="*/ 555251 h 600075"/>
              <a:gd name="connsiteX66" fmla="*/ 306320 w 609600"/>
              <a:gd name="connsiteY66" fmla="*/ 541916 h 600075"/>
              <a:gd name="connsiteX67" fmla="*/ 340610 w 609600"/>
              <a:gd name="connsiteY67" fmla="*/ 539059 h 600075"/>
              <a:gd name="connsiteX68" fmla="*/ 364422 w 609600"/>
              <a:gd name="connsiteY68" fmla="*/ 549536 h 600075"/>
              <a:gd name="connsiteX69" fmla="*/ 383472 w 609600"/>
              <a:gd name="connsiteY69" fmla="*/ 575254 h 600075"/>
              <a:gd name="connsiteX70" fmla="*/ 406332 w 609600"/>
              <a:gd name="connsiteY70" fmla="*/ 582874 h 600075"/>
              <a:gd name="connsiteX71" fmla="*/ 431097 w 609600"/>
              <a:gd name="connsiteY71" fmla="*/ 572396 h 600075"/>
              <a:gd name="connsiteX72" fmla="*/ 442527 w 609600"/>
              <a:gd name="connsiteY72" fmla="*/ 551441 h 600075"/>
              <a:gd name="connsiteX73" fmla="*/ 437765 w 609600"/>
              <a:gd name="connsiteY73" fmla="*/ 519056 h 600075"/>
              <a:gd name="connsiteX74" fmla="*/ 448242 w 609600"/>
              <a:gd name="connsiteY74" fmla="*/ 495244 h 600075"/>
              <a:gd name="connsiteX75" fmla="*/ 473960 w 609600"/>
              <a:gd name="connsiteY75" fmla="*/ 473336 h 600075"/>
              <a:gd name="connsiteX76" fmla="*/ 498725 w 609600"/>
              <a:gd name="connsiteY76" fmla="*/ 467621 h 600075"/>
              <a:gd name="connsiteX77" fmla="*/ 529205 w 609600"/>
              <a:gd name="connsiteY77" fmla="*/ 477146 h 600075"/>
              <a:gd name="connsiteX78" fmla="*/ 552065 w 609600"/>
              <a:gd name="connsiteY78" fmla="*/ 469526 h 600075"/>
              <a:gd name="connsiteX79" fmla="*/ 559685 w 609600"/>
              <a:gd name="connsiteY79" fmla="*/ 458096 h 600075"/>
              <a:gd name="connsiteX80" fmla="*/ 566352 w 609600"/>
              <a:gd name="connsiteY80" fmla="*/ 446666 h 600075"/>
              <a:gd name="connsiteX81" fmla="*/ 562542 w 609600"/>
              <a:gd name="connsiteY81" fmla="*/ 422854 h 600075"/>
              <a:gd name="connsiteX82" fmla="*/ 539682 w 609600"/>
              <a:gd name="connsiteY82" fmla="*/ 399994 h 600075"/>
              <a:gd name="connsiteX83" fmla="*/ 533967 w 609600"/>
              <a:gd name="connsiteY83" fmla="*/ 375229 h 600075"/>
              <a:gd name="connsiteX84" fmla="*/ 542540 w 609600"/>
              <a:gd name="connsiteY84" fmla="*/ 341891 h 600075"/>
              <a:gd name="connsiteX85" fmla="*/ 559685 w 609600"/>
              <a:gd name="connsiteY85" fmla="*/ 322841 h 600075"/>
              <a:gd name="connsiteX86" fmla="*/ 590165 w 609600"/>
              <a:gd name="connsiteY86" fmla="*/ 312364 h 600075"/>
              <a:gd name="connsiteX87" fmla="*/ 603500 w 609600"/>
              <a:gd name="connsiteY87" fmla="*/ 292361 h 600075"/>
              <a:gd name="connsiteX88" fmla="*/ 601595 w 609600"/>
              <a:gd name="connsiteY88" fmla="*/ 266644 h 600075"/>
              <a:gd name="connsiteX89" fmla="*/ 448242 w 609600"/>
              <a:gd name="connsiteY89" fmla="*/ 391421 h 600075"/>
              <a:gd name="connsiteX90" fmla="*/ 215832 w 609600"/>
              <a:gd name="connsiteY90" fmla="*/ 445714 h 600075"/>
              <a:gd name="connsiteX91" fmla="*/ 161540 w 609600"/>
              <a:gd name="connsiteY91" fmla="*/ 213304 h 600075"/>
              <a:gd name="connsiteX92" fmla="*/ 284412 w 609600"/>
              <a:gd name="connsiteY92" fmla="*/ 135199 h 600075"/>
              <a:gd name="connsiteX93" fmla="*/ 301557 w 609600"/>
              <a:gd name="connsiteY93" fmla="*/ 134246 h 600075"/>
              <a:gd name="connsiteX94" fmla="*/ 316797 w 609600"/>
              <a:gd name="connsiteY94" fmla="*/ 134246 h 600075"/>
              <a:gd name="connsiteX95" fmla="*/ 333942 w 609600"/>
              <a:gd name="connsiteY95" fmla="*/ 136151 h 600075"/>
              <a:gd name="connsiteX96" fmla="*/ 393950 w 609600"/>
              <a:gd name="connsiteY96" fmla="*/ 159011 h 600075"/>
              <a:gd name="connsiteX97" fmla="*/ 448242 w 609600"/>
              <a:gd name="connsiteY97" fmla="*/ 391421 h 600075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609600" h="600075">
                <a:moveTo>
                  <a:pt x="601595" y="266644"/>
                </a:moveTo>
                <a:cubicBezTo>
                  <a:pt x="600642" y="258071"/>
                  <a:pt x="593022" y="250451"/>
                  <a:pt x="585402" y="249499"/>
                </a:cubicBezTo>
                <a:lnTo>
                  <a:pt x="553970" y="243784"/>
                </a:lnTo>
                <a:cubicBezTo>
                  <a:pt x="545397" y="241879"/>
                  <a:pt x="536825" y="235211"/>
                  <a:pt x="533967" y="226639"/>
                </a:cubicBezTo>
                <a:lnTo>
                  <a:pt x="520632" y="195206"/>
                </a:lnTo>
                <a:cubicBezTo>
                  <a:pt x="516822" y="187586"/>
                  <a:pt x="517775" y="176156"/>
                  <a:pt x="522537" y="169489"/>
                </a:cubicBezTo>
                <a:lnTo>
                  <a:pt x="541587" y="142819"/>
                </a:lnTo>
                <a:cubicBezTo>
                  <a:pt x="546350" y="136151"/>
                  <a:pt x="546350" y="125674"/>
                  <a:pt x="541587" y="119006"/>
                </a:cubicBezTo>
                <a:lnTo>
                  <a:pt x="524442" y="99004"/>
                </a:lnTo>
                <a:cubicBezTo>
                  <a:pt x="518727" y="93289"/>
                  <a:pt x="508250" y="91384"/>
                  <a:pt x="500630" y="94241"/>
                </a:cubicBezTo>
                <a:lnTo>
                  <a:pt x="471102" y="108529"/>
                </a:lnTo>
                <a:cubicBezTo>
                  <a:pt x="463482" y="112339"/>
                  <a:pt x="452052" y="111386"/>
                  <a:pt x="445385" y="105671"/>
                </a:cubicBezTo>
                <a:cubicBezTo>
                  <a:pt x="445385" y="105671"/>
                  <a:pt x="440622" y="101861"/>
                  <a:pt x="431097" y="96146"/>
                </a:cubicBezTo>
                <a:cubicBezTo>
                  <a:pt x="421572" y="90431"/>
                  <a:pt x="415857" y="87574"/>
                  <a:pt x="415857" y="87574"/>
                </a:cubicBezTo>
                <a:cubicBezTo>
                  <a:pt x="408237" y="83764"/>
                  <a:pt x="402522" y="74239"/>
                  <a:pt x="402522" y="65666"/>
                </a:cubicBezTo>
                <a:lnTo>
                  <a:pt x="402522" y="33281"/>
                </a:lnTo>
                <a:cubicBezTo>
                  <a:pt x="402522" y="24709"/>
                  <a:pt x="395855" y="16136"/>
                  <a:pt x="388235" y="14231"/>
                </a:cubicBezTo>
                <a:lnTo>
                  <a:pt x="362517" y="7564"/>
                </a:lnTo>
                <a:cubicBezTo>
                  <a:pt x="354897" y="5659"/>
                  <a:pt x="344420" y="10421"/>
                  <a:pt x="340610" y="18041"/>
                </a:cubicBezTo>
                <a:lnTo>
                  <a:pt x="335847" y="27566"/>
                </a:lnTo>
                <a:lnTo>
                  <a:pt x="330132" y="38996"/>
                </a:lnTo>
                <a:lnTo>
                  <a:pt x="326322" y="46616"/>
                </a:lnTo>
                <a:cubicBezTo>
                  <a:pt x="322512" y="54236"/>
                  <a:pt x="312035" y="59951"/>
                  <a:pt x="304415" y="59951"/>
                </a:cubicBezTo>
                <a:lnTo>
                  <a:pt x="292032" y="60904"/>
                </a:lnTo>
                <a:lnTo>
                  <a:pt x="286317" y="60904"/>
                </a:lnTo>
                <a:lnTo>
                  <a:pt x="270125" y="61856"/>
                </a:lnTo>
                <a:cubicBezTo>
                  <a:pt x="261552" y="62809"/>
                  <a:pt x="251075" y="58046"/>
                  <a:pt x="246312" y="51379"/>
                </a:cubicBezTo>
                <a:lnTo>
                  <a:pt x="227262" y="25661"/>
                </a:lnTo>
                <a:cubicBezTo>
                  <a:pt x="222500" y="18994"/>
                  <a:pt x="212022" y="16136"/>
                  <a:pt x="204402" y="18041"/>
                </a:cubicBezTo>
                <a:lnTo>
                  <a:pt x="179637" y="27566"/>
                </a:lnTo>
                <a:cubicBezTo>
                  <a:pt x="172017" y="31376"/>
                  <a:pt x="167255" y="40901"/>
                  <a:pt x="168207" y="48521"/>
                </a:cubicBezTo>
                <a:lnTo>
                  <a:pt x="172970" y="80906"/>
                </a:lnTo>
                <a:cubicBezTo>
                  <a:pt x="173922" y="89479"/>
                  <a:pt x="169160" y="99956"/>
                  <a:pt x="162492" y="104719"/>
                </a:cubicBezTo>
                <a:lnTo>
                  <a:pt x="136775" y="126626"/>
                </a:lnTo>
                <a:cubicBezTo>
                  <a:pt x="131060" y="132341"/>
                  <a:pt x="119630" y="135199"/>
                  <a:pt x="112010" y="132341"/>
                </a:cubicBezTo>
                <a:lnTo>
                  <a:pt x="81530" y="122816"/>
                </a:lnTo>
                <a:cubicBezTo>
                  <a:pt x="73910" y="119959"/>
                  <a:pt x="63432" y="123769"/>
                  <a:pt x="58670" y="130436"/>
                </a:cubicBezTo>
                <a:cubicBezTo>
                  <a:pt x="58670" y="130436"/>
                  <a:pt x="56765" y="133294"/>
                  <a:pt x="51050" y="141866"/>
                </a:cubicBezTo>
                <a:cubicBezTo>
                  <a:pt x="46287" y="150439"/>
                  <a:pt x="44382" y="153296"/>
                  <a:pt x="44382" y="153296"/>
                </a:cubicBezTo>
                <a:cubicBezTo>
                  <a:pt x="40572" y="160916"/>
                  <a:pt x="42477" y="171394"/>
                  <a:pt x="48192" y="177109"/>
                </a:cubicBezTo>
                <a:lnTo>
                  <a:pt x="71052" y="200921"/>
                </a:lnTo>
                <a:cubicBezTo>
                  <a:pt x="76767" y="206636"/>
                  <a:pt x="79625" y="218066"/>
                  <a:pt x="76767" y="225686"/>
                </a:cubicBezTo>
                <a:lnTo>
                  <a:pt x="68195" y="259024"/>
                </a:lnTo>
                <a:cubicBezTo>
                  <a:pt x="66290" y="266644"/>
                  <a:pt x="59622" y="275216"/>
                  <a:pt x="51050" y="278074"/>
                </a:cubicBezTo>
                <a:lnTo>
                  <a:pt x="20570" y="288551"/>
                </a:lnTo>
                <a:cubicBezTo>
                  <a:pt x="12950" y="291409"/>
                  <a:pt x="6282" y="299981"/>
                  <a:pt x="7235" y="308554"/>
                </a:cubicBezTo>
                <a:lnTo>
                  <a:pt x="9140" y="335224"/>
                </a:lnTo>
                <a:cubicBezTo>
                  <a:pt x="10092" y="343796"/>
                  <a:pt x="17712" y="351416"/>
                  <a:pt x="25332" y="352369"/>
                </a:cubicBezTo>
                <a:lnTo>
                  <a:pt x="56765" y="358084"/>
                </a:lnTo>
                <a:cubicBezTo>
                  <a:pt x="65337" y="359989"/>
                  <a:pt x="73910" y="366656"/>
                  <a:pt x="76767" y="375229"/>
                </a:cubicBezTo>
                <a:lnTo>
                  <a:pt x="89150" y="406661"/>
                </a:lnTo>
                <a:cubicBezTo>
                  <a:pt x="92960" y="414281"/>
                  <a:pt x="92007" y="425711"/>
                  <a:pt x="87245" y="432379"/>
                </a:cubicBezTo>
                <a:lnTo>
                  <a:pt x="68195" y="459049"/>
                </a:lnTo>
                <a:cubicBezTo>
                  <a:pt x="63432" y="465716"/>
                  <a:pt x="63432" y="476194"/>
                  <a:pt x="68195" y="482861"/>
                </a:cubicBezTo>
                <a:lnTo>
                  <a:pt x="85340" y="502864"/>
                </a:lnTo>
                <a:cubicBezTo>
                  <a:pt x="91055" y="508579"/>
                  <a:pt x="101532" y="510484"/>
                  <a:pt x="109152" y="507626"/>
                </a:cubicBezTo>
                <a:lnTo>
                  <a:pt x="138680" y="493339"/>
                </a:lnTo>
                <a:cubicBezTo>
                  <a:pt x="146300" y="489529"/>
                  <a:pt x="157730" y="490481"/>
                  <a:pt x="164397" y="496196"/>
                </a:cubicBezTo>
                <a:cubicBezTo>
                  <a:pt x="164397" y="496196"/>
                  <a:pt x="169160" y="500006"/>
                  <a:pt x="178685" y="505721"/>
                </a:cubicBezTo>
                <a:cubicBezTo>
                  <a:pt x="188210" y="511436"/>
                  <a:pt x="193925" y="514294"/>
                  <a:pt x="193925" y="514294"/>
                </a:cubicBezTo>
                <a:cubicBezTo>
                  <a:pt x="201545" y="518104"/>
                  <a:pt x="207260" y="527629"/>
                  <a:pt x="207260" y="536201"/>
                </a:cubicBezTo>
                <a:lnTo>
                  <a:pt x="207260" y="568586"/>
                </a:lnTo>
                <a:cubicBezTo>
                  <a:pt x="207260" y="577159"/>
                  <a:pt x="213927" y="585731"/>
                  <a:pt x="221547" y="587636"/>
                </a:cubicBezTo>
                <a:lnTo>
                  <a:pt x="247265" y="594304"/>
                </a:lnTo>
                <a:cubicBezTo>
                  <a:pt x="254885" y="596209"/>
                  <a:pt x="265362" y="591446"/>
                  <a:pt x="269172" y="583826"/>
                </a:cubicBezTo>
                <a:lnTo>
                  <a:pt x="284412" y="555251"/>
                </a:lnTo>
                <a:cubicBezTo>
                  <a:pt x="288222" y="547631"/>
                  <a:pt x="297747" y="541916"/>
                  <a:pt x="306320" y="541916"/>
                </a:cubicBezTo>
                <a:lnTo>
                  <a:pt x="340610" y="539059"/>
                </a:lnTo>
                <a:cubicBezTo>
                  <a:pt x="349182" y="538106"/>
                  <a:pt x="359660" y="542869"/>
                  <a:pt x="364422" y="549536"/>
                </a:cubicBezTo>
                <a:lnTo>
                  <a:pt x="383472" y="575254"/>
                </a:lnTo>
                <a:cubicBezTo>
                  <a:pt x="388235" y="581921"/>
                  <a:pt x="398712" y="584779"/>
                  <a:pt x="406332" y="582874"/>
                </a:cubicBezTo>
                <a:lnTo>
                  <a:pt x="431097" y="572396"/>
                </a:lnTo>
                <a:cubicBezTo>
                  <a:pt x="438717" y="569539"/>
                  <a:pt x="443480" y="560014"/>
                  <a:pt x="442527" y="551441"/>
                </a:cubicBezTo>
                <a:lnTo>
                  <a:pt x="437765" y="519056"/>
                </a:lnTo>
                <a:cubicBezTo>
                  <a:pt x="436812" y="510484"/>
                  <a:pt x="441575" y="500006"/>
                  <a:pt x="448242" y="495244"/>
                </a:cubicBezTo>
                <a:lnTo>
                  <a:pt x="473960" y="473336"/>
                </a:lnTo>
                <a:cubicBezTo>
                  <a:pt x="479675" y="467621"/>
                  <a:pt x="491105" y="464764"/>
                  <a:pt x="498725" y="467621"/>
                </a:cubicBezTo>
                <a:lnTo>
                  <a:pt x="529205" y="477146"/>
                </a:lnTo>
                <a:cubicBezTo>
                  <a:pt x="536825" y="480004"/>
                  <a:pt x="547302" y="476194"/>
                  <a:pt x="552065" y="469526"/>
                </a:cubicBezTo>
                <a:cubicBezTo>
                  <a:pt x="552065" y="469526"/>
                  <a:pt x="554922" y="466669"/>
                  <a:pt x="559685" y="458096"/>
                </a:cubicBezTo>
                <a:cubicBezTo>
                  <a:pt x="564447" y="449524"/>
                  <a:pt x="566352" y="446666"/>
                  <a:pt x="566352" y="446666"/>
                </a:cubicBezTo>
                <a:cubicBezTo>
                  <a:pt x="570162" y="439046"/>
                  <a:pt x="568257" y="428569"/>
                  <a:pt x="562542" y="422854"/>
                </a:cubicBezTo>
                <a:lnTo>
                  <a:pt x="539682" y="399994"/>
                </a:lnTo>
                <a:cubicBezTo>
                  <a:pt x="533967" y="394279"/>
                  <a:pt x="531110" y="382849"/>
                  <a:pt x="533967" y="375229"/>
                </a:cubicBezTo>
                <a:lnTo>
                  <a:pt x="542540" y="341891"/>
                </a:lnTo>
                <a:cubicBezTo>
                  <a:pt x="544445" y="334271"/>
                  <a:pt x="551112" y="324746"/>
                  <a:pt x="559685" y="322841"/>
                </a:cubicBezTo>
                <a:lnTo>
                  <a:pt x="590165" y="312364"/>
                </a:lnTo>
                <a:cubicBezTo>
                  <a:pt x="597785" y="309506"/>
                  <a:pt x="604452" y="300934"/>
                  <a:pt x="603500" y="292361"/>
                </a:cubicBezTo>
                <a:lnTo>
                  <a:pt x="601595" y="266644"/>
                </a:lnTo>
                <a:close/>
                <a:moveTo>
                  <a:pt x="448242" y="391421"/>
                </a:moveTo>
                <a:cubicBezTo>
                  <a:pt x="398712" y="470479"/>
                  <a:pt x="294890" y="495244"/>
                  <a:pt x="215832" y="445714"/>
                </a:cubicBezTo>
                <a:cubicBezTo>
                  <a:pt x="136775" y="396184"/>
                  <a:pt x="112010" y="292361"/>
                  <a:pt x="161540" y="213304"/>
                </a:cubicBezTo>
                <a:cubicBezTo>
                  <a:pt x="189162" y="167584"/>
                  <a:pt x="235835" y="140914"/>
                  <a:pt x="284412" y="135199"/>
                </a:cubicBezTo>
                <a:cubicBezTo>
                  <a:pt x="290127" y="134246"/>
                  <a:pt x="295842" y="134246"/>
                  <a:pt x="301557" y="134246"/>
                </a:cubicBezTo>
                <a:cubicBezTo>
                  <a:pt x="307272" y="134246"/>
                  <a:pt x="312035" y="134246"/>
                  <a:pt x="316797" y="134246"/>
                </a:cubicBezTo>
                <a:cubicBezTo>
                  <a:pt x="322512" y="134246"/>
                  <a:pt x="328227" y="135199"/>
                  <a:pt x="333942" y="136151"/>
                </a:cubicBezTo>
                <a:cubicBezTo>
                  <a:pt x="354897" y="139961"/>
                  <a:pt x="374900" y="147581"/>
                  <a:pt x="393950" y="159011"/>
                </a:cubicBezTo>
                <a:cubicBezTo>
                  <a:pt x="473007" y="207589"/>
                  <a:pt x="497772" y="311411"/>
                  <a:pt x="448242" y="391421"/>
                </a:cubicBezTo>
                <a:close/>
              </a:path>
            </a:pathLst>
          </a:custGeom>
          <a:solidFill>
            <a:srgbClr val="B9B8F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3" name="任意多边形: 形状 12" descr="ff5094d4-e1fe-43ba-87ef-60a3b47ecfdc"/>
          <p:cNvSpPr/>
          <p:nvPr/>
        </p:nvSpPr>
        <p:spPr>
          <a:xfrm>
            <a:off x="11385546" y="4453404"/>
            <a:ext cx="316307" cy="316307"/>
          </a:xfrm>
          <a:custGeom>
            <a:gdLst>
              <a:gd name="connsiteX0" fmla="*/ 191162 w 247650"/>
              <a:gd name="connsiteY0" fmla="*/ 25762 h 247650"/>
              <a:gd name="connsiteX1" fmla="*/ 155919 w 247650"/>
              <a:gd name="connsiteY1" fmla="*/ 10522 h 247650"/>
              <a:gd name="connsiteX2" fmla="*/ 106390 w 247650"/>
              <a:gd name="connsiteY2" fmla="*/ 9569 h 247650"/>
              <a:gd name="connsiteX3" fmla="*/ 25427 w 247650"/>
              <a:gd name="connsiteY3" fmla="*/ 64814 h 247650"/>
              <a:gd name="connsiteX4" fmla="*/ 64480 w 247650"/>
              <a:gd name="connsiteY4" fmla="*/ 230549 h 247650"/>
              <a:gd name="connsiteX5" fmla="*/ 230215 w 247650"/>
              <a:gd name="connsiteY5" fmla="*/ 191497 h 247650"/>
              <a:gd name="connsiteX6" fmla="*/ 191162 w 247650"/>
              <a:gd name="connsiteY6" fmla="*/ 25762 h 247650"/>
              <a:gd name="connsiteX7" fmla="*/ 164492 w 247650"/>
              <a:gd name="connsiteY7" fmla="*/ 150539 h 247650"/>
              <a:gd name="connsiteX8" fmla="*/ 104484 w 247650"/>
              <a:gd name="connsiteY8" fmla="*/ 164827 h 247650"/>
              <a:gd name="connsiteX9" fmla="*/ 90197 w 247650"/>
              <a:gd name="connsiteY9" fmla="*/ 104819 h 247650"/>
              <a:gd name="connsiteX10" fmla="*/ 103532 w 247650"/>
              <a:gd name="connsiteY10" fmla="*/ 91484 h 247650"/>
              <a:gd name="connsiteX11" fmla="*/ 150205 w 247650"/>
              <a:gd name="connsiteY11" fmla="*/ 90532 h 247650"/>
              <a:gd name="connsiteX12" fmla="*/ 153062 w 247650"/>
              <a:gd name="connsiteY12" fmla="*/ 92437 h 247650"/>
              <a:gd name="connsiteX13" fmla="*/ 164492 w 247650"/>
              <a:gd name="connsiteY13" fmla="*/ 150539 h 24765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47650" h="247650">
                <a:moveTo>
                  <a:pt x="191162" y="25762"/>
                </a:moveTo>
                <a:cubicBezTo>
                  <a:pt x="179732" y="18142"/>
                  <a:pt x="167349" y="13379"/>
                  <a:pt x="155919" y="10522"/>
                </a:cubicBezTo>
                <a:cubicBezTo>
                  <a:pt x="139727" y="6712"/>
                  <a:pt x="122582" y="5759"/>
                  <a:pt x="106390" y="9569"/>
                </a:cubicBezTo>
                <a:cubicBezTo>
                  <a:pt x="74005" y="15284"/>
                  <a:pt x="44477" y="34334"/>
                  <a:pt x="25427" y="64814"/>
                </a:cubicBezTo>
                <a:cubicBezTo>
                  <a:pt x="-9816" y="121012"/>
                  <a:pt x="7330" y="195307"/>
                  <a:pt x="64480" y="230549"/>
                </a:cubicBezTo>
                <a:cubicBezTo>
                  <a:pt x="120677" y="265792"/>
                  <a:pt x="194972" y="248647"/>
                  <a:pt x="230215" y="191497"/>
                </a:cubicBezTo>
                <a:cubicBezTo>
                  <a:pt x="265457" y="134347"/>
                  <a:pt x="248312" y="60052"/>
                  <a:pt x="191162" y="25762"/>
                </a:cubicBezTo>
                <a:close/>
                <a:moveTo>
                  <a:pt x="164492" y="150539"/>
                </a:moveTo>
                <a:cubicBezTo>
                  <a:pt x="152109" y="170542"/>
                  <a:pt x="125440" y="177209"/>
                  <a:pt x="104484" y="164827"/>
                </a:cubicBezTo>
                <a:cubicBezTo>
                  <a:pt x="83530" y="152444"/>
                  <a:pt x="77815" y="125774"/>
                  <a:pt x="90197" y="104819"/>
                </a:cubicBezTo>
                <a:cubicBezTo>
                  <a:pt x="94007" y="99104"/>
                  <a:pt x="97817" y="94342"/>
                  <a:pt x="103532" y="91484"/>
                </a:cubicBezTo>
                <a:cubicBezTo>
                  <a:pt x="116867" y="82912"/>
                  <a:pt x="134965" y="81959"/>
                  <a:pt x="150205" y="90532"/>
                </a:cubicBezTo>
                <a:cubicBezTo>
                  <a:pt x="151157" y="91484"/>
                  <a:pt x="152109" y="91484"/>
                  <a:pt x="153062" y="92437"/>
                </a:cubicBezTo>
                <a:cubicBezTo>
                  <a:pt x="171159" y="105772"/>
                  <a:pt x="176874" y="130537"/>
                  <a:pt x="164492" y="150539"/>
                </a:cubicBezTo>
                <a:close/>
              </a:path>
            </a:pathLst>
          </a:custGeom>
          <a:solidFill>
            <a:srgbClr val="B9B8F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49" name="任意多边形: 形状 248" descr="2d1dcc48-4d89-46e5-8d60-6f0b0920d1cf"/>
          <p:cNvSpPr/>
          <p:nvPr/>
        </p:nvSpPr>
        <p:spPr>
          <a:xfrm>
            <a:off x="10619956" y="5319655"/>
            <a:ext cx="1572044" cy="1124105"/>
          </a:xfrm>
          <a:custGeom>
            <a:gdLst>
              <a:gd name="connsiteX0" fmla="*/ 100974 w 1572044"/>
              <a:gd name="connsiteY0" fmla="*/ 0 h 1124105"/>
              <a:gd name="connsiteX1" fmla="*/ 1572044 w 1572044"/>
              <a:gd name="connsiteY1" fmla="*/ 0 h 1124105"/>
              <a:gd name="connsiteX2" fmla="*/ 1572044 w 1572044"/>
              <a:gd name="connsiteY2" fmla="*/ 1124105 h 1124105"/>
              <a:gd name="connsiteX3" fmla="*/ 0 w 1572044"/>
              <a:gd name="connsiteY3" fmla="*/ 1124105 h 1124105"/>
              <a:gd name="connsiteX4" fmla="*/ 0 w 1572044"/>
              <a:gd name="connsiteY4" fmla="*/ 103407 h 1124105"/>
              <a:gd name="connsiteX5" fmla="*/ 100974 w 1572044"/>
              <a:gd name="connsiteY5" fmla="*/ 0 h 1124105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2044" h="1124105">
                <a:moveTo>
                  <a:pt x="100974" y="0"/>
                </a:moveTo>
                <a:lnTo>
                  <a:pt x="1572044" y="0"/>
                </a:lnTo>
                <a:lnTo>
                  <a:pt x="1572044" y="1124105"/>
                </a:lnTo>
                <a:lnTo>
                  <a:pt x="0" y="1124105"/>
                </a:lnTo>
                <a:lnTo>
                  <a:pt x="0" y="103407"/>
                </a:lnTo>
                <a:cubicBezTo>
                  <a:pt x="0" y="46229"/>
                  <a:pt x="45012" y="0"/>
                  <a:pt x="100974" y="0"/>
                </a:cubicBezTo>
                <a:close/>
              </a:path>
            </a:pathLst>
          </a:custGeom>
          <a:solidFill>
            <a:srgbClr val="566CD3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zh-CN" altLang="en-US"/>
          </a:p>
        </p:txBody>
      </p:sp>
      <p:sp>
        <p:nvSpPr>
          <p:cNvPr id="243" name="任意多边形: 形状 242" descr="b700e629-734e-4b03-b387-67bfddd88249"/>
          <p:cNvSpPr/>
          <p:nvPr/>
        </p:nvSpPr>
        <p:spPr>
          <a:xfrm>
            <a:off x="12123602" y="5928384"/>
            <a:ext cx="68398" cy="169405"/>
          </a:xfrm>
          <a:custGeom>
            <a:gdLst>
              <a:gd name="connsiteX0" fmla="*/ 68398 w 68398"/>
              <a:gd name="connsiteY0" fmla="*/ 0 h 169405"/>
              <a:gd name="connsiteX1" fmla="*/ 68398 w 68398"/>
              <a:gd name="connsiteY1" fmla="*/ 169405 h 169405"/>
              <a:gd name="connsiteX2" fmla="*/ 53917 w 68398"/>
              <a:gd name="connsiteY2" fmla="*/ 166488 h 169405"/>
              <a:gd name="connsiteX3" fmla="*/ 27 w 68398"/>
              <a:gd name="connsiteY3" fmla="*/ 84712 h 169405"/>
              <a:gd name="connsiteX4" fmla="*/ 53746 w 68398"/>
              <a:gd name="connsiteY4" fmla="*/ 2937 h 169405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398" h="169405">
                <a:moveTo>
                  <a:pt x="68398" y="0"/>
                </a:moveTo>
                <a:lnTo>
                  <a:pt x="68398" y="169405"/>
                </a:lnTo>
                <a:lnTo>
                  <a:pt x="53917" y="166488"/>
                </a:lnTo>
                <a:cubicBezTo>
                  <a:pt x="21925" y="152916"/>
                  <a:pt x="27" y="121209"/>
                  <a:pt x="27" y="84712"/>
                </a:cubicBezTo>
                <a:cubicBezTo>
                  <a:pt x="-886" y="48215"/>
                  <a:pt x="21469" y="16509"/>
                  <a:pt x="53746" y="2937"/>
                </a:cubicBezTo>
                <a:close/>
              </a:path>
            </a:pathLst>
          </a:custGeom>
          <a:solidFill>
            <a:srgbClr val="566CD3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zh-CN" altLang="en-US"/>
          </a:p>
        </p:txBody>
      </p:sp>
      <p:sp>
        <p:nvSpPr>
          <p:cNvPr id="247" name="任意多边形: 形状 246" descr="9aa8cce2-4cb3-421d-950e-3bca40d88e5b"/>
          <p:cNvSpPr/>
          <p:nvPr/>
        </p:nvSpPr>
        <p:spPr>
          <a:xfrm>
            <a:off x="12167398" y="5608372"/>
            <a:ext cx="24602" cy="121971"/>
          </a:xfrm>
          <a:custGeom>
            <a:gdLst>
              <a:gd name="connsiteX0" fmla="*/ 24602 w 24602"/>
              <a:gd name="connsiteY0" fmla="*/ 0 h 121971"/>
              <a:gd name="connsiteX1" fmla="*/ 24602 w 24602"/>
              <a:gd name="connsiteY1" fmla="*/ 121971 h 121971"/>
              <a:gd name="connsiteX2" fmla="*/ 7060 w 24602"/>
              <a:gd name="connsiteY2" fmla="*/ 96059 h 121971"/>
              <a:gd name="connsiteX3" fmla="*/ 27 w 24602"/>
              <a:gd name="connsiteY3" fmla="*/ 61653 h 121971"/>
              <a:gd name="connsiteX4" fmla="*/ 6376 w 24602"/>
              <a:gd name="connsiteY4" fmla="*/ 27247 h 121971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02" h="121971">
                <a:moveTo>
                  <a:pt x="24602" y="0"/>
                </a:moveTo>
                <a:lnTo>
                  <a:pt x="24602" y="121971"/>
                </a:lnTo>
                <a:lnTo>
                  <a:pt x="7060" y="96059"/>
                </a:lnTo>
                <a:cubicBezTo>
                  <a:pt x="2536" y="85452"/>
                  <a:pt x="27" y="73819"/>
                  <a:pt x="27" y="61653"/>
                </a:cubicBezTo>
                <a:cubicBezTo>
                  <a:pt x="-277" y="49488"/>
                  <a:pt x="2004" y="37854"/>
                  <a:pt x="6376" y="27247"/>
                </a:cubicBezTo>
                <a:close/>
              </a:path>
            </a:pathLst>
          </a:custGeom>
          <a:solidFill>
            <a:srgbClr val="566CD3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zh-CN" altLang="en-US"/>
          </a:p>
        </p:txBody>
      </p:sp>
      <p:sp>
        <p:nvSpPr>
          <p:cNvPr id="255" name="任意多边形: 形状 254" descr="140b1143-3129-462b-aa16-27785e5051f2"/>
          <p:cNvSpPr/>
          <p:nvPr/>
        </p:nvSpPr>
        <p:spPr>
          <a:xfrm>
            <a:off x="12038470" y="6277092"/>
            <a:ext cx="153530" cy="115573"/>
          </a:xfrm>
          <a:custGeom>
            <a:gdLst>
              <a:gd name="connsiteX0" fmla="*/ 58395 w 153530"/>
              <a:gd name="connsiteY0" fmla="*/ 0 h 115573"/>
              <a:gd name="connsiteX1" fmla="*/ 153530 w 153530"/>
              <a:gd name="connsiteY1" fmla="*/ 0 h 115573"/>
              <a:gd name="connsiteX2" fmla="*/ 153530 w 153530"/>
              <a:gd name="connsiteY2" fmla="*/ 115573 h 115573"/>
              <a:gd name="connsiteX3" fmla="*/ 58395 w 153530"/>
              <a:gd name="connsiteY3" fmla="*/ 115573 h 115573"/>
              <a:gd name="connsiteX4" fmla="*/ 0 w 153530"/>
              <a:gd name="connsiteY4" fmla="*/ 57178 h 115573"/>
              <a:gd name="connsiteX5" fmla="*/ 58395 w 153530"/>
              <a:gd name="connsiteY5" fmla="*/ 0 h 115573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3530" h="115573">
                <a:moveTo>
                  <a:pt x="58395" y="0"/>
                </a:moveTo>
                <a:lnTo>
                  <a:pt x="153530" y="0"/>
                </a:lnTo>
                <a:lnTo>
                  <a:pt x="153530" y="115573"/>
                </a:lnTo>
                <a:lnTo>
                  <a:pt x="58395" y="115573"/>
                </a:lnTo>
                <a:cubicBezTo>
                  <a:pt x="26764" y="115573"/>
                  <a:pt x="0" y="90026"/>
                  <a:pt x="0" y="57178"/>
                </a:cubicBezTo>
                <a:cubicBezTo>
                  <a:pt x="0" y="25547"/>
                  <a:pt x="26764" y="0"/>
                  <a:pt x="58395" y="0"/>
                </a:cubicBezTo>
                <a:close/>
              </a:path>
            </a:pathLst>
          </a:custGeom>
          <a:solidFill>
            <a:srgbClr val="566CD3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zh-CN" altLang="en-US"/>
          </a:p>
        </p:txBody>
      </p:sp>
      <p:sp>
        <p:nvSpPr>
          <p:cNvPr id="245" name="任意多边形: 形状 244" descr="a85349aa-ebcc-4887-8ca4-a96353ba6235"/>
          <p:cNvSpPr/>
          <p:nvPr/>
        </p:nvSpPr>
        <p:spPr>
          <a:xfrm>
            <a:off x="10708766" y="5416982"/>
            <a:ext cx="1483234" cy="947703"/>
          </a:xfrm>
          <a:custGeom>
            <a:gdLst>
              <a:gd name="connsiteX0" fmla="*/ 0 w 1483234"/>
              <a:gd name="connsiteY0" fmla="*/ 0 h 947703"/>
              <a:gd name="connsiteX1" fmla="*/ 1483234 w 1483234"/>
              <a:gd name="connsiteY1" fmla="*/ 0 h 947703"/>
              <a:gd name="connsiteX2" fmla="*/ 1483234 w 1483234"/>
              <a:gd name="connsiteY2" fmla="*/ 947703 h 947703"/>
              <a:gd name="connsiteX3" fmla="*/ 0 w 1483234"/>
              <a:gd name="connsiteY3" fmla="*/ 947703 h 947703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83234" h="947703">
                <a:moveTo>
                  <a:pt x="0" y="0"/>
                </a:moveTo>
                <a:lnTo>
                  <a:pt x="1483234" y="0"/>
                </a:lnTo>
                <a:lnTo>
                  <a:pt x="1483234" y="947703"/>
                </a:lnTo>
                <a:lnTo>
                  <a:pt x="0" y="947703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zh-CN" altLang="en-US"/>
          </a:p>
        </p:txBody>
      </p:sp>
      <p:sp>
        <p:nvSpPr>
          <p:cNvPr id="21" name="任意多边形: 形状 20" descr="64b57c13-3dc3-4464-bae3-4b1824ae46df"/>
          <p:cNvSpPr/>
          <p:nvPr/>
        </p:nvSpPr>
        <p:spPr>
          <a:xfrm>
            <a:off x="11468510" y="5333644"/>
            <a:ext cx="60828" cy="60828"/>
          </a:xfrm>
          <a:custGeom>
            <a:gdLst>
              <a:gd name="connsiteX0" fmla="*/ 47149 w 47625"/>
              <a:gd name="connsiteY0" fmla="*/ 28099 h 47625"/>
              <a:gd name="connsiteX1" fmla="*/ 27146 w 47625"/>
              <a:gd name="connsiteY1" fmla="*/ 49054 h 47625"/>
              <a:gd name="connsiteX2" fmla="*/ 7144 w 47625"/>
              <a:gd name="connsiteY2" fmla="*/ 28099 h 47625"/>
              <a:gd name="connsiteX3" fmla="*/ 27146 w 47625"/>
              <a:gd name="connsiteY3" fmla="*/ 7144 h 47625"/>
              <a:gd name="connsiteX4" fmla="*/ 47149 w 47625"/>
              <a:gd name="connsiteY4" fmla="*/ 28099 h 47625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625" h="47625">
                <a:moveTo>
                  <a:pt x="47149" y="28099"/>
                </a:moveTo>
                <a:cubicBezTo>
                  <a:pt x="47149" y="39529"/>
                  <a:pt x="37624" y="49054"/>
                  <a:pt x="27146" y="49054"/>
                </a:cubicBezTo>
                <a:cubicBezTo>
                  <a:pt x="16669" y="49054"/>
                  <a:pt x="7144" y="39529"/>
                  <a:pt x="7144" y="28099"/>
                </a:cubicBezTo>
                <a:cubicBezTo>
                  <a:pt x="7144" y="16669"/>
                  <a:pt x="16669" y="7144"/>
                  <a:pt x="27146" y="7144"/>
                </a:cubicBezTo>
                <a:cubicBezTo>
                  <a:pt x="37624" y="7144"/>
                  <a:pt x="47149" y="16669"/>
                  <a:pt x="47149" y="28099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59" name="任意多边形: 形状 258" descr="d9cb6591-9271-4359-becb-07165b756cf3"/>
          <p:cNvSpPr/>
          <p:nvPr/>
        </p:nvSpPr>
        <p:spPr>
          <a:xfrm>
            <a:off x="10531148" y="6443761"/>
            <a:ext cx="1660852" cy="97325"/>
          </a:xfrm>
          <a:custGeom>
            <a:gdLst>
              <a:gd name="connsiteX0" fmla="*/ 0 w 1660852"/>
              <a:gd name="connsiteY0" fmla="*/ 0 h 97325"/>
              <a:gd name="connsiteX1" fmla="*/ 1660852 w 1660852"/>
              <a:gd name="connsiteY1" fmla="*/ 0 h 97325"/>
              <a:gd name="connsiteX2" fmla="*/ 1660852 w 1660852"/>
              <a:gd name="connsiteY2" fmla="*/ 97325 h 97325"/>
              <a:gd name="connsiteX3" fmla="*/ 47445 w 1660852"/>
              <a:gd name="connsiteY3" fmla="*/ 97325 h 97325"/>
              <a:gd name="connsiteX4" fmla="*/ 0 w 1660852"/>
              <a:gd name="connsiteY4" fmla="*/ 48662 h 97325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60851" h="97325">
                <a:moveTo>
                  <a:pt x="0" y="0"/>
                </a:moveTo>
                <a:lnTo>
                  <a:pt x="1660852" y="0"/>
                </a:lnTo>
                <a:lnTo>
                  <a:pt x="1660852" y="97325"/>
                </a:lnTo>
                <a:lnTo>
                  <a:pt x="47445" y="97325"/>
                </a:lnTo>
                <a:cubicBezTo>
                  <a:pt x="20680" y="97325"/>
                  <a:pt x="0" y="75427"/>
                  <a:pt x="0" y="48662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zh-CN" altLang="en-US"/>
          </a:p>
        </p:txBody>
      </p:sp>
      <p:sp>
        <p:nvSpPr>
          <p:cNvPr id="23" name="任意多边形: 形状 22" descr="fc7cf220-3532-4ff7-962d-e77576634270"/>
          <p:cNvSpPr/>
          <p:nvPr/>
        </p:nvSpPr>
        <p:spPr>
          <a:xfrm>
            <a:off x="7794486" y="6157259"/>
            <a:ext cx="815098" cy="389301"/>
          </a:xfrm>
          <a:custGeom>
            <a:gdLst>
              <a:gd name="connsiteX0" fmla="*/ 455771 w 638175"/>
              <a:gd name="connsiteY0" fmla="*/ 175736 h 304800"/>
              <a:gd name="connsiteX1" fmla="*/ 455771 w 638175"/>
              <a:gd name="connsiteY1" fmla="*/ 7144 h 304800"/>
              <a:gd name="connsiteX2" fmla="*/ 322421 w 638175"/>
              <a:gd name="connsiteY2" fmla="*/ 7144 h 304800"/>
              <a:gd name="connsiteX3" fmla="*/ 189071 w 638175"/>
              <a:gd name="connsiteY3" fmla="*/ 7144 h 304800"/>
              <a:gd name="connsiteX4" fmla="*/ 189071 w 638175"/>
              <a:gd name="connsiteY4" fmla="*/ 175736 h 304800"/>
              <a:gd name="connsiteX5" fmla="*/ 7144 w 638175"/>
              <a:gd name="connsiteY5" fmla="*/ 299561 h 304800"/>
              <a:gd name="connsiteX6" fmla="*/ 323374 w 638175"/>
              <a:gd name="connsiteY6" fmla="*/ 299561 h 304800"/>
              <a:gd name="connsiteX7" fmla="*/ 638651 w 638175"/>
              <a:gd name="connsiteY7" fmla="*/ 299561 h 304800"/>
              <a:gd name="connsiteX8" fmla="*/ 455771 w 638175"/>
              <a:gd name="connsiteY8" fmla="*/ 175736 h 30480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8175" h="304800">
                <a:moveTo>
                  <a:pt x="455771" y="175736"/>
                </a:moveTo>
                <a:cubicBezTo>
                  <a:pt x="455771" y="107156"/>
                  <a:pt x="455771" y="7144"/>
                  <a:pt x="455771" y="7144"/>
                </a:cubicBezTo>
                <a:lnTo>
                  <a:pt x="322421" y="7144"/>
                </a:lnTo>
                <a:lnTo>
                  <a:pt x="189071" y="7144"/>
                </a:lnTo>
                <a:cubicBezTo>
                  <a:pt x="189071" y="7144"/>
                  <a:pt x="189071" y="107156"/>
                  <a:pt x="189071" y="175736"/>
                </a:cubicBezTo>
                <a:cubicBezTo>
                  <a:pt x="189071" y="244316"/>
                  <a:pt x="7144" y="299561"/>
                  <a:pt x="7144" y="299561"/>
                </a:cubicBezTo>
                <a:lnTo>
                  <a:pt x="323374" y="299561"/>
                </a:lnTo>
                <a:lnTo>
                  <a:pt x="638651" y="299561"/>
                </a:lnTo>
                <a:cubicBezTo>
                  <a:pt x="637699" y="299561"/>
                  <a:pt x="455771" y="244316"/>
                  <a:pt x="455771" y="175736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4" name="任意多边形: 形状 23" descr="bc5f27f7-7d62-4cff-81f8-29c752d2632a"/>
          <p:cNvSpPr/>
          <p:nvPr/>
        </p:nvSpPr>
        <p:spPr>
          <a:xfrm>
            <a:off x="8025633" y="6115896"/>
            <a:ext cx="352804" cy="218982"/>
          </a:xfrm>
          <a:custGeom>
            <a:gdLst>
              <a:gd name="connsiteX0" fmla="*/ 274796 w 276225"/>
              <a:gd name="connsiteY0" fmla="*/ 170974 h 171450"/>
              <a:gd name="connsiteX1" fmla="*/ 274796 w 276225"/>
              <a:gd name="connsiteY1" fmla="*/ 7144 h 171450"/>
              <a:gd name="connsiteX2" fmla="*/ 7144 w 276225"/>
              <a:gd name="connsiteY2" fmla="*/ 7144 h 171450"/>
              <a:gd name="connsiteX3" fmla="*/ 7144 w 276225"/>
              <a:gd name="connsiteY3" fmla="*/ 170974 h 171450"/>
              <a:gd name="connsiteX4" fmla="*/ 274796 w 276225"/>
              <a:gd name="connsiteY4" fmla="*/ 170974 h 17145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6225" h="171450">
                <a:moveTo>
                  <a:pt x="274796" y="170974"/>
                </a:moveTo>
                <a:cubicBezTo>
                  <a:pt x="274796" y="102394"/>
                  <a:pt x="274796" y="7144"/>
                  <a:pt x="274796" y="7144"/>
                </a:cubicBezTo>
                <a:lnTo>
                  <a:pt x="7144" y="7144"/>
                </a:lnTo>
                <a:cubicBezTo>
                  <a:pt x="7144" y="7144"/>
                  <a:pt x="7144" y="102394"/>
                  <a:pt x="7144" y="170974"/>
                </a:cubicBezTo>
                <a:lnTo>
                  <a:pt x="274796" y="170974"/>
                </a:lnTo>
                <a:close/>
              </a:path>
            </a:pathLst>
          </a:custGeom>
          <a:solidFill>
            <a:srgbClr val="B9B8F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5" name="任意多边形: 形状 24" descr="b2e5d487-2337-498c-8ba5-ac45d2dd459a"/>
          <p:cNvSpPr/>
          <p:nvPr/>
        </p:nvSpPr>
        <p:spPr>
          <a:xfrm>
            <a:off x="6941674" y="4647502"/>
            <a:ext cx="2287141" cy="1435546"/>
          </a:xfrm>
          <a:custGeom>
            <a:gdLst>
              <a:gd name="connsiteX0" fmla="*/ 1736884 w 1790700"/>
              <a:gd name="connsiteY0" fmla="*/ 7144 h 1123950"/>
              <a:gd name="connsiteX1" fmla="*/ 59531 w 1790700"/>
              <a:gd name="connsiteY1" fmla="*/ 7144 h 1123950"/>
              <a:gd name="connsiteX2" fmla="*/ 7144 w 1790700"/>
              <a:gd name="connsiteY2" fmla="*/ 61436 h 1123950"/>
              <a:gd name="connsiteX3" fmla="*/ 7144 w 1790700"/>
              <a:gd name="connsiteY3" fmla="*/ 1125379 h 1123950"/>
              <a:gd name="connsiteX4" fmla="*/ 1789271 w 1790700"/>
              <a:gd name="connsiteY4" fmla="*/ 1125379 h 1123950"/>
              <a:gd name="connsiteX5" fmla="*/ 1789271 w 1790700"/>
              <a:gd name="connsiteY5" fmla="*/ 61436 h 1123950"/>
              <a:gd name="connsiteX6" fmla="*/ 1736884 w 1790700"/>
              <a:gd name="connsiteY6" fmla="*/ 7144 h 112395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90700" h="1123950">
                <a:moveTo>
                  <a:pt x="1736884" y="7144"/>
                </a:moveTo>
                <a:lnTo>
                  <a:pt x="59531" y="7144"/>
                </a:lnTo>
                <a:cubicBezTo>
                  <a:pt x="30004" y="7144"/>
                  <a:pt x="7144" y="30956"/>
                  <a:pt x="7144" y="61436"/>
                </a:cubicBezTo>
                <a:lnTo>
                  <a:pt x="7144" y="1125379"/>
                </a:lnTo>
                <a:lnTo>
                  <a:pt x="1789271" y="1125379"/>
                </a:lnTo>
                <a:lnTo>
                  <a:pt x="1789271" y="61436"/>
                </a:lnTo>
                <a:cubicBezTo>
                  <a:pt x="1789271" y="31909"/>
                  <a:pt x="1765459" y="7144"/>
                  <a:pt x="1736884" y="7144"/>
                </a:cubicBezTo>
                <a:close/>
              </a:path>
            </a:pathLst>
          </a:custGeom>
          <a:solidFill>
            <a:srgbClr val="566CD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6" name="任意多边形: 形状 25" descr="5e9aac07-e7db-456b-8438-055e98573b0c"/>
          <p:cNvSpPr/>
          <p:nvPr/>
        </p:nvSpPr>
        <p:spPr>
          <a:xfrm>
            <a:off x="6429501" y="5368925"/>
            <a:ext cx="875926" cy="243313"/>
          </a:xfrm>
          <a:custGeom>
            <a:gdLst>
              <a:gd name="connsiteX0" fmla="*/ 99536 w 685800"/>
              <a:gd name="connsiteY0" fmla="*/ 7144 h 190500"/>
              <a:gd name="connsiteX1" fmla="*/ 593884 w 685800"/>
              <a:gd name="connsiteY1" fmla="*/ 7144 h 190500"/>
              <a:gd name="connsiteX2" fmla="*/ 686276 w 685800"/>
              <a:gd name="connsiteY2" fmla="*/ 99536 h 190500"/>
              <a:gd name="connsiteX3" fmla="*/ 686276 w 685800"/>
              <a:gd name="connsiteY3" fmla="*/ 99536 h 190500"/>
              <a:gd name="connsiteX4" fmla="*/ 593884 w 685800"/>
              <a:gd name="connsiteY4" fmla="*/ 191929 h 190500"/>
              <a:gd name="connsiteX5" fmla="*/ 99536 w 685800"/>
              <a:gd name="connsiteY5" fmla="*/ 191929 h 190500"/>
              <a:gd name="connsiteX6" fmla="*/ 7144 w 685800"/>
              <a:gd name="connsiteY6" fmla="*/ 99536 h 190500"/>
              <a:gd name="connsiteX7" fmla="*/ 7144 w 685800"/>
              <a:gd name="connsiteY7" fmla="*/ 99536 h 190500"/>
              <a:gd name="connsiteX8" fmla="*/ 99536 w 685800"/>
              <a:gd name="connsiteY8" fmla="*/ 7144 h 19050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" h="190500">
                <a:moveTo>
                  <a:pt x="99536" y="7144"/>
                </a:moveTo>
                <a:lnTo>
                  <a:pt x="593884" y="7144"/>
                </a:lnTo>
                <a:cubicBezTo>
                  <a:pt x="645319" y="7144"/>
                  <a:pt x="686276" y="48101"/>
                  <a:pt x="686276" y="99536"/>
                </a:cubicBezTo>
                <a:lnTo>
                  <a:pt x="686276" y="99536"/>
                </a:lnTo>
                <a:cubicBezTo>
                  <a:pt x="686276" y="150971"/>
                  <a:pt x="645319" y="191929"/>
                  <a:pt x="593884" y="191929"/>
                </a:cubicBezTo>
                <a:lnTo>
                  <a:pt x="99536" y="191929"/>
                </a:lnTo>
                <a:cubicBezTo>
                  <a:pt x="48101" y="191929"/>
                  <a:pt x="7144" y="150971"/>
                  <a:pt x="7144" y="99536"/>
                </a:cubicBezTo>
                <a:lnTo>
                  <a:pt x="7144" y="99536"/>
                </a:lnTo>
                <a:cubicBezTo>
                  <a:pt x="7144" y="48101"/>
                  <a:pt x="48101" y="7144"/>
                  <a:pt x="99536" y="7144"/>
                </a:cubicBezTo>
                <a:close/>
              </a:path>
            </a:pathLst>
          </a:custGeom>
          <a:solidFill>
            <a:srgbClr val="566CD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7" name="任意多边形: 形状 26" descr="5aed8cf5-c457-478d-b95a-4dd904454dcd"/>
          <p:cNvSpPr/>
          <p:nvPr/>
        </p:nvSpPr>
        <p:spPr>
          <a:xfrm>
            <a:off x="6576705" y="4991791"/>
            <a:ext cx="523123" cy="243313"/>
          </a:xfrm>
          <a:custGeom>
            <a:gdLst>
              <a:gd name="connsiteX0" fmla="*/ 99536 w 409575"/>
              <a:gd name="connsiteY0" fmla="*/ 7144 h 190500"/>
              <a:gd name="connsiteX1" fmla="*/ 315754 w 409575"/>
              <a:gd name="connsiteY1" fmla="*/ 7144 h 190500"/>
              <a:gd name="connsiteX2" fmla="*/ 408146 w 409575"/>
              <a:gd name="connsiteY2" fmla="*/ 99536 h 190500"/>
              <a:gd name="connsiteX3" fmla="*/ 408146 w 409575"/>
              <a:gd name="connsiteY3" fmla="*/ 99536 h 190500"/>
              <a:gd name="connsiteX4" fmla="*/ 315754 w 409575"/>
              <a:gd name="connsiteY4" fmla="*/ 191929 h 190500"/>
              <a:gd name="connsiteX5" fmla="*/ 99536 w 409575"/>
              <a:gd name="connsiteY5" fmla="*/ 191929 h 190500"/>
              <a:gd name="connsiteX6" fmla="*/ 7144 w 409575"/>
              <a:gd name="connsiteY6" fmla="*/ 99536 h 190500"/>
              <a:gd name="connsiteX7" fmla="*/ 7144 w 409575"/>
              <a:gd name="connsiteY7" fmla="*/ 99536 h 190500"/>
              <a:gd name="connsiteX8" fmla="*/ 99536 w 409575"/>
              <a:gd name="connsiteY8" fmla="*/ 7144 h 19050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9575" h="190500">
                <a:moveTo>
                  <a:pt x="99536" y="7144"/>
                </a:moveTo>
                <a:lnTo>
                  <a:pt x="315754" y="7144"/>
                </a:lnTo>
                <a:cubicBezTo>
                  <a:pt x="367189" y="7144"/>
                  <a:pt x="408146" y="48101"/>
                  <a:pt x="408146" y="99536"/>
                </a:cubicBezTo>
                <a:lnTo>
                  <a:pt x="408146" y="99536"/>
                </a:lnTo>
                <a:cubicBezTo>
                  <a:pt x="408146" y="150971"/>
                  <a:pt x="367189" y="191929"/>
                  <a:pt x="315754" y="191929"/>
                </a:cubicBezTo>
                <a:lnTo>
                  <a:pt x="99536" y="191929"/>
                </a:lnTo>
                <a:cubicBezTo>
                  <a:pt x="48101" y="191929"/>
                  <a:pt x="7144" y="150971"/>
                  <a:pt x="7144" y="99536"/>
                </a:cubicBezTo>
                <a:lnTo>
                  <a:pt x="7144" y="99536"/>
                </a:lnTo>
                <a:cubicBezTo>
                  <a:pt x="7144" y="48101"/>
                  <a:pt x="49054" y="7144"/>
                  <a:pt x="99536" y="7144"/>
                </a:cubicBezTo>
                <a:close/>
              </a:path>
            </a:pathLst>
          </a:custGeom>
          <a:solidFill>
            <a:srgbClr val="566CD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8" name="任意多边形: 形状 27" descr="8ae15d0d-8059-47a8-8443-360a7105a3b2"/>
          <p:cNvSpPr/>
          <p:nvPr/>
        </p:nvSpPr>
        <p:spPr>
          <a:xfrm>
            <a:off x="6318793" y="5826564"/>
            <a:ext cx="1094908" cy="243313"/>
          </a:xfrm>
          <a:custGeom>
            <a:gdLst>
              <a:gd name="connsiteX0" fmla="*/ 96679 w 857250"/>
              <a:gd name="connsiteY0" fmla="*/ 7144 h 190500"/>
              <a:gd name="connsiteX1" fmla="*/ 771049 w 857250"/>
              <a:gd name="connsiteY1" fmla="*/ 7144 h 190500"/>
              <a:gd name="connsiteX2" fmla="*/ 859631 w 857250"/>
              <a:gd name="connsiteY2" fmla="*/ 96679 h 190500"/>
              <a:gd name="connsiteX3" fmla="*/ 859631 w 857250"/>
              <a:gd name="connsiteY3" fmla="*/ 96679 h 190500"/>
              <a:gd name="connsiteX4" fmla="*/ 771049 w 857250"/>
              <a:gd name="connsiteY4" fmla="*/ 185261 h 190500"/>
              <a:gd name="connsiteX5" fmla="*/ 96679 w 857250"/>
              <a:gd name="connsiteY5" fmla="*/ 185261 h 190500"/>
              <a:gd name="connsiteX6" fmla="*/ 7144 w 857250"/>
              <a:gd name="connsiteY6" fmla="*/ 96679 h 190500"/>
              <a:gd name="connsiteX7" fmla="*/ 7144 w 857250"/>
              <a:gd name="connsiteY7" fmla="*/ 96679 h 190500"/>
              <a:gd name="connsiteX8" fmla="*/ 96679 w 857250"/>
              <a:gd name="connsiteY8" fmla="*/ 7144 h 19050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57250" h="190500">
                <a:moveTo>
                  <a:pt x="96679" y="7144"/>
                </a:moveTo>
                <a:lnTo>
                  <a:pt x="771049" y="7144"/>
                </a:lnTo>
                <a:cubicBezTo>
                  <a:pt x="820579" y="7144"/>
                  <a:pt x="859631" y="47149"/>
                  <a:pt x="859631" y="96679"/>
                </a:cubicBezTo>
                <a:lnTo>
                  <a:pt x="859631" y="96679"/>
                </a:lnTo>
                <a:cubicBezTo>
                  <a:pt x="859631" y="146209"/>
                  <a:pt x="819626" y="185261"/>
                  <a:pt x="771049" y="185261"/>
                </a:cubicBezTo>
                <a:lnTo>
                  <a:pt x="96679" y="185261"/>
                </a:lnTo>
                <a:cubicBezTo>
                  <a:pt x="47149" y="185261"/>
                  <a:pt x="7144" y="145256"/>
                  <a:pt x="7144" y="96679"/>
                </a:cubicBezTo>
                <a:lnTo>
                  <a:pt x="7144" y="96679"/>
                </a:lnTo>
                <a:cubicBezTo>
                  <a:pt x="7144" y="47149"/>
                  <a:pt x="47149" y="7144"/>
                  <a:pt x="96679" y="7144"/>
                </a:cubicBezTo>
                <a:close/>
              </a:path>
            </a:pathLst>
          </a:custGeom>
          <a:solidFill>
            <a:srgbClr val="566CD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9" name="任意多边形: 形状 28" descr="0f85a5e8-a717-4f75-bcc8-a8bfe5051b25"/>
          <p:cNvSpPr/>
          <p:nvPr/>
        </p:nvSpPr>
        <p:spPr>
          <a:xfrm>
            <a:off x="6206869" y="4696165"/>
            <a:ext cx="401466" cy="170319"/>
          </a:xfrm>
          <a:custGeom>
            <a:gdLst>
              <a:gd name="connsiteX0" fmla="*/ 67151 w 314325"/>
              <a:gd name="connsiteY0" fmla="*/ 7144 h 133350"/>
              <a:gd name="connsiteX1" fmla="*/ 253841 w 314325"/>
              <a:gd name="connsiteY1" fmla="*/ 7144 h 133350"/>
              <a:gd name="connsiteX2" fmla="*/ 313849 w 314325"/>
              <a:gd name="connsiteY2" fmla="*/ 67151 h 133350"/>
              <a:gd name="connsiteX3" fmla="*/ 313849 w 314325"/>
              <a:gd name="connsiteY3" fmla="*/ 67151 h 133350"/>
              <a:gd name="connsiteX4" fmla="*/ 253841 w 314325"/>
              <a:gd name="connsiteY4" fmla="*/ 127159 h 133350"/>
              <a:gd name="connsiteX5" fmla="*/ 67151 w 314325"/>
              <a:gd name="connsiteY5" fmla="*/ 127159 h 133350"/>
              <a:gd name="connsiteX6" fmla="*/ 7144 w 314325"/>
              <a:gd name="connsiteY6" fmla="*/ 67151 h 133350"/>
              <a:gd name="connsiteX7" fmla="*/ 7144 w 314325"/>
              <a:gd name="connsiteY7" fmla="*/ 67151 h 133350"/>
              <a:gd name="connsiteX8" fmla="*/ 67151 w 314325"/>
              <a:gd name="connsiteY8" fmla="*/ 7144 h 13335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4325" h="133350">
                <a:moveTo>
                  <a:pt x="67151" y="7144"/>
                </a:moveTo>
                <a:lnTo>
                  <a:pt x="253841" y="7144"/>
                </a:lnTo>
                <a:cubicBezTo>
                  <a:pt x="287179" y="7144"/>
                  <a:pt x="313849" y="33814"/>
                  <a:pt x="313849" y="67151"/>
                </a:cubicBezTo>
                <a:lnTo>
                  <a:pt x="313849" y="67151"/>
                </a:lnTo>
                <a:cubicBezTo>
                  <a:pt x="313849" y="100489"/>
                  <a:pt x="287179" y="127159"/>
                  <a:pt x="253841" y="127159"/>
                </a:cubicBezTo>
                <a:lnTo>
                  <a:pt x="67151" y="127159"/>
                </a:lnTo>
                <a:cubicBezTo>
                  <a:pt x="33814" y="127159"/>
                  <a:pt x="7144" y="100489"/>
                  <a:pt x="7144" y="67151"/>
                </a:cubicBezTo>
                <a:lnTo>
                  <a:pt x="7144" y="67151"/>
                </a:lnTo>
                <a:cubicBezTo>
                  <a:pt x="7144" y="33814"/>
                  <a:pt x="33814" y="7144"/>
                  <a:pt x="67151" y="7144"/>
                </a:cubicBezTo>
                <a:close/>
              </a:path>
            </a:pathLst>
          </a:custGeom>
          <a:solidFill>
            <a:srgbClr val="566CD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0" name="任意多边形: 形状 29" descr="c5334820-b361-4aa3-a8d3-ba50075ae326"/>
          <p:cNvSpPr/>
          <p:nvPr/>
        </p:nvSpPr>
        <p:spPr>
          <a:xfrm>
            <a:off x="6655782" y="5603722"/>
            <a:ext cx="450129" cy="243313"/>
          </a:xfrm>
          <a:custGeom>
            <a:gdLst>
              <a:gd name="connsiteX0" fmla="*/ 7144 w 352425"/>
              <a:gd name="connsiteY0" fmla="*/ 7144 h 190500"/>
              <a:gd name="connsiteX1" fmla="*/ 351949 w 352425"/>
              <a:gd name="connsiteY1" fmla="*/ 7144 h 190500"/>
              <a:gd name="connsiteX2" fmla="*/ 286226 w 352425"/>
              <a:gd name="connsiteY2" fmla="*/ 34766 h 190500"/>
              <a:gd name="connsiteX3" fmla="*/ 259556 w 352425"/>
              <a:gd name="connsiteY3" fmla="*/ 97631 h 190500"/>
              <a:gd name="connsiteX4" fmla="*/ 351949 w 352425"/>
              <a:gd name="connsiteY4" fmla="*/ 187166 h 190500"/>
              <a:gd name="connsiteX5" fmla="*/ 7144 w 352425"/>
              <a:gd name="connsiteY5" fmla="*/ 187166 h 190500"/>
              <a:gd name="connsiteX6" fmla="*/ 72866 w 352425"/>
              <a:gd name="connsiteY6" fmla="*/ 163354 h 190500"/>
              <a:gd name="connsiteX7" fmla="*/ 99536 w 352425"/>
              <a:gd name="connsiteY7" fmla="*/ 98584 h 190500"/>
              <a:gd name="connsiteX8" fmla="*/ 7144 w 352425"/>
              <a:gd name="connsiteY8" fmla="*/ 7144 h 19050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2425" h="190500">
                <a:moveTo>
                  <a:pt x="7144" y="7144"/>
                </a:moveTo>
                <a:lnTo>
                  <a:pt x="351949" y="7144"/>
                </a:lnTo>
                <a:cubicBezTo>
                  <a:pt x="326231" y="7144"/>
                  <a:pt x="303371" y="18574"/>
                  <a:pt x="286226" y="34766"/>
                </a:cubicBezTo>
                <a:cubicBezTo>
                  <a:pt x="269081" y="51911"/>
                  <a:pt x="259556" y="71914"/>
                  <a:pt x="259556" y="97631"/>
                </a:cubicBezTo>
                <a:cubicBezTo>
                  <a:pt x="259556" y="149066"/>
                  <a:pt x="300514" y="187166"/>
                  <a:pt x="351949" y="187166"/>
                </a:cubicBezTo>
                <a:lnTo>
                  <a:pt x="7144" y="187166"/>
                </a:lnTo>
                <a:cubicBezTo>
                  <a:pt x="32861" y="187166"/>
                  <a:pt x="55721" y="180499"/>
                  <a:pt x="72866" y="163354"/>
                </a:cubicBezTo>
                <a:cubicBezTo>
                  <a:pt x="89059" y="146209"/>
                  <a:pt x="99536" y="124301"/>
                  <a:pt x="99536" y="98584"/>
                </a:cubicBezTo>
                <a:cubicBezTo>
                  <a:pt x="99536" y="48101"/>
                  <a:pt x="58579" y="7144"/>
                  <a:pt x="7144" y="7144"/>
                </a:cubicBezTo>
                <a:close/>
              </a:path>
            </a:pathLst>
          </a:custGeom>
          <a:solidFill>
            <a:srgbClr val="566CD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1" name="任意多边形: 形状 30" descr="6338d21a-7775-4773-97f5-312a2bf33d02"/>
          <p:cNvSpPr/>
          <p:nvPr/>
        </p:nvSpPr>
        <p:spPr>
          <a:xfrm>
            <a:off x="7051165" y="4749694"/>
            <a:ext cx="2068159" cy="1240895"/>
          </a:xfrm>
          <a:custGeom>
            <a:gdLst>
              <a:gd name="connsiteX0" fmla="*/ 7144 w 1619250"/>
              <a:gd name="connsiteY0" fmla="*/ 7144 h 971550"/>
              <a:gd name="connsiteX1" fmla="*/ 1620679 w 1619250"/>
              <a:gd name="connsiteY1" fmla="*/ 7144 h 971550"/>
              <a:gd name="connsiteX2" fmla="*/ 1620679 w 1619250"/>
              <a:gd name="connsiteY2" fmla="*/ 966311 h 971550"/>
              <a:gd name="connsiteX3" fmla="*/ 7144 w 1619250"/>
              <a:gd name="connsiteY3" fmla="*/ 966311 h 97155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19250" h="971550">
                <a:moveTo>
                  <a:pt x="7144" y="7144"/>
                </a:moveTo>
                <a:lnTo>
                  <a:pt x="1620679" y="7144"/>
                </a:lnTo>
                <a:lnTo>
                  <a:pt x="1620679" y="966311"/>
                </a:lnTo>
                <a:lnTo>
                  <a:pt x="7144" y="966311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2" name="任意多边形: 形状 31" descr="0cb83d32-e8e5-430a-a401-6b3da0d10584"/>
          <p:cNvSpPr/>
          <p:nvPr/>
        </p:nvSpPr>
        <p:spPr>
          <a:xfrm>
            <a:off x="6941674" y="6062367"/>
            <a:ext cx="2287141" cy="170319"/>
          </a:xfrm>
          <a:custGeom>
            <a:gdLst>
              <a:gd name="connsiteX0" fmla="*/ 7144 w 1790700"/>
              <a:gd name="connsiteY0" fmla="*/ 7144 h 133350"/>
              <a:gd name="connsiteX1" fmla="*/ 7144 w 1790700"/>
              <a:gd name="connsiteY1" fmla="*/ 76676 h 133350"/>
              <a:gd name="connsiteX2" fmla="*/ 59531 w 1790700"/>
              <a:gd name="connsiteY2" fmla="*/ 130969 h 133350"/>
              <a:gd name="connsiteX3" fmla="*/ 1736884 w 1790700"/>
              <a:gd name="connsiteY3" fmla="*/ 130969 h 133350"/>
              <a:gd name="connsiteX4" fmla="*/ 1789271 w 1790700"/>
              <a:gd name="connsiteY4" fmla="*/ 76676 h 133350"/>
              <a:gd name="connsiteX5" fmla="*/ 1789271 w 1790700"/>
              <a:gd name="connsiteY5" fmla="*/ 7144 h 133350"/>
              <a:gd name="connsiteX6" fmla="*/ 7144 w 1790700"/>
              <a:gd name="connsiteY6" fmla="*/ 7144 h 13335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90700" h="133350">
                <a:moveTo>
                  <a:pt x="7144" y="7144"/>
                </a:moveTo>
                <a:lnTo>
                  <a:pt x="7144" y="76676"/>
                </a:lnTo>
                <a:cubicBezTo>
                  <a:pt x="7144" y="106204"/>
                  <a:pt x="30956" y="130969"/>
                  <a:pt x="59531" y="130969"/>
                </a:cubicBezTo>
                <a:lnTo>
                  <a:pt x="1736884" y="130969"/>
                </a:lnTo>
                <a:cubicBezTo>
                  <a:pt x="1766411" y="130969"/>
                  <a:pt x="1789271" y="107156"/>
                  <a:pt x="1789271" y="76676"/>
                </a:cubicBezTo>
                <a:lnTo>
                  <a:pt x="1789271" y="7144"/>
                </a:lnTo>
                <a:lnTo>
                  <a:pt x="7144" y="7144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3" name="任意多边形: 形状 32" descr="d1dba7a3-c41c-4cc1-9c15-7471af2cb270"/>
          <p:cNvSpPr/>
          <p:nvPr/>
        </p:nvSpPr>
        <p:spPr>
          <a:xfrm>
            <a:off x="7051165" y="4749694"/>
            <a:ext cx="2068159" cy="121656"/>
          </a:xfrm>
          <a:custGeom>
            <a:gdLst>
              <a:gd name="connsiteX0" fmla="*/ 7144 w 1619250"/>
              <a:gd name="connsiteY0" fmla="*/ 7144 h 95250"/>
              <a:gd name="connsiteX1" fmla="*/ 1620679 w 1619250"/>
              <a:gd name="connsiteY1" fmla="*/ 7144 h 95250"/>
              <a:gd name="connsiteX2" fmla="*/ 1620679 w 1619250"/>
              <a:gd name="connsiteY2" fmla="*/ 94774 h 95250"/>
              <a:gd name="connsiteX3" fmla="*/ 7144 w 1619250"/>
              <a:gd name="connsiteY3" fmla="*/ 94774 h 9525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19250" h="95250">
                <a:moveTo>
                  <a:pt x="7144" y="7144"/>
                </a:moveTo>
                <a:lnTo>
                  <a:pt x="1620679" y="7144"/>
                </a:lnTo>
                <a:lnTo>
                  <a:pt x="1620679" y="94774"/>
                </a:lnTo>
                <a:lnTo>
                  <a:pt x="7144" y="94774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4" name="任意多边形: 形状 33" descr="0c7118ef-a220-41e9-a816-2570d7da5226"/>
          <p:cNvSpPr/>
          <p:nvPr/>
        </p:nvSpPr>
        <p:spPr>
          <a:xfrm>
            <a:off x="7051165" y="5894481"/>
            <a:ext cx="2068159" cy="97325"/>
          </a:xfrm>
          <a:custGeom>
            <a:gdLst>
              <a:gd name="connsiteX0" fmla="*/ 7144 w 1619250"/>
              <a:gd name="connsiteY0" fmla="*/ 7144 h 76200"/>
              <a:gd name="connsiteX1" fmla="*/ 1620679 w 1619250"/>
              <a:gd name="connsiteY1" fmla="*/ 7144 h 76200"/>
              <a:gd name="connsiteX2" fmla="*/ 1620679 w 1619250"/>
              <a:gd name="connsiteY2" fmla="*/ 69056 h 76200"/>
              <a:gd name="connsiteX3" fmla="*/ 7144 w 1619250"/>
              <a:gd name="connsiteY3" fmla="*/ 69056 h 7620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19250" h="76200">
                <a:moveTo>
                  <a:pt x="7144" y="7144"/>
                </a:moveTo>
                <a:lnTo>
                  <a:pt x="1620679" y="7144"/>
                </a:lnTo>
                <a:lnTo>
                  <a:pt x="1620679" y="69056"/>
                </a:lnTo>
                <a:lnTo>
                  <a:pt x="7144" y="69056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5" name="任意多边形: 形状 34" descr="408ec09d-80f9-4621-8b75-c81c64ba26bd"/>
          <p:cNvSpPr/>
          <p:nvPr/>
        </p:nvSpPr>
        <p:spPr>
          <a:xfrm>
            <a:off x="8545105" y="3722914"/>
            <a:ext cx="2542619" cy="2542619"/>
          </a:xfrm>
          <a:custGeom>
            <a:gdLst>
              <a:gd name="connsiteX0" fmla="*/ 1909286 w 1990725"/>
              <a:gd name="connsiteY0" fmla="*/ 1987391 h 1990725"/>
              <a:gd name="connsiteX1" fmla="*/ 86201 w 1990725"/>
              <a:gd name="connsiteY1" fmla="*/ 1987391 h 1990725"/>
              <a:gd name="connsiteX2" fmla="*/ 7144 w 1990725"/>
              <a:gd name="connsiteY2" fmla="*/ 1908334 h 1990725"/>
              <a:gd name="connsiteX3" fmla="*/ 7144 w 1990725"/>
              <a:gd name="connsiteY3" fmla="*/ 86201 h 1990725"/>
              <a:gd name="connsiteX4" fmla="*/ 86201 w 1990725"/>
              <a:gd name="connsiteY4" fmla="*/ 7144 h 1990725"/>
              <a:gd name="connsiteX5" fmla="*/ 1909286 w 1990725"/>
              <a:gd name="connsiteY5" fmla="*/ 7144 h 1990725"/>
              <a:gd name="connsiteX6" fmla="*/ 1988344 w 1990725"/>
              <a:gd name="connsiteY6" fmla="*/ 86201 h 1990725"/>
              <a:gd name="connsiteX7" fmla="*/ 1988344 w 1990725"/>
              <a:gd name="connsiteY7" fmla="*/ 1909286 h 1990725"/>
              <a:gd name="connsiteX8" fmla="*/ 1909286 w 1990725"/>
              <a:gd name="connsiteY8" fmla="*/ 1987391 h 1990725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90725" h="1990725">
                <a:moveTo>
                  <a:pt x="1909286" y="1987391"/>
                </a:moveTo>
                <a:lnTo>
                  <a:pt x="86201" y="1987391"/>
                </a:lnTo>
                <a:cubicBezTo>
                  <a:pt x="42386" y="1987391"/>
                  <a:pt x="7144" y="1952149"/>
                  <a:pt x="7144" y="1908334"/>
                </a:cubicBezTo>
                <a:lnTo>
                  <a:pt x="7144" y="86201"/>
                </a:lnTo>
                <a:cubicBezTo>
                  <a:pt x="7144" y="42386"/>
                  <a:pt x="42386" y="7144"/>
                  <a:pt x="86201" y="7144"/>
                </a:cubicBezTo>
                <a:lnTo>
                  <a:pt x="1909286" y="7144"/>
                </a:lnTo>
                <a:cubicBezTo>
                  <a:pt x="1953101" y="7144"/>
                  <a:pt x="1988344" y="42386"/>
                  <a:pt x="1988344" y="86201"/>
                </a:cubicBezTo>
                <a:lnTo>
                  <a:pt x="1988344" y="1909286"/>
                </a:lnTo>
                <a:cubicBezTo>
                  <a:pt x="1987391" y="1952149"/>
                  <a:pt x="1952149" y="1987391"/>
                  <a:pt x="1909286" y="1987391"/>
                </a:cubicBezTo>
                <a:close/>
              </a:path>
            </a:pathLst>
          </a:custGeom>
          <a:solidFill>
            <a:srgbClr val="B9B8F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6" name="任意多边形: 形状 35" descr="d66c9aad-df55-4108-b7a3-5c5ae3bbe3d9"/>
          <p:cNvSpPr/>
          <p:nvPr/>
        </p:nvSpPr>
        <p:spPr>
          <a:xfrm>
            <a:off x="8770170" y="3947979"/>
            <a:ext cx="2092490" cy="2092490"/>
          </a:xfrm>
          <a:custGeom>
            <a:gdLst>
              <a:gd name="connsiteX0" fmla="*/ 7144 w 1638300"/>
              <a:gd name="connsiteY0" fmla="*/ 7144 h 1638300"/>
              <a:gd name="connsiteX1" fmla="*/ 1634966 w 1638300"/>
              <a:gd name="connsiteY1" fmla="*/ 7144 h 1638300"/>
              <a:gd name="connsiteX2" fmla="*/ 1634966 w 1638300"/>
              <a:gd name="connsiteY2" fmla="*/ 1634966 h 1638300"/>
              <a:gd name="connsiteX3" fmla="*/ 7144 w 1638300"/>
              <a:gd name="connsiteY3" fmla="*/ 1634966 h 163830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38300" h="1638300">
                <a:moveTo>
                  <a:pt x="7144" y="7144"/>
                </a:moveTo>
                <a:lnTo>
                  <a:pt x="1634966" y="7144"/>
                </a:lnTo>
                <a:lnTo>
                  <a:pt x="1634966" y="1634966"/>
                </a:lnTo>
                <a:lnTo>
                  <a:pt x="7144" y="1634966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7" name="任意多边形: 形状 36" descr="bcf33dd8-d0db-4a1a-a0a2-b4c4b253db17"/>
          <p:cNvSpPr/>
          <p:nvPr/>
        </p:nvSpPr>
        <p:spPr>
          <a:xfrm>
            <a:off x="8648514" y="4201024"/>
            <a:ext cx="255478" cy="486626"/>
          </a:xfrm>
          <a:custGeom>
            <a:gdLst>
              <a:gd name="connsiteX0" fmla="*/ 102394 w 200025"/>
              <a:gd name="connsiteY0" fmla="*/ 7144 h 381000"/>
              <a:gd name="connsiteX1" fmla="*/ 102394 w 200025"/>
              <a:gd name="connsiteY1" fmla="*/ 121444 h 381000"/>
              <a:gd name="connsiteX2" fmla="*/ 7144 w 200025"/>
              <a:gd name="connsiteY2" fmla="*/ 121444 h 381000"/>
              <a:gd name="connsiteX3" fmla="*/ 7144 w 200025"/>
              <a:gd name="connsiteY3" fmla="*/ 267176 h 381000"/>
              <a:gd name="connsiteX4" fmla="*/ 102394 w 200025"/>
              <a:gd name="connsiteY4" fmla="*/ 267176 h 381000"/>
              <a:gd name="connsiteX5" fmla="*/ 102394 w 200025"/>
              <a:gd name="connsiteY5" fmla="*/ 381476 h 381000"/>
              <a:gd name="connsiteX6" fmla="*/ 198596 w 200025"/>
              <a:gd name="connsiteY6" fmla="*/ 381476 h 381000"/>
              <a:gd name="connsiteX7" fmla="*/ 198596 w 200025"/>
              <a:gd name="connsiteY7" fmla="*/ 7144 h 38100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0025" h="381000">
                <a:moveTo>
                  <a:pt x="102394" y="7144"/>
                </a:moveTo>
                <a:lnTo>
                  <a:pt x="102394" y="121444"/>
                </a:lnTo>
                <a:lnTo>
                  <a:pt x="7144" y="121444"/>
                </a:lnTo>
                <a:lnTo>
                  <a:pt x="7144" y="267176"/>
                </a:lnTo>
                <a:lnTo>
                  <a:pt x="102394" y="267176"/>
                </a:lnTo>
                <a:lnTo>
                  <a:pt x="102394" y="381476"/>
                </a:lnTo>
                <a:lnTo>
                  <a:pt x="198596" y="381476"/>
                </a:lnTo>
                <a:lnTo>
                  <a:pt x="198596" y="7144"/>
                </a:lnTo>
                <a:close/>
              </a:path>
            </a:pathLst>
          </a:custGeom>
          <a:solidFill>
            <a:srgbClr val="B9B8F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8" name="任意多边形: 形状 37" descr="d34804de-dbcb-4631-8e43-4af00d08385b"/>
          <p:cNvSpPr/>
          <p:nvPr/>
        </p:nvSpPr>
        <p:spPr>
          <a:xfrm>
            <a:off x="8648514" y="4201024"/>
            <a:ext cx="133822" cy="158153"/>
          </a:xfrm>
          <a:custGeom>
            <a:gdLst>
              <a:gd name="connsiteX0" fmla="*/ 7144 w 104775"/>
              <a:gd name="connsiteY0" fmla="*/ 7144 h 123825"/>
              <a:gd name="connsiteX1" fmla="*/ 102394 w 104775"/>
              <a:gd name="connsiteY1" fmla="*/ 7144 h 123825"/>
              <a:gd name="connsiteX2" fmla="*/ 102394 w 104775"/>
              <a:gd name="connsiteY2" fmla="*/ 121444 h 123825"/>
              <a:gd name="connsiteX3" fmla="*/ 7144 w 104775"/>
              <a:gd name="connsiteY3" fmla="*/ 121444 h 123825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4775" h="123825">
                <a:moveTo>
                  <a:pt x="7144" y="7144"/>
                </a:moveTo>
                <a:lnTo>
                  <a:pt x="102394" y="7144"/>
                </a:lnTo>
                <a:lnTo>
                  <a:pt x="102394" y="121444"/>
                </a:lnTo>
                <a:lnTo>
                  <a:pt x="7144" y="121444"/>
                </a:lnTo>
                <a:close/>
              </a:path>
            </a:pathLst>
          </a:custGeom>
          <a:solidFill>
            <a:srgbClr val="2143A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9" name="任意多边形: 形状 38" descr="018a4b8d-a1ee-4788-a24c-d894bac84d76"/>
          <p:cNvSpPr/>
          <p:nvPr/>
        </p:nvSpPr>
        <p:spPr>
          <a:xfrm>
            <a:off x="8648514" y="4533145"/>
            <a:ext cx="133822" cy="158153"/>
          </a:xfrm>
          <a:custGeom>
            <a:gdLst>
              <a:gd name="connsiteX0" fmla="*/ 7144 w 104775"/>
              <a:gd name="connsiteY0" fmla="*/ 7144 h 123825"/>
              <a:gd name="connsiteX1" fmla="*/ 102394 w 104775"/>
              <a:gd name="connsiteY1" fmla="*/ 7144 h 123825"/>
              <a:gd name="connsiteX2" fmla="*/ 102394 w 104775"/>
              <a:gd name="connsiteY2" fmla="*/ 121444 h 123825"/>
              <a:gd name="connsiteX3" fmla="*/ 7144 w 104775"/>
              <a:gd name="connsiteY3" fmla="*/ 121444 h 123825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4775" h="123825">
                <a:moveTo>
                  <a:pt x="7144" y="7144"/>
                </a:moveTo>
                <a:lnTo>
                  <a:pt x="102394" y="7144"/>
                </a:lnTo>
                <a:lnTo>
                  <a:pt x="102394" y="121444"/>
                </a:lnTo>
                <a:lnTo>
                  <a:pt x="7144" y="121444"/>
                </a:lnTo>
                <a:close/>
              </a:path>
            </a:pathLst>
          </a:custGeom>
          <a:solidFill>
            <a:srgbClr val="2143A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0" name="任意多边形: 形状 39" descr="8e929b56-3589-4334-bdd9-b77b27db0b5e"/>
          <p:cNvSpPr/>
          <p:nvPr/>
        </p:nvSpPr>
        <p:spPr>
          <a:xfrm>
            <a:off x="8648514" y="5297148"/>
            <a:ext cx="133822" cy="158153"/>
          </a:xfrm>
          <a:custGeom>
            <a:gdLst>
              <a:gd name="connsiteX0" fmla="*/ 7144 w 104775"/>
              <a:gd name="connsiteY0" fmla="*/ 7144 h 123825"/>
              <a:gd name="connsiteX1" fmla="*/ 102394 w 104775"/>
              <a:gd name="connsiteY1" fmla="*/ 7144 h 123825"/>
              <a:gd name="connsiteX2" fmla="*/ 102394 w 104775"/>
              <a:gd name="connsiteY2" fmla="*/ 121444 h 123825"/>
              <a:gd name="connsiteX3" fmla="*/ 7144 w 104775"/>
              <a:gd name="connsiteY3" fmla="*/ 121444 h 123825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4775" h="123825">
                <a:moveTo>
                  <a:pt x="7144" y="7144"/>
                </a:moveTo>
                <a:lnTo>
                  <a:pt x="102394" y="7144"/>
                </a:lnTo>
                <a:lnTo>
                  <a:pt x="102394" y="121444"/>
                </a:lnTo>
                <a:lnTo>
                  <a:pt x="7144" y="121444"/>
                </a:lnTo>
                <a:close/>
              </a:path>
            </a:pathLst>
          </a:custGeom>
          <a:solidFill>
            <a:srgbClr val="2143A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1" name="任意多边形: 形状 40" descr="8c242c93-83b7-46f9-af16-2bbf2c5a0619"/>
          <p:cNvSpPr/>
          <p:nvPr/>
        </p:nvSpPr>
        <p:spPr>
          <a:xfrm>
            <a:off x="8648514" y="5629270"/>
            <a:ext cx="133822" cy="158153"/>
          </a:xfrm>
          <a:custGeom>
            <a:gdLst>
              <a:gd name="connsiteX0" fmla="*/ 7144 w 104775"/>
              <a:gd name="connsiteY0" fmla="*/ 7144 h 123825"/>
              <a:gd name="connsiteX1" fmla="*/ 102394 w 104775"/>
              <a:gd name="connsiteY1" fmla="*/ 7144 h 123825"/>
              <a:gd name="connsiteX2" fmla="*/ 102394 w 104775"/>
              <a:gd name="connsiteY2" fmla="*/ 121444 h 123825"/>
              <a:gd name="connsiteX3" fmla="*/ 7144 w 104775"/>
              <a:gd name="connsiteY3" fmla="*/ 121444 h 123825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4775" h="123825">
                <a:moveTo>
                  <a:pt x="7144" y="7144"/>
                </a:moveTo>
                <a:lnTo>
                  <a:pt x="102394" y="7144"/>
                </a:lnTo>
                <a:lnTo>
                  <a:pt x="102394" y="121444"/>
                </a:lnTo>
                <a:lnTo>
                  <a:pt x="7144" y="121444"/>
                </a:lnTo>
                <a:close/>
              </a:path>
            </a:pathLst>
          </a:custGeom>
          <a:solidFill>
            <a:srgbClr val="2143A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2" name="任意多边形: 形状 41" descr="b1fff6c5-2698-4209-8758-53a9fde4ee59"/>
          <p:cNvSpPr/>
          <p:nvPr/>
        </p:nvSpPr>
        <p:spPr>
          <a:xfrm>
            <a:off x="8648514" y="5297148"/>
            <a:ext cx="255478" cy="486626"/>
          </a:xfrm>
          <a:custGeom>
            <a:gdLst>
              <a:gd name="connsiteX0" fmla="*/ 102394 w 200025"/>
              <a:gd name="connsiteY0" fmla="*/ 7144 h 381000"/>
              <a:gd name="connsiteX1" fmla="*/ 102394 w 200025"/>
              <a:gd name="connsiteY1" fmla="*/ 121444 h 381000"/>
              <a:gd name="connsiteX2" fmla="*/ 7144 w 200025"/>
              <a:gd name="connsiteY2" fmla="*/ 121444 h 381000"/>
              <a:gd name="connsiteX3" fmla="*/ 7144 w 200025"/>
              <a:gd name="connsiteY3" fmla="*/ 267176 h 381000"/>
              <a:gd name="connsiteX4" fmla="*/ 102394 w 200025"/>
              <a:gd name="connsiteY4" fmla="*/ 267176 h 381000"/>
              <a:gd name="connsiteX5" fmla="*/ 102394 w 200025"/>
              <a:gd name="connsiteY5" fmla="*/ 381476 h 381000"/>
              <a:gd name="connsiteX6" fmla="*/ 198596 w 200025"/>
              <a:gd name="connsiteY6" fmla="*/ 381476 h 381000"/>
              <a:gd name="connsiteX7" fmla="*/ 198596 w 200025"/>
              <a:gd name="connsiteY7" fmla="*/ 7144 h 38100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0025" h="381000">
                <a:moveTo>
                  <a:pt x="102394" y="7144"/>
                </a:moveTo>
                <a:lnTo>
                  <a:pt x="102394" y="121444"/>
                </a:lnTo>
                <a:lnTo>
                  <a:pt x="7144" y="121444"/>
                </a:lnTo>
                <a:lnTo>
                  <a:pt x="7144" y="267176"/>
                </a:lnTo>
                <a:lnTo>
                  <a:pt x="102394" y="267176"/>
                </a:lnTo>
                <a:lnTo>
                  <a:pt x="102394" y="381476"/>
                </a:lnTo>
                <a:lnTo>
                  <a:pt x="198596" y="381476"/>
                </a:lnTo>
                <a:lnTo>
                  <a:pt x="198596" y="7144"/>
                </a:lnTo>
                <a:close/>
              </a:path>
            </a:pathLst>
          </a:custGeom>
          <a:solidFill>
            <a:srgbClr val="B9B8F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3" name="任意多边形: 形状 42" descr="2ad4a0ef-d21c-45fb-82e8-f68242764e2a"/>
          <p:cNvSpPr/>
          <p:nvPr/>
        </p:nvSpPr>
        <p:spPr>
          <a:xfrm>
            <a:off x="8765304" y="6255800"/>
            <a:ext cx="571785" cy="243313"/>
          </a:xfrm>
          <a:custGeom>
            <a:gdLst>
              <a:gd name="connsiteX0" fmla="*/ 7144 w 447675"/>
              <a:gd name="connsiteY0" fmla="*/ 7144 h 190500"/>
              <a:gd name="connsiteX1" fmla="*/ 7144 w 447675"/>
              <a:gd name="connsiteY1" fmla="*/ 55721 h 190500"/>
              <a:gd name="connsiteX2" fmla="*/ 137636 w 447675"/>
              <a:gd name="connsiteY2" fmla="*/ 186214 h 190500"/>
              <a:gd name="connsiteX3" fmla="*/ 315754 w 447675"/>
              <a:gd name="connsiteY3" fmla="*/ 186214 h 190500"/>
              <a:gd name="connsiteX4" fmla="*/ 446246 w 447675"/>
              <a:gd name="connsiteY4" fmla="*/ 55721 h 190500"/>
              <a:gd name="connsiteX5" fmla="*/ 446246 w 447675"/>
              <a:gd name="connsiteY5" fmla="*/ 7144 h 190500"/>
              <a:gd name="connsiteX6" fmla="*/ 7144 w 447675"/>
              <a:gd name="connsiteY6" fmla="*/ 7144 h 19050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7675" h="190500">
                <a:moveTo>
                  <a:pt x="7144" y="7144"/>
                </a:moveTo>
                <a:lnTo>
                  <a:pt x="7144" y="55721"/>
                </a:lnTo>
                <a:cubicBezTo>
                  <a:pt x="7144" y="128111"/>
                  <a:pt x="65246" y="186214"/>
                  <a:pt x="137636" y="186214"/>
                </a:cubicBezTo>
                <a:lnTo>
                  <a:pt x="315754" y="186214"/>
                </a:lnTo>
                <a:cubicBezTo>
                  <a:pt x="388144" y="186214"/>
                  <a:pt x="446246" y="128111"/>
                  <a:pt x="446246" y="55721"/>
                </a:cubicBezTo>
                <a:lnTo>
                  <a:pt x="446246" y="7144"/>
                </a:lnTo>
                <a:lnTo>
                  <a:pt x="7144" y="7144"/>
                </a:lnTo>
                <a:close/>
              </a:path>
            </a:pathLst>
          </a:custGeom>
          <a:solidFill>
            <a:srgbClr val="566CD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4" name="任意多边形: 形状 43" descr="2c39fbfb-0484-408d-8d3c-77bb52673d44"/>
          <p:cNvSpPr/>
          <p:nvPr/>
        </p:nvSpPr>
        <p:spPr>
          <a:xfrm>
            <a:off x="10298175" y="6255800"/>
            <a:ext cx="559620" cy="243313"/>
          </a:xfrm>
          <a:custGeom>
            <a:gdLst>
              <a:gd name="connsiteX0" fmla="*/ 7144 w 438150"/>
              <a:gd name="connsiteY0" fmla="*/ 7144 h 190500"/>
              <a:gd name="connsiteX1" fmla="*/ 7144 w 438150"/>
              <a:gd name="connsiteY1" fmla="*/ 55721 h 190500"/>
              <a:gd name="connsiteX2" fmla="*/ 137636 w 438150"/>
              <a:gd name="connsiteY2" fmla="*/ 186214 h 190500"/>
              <a:gd name="connsiteX3" fmla="*/ 305276 w 438150"/>
              <a:gd name="connsiteY3" fmla="*/ 186214 h 190500"/>
              <a:gd name="connsiteX4" fmla="*/ 435769 w 438150"/>
              <a:gd name="connsiteY4" fmla="*/ 55721 h 190500"/>
              <a:gd name="connsiteX5" fmla="*/ 435769 w 438150"/>
              <a:gd name="connsiteY5" fmla="*/ 7144 h 190500"/>
              <a:gd name="connsiteX6" fmla="*/ 7144 w 438150"/>
              <a:gd name="connsiteY6" fmla="*/ 7144 h 19050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150" h="190500">
                <a:moveTo>
                  <a:pt x="7144" y="7144"/>
                </a:moveTo>
                <a:lnTo>
                  <a:pt x="7144" y="55721"/>
                </a:lnTo>
                <a:cubicBezTo>
                  <a:pt x="7144" y="128111"/>
                  <a:pt x="65246" y="186214"/>
                  <a:pt x="137636" y="186214"/>
                </a:cubicBezTo>
                <a:lnTo>
                  <a:pt x="305276" y="186214"/>
                </a:lnTo>
                <a:cubicBezTo>
                  <a:pt x="377666" y="186214"/>
                  <a:pt x="435769" y="128111"/>
                  <a:pt x="435769" y="55721"/>
                </a:cubicBezTo>
                <a:lnTo>
                  <a:pt x="435769" y="7144"/>
                </a:lnTo>
                <a:lnTo>
                  <a:pt x="7144" y="7144"/>
                </a:lnTo>
                <a:close/>
              </a:path>
            </a:pathLst>
          </a:custGeom>
          <a:solidFill>
            <a:srgbClr val="566CD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5" name="任意多边形: 形状 44" descr="0bb77609-fb5c-4d2e-9196-93f6fcbd17a0"/>
          <p:cNvSpPr/>
          <p:nvPr/>
        </p:nvSpPr>
        <p:spPr>
          <a:xfrm>
            <a:off x="11314005" y="5499097"/>
            <a:ext cx="596116" cy="705607"/>
          </a:xfrm>
          <a:custGeom>
            <a:gdLst>
              <a:gd name="connsiteX0" fmla="*/ 376714 w 466725"/>
              <a:gd name="connsiteY0" fmla="*/ 17621 h 552450"/>
              <a:gd name="connsiteX1" fmla="*/ 235744 w 466725"/>
              <a:gd name="connsiteY1" fmla="*/ 7144 h 552450"/>
              <a:gd name="connsiteX2" fmla="*/ 235744 w 466725"/>
              <a:gd name="connsiteY2" fmla="*/ 7144 h 552450"/>
              <a:gd name="connsiteX3" fmla="*/ 100489 w 466725"/>
              <a:gd name="connsiteY3" fmla="*/ 16669 h 552450"/>
              <a:gd name="connsiteX4" fmla="*/ 7144 w 466725"/>
              <a:gd name="connsiteY4" fmla="*/ 141446 h 552450"/>
              <a:gd name="connsiteX5" fmla="*/ 28099 w 466725"/>
              <a:gd name="connsiteY5" fmla="*/ 264319 h 552450"/>
              <a:gd name="connsiteX6" fmla="*/ 57626 w 466725"/>
              <a:gd name="connsiteY6" fmla="*/ 364331 h 552450"/>
              <a:gd name="connsiteX7" fmla="*/ 235744 w 466725"/>
              <a:gd name="connsiteY7" fmla="*/ 546259 h 552450"/>
              <a:gd name="connsiteX8" fmla="*/ 235744 w 466725"/>
              <a:gd name="connsiteY8" fmla="*/ 546259 h 552450"/>
              <a:gd name="connsiteX9" fmla="*/ 413861 w 466725"/>
              <a:gd name="connsiteY9" fmla="*/ 364331 h 552450"/>
              <a:gd name="connsiteX10" fmla="*/ 443389 w 466725"/>
              <a:gd name="connsiteY10" fmla="*/ 264319 h 552450"/>
              <a:gd name="connsiteX11" fmla="*/ 464344 w 466725"/>
              <a:gd name="connsiteY11" fmla="*/ 139541 h 552450"/>
              <a:gd name="connsiteX12" fmla="*/ 376714 w 466725"/>
              <a:gd name="connsiteY12" fmla="*/ 17621 h 55245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66725" h="552450">
                <a:moveTo>
                  <a:pt x="376714" y="17621"/>
                </a:moveTo>
                <a:cubicBezTo>
                  <a:pt x="322421" y="10001"/>
                  <a:pt x="267176" y="7144"/>
                  <a:pt x="235744" y="7144"/>
                </a:cubicBezTo>
                <a:cubicBezTo>
                  <a:pt x="235744" y="7144"/>
                  <a:pt x="235744" y="7144"/>
                  <a:pt x="235744" y="7144"/>
                </a:cubicBezTo>
                <a:cubicBezTo>
                  <a:pt x="205264" y="7144"/>
                  <a:pt x="152876" y="9049"/>
                  <a:pt x="100489" y="16669"/>
                </a:cubicBezTo>
                <a:cubicBezTo>
                  <a:pt x="94774" y="73819"/>
                  <a:pt x="57626" y="120491"/>
                  <a:pt x="7144" y="141446"/>
                </a:cubicBezTo>
                <a:cubicBezTo>
                  <a:pt x="11906" y="182404"/>
                  <a:pt x="19526" y="225266"/>
                  <a:pt x="28099" y="264319"/>
                </a:cubicBezTo>
                <a:cubicBezTo>
                  <a:pt x="36671" y="304324"/>
                  <a:pt x="47149" y="339566"/>
                  <a:pt x="57626" y="364331"/>
                </a:cubicBezTo>
                <a:cubicBezTo>
                  <a:pt x="88106" y="438626"/>
                  <a:pt x="187166" y="511016"/>
                  <a:pt x="235744" y="546259"/>
                </a:cubicBezTo>
                <a:cubicBezTo>
                  <a:pt x="235744" y="546259"/>
                  <a:pt x="235744" y="546259"/>
                  <a:pt x="235744" y="546259"/>
                </a:cubicBezTo>
                <a:cubicBezTo>
                  <a:pt x="285274" y="511016"/>
                  <a:pt x="383381" y="437674"/>
                  <a:pt x="413861" y="364331"/>
                </a:cubicBezTo>
                <a:cubicBezTo>
                  <a:pt x="424339" y="339566"/>
                  <a:pt x="433864" y="304324"/>
                  <a:pt x="443389" y="264319"/>
                </a:cubicBezTo>
                <a:cubicBezTo>
                  <a:pt x="451961" y="224314"/>
                  <a:pt x="459581" y="181451"/>
                  <a:pt x="464344" y="139541"/>
                </a:cubicBezTo>
                <a:cubicBezTo>
                  <a:pt x="416719" y="116681"/>
                  <a:pt x="383381" y="71914"/>
                  <a:pt x="376714" y="17621"/>
                </a:cubicBezTo>
                <a:close/>
              </a:path>
            </a:pathLst>
          </a:custGeom>
          <a:solidFill>
            <a:srgbClr val="F7B75D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6" name="任意多边形: 形状 45" descr="e3dc2a81-46bb-443a-aab0-a328b8efc68a"/>
          <p:cNvSpPr/>
          <p:nvPr/>
        </p:nvSpPr>
        <p:spPr>
          <a:xfrm>
            <a:off x="7699594" y="4984491"/>
            <a:ext cx="596116" cy="705607"/>
          </a:xfrm>
          <a:custGeom>
            <a:gdLst>
              <a:gd name="connsiteX0" fmla="*/ 376714 w 466725"/>
              <a:gd name="connsiteY0" fmla="*/ 21431 h 552450"/>
              <a:gd name="connsiteX1" fmla="*/ 235744 w 466725"/>
              <a:gd name="connsiteY1" fmla="*/ 7144 h 552450"/>
              <a:gd name="connsiteX2" fmla="*/ 235744 w 466725"/>
              <a:gd name="connsiteY2" fmla="*/ 7144 h 552450"/>
              <a:gd name="connsiteX3" fmla="*/ 100489 w 466725"/>
              <a:gd name="connsiteY3" fmla="*/ 20479 h 552450"/>
              <a:gd name="connsiteX4" fmla="*/ 7144 w 466725"/>
              <a:gd name="connsiteY4" fmla="*/ 147161 h 552450"/>
              <a:gd name="connsiteX5" fmla="*/ 28099 w 466725"/>
              <a:gd name="connsiteY5" fmla="*/ 270986 h 552450"/>
              <a:gd name="connsiteX6" fmla="*/ 57626 w 466725"/>
              <a:gd name="connsiteY6" fmla="*/ 370999 h 552450"/>
              <a:gd name="connsiteX7" fmla="*/ 235744 w 466725"/>
              <a:gd name="connsiteY7" fmla="*/ 552926 h 552450"/>
              <a:gd name="connsiteX8" fmla="*/ 235744 w 466725"/>
              <a:gd name="connsiteY8" fmla="*/ 552926 h 552450"/>
              <a:gd name="connsiteX9" fmla="*/ 413861 w 466725"/>
              <a:gd name="connsiteY9" fmla="*/ 370999 h 552450"/>
              <a:gd name="connsiteX10" fmla="*/ 443389 w 466725"/>
              <a:gd name="connsiteY10" fmla="*/ 270986 h 552450"/>
              <a:gd name="connsiteX11" fmla="*/ 464344 w 466725"/>
              <a:gd name="connsiteY11" fmla="*/ 144304 h 552450"/>
              <a:gd name="connsiteX12" fmla="*/ 376714 w 466725"/>
              <a:gd name="connsiteY12" fmla="*/ 21431 h 55245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66725" h="552450">
                <a:moveTo>
                  <a:pt x="376714" y="21431"/>
                </a:moveTo>
                <a:cubicBezTo>
                  <a:pt x="322421" y="13811"/>
                  <a:pt x="267176" y="7144"/>
                  <a:pt x="235744" y="7144"/>
                </a:cubicBezTo>
                <a:cubicBezTo>
                  <a:pt x="235744" y="7144"/>
                  <a:pt x="235744" y="7144"/>
                  <a:pt x="235744" y="7144"/>
                </a:cubicBezTo>
                <a:cubicBezTo>
                  <a:pt x="205264" y="7144"/>
                  <a:pt x="152876" y="12859"/>
                  <a:pt x="100489" y="20479"/>
                </a:cubicBezTo>
                <a:cubicBezTo>
                  <a:pt x="94774" y="77629"/>
                  <a:pt x="57626" y="125254"/>
                  <a:pt x="7144" y="147161"/>
                </a:cubicBezTo>
                <a:cubicBezTo>
                  <a:pt x="11906" y="188119"/>
                  <a:pt x="19526" y="231934"/>
                  <a:pt x="28099" y="270986"/>
                </a:cubicBezTo>
                <a:cubicBezTo>
                  <a:pt x="36671" y="310991"/>
                  <a:pt x="47149" y="346234"/>
                  <a:pt x="57626" y="370999"/>
                </a:cubicBezTo>
                <a:cubicBezTo>
                  <a:pt x="88106" y="445294"/>
                  <a:pt x="186214" y="518636"/>
                  <a:pt x="235744" y="552926"/>
                </a:cubicBezTo>
                <a:cubicBezTo>
                  <a:pt x="235744" y="552926"/>
                  <a:pt x="235744" y="552926"/>
                  <a:pt x="235744" y="552926"/>
                </a:cubicBezTo>
                <a:cubicBezTo>
                  <a:pt x="285274" y="517684"/>
                  <a:pt x="383381" y="445294"/>
                  <a:pt x="413861" y="370999"/>
                </a:cubicBezTo>
                <a:cubicBezTo>
                  <a:pt x="424339" y="346234"/>
                  <a:pt x="433864" y="310991"/>
                  <a:pt x="443389" y="270986"/>
                </a:cubicBezTo>
                <a:cubicBezTo>
                  <a:pt x="451961" y="230981"/>
                  <a:pt x="459581" y="186214"/>
                  <a:pt x="464344" y="144304"/>
                </a:cubicBezTo>
                <a:cubicBezTo>
                  <a:pt x="416719" y="121444"/>
                  <a:pt x="382429" y="74771"/>
                  <a:pt x="376714" y="21431"/>
                </a:cubicBezTo>
                <a:close/>
              </a:path>
            </a:pathLst>
          </a:custGeom>
          <a:solidFill>
            <a:srgbClr val="F7B75D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7" name="任意多边形: 形状 46" descr="448cb4ae-e3fc-4380-9afa-3f39b5f9e7b0"/>
          <p:cNvSpPr/>
          <p:nvPr/>
        </p:nvSpPr>
        <p:spPr>
          <a:xfrm>
            <a:off x="12053677" y="4803223"/>
            <a:ext cx="158153" cy="425797"/>
          </a:xfrm>
          <a:custGeom>
            <a:gdLst>
              <a:gd name="connsiteX0" fmla="*/ 84296 w 123825"/>
              <a:gd name="connsiteY0" fmla="*/ 333851 h 333375"/>
              <a:gd name="connsiteX1" fmla="*/ 7144 w 123825"/>
              <a:gd name="connsiteY1" fmla="*/ 7144 h 333375"/>
              <a:gd name="connsiteX2" fmla="*/ 50959 w 123825"/>
              <a:gd name="connsiteY2" fmla="*/ 7144 h 333375"/>
              <a:gd name="connsiteX3" fmla="*/ 125254 w 123825"/>
              <a:gd name="connsiteY3" fmla="*/ 318611 h 333375"/>
              <a:gd name="connsiteX4" fmla="*/ 84296 w 123825"/>
              <a:gd name="connsiteY4" fmla="*/ 333851 h 333375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825" h="333375">
                <a:moveTo>
                  <a:pt x="84296" y="333851"/>
                </a:moveTo>
                <a:cubicBezTo>
                  <a:pt x="81439" y="325279"/>
                  <a:pt x="7144" y="128111"/>
                  <a:pt x="7144" y="7144"/>
                </a:cubicBezTo>
                <a:lnTo>
                  <a:pt x="50959" y="7144"/>
                </a:lnTo>
                <a:cubicBezTo>
                  <a:pt x="50959" y="120491"/>
                  <a:pt x="124301" y="316706"/>
                  <a:pt x="125254" y="318611"/>
                </a:cubicBezTo>
                <a:lnTo>
                  <a:pt x="84296" y="333851"/>
                </a:lnTo>
                <a:close/>
              </a:path>
            </a:pathLst>
          </a:custGeom>
          <a:solidFill>
            <a:srgbClr val="F99AB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8" name="任意多边形: 形状 47" descr="df143359-2095-485a-85e8-e83ff6b277f9"/>
          <p:cNvSpPr/>
          <p:nvPr/>
        </p:nvSpPr>
        <p:spPr>
          <a:xfrm>
            <a:off x="11809098" y="4738745"/>
            <a:ext cx="206816" cy="291975"/>
          </a:xfrm>
          <a:custGeom>
            <a:gdLst>
              <a:gd name="connsiteX0" fmla="*/ 83382 w 161925"/>
              <a:gd name="connsiteY0" fmla="*/ 222409 h 228600"/>
              <a:gd name="connsiteX1" fmla="*/ 10040 w 161925"/>
              <a:gd name="connsiteY1" fmla="*/ 99536 h 228600"/>
              <a:gd name="connsiteX2" fmla="*/ 8135 w 161925"/>
              <a:gd name="connsiteY2" fmla="*/ 82391 h 228600"/>
              <a:gd name="connsiteX3" fmla="*/ 18612 w 161925"/>
              <a:gd name="connsiteY3" fmla="*/ 69056 h 228600"/>
              <a:gd name="connsiteX4" fmla="*/ 136722 w 161925"/>
              <a:gd name="connsiteY4" fmla="*/ 7144 h 228600"/>
              <a:gd name="connsiteX5" fmla="*/ 156725 w 161925"/>
              <a:gd name="connsiteY5" fmla="*/ 46196 h 228600"/>
              <a:gd name="connsiteX6" fmla="*/ 59570 w 161925"/>
              <a:gd name="connsiteY6" fmla="*/ 97631 h 228600"/>
              <a:gd name="connsiteX7" fmla="*/ 121482 w 161925"/>
              <a:gd name="connsiteY7" fmla="*/ 200501 h 228600"/>
              <a:gd name="connsiteX8" fmla="*/ 83382 w 161925"/>
              <a:gd name="connsiteY8" fmla="*/ 222409 h 22860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925" h="228600">
                <a:moveTo>
                  <a:pt x="83382" y="222409"/>
                </a:moveTo>
                <a:lnTo>
                  <a:pt x="10040" y="99536"/>
                </a:lnTo>
                <a:cubicBezTo>
                  <a:pt x="7182" y="94774"/>
                  <a:pt x="6230" y="88106"/>
                  <a:pt x="8135" y="82391"/>
                </a:cubicBezTo>
                <a:cubicBezTo>
                  <a:pt x="10040" y="76676"/>
                  <a:pt x="13850" y="71914"/>
                  <a:pt x="18612" y="69056"/>
                </a:cubicBezTo>
                <a:lnTo>
                  <a:pt x="136722" y="7144"/>
                </a:lnTo>
                <a:lnTo>
                  <a:pt x="156725" y="46196"/>
                </a:lnTo>
                <a:lnTo>
                  <a:pt x="59570" y="97631"/>
                </a:lnTo>
                <a:lnTo>
                  <a:pt x="121482" y="200501"/>
                </a:lnTo>
                <a:lnTo>
                  <a:pt x="83382" y="222409"/>
                </a:lnTo>
                <a:close/>
              </a:path>
            </a:pathLst>
          </a:custGeom>
          <a:solidFill>
            <a:srgbClr val="F99AB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53" name="任意多边形: 形状 252" descr="7934ae93-4a7f-457b-a604-a80c536ba227"/>
          <p:cNvSpPr/>
          <p:nvPr/>
        </p:nvSpPr>
        <p:spPr>
          <a:xfrm>
            <a:off x="11929874" y="4174522"/>
            <a:ext cx="262126" cy="307701"/>
          </a:xfrm>
          <a:custGeom>
            <a:gdLst>
              <a:gd name="connsiteX0" fmla="*/ 181913 w 262126"/>
              <a:gd name="connsiteY0" fmla="*/ 385 h 307701"/>
              <a:gd name="connsiteX1" fmla="*/ 203488 w 262126"/>
              <a:gd name="connsiteY1" fmla="*/ 11296 h 307701"/>
              <a:gd name="connsiteX2" fmla="*/ 257017 w 262126"/>
              <a:gd name="connsiteY2" fmla="*/ 70907 h 307701"/>
              <a:gd name="connsiteX3" fmla="*/ 262126 w 262126"/>
              <a:gd name="connsiteY3" fmla="*/ 77058 h 307701"/>
              <a:gd name="connsiteX4" fmla="*/ 262126 w 262126"/>
              <a:gd name="connsiteY4" fmla="*/ 301942 h 307701"/>
              <a:gd name="connsiteX5" fmla="*/ 242590 w 262126"/>
              <a:gd name="connsiteY5" fmla="*/ 306692 h 307701"/>
              <a:gd name="connsiteX6" fmla="*/ 219304 w 262126"/>
              <a:gd name="connsiteY6" fmla="*/ 306920 h 307701"/>
              <a:gd name="connsiteX7" fmla="*/ 139011 w 262126"/>
              <a:gd name="connsiteY7" fmla="*/ 275290 h 307701"/>
              <a:gd name="connsiteX8" fmla="*/ 35602 w 262126"/>
              <a:gd name="connsiteY8" fmla="*/ 261908 h 307701"/>
              <a:gd name="connsiteX9" fmla="*/ 147526 w 262126"/>
              <a:gd name="connsiteY9" fmla="*/ 13729 h 307701"/>
              <a:gd name="connsiteX10" fmla="*/ 181913 w 262126"/>
              <a:gd name="connsiteY10" fmla="*/ 385 h 307701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62126" h="307701">
                <a:moveTo>
                  <a:pt x="181913" y="385"/>
                </a:moveTo>
                <a:cubicBezTo>
                  <a:pt x="188586" y="1411"/>
                  <a:pt x="195885" y="4604"/>
                  <a:pt x="203488" y="11296"/>
                </a:cubicBezTo>
                <a:cubicBezTo>
                  <a:pt x="220520" y="25894"/>
                  <a:pt x="257017" y="70907"/>
                  <a:pt x="257017" y="70907"/>
                </a:cubicBezTo>
                <a:lnTo>
                  <a:pt x="262126" y="77058"/>
                </a:lnTo>
                <a:lnTo>
                  <a:pt x="262126" y="301942"/>
                </a:lnTo>
                <a:lnTo>
                  <a:pt x="242590" y="306692"/>
                </a:lnTo>
                <a:cubicBezTo>
                  <a:pt x="234891" y="307833"/>
                  <a:pt x="226907" y="308137"/>
                  <a:pt x="219304" y="306920"/>
                </a:cubicBezTo>
                <a:cubicBezTo>
                  <a:pt x="170642" y="298405"/>
                  <a:pt x="139011" y="275290"/>
                  <a:pt x="139011" y="275290"/>
                </a:cubicBezTo>
                <a:cubicBezTo>
                  <a:pt x="139011" y="275290"/>
                  <a:pt x="91564" y="305704"/>
                  <a:pt x="35602" y="261908"/>
                </a:cubicBezTo>
                <a:cubicBezTo>
                  <a:pt x="-33741" y="208379"/>
                  <a:pt x="-4544" y="-9387"/>
                  <a:pt x="147526" y="13729"/>
                </a:cubicBezTo>
                <a:cubicBezTo>
                  <a:pt x="147526" y="13729"/>
                  <a:pt x="161897" y="-2695"/>
                  <a:pt x="181913" y="385"/>
                </a:cubicBezTo>
                <a:close/>
              </a:path>
            </a:pathLst>
          </a:custGeom>
          <a:solidFill>
            <a:srgbClr val="121F55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zh-CN" altLang="en-US"/>
          </a:p>
        </p:txBody>
      </p:sp>
      <p:sp>
        <p:nvSpPr>
          <p:cNvPr id="50" name="任意多边形: 形状 49" descr="ed373f12-510e-42cd-91c8-40bba154301d"/>
          <p:cNvSpPr/>
          <p:nvPr/>
        </p:nvSpPr>
        <p:spPr>
          <a:xfrm>
            <a:off x="11977108" y="4447871"/>
            <a:ext cx="121656" cy="72994"/>
          </a:xfrm>
          <a:custGeom>
            <a:gdLst>
              <a:gd name="connsiteX0" fmla="*/ 16610 w 95250"/>
              <a:gd name="connsiteY0" fmla="*/ 52954 h 57150"/>
              <a:gd name="connsiteX1" fmla="*/ 11848 w 95250"/>
              <a:gd name="connsiteY1" fmla="*/ 25332 h 57150"/>
              <a:gd name="connsiteX2" fmla="*/ 51853 w 95250"/>
              <a:gd name="connsiteY2" fmla="*/ 7234 h 57150"/>
              <a:gd name="connsiteX3" fmla="*/ 55663 w 95250"/>
              <a:gd name="connsiteY3" fmla="*/ 7234 h 57150"/>
              <a:gd name="connsiteX4" fmla="*/ 90906 w 95250"/>
              <a:gd name="connsiteY4" fmla="*/ 22474 h 57150"/>
              <a:gd name="connsiteX5" fmla="*/ 16610 w 95250"/>
              <a:gd name="connsiteY5" fmla="*/ 52954 h 5715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5250" h="57150">
                <a:moveTo>
                  <a:pt x="16610" y="52954"/>
                </a:moveTo>
                <a:cubicBezTo>
                  <a:pt x="8990" y="49144"/>
                  <a:pt x="2323" y="36762"/>
                  <a:pt x="11848" y="25332"/>
                </a:cubicBezTo>
                <a:cubicBezTo>
                  <a:pt x="21373" y="14854"/>
                  <a:pt x="35660" y="8187"/>
                  <a:pt x="51853" y="7234"/>
                </a:cubicBezTo>
                <a:lnTo>
                  <a:pt x="55663" y="7234"/>
                </a:lnTo>
                <a:cubicBezTo>
                  <a:pt x="69950" y="6282"/>
                  <a:pt x="82333" y="12949"/>
                  <a:pt x="90906" y="22474"/>
                </a:cubicBezTo>
                <a:cubicBezTo>
                  <a:pt x="84238" y="44382"/>
                  <a:pt x="38518" y="61527"/>
                  <a:pt x="16610" y="52954"/>
                </a:cubicBezTo>
                <a:close/>
              </a:path>
            </a:pathLst>
          </a:custGeom>
          <a:solidFill>
            <a:srgbClr val="F99AB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1" name="任意多边形: 形状 50" descr="89fb7c96-723b-46d0-b34f-d2fde5360ec6"/>
          <p:cNvSpPr/>
          <p:nvPr/>
        </p:nvSpPr>
        <p:spPr>
          <a:xfrm>
            <a:off x="12019613" y="4399323"/>
            <a:ext cx="48663" cy="85159"/>
          </a:xfrm>
          <a:custGeom>
            <a:gdLst>
              <a:gd name="connsiteX0" fmla="*/ 8096 w 38100"/>
              <a:gd name="connsiteY0" fmla="*/ 14764 h 66675"/>
              <a:gd name="connsiteX1" fmla="*/ 8096 w 38100"/>
              <a:gd name="connsiteY1" fmla="*/ 32861 h 66675"/>
              <a:gd name="connsiteX2" fmla="*/ 7144 w 38100"/>
              <a:gd name="connsiteY2" fmla="*/ 66199 h 66675"/>
              <a:gd name="connsiteX3" fmla="*/ 32861 w 38100"/>
              <a:gd name="connsiteY3" fmla="*/ 66199 h 66675"/>
              <a:gd name="connsiteX4" fmla="*/ 33814 w 38100"/>
              <a:gd name="connsiteY4" fmla="*/ 23336 h 66675"/>
              <a:gd name="connsiteX5" fmla="*/ 33814 w 38100"/>
              <a:gd name="connsiteY5" fmla="*/ 7144 h 66675"/>
              <a:gd name="connsiteX6" fmla="*/ 8096 w 38100"/>
              <a:gd name="connsiteY6" fmla="*/ 14764 h 66675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100" h="66675">
                <a:moveTo>
                  <a:pt x="8096" y="14764"/>
                </a:moveTo>
                <a:lnTo>
                  <a:pt x="8096" y="32861"/>
                </a:lnTo>
                <a:lnTo>
                  <a:pt x="7144" y="66199"/>
                </a:lnTo>
                <a:lnTo>
                  <a:pt x="32861" y="66199"/>
                </a:lnTo>
                <a:lnTo>
                  <a:pt x="33814" y="23336"/>
                </a:lnTo>
                <a:lnTo>
                  <a:pt x="33814" y="7144"/>
                </a:lnTo>
                <a:cubicBezTo>
                  <a:pt x="26194" y="12859"/>
                  <a:pt x="16669" y="14764"/>
                  <a:pt x="8096" y="14764"/>
                </a:cubicBezTo>
                <a:close/>
              </a:path>
            </a:pathLst>
          </a:custGeom>
          <a:solidFill>
            <a:srgbClr val="F99AB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2" name="任意多边形: 形状 51" descr="5256127b-9932-4108-ad47-a03a9298e970"/>
          <p:cNvSpPr/>
          <p:nvPr/>
        </p:nvSpPr>
        <p:spPr>
          <a:xfrm>
            <a:off x="12020830" y="4399323"/>
            <a:ext cx="48663" cy="48663"/>
          </a:xfrm>
          <a:custGeom>
            <a:gdLst>
              <a:gd name="connsiteX0" fmla="*/ 7144 w 38100"/>
              <a:gd name="connsiteY0" fmla="*/ 14764 h 38100"/>
              <a:gd name="connsiteX1" fmla="*/ 7144 w 38100"/>
              <a:gd name="connsiteY1" fmla="*/ 32861 h 38100"/>
              <a:gd name="connsiteX2" fmla="*/ 32861 w 38100"/>
              <a:gd name="connsiteY2" fmla="*/ 20479 h 38100"/>
              <a:gd name="connsiteX3" fmla="*/ 32861 w 38100"/>
              <a:gd name="connsiteY3" fmla="*/ 7144 h 38100"/>
              <a:gd name="connsiteX4" fmla="*/ 7144 w 38100"/>
              <a:gd name="connsiteY4" fmla="*/ 14764 h 3810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00" h="38100">
                <a:moveTo>
                  <a:pt x="7144" y="14764"/>
                </a:moveTo>
                <a:lnTo>
                  <a:pt x="7144" y="32861"/>
                </a:lnTo>
                <a:cubicBezTo>
                  <a:pt x="15716" y="31909"/>
                  <a:pt x="27146" y="27146"/>
                  <a:pt x="32861" y="20479"/>
                </a:cubicBezTo>
                <a:lnTo>
                  <a:pt x="32861" y="7144"/>
                </a:lnTo>
                <a:cubicBezTo>
                  <a:pt x="25241" y="12859"/>
                  <a:pt x="15716" y="14764"/>
                  <a:pt x="7144" y="14764"/>
                </a:cubicBezTo>
                <a:close/>
              </a:path>
            </a:pathLst>
          </a:custGeom>
          <a:solidFill>
            <a:srgbClr val="F99AB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3" name="任意多边形: 形状 52" descr="b552b86b-1426-4fed-b434-55183b1d8568"/>
          <p:cNvSpPr/>
          <p:nvPr/>
        </p:nvSpPr>
        <p:spPr>
          <a:xfrm>
            <a:off x="11951025" y="4197144"/>
            <a:ext cx="218982" cy="231147"/>
          </a:xfrm>
          <a:custGeom>
            <a:gdLst>
              <a:gd name="connsiteX0" fmla="*/ 47509 w 171450"/>
              <a:gd name="connsiteY0" fmla="*/ 173059 h 180975"/>
              <a:gd name="connsiteX1" fmla="*/ 47509 w 171450"/>
              <a:gd name="connsiteY1" fmla="*/ 173059 h 180975"/>
              <a:gd name="connsiteX2" fmla="*/ 113232 w 171450"/>
              <a:gd name="connsiteY2" fmla="*/ 173059 h 180975"/>
              <a:gd name="connsiteX3" fmla="*/ 146569 w 171450"/>
              <a:gd name="connsiteY3" fmla="*/ 139722 h 180975"/>
              <a:gd name="connsiteX4" fmla="*/ 159905 w 171450"/>
              <a:gd name="connsiteY4" fmla="*/ 114004 h 180975"/>
              <a:gd name="connsiteX5" fmla="*/ 163714 w 171450"/>
              <a:gd name="connsiteY5" fmla="*/ 55902 h 180975"/>
              <a:gd name="connsiteX6" fmla="*/ 127519 w 171450"/>
              <a:gd name="connsiteY6" fmla="*/ 14944 h 180975"/>
              <a:gd name="connsiteX7" fmla="*/ 127519 w 171450"/>
              <a:gd name="connsiteY7" fmla="*/ 14944 h 180975"/>
              <a:gd name="connsiteX8" fmla="*/ 91324 w 171450"/>
              <a:gd name="connsiteY8" fmla="*/ 7324 h 180975"/>
              <a:gd name="connsiteX9" fmla="*/ 28459 w 171450"/>
              <a:gd name="connsiteY9" fmla="*/ 48282 h 180975"/>
              <a:gd name="connsiteX10" fmla="*/ 15124 w 171450"/>
              <a:gd name="connsiteY10" fmla="*/ 73999 h 180975"/>
              <a:gd name="connsiteX11" fmla="*/ 17982 w 171450"/>
              <a:gd name="connsiteY11" fmla="*/ 146389 h 180975"/>
              <a:gd name="connsiteX12" fmla="*/ 47509 w 171450"/>
              <a:gd name="connsiteY12" fmla="*/ 173059 h 180975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71450" h="180975">
                <a:moveTo>
                  <a:pt x="47509" y="173059"/>
                </a:moveTo>
                <a:lnTo>
                  <a:pt x="47509" y="173059"/>
                </a:lnTo>
                <a:cubicBezTo>
                  <a:pt x="69417" y="183537"/>
                  <a:pt x="93230" y="183537"/>
                  <a:pt x="113232" y="173059"/>
                </a:cubicBezTo>
                <a:cubicBezTo>
                  <a:pt x="127519" y="166392"/>
                  <a:pt x="138949" y="154962"/>
                  <a:pt x="146569" y="139722"/>
                </a:cubicBezTo>
                <a:lnTo>
                  <a:pt x="159905" y="114004"/>
                </a:lnTo>
                <a:cubicBezTo>
                  <a:pt x="169430" y="94954"/>
                  <a:pt x="170382" y="73999"/>
                  <a:pt x="163714" y="55902"/>
                </a:cubicBezTo>
                <a:cubicBezTo>
                  <a:pt x="157047" y="38757"/>
                  <a:pt x="144664" y="23517"/>
                  <a:pt x="127519" y="14944"/>
                </a:cubicBezTo>
                <a:lnTo>
                  <a:pt x="127519" y="14944"/>
                </a:lnTo>
                <a:cubicBezTo>
                  <a:pt x="116089" y="9229"/>
                  <a:pt x="103707" y="6372"/>
                  <a:pt x="91324" y="7324"/>
                </a:cubicBezTo>
                <a:cubicBezTo>
                  <a:pt x="65607" y="8277"/>
                  <a:pt x="40842" y="23517"/>
                  <a:pt x="28459" y="48282"/>
                </a:cubicBezTo>
                <a:lnTo>
                  <a:pt x="15124" y="73999"/>
                </a:lnTo>
                <a:cubicBezTo>
                  <a:pt x="2742" y="97812"/>
                  <a:pt x="5599" y="125434"/>
                  <a:pt x="17982" y="146389"/>
                </a:cubicBezTo>
                <a:cubicBezTo>
                  <a:pt x="24649" y="156867"/>
                  <a:pt x="35127" y="166392"/>
                  <a:pt x="47509" y="173059"/>
                </a:cubicBezTo>
                <a:close/>
              </a:path>
            </a:pathLst>
          </a:custGeom>
          <a:solidFill>
            <a:srgbClr val="F99AB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4" name="任意多边形: 形状 53" descr="4151b549-f34d-4f75-bbc0-c87bbbeb53b1"/>
          <p:cNvSpPr/>
          <p:nvPr/>
        </p:nvSpPr>
        <p:spPr>
          <a:xfrm>
            <a:off x="12034670" y="4173902"/>
            <a:ext cx="170319" cy="279810"/>
          </a:xfrm>
          <a:custGeom>
            <a:gdLst>
              <a:gd name="connsiteX0" fmla="*/ 63935 w 133350"/>
              <a:gd name="connsiteY0" fmla="*/ 115056 h 219075"/>
              <a:gd name="connsiteX1" fmla="*/ 7738 w 133350"/>
              <a:gd name="connsiteY1" fmla="*/ 42666 h 219075"/>
              <a:gd name="connsiteX2" fmla="*/ 101083 w 133350"/>
              <a:gd name="connsiteY2" fmla="*/ 27426 h 219075"/>
              <a:gd name="connsiteX3" fmla="*/ 128705 w 133350"/>
              <a:gd name="connsiteY3" fmla="*/ 135058 h 219075"/>
              <a:gd name="connsiteX4" fmla="*/ 65840 w 133350"/>
              <a:gd name="connsiteY4" fmla="*/ 217926 h 219075"/>
              <a:gd name="connsiteX5" fmla="*/ 67745 w 133350"/>
              <a:gd name="connsiteY5" fmla="*/ 136011 h 219075"/>
              <a:gd name="connsiteX6" fmla="*/ 63935 w 133350"/>
              <a:gd name="connsiteY6" fmla="*/ 115056 h 219075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3350" h="219075">
                <a:moveTo>
                  <a:pt x="63935" y="115056"/>
                </a:moveTo>
                <a:cubicBezTo>
                  <a:pt x="10595" y="123628"/>
                  <a:pt x="4880" y="66478"/>
                  <a:pt x="7738" y="42666"/>
                </a:cubicBezTo>
                <a:cubicBezTo>
                  <a:pt x="14405" y="-6864"/>
                  <a:pt x="78223" y="2661"/>
                  <a:pt x="101083" y="27426"/>
                </a:cubicBezTo>
                <a:cubicBezTo>
                  <a:pt x="115370" y="42666"/>
                  <a:pt x="140135" y="83623"/>
                  <a:pt x="128705" y="135058"/>
                </a:cubicBezTo>
                <a:cubicBezTo>
                  <a:pt x="118228" y="186493"/>
                  <a:pt x="65840" y="217926"/>
                  <a:pt x="65840" y="217926"/>
                </a:cubicBezTo>
                <a:cubicBezTo>
                  <a:pt x="8690" y="176016"/>
                  <a:pt x="67745" y="136011"/>
                  <a:pt x="67745" y="136011"/>
                </a:cubicBezTo>
                <a:lnTo>
                  <a:pt x="63935" y="115056"/>
                </a:lnTo>
                <a:close/>
              </a:path>
            </a:pathLst>
          </a:custGeom>
          <a:solidFill>
            <a:srgbClr val="121F5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5" name="任意多边形: 形状 54" descr="b883f2e3-05f6-42eb-a72e-940519d3e10b"/>
          <p:cNvSpPr/>
          <p:nvPr/>
        </p:nvSpPr>
        <p:spPr>
          <a:xfrm>
            <a:off x="11957770" y="4663520"/>
            <a:ext cx="194650" cy="194650"/>
          </a:xfrm>
          <a:custGeom>
            <a:gdLst>
              <a:gd name="connsiteX0" fmla="*/ 8890 w 152400"/>
              <a:gd name="connsiteY0" fmla="*/ 62230 h 152400"/>
              <a:gd name="connsiteX1" fmla="*/ 62230 w 152400"/>
              <a:gd name="connsiteY1" fmla="*/ 146050 h 152400"/>
              <a:gd name="connsiteX2" fmla="*/ 146050 w 152400"/>
              <a:gd name="connsiteY2" fmla="*/ 92710 h 152400"/>
              <a:gd name="connsiteX3" fmla="*/ 92710 w 152400"/>
              <a:gd name="connsiteY3" fmla="*/ 8890 h 152400"/>
              <a:gd name="connsiteX4" fmla="*/ 8890 w 152400"/>
              <a:gd name="connsiteY4" fmla="*/ 62230 h 15240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400" h="152400">
                <a:moveTo>
                  <a:pt x="8890" y="62230"/>
                </a:moveTo>
                <a:cubicBezTo>
                  <a:pt x="318" y="100330"/>
                  <a:pt x="24130" y="137478"/>
                  <a:pt x="62230" y="146050"/>
                </a:cubicBezTo>
                <a:cubicBezTo>
                  <a:pt x="100330" y="154623"/>
                  <a:pt x="137478" y="130810"/>
                  <a:pt x="146050" y="92710"/>
                </a:cubicBezTo>
                <a:cubicBezTo>
                  <a:pt x="154623" y="54610"/>
                  <a:pt x="130810" y="17463"/>
                  <a:pt x="92710" y="8890"/>
                </a:cubicBezTo>
                <a:cubicBezTo>
                  <a:pt x="54610" y="318"/>
                  <a:pt x="17463" y="24130"/>
                  <a:pt x="8890" y="62230"/>
                </a:cubicBezTo>
                <a:close/>
              </a:path>
            </a:pathLst>
          </a:custGeom>
          <a:solidFill>
            <a:srgbClr val="F7B75D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6" name="任意多边形: 形状 55" descr="51866e70-cc76-485a-a330-7e20f1be3b9f"/>
          <p:cNvSpPr/>
          <p:nvPr/>
        </p:nvSpPr>
        <p:spPr>
          <a:xfrm>
            <a:off x="11964254" y="4336062"/>
            <a:ext cx="60828" cy="48663"/>
          </a:xfrm>
          <a:custGeom>
            <a:gdLst>
              <a:gd name="connsiteX0" fmla="*/ 42867 w 47625"/>
              <a:gd name="connsiteY0" fmla="*/ 24289 h 38100"/>
              <a:gd name="connsiteX1" fmla="*/ 18102 w 47625"/>
              <a:gd name="connsiteY1" fmla="*/ 30004 h 38100"/>
              <a:gd name="connsiteX2" fmla="*/ 7624 w 47625"/>
              <a:gd name="connsiteY2" fmla="*/ 7144 h 38100"/>
              <a:gd name="connsiteX3" fmla="*/ 42867 w 47625"/>
              <a:gd name="connsiteY3" fmla="*/ 24289 h 3810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625" h="38100">
                <a:moveTo>
                  <a:pt x="42867" y="24289"/>
                </a:moveTo>
                <a:cubicBezTo>
                  <a:pt x="37152" y="31909"/>
                  <a:pt x="26674" y="34766"/>
                  <a:pt x="18102" y="30004"/>
                </a:cubicBezTo>
                <a:cubicBezTo>
                  <a:pt x="9530" y="25241"/>
                  <a:pt x="5720" y="15716"/>
                  <a:pt x="7624" y="7144"/>
                </a:cubicBezTo>
                <a:lnTo>
                  <a:pt x="42867" y="24289"/>
                </a:lnTo>
                <a:close/>
              </a:path>
            </a:pathLst>
          </a:custGeom>
          <a:solidFill>
            <a:srgbClr val="FFFE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7" name="任意多边形: 形状 56" descr="2bc2dba2-7f3c-4225-9135-31e887ee7b9e"/>
          <p:cNvSpPr/>
          <p:nvPr/>
        </p:nvSpPr>
        <p:spPr>
          <a:xfrm>
            <a:off x="11893090" y="4706480"/>
            <a:ext cx="279810" cy="243313"/>
          </a:xfrm>
          <a:custGeom>
            <a:gdLst>
              <a:gd name="connsiteX0" fmla="*/ 7144 w 219075"/>
              <a:gd name="connsiteY0" fmla="*/ 64791 h 190500"/>
              <a:gd name="connsiteX1" fmla="*/ 214789 w 219075"/>
              <a:gd name="connsiteY1" fmla="*/ 184806 h 190500"/>
              <a:gd name="connsiteX2" fmla="*/ 190976 w 219075"/>
              <a:gd name="connsiteY2" fmla="*/ 16213 h 190500"/>
              <a:gd name="connsiteX3" fmla="*/ 56674 w 219075"/>
              <a:gd name="connsiteY3" fmla="*/ 27643 h 190500"/>
              <a:gd name="connsiteX4" fmla="*/ 7144 w 219075"/>
              <a:gd name="connsiteY4" fmla="*/ 64791 h 19050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9075" h="190500">
                <a:moveTo>
                  <a:pt x="7144" y="64791"/>
                </a:moveTo>
                <a:cubicBezTo>
                  <a:pt x="100489" y="145753"/>
                  <a:pt x="214789" y="184806"/>
                  <a:pt x="214789" y="184806"/>
                </a:cubicBezTo>
                <a:cubicBezTo>
                  <a:pt x="214789" y="184806"/>
                  <a:pt x="234791" y="66696"/>
                  <a:pt x="190976" y="16213"/>
                </a:cubicBezTo>
                <a:cubicBezTo>
                  <a:pt x="169069" y="-9504"/>
                  <a:pt x="56674" y="27643"/>
                  <a:pt x="56674" y="27643"/>
                </a:cubicBezTo>
                <a:lnTo>
                  <a:pt x="7144" y="64791"/>
                </a:lnTo>
                <a:close/>
              </a:path>
            </a:pathLst>
          </a:custGeom>
          <a:solidFill>
            <a:srgbClr val="F7B75D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8" name="任意多边形: 形状 57" descr="6b9ccd8a-38e9-445d-918c-2ed4fef649b8"/>
          <p:cNvSpPr/>
          <p:nvPr/>
        </p:nvSpPr>
        <p:spPr>
          <a:xfrm>
            <a:off x="11940497" y="4483709"/>
            <a:ext cx="85159" cy="85159"/>
          </a:xfrm>
          <a:custGeom>
            <a:gdLst>
              <a:gd name="connsiteX0" fmla="*/ 8127 w 66675"/>
              <a:gd name="connsiteY0" fmla="*/ 37278 h 66675"/>
              <a:gd name="connsiteX1" fmla="*/ 30987 w 66675"/>
              <a:gd name="connsiteY1" fmla="*/ 65853 h 66675"/>
              <a:gd name="connsiteX2" fmla="*/ 59562 w 66675"/>
              <a:gd name="connsiteY2" fmla="*/ 42993 h 66675"/>
              <a:gd name="connsiteX3" fmla="*/ 31939 w 66675"/>
              <a:gd name="connsiteY3" fmla="*/ 9655 h 66675"/>
              <a:gd name="connsiteX4" fmla="*/ 8127 w 66675"/>
              <a:gd name="connsiteY4" fmla="*/ 37278 h 66675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675" h="66675">
                <a:moveTo>
                  <a:pt x="8127" y="37278"/>
                </a:moveTo>
                <a:cubicBezTo>
                  <a:pt x="3364" y="50612"/>
                  <a:pt x="16699" y="63948"/>
                  <a:pt x="30987" y="65853"/>
                </a:cubicBezTo>
                <a:cubicBezTo>
                  <a:pt x="45274" y="67758"/>
                  <a:pt x="57657" y="57280"/>
                  <a:pt x="59562" y="42993"/>
                </a:cubicBezTo>
                <a:cubicBezTo>
                  <a:pt x="61467" y="28705"/>
                  <a:pt x="40512" y="-1775"/>
                  <a:pt x="31939" y="9655"/>
                </a:cubicBezTo>
                <a:cubicBezTo>
                  <a:pt x="24320" y="21085"/>
                  <a:pt x="12889" y="25848"/>
                  <a:pt x="8127" y="37278"/>
                </a:cubicBezTo>
                <a:close/>
              </a:path>
            </a:pathLst>
          </a:custGeom>
          <a:solidFill>
            <a:srgbClr val="F7B75D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9" name="任意多边形: 形状 58" descr="22d1ee5e-bc9f-4d04-81ac-cc98ffc8ce3c"/>
          <p:cNvSpPr/>
          <p:nvPr/>
        </p:nvSpPr>
        <p:spPr>
          <a:xfrm>
            <a:off x="11957569" y="4468430"/>
            <a:ext cx="182485" cy="291975"/>
          </a:xfrm>
          <a:custGeom>
            <a:gdLst>
              <a:gd name="connsiteX0" fmla="*/ 106204 w 142875"/>
              <a:gd name="connsiteY0" fmla="*/ 7330 h 228600"/>
              <a:gd name="connsiteX1" fmla="*/ 116681 w 142875"/>
              <a:gd name="connsiteY1" fmla="*/ 33047 h 228600"/>
              <a:gd name="connsiteX2" fmla="*/ 142399 w 142875"/>
              <a:gd name="connsiteY2" fmla="*/ 201640 h 228600"/>
              <a:gd name="connsiteX3" fmla="*/ 7144 w 142875"/>
              <a:gd name="connsiteY3" fmla="*/ 223547 h 228600"/>
              <a:gd name="connsiteX4" fmla="*/ 10954 w 142875"/>
              <a:gd name="connsiteY4" fmla="*/ 53050 h 228600"/>
              <a:gd name="connsiteX5" fmla="*/ 28099 w 142875"/>
              <a:gd name="connsiteY5" fmla="*/ 9235 h 228600"/>
              <a:gd name="connsiteX6" fmla="*/ 106204 w 142875"/>
              <a:gd name="connsiteY6" fmla="*/ 7330 h 22860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2875" h="228600">
                <a:moveTo>
                  <a:pt x="106204" y="7330"/>
                </a:moveTo>
                <a:cubicBezTo>
                  <a:pt x="111919" y="13997"/>
                  <a:pt x="115729" y="23522"/>
                  <a:pt x="116681" y="33047"/>
                </a:cubicBezTo>
                <a:cubicBezTo>
                  <a:pt x="116681" y="33047"/>
                  <a:pt x="110014" y="148300"/>
                  <a:pt x="142399" y="201640"/>
                </a:cubicBezTo>
                <a:cubicBezTo>
                  <a:pt x="155734" y="224500"/>
                  <a:pt x="7144" y="223547"/>
                  <a:pt x="7144" y="223547"/>
                </a:cubicBezTo>
                <a:lnTo>
                  <a:pt x="10954" y="53050"/>
                </a:lnTo>
                <a:cubicBezTo>
                  <a:pt x="10001" y="35905"/>
                  <a:pt x="16669" y="20665"/>
                  <a:pt x="28099" y="9235"/>
                </a:cubicBezTo>
                <a:cubicBezTo>
                  <a:pt x="28099" y="35905"/>
                  <a:pt x="80486" y="4472"/>
                  <a:pt x="106204" y="7330"/>
                </a:cubicBezTo>
                <a:close/>
              </a:path>
            </a:pathLst>
          </a:custGeom>
          <a:solidFill>
            <a:srgbClr val="F7B75D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60" name="任意多边形: 形状 59" descr="3f468fd8-ad20-4041-acdb-8385e3b9565e"/>
          <p:cNvSpPr/>
          <p:nvPr/>
        </p:nvSpPr>
        <p:spPr>
          <a:xfrm>
            <a:off x="11668026" y="4208323"/>
            <a:ext cx="401466" cy="328472"/>
          </a:xfrm>
          <a:custGeom>
            <a:gdLst>
              <a:gd name="connsiteX0" fmla="*/ 310039 w 314325"/>
              <a:gd name="connsiteY0" fmla="*/ 252889 h 257175"/>
              <a:gd name="connsiteX1" fmla="*/ 7144 w 314325"/>
              <a:gd name="connsiteY1" fmla="*/ 25241 h 257175"/>
              <a:gd name="connsiteX2" fmla="*/ 47149 w 314325"/>
              <a:gd name="connsiteY2" fmla="*/ 7144 h 257175"/>
              <a:gd name="connsiteX3" fmla="*/ 311944 w 314325"/>
              <a:gd name="connsiteY3" fmla="*/ 209074 h 257175"/>
              <a:gd name="connsiteX4" fmla="*/ 313849 w 314325"/>
              <a:gd name="connsiteY4" fmla="*/ 252889 h 257175"/>
              <a:gd name="connsiteX5" fmla="*/ 310039 w 314325"/>
              <a:gd name="connsiteY5" fmla="*/ 252889 h 257175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4325" h="257175">
                <a:moveTo>
                  <a:pt x="310039" y="252889"/>
                </a:moveTo>
                <a:cubicBezTo>
                  <a:pt x="283369" y="252889"/>
                  <a:pt x="105251" y="244316"/>
                  <a:pt x="7144" y="25241"/>
                </a:cubicBezTo>
                <a:lnTo>
                  <a:pt x="47149" y="7144"/>
                </a:lnTo>
                <a:cubicBezTo>
                  <a:pt x="139541" y="211931"/>
                  <a:pt x="305276" y="209074"/>
                  <a:pt x="311944" y="209074"/>
                </a:cubicBezTo>
                <a:lnTo>
                  <a:pt x="313849" y="252889"/>
                </a:lnTo>
                <a:cubicBezTo>
                  <a:pt x="312896" y="252889"/>
                  <a:pt x="311944" y="252889"/>
                  <a:pt x="310039" y="252889"/>
                </a:cubicBezTo>
                <a:close/>
              </a:path>
            </a:pathLst>
          </a:custGeom>
          <a:solidFill>
            <a:srgbClr val="F7B75D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61" name="任意多边形: 形状 60" descr="8bb9ad0e-8620-4615-b146-2d259c5616b3"/>
          <p:cNvSpPr/>
          <p:nvPr/>
        </p:nvSpPr>
        <p:spPr>
          <a:xfrm>
            <a:off x="11646128" y="4156295"/>
            <a:ext cx="109491" cy="109491"/>
          </a:xfrm>
          <a:custGeom>
            <a:gdLst>
              <a:gd name="connsiteX0" fmla="*/ 63341 w 85725"/>
              <a:gd name="connsiteY0" fmla="*/ 12636 h 85725"/>
              <a:gd name="connsiteX1" fmla="*/ 37624 w 85725"/>
              <a:gd name="connsiteY1" fmla="*/ 7874 h 85725"/>
              <a:gd name="connsiteX2" fmla="*/ 7144 w 85725"/>
              <a:gd name="connsiteY2" fmla="*/ 56451 h 85725"/>
              <a:gd name="connsiteX3" fmla="*/ 23336 w 85725"/>
              <a:gd name="connsiteY3" fmla="*/ 76454 h 85725"/>
              <a:gd name="connsiteX4" fmla="*/ 74771 w 85725"/>
              <a:gd name="connsiteY4" fmla="*/ 64071 h 85725"/>
              <a:gd name="connsiteX5" fmla="*/ 63341 w 85725"/>
              <a:gd name="connsiteY5" fmla="*/ 12636 h 85725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5725" h="85725">
                <a:moveTo>
                  <a:pt x="63341" y="12636"/>
                </a:moveTo>
                <a:cubicBezTo>
                  <a:pt x="55721" y="7874"/>
                  <a:pt x="46196" y="5969"/>
                  <a:pt x="37624" y="7874"/>
                </a:cubicBezTo>
                <a:lnTo>
                  <a:pt x="7144" y="56451"/>
                </a:lnTo>
                <a:cubicBezTo>
                  <a:pt x="10001" y="65024"/>
                  <a:pt x="15716" y="71691"/>
                  <a:pt x="23336" y="76454"/>
                </a:cubicBezTo>
                <a:cubicBezTo>
                  <a:pt x="41434" y="86931"/>
                  <a:pt x="64294" y="82169"/>
                  <a:pt x="74771" y="64071"/>
                </a:cubicBezTo>
                <a:cubicBezTo>
                  <a:pt x="86201" y="46926"/>
                  <a:pt x="80486" y="24066"/>
                  <a:pt x="63341" y="12636"/>
                </a:cubicBezTo>
                <a:close/>
              </a:path>
            </a:pathLst>
          </a:custGeom>
          <a:solidFill>
            <a:srgbClr val="F99AB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62" name="任意多边形: 形状 61" descr="5f282487-c504-48c9-bf83-869d7603831e"/>
          <p:cNvSpPr/>
          <p:nvPr/>
        </p:nvSpPr>
        <p:spPr>
          <a:xfrm>
            <a:off x="11915740" y="4981593"/>
            <a:ext cx="85159" cy="85159"/>
          </a:xfrm>
          <a:custGeom>
            <a:gdLst>
              <a:gd name="connsiteX0" fmla="*/ 8460 w 66675"/>
              <a:gd name="connsiteY0" fmla="*/ 43703 h 66675"/>
              <a:gd name="connsiteX1" fmla="*/ 43703 w 66675"/>
              <a:gd name="connsiteY1" fmla="*/ 62753 h 66675"/>
              <a:gd name="connsiteX2" fmla="*/ 62753 w 66675"/>
              <a:gd name="connsiteY2" fmla="*/ 27510 h 66675"/>
              <a:gd name="connsiteX3" fmla="*/ 27510 w 66675"/>
              <a:gd name="connsiteY3" fmla="*/ 8460 h 66675"/>
              <a:gd name="connsiteX4" fmla="*/ 8460 w 66675"/>
              <a:gd name="connsiteY4" fmla="*/ 43703 h 66675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675" h="66675">
                <a:moveTo>
                  <a:pt x="8460" y="43703"/>
                </a:moveTo>
                <a:cubicBezTo>
                  <a:pt x="13223" y="58943"/>
                  <a:pt x="28463" y="67515"/>
                  <a:pt x="43703" y="62753"/>
                </a:cubicBezTo>
                <a:cubicBezTo>
                  <a:pt x="58943" y="57990"/>
                  <a:pt x="67515" y="42750"/>
                  <a:pt x="62753" y="27510"/>
                </a:cubicBezTo>
                <a:cubicBezTo>
                  <a:pt x="57990" y="12270"/>
                  <a:pt x="42750" y="3698"/>
                  <a:pt x="27510" y="8460"/>
                </a:cubicBezTo>
                <a:cubicBezTo>
                  <a:pt x="12270" y="13223"/>
                  <a:pt x="3698" y="28463"/>
                  <a:pt x="8460" y="43703"/>
                </a:cubicBezTo>
                <a:close/>
              </a:path>
            </a:pathLst>
          </a:custGeom>
          <a:solidFill>
            <a:srgbClr val="121F5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63" name="任意多边形: 形状 62" descr="0e0cd56f-986b-4a52-b2ea-78e13bb910d9"/>
          <p:cNvSpPr/>
          <p:nvPr/>
        </p:nvSpPr>
        <p:spPr>
          <a:xfrm>
            <a:off x="11810671" y="4985339"/>
            <a:ext cx="182485" cy="121656"/>
          </a:xfrm>
          <a:custGeom>
            <a:gdLst>
              <a:gd name="connsiteX0" fmla="*/ 22144 w 142875"/>
              <a:gd name="connsiteY0" fmla="*/ 91252 h 95250"/>
              <a:gd name="connsiteX1" fmla="*/ 125966 w 142875"/>
              <a:gd name="connsiteY1" fmla="*/ 60772 h 95250"/>
              <a:gd name="connsiteX2" fmla="*/ 140254 w 142875"/>
              <a:gd name="connsiteY2" fmla="*/ 35055 h 95250"/>
              <a:gd name="connsiteX3" fmla="*/ 140254 w 142875"/>
              <a:gd name="connsiteY3" fmla="*/ 35055 h 95250"/>
              <a:gd name="connsiteX4" fmla="*/ 105011 w 142875"/>
              <a:gd name="connsiteY4" fmla="*/ 7432 h 95250"/>
              <a:gd name="connsiteX5" fmla="*/ 13571 w 142875"/>
              <a:gd name="connsiteY5" fmla="*/ 66487 h 95250"/>
              <a:gd name="connsiteX6" fmla="*/ 18333 w 142875"/>
              <a:gd name="connsiteY6" fmla="*/ 91252 h 95250"/>
              <a:gd name="connsiteX7" fmla="*/ 22144 w 142875"/>
              <a:gd name="connsiteY7" fmla="*/ 91252 h 9525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2875" h="95250">
                <a:moveTo>
                  <a:pt x="22144" y="91252"/>
                </a:moveTo>
                <a:lnTo>
                  <a:pt x="125966" y="60772"/>
                </a:lnTo>
                <a:cubicBezTo>
                  <a:pt x="137396" y="57914"/>
                  <a:pt x="143111" y="45532"/>
                  <a:pt x="140254" y="35055"/>
                </a:cubicBezTo>
                <a:lnTo>
                  <a:pt x="140254" y="35055"/>
                </a:lnTo>
                <a:cubicBezTo>
                  <a:pt x="137396" y="23625"/>
                  <a:pt x="115488" y="4575"/>
                  <a:pt x="105011" y="7432"/>
                </a:cubicBezTo>
                <a:lnTo>
                  <a:pt x="13571" y="66487"/>
                </a:lnTo>
                <a:cubicBezTo>
                  <a:pt x="3094" y="73155"/>
                  <a:pt x="5951" y="89347"/>
                  <a:pt x="18333" y="91252"/>
                </a:cubicBezTo>
                <a:cubicBezTo>
                  <a:pt x="18333" y="92205"/>
                  <a:pt x="20238" y="92205"/>
                  <a:pt x="22144" y="91252"/>
                </a:cubicBezTo>
                <a:close/>
              </a:path>
            </a:pathLst>
          </a:custGeom>
          <a:solidFill>
            <a:srgbClr val="121F5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64" name="任意多边形: 形状 63" descr="d834d32f-52d4-4293-a03c-e1f0d484fa48"/>
          <p:cNvSpPr/>
          <p:nvPr/>
        </p:nvSpPr>
        <p:spPr>
          <a:xfrm>
            <a:off x="12148174" y="5192831"/>
            <a:ext cx="85159" cy="85159"/>
          </a:xfrm>
          <a:custGeom>
            <a:gdLst>
              <a:gd name="connsiteX0" fmla="*/ 13168 w 66675"/>
              <a:gd name="connsiteY0" fmla="*/ 53576 h 66675"/>
              <a:gd name="connsiteX1" fmla="*/ 53173 w 66675"/>
              <a:gd name="connsiteY1" fmla="*/ 58338 h 66675"/>
              <a:gd name="connsiteX2" fmla="*/ 57935 w 66675"/>
              <a:gd name="connsiteY2" fmla="*/ 18333 h 66675"/>
              <a:gd name="connsiteX3" fmla="*/ 17930 w 66675"/>
              <a:gd name="connsiteY3" fmla="*/ 13571 h 66675"/>
              <a:gd name="connsiteX4" fmla="*/ 13168 w 66675"/>
              <a:gd name="connsiteY4" fmla="*/ 53576 h 66675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675" h="66675">
                <a:moveTo>
                  <a:pt x="13168" y="53576"/>
                </a:moveTo>
                <a:cubicBezTo>
                  <a:pt x="22693" y="65959"/>
                  <a:pt x="40790" y="68816"/>
                  <a:pt x="53173" y="58338"/>
                </a:cubicBezTo>
                <a:cubicBezTo>
                  <a:pt x="65555" y="48813"/>
                  <a:pt x="68412" y="30716"/>
                  <a:pt x="57935" y="18333"/>
                </a:cubicBezTo>
                <a:cubicBezTo>
                  <a:pt x="48410" y="5951"/>
                  <a:pt x="30312" y="3093"/>
                  <a:pt x="17930" y="13571"/>
                </a:cubicBezTo>
                <a:cubicBezTo>
                  <a:pt x="5548" y="23096"/>
                  <a:pt x="3643" y="41193"/>
                  <a:pt x="13168" y="53576"/>
                </a:cubicBezTo>
                <a:close/>
              </a:path>
            </a:pathLst>
          </a:custGeom>
          <a:solidFill>
            <a:srgbClr val="121F5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65" name="任意多边形: 形状 64" descr="445e0f1a-ad94-4eaa-a049-d2fbb8589a65"/>
          <p:cNvSpPr/>
          <p:nvPr/>
        </p:nvSpPr>
        <p:spPr>
          <a:xfrm>
            <a:off x="12072419" y="5201494"/>
            <a:ext cx="158153" cy="158153"/>
          </a:xfrm>
          <a:custGeom>
            <a:gdLst>
              <a:gd name="connsiteX0" fmla="*/ 26760 w 123825"/>
              <a:gd name="connsiteY0" fmla="*/ 118230 h 123825"/>
              <a:gd name="connsiteX1" fmla="*/ 112485 w 123825"/>
              <a:gd name="connsiteY1" fmla="*/ 51555 h 123825"/>
              <a:gd name="connsiteX2" fmla="*/ 116295 w 123825"/>
              <a:gd name="connsiteY2" fmla="*/ 22027 h 123825"/>
              <a:gd name="connsiteX3" fmla="*/ 116295 w 123825"/>
              <a:gd name="connsiteY3" fmla="*/ 22027 h 123825"/>
              <a:gd name="connsiteX4" fmla="*/ 73433 w 123825"/>
              <a:gd name="connsiteY4" fmla="*/ 9645 h 123825"/>
              <a:gd name="connsiteX5" fmla="*/ 9615 w 123825"/>
              <a:gd name="connsiteY5" fmla="*/ 98227 h 123825"/>
              <a:gd name="connsiteX6" fmla="*/ 22950 w 123825"/>
              <a:gd name="connsiteY6" fmla="*/ 120135 h 123825"/>
              <a:gd name="connsiteX7" fmla="*/ 26760 w 123825"/>
              <a:gd name="connsiteY7" fmla="*/ 118230 h 123825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3825" h="123825">
                <a:moveTo>
                  <a:pt x="26760" y="118230"/>
                </a:moveTo>
                <a:lnTo>
                  <a:pt x="112485" y="51555"/>
                </a:lnTo>
                <a:cubicBezTo>
                  <a:pt x="122010" y="44887"/>
                  <a:pt x="122963" y="31552"/>
                  <a:pt x="116295" y="22027"/>
                </a:cubicBezTo>
                <a:lnTo>
                  <a:pt x="116295" y="22027"/>
                </a:lnTo>
                <a:cubicBezTo>
                  <a:pt x="109628" y="13455"/>
                  <a:pt x="82005" y="2025"/>
                  <a:pt x="73433" y="9645"/>
                </a:cubicBezTo>
                <a:lnTo>
                  <a:pt x="9615" y="98227"/>
                </a:lnTo>
                <a:cubicBezTo>
                  <a:pt x="2948" y="107752"/>
                  <a:pt x="10568" y="122040"/>
                  <a:pt x="22950" y="120135"/>
                </a:cubicBezTo>
                <a:cubicBezTo>
                  <a:pt x="22950" y="120135"/>
                  <a:pt x="24855" y="119182"/>
                  <a:pt x="26760" y="118230"/>
                </a:cubicBezTo>
                <a:close/>
              </a:path>
            </a:pathLst>
          </a:custGeom>
          <a:solidFill>
            <a:srgbClr val="121F5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66" name="任意多边形: 形状 65" descr="247d4c2c-e642-4b6f-b5f1-9eb2396892c0"/>
          <p:cNvSpPr/>
          <p:nvPr/>
        </p:nvSpPr>
        <p:spPr>
          <a:xfrm>
            <a:off x="11970950" y="4698598"/>
            <a:ext cx="158153" cy="36497"/>
          </a:xfrm>
          <a:custGeom>
            <a:gdLst>
              <a:gd name="connsiteX0" fmla="*/ 43339 w 123825"/>
              <a:gd name="connsiteY0" fmla="*/ 30004 h 28575"/>
              <a:gd name="connsiteX1" fmla="*/ 7144 w 123825"/>
              <a:gd name="connsiteY1" fmla="*/ 26194 h 28575"/>
              <a:gd name="connsiteX2" fmla="*/ 8096 w 123825"/>
              <a:gd name="connsiteY2" fmla="*/ 20479 h 28575"/>
              <a:gd name="connsiteX3" fmla="*/ 114776 w 123825"/>
              <a:gd name="connsiteY3" fmla="*/ 7144 h 28575"/>
              <a:gd name="connsiteX4" fmla="*/ 117634 w 123825"/>
              <a:gd name="connsiteY4" fmla="*/ 12859 h 28575"/>
              <a:gd name="connsiteX5" fmla="*/ 43339 w 123825"/>
              <a:gd name="connsiteY5" fmla="*/ 30004 h 28575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3825" h="28575">
                <a:moveTo>
                  <a:pt x="43339" y="30004"/>
                </a:moveTo>
                <a:cubicBezTo>
                  <a:pt x="31909" y="30004"/>
                  <a:pt x="19526" y="29051"/>
                  <a:pt x="7144" y="26194"/>
                </a:cubicBezTo>
                <a:lnTo>
                  <a:pt x="8096" y="20479"/>
                </a:lnTo>
                <a:cubicBezTo>
                  <a:pt x="68104" y="33814"/>
                  <a:pt x="114776" y="8096"/>
                  <a:pt x="114776" y="7144"/>
                </a:cubicBezTo>
                <a:lnTo>
                  <a:pt x="117634" y="12859"/>
                </a:lnTo>
                <a:cubicBezTo>
                  <a:pt x="116681" y="13811"/>
                  <a:pt x="87154" y="30004"/>
                  <a:pt x="43339" y="30004"/>
                </a:cubicBezTo>
                <a:close/>
              </a:path>
            </a:pathLst>
          </a:custGeom>
          <a:solidFill>
            <a:srgbClr val="F7A93E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67" name="任意多边形: 形状 66" descr="c2fa609a-7ff1-4378-b5c8-6769e23eb137"/>
          <p:cNvSpPr/>
          <p:nvPr/>
        </p:nvSpPr>
        <p:spPr>
          <a:xfrm>
            <a:off x="11501559" y="3574858"/>
            <a:ext cx="279810" cy="279810"/>
          </a:xfrm>
          <a:custGeom>
            <a:gdLst>
              <a:gd name="connsiteX0" fmla="*/ 68898 w 219075"/>
              <a:gd name="connsiteY0" fmla="*/ 201168 h 219075"/>
              <a:gd name="connsiteX1" fmla="*/ 85090 w 219075"/>
              <a:gd name="connsiteY1" fmla="*/ 184976 h 219075"/>
              <a:gd name="connsiteX2" fmla="*/ 111761 w 219075"/>
              <a:gd name="connsiteY2" fmla="*/ 211646 h 219075"/>
              <a:gd name="connsiteX3" fmla="*/ 129858 w 219075"/>
              <a:gd name="connsiteY3" fmla="*/ 216408 h 219075"/>
              <a:gd name="connsiteX4" fmla="*/ 153671 w 219075"/>
              <a:gd name="connsiteY4" fmla="*/ 192596 h 219075"/>
              <a:gd name="connsiteX5" fmla="*/ 135573 w 219075"/>
              <a:gd name="connsiteY5" fmla="*/ 174498 h 219075"/>
              <a:gd name="connsiteX6" fmla="*/ 136525 w 219075"/>
              <a:gd name="connsiteY6" fmla="*/ 160211 h 219075"/>
              <a:gd name="connsiteX7" fmla="*/ 162243 w 219075"/>
              <a:gd name="connsiteY7" fmla="*/ 134493 h 219075"/>
              <a:gd name="connsiteX8" fmla="*/ 176530 w 219075"/>
              <a:gd name="connsiteY8" fmla="*/ 132588 h 219075"/>
              <a:gd name="connsiteX9" fmla="*/ 194628 w 219075"/>
              <a:gd name="connsiteY9" fmla="*/ 150686 h 219075"/>
              <a:gd name="connsiteX10" fmla="*/ 214630 w 219075"/>
              <a:gd name="connsiteY10" fmla="*/ 130683 h 219075"/>
              <a:gd name="connsiteX11" fmla="*/ 212725 w 219075"/>
              <a:gd name="connsiteY11" fmla="*/ 108776 h 219075"/>
              <a:gd name="connsiteX12" fmla="*/ 186055 w 219075"/>
              <a:gd name="connsiteY12" fmla="*/ 82106 h 219075"/>
              <a:gd name="connsiteX13" fmla="*/ 198438 w 219075"/>
              <a:gd name="connsiteY13" fmla="*/ 69723 h 219075"/>
              <a:gd name="connsiteX14" fmla="*/ 198438 w 219075"/>
              <a:gd name="connsiteY14" fmla="*/ 51626 h 219075"/>
              <a:gd name="connsiteX15" fmla="*/ 168911 w 219075"/>
              <a:gd name="connsiteY15" fmla="*/ 22098 h 219075"/>
              <a:gd name="connsiteX16" fmla="*/ 150813 w 219075"/>
              <a:gd name="connsiteY16" fmla="*/ 22098 h 219075"/>
              <a:gd name="connsiteX17" fmla="*/ 138430 w 219075"/>
              <a:gd name="connsiteY17" fmla="*/ 34481 h 219075"/>
              <a:gd name="connsiteX18" fmla="*/ 114618 w 219075"/>
              <a:gd name="connsiteY18" fmla="*/ 10668 h 219075"/>
              <a:gd name="connsiteX19" fmla="*/ 95568 w 219075"/>
              <a:gd name="connsiteY19" fmla="*/ 11621 h 219075"/>
              <a:gd name="connsiteX20" fmla="*/ 75565 w 219075"/>
              <a:gd name="connsiteY20" fmla="*/ 31623 h 219075"/>
              <a:gd name="connsiteX21" fmla="*/ 87948 w 219075"/>
              <a:gd name="connsiteY21" fmla="*/ 44006 h 219075"/>
              <a:gd name="connsiteX22" fmla="*/ 91758 w 219075"/>
              <a:gd name="connsiteY22" fmla="*/ 64008 h 219075"/>
              <a:gd name="connsiteX23" fmla="*/ 66040 w 219075"/>
              <a:gd name="connsiteY23" fmla="*/ 89726 h 219075"/>
              <a:gd name="connsiteX24" fmla="*/ 46038 w 219075"/>
              <a:gd name="connsiteY24" fmla="*/ 84963 h 219075"/>
              <a:gd name="connsiteX25" fmla="*/ 33655 w 219075"/>
              <a:gd name="connsiteY25" fmla="*/ 72581 h 219075"/>
              <a:gd name="connsiteX26" fmla="*/ 9843 w 219075"/>
              <a:gd name="connsiteY26" fmla="*/ 96393 h 219075"/>
              <a:gd name="connsiteX27" fmla="*/ 12700 w 219075"/>
              <a:gd name="connsiteY27" fmla="*/ 112586 h 219075"/>
              <a:gd name="connsiteX28" fmla="*/ 36513 w 219075"/>
              <a:gd name="connsiteY28" fmla="*/ 136398 h 219075"/>
              <a:gd name="connsiteX29" fmla="*/ 20321 w 219075"/>
              <a:gd name="connsiteY29" fmla="*/ 152591 h 219075"/>
              <a:gd name="connsiteX30" fmla="*/ 20321 w 219075"/>
              <a:gd name="connsiteY30" fmla="*/ 169736 h 219075"/>
              <a:gd name="connsiteX31" fmla="*/ 49848 w 219075"/>
              <a:gd name="connsiteY31" fmla="*/ 199263 h 219075"/>
              <a:gd name="connsiteX32" fmla="*/ 68898 w 219075"/>
              <a:gd name="connsiteY32" fmla="*/ 201168 h 219075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219075" h="219075">
                <a:moveTo>
                  <a:pt x="68898" y="201168"/>
                </a:moveTo>
                <a:lnTo>
                  <a:pt x="85090" y="184976"/>
                </a:lnTo>
                <a:lnTo>
                  <a:pt x="111761" y="211646"/>
                </a:lnTo>
                <a:cubicBezTo>
                  <a:pt x="117475" y="217361"/>
                  <a:pt x="125096" y="221171"/>
                  <a:pt x="129858" y="216408"/>
                </a:cubicBezTo>
                <a:lnTo>
                  <a:pt x="153671" y="192596"/>
                </a:lnTo>
                <a:lnTo>
                  <a:pt x="135573" y="174498"/>
                </a:lnTo>
                <a:cubicBezTo>
                  <a:pt x="129858" y="168783"/>
                  <a:pt x="131763" y="164973"/>
                  <a:pt x="136525" y="160211"/>
                </a:cubicBezTo>
                <a:lnTo>
                  <a:pt x="162243" y="134493"/>
                </a:lnTo>
                <a:cubicBezTo>
                  <a:pt x="167005" y="129731"/>
                  <a:pt x="171768" y="127826"/>
                  <a:pt x="176530" y="132588"/>
                </a:cubicBezTo>
                <a:lnTo>
                  <a:pt x="194628" y="150686"/>
                </a:lnTo>
                <a:lnTo>
                  <a:pt x="214630" y="130683"/>
                </a:lnTo>
                <a:cubicBezTo>
                  <a:pt x="219393" y="125921"/>
                  <a:pt x="218440" y="114491"/>
                  <a:pt x="212725" y="108776"/>
                </a:cubicBezTo>
                <a:lnTo>
                  <a:pt x="186055" y="82106"/>
                </a:lnTo>
                <a:lnTo>
                  <a:pt x="198438" y="69723"/>
                </a:lnTo>
                <a:cubicBezTo>
                  <a:pt x="203200" y="64961"/>
                  <a:pt x="204153" y="57341"/>
                  <a:pt x="198438" y="51626"/>
                </a:cubicBezTo>
                <a:lnTo>
                  <a:pt x="168911" y="22098"/>
                </a:lnTo>
                <a:cubicBezTo>
                  <a:pt x="163196" y="16383"/>
                  <a:pt x="155575" y="17336"/>
                  <a:pt x="150813" y="22098"/>
                </a:cubicBezTo>
                <a:lnTo>
                  <a:pt x="138430" y="34481"/>
                </a:lnTo>
                <a:lnTo>
                  <a:pt x="114618" y="10668"/>
                </a:lnTo>
                <a:cubicBezTo>
                  <a:pt x="108903" y="4953"/>
                  <a:pt x="100330" y="6858"/>
                  <a:pt x="95568" y="11621"/>
                </a:cubicBezTo>
                <a:lnTo>
                  <a:pt x="75565" y="31623"/>
                </a:lnTo>
                <a:lnTo>
                  <a:pt x="87948" y="44006"/>
                </a:lnTo>
                <a:cubicBezTo>
                  <a:pt x="93663" y="49721"/>
                  <a:pt x="96521" y="59246"/>
                  <a:pt x="91758" y="64008"/>
                </a:cubicBezTo>
                <a:lnTo>
                  <a:pt x="66040" y="89726"/>
                </a:lnTo>
                <a:cubicBezTo>
                  <a:pt x="61278" y="94488"/>
                  <a:pt x="51753" y="90678"/>
                  <a:pt x="46038" y="84963"/>
                </a:cubicBezTo>
                <a:lnTo>
                  <a:pt x="33655" y="72581"/>
                </a:lnTo>
                <a:lnTo>
                  <a:pt x="9843" y="96393"/>
                </a:lnTo>
                <a:cubicBezTo>
                  <a:pt x="5080" y="101156"/>
                  <a:pt x="6986" y="106871"/>
                  <a:pt x="12700" y="112586"/>
                </a:cubicBezTo>
                <a:lnTo>
                  <a:pt x="36513" y="136398"/>
                </a:lnTo>
                <a:lnTo>
                  <a:pt x="20321" y="152591"/>
                </a:lnTo>
                <a:cubicBezTo>
                  <a:pt x="15558" y="157353"/>
                  <a:pt x="15558" y="164973"/>
                  <a:pt x="20321" y="169736"/>
                </a:cubicBezTo>
                <a:lnTo>
                  <a:pt x="49848" y="199263"/>
                </a:lnTo>
                <a:cubicBezTo>
                  <a:pt x="56515" y="205931"/>
                  <a:pt x="64136" y="205931"/>
                  <a:pt x="68898" y="201168"/>
                </a:cubicBezTo>
                <a:close/>
              </a:path>
            </a:pathLst>
          </a:custGeom>
          <a:solidFill>
            <a:srgbClr val="8EDEF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68" name="任意多边形: 形状 67" descr="a01514f4-54d9-4827-a39b-adc0dbe0c443"/>
          <p:cNvSpPr/>
          <p:nvPr/>
        </p:nvSpPr>
        <p:spPr>
          <a:xfrm>
            <a:off x="11317494" y="3386820"/>
            <a:ext cx="279810" cy="279810"/>
          </a:xfrm>
          <a:custGeom>
            <a:gdLst>
              <a:gd name="connsiteX0" fmla="*/ 198724 w 219075"/>
              <a:gd name="connsiteY0" fmla="*/ 158843 h 219075"/>
              <a:gd name="connsiteX1" fmla="*/ 182531 w 219075"/>
              <a:gd name="connsiteY1" fmla="*/ 142651 h 219075"/>
              <a:gd name="connsiteX2" fmla="*/ 210153 w 219075"/>
              <a:gd name="connsiteY2" fmla="*/ 115028 h 219075"/>
              <a:gd name="connsiteX3" fmla="*/ 216821 w 219075"/>
              <a:gd name="connsiteY3" fmla="*/ 95026 h 219075"/>
              <a:gd name="connsiteX4" fmla="*/ 192056 w 219075"/>
              <a:gd name="connsiteY4" fmla="*/ 70261 h 219075"/>
              <a:gd name="connsiteX5" fmla="*/ 172053 w 219075"/>
              <a:gd name="connsiteY5" fmla="*/ 90263 h 219075"/>
              <a:gd name="connsiteX6" fmla="*/ 160624 w 219075"/>
              <a:gd name="connsiteY6" fmla="*/ 89311 h 219075"/>
              <a:gd name="connsiteX7" fmla="*/ 134906 w 219075"/>
              <a:gd name="connsiteY7" fmla="*/ 63593 h 219075"/>
              <a:gd name="connsiteX8" fmla="*/ 131096 w 219075"/>
              <a:gd name="connsiteY8" fmla="*/ 49306 h 219075"/>
              <a:gd name="connsiteX9" fmla="*/ 151099 w 219075"/>
              <a:gd name="connsiteY9" fmla="*/ 29303 h 219075"/>
              <a:gd name="connsiteX10" fmla="*/ 131096 w 219075"/>
              <a:gd name="connsiteY10" fmla="*/ 9301 h 219075"/>
              <a:gd name="connsiteX11" fmla="*/ 109188 w 219075"/>
              <a:gd name="connsiteY11" fmla="*/ 14063 h 219075"/>
              <a:gd name="connsiteX12" fmla="*/ 81566 w 219075"/>
              <a:gd name="connsiteY12" fmla="*/ 41686 h 219075"/>
              <a:gd name="connsiteX13" fmla="*/ 67278 w 219075"/>
              <a:gd name="connsiteY13" fmla="*/ 27398 h 219075"/>
              <a:gd name="connsiteX14" fmla="*/ 48228 w 219075"/>
              <a:gd name="connsiteY14" fmla="*/ 24541 h 219075"/>
              <a:gd name="connsiteX15" fmla="*/ 18701 w 219075"/>
              <a:gd name="connsiteY15" fmla="*/ 54068 h 219075"/>
              <a:gd name="connsiteX16" fmla="*/ 19653 w 219075"/>
              <a:gd name="connsiteY16" fmla="*/ 74071 h 219075"/>
              <a:gd name="connsiteX17" fmla="*/ 33941 w 219075"/>
              <a:gd name="connsiteY17" fmla="*/ 88358 h 219075"/>
              <a:gd name="connsiteX18" fmla="*/ 11081 w 219075"/>
              <a:gd name="connsiteY18" fmla="*/ 111218 h 219075"/>
              <a:gd name="connsiteX19" fmla="*/ 11081 w 219075"/>
              <a:gd name="connsiteY19" fmla="*/ 128363 h 219075"/>
              <a:gd name="connsiteX20" fmla="*/ 31083 w 219075"/>
              <a:gd name="connsiteY20" fmla="*/ 148366 h 219075"/>
              <a:gd name="connsiteX21" fmla="*/ 42513 w 219075"/>
              <a:gd name="connsiteY21" fmla="*/ 136936 h 219075"/>
              <a:gd name="connsiteX22" fmla="*/ 64421 w 219075"/>
              <a:gd name="connsiteY22" fmla="*/ 132173 h 219075"/>
              <a:gd name="connsiteX23" fmla="*/ 90138 w 219075"/>
              <a:gd name="connsiteY23" fmla="*/ 157891 h 219075"/>
              <a:gd name="connsiteX24" fmla="*/ 83471 w 219075"/>
              <a:gd name="connsiteY24" fmla="*/ 177893 h 219075"/>
              <a:gd name="connsiteX25" fmla="*/ 72041 w 219075"/>
              <a:gd name="connsiteY25" fmla="*/ 189323 h 219075"/>
              <a:gd name="connsiteX26" fmla="*/ 96806 w 219075"/>
              <a:gd name="connsiteY26" fmla="*/ 214088 h 219075"/>
              <a:gd name="connsiteX27" fmla="*/ 112046 w 219075"/>
              <a:gd name="connsiteY27" fmla="*/ 212183 h 219075"/>
              <a:gd name="connsiteX28" fmla="*/ 134906 w 219075"/>
              <a:gd name="connsiteY28" fmla="*/ 189323 h 219075"/>
              <a:gd name="connsiteX29" fmla="*/ 151099 w 219075"/>
              <a:gd name="connsiteY29" fmla="*/ 205516 h 219075"/>
              <a:gd name="connsiteX30" fmla="*/ 169196 w 219075"/>
              <a:gd name="connsiteY30" fmla="*/ 204563 h 219075"/>
              <a:gd name="connsiteX31" fmla="*/ 198724 w 219075"/>
              <a:gd name="connsiteY31" fmla="*/ 175036 h 219075"/>
              <a:gd name="connsiteX32" fmla="*/ 198724 w 219075"/>
              <a:gd name="connsiteY32" fmla="*/ 158843 h 219075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219075" h="219075">
                <a:moveTo>
                  <a:pt x="198724" y="158843"/>
                </a:moveTo>
                <a:lnTo>
                  <a:pt x="182531" y="142651"/>
                </a:lnTo>
                <a:lnTo>
                  <a:pt x="210153" y="115028"/>
                </a:lnTo>
                <a:cubicBezTo>
                  <a:pt x="215868" y="109313"/>
                  <a:pt x="221583" y="99788"/>
                  <a:pt x="216821" y="95026"/>
                </a:cubicBezTo>
                <a:lnTo>
                  <a:pt x="192056" y="70261"/>
                </a:lnTo>
                <a:lnTo>
                  <a:pt x="172053" y="90263"/>
                </a:lnTo>
                <a:cubicBezTo>
                  <a:pt x="166338" y="95978"/>
                  <a:pt x="165386" y="94073"/>
                  <a:pt x="160624" y="89311"/>
                </a:cubicBezTo>
                <a:lnTo>
                  <a:pt x="134906" y="63593"/>
                </a:lnTo>
                <a:cubicBezTo>
                  <a:pt x="130143" y="58831"/>
                  <a:pt x="126333" y="55021"/>
                  <a:pt x="131096" y="49306"/>
                </a:cubicBezTo>
                <a:lnTo>
                  <a:pt x="151099" y="29303"/>
                </a:lnTo>
                <a:lnTo>
                  <a:pt x="131096" y="9301"/>
                </a:lnTo>
                <a:cubicBezTo>
                  <a:pt x="126333" y="4538"/>
                  <a:pt x="114903" y="8348"/>
                  <a:pt x="109188" y="14063"/>
                </a:cubicBezTo>
                <a:lnTo>
                  <a:pt x="81566" y="41686"/>
                </a:lnTo>
                <a:lnTo>
                  <a:pt x="67278" y="27398"/>
                </a:lnTo>
                <a:cubicBezTo>
                  <a:pt x="62516" y="22636"/>
                  <a:pt x="53943" y="19778"/>
                  <a:pt x="48228" y="24541"/>
                </a:cubicBezTo>
                <a:lnTo>
                  <a:pt x="18701" y="54068"/>
                </a:lnTo>
                <a:cubicBezTo>
                  <a:pt x="12986" y="59783"/>
                  <a:pt x="14891" y="69308"/>
                  <a:pt x="19653" y="74071"/>
                </a:cubicBezTo>
                <a:lnTo>
                  <a:pt x="33941" y="88358"/>
                </a:lnTo>
                <a:lnTo>
                  <a:pt x="11081" y="111218"/>
                </a:lnTo>
                <a:cubicBezTo>
                  <a:pt x="5366" y="116933"/>
                  <a:pt x="6318" y="123601"/>
                  <a:pt x="11081" y="128363"/>
                </a:cubicBezTo>
                <a:lnTo>
                  <a:pt x="31083" y="148366"/>
                </a:lnTo>
                <a:lnTo>
                  <a:pt x="42513" y="136936"/>
                </a:lnTo>
                <a:cubicBezTo>
                  <a:pt x="48228" y="131221"/>
                  <a:pt x="59658" y="127411"/>
                  <a:pt x="64421" y="132173"/>
                </a:cubicBezTo>
                <a:lnTo>
                  <a:pt x="90138" y="157891"/>
                </a:lnTo>
                <a:cubicBezTo>
                  <a:pt x="94901" y="162653"/>
                  <a:pt x="88233" y="172178"/>
                  <a:pt x="83471" y="177893"/>
                </a:cubicBezTo>
                <a:lnTo>
                  <a:pt x="72041" y="189323"/>
                </a:lnTo>
                <a:lnTo>
                  <a:pt x="96806" y="214088"/>
                </a:lnTo>
                <a:cubicBezTo>
                  <a:pt x="101568" y="218851"/>
                  <a:pt x="106331" y="216946"/>
                  <a:pt x="112046" y="212183"/>
                </a:cubicBezTo>
                <a:lnTo>
                  <a:pt x="134906" y="189323"/>
                </a:lnTo>
                <a:lnTo>
                  <a:pt x="151099" y="205516"/>
                </a:lnTo>
                <a:cubicBezTo>
                  <a:pt x="155861" y="210278"/>
                  <a:pt x="164433" y="210278"/>
                  <a:pt x="169196" y="204563"/>
                </a:cubicBezTo>
                <a:lnTo>
                  <a:pt x="198724" y="175036"/>
                </a:lnTo>
                <a:cubicBezTo>
                  <a:pt x="204438" y="170273"/>
                  <a:pt x="203486" y="163606"/>
                  <a:pt x="198724" y="158843"/>
                </a:cubicBezTo>
                <a:close/>
              </a:path>
            </a:pathLst>
          </a:custGeom>
          <a:solidFill>
            <a:srgbClr val="B8B9F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69" name="任意多边形: 形状 68" descr="9a386676-ff6b-4460-9cda-3a294025eaa0"/>
          <p:cNvSpPr/>
          <p:nvPr/>
        </p:nvSpPr>
        <p:spPr>
          <a:xfrm>
            <a:off x="11564618" y="3686417"/>
            <a:ext cx="60828" cy="60828"/>
          </a:xfrm>
          <a:custGeom>
            <a:gdLst>
              <a:gd name="connsiteX0" fmla="*/ 47149 w 47625"/>
              <a:gd name="connsiteY0" fmla="*/ 8096 h 47625"/>
              <a:gd name="connsiteX1" fmla="*/ 47149 w 47625"/>
              <a:gd name="connsiteY1" fmla="*/ 41434 h 47625"/>
              <a:gd name="connsiteX2" fmla="*/ 45244 w 47625"/>
              <a:gd name="connsiteY2" fmla="*/ 46196 h 47625"/>
              <a:gd name="connsiteX3" fmla="*/ 40481 w 47625"/>
              <a:gd name="connsiteY3" fmla="*/ 48101 h 47625"/>
              <a:gd name="connsiteX4" fmla="*/ 7144 w 47625"/>
              <a:gd name="connsiteY4" fmla="*/ 47149 h 47625"/>
              <a:gd name="connsiteX5" fmla="*/ 7144 w 47625"/>
              <a:gd name="connsiteY5" fmla="*/ 32861 h 47625"/>
              <a:gd name="connsiteX6" fmla="*/ 32861 w 47625"/>
              <a:gd name="connsiteY6" fmla="*/ 32861 h 47625"/>
              <a:gd name="connsiteX7" fmla="*/ 32861 w 47625"/>
              <a:gd name="connsiteY7" fmla="*/ 7144 h 47625"/>
              <a:gd name="connsiteX8" fmla="*/ 47149 w 47625"/>
              <a:gd name="connsiteY8" fmla="*/ 8096 h 47625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7625" h="47625">
                <a:moveTo>
                  <a:pt x="47149" y="8096"/>
                </a:moveTo>
                <a:lnTo>
                  <a:pt x="47149" y="41434"/>
                </a:lnTo>
                <a:cubicBezTo>
                  <a:pt x="47149" y="43339"/>
                  <a:pt x="46196" y="45244"/>
                  <a:pt x="45244" y="46196"/>
                </a:cubicBezTo>
                <a:cubicBezTo>
                  <a:pt x="44291" y="47149"/>
                  <a:pt x="42386" y="48101"/>
                  <a:pt x="40481" y="48101"/>
                </a:cubicBezTo>
                <a:lnTo>
                  <a:pt x="7144" y="47149"/>
                </a:lnTo>
                <a:lnTo>
                  <a:pt x="7144" y="32861"/>
                </a:lnTo>
                <a:lnTo>
                  <a:pt x="32861" y="32861"/>
                </a:lnTo>
                <a:lnTo>
                  <a:pt x="32861" y="7144"/>
                </a:lnTo>
                <a:lnTo>
                  <a:pt x="47149" y="8096"/>
                </a:lnTo>
                <a:close/>
              </a:path>
            </a:pathLst>
          </a:custGeom>
          <a:solidFill>
            <a:srgbClr val="2747B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0" name="任意多边形: 形状 69" descr="f8e686ab-5b75-46e0-b826-3a6b994f73f2"/>
          <p:cNvSpPr/>
          <p:nvPr/>
        </p:nvSpPr>
        <p:spPr>
          <a:xfrm>
            <a:off x="11461691" y="3585191"/>
            <a:ext cx="170319" cy="170319"/>
          </a:xfrm>
          <a:custGeom>
            <a:gdLst>
              <a:gd name="connsiteX0" fmla="*/ 10103 w 133350"/>
              <a:gd name="connsiteY0" fmla="*/ 20205 h 133350"/>
              <a:gd name="connsiteX1" fmla="*/ 20205 w 133350"/>
              <a:gd name="connsiteY1" fmla="*/ 10103 h 133350"/>
              <a:gd name="connsiteX2" fmla="*/ 125947 w 133350"/>
              <a:gd name="connsiteY2" fmla="*/ 115844 h 133350"/>
              <a:gd name="connsiteX3" fmla="*/ 115844 w 133350"/>
              <a:gd name="connsiteY3" fmla="*/ 125947 h 13335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3350" h="133350">
                <a:moveTo>
                  <a:pt x="10103" y="20205"/>
                </a:moveTo>
                <a:lnTo>
                  <a:pt x="20205" y="10103"/>
                </a:lnTo>
                <a:lnTo>
                  <a:pt x="125947" y="115844"/>
                </a:lnTo>
                <a:lnTo>
                  <a:pt x="115844" y="125947"/>
                </a:lnTo>
                <a:close/>
              </a:path>
            </a:pathLst>
          </a:custGeom>
          <a:solidFill>
            <a:srgbClr val="2747B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1" name="任意多边形: 形状 70" descr="83a72fa9-e81c-4af0-a69d-1bf28e34a7a0"/>
          <p:cNvSpPr/>
          <p:nvPr/>
        </p:nvSpPr>
        <p:spPr>
          <a:xfrm>
            <a:off x="11491624" y="3505149"/>
            <a:ext cx="60828" cy="60828"/>
          </a:xfrm>
          <a:custGeom>
            <a:gdLst>
              <a:gd name="connsiteX0" fmla="*/ 13811 w 47625"/>
              <a:gd name="connsiteY0" fmla="*/ 7144 h 47625"/>
              <a:gd name="connsiteX1" fmla="*/ 13811 w 47625"/>
              <a:gd name="connsiteY1" fmla="*/ 7144 h 47625"/>
              <a:gd name="connsiteX2" fmla="*/ 47149 w 47625"/>
              <a:gd name="connsiteY2" fmla="*/ 8096 h 47625"/>
              <a:gd name="connsiteX3" fmla="*/ 47149 w 47625"/>
              <a:gd name="connsiteY3" fmla="*/ 22384 h 47625"/>
              <a:gd name="connsiteX4" fmla="*/ 21431 w 47625"/>
              <a:gd name="connsiteY4" fmla="*/ 21431 h 47625"/>
              <a:gd name="connsiteX5" fmla="*/ 21431 w 47625"/>
              <a:gd name="connsiteY5" fmla="*/ 48101 h 47625"/>
              <a:gd name="connsiteX6" fmla="*/ 7144 w 47625"/>
              <a:gd name="connsiteY6" fmla="*/ 48101 h 47625"/>
              <a:gd name="connsiteX7" fmla="*/ 7144 w 47625"/>
              <a:gd name="connsiteY7" fmla="*/ 14764 h 47625"/>
              <a:gd name="connsiteX8" fmla="*/ 9049 w 47625"/>
              <a:gd name="connsiteY8" fmla="*/ 10001 h 47625"/>
              <a:gd name="connsiteX9" fmla="*/ 13811 w 47625"/>
              <a:gd name="connsiteY9" fmla="*/ 7144 h 47625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7625" h="47625">
                <a:moveTo>
                  <a:pt x="13811" y="7144"/>
                </a:moveTo>
                <a:cubicBezTo>
                  <a:pt x="13811" y="7144"/>
                  <a:pt x="13811" y="7144"/>
                  <a:pt x="13811" y="7144"/>
                </a:cubicBezTo>
                <a:lnTo>
                  <a:pt x="47149" y="8096"/>
                </a:lnTo>
                <a:lnTo>
                  <a:pt x="47149" y="22384"/>
                </a:lnTo>
                <a:lnTo>
                  <a:pt x="21431" y="21431"/>
                </a:lnTo>
                <a:lnTo>
                  <a:pt x="21431" y="48101"/>
                </a:lnTo>
                <a:lnTo>
                  <a:pt x="7144" y="48101"/>
                </a:lnTo>
                <a:lnTo>
                  <a:pt x="7144" y="14764"/>
                </a:lnTo>
                <a:cubicBezTo>
                  <a:pt x="7144" y="12859"/>
                  <a:pt x="8096" y="10954"/>
                  <a:pt x="9049" y="10001"/>
                </a:cubicBezTo>
                <a:cubicBezTo>
                  <a:pt x="10001" y="8096"/>
                  <a:pt x="11906" y="7144"/>
                  <a:pt x="13811" y="7144"/>
                </a:cubicBezTo>
                <a:close/>
              </a:path>
            </a:pathLst>
          </a:custGeom>
          <a:solidFill>
            <a:srgbClr val="2747B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2" name="任意多边形: 形状 71" descr="c938b5e5-09a7-4802-b5d7-de8fcbf1d88e"/>
          <p:cNvSpPr/>
          <p:nvPr/>
        </p:nvSpPr>
        <p:spPr>
          <a:xfrm>
            <a:off x="11489445" y="3503544"/>
            <a:ext cx="170319" cy="170319"/>
          </a:xfrm>
          <a:custGeom>
            <a:gdLst>
              <a:gd name="connsiteX0" fmla="*/ 10103 w 133350"/>
              <a:gd name="connsiteY0" fmla="*/ 20204 h 133350"/>
              <a:gd name="connsiteX1" fmla="*/ 20207 w 133350"/>
              <a:gd name="connsiteY1" fmla="*/ 10103 h 133350"/>
              <a:gd name="connsiteX2" fmla="*/ 125933 w 133350"/>
              <a:gd name="connsiteY2" fmla="*/ 115859 h 133350"/>
              <a:gd name="connsiteX3" fmla="*/ 115829 w 133350"/>
              <a:gd name="connsiteY3" fmla="*/ 125960 h 13335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3350" h="133350">
                <a:moveTo>
                  <a:pt x="10103" y="20204"/>
                </a:moveTo>
                <a:lnTo>
                  <a:pt x="20207" y="10103"/>
                </a:lnTo>
                <a:lnTo>
                  <a:pt x="125933" y="115859"/>
                </a:lnTo>
                <a:lnTo>
                  <a:pt x="115829" y="125960"/>
                </a:lnTo>
                <a:close/>
              </a:path>
            </a:pathLst>
          </a:custGeom>
          <a:solidFill>
            <a:srgbClr val="2747B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3" name="任意多边形: 形状 72" descr="1cc8403a-dd64-45cb-996a-773862a223ff"/>
          <p:cNvSpPr/>
          <p:nvPr/>
        </p:nvSpPr>
        <p:spPr>
          <a:xfrm>
            <a:off x="7886945" y="3834837"/>
            <a:ext cx="401466" cy="571785"/>
          </a:xfrm>
          <a:custGeom>
            <a:gdLst>
              <a:gd name="connsiteX0" fmla="*/ 158591 w 314325"/>
              <a:gd name="connsiteY0" fmla="*/ 7144 h 447675"/>
              <a:gd name="connsiteX1" fmla="*/ 7144 w 314325"/>
              <a:gd name="connsiteY1" fmla="*/ 156686 h 447675"/>
              <a:gd name="connsiteX2" fmla="*/ 158591 w 314325"/>
              <a:gd name="connsiteY2" fmla="*/ 449104 h 447675"/>
              <a:gd name="connsiteX3" fmla="*/ 310039 w 314325"/>
              <a:gd name="connsiteY3" fmla="*/ 156686 h 447675"/>
              <a:gd name="connsiteX4" fmla="*/ 158591 w 314325"/>
              <a:gd name="connsiteY4" fmla="*/ 7144 h 447675"/>
              <a:gd name="connsiteX5" fmla="*/ 196691 w 314325"/>
              <a:gd name="connsiteY5" fmla="*/ 220504 h 447675"/>
              <a:gd name="connsiteX6" fmla="*/ 159544 w 314325"/>
              <a:gd name="connsiteY6" fmla="*/ 230981 h 447675"/>
              <a:gd name="connsiteX7" fmla="*/ 110966 w 314325"/>
              <a:gd name="connsiteY7" fmla="*/ 211931 h 447675"/>
              <a:gd name="connsiteX8" fmla="*/ 159544 w 314325"/>
              <a:gd name="connsiteY8" fmla="*/ 81439 h 447675"/>
              <a:gd name="connsiteX9" fmla="*/ 196691 w 314325"/>
              <a:gd name="connsiteY9" fmla="*/ 220504 h 447675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4325" h="447675">
                <a:moveTo>
                  <a:pt x="158591" y="7144"/>
                </a:moveTo>
                <a:cubicBezTo>
                  <a:pt x="86201" y="7144"/>
                  <a:pt x="7144" y="63341"/>
                  <a:pt x="7144" y="156686"/>
                </a:cubicBezTo>
                <a:cubicBezTo>
                  <a:pt x="7144" y="298609"/>
                  <a:pt x="158591" y="449104"/>
                  <a:pt x="158591" y="449104"/>
                </a:cubicBezTo>
                <a:cubicBezTo>
                  <a:pt x="158591" y="449104"/>
                  <a:pt x="310039" y="296704"/>
                  <a:pt x="310039" y="156686"/>
                </a:cubicBezTo>
                <a:cubicBezTo>
                  <a:pt x="310991" y="63341"/>
                  <a:pt x="227171" y="7144"/>
                  <a:pt x="158591" y="7144"/>
                </a:cubicBezTo>
                <a:close/>
                <a:moveTo>
                  <a:pt x="196691" y="220504"/>
                </a:moveTo>
                <a:cubicBezTo>
                  <a:pt x="186214" y="226219"/>
                  <a:pt x="173831" y="230029"/>
                  <a:pt x="159544" y="230981"/>
                </a:cubicBezTo>
                <a:cubicBezTo>
                  <a:pt x="138589" y="230981"/>
                  <a:pt x="123349" y="223361"/>
                  <a:pt x="110966" y="211931"/>
                </a:cubicBezTo>
                <a:cubicBezTo>
                  <a:pt x="68104" y="172879"/>
                  <a:pt x="84296" y="81439"/>
                  <a:pt x="159544" y="81439"/>
                </a:cubicBezTo>
                <a:cubicBezTo>
                  <a:pt x="240506" y="81439"/>
                  <a:pt x="252889" y="188119"/>
                  <a:pt x="196691" y="220504"/>
                </a:cubicBezTo>
                <a:close/>
              </a:path>
            </a:pathLst>
          </a:custGeom>
          <a:solidFill>
            <a:srgbClr val="B9B8F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4" name="任意多边形: 形状 73" descr="28195a19-bee2-411b-8e88-9f5f761a9432"/>
          <p:cNvSpPr/>
          <p:nvPr/>
        </p:nvSpPr>
        <p:spPr>
          <a:xfrm>
            <a:off x="7361389" y="5286199"/>
            <a:ext cx="121656" cy="182485"/>
          </a:xfrm>
          <a:custGeom>
            <a:gdLst>
              <a:gd name="connsiteX0" fmla="*/ 48101 w 95250"/>
              <a:gd name="connsiteY0" fmla="*/ 138589 h 142875"/>
              <a:gd name="connsiteX1" fmla="*/ 7144 w 95250"/>
              <a:gd name="connsiteY1" fmla="*/ 72866 h 142875"/>
              <a:gd name="connsiteX2" fmla="*/ 48101 w 95250"/>
              <a:gd name="connsiteY2" fmla="*/ 7144 h 142875"/>
              <a:gd name="connsiteX3" fmla="*/ 89059 w 95250"/>
              <a:gd name="connsiteY3" fmla="*/ 72866 h 142875"/>
              <a:gd name="connsiteX4" fmla="*/ 48101 w 95250"/>
              <a:gd name="connsiteY4" fmla="*/ 138589 h 142875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250" h="142875">
                <a:moveTo>
                  <a:pt x="48101" y="138589"/>
                </a:moveTo>
                <a:cubicBezTo>
                  <a:pt x="25241" y="138589"/>
                  <a:pt x="7144" y="109061"/>
                  <a:pt x="7144" y="72866"/>
                </a:cubicBezTo>
                <a:cubicBezTo>
                  <a:pt x="7144" y="36671"/>
                  <a:pt x="26194" y="7144"/>
                  <a:pt x="48101" y="7144"/>
                </a:cubicBezTo>
                <a:cubicBezTo>
                  <a:pt x="70961" y="7144"/>
                  <a:pt x="89059" y="36671"/>
                  <a:pt x="89059" y="72866"/>
                </a:cubicBezTo>
                <a:cubicBezTo>
                  <a:pt x="89059" y="109061"/>
                  <a:pt x="70961" y="138589"/>
                  <a:pt x="48101" y="138589"/>
                </a:cubicBezTo>
                <a:close/>
              </a:path>
            </a:pathLst>
          </a:custGeom>
          <a:solidFill>
            <a:srgbClr val="2143A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5" name="任意多边形: 形状 74" descr="2c87ac27-d7fb-48a3-9165-4088b710041a"/>
          <p:cNvSpPr/>
          <p:nvPr/>
        </p:nvSpPr>
        <p:spPr>
          <a:xfrm>
            <a:off x="7390708" y="5236300"/>
            <a:ext cx="377135" cy="510957"/>
          </a:xfrm>
          <a:custGeom>
            <a:gdLst>
              <a:gd name="connsiteX0" fmla="*/ 225171 w 295275"/>
              <a:gd name="connsiteY0" fmla="*/ 208136 h 400050"/>
              <a:gd name="connsiteX1" fmla="*/ 180404 w 295275"/>
              <a:gd name="connsiteY1" fmla="*/ 121459 h 400050"/>
              <a:gd name="connsiteX2" fmla="*/ 115634 w 295275"/>
              <a:gd name="connsiteY2" fmla="*/ 9064 h 400050"/>
              <a:gd name="connsiteX3" fmla="*/ 42291 w 295275"/>
              <a:gd name="connsiteY3" fmla="*/ 24304 h 400050"/>
              <a:gd name="connsiteX4" fmla="*/ 38481 w 295275"/>
              <a:gd name="connsiteY4" fmla="*/ 113839 h 400050"/>
              <a:gd name="connsiteX5" fmla="*/ 23241 w 295275"/>
              <a:gd name="connsiteY5" fmla="*/ 158606 h 400050"/>
              <a:gd name="connsiteX6" fmla="*/ 13716 w 295275"/>
              <a:gd name="connsiteY6" fmla="*/ 263381 h 400050"/>
              <a:gd name="connsiteX7" fmla="*/ 69914 w 295275"/>
              <a:gd name="connsiteY7" fmla="*/ 383396 h 400050"/>
              <a:gd name="connsiteX8" fmla="*/ 228981 w 295275"/>
              <a:gd name="connsiteY8" fmla="*/ 383396 h 400050"/>
              <a:gd name="connsiteX9" fmla="*/ 285179 w 295275"/>
              <a:gd name="connsiteY9" fmla="*/ 335771 h 400050"/>
              <a:gd name="connsiteX10" fmla="*/ 225171 w 295275"/>
              <a:gd name="connsiteY10" fmla="*/ 208136 h 40005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5275" h="400050">
                <a:moveTo>
                  <a:pt x="225171" y="208136"/>
                </a:moveTo>
                <a:cubicBezTo>
                  <a:pt x="198501" y="192896"/>
                  <a:pt x="168974" y="154796"/>
                  <a:pt x="180404" y="121459"/>
                </a:cubicBezTo>
                <a:cubicBezTo>
                  <a:pt x="206121" y="43354"/>
                  <a:pt x="145161" y="14779"/>
                  <a:pt x="115634" y="9064"/>
                </a:cubicBezTo>
                <a:cubicBezTo>
                  <a:pt x="85154" y="3349"/>
                  <a:pt x="58484" y="10969"/>
                  <a:pt x="42291" y="24304"/>
                </a:cubicBezTo>
                <a:cubicBezTo>
                  <a:pt x="14669" y="46211"/>
                  <a:pt x="23241" y="84311"/>
                  <a:pt x="38481" y="113839"/>
                </a:cubicBezTo>
                <a:cubicBezTo>
                  <a:pt x="22289" y="123364"/>
                  <a:pt x="13716" y="144319"/>
                  <a:pt x="23241" y="158606"/>
                </a:cubicBezTo>
                <a:cubicBezTo>
                  <a:pt x="44196" y="191944"/>
                  <a:pt x="26099" y="236711"/>
                  <a:pt x="13716" y="263381"/>
                </a:cubicBezTo>
                <a:cubicBezTo>
                  <a:pt x="-6286" y="306244"/>
                  <a:pt x="21336" y="359584"/>
                  <a:pt x="69914" y="383396"/>
                </a:cubicBezTo>
                <a:cubicBezTo>
                  <a:pt x="118491" y="407209"/>
                  <a:pt x="180404" y="405304"/>
                  <a:pt x="228981" y="383396"/>
                </a:cubicBezTo>
                <a:cubicBezTo>
                  <a:pt x="252794" y="372919"/>
                  <a:pt x="274701" y="356726"/>
                  <a:pt x="285179" y="335771"/>
                </a:cubicBezTo>
                <a:cubicBezTo>
                  <a:pt x="308991" y="291956"/>
                  <a:pt x="274701" y="236711"/>
                  <a:pt x="225171" y="208136"/>
                </a:cubicBezTo>
                <a:close/>
              </a:path>
            </a:pathLst>
          </a:custGeom>
          <a:solidFill>
            <a:srgbClr val="2143A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6" name="任意多边形: 形状 75" descr="76255b85-23df-4da1-b27a-4f7435a0188e"/>
          <p:cNvSpPr/>
          <p:nvPr/>
        </p:nvSpPr>
        <p:spPr>
          <a:xfrm>
            <a:off x="7177687" y="5593874"/>
            <a:ext cx="291975" cy="304141"/>
          </a:xfrm>
          <a:custGeom>
            <a:gdLst>
              <a:gd name="connsiteX0" fmla="*/ 60484 w 228600"/>
              <a:gd name="connsiteY0" fmla="*/ 228214 h 238125"/>
              <a:gd name="connsiteX1" fmla="*/ 24289 w 228600"/>
              <a:gd name="connsiteY1" fmla="*/ 231072 h 238125"/>
              <a:gd name="connsiteX2" fmla="*/ 7144 w 228600"/>
              <a:gd name="connsiteY2" fmla="*/ 214879 h 238125"/>
              <a:gd name="connsiteX3" fmla="*/ 23336 w 228600"/>
              <a:gd name="connsiteY3" fmla="*/ 197735 h 238125"/>
              <a:gd name="connsiteX4" fmla="*/ 153829 w 228600"/>
              <a:gd name="connsiteY4" fmla="*/ 146299 h 238125"/>
              <a:gd name="connsiteX5" fmla="*/ 188119 w 228600"/>
              <a:gd name="connsiteY5" fmla="*/ 26285 h 238125"/>
              <a:gd name="connsiteX6" fmla="*/ 202406 w 228600"/>
              <a:gd name="connsiteY6" fmla="*/ 7235 h 238125"/>
              <a:gd name="connsiteX7" fmla="*/ 221456 w 228600"/>
              <a:gd name="connsiteY7" fmla="*/ 21522 h 238125"/>
              <a:gd name="connsiteX8" fmla="*/ 179546 w 228600"/>
              <a:gd name="connsiteY8" fmla="*/ 167254 h 238125"/>
              <a:gd name="connsiteX9" fmla="*/ 60484 w 228600"/>
              <a:gd name="connsiteY9" fmla="*/ 228214 h 238125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8600" h="238125">
                <a:moveTo>
                  <a:pt x="60484" y="228214"/>
                </a:moveTo>
                <a:cubicBezTo>
                  <a:pt x="49054" y="230119"/>
                  <a:pt x="36671" y="231072"/>
                  <a:pt x="24289" y="231072"/>
                </a:cubicBezTo>
                <a:cubicBezTo>
                  <a:pt x="14764" y="231072"/>
                  <a:pt x="7144" y="224404"/>
                  <a:pt x="7144" y="214879"/>
                </a:cubicBezTo>
                <a:cubicBezTo>
                  <a:pt x="7144" y="205354"/>
                  <a:pt x="13811" y="197735"/>
                  <a:pt x="23336" y="197735"/>
                </a:cubicBezTo>
                <a:cubicBezTo>
                  <a:pt x="82391" y="195829"/>
                  <a:pt x="126206" y="178685"/>
                  <a:pt x="153829" y="146299"/>
                </a:cubicBezTo>
                <a:cubicBezTo>
                  <a:pt x="196691" y="96769"/>
                  <a:pt x="188119" y="27237"/>
                  <a:pt x="188119" y="26285"/>
                </a:cubicBezTo>
                <a:cubicBezTo>
                  <a:pt x="187166" y="16760"/>
                  <a:pt x="193834" y="9139"/>
                  <a:pt x="202406" y="7235"/>
                </a:cubicBezTo>
                <a:cubicBezTo>
                  <a:pt x="211931" y="6282"/>
                  <a:pt x="219551" y="12949"/>
                  <a:pt x="221456" y="21522"/>
                </a:cubicBezTo>
                <a:cubicBezTo>
                  <a:pt x="221456" y="25332"/>
                  <a:pt x="230981" y="106294"/>
                  <a:pt x="179546" y="167254"/>
                </a:cubicBezTo>
                <a:cubicBezTo>
                  <a:pt x="150971" y="200592"/>
                  <a:pt x="110966" y="220594"/>
                  <a:pt x="60484" y="228214"/>
                </a:cubicBezTo>
                <a:close/>
              </a:path>
            </a:pathLst>
          </a:custGeom>
          <a:solidFill>
            <a:srgbClr val="F99AB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7" name="任意多边形: 形状 76" descr="8ba2f191-6544-4873-be24-1fde7e53f5c9"/>
          <p:cNvSpPr/>
          <p:nvPr/>
        </p:nvSpPr>
        <p:spPr>
          <a:xfrm>
            <a:off x="7249465" y="5578831"/>
            <a:ext cx="231147" cy="328472"/>
          </a:xfrm>
          <a:custGeom>
            <a:gdLst>
              <a:gd name="connsiteX0" fmla="*/ 145256 w 180975"/>
              <a:gd name="connsiteY0" fmla="*/ 7582 h 257175"/>
              <a:gd name="connsiteX1" fmla="*/ 120491 w 180975"/>
              <a:gd name="connsiteY1" fmla="*/ 39967 h 257175"/>
              <a:gd name="connsiteX2" fmla="*/ 89059 w 180975"/>
              <a:gd name="connsiteY2" fmla="*/ 150457 h 257175"/>
              <a:gd name="connsiteX3" fmla="*/ 7144 w 180975"/>
              <a:gd name="connsiteY3" fmla="*/ 193320 h 257175"/>
              <a:gd name="connsiteX4" fmla="*/ 10954 w 180975"/>
              <a:gd name="connsiteY4" fmla="*/ 251422 h 257175"/>
              <a:gd name="connsiteX5" fmla="*/ 132874 w 180975"/>
              <a:gd name="connsiteY5" fmla="*/ 187605 h 257175"/>
              <a:gd name="connsiteX6" fmla="*/ 177641 w 180975"/>
              <a:gd name="connsiteY6" fmla="*/ 32347 h 257175"/>
              <a:gd name="connsiteX7" fmla="*/ 145256 w 180975"/>
              <a:gd name="connsiteY7" fmla="*/ 7582 h 257175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0975" h="257175">
                <a:moveTo>
                  <a:pt x="145256" y="7582"/>
                </a:moveTo>
                <a:cubicBezTo>
                  <a:pt x="130016" y="9487"/>
                  <a:pt x="118586" y="24727"/>
                  <a:pt x="120491" y="39967"/>
                </a:cubicBezTo>
                <a:cubicBezTo>
                  <a:pt x="120491" y="40920"/>
                  <a:pt x="128111" y="104737"/>
                  <a:pt x="89059" y="150457"/>
                </a:cubicBezTo>
                <a:cubicBezTo>
                  <a:pt x="70009" y="172365"/>
                  <a:pt x="42386" y="186652"/>
                  <a:pt x="7144" y="193320"/>
                </a:cubicBezTo>
                <a:cubicBezTo>
                  <a:pt x="17621" y="210465"/>
                  <a:pt x="19526" y="233325"/>
                  <a:pt x="10954" y="251422"/>
                </a:cubicBezTo>
                <a:cubicBezTo>
                  <a:pt x="62389" y="242850"/>
                  <a:pt x="104299" y="221895"/>
                  <a:pt x="132874" y="187605"/>
                </a:cubicBezTo>
                <a:cubicBezTo>
                  <a:pt x="189071" y="122835"/>
                  <a:pt x="178594" y="36157"/>
                  <a:pt x="177641" y="32347"/>
                </a:cubicBezTo>
                <a:cubicBezTo>
                  <a:pt x="175736" y="16155"/>
                  <a:pt x="161449" y="4725"/>
                  <a:pt x="145256" y="7582"/>
                </a:cubicBezTo>
                <a:close/>
              </a:path>
            </a:pathLst>
          </a:custGeom>
          <a:solidFill>
            <a:srgbClr val="F7B75D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8" name="任意多边形: 形状 77" descr="e84b476e-daa5-44f3-905a-955ed2f4a0a0"/>
          <p:cNvSpPr/>
          <p:nvPr/>
        </p:nvSpPr>
        <p:spPr>
          <a:xfrm>
            <a:off x="7417477" y="5552511"/>
            <a:ext cx="121656" cy="72994"/>
          </a:xfrm>
          <a:custGeom>
            <a:gdLst>
              <a:gd name="connsiteX0" fmla="*/ 17522 w 95250"/>
              <a:gd name="connsiteY0" fmla="*/ 55812 h 57150"/>
              <a:gd name="connsiteX1" fmla="*/ 11807 w 95250"/>
              <a:gd name="connsiteY1" fmla="*/ 26284 h 57150"/>
              <a:gd name="connsiteX2" fmla="*/ 54670 w 95250"/>
              <a:gd name="connsiteY2" fmla="*/ 7234 h 57150"/>
              <a:gd name="connsiteX3" fmla="*/ 59432 w 95250"/>
              <a:gd name="connsiteY3" fmla="*/ 7234 h 57150"/>
              <a:gd name="connsiteX4" fmla="*/ 96580 w 95250"/>
              <a:gd name="connsiteY4" fmla="*/ 23426 h 57150"/>
              <a:gd name="connsiteX5" fmla="*/ 17522 w 95250"/>
              <a:gd name="connsiteY5" fmla="*/ 55812 h 5715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5250" h="57150">
                <a:moveTo>
                  <a:pt x="17522" y="55812"/>
                </a:moveTo>
                <a:cubicBezTo>
                  <a:pt x="8950" y="51049"/>
                  <a:pt x="2282" y="38667"/>
                  <a:pt x="11807" y="26284"/>
                </a:cubicBezTo>
                <a:cubicBezTo>
                  <a:pt x="22285" y="14854"/>
                  <a:pt x="37525" y="8187"/>
                  <a:pt x="54670" y="7234"/>
                </a:cubicBezTo>
                <a:lnTo>
                  <a:pt x="59432" y="7234"/>
                </a:lnTo>
                <a:cubicBezTo>
                  <a:pt x="74672" y="6282"/>
                  <a:pt x="88007" y="12949"/>
                  <a:pt x="96580" y="23426"/>
                </a:cubicBezTo>
                <a:cubicBezTo>
                  <a:pt x="89912" y="46287"/>
                  <a:pt x="41335" y="65337"/>
                  <a:pt x="17522" y="55812"/>
                </a:cubicBezTo>
                <a:close/>
              </a:path>
            </a:pathLst>
          </a:custGeom>
          <a:solidFill>
            <a:srgbClr val="F99AB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9" name="任意多边形: 形状 78" descr="06424be3-acf8-4391-9ee4-85dbf72330f5"/>
          <p:cNvSpPr/>
          <p:nvPr/>
        </p:nvSpPr>
        <p:spPr>
          <a:xfrm>
            <a:off x="7466014" y="5499097"/>
            <a:ext cx="48663" cy="97325"/>
          </a:xfrm>
          <a:custGeom>
            <a:gdLst>
              <a:gd name="connsiteX0" fmla="*/ 8096 w 38100"/>
              <a:gd name="connsiteY0" fmla="*/ 15716 h 76200"/>
              <a:gd name="connsiteX1" fmla="*/ 8096 w 38100"/>
              <a:gd name="connsiteY1" fmla="*/ 34766 h 76200"/>
              <a:gd name="connsiteX2" fmla="*/ 7144 w 38100"/>
              <a:gd name="connsiteY2" fmla="*/ 70009 h 76200"/>
              <a:gd name="connsiteX3" fmla="*/ 34766 w 38100"/>
              <a:gd name="connsiteY3" fmla="*/ 70961 h 76200"/>
              <a:gd name="connsiteX4" fmla="*/ 35719 w 38100"/>
              <a:gd name="connsiteY4" fmla="*/ 25241 h 76200"/>
              <a:gd name="connsiteX5" fmla="*/ 35719 w 38100"/>
              <a:gd name="connsiteY5" fmla="*/ 7144 h 76200"/>
              <a:gd name="connsiteX6" fmla="*/ 8096 w 38100"/>
              <a:gd name="connsiteY6" fmla="*/ 15716 h 7620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100" h="76200">
                <a:moveTo>
                  <a:pt x="8096" y="15716"/>
                </a:moveTo>
                <a:lnTo>
                  <a:pt x="8096" y="34766"/>
                </a:lnTo>
                <a:lnTo>
                  <a:pt x="7144" y="70009"/>
                </a:lnTo>
                <a:lnTo>
                  <a:pt x="34766" y="70961"/>
                </a:lnTo>
                <a:lnTo>
                  <a:pt x="35719" y="25241"/>
                </a:lnTo>
                <a:lnTo>
                  <a:pt x="35719" y="7144"/>
                </a:lnTo>
                <a:cubicBezTo>
                  <a:pt x="27146" y="13811"/>
                  <a:pt x="17621" y="16669"/>
                  <a:pt x="8096" y="15716"/>
                </a:cubicBezTo>
                <a:close/>
              </a:path>
            </a:pathLst>
          </a:custGeom>
          <a:solidFill>
            <a:srgbClr val="F99AB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80" name="任意多边形: 形状 79" descr="e5d2ea33-680e-4ff4-9896-8d0efd7187d1"/>
          <p:cNvSpPr/>
          <p:nvPr/>
        </p:nvSpPr>
        <p:spPr>
          <a:xfrm>
            <a:off x="7467230" y="5505181"/>
            <a:ext cx="48663" cy="48663"/>
          </a:xfrm>
          <a:custGeom>
            <a:gdLst>
              <a:gd name="connsiteX0" fmla="*/ 7144 w 38100"/>
              <a:gd name="connsiteY0" fmla="*/ 15716 h 38100"/>
              <a:gd name="connsiteX1" fmla="*/ 7144 w 38100"/>
              <a:gd name="connsiteY1" fmla="*/ 34766 h 38100"/>
              <a:gd name="connsiteX2" fmla="*/ 34766 w 38100"/>
              <a:gd name="connsiteY2" fmla="*/ 21431 h 38100"/>
              <a:gd name="connsiteX3" fmla="*/ 34766 w 38100"/>
              <a:gd name="connsiteY3" fmla="*/ 7144 h 38100"/>
              <a:gd name="connsiteX4" fmla="*/ 7144 w 38100"/>
              <a:gd name="connsiteY4" fmla="*/ 15716 h 3810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00" h="38100">
                <a:moveTo>
                  <a:pt x="7144" y="15716"/>
                </a:moveTo>
                <a:lnTo>
                  <a:pt x="7144" y="34766"/>
                </a:lnTo>
                <a:cubicBezTo>
                  <a:pt x="16669" y="32861"/>
                  <a:pt x="29051" y="29051"/>
                  <a:pt x="34766" y="21431"/>
                </a:cubicBezTo>
                <a:lnTo>
                  <a:pt x="34766" y="7144"/>
                </a:lnTo>
                <a:cubicBezTo>
                  <a:pt x="26194" y="13811"/>
                  <a:pt x="16669" y="16669"/>
                  <a:pt x="7144" y="15716"/>
                </a:cubicBezTo>
                <a:close/>
              </a:path>
            </a:pathLst>
          </a:custGeom>
          <a:solidFill>
            <a:srgbClr val="F99AB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81" name="任意多边形: 形状 80" descr="7fd69cf3-d746-4978-b9d2-36566b4659f3"/>
          <p:cNvSpPr/>
          <p:nvPr/>
        </p:nvSpPr>
        <p:spPr>
          <a:xfrm>
            <a:off x="7372337" y="5286199"/>
            <a:ext cx="218982" cy="255478"/>
          </a:xfrm>
          <a:custGeom>
            <a:gdLst>
              <a:gd name="connsiteX0" fmla="*/ 88106 w 171450"/>
              <a:gd name="connsiteY0" fmla="*/ 196691 h 200025"/>
              <a:gd name="connsiteX1" fmla="*/ 88106 w 171450"/>
              <a:gd name="connsiteY1" fmla="*/ 196691 h 200025"/>
              <a:gd name="connsiteX2" fmla="*/ 150971 w 171450"/>
              <a:gd name="connsiteY2" fmla="*/ 164306 h 200025"/>
              <a:gd name="connsiteX3" fmla="*/ 166211 w 171450"/>
              <a:gd name="connsiteY3" fmla="*/ 116681 h 200025"/>
              <a:gd name="connsiteX4" fmla="*/ 166211 w 171450"/>
              <a:gd name="connsiteY4" fmla="*/ 85249 h 200025"/>
              <a:gd name="connsiteX5" fmla="*/ 140494 w 171450"/>
              <a:gd name="connsiteY5" fmla="*/ 28099 h 200025"/>
              <a:gd name="connsiteX6" fmla="*/ 85249 w 171450"/>
              <a:gd name="connsiteY6" fmla="*/ 7144 h 200025"/>
              <a:gd name="connsiteX7" fmla="*/ 85249 w 171450"/>
              <a:gd name="connsiteY7" fmla="*/ 7144 h 200025"/>
              <a:gd name="connsiteX8" fmla="*/ 47149 w 171450"/>
              <a:gd name="connsiteY8" fmla="*/ 17621 h 200025"/>
              <a:gd name="connsiteX9" fmla="*/ 7144 w 171450"/>
              <a:gd name="connsiteY9" fmla="*/ 87154 h 200025"/>
              <a:gd name="connsiteX10" fmla="*/ 7144 w 171450"/>
              <a:gd name="connsiteY10" fmla="*/ 118586 h 200025"/>
              <a:gd name="connsiteX11" fmla="*/ 46196 w 171450"/>
              <a:gd name="connsiteY11" fmla="*/ 186214 h 200025"/>
              <a:gd name="connsiteX12" fmla="*/ 88106 w 171450"/>
              <a:gd name="connsiteY12" fmla="*/ 196691 h 200025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71450" h="200025">
                <a:moveTo>
                  <a:pt x="88106" y="196691"/>
                </a:moveTo>
                <a:lnTo>
                  <a:pt x="88106" y="196691"/>
                </a:lnTo>
                <a:cubicBezTo>
                  <a:pt x="113824" y="196691"/>
                  <a:pt x="136684" y="183356"/>
                  <a:pt x="150971" y="164306"/>
                </a:cubicBezTo>
                <a:cubicBezTo>
                  <a:pt x="160496" y="150971"/>
                  <a:pt x="166211" y="134779"/>
                  <a:pt x="166211" y="116681"/>
                </a:cubicBezTo>
                <a:lnTo>
                  <a:pt x="166211" y="85249"/>
                </a:lnTo>
                <a:cubicBezTo>
                  <a:pt x="166211" y="62389"/>
                  <a:pt x="156686" y="42386"/>
                  <a:pt x="140494" y="28099"/>
                </a:cubicBezTo>
                <a:cubicBezTo>
                  <a:pt x="126206" y="14764"/>
                  <a:pt x="107156" y="7144"/>
                  <a:pt x="85249" y="7144"/>
                </a:cubicBezTo>
                <a:lnTo>
                  <a:pt x="85249" y="7144"/>
                </a:lnTo>
                <a:cubicBezTo>
                  <a:pt x="70961" y="7144"/>
                  <a:pt x="58579" y="10954"/>
                  <a:pt x="47149" y="17621"/>
                </a:cubicBezTo>
                <a:cubicBezTo>
                  <a:pt x="23336" y="30956"/>
                  <a:pt x="7144" y="57626"/>
                  <a:pt x="7144" y="87154"/>
                </a:cubicBezTo>
                <a:lnTo>
                  <a:pt x="7144" y="118586"/>
                </a:lnTo>
                <a:cubicBezTo>
                  <a:pt x="7144" y="147161"/>
                  <a:pt x="23336" y="171926"/>
                  <a:pt x="46196" y="186214"/>
                </a:cubicBezTo>
                <a:cubicBezTo>
                  <a:pt x="59531" y="192881"/>
                  <a:pt x="72866" y="197644"/>
                  <a:pt x="88106" y="196691"/>
                </a:cubicBezTo>
                <a:close/>
              </a:path>
            </a:pathLst>
          </a:custGeom>
          <a:solidFill>
            <a:srgbClr val="F99AB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82" name="任意多边形: 形状 81" descr="311d8090-e3b3-42ff-8642-c2f1aadaf01a"/>
          <p:cNvSpPr/>
          <p:nvPr/>
        </p:nvSpPr>
        <p:spPr>
          <a:xfrm>
            <a:off x="7396565" y="5783670"/>
            <a:ext cx="206816" cy="206816"/>
          </a:xfrm>
          <a:custGeom>
            <a:gdLst>
              <a:gd name="connsiteX0" fmla="*/ 9130 w 161925"/>
              <a:gd name="connsiteY0" fmla="*/ 65327 h 161925"/>
              <a:gd name="connsiteX1" fmla="*/ 65327 w 161925"/>
              <a:gd name="connsiteY1" fmla="*/ 155815 h 161925"/>
              <a:gd name="connsiteX2" fmla="*/ 155815 w 161925"/>
              <a:gd name="connsiteY2" fmla="*/ 99617 h 161925"/>
              <a:gd name="connsiteX3" fmla="*/ 99617 w 161925"/>
              <a:gd name="connsiteY3" fmla="*/ 9130 h 161925"/>
              <a:gd name="connsiteX4" fmla="*/ 9130 w 161925"/>
              <a:gd name="connsiteY4" fmla="*/ 65327 h 161925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1925" h="161925">
                <a:moveTo>
                  <a:pt x="9130" y="65327"/>
                </a:moveTo>
                <a:cubicBezTo>
                  <a:pt x="-395" y="106285"/>
                  <a:pt x="25322" y="146290"/>
                  <a:pt x="65327" y="155815"/>
                </a:cubicBezTo>
                <a:cubicBezTo>
                  <a:pt x="106285" y="165340"/>
                  <a:pt x="146290" y="139622"/>
                  <a:pt x="155815" y="99617"/>
                </a:cubicBezTo>
                <a:cubicBezTo>
                  <a:pt x="165340" y="58660"/>
                  <a:pt x="139622" y="18655"/>
                  <a:pt x="99617" y="9130"/>
                </a:cubicBezTo>
                <a:cubicBezTo>
                  <a:pt x="58660" y="-395"/>
                  <a:pt x="18655" y="25322"/>
                  <a:pt x="9130" y="65327"/>
                </a:cubicBezTo>
                <a:close/>
              </a:path>
            </a:pathLst>
          </a:custGeom>
          <a:solidFill>
            <a:srgbClr val="121F5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83" name="任意多边形: 形状 82" descr="3391ffa9-17a7-46fe-987a-7ce0b6494ead"/>
          <p:cNvSpPr/>
          <p:nvPr/>
        </p:nvSpPr>
        <p:spPr>
          <a:xfrm>
            <a:off x="7416134" y="5475983"/>
            <a:ext cx="60828" cy="36497"/>
          </a:xfrm>
          <a:custGeom>
            <a:gdLst>
              <a:gd name="connsiteX0" fmla="*/ 49054 w 47625"/>
              <a:gd name="connsiteY0" fmla="*/ 7144 h 28575"/>
              <a:gd name="connsiteX1" fmla="*/ 28099 w 47625"/>
              <a:gd name="connsiteY1" fmla="*/ 24289 h 28575"/>
              <a:gd name="connsiteX2" fmla="*/ 7144 w 47625"/>
              <a:gd name="connsiteY2" fmla="*/ 7144 h 28575"/>
              <a:gd name="connsiteX3" fmla="*/ 49054 w 47625"/>
              <a:gd name="connsiteY3" fmla="*/ 7144 h 28575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625" h="28575">
                <a:moveTo>
                  <a:pt x="49054" y="7144"/>
                </a:moveTo>
                <a:cubicBezTo>
                  <a:pt x="47149" y="16669"/>
                  <a:pt x="38576" y="24289"/>
                  <a:pt x="28099" y="24289"/>
                </a:cubicBezTo>
                <a:cubicBezTo>
                  <a:pt x="17621" y="24289"/>
                  <a:pt x="9049" y="16669"/>
                  <a:pt x="7144" y="7144"/>
                </a:cubicBezTo>
                <a:lnTo>
                  <a:pt x="49054" y="7144"/>
                </a:lnTo>
                <a:close/>
              </a:path>
            </a:pathLst>
          </a:custGeom>
          <a:solidFill>
            <a:srgbClr val="FFFE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84" name="任意多边形: 形状 83" descr="d0a8dc4e-a12e-49fc-8958-a58cd72ddeb5"/>
          <p:cNvSpPr/>
          <p:nvPr/>
        </p:nvSpPr>
        <p:spPr>
          <a:xfrm>
            <a:off x="7378444" y="5591679"/>
            <a:ext cx="85159" cy="97325"/>
          </a:xfrm>
          <a:custGeom>
            <a:gdLst>
              <a:gd name="connsiteX0" fmla="*/ 8078 w 66675"/>
              <a:gd name="connsiteY0" fmla="*/ 38481 h 76200"/>
              <a:gd name="connsiteX1" fmla="*/ 31890 w 66675"/>
              <a:gd name="connsiteY1" fmla="*/ 68961 h 76200"/>
              <a:gd name="connsiteX2" fmla="*/ 62370 w 66675"/>
              <a:gd name="connsiteY2" fmla="*/ 45148 h 76200"/>
              <a:gd name="connsiteX3" fmla="*/ 32843 w 66675"/>
              <a:gd name="connsiteY3" fmla="*/ 9906 h 76200"/>
              <a:gd name="connsiteX4" fmla="*/ 8078 w 66675"/>
              <a:gd name="connsiteY4" fmla="*/ 38481 h 7620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675" h="76200">
                <a:moveTo>
                  <a:pt x="8078" y="38481"/>
                </a:moveTo>
                <a:cubicBezTo>
                  <a:pt x="3315" y="52768"/>
                  <a:pt x="17603" y="67056"/>
                  <a:pt x="31890" y="68961"/>
                </a:cubicBezTo>
                <a:cubicBezTo>
                  <a:pt x="47130" y="70866"/>
                  <a:pt x="60465" y="59436"/>
                  <a:pt x="62370" y="45148"/>
                </a:cubicBezTo>
                <a:cubicBezTo>
                  <a:pt x="64275" y="29908"/>
                  <a:pt x="41415" y="-2477"/>
                  <a:pt x="32843" y="9906"/>
                </a:cubicBezTo>
                <a:cubicBezTo>
                  <a:pt x="25223" y="20383"/>
                  <a:pt x="12840" y="26098"/>
                  <a:pt x="8078" y="38481"/>
                </a:cubicBezTo>
                <a:close/>
              </a:path>
            </a:pathLst>
          </a:custGeom>
          <a:solidFill>
            <a:srgbClr val="F7B75D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85" name="任意多边形: 形状 84" descr="109ad4bf-dfa7-4f56-86cf-373583e817a3"/>
          <p:cNvSpPr/>
          <p:nvPr/>
        </p:nvSpPr>
        <p:spPr>
          <a:xfrm>
            <a:off x="7396669" y="5574301"/>
            <a:ext cx="194650" cy="291975"/>
          </a:xfrm>
          <a:custGeom>
            <a:gdLst>
              <a:gd name="connsiteX0" fmla="*/ 112871 w 152400"/>
              <a:gd name="connsiteY0" fmla="*/ 7319 h 228600"/>
              <a:gd name="connsiteX1" fmla="*/ 124301 w 152400"/>
              <a:gd name="connsiteY1" fmla="*/ 34942 h 228600"/>
              <a:gd name="connsiteX2" fmla="*/ 150971 w 152400"/>
              <a:gd name="connsiteY2" fmla="*/ 215917 h 228600"/>
              <a:gd name="connsiteX3" fmla="*/ 7144 w 152400"/>
              <a:gd name="connsiteY3" fmla="*/ 228299 h 228600"/>
              <a:gd name="connsiteX4" fmla="*/ 10954 w 152400"/>
              <a:gd name="connsiteY4" fmla="*/ 56849 h 228600"/>
              <a:gd name="connsiteX5" fmla="*/ 29051 w 152400"/>
              <a:gd name="connsiteY5" fmla="*/ 10177 h 228600"/>
              <a:gd name="connsiteX6" fmla="*/ 112871 w 152400"/>
              <a:gd name="connsiteY6" fmla="*/ 7319 h 22860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2400" h="228600">
                <a:moveTo>
                  <a:pt x="112871" y="7319"/>
                </a:moveTo>
                <a:cubicBezTo>
                  <a:pt x="119539" y="14939"/>
                  <a:pt x="123349" y="24464"/>
                  <a:pt x="124301" y="34942"/>
                </a:cubicBezTo>
                <a:cubicBezTo>
                  <a:pt x="124301" y="34942"/>
                  <a:pt x="117634" y="158767"/>
                  <a:pt x="150971" y="215917"/>
                </a:cubicBezTo>
                <a:lnTo>
                  <a:pt x="7144" y="228299"/>
                </a:lnTo>
                <a:lnTo>
                  <a:pt x="10954" y="56849"/>
                </a:lnTo>
                <a:cubicBezTo>
                  <a:pt x="10001" y="38752"/>
                  <a:pt x="16669" y="21607"/>
                  <a:pt x="29051" y="10177"/>
                </a:cubicBezTo>
                <a:cubicBezTo>
                  <a:pt x="30004" y="37799"/>
                  <a:pt x="86201" y="4462"/>
                  <a:pt x="112871" y="7319"/>
                </a:cubicBezTo>
                <a:close/>
              </a:path>
            </a:pathLst>
          </a:custGeom>
          <a:solidFill>
            <a:srgbClr val="F7B75D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86" name="任意多边形: 形状 85" descr="675d5224-b24e-4fc8-b25d-5fc5de87248c"/>
          <p:cNvSpPr/>
          <p:nvPr/>
        </p:nvSpPr>
        <p:spPr>
          <a:xfrm>
            <a:off x="7329781" y="6278915"/>
            <a:ext cx="133822" cy="206816"/>
          </a:xfrm>
          <a:custGeom>
            <a:gdLst>
              <a:gd name="connsiteX0" fmla="*/ 68085 w 104775"/>
              <a:gd name="connsiteY0" fmla="*/ 7144 h 161925"/>
              <a:gd name="connsiteX1" fmla="*/ 47130 w 104775"/>
              <a:gd name="connsiteY1" fmla="*/ 23336 h 161925"/>
              <a:gd name="connsiteX2" fmla="*/ 30938 w 104775"/>
              <a:gd name="connsiteY2" fmla="*/ 95726 h 161925"/>
              <a:gd name="connsiteX3" fmla="*/ 8078 w 104775"/>
              <a:gd name="connsiteY3" fmla="*/ 141446 h 161925"/>
              <a:gd name="connsiteX4" fmla="*/ 31890 w 104775"/>
              <a:gd name="connsiteY4" fmla="*/ 156686 h 161925"/>
              <a:gd name="connsiteX5" fmla="*/ 72848 w 104775"/>
              <a:gd name="connsiteY5" fmla="*/ 117634 h 161925"/>
              <a:gd name="connsiteX6" fmla="*/ 77610 w 104775"/>
              <a:gd name="connsiteY6" fmla="*/ 64294 h 161925"/>
              <a:gd name="connsiteX7" fmla="*/ 91898 w 104775"/>
              <a:gd name="connsiteY7" fmla="*/ 62389 h 161925"/>
              <a:gd name="connsiteX8" fmla="*/ 99518 w 104775"/>
              <a:gd name="connsiteY8" fmla="*/ 80486 h 161925"/>
              <a:gd name="connsiteX9" fmla="*/ 102375 w 104775"/>
              <a:gd name="connsiteY9" fmla="*/ 81439 h 161925"/>
              <a:gd name="connsiteX10" fmla="*/ 102375 w 104775"/>
              <a:gd name="connsiteY10" fmla="*/ 81439 h 161925"/>
              <a:gd name="connsiteX11" fmla="*/ 103328 w 104775"/>
              <a:gd name="connsiteY11" fmla="*/ 77629 h 161925"/>
              <a:gd name="connsiteX12" fmla="*/ 96660 w 104775"/>
              <a:gd name="connsiteY12" fmla="*/ 42386 h 161925"/>
              <a:gd name="connsiteX13" fmla="*/ 68085 w 104775"/>
              <a:gd name="connsiteY13" fmla="*/ 7144 h 161925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04775" h="161925">
                <a:moveTo>
                  <a:pt x="68085" y="7144"/>
                </a:moveTo>
                <a:cubicBezTo>
                  <a:pt x="54750" y="8096"/>
                  <a:pt x="48083" y="20479"/>
                  <a:pt x="47130" y="23336"/>
                </a:cubicBezTo>
                <a:cubicBezTo>
                  <a:pt x="40463" y="42386"/>
                  <a:pt x="43320" y="63341"/>
                  <a:pt x="30938" y="95726"/>
                </a:cubicBezTo>
                <a:cubicBezTo>
                  <a:pt x="22365" y="118586"/>
                  <a:pt x="13793" y="122396"/>
                  <a:pt x="8078" y="141446"/>
                </a:cubicBezTo>
                <a:cubicBezTo>
                  <a:pt x="3315" y="156686"/>
                  <a:pt x="17603" y="162401"/>
                  <a:pt x="31890" y="156686"/>
                </a:cubicBezTo>
                <a:cubicBezTo>
                  <a:pt x="37605" y="154781"/>
                  <a:pt x="72848" y="145256"/>
                  <a:pt x="72848" y="117634"/>
                </a:cubicBezTo>
                <a:cubicBezTo>
                  <a:pt x="72848" y="97631"/>
                  <a:pt x="70943" y="81439"/>
                  <a:pt x="77610" y="64294"/>
                </a:cubicBezTo>
                <a:cubicBezTo>
                  <a:pt x="84278" y="47149"/>
                  <a:pt x="89993" y="56674"/>
                  <a:pt x="91898" y="62389"/>
                </a:cubicBezTo>
                <a:cubicBezTo>
                  <a:pt x="93803" y="66199"/>
                  <a:pt x="97613" y="77629"/>
                  <a:pt x="99518" y="80486"/>
                </a:cubicBezTo>
                <a:cubicBezTo>
                  <a:pt x="100470" y="81439"/>
                  <a:pt x="101423" y="82391"/>
                  <a:pt x="102375" y="81439"/>
                </a:cubicBezTo>
                <a:lnTo>
                  <a:pt x="102375" y="81439"/>
                </a:lnTo>
                <a:cubicBezTo>
                  <a:pt x="104280" y="80486"/>
                  <a:pt x="104280" y="79534"/>
                  <a:pt x="103328" y="77629"/>
                </a:cubicBezTo>
                <a:cubicBezTo>
                  <a:pt x="101423" y="73819"/>
                  <a:pt x="97613" y="59531"/>
                  <a:pt x="96660" y="42386"/>
                </a:cubicBezTo>
                <a:cubicBezTo>
                  <a:pt x="95708" y="20479"/>
                  <a:pt x="80468" y="7144"/>
                  <a:pt x="68085" y="7144"/>
                </a:cubicBezTo>
                <a:close/>
              </a:path>
            </a:pathLst>
          </a:custGeom>
          <a:solidFill>
            <a:srgbClr val="2143A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87" name="任意多边形: 形状 86" descr="07a5d42a-06a5-424c-9dc7-759d41e8dd9d"/>
          <p:cNvSpPr/>
          <p:nvPr/>
        </p:nvSpPr>
        <p:spPr>
          <a:xfrm>
            <a:off x="7346790" y="6289674"/>
            <a:ext cx="72994" cy="145988"/>
          </a:xfrm>
          <a:custGeom>
            <a:gdLst>
              <a:gd name="connsiteX0" fmla="*/ 41434 w 57150"/>
              <a:gd name="connsiteY0" fmla="*/ 95875 h 114300"/>
              <a:gd name="connsiteX1" fmla="*/ 52864 w 57150"/>
              <a:gd name="connsiteY1" fmla="*/ 17770 h 114300"/>
              <a:gd name="connsiteX2" fmla="*/ 18574 w 57150"/>
              <a:gd name="connsiteY2" fmla="*/ 15865 h 114300"/>
              <a:gd name="connsiteX3" fmla="*/ 7144 w 57150"/>
              <a:gd name="connsiteY3" fmla="*/ 109210 h 114300"/>
              <a:gd name="connsiteX4" fmla="*/ 41434 w 57150"/>
              <a:gd name="connsiteY4" fmla="*/ 95875 h 11430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150" h="114300">
                <a:moveTo>
                  <a:pt x="41434" y="95875"/>
                </a:moveTo>
                <a:cubicBezTo>
                  <a:pt x="49054" y="79683"/>
                  <a:pt x="57626" y="29200"/>
                  <a:pt x="52864" y="17770"/>
                </a:cubicBezTo>
                <a:cubicBezTo>
                  <a:pt x="48101" y="4435"/>
                  <a:pt x="20479" y="3483"/>
                  <a:pt x="18574" y="15865"/>
                </a:cubicBezTo>
                <a:cubicBezTo>
                  <a:pt x="15716" y="35867"/>
                  <a:pt x="24289" y="71110"/>
                  <a:pt x="7144" y="109210"/>
                </a:cubicBezTo>
                <a:cubicBezTo>
                  <a:pt x="10001" y="118735"/>
                  <a:pt x="32861" y="114925"/>
                  <a:pt x="41434" y="95875"/>
                </a:cubicBezTo>
                <a:close/>
              </a:path>
            </a:pathLst>
          </a:custGeom>
          <a:solidFill>
            <a:srgbClr val="F99AB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88" name="任意多边形: 形状 87" descr="61e1efa1-4f7d-4c7c-ab17-b75ecbc7cd45"/>
          <p:cNvSpPr/>
          <p:nvPr/>
        </p:nvSpPr>
        <p:spPr>
          <a:xfrm>
            <a:off x="7237126" y="5885624"/>
            <a:ext cx="328472" cy="462294"/>
          </a:xfrm>
          <a:custGeom>
            <a:gdLst>
              <a:gd name="connsiteX0" fmla="*/ 231117 w 257175"/>
              <a:gd name="connsiteY0" fmla="*/ 71228 h 361950"/>
              <a:gd name="connsiteX1" fmla="*/ 53952 w 257175"/>
              <a:gd name="connsiteY1" fmla="*/ 154096 h 361950"/>
              <a:gd name="connsiteX2" fmla="*/ 71097 w 257175"/>
              <a:gd name="connsiteY2" fmla="*/ 114091 h 361950"/>
              <a:gd name="connsiteX3" fmla="*/ 136820 w 257175"/>
              <a:gd name="connsiteY3" fmla="*/ 327451 h 361950"/>
              <a:gd name="connsiteX4" fmla="*/ 120627 w 257175"/>
              <a:gd name="connsiteY4" fmla="*/ 357931 h 361950"/>
              <a:gd name="connsiteX5" fmla="*/ 90147 w 257175"/>
              <a:gd name="connsiteY5" fmla="*/ 343643 h 361950"/>
              <a:gd name="connsiteX6" fmla="*/ 9185 w 257175"/>
              <a:gd name="connsiteY6" fmla="*/ 135046 h 361950"/>
              <a:gd name="connsiteX7" fmla="*/ 24425 w 257175"/>
              <a:gd name="connsiteY7" fmla="*/ 95993 h 361950"/>
              <a:gd name="connsiteX8" fmla="*/ 25377 w 257175"/>
              <a:gd name="connsiteY8" fmla="*/ 95041 h 361950"/>
              <a:gd name="connsiteX9" fmla="*/ 201590 w 257175"/>
              <a:gd name="connsiteY9" fmla="*/ 10268 h 361950"/>
              <a:gd name="connsiteX10" fmla="*/ 246357 w 257175"/>
              <a:gd name="connsiteY10" fmla="*/ 26461 h 361950"/>
              <a:gd name="connsiteX11" fmla="*/ 231117 w 257175"/>
              <a:gd name="connsiteY11" fmla="*/ 71228 h 361950"/>
              <a:gd name="connsiteX12" fmla="*/ 231117 w 257175"/>
              <a:gd name="connsiteY12" fmla="*/ 71228 h 36195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57175" h="361950">
                <a:moveTo>
                  <a:pt x="231117" y="71228"/>
                </a:moveTo>
                <a:lnTo>
                  <a:pt x="53952" y="154096"/>
                </a:lnTo>
                <a:lnTo>
                  <a:pt x="71097" y="114091"/>
                </a:lnTo>
                <a:lnTo>
                  <a:pt x="136820" y="327451"/>
                </a:lnTo>
                <a:cubicBezTo>
                  <a:pt x="140630" y="340786"/>
                  <a:pt x="133962" y="354121"/>
                  <a:pt x="120627" y="357931"/>
                </a:cubicBezTo>
                <a:cubicBezTo>
                  <a:pt x="108245" y="361741"/>
                  <a:pt x="94910" y="355073"/>
                  <a:pt x="90147" y="343643"/>
                </a:cubicBezTo>
                <a:lnTo>
                  <a:pt x="9185" y="135046"/>
                </a:lnTo>
                <a:cubicBezTo>
                  <a:pt x="3470" y="119806"/>
                  <a:pt x="10137" y="102661"/>
                  <a:pt x="24425" y="95993"/>
                </a:cubicBezTo>
                <a:lnTo>
                  <a:pt x="25377" y="95041"/>
                </a:lnTo>
                <a:lnTo>
                  <a:pt x="201590" y="10268"/>
                </a:lnTo>
                <a:cubicBezTo>
                  <a:pt x="218735" y="2648"/>
                  <a:pt x="238737" y="9316"/>
                  <a:pt x="246357" y="26461"/>
                </a:cubicBezTo>
                <a:cubicBezTo>
                  <a:pt x="254930" y="43606"/>
                  <a:pt x="248262" y="63608"/>
                  <a:pt x="231117" y="71228"/>
                </a:cubicBezTo>
                <a:cubicBezTo>
                  <a:pt x="231117" y="71228"/>
                  <a:pt x="231117" y="71228"/>
                  <a:pt x="231117" y="71228"/>
                </a:cubicBezTo>
                <a:close/>
              </a:path>
            </a:pathLst>
          </a:custGeom>
          <a:solidFill>
            <a:srgbClr val="121F5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89" name="任意多边形: 形状 88" descr="ffdd0a2b-3862-4756-8dba-7c4695787222"/>
          <p:cNvSpPr/>
          <p:nvPr/>
        </p:nvSpPr>
        <p:spPr>
          <a:xfrm>
            <a:off x="7099469" y="6191110"/>
            <a:ext cx="182485" cy="170319"/>
          </a:xfrm>
          <a:custGeom>
            <a:gdLst>
              <a:gd name="connsiteX0" fmla="*/ 129344 w 142875"/>
              <a:gd name="connsiteY0" fmla="*/ 9215 h 133350"/>
              <a:gd name="connsiteX1" fmla="*/ 102674 w 142875"/>
              <a:gd name="connsiteY1" fmla="*/ 13978 h 133350"/>
              <a:gd name="connsiteX2" fmla="*/ 54097 w 142875"/>
              <a:gd name="connsiteY2" fmla="*/ 70175 h 133350"/>
              <a:gd name="connsiteX3" fmla="*/ 12187 w 142875"/>
              <a:gd name="connsiteY3" fmla="*/ 99703 h 133350"/>
              <a:gd name="connsiteX4" fmla="*/ 25522 w 142875"/>
              <a:gd name="connsiteY4" fmla="*/ 124468 h 133350"/>
              <a:gd name="connsiteX5" fmla="*/ 80767 w 142875"/>
              <a:gd name="connsiteY5" fmla="*/ 109228 h 133350"/>
              <a:gd name="connsiteX6" fmla="*/ 110294 w 142875"/>
              <a:gd name="connsiteY6" fmla="*/ 63508 h 133350"/>
              <a:gd name="connsiteX7" fmla="*/ 123629 w 142875"/>
              <a:gd name="connsiteY7" fmla="*/ 68270 h 133350"/>
              <a:gd name="connsiteX8" fmla="*/ 121724 w 142875"/>
              <a:gd name="connsiteY8" fmla="*/ 88273 h 133350"/>
              <a:gd name="connsiteX9" fmla="*/ 123629 w 142875"/>
              <a:gd name="connsiteY9" fmla="*/ 91130 h 133350"/>
              <a:gd name="connsiteX10" fmla="*/ 123629 w 142875"/>
              <a:gd name="connsiteY10" fmla="*/ 91130 h 133350"/>
              <a:gd name="connsiteX11" fmla="*/ 126487 w 142875"/>
              <a:gd name="connsiteY11" fmla="*/ 88273 h 133350"/>
              <a:gd name="connsiteX12" fmla="*/ 136964 w 142875"/>
              <a:gd name="connsiteY12" fmla="*/ 53983 h 133350"/>
              <a:gd name="connsiteX13" fmla="*/ 129344 w 142875"/>
              <a:gd name="connsiteY13" fmla="*/ 9215 h 13335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42875" h="133350">
                <a:moveTo>
                  <a:pt x="129344" y="9215"/>
                </a:moveTo>
                <a:cubicBezTo>
                  <a:pt x="116962" y="3500"/>
                  <a:pt x="105532" y="11120"/>
                  <a:pt x="102674" y="13978"/>
                </a:cubicBezTo>
                <a:cubicBezTo>
                  <a:pt x="88387" y="28265"/>
                  <a:pt x="80767" y="47315"/>
                  <a:pt x="54097" y="70175"/>
                </a:cubicBezTo>
                <a:cubicBezTo>
                  <a:pt x="35999" y="86368"/>
                  <a:pt x="26474" y="86368"/>
                  <a:pt x="12187" y="99703"/>
                </a:cubicBezTo>
                <a:cubicBezTo>
                  <a:pt x="757" y="111133"/>
                  <a:pt x="10282" y="122563"/>
                  <a:pt x="25522" y="124468"/>
                </a:cubicBezTo>
                <a:cubicBezTo>
                  <a:pt x="31237" y="125420"/>
                  <a:pt x="66479" y="133040"/>
                  <a:pt x="80767" y="109228"/>
                </a:cubicBezTo>
                <a:cubicBezTo>
                  <a:pt x="90292" y="91130"/>
                  <a:pt x="96007" y="75890"/>
                  <a:pt x="110294" y="63508"/>
                </a:cubicBezTo>
                <a:cubicBezTo>
                  <a:pt x="124582" y="51125"/>
                  <a:pt x="124582" y="62555"/>
                  <a:pt x="123629" y="68270"/>
                </a:cubicBezTo>
                <a:cubicBezTo>
                  <a:pt x="122677" y="72080"/>
                  <a:pt x="121724" y="84463"/>
                  <a:pt x="121724" y="88273"/>
                </a:cubicBezTo>
                <a:cubicBezTo>
                  <a:pt x="121724" y="89225"/>
                  <a:pt x="122677" y="91130"/>
                  <a:pt x="123629" y="91130"/>
                </a:cubicBezTo>
                <a:lnTo>
                  <a:pt x="123629" y="91130"/>
                </a:lnTo>
                <a:cubicBezTo>
                  <a:pt x="125534" y="91130"/>
                  <a:pt x="126487" y="90178"/>
                  <a:pt x="126487" y="88273"/>
                </a:cubicBezTo>
                <a:cubicBezTo>
                  <a:pt x="126487" y="83510"/>
                  <a:pt x="130297" y="70175"/>
                  <a:pt x="136964" y="53983"/>
                </a:cubicBezTo>
                <a:cubicBezTo>
                  <a:pt x="147442" y="33980"/>
                  <a:pt x="140774" y="13978"/>
                  <a:pt x="129344" y="9215"/>
                </a:cubicBezTo>
                <a:close/>
              </a:path>
            </a:pathLst>
          </a:custGeom>
          <a:solidFill>
            <a:srgbClr val="2143A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90" name="任意多边形: 形状 89" descr="e204cd77-4704-4f82-84c3-a9cb2b6ec0e1"/>
          <p:cNvSpPr/>
          <p:nvPr/>
        </p:nvSpPr>
        <p:spPr>
          <a:xfrm>
            <a:off x="7137217" y="6186003"/>
            <a:ext cx="121656" cy="133822"/>
          </a:xfrm>
          <a:custGeom>
            <a:gdLst>
              <a:gd name="connsiteX0" fmla="*/ 42640 w 95250"/>
              <a:gd name="connsiteY0" fmla="*/ 92271 h 104775"/>
              <a:gd name="connsiteX1" fmla="*/ 89312 w 95250"/>
              <a:gd name="connsiteY1" fmla="*/ 28453 h 104775"/>
              <a:gd name="connsiteX2" fmla="*/ 60737 w 95250"/>
              <a:gd name="connsiteY2" fmla="*/ 10356 h 104775"/>
              <a:gd name="connsiteX3" fmla="*/ 7397 w 95250"/>
              <a:gd name="connsiteY3" fmla="*/ 87508 h 104775"/>
              <a:gd name="connsiteX4" fmla="*/ 42640 w 95250"/>
              <a:gd name="connsiteY4" fmla="*/ 92271 h 104775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250" h="104775">
                <a:moveTo>
                  <a:pt x="42640" y="92271"/>
                </a:moveTo>
                <a:cubicBezTo>
                  <a:pt x="56927" y="80841"/>
                  <a:pt x="88360" y="40836"/>
                  <a:pt x="89312" y="28453"/>
                </a:cubicBezTo>
                <a:cubicBezTo>
                  <a:pt x="91217" y="14166"/>
                  <a:pt x="67405" y="831"/>
                  <a:pt x="60737" y="10356"/>
                </a:cubicBezTo>
                <a:cubicBezTo>
                  <a:pt x="48355" y="26548"/>
                  <a:pt x="39782" y="61791"/>
                  <a:pt x="7397" y="87508"/>
                </a:cubicBezTo>
                <a:cubicBezTo>
                  <a:pt x="4540" y="97986"/>
                  <a:pt x="26447" y="105606"/>
                  <a:pt x="42640" y="92271"/>
                </a:cubicBezTo>
                <a:close/>
              </a:path>
            </a:pathLst>
          </a:custGeom>
          <a:solidFill>
            <a:srgbClr val="F99AB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91" name="任意多边形: 形状 90" descr="31264104-3ad6-43b7-ba2a-73a75a12800d"/>
          <p:cNvSpPr/>
          <p:nvPr/>
        </p:nvSpPr>
        <p:spPr>
          <a:xfrm>
            <a:off x="7186112" y="5881033"/>
            <a:ext cx="377135" cy="364969"/>
          </a:xfrm>
          <a:custGeom>
            <a:gdLst>
              <a:gd name="connsiteX0" fmla="*/ 258676 w 295275"/>
              <a:gd name="connsiteY0" fmla="*/ 80538 h 285750"/>
              <a:gd name="connsiteX1" fmla="*/ 63413 w 295275"/>
              <a:gd name="connsiteY1" fmla="*/ 71013 h 285750"/>
              <a:gd name="connsiteX2" fmla="*/ 96751 w 295275"/>
              <a:gd name="connsiteY2" fmla="*/ 43390 h 285750"/>
              <a:gd name="connsiteX3" fmla="*/ 55793 w 295275"/>
              <a:gd name="connsiteY3" fmla="*/ 262465 h 285750"/>
              <a:gd name="connsiteX4" fmla="*/ 27218 w 295275"/>
              <a:gd name="connsiteY4" fmla="*/ 282468 h 285750"/>
              <a:gd name="connsiteX5" fmla="*/ 7216 w 295275"/>
              <a:gd name="connsiteY5" fmla="*/ 255798 h 285750"/>
              <a:gd name="connsiteX6" fmla="*/ 32933 w 295275"/>
              <a:gd name="connsiteY6" fmla="*/ 34818 h 285750"/>
              <a:gd name="connsiteX7" fmla="*/ 65318 w 295275"/>
              <a:gd name="connsiteY7" fmla="*/ 7195 h 285750"/>
              <a:gd name="connsiteX8" fmla="*/ 67223 w 295275"/>
              <a:gd name="connsiteY8" fmla="*/ 7195 h 285750"/>
              <a:gd name="connsiteX9" fmla="*/ 262486 w 295275"/>
              <a:gd name="connsiteY9" fmla="*/ 14815 h 285750"/>
              <a:gd name="connsiteX10" fmla="*/ 294871 w 295275"/>
              <a:gd name="connsiteY10" fmla="*/ 50058 h 285750"/>
              <a:gd name="connsiteX11" fmla="*/ 258676 w 295275"/>
              <a:gd name="connsiteY11" fmla="*/ 80538 h 285750"/>
              <a:gd name="connsiteX12" fmla="*/ 258676 w 295275"/>
              <a:gd name="connsiteY12" fmla="*/ 80538 h 28575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5275" h="285750">
                <a:moveTo>
                  <a:pt x="258676" y="80538"/>
                </a:moveTo>
                <a:lnTo>
                  <a:pt x="63413" y="71013"/>
                </a:lnTo>
                <a:lnTo>
                  <a:pt x="96751" y="43390"/>
                </a:lnTo>
                <a:lnTo>
                  <a:pt x="55793" y="262465"/>
                </a:lnTo>
                <a:cubicBezTo>
                  <a:pt x="52936" y="275800"/>
                  <a:pt x="40553" y="284373"/>
                  <a:pt x="27218" y="282468"/>
                </a:cubicBezTo>
                <a:cubicBezTo>
                  <a:pt x="14836" y="279610"/>
                  <a:pt x="6263" y="268180"/>
                  <a:pt x="7216" y="255798"/>
                </a:cubicBezTo>
                <a:lnTo>
                  <a:pt x="32933" y="34818"/>
                </a:lnTo>
                <a:cubicBezTo>
                  <a:pt x="34838" y="18625"/>
                  <a:pt x="49126" y="6243"/>
                  <a:pt x="65318" y="7195"/>
                </a:cubicBezTo>
                <a:lnTo>
                  <a:pt x="67223" y="7195"/>
                </a:lnTo>
                <a:lnTo>
                  <a:pt x="262486" y="14815"/>
                </a:lnTo>
                <a:cubicBezTo>
                  <a:pt x="280583" y="15768"/>
                  <a:pt x="295823" y="31008"/>
                  <a:pt x="294871" y="50058"/>
                </a:cubicBezTo>
                <a:cubicBezTo>
                  <a:pt x="292966" y="67203"/>
                  <a:pt x="276773" y="81490"/>
                  <a:pt x="258676" y="80538"/>
                </a:cubicBezTo>
                <a:cubicBezTo>
                  <a:pt x="258676" y="80538"/>
                  <a:pt x="258676" y="80538"/>
                  <a:pt x="258676" y="80538"/>
                </a:cubicBezTo>
                <a:close/>
              </a:path>
            </a:pathLst>
          </a:custGeom>
          <a:solidFill>
            <a:srgbClr val="121F5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92" name="任意多边形: 形状 91" descr="101a7c9c-36e0-4bdc-8ae5-89c8d15f1316"/>
          <p:cNvSpPr/>
          <p:nvPr/>
        </p:nvSpPr>
        <p:spPr>
          <a:xfrm>
            <a:off x="7465910" y="5590611"/>
            <a:ext cx="182485" cy="304141"/>
          </a:xfrm>
          <a:custGeom>
            <a:gdLst>
              <a:gd name="connsiteX0" fmla="*/ 52945 w 142875"/>
              <a:gd name="connsiteY0" fmla="*/ 233626 h 238125"/>
              <a:gd name="connsiteX1" fmla="*/ 25322 w 142875"/>
              <a:gd name="connsiteY1" fmla="*/ 236483 h 238125"/>
              <a:gd name="connsiteX2" fmla="*/ 7224 w 142875"/>
              <a:gd name="connsiteY2" fmla="*/ 221244 h 238125"/>
              <a:gd name="connsiteX3" fmla="*/ 22464 w 142875"/>
              <a:gd name="connsiteY3" fmla="*/ 203146 h 238125"/>
              <a:gd name="connsiteX4" fmla="*/ 102474 w 142875"/>
              <a:gd name="connsiteY4" fmla="*/ 168856 h 238125"/>
              <a:gd name="connsiteX5" fmla="*/ 43420 w 142875"/>
              <a:gd name="connsiteY5" fmla="*/ 35506 h 238125"/>
              <a:gd name="connsiteX6" fmla="*/ 44372 w 142875"/>
              <a:gd name="connsiteY6" fmla="*/ 11694 h 238125"/>
              <a:gd name="connsiteX7" fmla="*/ 68184 w 142875"/>
              <a:gd name="connsiteY7" fmla="*/ 12646 h 238125"/>
              <a:gd name="connsiteX8" fmla="*/ 133907 w 142875"/>
              <a:gd name="connsiteY8" fmla="*/ 181239 h 238125"/>
              <a:gd name="connsiteX9" fmla="*/ 52945 w 142875"/>
              <a:gd name="connsiteY9" fmla="*/ 233626 h 238125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2875" h="238125">
                <a:moveTo>
                  <a:pt x="52945" y="233626"/>
                </a:moveTo>
                <a:cubicBezTo>
                  <a:pt x="44372" y="235531"/>
                  <a:pt x="34847" y="236483"/>
                  <a:pt x="25322" y="236483"/>
                </a:cubicBezTo>
                <a:cubicBezTo>
                  <a:pt x="15797" y="237436"/>
                  <a:pt x="8177" y="229816"/>
                  <a:pt x="7224" y="221244"/>
                </a:cubicBezTo>
                <a:cubicBezTo>
                  <a:pt x="6272" y="211719"/>
                  <a:pt x="13892" y="204099"/>
                  <a:pt x="22464" y="203146"/>
                </a:cubicBezTo>
                <a:cubicBezTo>
                  <a:pt x="53897" y="201241"/>
                  <a:pt x="92949" y="193621"/>
                  <a:pt x="102474" y="168856"/>
                </a:cubicBezTo>
                <a:cubicBezTo>
                  <a:pt x="118667" y="129804"/>
                  <a:pt x="63422" y="57414"/>
                  <a:pt x="43420" y="35506"/>
                </a:cubicBezTo>
                <a:cubicBezTo>
                  <a:pt x="36752" y="28839"/>
                  <a:pt x="37704" y="18361"/>
                  <a:pt x="44372" y="11694"/>
                </a:cubicBezTo>
                <a:cubicBezTo>
                  <a:pt x="51039" y="5026"/>
                  <a:pt x="61517" y="5979"/>
                  <a:pt x="68184" y="12646"/>
                </a:cubicBezTo>
                <a:cubicBezTo>
                  <a:pt x="77709" y="23124"/>
                  <a:pt x="160577" y="115516"/>
                  <a:pt x="133907" y="181239"/>
                </a:cubicBezTo>
                <a:cubicBezTo>
                  <a:pt x="124382" y="208861"/>
                  <a:pt x="96759" y="226006"/>
                  <a:pt x="52945" y="233626"/>
                </a:cubicBezTo>
                <a:close/>
              </a:path>
            </a:pathLst>
          </a:custGeom>
          <a:solidFill>
            <a:srgbClr val="F99AB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93" name="任意多边形: 形状 92" descr="f2f4bf21-e5b1-43f4-8e58-c1de16985c27"/>
          <p:cNvSpPr/>
          <p:nvPr/>
        </p:nvSpPr>
        <p:spPr>
          <a:xfrm>
            <a:off x="7492755" y="5575011"/>
            <a:ext cx="170319" cy="316307"/>
          </a:xfrm>
          <a:custGeom>
            <a:gdLst>
              <a:gd name="connsiteX0" fmla="*/ 57644 w 133350"/>
              <a:gd name="connsiteY0" fmla="*/ 16288 h 247650"/>
              <a:gd name="connsiteX1" fmla="*/ 30974 w 133350"/>
              <a:gd name="connsiteY1" fmla="*/ 7715 h 247650"/>
              <a:gd name="connsiteX2" fmla="*/ 13829 w 133350"/>
              <a:gd name="connsiteY2" fmla="*/ 17240 h 247650"/>
              <a:gd name="connsiteX3" fmla="*/ 14782 w 133350"/>
              <a:gd name="connsiteY3" fmla="*/ 57245 h 247650"/>
              <a:gd name="connsiteX4" fmla="*/ 70979 w 133350"/>
              <a:gd name="connsiteY4" fmla="*/ 177260 h 247650"/>
              <a:gd name="connsiteX5" fmla="*/ 58597 w 133350"/>
              <a:gd name="connsiteY5" fmla="*/ 190595 h 247650"/>
              <a:gd name="connsiteX6" fmla="*/ 45262 w 133350"/>
              <a:gd name="connsiteY6" fmla="*/ 221075 h 247650"/>
              <a:gd name="connsiteX7" fmla="*/ 45262 w 133350"/>
              <a:gd name="connsiteY7" fmla="*/ 222028 h 247650"/>
              <a:gd name="connsiteX8" fmla="*/ 87172 w 133350"/>
              <a:gd name="connsiteY8" fmla="*/ 242030 h 247650"/>
              <a:gd name="connsiteX9" fmla="*/ 125272 w 133350"/>
              <a:gd name="connsiteY9" fmla="*/ 200120 h 247650"/>
              <a:gd name="connsiteX10" fmla="*/ 57644 w 133350"/>
              <a:gd name="connsiteY10" fmla="*/ 16288 h 24765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3350" h="247650">
                <a:moveTo>
                  <a:pt x="57644" y="16288"/>
                </a:moveTo>
                <a:cubicBezTo>
                  <a:pt x="50977" y="8668"/>
                  <a:pt x="41452" y="5810"/>
                  <a:pt x="30974" y="7715"/>
                </a:cubicBezTo>
                <a:cubicBezTo>
                  <a:pt x="24307" y="8668"/>
                  <a:pt x="18592" y="12478"/>
                  <a:pt x="13829" y="17240"/>
                </a:cubicBezTo>
                <a:cubicBezTo>
                  <a:pt x="4304" y="28670"/>
                  <a:pt x="5257" y="45815"/>
                  <a:pt x="14782" y="57245"/>
                </a:cubicBezTo>
                <a:cubicBezTo>
                  <a:pt x="37642" y="82963"/>
                  <a:pt x="82409" y="146780"/>
                  <a:pt x="70979" y="177260"/>
                </a:cubicBezTo>
                <a:cubicBezTo>
                  <a:pt x="69074" y="182975"/>
                  <a:pt x="64312" y="186785"/>
                  <a:pt x="58597" y="190595"/>
                </a:cubicBezTo>
                <a:cubicBezTo>
                  <a:pt x="48119" y="197263"/>
                  <a:pt x="42404" y="208693"/>
                  <a:pt x="45262" y="221075"/>
                </a:cubicBezTo>
                <a:cubicBezTo>
                  <a:pt x="45262" y="221075"/>
                  <a:pt x="45262" y="221075"/>
                  <a:pt x="45262" y="222028"/>
                </a:cubicBezTo>
                <a:cubicBezTo>
                  <a:pt x="49072" y="241078"/>
                  <a:pt x="70027" y="251555"/>
                  <a:pt x="87172" y="242030"/>
                </a:cubicBezTo>
                <a:cubicBezTo>
                  <a:pt x="105269" y="231553"/>
                  <a:pt x="117652" y="217265"/>
                  <a:pt x="125272" y="200120"/>
                </a:cubicBezTo>
                <a:cubicBezTo>
                  <a:pt x="153847" y="125825"/>
                  <a:pt x="73837" y="33433"/>
                  <a:pt x="57644" y="16288"/>
                </a:cubicBezTo>
                <a:close/>
              </a:path>
            </a:pathLst>
          </a:custGeom>
          <a:solidFill>
            <a:srgbClr val="F7B75D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94" name="任意多边形: 形状 93" descr="bc772683-ae2f-458e-95b7-ad0a3e04f0e9"/>
          <p:cNvSpPr/>
          <p:nvPr/>
        </p:nvSpPr>
        <p:spPr>
          <a:xfrm>
            <a:off x="7397701" y="5803054"/>
            <a:ext cx="109491" cy="97325"/>
          </a:xfrm>
          <a:custGeom>
            <a:gdLst>
              <a:gd name="connsiteX0" fmla="*/ 7289 w 85725"/>
              <a:gd name="connsiteY0" fmla="*/ 51103 h 76200"/>
              <a:gd name="connsiteX1" fmla="*/ 18719 w 85725"/>
              <a:gd name="connsiteY1" fmla="*/ 75868 h 76200"/>
              <a:gd name="connsiteX2" fmla="*/ 79679 w 85725"/>
              <a:gd name="connsiteY2" fmla="*/ 71106 h 76200"/>
              <a:gd name="connsiteX3" fmla="*/ 87299 w 85725"/>
              <a:gd name="connsiteY3" fmla="*/ 44436 h 76200"/>
              <a:gd name="connsiteX4" fmla="*/ 43484 w 85725"/>
              <a:gd name="connsiteY4" fmla="*/ 7288 h 76200"/>
              <a:gd name="connsiteX5" fmla="*/ 7289 w 85725"/>
              <a:gd name="connsiteY5" fmla="*/ 51103 h 7620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5725" h="76200">
                <a:moveTo>
                  <a:pt x="7289" y="51103"/>
                </a:moveTo>
                <a:cubicBezTo>
                  <a:pt x="8241" y="60628"/>
                  <a:pt x="12051" y="70153"/>
                  <a:pt x="18719" y="75868"/>
                </a:cubicBezTo>
                <a:lnTo>
                  <a:pt x="79679" y="71106"/>
                </a:lnTo>
                <a:cubicBezTo>
                  <a:pt x="85394" y="63486"/>
                  <a:pt x="88251" y="53961"/>
                  <a:pt x="87299" y="44436"/>
                </a:cubicBezTo>
                <a:cubicBezTo>
                  <a:pt x="85394" y="22528"/>
                  <a:pt x="66344" y="5383"/>
                  <a:pt x="43484" y="7288"/>
                </a:cubicBezTo>
                <a:cubicBezTo>
                  <a:pt x="22529" y="9193"/>
                  <a:pt x="5384" y="29196"/>
                  <a:pt x="7289" y="51103"/>
                </a:cubicBezTo>
                <a:close/>
              </a:path>
            </a:pathLst>
          </a:custGeom>
          <a:solidFill>
            <a:srgbClr val="F99AB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95" name="任意多边形: 形状 94" descr="43fee4f5-10ba-48a2-a5bf-b5c1caa7f4a8"/>
          <p:cNvSpPr/>
          <p:nvPr/>
        </p:nvSpPr>
        <p:spPr>
          <a:xfrm>
            <a:off x="7131409" y="5814142"/>
            <a:ext cx="121656" cy="97325"/>
          </a:xfrm>
          <a:custGeom>
            <a:gdLst>
              <a:gd name="connsiteX0" fmla="*/ 7182 w 95250"/>
              <a:gd name="connsiteY0" fmla="*/ 50042 h 76200"/>
              <a:gd name="connsiteX1" fmla="*/ 17659 w 95250"/>
              <a:gd name="connsiteY1" fmla="*/ 75760 h 76200"/>
              <a:gd name="connsiteX2" fmla="*/ 79572 w 95250"/>
              <a:gd name="connsiteY2" fmla="*/ 72902 h 76200"/>
              <a:gd name="connsiteX3" fmla="*/ 88144 w 95250"/>
              <a:gd name="connsiteY3" fmla="*/ 46232 h 76200"/>
              <a:gd name="connsiteX4" fmla="*/ 46234 w 95250"/>
              <a:gd name="connsiteY4" fmla="*/ 7180 h 76200"/>
              <a:gd name="connsiteX5" fmla="*/ 7182 w 95250"/>
              <a:gd name="connsiteY5" fmla="*/ 50042 h 7620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5250" h="76200">
                <a:moveTo>
                  <a:pt x="7182" y="50042"/>
                </a:moveTo>
                <a:cubicBezTo>
                  <a:pt x="7182" y="59567"/>
                  <a:pt x="11944" y="69092"/>
                  <a:pt x="17659" y="75760"/>
                </a:cubicBezTo>
                <a:lnTo>
                  <a:pt x="79572" y="72902"/>
                </a:lnTo>
                <a:cubicBezTo>
                  <a:pt x="85287" y="65282"/>
                  <a:pt x="88144" y="56710"/>
                  <a:pt x="88144" y="46232"/>
                </a:cubicBezTo>
                <a:cubicBezTo>
                  <a:pt x="87192" y="24325"/>
                  <a:pt x="68142" y="6227"/>
                  <a:pt x="46234" y="7180"/>
                </a:cubicBezTo>
                <a:cubicBezTo>
                  <a:pt x="23374" y="9085"/>
                  <a:pt x="6229" y="27182"/>
                  <a:pt x="7182" y="50042"/>
                </a:cubicBezTo>
                <a:close/>
              </a:path>
            </a:pathLst>
          </a:custGeom>
          <a:solidFill>
            <a:srgbClr val="F99AB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96" name="任意多边形: 形状 95" descr="9b6d5593-33e0-4a0c-b007-af0435905c64"/>
          <p:cNvSpPr/>
          <p:nvPr/>
        </p:nvSpPr>
        <p:spPr>
          <a:xfrm>
            <a:off x="7404296" y="5266458"/>
            <a:ext cx="206816" cy="145988"/>
          </a:xfrm>
          <a:custGeom>
            <a:gdLst>
              <a:gd name="connsiteX0" fmla="*/ 155477 w 161925"/>
              <a:gd name="connsiteY0" fmla="*/ 85464 h 114300"/>
              <a:gd name="connsiteX1" fmla="*/ 65942 w 161925"/>
              <a:gd name="connsiteY1" fmla="*/ 105467 h 114300"/>
              <a:gd name="connsiteX2" fmla="*/ 8792 w 161925"/>
              <a:gd name="connsiteY2" fmla="*/ 34029 h 114300"/>
              <a:gd name="connsiteX3" fmla="*/ 98327 w 161925"/>
              <a:gd name="connsiteY3" fmla="*/ 14027 h 114300"/>
              <a:gd name="connsiteX4" fmla="*/ 155477 w 161925"/>
              <a:gd name="connsiteY4" fmla="*/ 85464 h 11430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1925" h="114300">
                <a:moveTo>
                  <a:pt x="155477" y="85464"/>
                </a:moveTo>
                <a:cubicBezTo>
                  <a:pt x="146905" y="111182"/>
                  <a:pt x="106900" y="119754"/>
                  <a:pt x="65942" y="105467"/>
                </a:cubicBezTo>
                <a:cubicBezTo>
                  <a:pt x="25938" y="91179"/>
                  <a:pt x="220" y="59747"/>
                  <a:pt x="8792" y="34029"/>
                </a:cubicBezTo>
                <a:cubicBezTo>
                  <a:pt x="17365" y="8312"/>
                  <a:pt x="57370" y="-261"/>
                  <a:pt x="98327" y="14027"/>
                </a:cubicBezTo>
                <a:cubicBezTo>
                  <a:pt x="138332" y="28314"/>
                  <a:pt x="164050" y="59747"/>
                  <a:pt x="155477" y="85464"/>
                </a:cubicBezTo>
                <a:close/>
              </a:path>
            </a:pathLst>
          </a:custGeom>
          <a:solidFill>
            <a:srgbClr val="2143A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97" name="任意多边形: 形状 96" descr="8031df1a-2f3c-4b75-8a97-abdb7c049454"/>
          <p:cNvSpPr/>
          <p:nvPr/>
        </p:nvSpPr>
        <p:spPr>
          <a:xfrm>
            <a:off x="7041432" y="5875016"/>
            <a:ext cx="510957" cy="36497"/>
          </a:xfrm>
          <a:custGeom>
            <a:gdLst>
              <a:gd name="connsiteX0" fmla="*/ 396716 w 400050"/>
              <a:gd name="connsiteY0" fmla="*/ 17621 h 28575"/>
              <a:gd name="connsiteX1" fmla="*/ 386239 w 400050"/>
              <a:gd name="connsiteY1" fmla="*/ 7144 h 28575"/>
              <a:gd name="connsiteX2" fmla="*/ 21431 w 400050"/>
              <a:gd name="connsiteY2" fmla="*/ 7144 h 28575"/>
              <a:gd name="connsiteX3" fmla="*/ 7144 w 400050"/>
              <a:gd name="connsiteY3" fmla="*/ 17621 h 28575"/>
              <a:gd name="connsiteX4" fmla="*/ 21431 w 400050"/>
              <a:gd name="connsiteY4" fmla="*/ 28099 h 28575"/>
              <a:gd name="connsiteX5" fmla="*/ 387191 w 400050"/>
              <a:gd name="connsiteY5" fmla="*/ 28099 h 28575"/>
              <a:gd name="connsiteX6" fmla="*/ 396716 w 400050"/>
              <a:gd name="connsiteY6" fmla="*/ 17621 h 28575"/>
              <a:gd name="connsiteX7" fmla="*/ 396716 w 400050"/>
              <a:gd name="connsiteY7" fmla="*/ 17621 h 28575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0050" h="28575">
                <a:moveTo>
                  <a:pt x="396716" y="17621"/>
                </a:moveTo>
                <a:cubicBezTo>
                  <a:pt x="396716" y="11906"/>
                  <a:pt x="391954" y="7144"/>
                  <a:pt x="386239" y="7144"/>
                </a:cubicBezTo>
                <a:lnTo>
                  <a:pt x="21431" y="7144"/>
                </a:lnTo>
                <a:cubicBezTo>
                  <a:pt x="13811" y="7144"/>
                  <a:pt x="7144" y="11906"/>
                  <a:pt x="7144" y="17621"/>
                </a:cubicBezTo>
                <a:cubicBezTo>
                  <a:pt x="7144" y="23336"/>
                  <a:pt x="13811" y="28099"/>
                  <a:pt x="21431" y="28099"/>
                </a:cubicBezTo>
                <a:lnTo>
                  <a:pt x="387191" y="28099"/>
                </a:lnTo>
                <a:cubicBezTo>
                  <a:pt x="391954" y="28099"/>
                  <a:pt x="396716" y="23336"/>
                  <a:pt x="396716" y="17621"/>
                </a:cubicBezTo>
                <a:lnTo>
                  <a:pt x="396716" y="17621"/>
                </a:lnTo>
                <a:close/>
              </a:path>
            </a:pathLst>
          </a:custGeom>
          <a:solidFill>
            <a:srgbClr val="121F5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98" name="任意多边形: 形状 97" descr="ed0e3a7a-ac1e-4245-95a0-8fcdabef0a37"/>
          <p:cNvSpPr/>
          <p:nvPr/>
        </p:nvSpPr>
        <p:spPr>
          <a:xfrm>
            <a:off x="7352872" y="5875016"/>
            <a:ext cx="218982" cy="36497"/>
          </a:xfrm>
          <a:custGeom>
            <a:gdLst>
              <a:gd name="connsiteX0" fmla="*/ 167164 w 171450"/>
              <a:gd name="connsiteY0" fmla="*/ 17621 h 28575"/>
              <a:gd name="connsiteX1" fmla="*/ 156686 w 171450"/>
              <a:gd name="connsiteY1" fmla="*/ 28099 h 28575"/>
              <a:gd name="connsiteX2" fmla="*/ 17621 w 171450"/>
              <a:gd name="connsiteY2" fmla="*/ 28099 h 28575"/>
              <a:gd name="connsiteX3" fmla="*/ 7144 w 171450"/>
              <a:gd name="connsiteY3" fmla="*/ 17621 h 28575"/>
              <a:gd name="connsiteX4" fmla="*/ 17621 w 171450"/>
              <a:gd name="connsiteY4" fmla="*/ 7144 h 28575"/>
              <a:gd name="connsiteX5" fmla="*/ 156686 w 171450"/>
              <a:gd name="connsiteY5" fmla="*/ 7144 h 28575"/>
              <a:gd name="connsiteX6" fmla="*/ 167164 w 171450"/>
              <a:gd name="connsiteY6" fmla="*/ 17621 h 28575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1450" h="28575">
                <a:moveTo>
                  <a:pt x="167164" y="17621"/>
                </a:moveTo>
                <a:cubicBezTo>
                  <a:pt x="167164" y="23336"/>
                  <a:pt x="162401" y="28099"/>
                  <a:pt x="156686" y="28099"/>
                </a:cubicBezTo>
                <a:lnTo>
                  <a:pt x="17621" y="28099"/>
                </a:lnTo>
                <a:cubicBezTo>
                  <a:pt x="11906" y="28099"/>
                  <a:pt x="7144" y="23336"/>
                  <a:pt x="7144" y="17621"/>
                </a:cubicBezTo>
                <a:cubicBezTo>
                  <a:pt x="7144" y="11906"/>
                  <a:pt x="11906" y="7144"/>
                  <a:pt x="17621" y="7144"/>
                </a:cubicBezTo>
                <a:lnTo>
                  <a:pt x="156686" y="7144"/>
                </a:lnTo>
                <a:cubicBezTo>
                  <a:pt x="162401" y="8096"/>
                  <a:pt x="167164" y="11906"/>
                  <a:pt x="167164" y="17621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99" name="任意多边形: 形状 98" descr="c29e1bc8-ab82-43e2-988c-27a972109115"/>
          <p:cNvSpPr/>
          <p:nvPr/>
        </p:nvSpPr>
        <p:spPr>
          <a:xfrm>
            <a:off x="7042649" y="5614671"/>
            <a:ext cx="364969" cy="291975"/>
          </a:xfrm>
          <a:custGeom>
            <a:gdLst>
              <a:gd name="connsiteX0" fmla="*/ 7144 w 285750"/>
              <a:gd name="connsiteY0" fmla="*/ 22384 h 228600"/>
              <a:gd name="connsiteX1" fmla="*/ 7144 w 285750"/>
              <a:gd name="connsiteY1" fmla="*/ 206216 h 228600"/>
              <a:gd name="connsiteX2" fmla="*/ 22384 w 285750"/>
              <a:gd name="connsiteY2" fmla="*/ 221456 h 228600"/>
              <a:gd name="connsiteX3" fmla="*/ 265271 w 285750"/>
              <a:gd name="connsiteY3" fmla="*/ 221456 h 228600"/>
              <a:gd name="connsiteX4" fmla="*/ 280511 w 285750"/>
              <a:gd name="connsiteY4" fmla="*/ 206216 h 228600"/>
              <a:gd name="connsiteX5" fmla="*/ 280511 w 285750"/>
              <a:gd name="connsiteY5" fmla="*/ 22384 h 228600"/>
              <a:gd name="connsiteX6" fmla="*/ 265271 w 285750"/>
              <a:gd name="connsiteY6" fmla="*/ 7144 h 228600"/>
              <a:gd name="connsiteX7" fmla="*/ 21431 w 285750"/>
              <a:gd name="connsiteY7" fmla="*/ 7144 h 228600"/>
              <a:gd name="connsiteX8" fmla="*/ 7144 w 285750"/>
              <a:gd name="connsiteY8" fmla="*/ 22384 h 22860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5750" h="228600">
                <a:moveTo>
                  <a:pt x="7144" y="22384"/>
                </a:moveTo>
                <a:lnTo>
                  <a:pt x="7144" y="206216"/>
                </a:lnTo>
                <a:cubicBezTo>
                  <a:pt x="7144" y="214789"/>
                  <a:pt x="13811" y="221456"/>
                  <a:pt x="22384" y="221456"/>
                </a:cubicBezTo>
                <a:lnTo>
                  <a:pt x="265271" y="221456"/>
                </a:lnTo>
                <a:cubicBezTo>
                  <a:pt x="273844" y="221456"/>
                  <a:pt x="280511" y="214789"/>
                  <a:pt x="280511" y="206216"/>
                </a:cubicBezTo>
                <a:lnTo>
                  <a:pt x="280511" y="22384"/>
                </a:lnTo>
                <a:cubicBezTo>
                  <a:pt x="280511" y="13811"/>
                  <a:pt x="273844" y="7144"/>
                  <a:pt x="265271" y="7144"/>
                </a:cubicBezTo>
                <a:lnTo>
                  <a:pt x="21431" y="7144"/>
                </a:lnTo>
                <a:cubicBezTo>
                  <a:pt x="13811" y="7144"/>
                  <a:pt x="7144" y="13811"/>
                  <a:pt x="7144" y="22384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0" name="任意多边形: 形状 99" descr="15d046ec-3d10-4eb3-acc1-1fe2a89800df"/>
          <p:cNvSpPr/>
          <p:nvPr/>
        </p:nvSpPr>
        <p:spPr>
          <a:xfrm>
            <a:off x="7028050" y="5614671"/>
            <a:ext cx="364969" cy="291975"/>
          </a:xfrm>
          <a:custGeom>
            <a:gdLst>
              <a:gd name="connsiteX0" fmla="*/ 7144 w 285750"/>
              <a:gd name="connsiteY0" fmla="*/ 22384 h 228600"/>
              <a:gd name="connsiteX1" fmla="*/ 7144 w 285750"/>
              <a:gd name="connsiteY1" fmla="*/ 206216 h 228600"/>
              <a:gd name="connsiteX2" fmla="*/ 22384 w 285750"/>
              <a:gd name="connsiteY2" fmla="*/ 221456 h 228600"/>
              <a:gd name="connsiteX3" fmla="*/ 265271 w 285750"/>
              <a:gd name="connsiteY3" fmla="*/ 221456 h 228600"/>
              <a:gd name="connsiteX4" fmla="*/ 280511 w 285750"/>
              <a:gd name="connsiteY4" fmla="*/ 206216 h 228600"/>
              <a:gd name="connsiteX5" fmla="*/ 280511 w 285750"/>
              <a:gd name="connsiteY5" fmla="*/ 22384 h 228600"/>
              <a:gd name="connsiteX6" fmla="*/ 265271 w 285750"/>
              <a:gd name="connsiteY6" fmla="*/ 7144 h 228600"/>
              <a:gd name="connsiteX7" fmla="*/ 22384 w 285750"/>
              <a:gd name="connsiteY7" fmla="*/ 7144 h 228600"/>
              <a:gd name="connsiteX8" fmla="*/ 7144 w 285750"/>
              <a:gd name="connsiteY8" fmla="*/ 22384 h 22860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5750" h="228600">
                <a:moveTo>
                  <a:pt x="7144" y="22384"/>
                </a:moveTo>
                <a:lnTo>
                  <a:pt x="7144" y="206216"/>
                </a:lnTo>
                <a:cubicBezTo>
                  <a:pt x="7144" y="214789"/>
                  <a:pt x="13811" y="221456"/>
                  <a:pt x="22384" y="221456"/>
                </a:cubicBezTo>
                <a:lnTo>
                  <a:pt x="265271" y="221456"/>
                </a:lnTo>
                <a:cubicBezTo>
                  <a:pt x="273844" y="221456"/>
                  <a:pt x="280511" y="214789"/>
                  <a:pt x="280511" y="206216"/>
                </a:cubicBezTo>
                <a:lnTo>
                  <a:pt x="280511" y="22384"/>
                </a:lnTo>
                <a:cubicBezTo>
                  <a:pt x="280511" y="13811"/>
                  <a:pt x="273844" y="7144"/>
                  <a:pt x="265271" y="7144"/>
                </a:cubicBezTo>
                <a:lnTo>
                  <a:pt x="22384" y="7144"/>
                </a:lnTo>
                <a:cubicBezTo>
                  <a:pt x="13811" y="7144"/>
                  <a:pt x="7144" y="13811"/>
                  <a:pt x="7144" y="22384"/>
                </a:cubicBezTo>
                <a:close/>
              </a:path>
            </a:pathLst>
          </a:custGeom>
          <a:solidFill>
            <a:srgbClr val="2143A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1" name="任意多边形: 形状 100" descr="55c613eb-a641-4074-9132-f0c3a6c29337"/>
          <p:cNvSpPr/>
          <p:nvPr/>
        </p:nvSpPr>
        <p:spPr>
          <a:xfrm>
            <a:off x="7152140" y="5732678"/>
            <a:ext cx="109491" cy="48663"/>
          </a:xfrm>
          <a:custGeom>
            <a:gdLst>
              <a:gd name="connsiteX0" fmla="*/ 86201 w 85725"/>
              <a:gd name="connsiteY0" fmla="*/ 22384 h 38100"/>
              <a:gd name="connsiteX1" fmla="*/ 86201 w 85725"/>
              <a:gd name="connsiteY1" fmla="*/ 22384 h 38100"/>
              <a:gd name="connsiteX2" fmla="*/ 70961 w 85725"/>
              <a:gd name="connsiteY2" fmla="*/ 7144 h 38100"/>
              <a:gd name="connsiteX3" fmla="*/ 22384 w 85725"/>
              <a:gd name="connsiteY3" fmla="*/ 7144 h 38100"/>
              <a:gd name="connsiteX4" fmla="*/ 7144 w 85725"/>
              <a:gd name="connsiteY4" fmla="*/ 22384 h 38100"/>
              <a:gd name="connsiteX5" fmla="*/ 7144 w 85725"/>
              <a:gd name="connsiteY5" fmla="*/ 22384 h 38100"/>
              <a:gd name="connsiteX6" fmla="*/ 22384 w 85725"/>
              <a:gd name="connsiteY6" fmla="*/ 37624 h 38100"/>
              <a:gd name="connsiteX7" fmla="*/ 70961 w 85725"/>
              <a:gd name="connsiteY7" fmla="*/ 37624 h 38100"/>
              <a:gd name="connsiteX8" fmla="*/ 86201 w 85725"/>
              <a:gd name="connsiteY8" fmla="*/ 22384 h 3810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5725" h="38100">
                <a:moveTo>
                  <a:pt x="86201" y="22384"/>
                </a:moveTo>
                <a:lnTo>
                  <a:pt x="86201" y="22384"/>
                </a:lnTo>
                <a:cubicBezTo>
                  <a:pt x="86201" y="13811"/>
                  <a:pt x="79534" y="7144"/>
                  <a:pt x="70961" y="7144"/>
                </a:cubicBezTo>
                <a:lnTo>
                  <a:pt x="22384" y="7144"/>
                </a:lnTo>
                <a:cubicBezTo>
                  <a:pt x="13811" y="7144"/>
                  <a:pt x="7144" y="13811"/>
                  <a:pt x="7144" y="22384"/>
                </a:cubicBezTo>
                <a:lnTo>
                  <a:pt x="7144" y="22384"/>
                </a:lnTo>
                <a:cubicBezTo>
                  <a:pt x="7144" y="30956"/>
                  <a:pt x="13811" y="37624"/>
                  <a:pt x="22384" y="37624"/>
                </a:cubicBezTo>
                <a:lnTo>
                  <a:pt x="70961" y="37624"/>
                </a:lnTo>
                <a:cubicBezTo>
                  <a:pt x="79534" y="37624"/>
                  <a:pt x="86201" y="30956"/>
                  <a:pt x="86201" y="22384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2" name="任意多边形: 形状 101" descr="8a054dd7-2e38-4ebc-94ef-f77a0ad94f07"/>
          <p:cNvSpPr/>
          <p:nvPr/>
        </p:nvSpPr>
        <p:spPr>
          <a:xfrm>
            <a:off x="9398497" y="3218767"/>
            <a:ext cx="243313" cy="437963"/>
          </a:xfrm>
          <a:custGeom>
            <a:gdLst>
              <a:gd name="connsiteX0" fmla="*/ 128610 w 190500"/>
              <a:gd name="connsiteY0" fmla="*/ 339950 h 342900"/>
              <a:gd name="connsiteX1" fmla="*/ 106702 w 190500"/>
              <a:gd name="connsiteY1" fmla="*/ 328520 h 342900"/>
              <a:gd name="connsiteX2" fmla="*/ 12405 w 190500"/>
              <a:gd name="connsiteY2" fmla="*/ 199932 h 342900"/>
              <a:gd name="connsiteX3" fmla="*/ 13357 w 190500"/>
              <a:gd name="connsiteY3" fmla="*/ 166595 h 342900"/>
              <a:gd name="connsiteX4" fmla="*/ 136230 w 190500"/>
              <a:gd name="connsiteY4" fmla="*/ 17052 h 342900"/>
              <a:gd name="connsiteX5" fmla="*/ 174330 w 190500"/>
              <a:gd name="connsiteY5" fmla="*/ 13242 h 342900"/>
              <a:gd name="connsiteX6" fmla="*/ 178140 w 190500"/>
              <a:gd name="connsiteY6" fmla="*/ 51342 h 342900"/>
              <a:gd name="connsiteX7" fmla="*/ 68602 w 190500"/>
              <a:gd name="connsiteY7" fmla="*/ 184692 h 342900"/>
              <a:gd name="connsiteX8" fmla="*/ 150517 w 190500"/>
              <a:gd name="connsiteY8" fmla="*/ 296135 h 342900"/>
              <a:gd name="connsiteX9" fmla="*/ 144802 w 190500"/>
              <a:gd name="connsiteY9" fmla="*/ 334235 h 342900"/>
              <a:gd name="connsiteX10" fmla="*/ 128610 w 190500"/>
              <a:gd name="connsiteY10" fmla="*/ 339950 h 34290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0500" h="342900">
                <a:moveTo>
                  <a:pt x="128610" y="339950"/>
                </a:moveTo>
                <a:cubicBezTo>
                  <a:pt x="120037" y="339950"/>
                  <a:pt x="112417" y="336140"/>
                  <a:pt x="106702" y="328520"/>
                </a:cubicBezTo>
                <a:lnTo>
                  <a:pt x="12405" y="199932"/>
                </a:lnTo>
                <a:cubicBezTo>
                  <a:pt x="4785" y="189455"/>
                  <a:pt x="5737" y="176120"/>
                  <a:pt x="13357" y="166595"/>
                </a:cubicBezTo>
                <a:lnTo>
                  <a:pt x="136230" y="17052"/>
                </a:lnTo>
                <a:cubicBezTo>
                  <a:pt x="145755" y="5622"/>
                  <a:pt x="162900" y="3717"/>
                  <a:pt x="174330" y="13242"/>
                </a:cubicBezTo>
                <a:cubicBezTo>
                  <a:pt x="185760" y="22767"/>
                  <a:pt x="187665" y="39912"/>
                  <a:pt x="178140" y="51342"/>
                </a:cubicBezTo>
                <a:lnTo>
                  <a:pt x="68602" y="184692"/>
                </a:lnTo>
                <a:lnTo>
                  <a:pt x="150517" y="296135"/>
                </a:lnTo>
                <a:cubicBezTo>
                  <a:pt x="159090" y="308517"/>
                  <a:pt x="157185" y="325662"/>
                  <a:pt x="144802" y="334235"/>
                </a:cubicBezTo>
                <a:cubicBezTo>
                  <a:pt x="140040" y="338997"/>
                  <a:pt x="134325" y="339950"/>
                  <a:pt x="128610" y="339950"/>
                </a:cubicBezTo>
                <a:close/>
              </a:path>
            </a:pathLst>
          </a:custGeom>
          <a:solidFill>
            <a:srgbClr val="F7B75D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3" name="任意多边形: 形状 102" descr="ac6f4f3e-a757-443b-b118-052f300128d6"/>
          <p:cNvSpPr/>
          <p:nvPr/>
        </p:nvSpPr>
        <p:spPr>
          <a:xfrm>
            <a:off x="9713734" y="3217550"/>
            <a:ext cx="243313" cy="437963"/>
          </a:xfrm>
          <a:custGeom>
            <a:gdLst>
              <a:gd name="connsiteX0" fmla="*/ 62772 w 190500"/>
              <a:gd name="connsiteY0" fmla="*/ 340902 h 342900"/>
              <a:gd name="connsiteX1" fmla="*/ 46580 w 190500"/>
              <a:gd name="connsiteY1" fmla="*/ 335187 h 342900"/>
              <a:gd name="connsiteX2" fmla="*/ 40865 w 190500"/>
              <a:gd name="connsiteY2" fmla="*/ 297087 h 342900"/>
              <a:gd name="connsiteX3" fmla="*/ 122780 w 190500"/>
              <a:gd name="connsiteY3" fmla="*/ 184692 h 342900"/>
              <a:gd name="connsiteX4" fmla="*/ 13242 w 190500"/>
              <a:gd name="connsiteY4" fmla="*/ 51342 h 342900"/>
              <a:gd name="connsiteX5" fmla="*/ 17052 w 190500"/>
              <a:gd name="connsiteY5" fmla="*/ 13242 h 342900"/>
              <a:gd name="connsiteX6" fmla="*/ 55152 w 190500"/>
              <a:gd name="connsiteY6" fmla="*/ 17052 h 342900"/>
              <a:gd name="connsiteX7" fmla="*/ 178025 w 190500"/>
              <a:gd name="connsiteY7" fmla="*/ 166595 h 342900"/>
              <a:gd name="connsiteX8" fmla="*/ 178977 w 190500"/>
              <a:gd name="connsiteY8" fmla="*/ 199932 h 342900"/>
              <a:gd name="connsiteX9" fmla="*/ 84680 w 190500"/>
              <a:gd name="connsiteY9" fmla="*/ 329472 h 342900"/>
              <a:gd name="connsiteX10" fmla="*/ 62772 w 190500"/>
              <a:gd name="connsiteY10" fmla="*/ 340902 h 34290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0500" h="342900">
                <a:moveTo>
                  <a:pt x="62772" y="340902"/>
                </a:moveTo>
                <a:cubicBezTo>
                  <a:pt x="57057" y="340902"/>
                  <a:pt x="51342" y="338997"/>
                  <a:pt x="46580" y="335187"/>
                </a:cubicBezTo>
                <a:cubicBezTo>
                  <a:pt x="34197" y="326615"/>
                  <a:pt x="31340" y="309470"/>
                  <a:pt x="40865" y="297087"/>
                </a:cubicBezTo>
                <a:lnTo>
                  <a:pt x="122780" y="184692"/>
                </a:lnTo>
                <a:lnTo>
                  <a:pt x="13242" y="51342"/>
                </a:lnTo>
                <a:cubicBezTo>
                  <a:pt x="3717" y="39912"/>
                  <a:pt x="5622" y="22767"/>
                  <a:pt x="17052" y="13242"/>
                </a:cubicBezTo>
                <a:cubicBezTo>
                  <a:pt x="28482" y="3717"/>
                  <a:pt x="45627" y="5622"/>
                  <a:pt x="55152" y="17052"/>
                </a:cubicBezTo>
                <a:lnTo>
                  <a:pt x="178025" y="166595"/>
                </a:lnTo>
                <a:cubicBezTo>
                  <a:pt x="185645" y="176120"/>
                  <a:pt x="186597" y="190407"/>
                  <a:pt x="178977" y="199932"/>
                </a:cubicBezTo>
                <a:lnTo>
                  <a:pt x="84680" y="329472"/>
                </a:lnTo>
                <a:cubicBezTo>
                  <a:pt x="78965" y="337092"/>
                  <a:pt x="71345" y="340902"/>
                  <a:pt x="62772" y="340902"/>
                </a:cubicBezTo>
                <a:close/>
              </a:path>
            </a:pathLst>
          </a:custGeom>
          <a:solidFill>
            <a:srgbClr val="F7B75D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4" name="任意多边形: 形状 103" descr="cb050b7b-5579-4599-84d2-3cba4557a8c5"/>
          <p:cNvSpPr/>
          <p:nvPr/>
        </p:nvSpPr>
        <p:spPr>
          <a:xfrm>
            <a:off x="9573103" y="2934580"/>
            <a:ext cx="206816" cy="206816"/>
          </a:xfrm>
          <a:custGeom>
            <a:gdLst>
              <a:gd name="connsiteX0" fmla="*/ 163354 w 161925"/>
              <a:gd name="connsiteY0" fmla="*/ 85249 h 161925"/>
              <a:gd name="connsiteX1" fmla="*/ 85249 w 161925"/>
              <a:gd name="connsiteY1" fmla="*/ 163354 h 161925"/>
              <a:gd name="connsiteX2" fmla="*/ 7144 w 161925"/>
              <a:gd name="connsiteY2" fmla="*/ 85249 h 161925"/>
              <a:gd name="connsiteX3" fmla="*/ 85249 w 161925"/>
              <a:gd name="connsiteY3" fmla="*/ 7144 h 161925"/>
              <a:gd name="connsiteX4" fmla="*/ 163354 w 161925"/>
              <a:gd name="connsiteY4" fmla="*/ 85249 h 161925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1925" h="161925">
                <a:moveTo>
                  <a:pt x="163354" y="85249"/>
                </a:moveTo>
                <a:cubicBezTo>
                  <a:pt x="163354" y="129064"/>
                  <a:pt x="128111" y="163354"/>
                  <a:pt x="85249" y="163354"/>
                </a:cubicBezTo>
                <a:cubicBezTo>
                  <a:pt x="41434" y="163354"/>
                  <a:pt x="7144" y="128111"/>
                  <a:pt x="7144" y="85249"/>
                </a:cubicBezTo>
                <a:cubicBezTo>
                  <a:pt x="7144" y="42386"/>
                  <a:pt x="42386" y="7144"/>
                  <a:pt x="85249" y="7144"/>
                </a:cubicBezTo>
                <a:cubicBezTo>
                  <a:pt x="128111" y="7144"/>
                  <a:pt x="163354" y="42386"/>
                  <a:pt x="163354" y="85249"/>
                </a:cubicBezTo>
                <a:close/>
              </a:path>
            </a:pathLst>
          </a:custGeom>
          <a:solidFill>
            <a:srgbClr val="566CD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5" name="任意多边形: 形状 104" descr="8065abf1-92d7-4fbc-ac15-6221ce7b2ade"/>
          <p:cNvSpPr/>
          <p:nvPr/>
        </p:nvSpPr>
        <p:spPr>
          <a:xfrm>
            <a:off x="9635147" y="3103683"/>
            <a:ext cx="85159" cy="206816"/>
          </a:xfrm>
          <a:custGeom>
            <a:gdLst>
              <a:gd name="connsiteX0" fmla="*/ 65246 w 66675"/>
              <a:gd name="connsiteY0" fmla="*/ 36671 h 161925"/>
              <a:gd name="connsiteX1" fmla="*/ 65246 w 66675"/>
              <a:gd name="connsiteY1" fmla="*/ 111919 h 161925"/>
              <a:gd name="connsiteX2" fmla="*/ 65246 w 66675"/>
              <a:gd name="connsiteY2" fmla="*/ 160496 h 161925"/>
              <a:gd name="connsiteX3" fmla="*/ 7144 w 66675"/>
              <a:gd name="connsiteY3" fmla="*/ 160496 h 161925"/>
              <a:gd name="connsiteX4" fmla="*/ 10001 w 66675"/>
              <a:gd name="connsiteY4" fmla="*/ 41434 h 161925"/>
              <a:gd name="connsiteX5" fmla="*/ 10954 w 66675"/>
              <a:gd name="connsiteY5" fmla="*/ 7144 h 161925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6675" h="161925">
                <a:moveTo>
                  <a:pt x="65246" y="36671"/>
                </a:moveTo>
                <a:lnTo>
                  <a:pt x="65246" y="111919"/>
                </a:lnTo>
                <a:lnTo>
                  <a:pt x="65246" y="160496"/>
                </a:lnTo>
                <a:lnTo>
                  <a:pt x="7144" y="160496"/>
                </a:lnTo>
                <a:lnTo>
                  <a:pt x="10001" y="41434"/>
                </a:lnTo>
                <a:lnTo>
                  <a:pt x="10954" y="7144"/>
                </a:lnTo>
                <a:close/>
              </a:path>
            </a:pathLst>
          </a:custGeom>
          <a:solidFill>
            <a:srgbClr val="F99AB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6" name="任意多边形: 形状 105" descr="31a1ea7f-2fda-4484-8d44-13a4064879e4"/>
          <p:cNvSpPr/>
          <p:nvPr/>
        </p:nvSpPr>
        <p:spPr>
          <a:xfrm>
            <a:off x="9554854" y="3207600"/>
            <a:ext cx="243313" cy="352804"/>
          </a:xfrm>
          <a:custGeom>
            <a:gdLst>
              <a:gd name="connsiteX0" fmla="*/ 13811 w 190500"/>
              <a:gd name="connsiteY0" fmla="*/ 72467 h 276225"/>
              <a:gd name="connsiteX1" fmla="*/ 54769 w 190500"/>
              <a:gd name="connsiteY1" fmla="*/ 15317 h 276225"/>
              <a:gd name="connsiteX2" fmla="*/ 150019 w 190500"/>
              <a:gd name="connsiteY2" fmla="*/ 19127 h 276225"/>
              <a:gd name="connsiteX3" fmla="*/ 190024 w 190500"/>
              <a:gd name="connsiteY3" fmla="*/ 99137 h 276225"/>
              <a:gd name="connsiteX4" fmla="*/ 191929 w 190500"/>
              <a:gd name="connsiteY4" fmla="*/ 273445 h 276225"/>
              <a:gd name="connsiteX5" fmla="*/ 7144 w 190500"/>
              <a:gd name="connsiteY5" fmla="*/ 273445 h 276225"/>
              <a:gd name="connsiteX6" fmla="*/ 13811 w 190500"/>
              <a:gd name="connsiteY6" fmla="*/ 72467 h 276225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0500" h="276225">
                <a:moveTo>
                  <a:pt x="13811" y="72467"/>
                </a:moveTo>
                <a:cubicBezTo>
                  <a:pt x="13811" y="49607"/>
                  <a:pt x="33814" y="26747"/>
                  <a:pt x="54769" y="15317"/>
                </a:cubicBezTo>
                <a:cubicBezTo>
                  <a:pt x="86201" y="-875"/>
                  <a:pt x="133826" y="10555"/>
                  <a:pt x="150019" y="19127"/>
                </a:cubicBezTo>
                <a:cubicBezTo>
                  <a:pt x="175736" y="34367"/>
                  <a:pt x="191929" y="65800"/>
                  <a:pt x="190024" y="99137"/>
                </a:cubicBezTo>
                <a:lnTo>
                  <a:pt x="191929" y="273445"/>
                </a:lnTo>
                <a:lnTo>
                  <a:pt x="7144" y="273445"/>
                </a:lnTo>
                <a:cubicBezTo>
                  <a:pt x="7144" y="274397"/>
                  <a:pt x="13811" y="125807"/>
                  <a:pt x="13811" y="72467"/>
                </a:cubicBezTo>
                <a:close/>
              </a:path>
            </a:pathLst>
          </a:custGeom>
          <a:solidFill>
            <a:srgbClr val="F7B75D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7" name="任意多边形: 形状 106" descr="578bbc6d-30dd-44c7-8908-49f10ff509d1"/>
          <p:cNvSpPr/>
          <p:nvPr/>
        </p:nvSpPr>
        <p:spPr>
          <a:xfrm>
            <a:off x="9615682" y="3209605"/>
            <a:ext cx="121656" cy="170319"/>
          </a:xfrm>
          <a:custGeom>
            <a:gdLst>
              <a:gd name="connsiteX0" fmla="*/ 54769 w 95250"/>
              <a:gd name="connsiteY0" fmla="*/ 123285 h 133350"/>
              <a:gd name="connsiteX1" fmla="*/ 96679 w 95250"/>
              <a:gd name="connsiteY1" fmla="*/ 15653 h 133350"/>
              <a:gd name="connsiteX2" fmla="*/ 7144 w 95250"/>
              <a:gd name="connsiteY2" fmla="*/ 15653 h 133350"/>
              <a:gd name="connsiteX3" fmla="*/ 49054 w 95250"/>
              <a:gd name="connsiteY3" fmla="*/ 123285 h 133350"/>
              <a:gd name="connsiteX4" fmla="*/ 51911 w 95250"/>
              <a:gd name="connsiteY4" fmla="*/ 130905 h 133350"/>
              <a:gd name="connsiteX5" fmla="*/ 51911 w 95250"/>
              <a:gd name="connsiteY5" fmla="*/ 130905 h 133350"/>
              <a:gd name="connsiteX6" fmla="*/ 54769 w 95250"/>
              <a:gd name="connsiteY6" fmla="*/ 123285 h 13335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5250" h="133350">
                <a:moveTo>
                  <a:pt x="54769" y="123285"/>
                </a:moveTo>
                <a:cubicBezTo>
                  <a:pt x="68104" y="81375"/>
                  <a:pt x="83344" y="51848"/>
                  <a:pt x="96679" y="15653"/>
                </a:cubicBezTo>
                <a:cubicBezTo>
                  <a:pt x="55721" y="413"/>
                  <a:pt x="15716" y="8985"/>
                  <a:pt x="7144" y="15653"/>
                </a:cubicBezTo>
                <a:cubicBezTo>
                  <a:pt x="20479" y="52800"/>
                  <a:pt x="35719" y="82328"/>
                  <a:pt x="49054" y="123285"/>
                </a:cubicBezTo>
                <a:cubicBezTo>
                  <a:pt x="50006" y="126143"/>
                  <a:pt x="51911" y="130905"/>
                  <a:pt x="51911" y="130905"/>
                </a:cubicBezTo>
                <a:cubicBezTo>
                  <a:pt x="51911" y="130905"/>
                  <a:pt x="51911" y="130905"/>
                  <a:pt x="51911" y="130905"/>
                </a:cubicBezTo>
                <a:cubicBezTo>
                  <a:pt x="51911" y="130905"/>
                  <a:pt x="53816" y="127095"/>
                  <a:pt x="54769" y="123285"/>
                </a:cubicBezTo>
                <a:close/>
              </a:path>
            </a:pathLst>
          </a:custGeom>
          <a:solidFill>
            <a:srgbClr val="E5E9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8" name="任意多边形: 形状 107" descr="adcf719c-68ce-4bc9-a166-50e9b8d663b9"/>
          <p:cNvSpPr/>
          <p:nvPr/>
        </p:nvSpPr>
        <p:spPr>
          <a:xfrm>
            <a:off x="9654612" y="3224122"/>
            <a:ext cx="48663" cy="158153"/>
          </a:xfrm>
          <a:custGeom>
            <a:gdLst>
              <a:gd name="connsiteX0" fmla="*/ 26194 w 38100"/>
              <a:gd name="connsiteY0" fmla="*/ 7144 h 123825"/>
              <a:gd name="connsiteX1" fmla="*/ 21431 w 38100"/>
              <a:gd name="connsiteY1" fmla="*/ 7144 h 123825"/>
              <a:gd name="connsiteX2" fmla="*/ 16669 w 38100"/>
              <a:gd name="connsiteY2" fmla="*/ 7144 h 123825"/>
              <a:gd name="connsiteX3" fmla="*/ 7144 w 38100"/>
              <a:gd name="connsiteY3" fmla="*/ 63341 h 123825"/>
              <a:gd name="connsiteX4" fmla="*/ 13811 w 38100"/>
              <a:gd name="connsiteY4" fmla="*/ 97631 h 123825"/>
              <a:gd name="connsiteX5" fmla="*/ 21431 w 38100"/>
              <a:gd name="connsiteY5" fmla="*/ 120491 h 123825"/>
              <a:gd name="connsiteX6" fmla="*/ 29051 w 38100"/>
              <a:gd name="connsiteY6" fmla="*/ 97631 h 123825"/>
              <a:gd name="connsiteX7" fmla="*/ 35719 w 38100"/>
              <a:gd name="connsiteY7" fmla="*/ 63341 h 123825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8100" h="123825">
                <a:moveTo>
                  <a:pt x="26194" y="7144"/>
                </a:moveTo>
                <a:lnTo>
                  <a:pt x="21431" y="7144"/>
                </a:lnTo>
                <a:lnTo>
                  <a:pt x="16669" y="7144"/>
                </a:lnTo>
                <a:lnTo>
                  <a:pt x="7144" y="63341"/>
                </a:lnTo>
                <a:lnTo>
                  <a:pt x="13811" y="97631"/>
                </a:lnTo>
                <a:lnTo>
                  <a:pt x="21431" y="120491"/>
                </a:lnTo>
                <a:lnTo>
                  <a:pt x="29051" y="97631"/>
                </a:lnTo>
                <a:lnTo>
                  <a:pt x="35719" y="63341"/>
                </a:lnTo>
                <a:close/>
              </a:path>
            </a:pathLst>
          </a:custGeom>
          <a:solidFill>
            <a:srgbClr val="2747B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9" name="任意多边形: 形状 108" descr="7e934f99-ee05-406c-8afa-74fd693adaab"/>
          <p:cNvSpPr/>
          <p:nvPr/>
        </p:nvSpPr>
        <p:spPr>
          <a:xfrm>
            <a:off x="9592269" y="2957695"/>
            <a:ext cx="170319" cy="243313"/>
          </a:xfrm>
          <a:custGeom>
            <a:gdLst>
              <a:gd name="connsiteX0" fmla="*/ 84530 w 133350"/>
              <a:gd name="connsiteY0" fmla="*/ 7144 h 190500"/>
              <a:gd name="connsiteX1" fmla="*/ 55002 w 133350"/>
              <a:gd name="connsiteY1" fmla="*/ 7144 h 190500"/>
              <a:gd name="connsiteX2" fmla="*/ 7377 w 133350"/>
              <a:gd name="connsiteY2" fmla="*/ 54769 h 190500"/>
              <a:gd name="connsiteX3" fmla="*/ 7377 w 133350"/>
              <a:gd name="connsiteY3" fmla="*/ 116681 h 190500"/>
              <a:gd name="connsiteX4" fmla="*/ 58812 w 133350"/>
              <a:gd name="connsiteY4" fmla="*/ 186214 h 190500"/>
              <a:gd name="connsiteX5" fmla="*/ 80720 w 133350"/>
              <a:gd name="connsiteY5" fmla="*/ 186214 h 190500"/>
              <a:gd name="connsiteX6" fmla="*/ 132155 w 133350"/>
              <a:gd name="connsiteY6" fmla="*/ 116681 h 190500"/>
              <a:gd name="connsiteX7" fmla="*/ 132155 w 133350"/>
              <a:gd name="connsiteY7" fmla="*/ 54769 h 190500"/>
              <a:gd name="connsiteX8" fmla="*/ 84530 w 133350"/>
              <a:gd name="connsiteY8" fmla="*/ 7144 h 19050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3350" h="190500">
                <a:moveTo>
                  <a:pt x="84530" y="7144"/>
                </a:moveTo>
                <a:lnTo>
                  <a:pt x="55002" y="7144"/>
                </a:lnTo>
                <a:cubicBezTo>
                  <a:pt x="28332" y="7144"/>
                  <a:pt x="4520" y="29051"/>
                  <a:pt x="7377" y="54769"/>
                </a:cubicBezTo>
                <a:cubicBezTo>
                  <a:pt x="10235" y="73819"/>
                  <a:pt x="7377" y="88106"/>
                  <a:pt x="7377" y="116681"/>
                </a:cubicBezTo>
                <a:cubicBezTo>
                  <a:pt x="7377" y="140494"/>
                  <a:pt x="35000" y="186214"/>
                  <a:pt x="58812" y="186214"/>
                </a:cubicBezTo>
                <a:lnTo>
                  <a:pt x="80720" y="186214"/>
                </a:lnTo>
                <a:cubicBezTo>
                  <a:pt x="104532" y="186214"/>
                  <a:pt x="132155" y="140494"/>
                  <a:pt x="132155" y="116681"/>
                </a:cubicBezTo>
                <a:cubicBezTo>
                  <a:pt x="132155" y="88106"/>
                  <a:pt x="129297" y="73819"/>
                  <a:pt x="132155" y="54769"/>
                </a:cubicBezTo>
                <a:cubicBezTo>
                  <a:pt x="135965" y="29051"/>
                  <a:pt x="111200" y="7144"/>
                  <a:pt x="84530" y="7144"/>
                </a:cubicBezTo>
                <a:close/>
              </a:path>
            </a:pathLst>
          </a:custGeom>
          <a:solidFill>
            <a:srgbClr val="F99AB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0" name="任意多边形: 形状 109" descr="8aba3058-5873-4446-8f8f-df31f0fbc142"/>
          <p:cNvSpPr/>
          <p:nvPr/>
        </p:nvSpPr>
        <p:spPr>
          <a:xfrm>
            <a:off x="9641230" y="3135314"/>
            <a:ext cx="72994" cy="36497"/>
          </a:xfrm>
          <a:custGeom>
            <a:gdLst>
              <a:gd name="connsiteX0" fmla="*/ 7144 w 57150"/>
              <a:gd name="connsiteY0" fmla="*/ 7144 h 28575"/>
              <a:gd name="connsiteX1" fmla="*/ 30956 w 57150"/>
              <a:gd name="connsiteY1" fmla="*/ 27146 h 28575"/>
              <a:gd name="connsiteX2" fmla="*/ 54769 w 57150"/>
              <a:gd name="connsiteY2" fmla="*/ 7144 h 28575"/>
              <a:gd name="connsiteX3" fmla="*/ 7144 w 57150"/>
              <a:gd name="connsiteY3" fmla="*/ 7144 h 28575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150" h="28575">
                <a:moveTo>
                  <a:pt x="7144" y="7144"/>
                </a:moveTo>
                <a:cubicBezTo>
                  <a:pt x="9049" y="18574"/>
                  <a:pt x="19526" y="27146"/>
                  <a:pt x="30956" y="27146"/>
                </a:cubicBezTo>
                <a:cubicBezTo>
                  <a:pt x="43339" y="27146"/>
                  <a:pt x="52864" y="18574"/>
                  <a:pt x="54769" y="7144"/>
                </a:cubicBezTo>
                <a:lnTo>
                  <a:pt x="7144" y="7144"/>
                </a:lnTo>
                <a:close/>
              </a:path>
            </a:pathLst>
          </a:custGeom>
          <a:solidFill>
            <a:srgbClr val="FFFE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1" name="任意多边形: 形状 110" descr="8ca19748-b7a3-4ba9-a577-6e5bc6e42866"/>
          <p:cNvSpPr/>
          <p:nvPr/>
        </p:nvSpPr>
        <p:spPr>
          <a:xfrm>
            <a:off x="9548529" y="3548946"/>
            <a:ext cx="255478" cy="231147"/>
          </a:xfrm>
          <a:custGeom>
            <a:gdLst>
              <a:gd name="connsiteX0" fmla="*/ 134016 w 200025"/>
              <a:gd name="connsiteY0" fmla="*/ 173831 h 180975"/>
              <a:gd name="connsiteX1" fmla="*/ 74961 w 200025"/>
              <a:gd name="connsiteY1" fmla="*/ 173831 h 180975"/>
              <a:gd name="connsiteX2" fmla="*/ 8286 w 200025"/>
              <a:gd name="connsiteY2" fmla="*/ 92869 h 180975"/>
              <a:gd name="connsiteX3" fmla="*/ 12096 w 200025"/>
              <a:gd name="connsiteY3" fmla="*/ 7144 h 180975"/>
              <a:gd name="connsiteX4" fmla="*/ 196881 w 200025"/>
              <a:gd name="connsiteY4" fmla="*/ 7144 h 180975"/>
              <a:gd name="connsiteX5" fmla="*/ 200691 w 200025"/>
              <a:gd name="connsiteY5" fmla="*/ 92869 h 180975"/>
              <a:gd name="connsiteX6" fmla="*/ 134016 w 200025"/>
              <a:gd name="connsiteY6" fmla="*/ 173831 h 180975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0025" h="180975">
                <a:moveTo>
                  <a:pt x="134016" y="173831"/>
                </a:moveTo>
                <a:lnTo>
                  <a:pt x="74961" y="173831"/>
                </a:lnTo>
                <a:cubicBezTo>
                  <a:pt x="32098" y="173831"/>
                  <a:pt x="666" y="134779"/>
                  <a:pt x="8286" y="92869"/>
                </a:cubicBezTo>
                <a:lnTo>
                  <a:pt x="12096" y="7144"/>
                </a:lnTo>
                <a:lnTo>
                  <a:pt x="196881" y="7144"/>
                </a:lnTo>
                <a:lnTo>
                  <a:pt x="200691" y="92869"/>
                </a:lnTo>
                <a:cubicBezTo>
                  <a:pt x="208311" y="134779"/>
                  <a:pt x="176879" y="173831"/>
                  <a:pt x="134016" y="173831"/>
                </a:cubicBezTo>
                <a:close/>
              </a:path>
            </a:pathLst>
          </a:custGeom>
          <a:solidFill>
            <a:srgbClr val="121F5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2" name="任意多边形: 形状 111" descr="65a1faae-1896-4777-a855-9ef7ab39bfba"/>
          <p:cNvSpPr/>
          <p:nvPr/>
        </p:nvSpPr>
        <p:spPr>
          <a:xfrm>
            <a:off x="9504975" y="3471085"/>
            <a:ext cx="352804" cy="231147"/>
          </a:xfrm>
          <a:custGeom>
            <a:gdLst>
              <a:gd name="connsiteX0" fmla="*/ 259556 w 276225"/>
              <a:gd name="connsiteY0" fmla="*/ 174784 h 180975"/>
              <a:gd name="connsiteX1" fmla="*/ 25241 w 276225"/>
              <a:gd name="connsiteY1" fmla="*/ 174784 h 180975"/>
              <a:gd name="connsiteX2" fmla="*/ 7144 w 276225"/>
              <a:gd name="connsiteY2" fmla="*/ 156686 h 180975"/>
              <a:gd name="connsiteX3" fmla="*/ 7144 w 276225"/>
              <a:gd name="connsiteY3" fmla="*/ 25241 h 180975"/>
              <a:gd name="connsiteX4" fmla="*/ 25241 w 276225"/>
              <a:gd name="connsiteY4" fmla="*/ 7144 h 180975"/>
              <a:gd name="connsiteX5" fmla="*/ 259556 w 276225"/>
              <a:gd name="connsiteY5" fmla="*/ 7144 h 180975"/>
              <a:gd name="connsiteX6" fmla="*/ 277654 w 276225"/>
              <a:gd name="connsiteY6" fmla="*/ 25241 h 180975"/>
              <a:gd name="connsiteX7" fmla="*/ 277654 w 276225"/>
              <a:gd name="connsiteY7" fmla="*/ 156686 h 180975"/>
              <a:gd name="connsiteX8" fmla="*/ 259556 w 276225"/>
              <a:gd name="connsiteY8" fmla="*/ 174784 h 180975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6225" h="180975">
                <a:moveTo>
                  <a:pt x="259556" y="174784"/>
                </a:moveTo>
                <a:lnTo>
                  <a:pt x="25241" y="174784"/>
                </a:lnTo>
                <a:cubicBezTo>
                  <a:pt x="14764" y="174784"/>
                  <a:pt x="7144" y="166211"/>
                  <a:pt x="7144" y="156686"/>
                </a:cubicBezTo>
                <a:lnTo>
                  <a:pt x="7144" y="25241"/>
                </a:lnTo>
                <a:cubicBezTo>
                  <a:pt x="7144" y="14764"/>
                  <a:pt x="15716" y="7144"/>
                  <a:pt x="25241" y="7144"/>
                </a:cubicBezTo>
                <a:lnTo>
                  <a:pt x="259556" y="7144"/>
                </a:lnTo>
                <a:cubicBezTo>
                  <a:pt x="270034" y="7144"/>
                  <a:pt x="277654" y="15716"/>
                  <a:pt x="277654" y="25241"/>
                </a:cubicBezTo>
                <a:lnTo>
                  <a:pt x="277654" y="156686"/>
                </a:lnTo>
                <a:cubicBezTo>
                  <a:pt x="277654" y="167164"/>
                  <a:pt x="270034" y="174784"/>
                  <a:pt x="259556" y="174784"/>
                </a:cubicBezTo>
                <a:close/>
              </a:path>
            </a:pathLst>
          </a:custGeom>
          <a:solidFill>
            <a:srgbClr val="2747B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3" name="任意多边形: 形状 112" descr="f80625e8-db49-4339-99a9-d6e9821a96ee"/>
          <p:cNvSpPr/>
          <p:nvPr/>
        </p:nvSpPr>
        <p:spPr>
          <a:xfrm>
            <a:off x="9504975" y="3482034"/>
            <a:ext cx="352804" cy="231147"/>
          </a:xfrm>
          <a:custGeom>
            <a:gdLst>
              <a:gd name="connsiteX0" fmla="*/ 259556 w 276225"/>
              <a:gd name="connsiteY0" fmla="*/ 174784 h 180975"/>
              <a:gd name="connsiteX1" fmla="*/ 25241 w 276225"/>
              <a:gd name="connsiteY1" fmla="*/ 174784 h 180975"/>
              <a:gd name="connsiteX2" fmla="*/ 7144 w 276225"/>
              <a:gd name="connsiteY2" fmla="*/ 156686 h 180975"/>
              <a:gd name="connsiteX3" fmla="*/ 7144 w 276225"/>
              <a:gd name="connsiteY3" fmla="*/ 25241 h 180975"/>
              <a:gd name="connsiteX4" fmla="*/ 25241 w 276225"/>
              <a:gd name="connsiteY4" fmla="*/ 7144 h 180975"/>
              <a:gd name="connsiteX5" fmla="*/ 259556 w 276225"/>
              <a:gd name="connsiteY5" fmla="*/ 7144 h 180975"/>
              <a:gd name="connsiteX6" fmla="*/ 277654 w 276225"/>
              <a:gd name="connsiteY6" fmla="*/ 25241 h 180975"/>
              <a:gd name="connsiteX7" fmla="*/ 277654 w 276225"/>
              <a:gd name="connsiteY7" fmla="*/ 156686 h 180975"/>
              <a:gd name="connsiteX8" fmla="*/ 259556 w 276225"/>
              <a:gd name="connsiteY8" fmla="*/ 174784 h 180975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6225" h="180975">
                <a:moveTo>
                  <a:pt x="259556" y="174784"/>
                </a:moveTo>
                <a:lnTo>
                  <a:pt x="25241" y="174784"/>
                </a:lnTo>
                <a:cubicBezTo>
                  <a:pt x="14764" y="174784"/>
                  <a:pt x="7144" y="166211"/>
                  <a:pt x="7144" y="156686"/>
                </a:cubicBezTo>
                <a:lnTo>
                  <a:pt x="7144" y="25241"/>
                </a:lnTo>
                <a:cubicBezTo>
                  <a:pt x="7144" y="14764"/>
                  <a:pt x="15716" y="7144"/>
                  <a:pt x="25241" y="7144"/>
                </a:cubicBezTo>
                <a:lnTo>
                  <a:pt x="259556" y="7144"/>
                </a:lnTo>
                <a:cubicBezTo>
                  <a:pt x="270034" y="7144"/>
                  <a:pt x="277654" y="15716"/>
                  <a:pt x="277654" y="25241"/>
                </a:cubicBezTo>
                <a:lnTo>
                  <a:pt x="277654" y="156686"/>
                </a:lnTo>
                <a:cubicBezTo>
                  <a:pt x="277654" y="166211"/>
                  <a:pt x="270034" y="174784"/>
                  <a:pt x="259556" y="174784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4" name="任意多边形: 形状 113" descr="32bfbd51-9cff-4332-9a6c-5a26ceb3d686"/>
          <p:cNvSpPr/>
          <p:nvPr/>
        </p:nvSpPr>
        <p:spPr>
          <a:xfrm>
            <a:off x="9624198" y="3569626"/>
            <a:ext cx="121656" cy="48663"/>
          </a:xfrm>
          <a:custGeom>
            <a:gdLst>
              <a:gd name="connsiteX0" fmla="*/ 75724 w 95250"/>
              <a:gd name="connsiteY0" fmla="*/ 35719 h 38100"/>
              <a:gd name="connsiteX1" fmla="*/ 21431 w 95250"/>
              <a:gd name="connsiteY1" fmla="*/ 35719 h 38100"/>
              <a:gd name="connsiteX2" fmla="*/ 7144 w 95250"/>
              <a:gd name="connsiteY2" fmla="*/ 21431 h 38100"/>
              <a:gd name="connsiteX3" fmla="*/ 7144 w 95250"/>
              <a:gd name="connsiteY3" fmla="*/ 21431 h 38100"/>
              <a:gd name="connsiteX4" fmla="*/ 21431 w 95250"/>
              <a:gd name="connsiteY4" fmla="*/ 7144 h 38100"/>
              <a:gd name="connsiteX5" fmla="*/ 75724 w 95250"/>
              <a:gd name="connsiteY5" fmla="*/ 7144 h 38100"/>
              <a:gd name="connsiteX6" fmla="*/ 90011 w 95250"/>
              <a:gd name="connsiteY6" fmla="*/ 21431 h 38100"/>
              <a:gd name="connsiteX7" fmla="*/ 90011 w 95250"/>
              <a:gd name="connsiteY7" fmla="*/ 21431 h 38100"/>
              <a:gd name="connsiteX8" fmla="*/ 75724 w 95250"/>
              <a:gd name="connsiteY8" fmla="*/ 35719 h 3810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5250" h="38100">
                <a:moveTo>
                  <a:pt x="75724" y="35719"/>
                </a:moveTo>
                <a:lnTo>
                  <a:pt x="21431" y="35719"/>
                </a:lnTo>
                <a:cubicBezTo>
                  <a:pt x="13811" y="35719"/>
                  <a:pt x="7144" y="29051"/>
                  <a:pt x="7144" y="21431"/>
                </a:cubicBezTo>
                <a:lnTo>
                  <a:pt x="7144" y="21431"/>
                </a:lnTo>
                <a:cubicBezTo>
                  <a:pt x="7144" y="13811"/>
                  <a:pt x="13811" y="7144"/>
                  <a:pt x="21431" y="7144"/>
                </a:cubicBezTo>
                <a:lnTo>
                  <a:pt x="75724" y="7144"/>
                </a:lnTo>
                <a:cubicBezTo>
                  <a:pt x="83344" y="7144"/>
                  <a:pt x="90011" y="13811"/>
                  <a:pt x="90011" y="21431"/>
                </a:cubicBezTo>
                <a:lnTo>
                  <a:pt x="90011" y="21431"/>
                </a:lnTo>
                <a:cubicBezTo>
                  <a:pt x="90011" y="30004"/>
                  <a:pt x="84296" y="35719"/>
                  <a:pt x="75724" y="35719"/>
                </a:cubicBezTo>
                <a:close/>
              </a:path>
            </a:pathLst>
          </a:custGeom>
          <a:solidFill>
            <a:srgbClr val="2747B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5" name="任意多边形: 形状 114" descr="49b111a3-6df1-4159-a9c2-59d49dc2de63"/>
          <p:cNvSpPr/>
          <p:nvPr/>
        </p:nvSpPr>
        <p:spPr>
          <a:xfrm>
            <a:off x="9657045" y="3209523"/>
            <a:ext cx="36497" cy="36497"/>
          </a:xfrm>
          <a:custGeom>
            <a:gdLst>
              <a:gd name="connsiteX0" fmla="*/ 26194 w 28575"/>
              <a:gd name="connsiteY0" fmla="*/ 21431 h 28575"/>
              <a:gd name="connsiteX1" fmla="*/ 10954 w 28575"/>
              <a:gd name="connsiteY1" fmla="*/ 21431 h 28575"/>
              <a:gd name="connsiteX2" fmla="*/ 7144 w 28575"/>
              <a:gd name="connsiteY2" fmla="*/ 7144 h 28575"/>
              <a:gd name="connsiteX3" fmla="*/ 30004 w 28575"/>
              <a:gd name="connsiteY3" fmla="*/ 8096 h 28575"/>
              <a:gd name="connsiteX4" fmla="*/ 26194 w 28575"/>
              <a:gd name="connsiteY4" fmla="*/ 21431 h 28575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75" h="28575">
                <a:moveTo>
                  <a:pt x="26194" y="21431"/>
                </a:moveTo>
                <a:cubicBezTo>
                  <a:pt x="23336" y="24289"/>
                  <a:pt x="13811" y="23336"/>
                  <a:pt x="10954" y="21431"/>
                </a:cubicBezTo>
                <a:cubicBezTo>
                  <a:pt x="8096" y="18574"/>
                  <a:pt x="7144" y="7144"/>
                  <a:pt x="7144" y="7144"/>
                </a:cubicBezTo>
                <a:lnTo>
                  <a:pt x="30004" y="8096"/>
                </a:lnTo>
                <a:cubicBezTo>
                  <a:pt x="30956" y="8096"/>
                  <a:pt x="29051" y="19526"/>
                  <a:pt x="26194" y="21431"/>
                </a:cubicBezTo>
                <a:close/>
              </a:path>
            </a:pathLst>
          </a:custGeom>
          <a:solidFill>
            <a:srgbClr val="B8B9F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6" name="任意多边形: 形状 115" descr="336ef99c-73a3-4cde-9e20-0537e9a6e1a2"/>
          <p:cNvSpPr/>
          <p:nvPr/>
        </p:nvSpPr>
        <p:spPr>
          <a:xfrm>
            <a:off x="9616899" y="3190058"/>
            <a:ext cx="72994" cy="72994"/>
          </a:xfrm>
          <a:custGeom>
            <a:gdLst>
              <a:gd name="connsiteX0" fmla="*/ 26194 w 57150"/>
              <a:gd name="connsiteY0" fmla="*/ 51911 h 57150"/>
              <a:gd name="connsiteX1" fmla="*/ 7144 w 57150"/>
              <a:gd name="connsiteY1" fmla="*/ 28099 h 57150"/>
              <a:gd name="connsiteX2" fmla="*/ 23336 w 57150"/>
              <a:gd name="connsiteY2" fmla="*/ 7144 h 57150"/>
              <a:gd name="connsiteX3" fmla="*/ 50959 w 57150"/>
              <a:gd name="connsiteY3" fmla="*/ 22384 h 5715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150" h="57150">
                <a:moveTo>
                  <a:pt x="26194" y="51911"/>
                </a:moveTo>
                <a:lnTo>
                  <a:pt x="7144" y="28099"/>
                </a:lnTo>
                <a:lnTo>
                  <a:pt x="23336" y="7144"/>
                </a:lnTo>
                <a:lnTo>
                  <a:pt x="50959" y="22384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7" name="任意多边形: 形状 116" descr="e3a599d4-2f5b-48c4-bc90-38c5c5d5fd63"/>
          <p:cNvSpPr/>
          <p:nvPr/>
        </p:nvSpPr>
        <p:spPr>
          <a:xfrm>
            <a:off x="9672861" y="3190058"/>
            <a:ext cx="72994" cy="72994"/>
          </a:xfrm>
          <a:custGeom>
            <a:gdLst>
              <a:gd name="connsiteX0" fmla="*/ 30956 w 57150"/>
              <a:gd name="connsiteY0" fmla="*/ 51911 h 57150"/>
              <a:gd name="connsiteX1" fmla="*/ 50959 w 57150"/>
              <a:gd name="connsiteY1" fmla="*/ 28099 h 57150"/>
              <a:gd name="connsiteX2" fmla="*/ 34766 w 57150"/>
              <a:gd name="connsiteY2" fmla="*/ 7144 h 57150"/>
              <a:gd name="connsiteX3" fmla="*/ 7144 w 57150"/>
              <a:gd name="connsiteY3" fmla="*/ 22384 h 5715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150" h="57150">
                <a:moveTo>
                  <a:pt x="30956" y="51911"/>
                </a:moveTo>
                <a:lnTo>
                  <a:pt x="50959" y="28099"/>
                </a:lnTo>
                <a:lnTo>
                  <a:pt x="34766" y="7144"/>
                </a:lnTo>
                <a:lnTo>
                  <a:pt x="7144" y="22384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8" name="任意多边形: 形状 117" descr="5fa08c75-c6f2-425b-9ae7-7f71888012c9"/>
          <p:cNvSpPr/>
          <p:nvPr/>
        </p:nvSpPr>
        <p:spPr>
          <a:xfrm>
            <a:off x="9713464" y="3831045"/>
            <a:ext cx="145988" cy="231147"/>
          </a:xfrm>
          <a:custGeom>
            <a:gdLst>
              <a:gd name="connsiteX0" fmla="*/ 7738 w 114300"/>
              <a:gd name="connsiteY0" fmla="*/ 155845 h 180975"/>
              <a:gd name="connsiteX1" fmla="*/ 23931 w 114300"/>
              <a:gd name="connsiteY1" fmla="*/ 95838 h 180975"/>
              <a:gd name="connsiteX2" fmla="*/ 22978 w 114300"/>
              <a:gd name="connsiteY2" fmla="*/ 95838 h 180975"/>
              <a:gd name="connsiteX3" fmla="*/ 17263 w 114300"/>
              <a:gd name="connsiteY3" fmla="*/ 89170 h 180975"/>
              <a:gd name="connsiteX4" fmla="*/ 22978 w 114300"/>
              <a:gd name="connsiteY4" fmla="*/ 84408 h 180975"/>
              <a:gd name="connsiteX5" fmla="*/ 26788 w 114300"/>
              <a:gd name="connsiteY5" fmla="*/ 84408 h 180975"/>
              <a:gd name="connsiteX6" fmla="*/ 28693 w 114300"/>
              <a:gd name="connsiteY6" fmla="*/ 77740 h 180975"/>
              <a:gd name="connsiteX7" fmla="*/ 26788 w 114300"/>
              <a:gd name="connsiteY7" fmla="*/ 77740 h 180975"/>
              <a:gd name="connsiteX8" fmla="*/ 21073 w 114300"/>
              <a:gd name="connsiteY8" fmla="*/ 71073 h 180975"/>
              <a:gd name="connsiteX9" fmla="*/ 26788 w 114300"/>
              <a:gd name="connsiteY9" fmla="*/ 66310 h 180975"/>
              <a:gd name="connsiteX10" fmla="*/ 31551 w 114300"/>
              <a:gd name="connsiteY10" fmla="*/ 66310 h 180975"/>
              <a:gd name="connsiteX11" fmla="*/ 42028 w 114300"/>
              <a:gd name="connsiteY11" fmla="*/ 29163 h 180975"/>
              <a:gd name="connsiteX12" fmla="*/ 43933 w 114300"/>
              <a:gd name="connsiteY12" fmla="*/ 27258 h 180975"/>
              <a:gd name="connsiteX13" fmla="*/ 45838 w 114300"/>
              <a:gd name="connsiteY13" fmla="*/ 23448 h 180975"/>
              <a:gd name="connsiteX14" fmla="*/ 93463 w 114300"/>
              <a:gd name="connsiteY14" fmla="*/ 12018 h 180975"/>
              <a:gd name="connsiteX15" fmla="*/ 104893 w 114300"/>
              <a:gd name="connsiteY15" fmla="*/ 59643 h 180975"/>
              <a:gd name="connsiteX16" fmla="*/ 104893 w 114300"/>
              <a:gd name="connsiteY16" fmla="*/ 59643 h 180975"/>
              <a:gd name="connsiteX17" fmla="*/ 104893 w 114300"/>
              <a:gd name="connsiteY17" fmla="*/ 59643 h 180975"/>
              <a:gd name="connsiteX18" fmla="*/ 37266 w 114300"/>
              <a:gd name="connsiteY18" fmla="*/ 171085 h 180975"/>
              <a:gd name="connsiteX19" fmla="*/ 32503 w 114300"/>
              <a:gd name="connsiteY19" fmla="*/ 175848 h 180975"/>
              <a:gd name="connsiteX20" fmla="*/ 7738 w 114300"/>
              <a:gd name="connsiteY20" fmla="*/ 155845 h 180975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14300" h="180975">
                <a:moveTo>
                  <a:pt x="7738" y="155845"/>
                </a:moveTo>
                <a:lnTo>
                  <a:pt x="23931" y="95838"/>
                </a:lnTo>
                <a:lnTo>
                  <a:pt x="22978" y="95838"/>
                </a:lnTo>
                <a:cubicBezTo>
                  <a:pt x="19168" y="95838"/>
                  <a:pt x="16311" y="92028"/>
                  <a:pt x="17263" y="89170"/>
                </a:cubicBezTo>
                <a:cubicBezTo>
                  <a:pt x="18216" y="86313"/>
                  <a:pt x="20121" y="84408"/>
                  <a:pt x="22978" y="84408"/>
                </a:cubicBezTo>
                <a:lnTo>
                  <a:pt x="26788" y="84408"/>
                </a:lnTo>
                <a:lnTo>
                  <a:pt x="28693" y="77740"/>
                </a:lnTo>
                <a:lnTo>
                  <a:pt x="26788" y="77740"/>
                </a:lnTo>
                <a:cubicBezTo>
                  <a:pt x="22978" y="77740"/>
                  <a:pt x="20121" y="73930"/>
                  <a:pt x="21073" y="71073"/>
                </a:cubicBezTo>
                <a:cubicBezTo>
                  <a:pt x="22026" y="68215"/>
                  <a:pt x="23931" y="66310"/>
                  <a:pt x="26788" y="66310"/>
                </a:cubicBezTo>
                <a:lnTo>
                  <a:pt x="31551" y="66310"/>
                </a:lnTo>
                <a:lnTo>
                  <a:pt x="42028" y="29163"/>
                </a:lnTo>
                <a:cubicBezTo>
                  <a:pt x="42028" y="28210"/>
                  <a:pt x="42981" y="27258"/>
                  <a:pt x="43933" y="27258"/>
                </a:cubicBezTo>
                <a:cubicBezTo>
                  <a:pt x="44886" y="26305"/>
                  <a:pt x="44886" y="24400"/>
                  <a:pt x="45838" y="23448"/>
                </a:cubicBezTo>
                <a:cubicBezTo>
                  <a:pt x="55363" y="7255"/>
                  <a:pt x="77271" y="2493"/>
                  <a:pt x="93463" y="12018"/>
                </a:cubicBezTo>
                <a:cubicBezTo>
                  <a:pt x="109656" y="21543"/>
                  <a:pt x="114418" y="43450"/>
                  <a:pt x="104893" y="59643"/>
                </a:cubicBezTo>
                <a:cubicBezTo>
                  <a:pt x="104893" y="59643"/>
                  <a:pt x="104893" y="59643"/>
                  <a:pt x="104893" y="59643"/>
                </a:cubicBezTo>
                <a:cubicBezTo>
                  <a:pt x="104893" y="59643"/>
                  <a:pt x="104893" y="59643"/>
                  <a:pt x="104893" y="59643"/>
                </a:cubicBezTo>
                <a:lnTo>
                  <a:pt x="37266" y="171085"/>
                </a:lnTo>
                <a:cubicBezTo>
                  <a:pt x="36313" y="172990"/>
                  <a:pt x="34408" y="173943"/>
                  <a:pt x="32503" y="175848"/>
                </a:cubicBezTo>
                <a:cubicBezTo>
                  <a:pt x="19168" y="181563"/>
                  <a:pt x="3928" y="169180"/>
                  <a:pt x="7738" y="155845"/>
                </a:cubicBezTo>
                <a:close/>
              </a:path>
            </a:pathLst>
          </a:custGeom>
          <a:solidFill>
            <a:srgbClr val="F7B75D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9" name="任意多边形: 形状 118" descr="20d330a9-ab0b-4154-9864-08a2479a0da0"/>
          <p:cNvSpPr/>
          <p:nvPr/>
        </p:nvSpPr>
        <p:spPr>
          <a:xfrm>
            <a:off x="9745172" y="3826179"/>
            <a:ext cx="97325" cy="97325"/>
          </a:xfrm>
          <a:custGeom>
            <a:gdLst>
              <a:gd name="connsiteX0" fmla="*/ 23871 w 76200"/>
              <a:gd name="connsiteY0" fmla="*/ 71073 h 76200"/>
              <a:gd name="connsiteX1" fmla="*/ 71496 w 76200"/>
              <a:gd name="connsiteY1" fmla="*/ 59643 h 76200"/>
              <a:gd name="connsiteX2" fmla="*/ 60066 w 76200"/>
              <a:gd name="connsiteY2" fmla="*/ 12018 h 76200"/>
              <a:gd name="connsiteX3" fmla="*/ 12441 w 76200"/>
              <a:gd name="connsiteY3" fmla="*/ 23448 h 76200"/>
              <a:gd name="connsiteX4" fmla="*/ 23871 w 76200"/>
              <a:gd name="connsiteY4" fmla="*/ 71073 h 7620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200" h="76200">
                <a:moveTo>
                  <a:pt x="23871" y="71073"/>
                </a:moveTo>
                <a:cubicBezTo>
                  <a:pt x="40063" y="80598"/>
                  <a:pt x="61018" y="75835"/>
                  <a:pt x="71496" y="59643"/>
                </a:cubicBezTo>
                <a:cubicBezTo>
                  <a:pt x="81021" y="43450"/>
                  <a:pt x="76258" y="22495"/>
                  <a:pt x="60066" y="12018"/>
                </a:cubicBezTo>
                <a:cubicBezTo>
                  <a:pt x="43873" y="2493"/>
                  <a:pt x="22918" y="7255"/>
                  <a:pt x="12441" y="23448"/>
                </a:cubicBezTo>
                <a:cubicBezTo>
                  <a:pt x="1963" y="40593"/>
                  <a:pt x="7678" y="61548"/>
                  <a:pt x="23871" y="71073"/>
                </a:cubicBezTo>
                <a:close/>
              </a:path>
            </a:pathLst>
          </a:custGeom>
          <a:solidFill>
            <a:srgbClr val="566CD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20" name="任意多边形: 形状 119" descr="b7883569-66f5-4c35-ad06-0594958a64e8"/>
          <p:cNvSpPr/>
          <p:nvPr/>
        </p:nvSpPr>
        <p:spPr>
          <a:xfrm>
            <a:off x="9701297" y="3843870"/>
            <a:ext cx="145988" cy="218982"/>
          </a:xfrm>
          <a:custGeom>
            <a:gdLst>
              <a:gd name="connsiteX0" fmla="*/ 37267 w 114300"/>
              <a:gd name="connsiteY0" fmla="*/ 158187 h 171450"/>
              <a:gd name="connsiteX1" fmla="*/ 104894 w 114300"/>
              <a:gd name="connsiteY1" fmla="*/ 46744 h 171450"/>
              <a:gd name="connsiteX2" fmla="*/ 96322 w 114300"/>
              <a:gd name="connsiteY2" fmla="*/ 12454 h 171450"/>
              <a:gd name="connsiteX3" fmla="*/ 96322 w 114300"/>
              <a:gd name="connsiteY3" fmla="*/ 12454 h 171450"/>
              <a:gd name="connsiteX4" fmla="*/ 42029 w 114300"/>
              <a:gd name="connsiteY4" fmla="*/ 16264 h 171450"/>
              <a:gd name="connsiteX5" fmla="*/ 7739 w 114300"/>
              <a:gd name="connsiteY5" fmla="*/ 142947 h 171450"/>
              <a:gd name="connsiteX6" fmla="*/ 31552 w 114300"/>
              <a:gd name="connsiteY6" fmla="*/ 161997 h 171450"/>
              <a:gd name="connsiteX7" fmla="*/ 37267 w 114300"/>
              <a:gd name="connsiteY7" fmla="*/ 158187 h 17145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4300" h="171450">
                <a:moveTo>
                  <a:pt x="37267" y="158187"/>
                </a:moveTo>
                <a:lnTo>
                  <a:pt x="104894" y="46744"/>
                </a:lnTo>
                <a:cubicBezTo>
                  <a:pt x="112514" y="35314"/>
                  <a:pt x="108704" y="20074"/>
                  <a:pt x="96322" y="12454"/>
                </a:cubicBezTo>
                <a:lnTo>
                  <a:pt x="96322" y="12454"/>
                </a:lnTo>
                <a:cubicBezTo>
                  <a:pt x="84892" y="4834"/>
                  <a:pt x="49650" y="4834"/>
                  <a:pt x="42029" y="16264"/>
                </a:cubicBezTo>
                <a:lnTo>
                  <a:pt x="7739" y="142947"/>
                </a:lnTo>
                <a:cubicBezTo>
                  <a:pt x="3929" y="157234"/>
                  <a:pt x="19169" y="169617"/>
                  <a:pt x="31552" y="161997"/>
                </a:cubicBezTo>
                <a:cubicBezTo>
                  <a:pt x="34409" y="161044"/>
                  <a:pt x="36314" y="160092"/>
                  <a:pt x="37267" y="158187"/>
                </a:cubicBezTo>
                <a:close/>
              </a:path>
            </a:pathLst>
          </a:custGeom>
          <a:solidFill>
            <a:srgbClr val="2143A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21" name="任意多边形: 形状 120" descr="21b19f60-720f-476f-86f1-86f0d67ed2dc"/>
          <p:cNvSpPr/>
          <p:nvPr/>
        </p:nvSpPr>
        <p:spPr>
          <a:xfrm>
            <a:off x="9720071" y="3904182"/>
            <a:ext cx="48663" cy="24331"/>
          </a:xfrm>
          <a:custGeom>
            <a:gdLst>
              <a:gd name="connsiteX0" fmla="*/ 32093 w 38100"/>
              <a:gd name="connsiteY0" fmla="*/ 14764 h 19050"/>
              <a:gd name="connsiteX1" fmla="*/ 32093 w 38100"/>
              <a:gd name="connsiteY1" fmla="*/ 14764 h 19050"/>
              <a:gd name="connsiteX2" fmla="*/ 26378 w 38100"/>
              <a:gd name="connsiteY2" fmla="*/ 8096 h 19050"/>
              <a:gd name="connsiteX3" fmla="*/ 13043 w 38100"/>
              <a:gd name="connsiteY3" fmla="*/ 7144 h 19050"/>
              <a:gd name="connsiteX4" fmla="*/ 7328 w 38100"/>
              <a:gd name="connsiteY4" fmla="*/ 11906 h 19050"/>
              <a:gd name="connsiteX5" fmla="*/ 7328 w 38100"/>
              <a:gd name="connsiteY5" fmla="*/ 11906 h 19050"/>
              <a:gd name="connsiteX6" fmla="*/ 13043 w 38100"/>
              <a:gd name="connsiteY6" fmla="*/ 18574 h 19050"/>
              <a:gd name="connsiteX7" fmla="*/ 26378 w 38100"/>
              <a:gd name="connsiteY7" fmla="*/ 19526 h 19050"/>
              <a:gd name="connsiteX8" fmla="*/ 32093 w 38100"/>
              <a:gd name="connsiteY8" fmla="*/ 14764 h 1905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100" h="19050">
                <a:moveTo>
                  <a:pt x="32093" y="14764"/>
                </a:moveTo>
                <a:lnTo>
                  <a:pt x="32093" y="14764"/>
                </a:lnTo>
                <a:cubicBezTo>
                  <a:pt x="33046" y="10954"/>
                  <a:pt x="30189" y="8096"/>
                  <a:pt x="26378" y="8096"/>
                </a:cubicBezTo>
                <a:lnTo>
                  <a:pt x="13043" y="7144"/>
                </a:lnTo>
                <a:cubicBezTo>
                  <a:pt x="10186" y="7144"/>
                  <a:pt x="8281" y="9049"/>
                  <a:pt x="7328" y="11906"/>
                </a:cubicBezTo>
                <a:lnTo>
                  <a:pt x="7328" y="11906"/>
                </a:lnTo>
                <a:cubicBezTo>
                  <a:pt x="6376" y="15716"/>
                  <a:pt x="9233" y="18574"/>
                  <a:pt x="13043" y="18574"/>
                </a:cubicBezTo>
                <a:lnTo>
                  <a:pt x="26378" y="19526"/>
                </a:lnTo>
                <a:cubicBezTo>
                  <a:pt x="29236" y="18574"/>
                  <a:pt x="31141" y="16669"/>
                  <a:pt x="32093" y="14764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22" name="任意多边形: 形状 121" descr="ded28b84-5e75-424e-ab6c-e9a537fee8a4"/>
          <p:cNvSpPr/>
          <p:nvPr/>
        </p:nvSpPr>
        <p:spPr>
          <a:xfrm>
            <a:off x="9715205" y="3927296"/>
            <a:ext cx="48663" cy="24331"/>
          </a:xfrm>
          <a:custGeom>
            <a:gdLst>
              <a:gd name="connsiteX0" fmla="*/ 32093 w 38100"/>
              <a:gd name="connsiteY0" fmla="*/ 14764 h 19050"/>
              <a:gd name="connsiteX1" fmla="*/ 32093 w 38100"/>
              <a:gd name="connsiteY1" fmla="*/ 14764 h 19050"/>
              <a:gd name="connsiteX2" fmla="*/ 26378 w 38100"/>
              <a:gd name="connsiteY2" fmla="*/ 8096 h 19050"/>
              <a:gd name="connsiteX3" fmla="*/ 13043 w 38100"/>
              <a:gd name="connsiteY3" fmla="*/ 7144 h 19050"/>
              <a:gd name="connsiteX4" fmla="*/ 7328 w 38100"/>
              <a:gd name="connsiteY4" fmla="*/ 11906 h 19050"/>
              <a:gd name="connsiteX5" fmla="*/ 7328 w 38100"/>
              <a:gd name="connsiteY5" fmla="*/ 11906 h 19050"/>
              <a:gd name="connsiteX6" fmla="*/ 13043 w 38100"/>
              <a:gd name="connsiteY6" fmla="*/ 18574 h 19050"/>
              <a:gd name="connsiteX7" fmla="*/ 26378 w 38100"/>
              <a:gd name="connsiteY7" fmla="*/ 19526 h 19050"/>
              <a:gd name="connsiteX8" fmla="*/ 32093 w 38100"/>
              <a:gd name="connsiteY8" fmla="*/ 14764 h 1905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100" h="19050">
                <a:moveTo>
                  <a:pt x="32093" y="14764"/>
                </a:moveTo>
                <a:lnTo>
                  <a:pt x="32093" y="14764"/>
                </a:lnTo>
                <a:cubicBezTo>
                  <a:pt x="33046" y="10954"/>
                  <a:pt x="30188" y="8096"/>
                  <a:pt x="26378" y="8096"/>
                </a:cubicBezTo>
                <a:lnTo>
                  <a:pt x="13043" y="7144"/>
                </a:lnTo>
                <a:cubicBezTo>
                  <a:pt x="10186" y="7144"/>
                  <a:pt x="7328" y="9049"/>
                  <a:pt x="7328" y="11906"/>
                </a:cubicBezTo>
                <a:lnTo>
                  <a:pt x="7328" y="11906"/>
                </a:lnTo>
                <a:cubicBezTo>
                  <a:pt x="6376" y="15716"/>
                  <a:pt x="9233" y="18574"/>
                  <a:pt x="13043" y="18574"/>
                </a:cubicBezTo>
                <a:lnTo>
                  <a:pt x="26378" y="19526"/>
                </a:lnTo>
                <a:cubicBezTo>
                  <a:pt x="28283" y="19526"/>
                  <a:pt x="31141" y="17621"/>
                  <a:pt x="32093" y="14764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23" name="任意多边形: 形状 122" descr="ba00da04-3a3f-4a6f-b2c6-ec66124b5ee9"/>
          <p:cNvSpPr/>
          <p:nvPr/>
        </p:nvSpPr>
        <p:spPr>
          <a:xfrm>
            <a:off x="9477441" y="3628050"/>
            <a:ext cx="352804" cy="279810"/>
          </a:xfrm>
          <a:custGeom>
            <a:gdLst>
              <a:gd name="connsiteX0" fmla="*/ 67754 w 276225"/>
              <a:gd name="connsiteY0" fmla="*/ 13790 h 219075"/>
              <a:gd name="connsiteX1" fmla="*/ 273494 w 276225"/>
              <a:gd name="connsiteY1" fmla="*/ 161427 h 219075"/>
              <a:gd name="connsiteX2" fmla="*/ 208724 w 276225"/>
              <a:gd name="connsiteY2" fmla="*/ 216672 h 219075"/>
              <a:gd name="connsiteX3" fmla="*/ 22986 w 276225"/>
              <a:gd name="connsiteY3" fmla="*/ 74750 h 219075"/>
              <a:gd name="connsiteX4" fmla="*/ 14414 w 276225"/>
              <a:gd name="connsiteY4" fmla="*/ 22362 h 219075"/>
              <a:gd name="connsiteX5" fmla="*/ 14414 w 276225"/>
              <a:gd name="connsiteY5" fmla="*/ 21410 h 219075"/>
              <a:gd name="connsiteX6" fmla="*/ 67754 w 276225"/>
              <a:gd name="connsiteY6" fmla="*/ 13790 h 219075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6225" h="219075">
                <a:moveTo>
                  <a:pt x="67754" y="13790"/>
                </a:moveTo>
                <a:lnTo>
                  <a:pt x="273494" y="161427"/>
                </a:lnTo>
                <a:lnTo>
                  <a:pt x="208724" y="216672"/>
                </a:lnTo>
                <a:lnTo>
                  <a:pt x="22986" y="74750"/>
                </a:lnTo>
                <a:cubicBezTo>
                  <a:pt x="5842" y="62367"/>
                  <a:pt x="2031" y="39507"/>
                  <a:pt x="14414" y="22362"/>
                </a:cubicBezTo>
                <a:lnTo>
                  <a:pt x="14414" y="21410"/>
                </a:lnTo>
                <a:cubicBezTo>
                  <a:pt x="27749" y="6170"/>
                  <a:pt x="51561" y="2360"/>
                  <a:pt x="67754" y="13790"/>
                </a:cubicBezTo>
                <a:close/>
              </a:path>
            </a:pathLst>
          </a:custGeom>
          <a:solidFill>
            <a:srgbClr val="121F5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24" name="任意多边形: 形状 123" descr="29777b1c-e25a-4f62-a325-e8dd10671bee"/>
          <p:cNvSpPr/>
          <p:nvPr/>
        </p:nvSpPr>
        <p:spPr>
          <a:xfrm>
            <a:off x="9620456" y="3934504"/>
            <a:ext cx="109491" cy="243313"/>
          </a:xfrm>
          <a:custGeom>
            <a:gdLst>
              <a:gd name="connsiteX0" fmla="*/ 66271 w 85725"/>
              <a:gd name="connsiteY0" fmla="*/ 171046 h 190500"/>
              <a:gd name="connsiteX1" fmla="*/ 70081 w 85725"/>
              <a:gd name="connsiteY1" fmla="*/ 109134 h 190500"/>
              <a:gd name="connsiteX2" fmla="*/ 71034 w 85725"/>
              <a:gd name="connsiteY2" fmla="*/ 109134 h 190500"/>
              <a:gd name="connsiteX3" fmla="*/ 78654 w 85725"/>
              <a:gd name="connsiteY3" fmla="*/ 104371 h 190500"/>
              <a:gd name="connsiteX4" fmla="*/ 74844 w 85725"/>
              <a:gd name="connsiteY4" fmla="*/ 98656 h 190500"/>
              <a:gd name="connsiteX5" fmla="*/ 71034 w 85725"/>
              <a:gd name="connsiteY5" fmla="*/ 97704 h 190500"/>
              <a:gd name="connsiteX6" fmla="*/ 71986 w 85725"/>
              <a:gd name="connsiteY6" fmla="*/ 91036 h 190500"/>
              <a:gd name="connsiteX7" fmla="*/ 73891 w 85725"/>
              <a:gd name="connsiteY7" fmla="*/ 91989 h 190500"/>
              <a:gd name="connsiteX8" fmla="*/ 81511 w 85725"/>
              <a:gd name="connsiteY8" fmla="*/ 87226 h 190500"/>
              <a:gd name="connsiteX9" fmla="*/ 77701 w 85725"/>
              <a:gd name="connsiteY9" fmla="*/ 81511 h 190500"/>
              <a:gd name="connsiteX10" fmla="*/ 73891 w 85725"/>
              <a:gd name="connsiteY10" fmla="*/ 80559 h 190500"/>
              <a:gd name="connsiteX11" fmla="*/ 76749 w 85725"/>
              <a:gd name="connsiteY11" fmla="*/ 41506 h 190500"/>
              <a:gd name="connsiteX12" fmla="*/ 75796 w 85725"/>
              <a:gd name="connsiteY12" fmla="*/ 38649 h 190500"/>
              <a:gd name="connsiteX13" fmla="*/ 74844 w 85725"/>
              <a:gd name="connsiteY13" fmla="*/ 33886 h 190500"/>
              <a:gd name="connsiteX14" fmla="*/ 33886 w 85725"/>
              <a:gd name="connsiteY14" fmla="*/ 8169 h 190500"/>
              <a:gd name="connsiteX15" fmla="*/ 8169 w 85725"/>
              <a:gd name="connsiteY15" fmla="*/ 49126 h 190500"/>
              <a:gd name="connsiteX16" fmla="*/ 8169 w 85725"/>
              <a:gd name="connsiteY16" fmla="*/ 49126 h 190500"/>
              <a:gd name="connsiteX17" fmla="*/ 8169 w 85725"/>
              <a:gd name="connsiteY17" fmla="*/ 49126 h 190500"/>
              <a:gd name="connsiteX18" fmla="*/ 36744 w 85725"/>
              <a:gd name="connsiteY18" fmla="*/ 176761 h 190500"/>
              <a:gd name="connsiteX19" fmla="*/ 39601 w 85725"/>
              <a:gd name="connsiteY19" fmla="*/ 182476 h 190500"/>
              <a:gd name="connsiteX20" fmla="*/ 66271 w 85725"/>
              <a:gd name="connsiteY20" fmla="*/ 171046 h 19050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85725" h="190500">
                <a:moveTo>
                  <a:pt x="66271" y="171046"/>
                </a:moveTo>
                <a:lnTo>
                  <a:pt x="70081" y="109134"/>
                </a:lnTo>
                <a:lnTo>
                  <a:pt x="71034" y="109134"/>
                </a:lnTo>
                <a:cubicBezTo>
                  <a:pt x="74844" y="110086"/>
                  <a:pt x="77701" y="108181"/>
                  <a:pt x="78654" y="104371"/>
                </a:cubicBezTo>
                <a:cubicBezTo>
                  <a:pt x="78654" y="101514"/>
                  <a:pt x="76749" y="98656"/>
                  <a:pt x="74844" y="98656"/>
                </a:cubicBezTo>
                <a:lnTo>
                  <a:pt x="71034" y="97704"/>
                </a:lnTo>
                <a:lnTo>
                  <a:pt x="71986" y="91036"/>
                </a:lnTo>
                <a:lnTo>
                  <a:pt x="73891" y="91989"/>
                </a:lnTo>
                <a:cubicBezTo>
                  <a:pt x="77701" y="92941"/>
                  <a:pt x="80559" y="91036"/>
                  <a:pt x="81511" y="87226"/>
                </a:cubicBezTo>
                <a:cubicBezTo>
                  <a:pt x="81511" y="84369"/>
                  <a:pt x="79606" y="81511"/>
                  <a:pt x="77701" y="81511"/>
                </a:cubicBezTo>
                <a:lnTo>
                  <a:pt x="73891" y="80559"/>
                </a:lnTo>
                <a:lnTo>
                  <a:pt x="76749" y="41506"/>
                </a:lnTo>
                <a:cubicBezTo>
                  <a:pt x="76749" y="40554"/>
                  <a:pt x="75796" y="39601"/>
                  <a:pt x="75796" y="38649"/>
                </a:cubicBezTo>
                <a:cubicBezTo>
                  <a:pt x="75796" y="36744"/>
                  <a:pt x="75796" y="35791"/>
                  <a:pt x="74844" y="33886"/>
                </a:cubicBezTo>
                <a:cubicBezTo>
                  <a:pt x="71034" y="15789"/>
                  <a:pt x="51984" y="3406"/>
                  <a:pt x="33886" y="8169"/>
                </a:cubicBezTo>
                <a:cubicBezTo>
                  <a:pt x="15789" y="11979"/>
                  <a:pt x="3406" y="31029"/>
                  <a:pt x="8169" y="49126"/>
                </a:cubicBezTo>
                <a:cubicBezTo>
                  <a:pt x="8169" y="49126"/>
                  <a:pt x="8169" y="49126"/>
                  <a:pt x="8169" y="49126"/>
                </a:cubicBezTo>
                <a:cubicBezTo>
                  <a:pt x="8169" y="49126"/>
                  <a:pt x="8169" y="49126"/>
                  <a:pt x="8169" y="49126"/>
                </a:cubicBezTo>
                <a:lnTo>
                  <a:pt x="36744" y="176761"/>
                </a:lnTo>
                <a:cubicBezTo>
                  <a:pt x="36744" y="178666"/>
                  <a:pt x="38649" y="180571"/>
                  <a:pt x="39601" y="182476"/>
                </a:cubicBezTo>
                <a:cubicBezTo>
                  <a:pt x="47221" y="192001"/>
                  <a:pt x="65319" y="185334"/>
                  <a:pt x="66271" y="171046"/>
                </a:cubicBezTo>
                <a:close/>
              </a:path>
            </a:pathLst>
          </a:custGeom>
          <a:solidFill>
            <a:srgbClr val="F7B75D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25" name="任意多边形: 形状 124" descr="a4fdd826-01c0-4f7a-b000-58d144b7d468"/>
          <p:cNvSpPr/>
          <p:nvPr/>
        </p:nvSpPr>
        <p:spPr>
          <a:xfrm>
            <a:off x="9629346" y="3934878"/>
            <a:ext cx="97325" cy="97325"/>
          </a:xfrm>
          <a:custGeom>
            <a:gdLst>
              <a:gd name="connsiteX0" fmla="*/ 48833 w 76200"/>
              <a:gd name="connsiteY0" fmla="*/ 74551 h 76200"/>
              <a:gd name="connsiteX1" fmla="*/ 7876 w 76200"/>
              <a:gd name="connsiteY1" fmla="*/ 48833 h 76200"/>
              <a:gd name="connsiteX2" fmla="*/ 33593 w 76200"/>
              <a:gd name="connsiteY2" fmla="*/ 7876 h 76200"/>
              <a:gd name="connsiteX3" fmla="*/ 74551 w 76200"/>
              <a:gd name="connsiteY3" fmla="*/ 33593 h 76200"/>
              <a:gd name="connsiteX4" fmla="*/ 48833 w 76200"/>
              <a:gd name="connsiteY4" fmla="*/ 74551 h 7620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200" h="76200">
                <a:moveTo>
                  <a:pt x="48833" y="74551"/>
                </a:moveTo>
                <a:cubicBezTo>
                  <a:pt x="30736" y="78361"/>
                  <a:pt x="11686" y="66931"/>
                  <a:pt x="7876" y="48833"/>
                </a:cubicBezTo>
                <a:cubicBezTo>
                  <a:pt x="4066" y="30736"/>
                  <a:pt x="15496" y="11686"/>
                  <a:pt x="33593" y="7876"/>
                </a:cubicBezTo>
                <a:cubicBezTo>
                  <a:pt x="51691" y="4066"/>
                  <a:pt x="70741" y="15496"/>
                  <a:pt x="74551" y="33593"/>
                </a:cubicBezTo>
                <a:cubicBezTo>
                  <a:pt x="79313" y="51691"/>
                  <a:pt x="66931" y="69788"/>
                  <a:pt x="48833" y="74551"/>
                </a:cubicBezTo>
                <a:close/>
              </a:path>
            </a:pathLst>
          </a:custGeom>
          <a:solidFill>
            <a:srgbClr val="F7B75D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26" name="任意多边形: 形状 125" descr="3b2df1bc-0dc2-42cd-a11a-e83a44a34ca1"/>
          <p:cNvSpPr/>
          <p:nvPr/>
        </p:nvSpPr>
        <p:spPr>
          <a:xfrm>
            <a:off x="9629579" y="3948590"/>
            <a:ext cx="97325" cy="231147"/>
          </a:xfrm>
          <a:custGeom>
            <a:gdLst>
              <a:gd name="connsiteX0" fmla="*/ 36268 w 76200"/>
              <a:gd name="connsiteY0" fmla="*/ 164779 h 180975"/>
              <a:gd name="connsiteX1" fmla="*/ 7693 w 76200"/>
              <a:gd name="connsiteY1" fmla="*/ 37144 h 180975"/>
              <a:gd name="connsiteX2" fmla="*/ 26743 w 76200"/>
              <a:gd name="connsiteY2" fmla="*/ 7617 h 180975"/>
              <a:gd name="connsiteX3" fmla="*/ 26743 w 76200"/>
              <a:gd name="connsiteY3" fmla="*/ 7617 h 180975"/>
              <a:gd name="connsiteX4" fmla="*/ 76273 w 76200"/>
              <a:gd name="connsiteY4" fmla="*/ 28572 h 180975"/>
              <a:gd name="connsiteX5" fmla="*/ 67701 w 76200"/>
              <a:gd name="connsiteY5" fmla="*/ 160017 h 180975"/>
              <a:gd name="connsiteX6" fmla="*/ 39126 w 76200"/>
              <a:gd name="connsiteY6" fmla="*/ 169542 h 180975"/>
              <a:gd name="connsiteX7" fmla="*/ 36268 w 76200"/>
              <a:gd name="connsiteY7" fmla="*/ 164779 h 180975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200" h="180975">
                <a:moveTo>
                  <a:pt x="36268" y="164779"/>
                </a:moveTo>
                <a:lnTo>
                  <a:pt x="7693" y="37144"/>
                </a:lnTo>
                <a:cubicBezTo>
                  <a:pt x="4836" y="23809"/>
                  <a:pt x="13408" y="10474"/>
                  <a:pt x="26743" y="7617"/>
                </a:cubicBezTo>
                <a:lnTo>
                  <a:pt x="26743" y="7617"/>
                </a:lnTo>
                <a:cubicBezTo>
                  <a:pt x="40078" y="4759"/>
                  <a:pt x="73416" y="15237"/>
                  <a:pt x="76273" y="28572"/>
                </a:cubicBezTo>
                <a:lnTo>
                  <a:pt x="67701" y="160017"/>
                </a:lnTo>
                <a:cubicBezTo>
                  <a:pt x="66748" y="174304"/>
                  <a:pt x="48651" y="180972"/>
                  <a:pt x="39126" y="169542"/>
                </a:cubicBezTo>
                <a:cubicBezTo>
                  <a:pt x="37221" y="168589"/>
                  <a:pt x="36268" y="166684"/>
                  <a:pt x="36268" y="164779"/>
                </a:cubicBezTo>
                <a:close/>
              </a:path>
            </a:pathLst>
          </a:custGeom>
          <a:solidFill>
            <a:srgbClr val="2143A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27" name="任意多边形: 形状 126" descr="97ef250b-267d-49ed-b2a8-f1a0ba50c9f0"/>
          <p:cNvSpPr/>
          <p:nvPr/>
        </p:nvSpPr>
        <p:spPr>
          <a:xfrm>
            <a:off x="9693542" y="4023095"/>
            <a:ext cx="48663" cy="36497"/>
          </a:xfrm>
          <a:custGeom>
            <a:gdLst>
              <a:gd name="connsiteX0" fmla="*/ 7144 w 38100"/>
              <a:gd name="connsiteY0" fmla="*/ 12149 h 28575"/>
              <a:gd name="connsiteX1" fmla="*/ 7144 w 38100"/>
              <a:gd name="connsiteY1" fmla="*/ 12149 h 28575"/>
              <a:gd name="connsiteX2" fmla="*/ 14764 w 38100"/>
              <a:gd name="connsiteY2" fmla="*/ 7386 h 28575"/>
              <a:gd name="connsiteX3" fmla="*/ 27146 w 38100"/>
              <a:gd name="connsiteY3" fmla="*/ 11196 h 28575"/>
              <a:gd name="connsiteX4" fmla="*/ 30956 w 38100"/>
              <a:gd name="connsiteY4" fmla="*/ 16911 h 28575"/>
              <a:gd name="connsiteX5" fmla="*/ 30956 w 38100"/>
              <a:gd name="connsiteY5" fmla="*/ 16911 h 28575"/>
              <a:gd name="connsiteX6" fmla="*/ 23336 w 38100"/>
              <a:gd name="connsiteY6" fmla="*/ 21674 h 28575"/>
              <a:gd name="connsiteX7" fmla="*/ 10954 w 38100"/>
              <a:gd name="connsiteY7" fmla="*/ 17864 h 28575"/>
              <a:gd name="connsiteX8" fmla="*/ 7144 w 38100"/>
              <a:gd name="connsiteY8" fmla="*/ 12149 h 28575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100" h="28575">
                <a:moveTo>
                  <a:pt x="7144" y="12149"/>
                </a:moveTo>
                <a:lnTo>
                  <a:pt x="7144" y="12149"/>
                </a:lnTo>
                <a:cubicBezTo>
                  <a:pt x="7144" y="8339"/>
                  <a:pt x="10954" y="6434"/>
                  <a:pt x="14764" y="7386"/>
                </a:cubicBezTo>
                <a:lnTo>
                  <a:pt x="27146" y="11196"/>
                </a:lnTo>
                <a:cubicBezTo>
                  <a:pt x="30004" y="12149"/>
                  <a:pt x="31909" y="15007"/>
                  <a:pt x="30956" y="16911"/>
                </a:cubicBezTo>
                <a:lnTo>
                  <a:pt x="30956" y="16911"/>
                </a:lnTo>
                <a:cubicBezTo>
                  <a:pt x="30956" y="20721"/>
                  <a:pt x="27146" y="22626"/>
                  <a:pt x="23336" y="21674"/>
                </a:cubicBezTo>
                <a:lnTo>
                  <a:pt x="10954" y="17864"/>
                </a:lnTo>
                <a:cubicBezTo>
                  <a:pt x="9049" y="17864"/>
                  <a:pt x="7144" y="15007"/>
                  <a:pt x="7144" y="12149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28" name="任意多边形: 形状 127" descr="51dd9439-ac93-4923-b8ce-2064eff441cf"/>
          <p:cNvSpPr/>
          <p:nvPr/>
        </p:nvSpPr>
        <p:spPr>
          <a:xfrm>
            <a:off x="9692009" y="4047426"/>
            <a:ext cx="48663" cy="36497"/>
          </a:xfrm>
          <a:custGeom>
            <a:gdLst>
              <a:gd name="connsiteX0" fmla="*/ 7392 w 38100"/>
              <a:gd name="connsiteY0" fmla="*/ 12149 h 28575"/>
              <a:gd name="connsiteX1" fmla="*/ 7392 w 38100"/>
              <a:gd name="connsiteY1" fmla="*/ 12149 h 28575"/>
              <a:gd name="connsiteX2" fmla="*/ 15011 w 38100"/>
              <a:gd name="connsiteY2" fmla="*/ 7386 h 28575"/>
              <a:gd name="connsiteX3" fmla="*/ 27394 w 38100"/>
              <a:gd name="connsiteY3" fmla="*/ 11196 h 28575"/>
              <a:gd name="connsiteX4" fmla="*/ 31204 w 38100"/>
              <a:gd name="connsiteY4" fmla="*/ 16911 h 28575"/>
              <a:gd name="connsiteX5" fmla="*/ 31204 w 38100"/>
              <a:gd name="connsiteY5" fmla="*/ 16911 h 28575"/>
              <a:gd name="connsiteX6" fmla="*/ 23584 w 38100"/>
              <a:gd name="connsiteY6" fmla="*/ 21674 h 28575"/>
              <a:gd name="connsiteX7" fmla="*/ 11201 w 38100"/>
              <a:gd name="connsiteY7" fmla="*/ 17864 h 28575"/>
              <a:gd name="connsiteX8" fmla="*/ 7392 w 38100"/>
              <a:gd name="connsiteY8" fmla="*/ 12149 h 28575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100" h="28575">
                <a:moveTo>
                  <a:pt x="7392" y="12149"/>
                </a:moveTo>
                <a:lnTo>
                  <a:pt x="7392" y="12149"/>
                </a:lnTo>
                <a:cubicBezTo>
                  <a:pt x="7392" y="8339"/>
                  <a:pt x="11201" y="6434"/>
                  <a:pt x="15011" y="7386"/>
                </a:cubicBezTo>
                <a:lnTo>
                  <a:pt x="27394" y="11196"/>
                </a:lnTo>
                <a:cubicBezTo>
                  <a:pt x="30251" y="12149"/>
                  <a:pt x="32157" y="15007"/>
                  <a:pt x="31204" y="16911"/>
                </a:cubicBezTo>
                <a:lnTo>
                  <a:pt x="31204" y="16911"/>
                </a:lnTo>
                <a:cubicBezTo>
                  <a:pt x="31204" y="20721"/>
                  <a:pt x="27394" y="22626"/>
                  <a:pt x="23584" y="21674"/>
                </a:cubicBezTo>
                <a:lnTo>
                  <a:pt x="11201" y="17864"/>
                </a:lnTo>
                <a:cubicBezTo>
                  <a:pt x="8344" y="16911"/>
                  <a:pt x="6439" y="15007"/>
                  <a:pt x="7392" y="12149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29" name="任意多边形: 形状 128" descr="435aa8bc-b409-44ca-83fb-2345320bb7bf"/>
          <p:cNvSpPr/>
          <p:nvPr/>
        </p:nvSpPr>
        <p:spPr>
          <a:xfrm>
            <a:off x="9620548" y="3649342"/>
            <a:ext cx="231147" cy="352804"/>
          </a:xfrm>
          <a:custGeom>
            <a:gdLst>
              <a:gd name="connsiteX0" fmla="*/ 105251 w 180975"/>
              <a:gd name="connsiteY0" fmla="*/ 30456 h 276225"/>
              <a:gd name="connsiteX1" fmla="*/ 7144 w 180975"/>
              <a:gd name="connsiteY1" fmla="*/ 264771 h 276225"/>
              <a:gd name="connsiteX2" fmla="*/ 85249 w 180975"/>
              <a:gd name="connsiteY2" fmla="*/ 274296 h 276225"/>
              <a:gd name="connsiteX3" fmla="*/ 174784 w 180975"/>
              <a:gd name="connsiteY3" fmla="*/ 59984 h 276225"/>
              <a:gd name="connsiteX4" fmla="*/ 154781 w 180975"/>
              <a:gd name="connsiteY4" fmla="*/ 10454 h 276225"/>
              <a:gd name="connsiteX5" fmla="*/ 153829 w 180975"/>
              <a:gd name="connsiteY5" fmla="*/ 10454 h 276225"/>
              <a:gd name="connsiteX6" fmla="*/ 105251 w 180975"/>
              <a:gd name="connsiteY6" fmla="*/ 30456 h 276225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0975" h="276225">
                <a:moveTo>
                  <a:pt x="105251" y="30456"/>
                </a:moveTo>
                <a:lnTo>
                  <a:pt x="7144" y="264771"/>
                </a:lnTo>
                <a:lnTo>
                  <a:pt x="85249" y="274296"/>
                </a:lnTo>
                <a:lnTo>
                  <a:pt x="174784" y="59984"/>
                </a:lnTo>
                <a:cubicBezTo>
                  <a:pt x="182404" y="40934"/>
                  <a:pt x="173831" y="19026"/>
                  <a:pt x="154781" y="10454"/>
                </a:cubicBezTo>
                <a:lnTo>
                  <a:pt x="153829" y="10454"/>
                </a:lnTo>
                <a:cubicBezTo>
                  <a:pt x="135731" y="1881"/>
                  <a:pt x="113824" y="10454"/>
                  <a:pt x="105251" y="30456"/>
                </a:cubicBezTo>
                <a:close/>
              </a:path>
            </a:pathLst>
          </a:custGeom>
          <a:solidFill>
            <a:srgbClr val="121F5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30" name="任意多边形: 形状 129" descr="f4387753-7fcb-4e11-bf9e-5fc1db67ed77"/>
          <p:cNvSpPr/>
          <p:nvPr/>
        </p:nvSpPr>
        <p:spPr>
          <a:xfrm>
            <a:off x="9576752" y="2946746"/>
            <a:ext cx="206816" cy="97325"/>
          </a:xfrm>
          <a:custGeom>
            <a:gdLst>
              <a:gd name="connsiteX0" fmla="*/ 78581 w 161925"/>
              <a:gd name="connsiteY0" fmla="*/ 49054 h 76200"/>
              <a:gd name="connsiteX1" fmla="*/ 158591 w 161925"/>
              <a:gd name="connsiteY1" fmla="*/ 71914 h 76200"/>
              <a:gd name="connsiteX2" fmla="*/ 82391 w 161925"/>
              <a:gd name="connsiteY2" fmla="*/ 7144 h 76200"/>
              <a:gd name="connsiteX3" fmla="*/ 7144 w 161925"/>
              <a:gd name="connsiteY3" fmla="*/ 67151 h 76200"/>
              <a:gd name="connsiteX4" fmla="*/ 78581 w 161925"/>
              <a:gd name="connsiteY4" fmla="*/ 49054 h 7620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1925" h="76200">
                <a:moveTo>
                  <a:pt x="78581" y="49054"/>
                </a:moveTo>
                <a:cubicBezTo>
                  <a:pt x="118586" y="26194"/>
                  <a:pt x="146209" y="48101"/>
                  <a:pt x="158591" y="71914"/>
                </a:cubicBezTo>
                <a:cubicBezTo>
                  <a:pt x="151924" y="34766"/>
                  <a:pt x="120491" y="7144"/>
                  <a:pt x="82391" y="7144"/>
                </a:cubicBezTo>
                <a:cubicBezTo>
                  <a:pt x="45244" y="7144"/>
                  <a:pt x="14764" y="32861"/>
                  <a:pt x="7144" y="67151"/>
                </a:cubicBezTo>
                <a:cubicBezTo>
                  <a:pt x="30956" y="73819"/>
                  <a:pt x="53816" y="63341"/>
                  <a:pt x="78581" y="49054"/>
                </a:cubicBezTo>
                <a:close/>
              </a:path>
            </a:pathLst>
          </a:custGeom>
          <a:solidFill>
            <a:srgbClr val="566CD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31" name="任意多边形: 形状 130" descr="4b5594bf-dbae-4b12-8966-0a8d16e41eb6"/>
          <p:cNvSpPr/>
          <p:nvPr/>
        </p:nvSpPr>
        <p:spPr>
          <a:xfrm>
            <a:off x="10668762" y="3982650"/>
            <a:ext cx="1082742" cy="133822"/>
          </a:xfrm>
          <a:custGeom>
            <a:gdLst>
              <a:gd name="connsiteX0" fmla="*/ 266588 w 847725"/>
              <a:gd name="connsiteY0" fmla="*/ 101917 h 104775"/>
              <a:gd name="connsiteX1" fmla="*/ 174195 w 847725"/>
              <a:gd name="connsiteY1" fmla="*/ 66675 h 104775"/>
              <a:gd name="connsiteX2" fmla="*/ 34178 w 847725"/>
              <a:gd name="connsiteY2" fmla="*/ 66675 h 104775"/>
              <a:gd name="connsiteX3" fmla="*/ 11318 w 847725"/>
              <a:gd name="connsiteY3" fmla="*/ 65723 h 104775"/>
              <a:gd name="connsiteX4" fmla="*/ 12270 w 847725"/>
              <a:gd name="connsiteY4" fmla="*/ 42863 h 104775"/>
              <a:gd name="connsiteX5" fmla="*/ 196103 w 847725"/>
              <a:gd name="connsiteY5" fmla="*/ 42863 h 104775"/>
              <a:gd name="connsiteX6" fmla="*/ 336120 w 847725"/>
              <a:gd name="connsiteY6" fmla="*/ 42863 h 104775"/>
              <a:gd name="connsiteX7" fmla="*/ 519953 w 847725"/>
              <a:gd name="connsiteY7" fmla="*/ 42863 h 104775"/>
              <a:gd name="connsiteX8" fmla="*/ 659970 w 847725"/>
              <a:gd name="connsiteY8" fmla="*/ 42863 h 104775"/>
              <a:gd name="connsiteX9" fmla="*/ 843803 w 847725"/>
              <a:gd name="connsiteY9" fmla="*/ 42863 h 104775"/>
              <a:gd name="connsiteX10" fmla="*/ 844755 w 847725"/>
              <a:gd name="connsiteY10" fmla="*/ 65723 h 104775"/>
              <a:gd name="connsiteX11" fmla="*/ 821895 w 847725"/>
              <a:gd name="connsiteY11" fmla="*/ 66675 h 104775"/>
              <a:gd name="connsiteX12" fmla="*/ 681878 w 847725"/>
              <a:gd name="connsiteY12" fmla="*/ 66675 h 104775"/>
              <a:gd name="connsiteX13" fmla="*/ 498045 w 847725"/>
              <a:gd name="connsiteY13" fmla="*/ 66675 h 104775"/>
              <a:gd name="connsiteX14" fmla="*/ 358028 w 847725"/>
              <a:gd name="connsiteY14" fmla="*/ 66675 h 104775"/>
              <a:gd name="connsiteX15" fmla="*/ 266588 w 847725"/>
              <a:gd name="connsiteY15" fmla="*/ 101917 h 104775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847725" h="104775">
                <a:moveTo>
                  <a:pt x="266588" y="101917"/>
                </a:moveTo>
                <a:cubicBezTo>
                  <a:pt x="233250" y="101917"/>
                  <a:pt x="199913" y="90488"/>
                  <a:pt x="174195" y="66675"/>
                </a:cubicBezTo>
                <a:cubicBezTo>
                  <a:pt x="136095" y="30480"/>
                  <a:pt x="73230" y="30480"/>
                  <a:pt x="34178" y="66675"/>
                </a:cubicBezTo>
                <a:cubicBezTo>
                  <a:pt x="27510" y="72390"/>
                  <a:pt x="17033" y="72390"/>
                  <a:pt x="11318" y="65723"/>
                </a:cubicBezTo>
                <a:cubicBezTo>
                  <a:pt x="5603" y="59055"/>
                  <a:pt x="5603" y="48577"/>
                  <a:pt x="12270" y="42863"/>
                </a:cubicBezTo>
                <a:cubicBezTo>
                  <a:pt x="62753" y="-4763"/>
                  <a:pt x="145620" y="-4763"/>
                  <a:pt x="196103" y="42863"/>
                </a:cubicBezTo>
                <a:cubicBezTo>
                  <a:pt x="234203" y="79057"/>
                  <a:pt x="297068" y="79057"/>
                  <a:pt x="336120" y="42863"/>
                </a:cubicBezTo>
                <a:cubicBezTo>
                  <a:pt x="386603" y="-4763"/>
                  <a:pt x="469470" y="-4763"/>
                  <a:pt x="519953" y="42863"/>
                </a:cubicBezTo>
                <a:cubicBezTo>
                  <a:pt x="558053" y="79057"/>
                  <a:pt x="620918" y="79057"/>
                  <a:pt x="659970" y="42863"/>
                </a:cubicBezTo>
                <a:cubicBezTo>
                  <a:pt x="710453" y="-4763"/>
                  <a:pt x="793320" y="-4763"/>
                  <a:pt x="843803" y="42863"/>
                </a:cubicBezTo>
                <a:cubicBezTo>
                  <a:pt x="850470" y="48577"/>
                  <a:pt x="850470" y="59055"/>
                  <a:pt x="844755" y="65723"/>
                </a:cubicBezTo>
                <a:cubicBezTo>
                  <a:pt x="839040" y="72390"/>
                  <a:pt x="828563" y="72390"/>
                  <a:pt x="821895" y="66675"/>
                </a:cubicBezTo>
                <a:cubicBezTo>
                  <a:pt x="783795" y="30480"/>
                  <a:pt x="720930" y="30480"/>
                  <a:pt x="681878" y="66675"/>
                </a:cubicBezTo>
                <a:cubicBezTo>
                  <a:pt x="631395" y="114300"/>
                  <a:pt x="548528" y="114300"/>
                  <a:pt x="498045" y="66675"/>
                </a:cubicBezTo>
                <a:cubicBezTo>
                  <a:pt x="459945" y="30480"/>
                  <a:pt x="397080" y="30480"/>
                  <a:pt x="358028" y="66675"/>
                </a:cubicBezTo>
                <a:cubicBezTo>
                  <a:pt x="333263" y="89535"/>
                  <a:pt x="299925" y="101917"/>
                  <a:pt x="266588" y="101917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32" name="任意多边形: 形状 131" descr="4901802c-31a3-4628-a376-c9c1c7019bd0"/>
          <p:cNvSpPr/>
          <p:nvPr/>
        </p:nvSpPr>
        <p:spPr>
          <a:xfrm>
            <a:off x="7786109" y="3537084"/>
            <a:ext cx="729939" cy="97325"/>
          </a:xfrm>
          <a:custGeom>
            <a:gdLst>
              <a:gd name="connsiteX0" fmla="*/ 180390 w 571500"/>
              <a:gd name="connsiteY0" fmla="*/ 70723 h 76200"/>
              <a:gd name="connsiteX1" fmla="*/ 118477 w 571500"/>
              <a:gd name="connsiteY1" fmla="*/ 46911 h 76200"/>
              <a:gd name="connsiteX2" fmla="*/ 25132 w 571500"/>
              <a:gd name="connsiteY2" fmla="*/ 46911 h 76200"/>
              <a:gd name="connsiteX3" fmla="*/ 9892 w 571500"/>
              <a:gd name="connsiteY3" fmla="*/ 45958 h 76200"/>
              <a:gd name="connsiteX4" fmla="*/ 10845 w 571500"/>
              <a:gd name="connsiteY4" fmla="*/ 30718 h 76200"/>
              <a:gd name="connsiteX5" fmla="*/ 134670 w 571500"/>
              <a:gd name="connsiteY5" fmla="*/ 30718 h 76200"/>
              <a:gd name="connsiteX6" fmla="*/ 228015 w 571500"/>
              <a:gd name="connsiteY6" fmla="*/ 30718 h 76200"/>
              <a:gd name="connsiteX7" fmla="*/ 351840 w 571500"/>
              <a:gd name="connsiteY7" fmla="*/ 30718 h 76200"/>
              <a:gd name="connsiteX8" fmla="*/ 445185 w 571500"/>
              <a:gd name="connsiteY8" fmla="*/ 30718 h 76200"/>
              <a:gd name="connsiteX9" fmla="*/ 569010 w 571500"/>
              <a:gd name="connsiteY9" fmla="*/ 30718 h 76200"/>
              <a:gd name="connsiteX10" fmla="*/ 569962 w 571500"/>
              <a:gd name="connsiteY10" fmla="*/ 45958 h 76200"/>
              <a:gd name="connsiteX11" fmla="*/ 554722 w 571500"/>
              <a:gd name="connsiteY11" fmla="*/ 46911 h 76200"/>
              <a:gd name="connsiteX12" fmla="*/ 461377 w 571500"/>
              <a:gd name="connsiteY12" fmla="*/ 46911 h 76200"/>
              <a:gd name="connsiteX13" fmla="*/ 337552 w 571500"/>
              <a:gd name="connsiteY13" fmla="*/ 46911 h 76200"/>
              <a:gd name="connsiteX14" fmla="*/ 244207 w 571500"/>
              <a:gd name="connsiteY14" fmla="*/ 46911 h 76200"/>
              <a:gd name="connsiteX15" fmla="*/ 180390 w 571500"/>
              <a:gd name="connsiteY15" fmla="*/ 70723 h 7620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71500" h="76200">
                <a:moveTo>
                  <a:pt x="180390" y="70723"/>
                </a:moveTo>
                <a:cubicBezTo>
                  <a:pt x="158482" y="70723"/>
                  <a:pt x="135622" y="63103"/>
                  <a:pt x="118477" y="46911"/>
                </a:cubicBezTo>
                <a:cubicBezTo>
                  <a:pt x="92760" y="23098"/>
                  <a:pt x="50850" y="23098"/>
                  <a:pt x="25132" y="46911"/>
                </a:cubicBezTo>
                <a:cubicBezTo>
                  <a:pt x="20370" y="50721"/>
                  <a:pt x="13702" y="50721"/>
                  <a:pt x="9892" y="45958"/>
                </a:cubicBezTo>
                <a:cubicBezTo>
                  <a:pt x="6082" y="41196"/>
                  <a:pt x="6082" y="34528"/>
                  <a:pt x="10845" y="30718"/>
                </a:cubicBezTo>
                <a:cubicBezTo>
                  <a:pt x="45135" y="-714"/>
                  <a:pt x="100380" y="-714"/>
                  <a:pt x="134670" y="30718"/>
                </a:cubicBezTo>
                <a:cubicBezTo>
                  <a:pt x="160387" y="54531"/>
                  <a:pt x="202297" y="54531"/>
                  <a:pt x="228015" y="30718"/>
                </a:cubicBezTo>
                <a:cubicBezTo>
                  <a:pt x="262305" y="-714"/>
                  <a:pt x="317550" y="-714"/>
                  <a:pt x="351840" y="30718"/>
                </a:cubicBezTo>
                <a:cubicBezTo>
                  <a:pt x="377557" y="54531"/>
                  <a:pt x="419467" y="54531"/>
                  <a:pt x="445185" y="30718"/>
                </a:cubicBezTo>
                <a:cubicBezTo>
                  <a:pt x="479475" y="-714"/>
                  <a:pt x="534720" y="-714"/>
                  <a:pt x="569010" y="30718"/>
                </a:cubicBezTo>
                <a:cubicBezTo>
                  <a:pt x="573772" y="34528"/>
                  <a:pt x="573772" y="42148"/>
                  <a:pt x="569962" y="45958"/>
                </a:cubicBezTo>
                <a:cubicBezTo>
                  <a:pt x="566152" y="50721"/>
                  <a:pt x="558532" y="50721"/>
                  <a:pt x="554722" y="46911"/>
                </a:cubicBezTo>
                <a:cubicBezTo>
                  <a:pt x="529005" y="23098"/>
                  <a:pt x="487095" y="23098"/>
                  <a:pt x="461377" y="46911"/>
                </a:cubicBezTo>
                <a:cubicBezTo>
                  <a:pt x="427087" y="78343"/>
                  <a:pt x="371842" y="78343"/>
                  <a:pt x="337552" y="46911"/>
                </a:cubicBezTo>
                <a:cubicBezTo>
                  <a:pt x="311835" y="23098"/>
                  <a:pt x="269925" y="23098"/>
                  <a:pt x="244207" y="46911"/>
                </a:cubicBezTo>
                <a:cubicBezTo>
                  <a:pt x="225157" y="63103"/>
                  <a:pt x="202297" y="70723"/>
                  <a:pt x="180390" y="70723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33" name="任意多边形: 形状 132" descr="753efd15-8983-4193-9dbb-ab0caf052cba"/>
          <p:cNvSpPr/>
          <p:nvPr/>
        </p:nvSpPr>
        <p:spPr>
          <a:xfrm>
            <a:off x="8900783" y="3394222"/>
            <a:ext cx="182485" cy="145988"/>
          </a:xfrm>
          <a:custGeom>
            <a:gdLst>
              <a:gd name="connsiteX0" fmla="*/ 9657 w 142875"/>
              <a:gd name="connsiteY0" fmla="*/ 22556 h 114300"/>
              <a:gd name="connsiteX1" fmla="*/ 63949 w 142875"/>
              <a:gd name="connsiteY1" fmla="*/ 101613 h 114300"/>
              <a:gd name="connsiteX2" fmla="*/ 67759 w 142875"/>
              <a:gd name="connsiteY2" fmla="*/ 108281 h 114300"/>
              <a:gd name="connsiteX3" fmla="*/ 73474 w 142875"/>
              <a:gd name="connsiteY3" fmla="*/ 110186 h 114300"/>
              <a:gd name="connsiteX4" fmla="*/ 79189 w 142875"/>
              <a:gd name="connsiteY4" fmla="*/ 108281 h 114300"/>
              <a:gd name="connsiteX5" fmla="*/ 82999 w 142875"/>
              <a:gd name="connsiteY5" fmla="*/ 101613 h 114300"/>
              <a:gd name="connsiteX6" fmla="*/ 137292 w 142875"/>
              <a:gd name="connsiteY6" fmla="*/ 22556 h 114300"/>
              <a:gd name="connsiteX7" fmla="*/ 135387 w 142875"/>
              <a:gd name="connsiteY7" fmla="*/ 9221 h 114300"/>
              <a:gd name="connsiteX8" fmla="*/ 122052 w 142875"/>
              <a:gd name="connsiteY8" fmla="*/ 11126 h 114300"/>
              <a:gd name="connsiteX9" fmla="*/ 72522 w 142875"/>
              <a:gd name="connsiteY9" fmla="*/ 81611 h 114300"/>
              <a:gd name="connsiteX10" fmla="*/ 22992 w 142875"/>
              <a:gd name="connsiteY10" fmla="*/ 11126 h 114300"/>
              <a:gd name="connsiteX11" fmla="*/ 9657 w 142875"/>
              <a:gd name="connsiteY11" fmla="*/ 9221 h 114300"/>
              <a:gd name="connsiteX12" fmla="*/ 9657 w 142875"/>
              <a:gd name="connsiteY12" fmla="*/ 22556 h 11430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42875" h="114300">
                <a:moveTo>
                  <a:pt x="9657" y="22556"/>
                </a:moveTo>
                <a:lnTo>
                  <a:pt x="63949" y="101613"/>
                </a:lnTo>
                <a:cubicBezTo>
                  <a:pt x="63949" y="104471"/>
                  <a:pt x="65854" y="106376"/>
                  <a:pt x="67759" y="108281"/>
                </a:cubicBezTo>
                <a:cubicBezTo>
                  <a:pt x="69664" y="109233"/>
                  <a:pt x="71569" y="110186"/>
                  <a:pt x="73474" y="110186"/>
                </a:cubicBezTo>
                <a:cubicBezTo>
                  <a:pt x="75379" y="110186"/>
                  <a:pt x="77284" y="110186"/>
                  <a:pt x="79189" y="108281"/>
                </a:cubicBezTo>
                <a:cubicBezTo>
                  <a:pt x="81094" y="106376"/>
                  <a:pt x="82999" y="104471"/>
                  <a:pt x="82999" y="101613"/>
                </a:cubicBezTo>
                <a:lnTo>
                  <a:pt x="137292" y="22556"/>
                </a:lnTo>
                <a:cubicBezTo>
                  <a:pt x="140149" y="17793"/>
                  <a:pt x="139197" y="12078"/>
                  <a:pt x="135387" y="9221"/>
                </a:cubicBezTo>
                <a:cubicBezTo>
                  <a:pt x="131577" y="6363"/>
                  <a:pt x="124909" y="7316"/>
                  <a:pt x="122052" y="11126"/>
                </a:cubicBezTo>
                <a:lnTo>
                  <a:pt x="72522" y="81611"/>
                </a:lnTo>
                <a:lnTo>
                  <a:pt x="22992" y="11126"/>
                </a:lnTo>
                <a:cubicBezTo>
                  <a:pt x="20134" y="7316"/>
                  <a:pt x="14419" y="5411"/>
                  <a:pt x="9657" y="9221"/>
                </a:cubicBezTo>
                <a:cubicBezTo>
                  <a:pt x="6799" y="13031"/>
                  <a:pt x="5847" y="18746"/>
                  <a:pt x="9657" y="22556"/>
                </a:cubicBezTo>
                <a:close/>
              </a:path>
            </a:pathLst>
          </a:custGeom>
          <a:solidFill>
            <a:srgbClr val="B9B8F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34" name="任意多边形: 形状 133" descr="94cd89ca-064a-415e-bc5a-d68f83d7d204"/>
          <p:cNvSpPr/>
          <p:nvPr/>
        </p:nvSpPr>
        <p:spPr>
          <a:xfrm>
            <a:off x="8900783" y="3287164"/>
            <a:ext cx="182485" cy="145988"/>
          </a:xfrm>
          <a:custGeom>
            <a:gdLst>
              <a:gd name="connsiteX0" fmla="*/ 9657 w 142875"/>
              <a:gd name="connsiteY0" fmla="*/ 22556 h 114300"/>
              <a:gd name="connsiteX1" fmla="*/ 63949 w 142875"/>
              <a:gd name="connsiteY1" fmla="*/ 101613 h 114300"/>
              <a:gd name="connsiteX2" fmla="*/ 67759 w 142875"/>
              <a:gd name="connsiteY2" fmla="*/ 108281 h 114300"/>
              <a:gd name="connsiteX3" fmla="*/ 73474 w 142875"/>
              <a:gd name="connsiteY3" fmla="*/ 110186 h 114300"/>
              <a:gd name="connsiteX4" fmla="*/ 79189 w 142875"/>
              <a:gd name="connsiteY4" fmla="*/ 108281 h 114300"/>
              <a:gd name="connsiteX5" fmla="*/ 82999 w 142875"/>
              <a:gd name="connsiteY5" fmla="*/ 101613 h 114300"/>
              <a:gd name="connsiteX6" fmla="*/ 137292 w 142875"/>
              <a:gd name="connsiteY6" fmla="*/ 22556 h 114300"/>
              <a:gd name="connsiteX7" fmla="*/ 135387 w 142875"/>
              <a:gd name="connsiteY7" fmla="*/ 9221 h 114300"/>
              <a:gd name="connsiteX8" fmla="*/ 122052 w 142875"/>
              <a:gd name="connsiteY8" fmla="*/ 11126 h 114300"/>
              <a:gd name="connsiteX9" fmla="*/ 72522 w 142875"/>
              <a:gd name="connsiteY9" fmla="*/ 81611 h 114300"/>
              <a:gd name="connsiteX10" fmla="*/ 22992 w 142875"/>
              <a:gd name="connsiteY10" fmla="*/ 11126 h 114300"/>
              <a:gd name="connsiteX11" fmla="*/ 9657 w 142875"/>
              <a:gd name="connsiteY11" fmla="*/ 9221 h 114300"/>
              <a:gd name="connsiteX12" fmla="*/ 9657 w 142875"/>
              <a:gd name="connsiteY12" fmla="*/ 22556 h 11430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42875" h="114300">
                <a:moveTo>
                  <a:pt x="9657" y="22556"/>
                </a:moveTo>
                <a:lnTo>
                  <a:pt x="63949" y="101613"/>
                </a:lnTo>
                <a:cubicBezTo>
                  <a:pt x="63949" y="104471"/>
                  <a:pt x="65854" y="106376"/>
                  <a:pt x="67759" y="108281"/>
                </a:cubicBezTo>
                <a:cubicBezTo>
                  <a:pt x="69664" y="109233"/>
                  <a:pt x="71569" y="110186"/>
                  <a:pt x="73474" y="110186"/>
                </a:cubicBezTo>
                <a:cubicBezTo>
                  <a:pt x="75379" y="110186"/>
                  <a:pt x="77284" y="110186"/>
                  <a:pt x="79189" y="108281"/>
                </a:cubicBezTo>
                <a:cubicBezTo>
                  <a:pt x="81094" y="106376"/>
                  <a:pt x="82999" y="104471"/>
                  <a:pt x="82999" y="101613"/>
                </a:cubicBezTo>
                <a:lnTo>
                  <a:pt x="137292" y="22556"/>
                </a:lnTo>
                <a:cubicBezTo>
                  <a:pt x="140149" y="18746"/>
                  <a:pt x="139197" y="12078"/>
                  <a:pt x="135387" y="9221"/>
                </a:cubicBezTo>
                <a:cubicBezTo>
                  <a:pt x="131577" y="6363"/>
                  <a:pt x="124909" y="7316"/>
                  <a:pt x="122052" y="11126"/>
                </a:cubicBezTo>
                <a:lnTo>
                  <a:pt x="72522" y="81611"/>
                </a:lnTo>
                <a:lnTo>
                  <a:pt x="22992" y="11126"/>
                </a:lnTo>
                <a:cubicBezTo>
                  <a:pt x="20134" y="7316"/>
                  <a:pt x="14419" y="5411"/>
                  <a:pt x="9657" y="9221"/>
                </a:cubicBezTo>
                <a:cubicBezTo>
                  <a:pt x="6799" y="12078"/>
                  <a:pt x="5847" y="17793"/>
                  <a:pt x="9657" y="22556"/>
                </a:cubicBezTo>
                <a:close/>
              </a:path>
            </a:pathLst>
          </a:custGeom>
          <a:solidFill>
            <a:srgbClr val="B9B8F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35" name="任意多边形: 形状 134" descr="884a4cd5-54aa-4c5f-99c7-1b775a829690"/>
          <p:cNvSpPr/>
          <p:nvPr/>
        </p:nvSpPr>
        <p:spPr>
          <a:xfrm>
            <a:off x="8896822" y="3178890"/>
            <a:ext cx="182485" cy="145988"/>
          </a:xfrm>
          <a:custGeom>
            <a:gdLst>
              <a:gd name="connsiteX0" fmla="*/ 8947 w 142875"/>
              <a:gd name="connsiteY0" fmla="*/ 22556 h 114300"/>
              <a:gd name="connsiteX1" fmla="*/ 63240 w 142875"/>
              <a:gd name="connsiteY1" fmla="*/ 101613 h 114300"/>
              <a:gd name="connsiteX2" fmla="*/ 67050 w 142875"/>
              <a:gd name="connsiteY2" fmla="*/ 108281 h 114300"/>
              <a:gd name="connsiteX3" fmla="*/ 72765 w 142875"/>
              <a:gd name="connsiteY3" fmla="*/ 110186 h 114300"/>
              <a:gd name="connsiteX4" fmla="*/ 78480 w 142875"/>
              <a:gd name="connsiteY4" fmla="*/ 108281 h 114300"/>
              <a:gd name="connsiteX5" fmla="*/ 82290 w 142875"/>
              <a:gd name="connsiteY5" fmla="*/ 101613 h 114300"/>
              <a:gd name="connsiteX6" fmla="*/ 136582 w 142875"/>
              <a:gd name="connsiteY6" fmla="*/ 22556 h 114300"/>
              <a:gd name="connsiteX7" fmla="*/ 134677 w 142875"/>
              <a:gd name="connsiteY7" fmla="*/ 9221 h 114300"/>
              <a:gd name="connsiteX8" fmla="*/ 121342 w 142875"/>
              <a:gd name="connsiteY8" fmla="*/ 11126 h 114300"/>
              <a:gd name="connsiteX9" fmla="*/ 71812 w 142875"/>
              <a:gd name="connsiteY9" fmla="*/ 81611 h 114300"/>
              <a:gd name="connsiteX10" fmla="*/ 22282 w 142875"/>
              <a:gd name="connsiteY10" fmla="*/ 11126 h 114300"/>
              <a:gd name="connsiteX11" fmla="*/ 8947 w 142875"/>
              <a:gd name="connsiteY11" fmla="*/ 9221 h 114300"/>
              <a:gd name="connsiteX12" fmla="*/ 8947 w 142875"/>
              <a:gd name="connsiteY12" fmla="*/ 22556 h 11430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42875" h="114300">
                <a:moveTo>
                  <a:pt x="8947" y="22556"/>
                </a:moveTo>
                <a:lnTo>
                  <a:pt x="63240" y="101613"/>
                </a:lnTo>
                <a:cubicBezTo>
                  <a:pt x="63240" y="104471"/>
                  <a:pt x="65145" y="106376"/>
                  <a:pt x="67050" y="108281"/>
                </a:cubicBezTo>
                <a:cubicBezTo>
                  <a:pt x="68955" y="109233"/>
                  <a:pt x="70860" y="110186"/>
                  <a:pt x="72765" y="110186"/>
                </a:cubicBezTo>
                <a:cubicBezTo>
                  <a:pt x="74670" y="110186"/>
                  <a:pt x="76575" y="110186"/>
                  <a:pt x="78480" y="108281"/>
                </a:cubicBezTo>
                <a:cubicBezTo>
                  <a:pt x="80385" y="106376"/>
                  <a:pt x="82290" y="104471"/>
                  <a:pt x="82290" y="101613"/>
                </a:cubicBezTo>
                <a:lnTo>
                  <a:pt x="136582" y="22556"/>
                </a:lnTo>
                <a:cubicBezTo>
                  <a:pt x="139440" y="17793"/>
                  <a:pt x="138487" y="12078"/>
                  <a:pt x="134677" y="9221"/>
                </a:cubicBezTo>
                <a:cubicBezTo>
                  <a:pt x="130867" y="6363"/>
                  <a:pt x="124200" y="7316"/>
                  <a:pt x="121342" y="11126"/>
                </a:cubicBezTo>
                <a:lnTo>
                  <a:pt x="71812" y="81611"/>
                </a:lnTo>
                <a:lnTo>
                  <a:pt x="22282" y="11126"/>
                </a:lnTo>
                <a:cubicBezTo>
                  <a:pt x="19425" y="7316"/>
                  <a:pt x="13710" y="5411"/>
                  <a:pt x="8947" y="9221"/>
                </a:cubicBezTo>
                <a:cubicBezTo>
                  <a:pt x="7042" y="13031"/>
                  <a:pt x="6090" y="18746"/>
                  <a:pt x="8947" y="22556"/>
                </a:cubicBezTo>
                <a:close/>
              </a:path>
            </a:pathLst>
          </a:custGeom>
          <a:solidFill>
            <a:srgbClr val="B9B8F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36" name="任意多边形: 形状 135" descr="f58b41e8-237c-47b1-9d2b-7a5a279266ba"/>
          <p:cNvSpPr/>
          <p:nvPr/>
        </p:nvSpPr>
        <p:spPr>
          <a:xfrm>
            <a:off x="8896822" y="3071833"/>
            <a:ext cx="182485" cy="145988"/>
          </a:xfrm>
          <a:custGeom>
            <a:gdLst>
              <a:gd name="connsiteX0" fmla="*/ 8947 w 142875"/>
              <a:gd name="connsiteY0" fmla="*/ 22556 h 114300"/>
              <a:gd name="connsiteX1" fmla="*/ 63240 w 142875"/>
              <a:gd name="connsiteY1" fmla="*/ 101613 h 114300"/>
              <a:gd name="connsiteX2" fmla="*/ 67050 w 142875"/>
              <a:gd name="connsiteY2" fmla="*/ 108281 h 114300"/>
              <a:gd name="connsiteX3" fmla="*/ 72765 w 142875"/>
              <a:gd name="connsiteY3" fmla="*/ 110186 h 114300"/>
              <a:gd name="connsiteX4" fmla="*/ 78480 w 142875"/>
              <a:gd name="connsiteY4" fmla="*/ 108281 h 114300"/>
              <a:gd name="connsiteX5" fmla="*/ 82290 w 142875"/>
              <a:gd name="connsiteY5" fmla="*/ 101613 h 114300"/>
              <a:gd name="connsiteX6" fmla="*/ 136582 w 142875"/>
              <a:gd name="connsiteY6" fmla="*/ 22556 h 114300"/>
              <a:gd name="connsiteX7" fmla="*/ 134677 w 142875"/>
              <a:gd name="connsiteY7" fmla="*/ 9221 h 114300"/>
              <a:gd name="connsiteX8" fmla="*/ 121342 w 142875"/>
              <a:gd name="connsiteY8" fmla="*/ 11126 h 114300"/>
              <a:gd name="connsiteX9" fmla="*/ 71812 w 142875"/>
              <a:gd name="connsiteY9" fmla="*/ 81611 h 114300"/>
              <a:gd name="connsiteX10" fmla="*/ 22282 w 142875"/>
              <a:gd name="connsiteY10" fmla="*/ 11126 h 114300"/>
              <a:gd name="connsiteX11" fmla="*/ 8947 w 142875"/>
              <a:gd name="connsiteY11" fmla="*/ 9221 h 114300"/>
              <a:gd name="connsiteX12" fmla="*/ 8947 w 142875"/>
              <a:gd name="connsiteY12" fmla="*/ 22556 h 11430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42875" h="114300">
                <a:moveTo>
                  <a:pt x="8947" y="22556"/>
                </a:moveTo>
                <a:lnTo>
                  <a:pt x="63240" y="101613"/>
                </a:lnTo>
                <a:cubicBezTo>
                  <a:pt x="63240" y="104471"/>
                  <a:pt x="65145" y="106376"/>
                  <a:pt x="67050" y="108281"/>
                </a:cubicBezTo>
                <a:cubicBezTo>
                  <a:pt x="68955" y="109233"/>
                  <a:pt x="70860" y="110186"/>
                  <a:pt x="72765" y="110186"/>
                </a:cubicBezTo>
                <a:cubicBezTo>
                  <a:pt x="74670" y="110186"/>
                  <a:pt x="76575" y="110186"/>
                  <a:pt x="78480" y="108281"/>
                </a:cubicBezTo>
                <a:cubicBezTo>
                  <a:pt x="80385" y="106376"/>
                  <a:pt x="82290" y="104471"/>
                  <a:pt x="82290" y="101613"/>
                </a:cubicBezTo>
                <a:lnTo>
                  <a:pt x="136582" y="22556"/>
                </a:lnTo>
                <a:cubicBezTo>
                  <a:pt x="139440" y="18746"/>
                  <a:pt x="138487" y="12078"/>
                  <a:pt x="134677" y="9221"/>
                </a:cubicBezTo>
                <a:cubicBezTo>
                  <a:pt x="130867" y="6363"/>
                  <a:pt x="124200" y="7316"/>
                  <a:pt x="121342" y="11126"/>
                </a:cubicBezTo>
                <a:lnTo>
                  <a:pt x="71812" y="81611"/>
                </a:lnTo>
                <a:lnTo>
                  <a:pt x="22282" y="11126"/>
                </a:lnTo>
                <a:cubicBezTo>
                  <a:pt x="19425" y="7316"/>
                  <a:pt x="13710" y="5411"/>
                  <a:pt x="8947" y="9221"/>
                </a:cubicBezTo>
                <a:cubicBezTo>
                  <a:pt x="7042" y="12078"/>
                  <a:pt x="6090" y="18746"/>
                  <a:pt x="8947" y="22556"/>
                </a:cubicBezTo>
                <a:close/>
              </a:path>
            </a:pathLst>
          </a:custGeom>
          <a:solidFill>
            <a:srgbClr val="B9B8F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37" name="任意多边形: 形状 136" descr="13899af1-7e91-410c-939f-018b82e3423a"/>
          <p:cNvSpPr/>
          <p:nvPr/>
        </p:nvSpPr>
        <p:spPr>
          <a:xfrm>
            <a:off x="10557254" y="3393176"/>
            <a:ext cx="121656" cy="97325"/>
          </a:xfrm>
          <a:custGeom>
            <a:gdLst>
              <a:gd name="connsiteX0" fmla="*/ 8135 w 95250"/>
              <a:gd name="connsiteY0" fmla="*/ 16707 h 76200"/>
              <a:gd name="connsiteX1" fmla="*/ 44330 w 95250"/>
              <a:gd name="connsiteY1" fmla="*/ 69095 h 76200"/>
              <a:gd name="connsiteX2" fmla="*/ 47187 w 95250"/>
              <a:gd name="connsiteY2" fmla="*/ 72905 h 76200"/>
              <a:gd name="connsiteX3" fmla="*/ 50997 w 95250"/>
              <a:gd name="connsiteY3" fmla="*/ 73857 h 76200"/>
              <a:gd name="connsiteX4" fmla="*/ 54807 w 95250"/>
              <a:gd name="connsiteY4" fmla="*/ 72905 h 76200"/>
              <a:gd name="connsiteX5" fmla="*/ 57665 w 95250"/>
              <a:gd name="connsiteY5" fmla="*/ 69095 h 76200"/>
              <a:gd name="connsiteX6" fmla="*/ 93860 w 95250"/>
              <a:gd name="connsiteY6" fmla="*/ 16707 h 76200"/>
              <a:gd name="connsiteX7" fmla="*/ 91955 w 95250"/>
              <a:gd name="connsiteY7" fmla="*/ 8135 h 76200"/>
              <a:gd name="connsiteX8" fmla="*/ 83382 w 95250"/>
              <a:gd name="connsiteY8" fmla="*/ 10040 h 76200"/>
              <a:gd name="connsiteX9" fmla="*/ 50997 w 95250"/>
              <a:gd name="connsiteY9" fmla="*/ 56712 h 76200"/>
              <a:gd name="connsiteX10" fmla="*/ 18612 w 95250"/>
              <a:gd name="connsiteY10" fmla="*/ 10040 h 76200"/>
              <a:gd name="connsiteX11" fmla="*/ 10040 w 95250"/>
              <a:gd name="connsiteY11" fmla="*/ 8135 h 76200"/>
              <a:gd name="connsiteX12" fmla="*/ 8135 w 95250"/>
              <a:gd name="connsiteY12" fmla="*/ 16707 h 7620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5250" h="76200">
                <a:moveTo>
                  <a:pt x="8135" y="16707"/>
                </a:moveTo>
                <a:lnTo>
                  <a:pt x="44330" y="69095"/>
                </a:lnTo>
                <a:cubicBezTo>
                  <a:pt x="44330" y="71000"/>
                  <a:pt x="45282" y="71952"/>
                  <a:pt x="47187" y="72905"/>
                </a:cubicBezTo>
                <a:cubicBezTo>
                  <a:pt x="48140" y="73857"/>
                  <a:pt x="50045" y="73857"/>
                  <a:pt x="50997" y="73857"/>
                </a:cubicBezTo>
                <a:cubicBezTo>
                  <a:pt x="51950" y="73857"/>
                  <a:pt x="53855" y="73857"/>
                  <a:pt x="54807" y="72905"/>
                </a:cubicBezTo>
                <a:cubicBezTo>
                  <a:pt x="56712" y="71952"/>
                  <a:pt x="56712" y="70047"/>
                  <a:pt x="57665" y="69095"/>
                </a:cubicBezTo>
                <a:lnTo>
                  <a:pt x="93860" y="16707"/>
                </a:lnTo>
                <a:cubicBezTo>
                  <a:pt x="95765" y="13850"/>
                  <a:pt x="94812" y="10040"/>
                  <a:pt x="91955" y="8135"/>
                </a:cubicBezTo>
                <a:cubicBezTo>
                  <a:pt x="89097" y="6230"/>
                  <a:pt x="85287" y="7182"/>
                  <a:pt x="83382" y="10040"/>
                </a:cubicBezTo>
                <a:lnTo>
                  <a:pt x="50997" y="56712"/>
                </a:lnTo>
                <a:lnTo>
                  <a:pt x="18612" y="10040"/>
                </a:lnTo>
                <a:cubicBezTo>
                  <a:pt x="16707" y="7182"/>
                  <a:pt x="12897" y="6230"/>
                  <a:pt x="10040" y="8135"/>
                </a:cubicBezTo>
                <a:cubicBezTo>
                  <a:pt x="7182" y="10040"/>
                  <a:pt x="6230" y="13850"/>
                  <a:pt x="8135" y="16707"/>
                </a:cubicBezTo>
                <a:close/>
              </a:path>
            </a:pathLst>
          </a:custGeom>
          <a:solidFill>
            <a:srgbClr val="B9B8F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38" name="任意多边形: 形状 137" descr="19914697-e3bc-4354-8902-b568290e8172"/>
          <p:cNvSpPr/>
          <p:nvPr/>
        </p:nvSpPr>
        <p:spPr>
          <a:xfrm>
            <a:off x="10557254" y="3322615"/>
            <a:ext cx="121656" cy="97325"/>
          </a:xfrm>
          <a:custGeom>
            <a:gdLst>
              <a:gd name="connsiteX0" fmla="*/ 8135 w 95250"/>
              <a:gd name="connsiteY0" fmla="*/ 16707 h 76200"/>
              <a:gd name="connsiteX1" fmla="*/ 44330 w 95250"/>
              <a:gd name="connsiteY1" fmla="*/ 69095 h 76200"/>
              <a:gd name="connsiteX2" fmla="*/ 47187 w 95250"/>
              <a:gd name="connsiteY2" fmla="*/ 72905 h 76200"/>
              <a:gd name="connsiteX3" fmla="*/ 50997 w 95250"/>
              <a:gd name="connsiteY3" fmla="*/ 73857 h 76200"/>
              <a:gd name="connsiteX4" fmla="*/ 54807 w 95250"/>
              <a:gd name="connsiteY4" fmla="*/ 72905 h 76200"/>
              <a:gd name="connsiteX5" fmla="*/ 57665 w 95250"/>
              <a:gd name="connsiteY5" fmla="*/ 69095 h 76200"/>
              <a:gd name="connsiteX6" fmla="*/ 93860 w 95250"/>
              <a:gd name="connsiteY6" fmla="*/ 16707 h 76200"/>
              <a:gd name="connsiteX7" fmla="*/ 91955 w 95250"/>
              <a:gd name="connsiteY7" fmla="*/ 8135 h 76200"/>
              <a:gd name="connsiteX8" fmla="*/ 83382 w 95250"/>
              <a:gd name="connsiteY8" fmla="*/ 10040 h 76200"/>
              <a:gd name="connsiteX9" fmla="*/ 50997 w 95250"/>
              <a:gd name="connsiteY9" fmla="*/ 56712 h 76200"/>
              <a:gd name="connsiteX10" fmla="*/ 18612 w 95250"/>
              <a:gd name="connsiteY10" fmla="*/ 10040 h 76200"/>
              <a:gd name="connsiteX11" fmla="*/ 10040 w 95250"/>
              <a:gd name="connsiteY11" fmla="*/ 8135 h 76200"/>
              <a:gd name="connsiteX12" fmla="*/ 8135 w 95250"/>
              <a:gd name="connsiteY12" fmla="*/ 16707 h 7620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5250" h="76200">
                <a:moveTo>
                  <a:pt x="8135" y="16707"/>
                </a:moveTo>
                <a:lnTo>
                  <a:pt x="44330" y="69095"/>
                </a:lnTo>
                <a:cubicBezTo>
                  <a:pt x="44330" y="71000"/>
                  <a:pt x="45282" y="71952"/>
                  <a:pt x="47187" y="72905"/>
                </a:cubicBezTo>
                <a:cubicBezTo>
                  <a:pt x="48140" y="73857"/>
                  <a:pt x="50045" y="73857"/>
                  <a:pt x="50997" y="73857"/>
                </a:cubicBezTo>
                <a:cubicBezTo>
                  <a:pt x="51950" y="73857"/>
                  <a:pt x="53855" y="73857"/>
                  <a:pt x="54807" y="72905"/>
                </a:cubicBezTo>
                <a:cubicBezTo>
                  <a:pt x="56712" y="71952"/>
                  <a:pt x="56712" y="70047"/>
                  <a:pt x="57665" y="69095"/>
                </a:cubicBezTo>
                <a:lnTo>
                  <a:pt x="93860" y="16707"/>
                </a:lnTo>
                <a:cubicBezTo>
                  <a:pt x="95765" y="13850"/>
                  <a:pt x="94812" y="10040"/>
                  <a:pt x="91955" y="8135"/>
                </a:cubicBezTo>
                <a:cubicBezTo>
                  <a:pt x="89097" y="6230"/>
                  <a:pt x="85287" y="7182"/>
                  <a:pt x="83382" y="10040"/>
                </a:cubicBezTo>
                <a:lnTo>
                  <a:pt x="50997" y="56712"/>
                </a:lnTo>
                <a:lnTo>
                  <a:pt x="18612" y="10040"/>
                </a:lnTo>
                <a:cubicBezTo>
                  <a:pt x="16707" y="7182"/>
                  <a:pt x="12897" y="6230"/>
                  <a:pt x="10040" y="8135"/>
                </a:cubicBezTo>
                <a:cubicBezTo>
                  <a:pt x="7182" y="10040"/>
                  <a:pt x="6230" y="13850"/>
                  <a:pt x="8135" y="16707"/>
                </a:cubicBezTo>
                <a:close/>
              </a:path>
            </a:pathLst>
          </a:custGeom>
          <a:solidFill>
            <a:srgbClr val="B9B8F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39" name="任意多边形: 形状 138" descr="0312066e-2e9a-4194-b31f-c78b87c1a4a2"/>
          <p:cNvSpPr/>
          <p:nvPr/>
        </p:nvSpPr>
        <p:spPr>
          <a:xfrm>
            <a:off x="10554488" y="3252054"/>
            <a:ext cx="121656" cy="97325"/>
          </a:xfrm>
          <a:custGeom>
            <a:gdLst>
              <a:gd name="connsiteX0" fmla="*/ 8395 w 95250"/>
              <a:gd name="connsiteY0" fmla="*/ 16707 h 76200"/>
              <a:gd name="connsiteX1" fmla="*/ 44590 w 95250"/>
              <a:gd name="connsiteY1" fmla="*/ 69095 h 76200"/>
              <a:gd name="connsiteX2" fmla="*/ 47448 w 95250"/>
              <a:gd name="connsiteY2" fmla="*/ 72905 h 76200"/>
              <a:gd name="connsiteX3" fmla="*/ 51258 w 95250"/>
              <a:gd name="connsiteY3" fmla="*/ 73857 h 76200"/>
              <a:gd name="connsiteX4" fmla="*/ 55068 w 95250"/>
              <a:gd name="connsiteY4" fmla="*/ 72905 h 76200"/>
              <a:gd name="connsiteX5" fmla="*/ 57925 w 95250"/>
              <a:gd name="connsiteY5" fmla="*/ 69095 h 76200"/>
              <a:gd name="connsiteX6" fmla="*/ 94120 w 95250"/>
              <a:gd name="connsiteY6" fmla="*/ 16707 h 76200"/>
              <a:gd name="connsiteX7" fmla="*/ 92215 w 95250"/>
              <a:gd name="connsiteY7" fmla="*/ 8135 h 76200"/>
              <a:gd name="connsiteX8" fmla="*/ 83643 w 95250"/>
              <a:gd name="connsiteY8" fmla="*/ 10040 h 76200"/>
              <a:gd name="connsiteX9" fmla="*/ 51258 w 95250"/>
              <a:gd name="connsiteY9" fmla="*/ 56712 h 76200"/>
              <a:gd name="connsiteX10" fmla="*/ 18873 w 95250"/>
              <a:gd name="connsiteY10" fmla="*/ 10040 h 76200"/>
              <a:gd name="connsiteX11" fmla="*/ 10300 w 95250"/>
              <a:gd name="connsiteY11" fmla="*/ 8135 h 76200"/>
              <a:gd name="connsiteX12" fmla="*/ 8395 w 95250"/>
              <a:gd name="connsiteY12" fmla="*/ 16707 h 7620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5250" h="76200">
                <a:moveTo>
                  <a:pt x="8395" y="16707"/>
                </a:moveTo>
                <a:lnTo>
                  <a:pt x="44590" y="69095"/>
                </a:lnTo>
                <a:cubicBezTo>
                  <a:pt x="44590" y="71000"/>
                  <a:pt x="45543" y="71952"/>
                  <a:pt x="47448" y="72905"/>
                </a:cubicBezTo>
                <a:cubicBezTo>
                  <a:pt x="48400" y="73857"/>
                  <a:pt x="50305" y="73857"/>
                  <a:pt x="51258" y="73857"/>
                </a:cubicBezTo>
                <a:cubicBezTo>
                  <a:pt x="52210" y="73857"/>
                  <a:pt x="54115" y="73857"/>
                  <a:pt x="55068" y="72905"/>
                </a:cubicBezTo>
                <a:cubicBezTo>
                  <a:pt x="56973" y="71952"/>
                  <a:pt x="56973" y="70047"/>
                  <a:pt x="57925" y="69095"/>
                </a:cubicBezTo>
                <a:lnTo>
                  <a:pt x="94120" y="16707"/>
                </a:lnTo>
                <a:cubicBezTo>
                  <a:pt x="96025" y="13850"/>
                  <a:pt x="95073" y="10040"/>
                  <a:pt x="92215" y="8135"/>
                </a:cubicBezTo>
                <a:cubicBezTo>
                  <a:pt x="89358" y="6230"/>
                  <a:pt x="85548" y="7182"/>
                  <a:pt x="83643" y="10040"/>
                </a:cubicBezTo>
                <a:lnTo>
                  <a:pt x="51258" y="56712"/>
                </a:lnTo>
                <a:lnTo>
                  <a:pt x="18873" y="10040"/>
                </a:lnTo>
                <a:cubicBezTo>
                  <a:pt x="16968" y="7182"/>
                  <a:pt x="13158" y="6230"/>
                  <a:pt x="10300" y="8135"/>
                </a:cubicBezTo>
                <a:cubicBezTo>
                  <a:pt x="6490" y="10040"/>
                  <a:pt x="6490" y="13850"/>
                  <a:pt x="8395" y="16707"/>
                </a:cubicBezTo>
                <a:close/>
              </a:path>
            </a:pathLst>
          </a:custGeom>
          <a:solidFill>
            <a:srgbClr val="B9B8F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40" name="任意多边形: 形状 139" descr="b5c2fe74-4be9-412f-83a1-3178810467f6"/>
          <p:cNvSpPr/>
          <p:nvPr/>
        </p:nvSpPr>
        <p:spPr>
          <a:xfrm>
            <a:off x="10554488" y="3180277"/>
            <a:ext cx="121656" cy="97325"/>
          </a:xfrm>
          <a:custGeom>
            <a:gdLst>
              <a:gd name="connsiteX0" fmla="*/ 8395 w 95250"/>
              <a:gd name="connsiteY0" fmla="*/ 16707 h 76200"/>
              <a:gd name="connsiteX1" fmla="*/ 44590 w 95250"/>
              <a:gd name="connsiteY1" fmla="*/ 69095 h 76200"/>
              <a:gd name="connsiteX2" fmla="*/ 47448 w 95250"/>
              <a:gd name="connsiteY2" fmla="*/ 72905 h 76200"/>
              <a:gd name="connsiteX3" fmla="*/ 51258 w 95250"/>
              <a:gd name="connsiteY3" fmla="*/ 73857 h 76200"/>
              <a:gd name="connsiteX4" fmla="*/ 55068 w 95250"/>
              <a:gd name="connsiteY4" fmla="*/ 72905 h 76200"/>
              <a:gd name="connsiteX5" fmla="*/ 57925 w 95250"/>
              <a:gd name="connsiteY5" fmla="*/ 69095 h 76200"/>
              <a:gd name="connsiteX6" fmla="*/ 94120 w 95250"/>
              <a:gd name="connsiteY6" fmla="*/ 16707 h 76200"/>
              <a:gd name="connsiteX7" fmla="*/ 92215 w 95250"/>
              <a:gd name="connsiteY7" fmla="*/ 8135 h 76200"/>
              <a:gd name="connsiteX8" fmla="*/ 83643 w 95250"/>
              <a:gd name="connsiteY8" fmla="*/ 10040 h 76200"/>
              <a:gd name="connsiteX9" fmla="*/ 51258 w 95250"/>
              <a:gd name="connsiteY9" fmla="*/ 56712 h 76200"/>
              <a:gd name="connsiteX10" fmla="*/ 18873 w 95250"/>
              <a:gd name="connsiteY10" fmla="*/ 10040 h 76200"/>
              <a:gd name="connsiteX11" fmla="*/ 10300 w 95250"/>
              <a:gd name="connsiteY11" fmla="*/ 8135 h 76200"/>
              <a:gd name="connsiteX12" fmla="*/ 8395 w 95250"/>
              <a:gd name="connsiteY12" fmla="*/ 16707 h 7620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5250" h="76200">
                <a:moveTo>
                  <a:pt x="8395" y="16707"/>
                </a:moveTo>
                <a:lnTo>
                  <a:pt x="44590" y="69095"/>
                </a:lnTo>
                <a:cubicBezTo>
                  <a:pt x="44590" y="71000"/>
                  <a:pt x="45543" y="71952"/>
                  <a:pt x="47448" y="72905"/>
                </a:cubicBezTo>
                <a:cubicBezTo>
                  <a:pt x="48400" y="73857"/>
                  <a:pt x="50305" y="73857"/>
                  <a:pt x="51258" y="73857"/>
                </a:cubicBezTo>
                <a:cubicBezTo>
                  <a:pt x="52210" y="73857"/>
                  <a:pt x="54115" y="73857"/>
                  <a:pt x="55068" y="72905"/>
                </a:cubicBezTo>
                <a:cubicBezTo>
                  <a:pt x="56973" y="71952"/>
                  <a:pt x="56973" y="70047"/>
                  <a:pt x="57925" y="69095"/>
                </a:cubicBezTo>
                <a:lnTo>
                  <a:pt x="94120" y="16707"/>
                </a:lnTo>
                <a:cubicBezTo>
                  <a:pt x="96025" y="13850"/>
                  <a:pt x="95073" y="10040"/>
                  <a:pt x="92215" y="8135"/>
                </a:cubicBezTo>
                <a:cubicBezTo>
                  <a:pt x="89358" y="6230"/>
                  <a:pt x="85548" y="7182"/>
                  <a:pt x="83643" y="10040"/>
                </a:cubicBezTo>
                <a:lnTo>
                  <a:pt x="51258" y="56712"/>
                </a:lnTo>
                <a:lnTo>
                  <a:pt x="18873" y="10040"/>
                </a:lnTo>
                <a:cubicBezTo>
                  <a:pt x="16968" y="7182"/>
                  <a:pt x="13158" y="6230"/>
                  <a:pt x="10300" y="8135"/>
                </a:cubicBezTo>
                <a:cubicBezTo>
                  <a:pt x="6490" y="10040"/>
                  <a:pt x="6490" y="13850"/>
                  <a:pt x="8395" y="16707"/>
                </a:cubicBezTo>
                <a:close/>
              </a:path>
            </a:pathLst>
          </a:custGeom>
          <a:solidFill>
            <a:srgbClr val="B9B8F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41" name="任意多边形: 形状 140" descr="8ef632df-01ed-49a8-a2e0-cf36e468492b"/>
          <p:cNvSpPr/>
          <p:nvPr/>
        </p:nvSpPr>
        <p:spPr>
          <a:xfrm>
            <a:off x="8212984" y="5455301"/>
            <a:ext cx="2128987" cy="1082742"/>
          </a:xfrm>
          <a:custGeom>
            <a:gdLst>
              <a:gd name="connsiteX0" fmla="*/ 428149 w 1666875"/>
              <a:gd name="connsiteY0" fmla="*/ 7144 h 847725"/>
              <a:gd name="connsiteX1" fmla="*/ 805339 w 1666875"/>
              <a:gd name="connsiteY1" fmla="*/ 240506 h 847725"/>
              <a:gd name="connsiteX2" fmla="*/ 944404 w 1666875"/>
              <a:gd name="connsiteY2" fmla="*/ 209074 h 847725"/>
              <a:gd name="connsiteX3" fmla="*/ 1238726 w 1666875"/>
              <a:gd name="connsiteY3" fmla="*/ 404336 h 847725"/>
              <a:gd name="connsiteX4" fmla="*/ 1410176 w 1666875"/>
              <a:gd name="connsiteY4" fmla="*/ 338614 h 847725"/>
              <a:gd name="connsiteX5" fmla="*/ 1665446 w 1666875"/>
              <a:gd name="connsiteY5" fmla="*/ 593884 h 847725"/>
              <a:gd name="connsiteX6" fmla="*/ 1410176 w 1666875"/>
              <a:gd name="connsiteY6" fmla="*/ 849154 h 847725"/>
              <a:gd name="connsiteX7" fmla="*/ 428149 w 1666875"/>
              <a:gd name="connsiteY7" fmla="*/ 849154 h 847725"/>
              <a:gd name="connsiteX8" fmla="*/ 7144 w 1666875"/>
              <a:gd name="connsiteY8" fmla="*/ 428149 h 847725"/>
              <a:gd name="connsiteX9" fmla="*/ 428149 w 1666875"/>
              <a:gd name="connsiteY9" fmla="*/ 7144 h 847725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66875" h="847725">
                <a:moveTo>
                  <a:pt x="428149" y="7144"/>
                </a:moveTo>
                <a:cubicBezTo>
                  <a:pt x="593884" y="7144"/>
                  <a:pt x="736759" y="102394"/>
                  <a:pt x="805339" y="240506"/>
                </a:cubicBezTo>
                <a:cubicBezTo>
                  <a:pt x="847249" y="220504"/>
                  <a:pt x="894874" y="209074"/>
                  <a:pt x="944404" y="209074"/>
                </a:cubicBezTo>
                <a:cubicBezTo>
                  <a:pt x="1076801" y="209074"/>
                  <a:pt x="1190149" y="289084"/>
                  <a:pt x="1238726" y="404336"/>
                </a:cubicBezTo>
                <a:cubicBezTo>
                  <a:pt x="1284446" y="363379"/>
                  <a:pt x="1344454" y="338614"/>
                  <a:pt x="1410176" y="338614"/>
                </a:cubicBezTo>
                <a:cubicBezTo>
                  <a:pt x="1551146" y="338614"/>
                  <a:pt x="1665446" y="452914"/>
                  <a:pt x="1665446" y="593884"/>
                </a:cubicBezTo>
                <a:cubicBezTo>
                  <a:pt x="1665446" y="734854"/>
                  <a:pt x="1551146" y="849154"/>
                  <a:pt x="1410176" y="849154"/>
                </a:cubicBezTo>
                <a:lnTo>
                  <a:pt x="428149" y="849154"/>
                </a:lnTo>
                <a:cubicBezTo>
                  <a:pt x="195739" y="849154"/>
                  <a:pt x="7144" y="660559"/>
                  <a:pt x="7144" y="428149"/>
                </a:cubicBezTo>
                <a:cubicBezTo>
                  <a:pt x="7144" y="195739"/>
                  <a:pt x="195739" y="7144"/>
                  <a:pt x="428149" y="7144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42" name="任意多边形: 形状 141" descr="dca8156f-5c92-4476-a84e-dad0f7b5731f"/>
          <p:cNvSpPr/>
          <p:nvPr/>
        </p:nvSpPr>
        <p:spPr>
          <a:xfrm>
            <a:off x="8711775" y="5454085"/>
            <a:ext cx="535288" cy="425797"/>
          </a:xfrm>
          <a:custGeom>
            <a:gdLst>
              <a:gd name="connsiteX0" fmla="*/ 313849 w 419100"/>
              <a:gd name="connsiteY0" fmla="*/ 328136 h 333375"/>
              <a:gd name="connsiteX1" fmla="*/ 412909 w 419100"/>
              <a:gd name="connsiteY1" fmla="*/ 236696 h 333375"/>
              <a:gd name="connsiteX2" fmla="*/ 38576 w 419100"/>
              <a:gd name="connsiteY2" fmla="*/ 7144 h 333375"/>
              <a:gd name="connsiteX3" fmla="*/ 7144 w 419100"/>
              <a:gd name="connsiteY3" fmla="*/ 8096 h 333375"/>
              <a:gd name="connsiteX4" fmla="*/ 313849 w 419100"/>
              <a:gd name="connsiteY4" fmla="*/ 328136 h 333375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9100" h="333375">
                <a:moveTo>
                  <a:pt x="313849" y="328136"/>
                </a:moveTo>
                <a:cubicBezTo>
                  <a:pt x="337661" y="289084"/>
                  <a:pt x="371951" y="257651"/>
                  <a:pt x="412909" y="236696"/>
                </a:cubicBezTo>
                <a:cubicBezTo>
                  <a:pt x="343376" y="100489"/>
                  <a:pt x="201454" y="7144"/>
                  <a:pt x="38576" y="7144"/>
                </a:cubicBezTo>
                <a:cubicBezTo>
                  <a:pt x="28099" y="7144"/>
                  <a:pt x="17621" y="8096"/>
                  <a:pt x="7144" y="8096"/>
                </a:cubicBezTo>
                <a:cubicBezTo>
                  <a:pt x="177641" y="19526"/>
                  <a:pt x="302419" y="160496"/>
                  <a:pt x="313849" y="328136"/>
                </a:cubicBezTo>
                <a:close/>
              </a:path>
            </a:pathLst>
          </a:custGeom>
          <a:solidFill>
            <a:srgbClr val="E5E9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43" name="任意多边形: 形状 142" descr="d61cbf0b-f01c-4e19-983a-1c2b7ee11d12"/>
          <p:cNvSpPr/>
          <p:nvPr/>
        </p:nvSpPr>
        <p:spPr>
          <a:xfrm>
            <a:off x="8214200" y="5680366"/>
            <a:ext cx="2128987" cy="863761"/>
          </a:xfrm>
          <a:custGeom>
            <a:gdLst>
              <a:gd name="connsiteX0" fmla="*/ 1410176 w 1666875"/>
              <a:gd name="connsiteY0" fmla="*/ 162401 h 676275"/>
              <a:gd name="connsiteX1" fmla="*/ 1359694 w 1666875"/>
              <a:gd name="connsiteY1" fmla="*/ 167164 h 676275"/>
              <a:gd name="connsiteX2" fmla="*/ 1373029 w 1666875"/>
              <a:gd name="connsiteY2" fmla="*/ 166211 h 676275"/>
              <a:gd name="connsiteX3" fmla="*/ 1373029 w 1666875"/>
              <a:gd name="connsiteY3" fmla="*/ 500539 h 676275"/>
              <a:gd name="connsiteX4" fmla="*/ 1256824 w 1666875"/>
              <a:gd name="connsiteY4" fmla="*/ 212884 h 676275"/>
              <a:gd name="connsiteX5" fmla="*/ 1239679 w 1666875"/>
              <a:gd name="connsiteY5" fmla="*/ 227171 h 676275"/>
              <a:gd name="connsiteX6" fmla="*/ 945356 w 1666875"/>
              <a:gd name="connsiteY6" fmla="*/ 31909 h 676275"/>
              <a:gd name="connsiteX7" fmla="*/ 895826 w 1666875"/>
              <a:gd name="connsiteY7" fmla="*/ 35719 h 676275"/>
              <a:gd name="connsiteX8" fmla="*/ 902494 w 1666875"/>
              <a:gd name="connsiteY8" fmla="*/ 35719 h 676275"/>
              <a:gd name="connsiteX9" fmla="*/ 1133951 w 1666875"/>
              <a:gd name="connsiteY9" fmla="*/ 267176 h 676275"/>
              <a:gd name="connsiteX10" fmla="*/ 902494 w 1666875"/>
              <a:gd name="connsiteY10" fmla="*/ 498634 h 676275"/>
              <a:gd name="connsiteX11" fmla="*/ 672941 w 1666875"/>
              <a:gd name="connsiteY11" fmla="*/ 299561 h 676275"/>
              <a:gd name="connsiteX12" fmla="*/ 376714 w 1666875"/>
              <a:gd name="connsiteY12" fmla="*/ 485299 h 676275"/>
              <a:gd name="connsiteX13" fmla="*/ 49054 w 1666875"/>
              <a:gd name="connsiteY13" fmla="*/ 157639 h 676275"/>
              <a:gd name="connsiteX14" fmla="*/ 85249 w 1666875"/>
              <a:gd name="connsiteY14" fmla="*/ 7144 h 676275"/>
              <a:gd name="connsiteX15" fmla="*/ 7144 w 1666875"/>
              <a:gd name="connsiteY15" fmla="*/ 250984 h 676275"/>
              <a:gd name="connsiteX16" fmla="*/ 428149 w 1666875"/>
              <a:gd name="connsiteY16" fmla="*/ 671989 h 676275"/>
              <a:gd name="connsiteX17" fmla="*/ 1410176 w 1666875"/>
              <a:gd name="connsiteY17" fmla="*/ 671989 h 676275"/>
              <a:gd name="connsiteX18" fmla="*/ 1665446 w 1666875"/>
              <a:gd name="connsiteY18" fmla="*/ 416719 h 676275"/>
              <a:gd name="connsiteX19" fmla="*/ 1410176 w 1666875"/>
              <a:gd name="connsiteY19" fmla="*/ 162401 h 676275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666875" h="676275">
                <a:moveTo>
                  <a:pt x="1410176" y="162401"/>
                </a:moveTo>
                <a:cubicBezTo>
                  <a:pt x="1393031" y="162401"/>
                  <a:pt x="1375886" y="164306"/>
                  <a:pt x="1359694" y="167164"/>
                </a:cubicBezTo>
                <a:cubicBezTo>
                  <a:pt x="1363504" y="167164"/>
                  <a:pt x="1368266" y="166211"/>
                  <a:pt x="1373029" y="166211"/>
                </a:cubicBezTo>
                <a:cubicBezTo>
                  <a:pt x="1588294" y="166211"/>
                  <a:pt x="1588294" y="500539"/>
                  <a:pt x="1373029" y="500539"/>
                </a:cubicBezTo>
                <a:cubicBezTo>
                  <a:pt x="1208246" y="500539"/>
                  <a:pt x="1169194" y="305276"/>
                  <a:pt x="1256824" y="212884"/>
                </a:cubicBezTo>
                <a:cubicBezTo>
                  <a:pt x="1251109" y="217646"/>
                  <a:pt x="1245394" y="222409"/>
                  <a:pt x="1239679" y="227171"/>
                </a:cubicBezTo>
                <a:cubicBezTo>
                  <a:pt x="1191101" y="112871"/>
                  <a:pt x="1077754" y="31909"/>
                  <a:pt x="945356" y="31909"/>
                </a:cubicBezTo>
                <a:cubicBezTo>
                  <a:pt x="928211" y="31909"/>
                  <a:pt x="912019" y="33814"/>
                  <a:pt x="895826" y="35719"/>
                </a:cubicBezTo>
                <a:cubicBezTo>
                  <a:pt x="898684" y="35719"/>
                  <a:pt x="900589" y="35719"/>
                  <a:pt x="902494" y="35719"/>
                </a:cubicBezTo>
                <a:cubicBezTo>
                  <a:pt x="1028224" y="35719"/>
                  <a:pt x="1133951" y="141446"/>
                  <a:pt x="1133951" y="267176"/>
                </a:cubicBezTo>
                <a:cubicBezTo>
                  <a:pt x="1133951" y="392906"/>
                  <a:pt x="1027271" y="498634"/>
                  <a:pt x="902494" y="498634"/>
                </a:cubicBezTo>
                <a:cubicBezTo>
                  <a:pt x="788194" y="498634"/>
                  <a:pt x="690086" y="410051"/>
                  <a:pt x="672941" y="299561"/>
                </a:cubicBezTo>
                <a:cubicBezTo>
                  <a:pt x="617696" y="408146"/>
                  <a:pt x="499586" y="485299"/>
                  <a:pt x="376714" y="485299"/>
                </a:cubicBezTo>
                <a:cubicBezTo>
                  <a:pt x="192881" y="485299"/>
                  <a:pt x="56674" y="334804"/>
                  <a:pt x="49054" y="157639"/>
                </a:cubicBezTo>
                <a:cubicBezTo>
                  <a:pt x="46196" y="103346"/>
                  <a:pt x="60484" y="51911"/>
                  <a:pt x="85249" y="7144"/>
                </a:cubicBezTo>
                <a:cubicBezTo>
                  <a:pt x="35719" y="75724"/>
                  <a:pt x="7144" y="160496"/>
                  <a:pt x="7144" y="250984"/>
                </a:cubicBezTo>
                <a:cubicBezTo>
                  <a:pt x="7144" y="483394"/>
                  <a:pt x="195739" y="671989"/>
                  <a:pt x="428149" y="671989"/>
                </a:cubicBezTo>
                <a:lnTo>
                  <a:pt x="1410176" y="671989"/>
                </a:lnTo>
                <a:cubicBezTo>
                  <a:pt x="1551146" y="671989"/>
                  <a:pt x="1665446" y="557689"/>
                  <a:pt x="1665446" y="416719"/>
                </a:cubicBezTo>
                <a:cubicBezTo>
                  <a:pt x="1665446" y="276701"/>
                  <a:pt x="1551146" y="162401"/>
                  <a:pt x="1410176" y="162401"/>
                </a:cubicBezTo>
                <a:close/>
              </a:path>
            </a:pathLst>
          </a:custGeom>
          <a:solidFill>
            <a:srgbClr val="E5E9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44" name="任意多边形: 形状 143" descr="7c6e5fa9-6c19-48f4-89d0-74204f9c2a25"/>
          <p:cNvSpPr/>
          <p:nvPr/>
        </p:nvSpPr>
        <p:spPr>
          <a:xfrm>
            <a:off x="9727606" y="6311762"/>
            <a:ext cx="1180067" cy="231147"/>
          </a:xfrm>
          <a:custGeom>
            <a:gdLst>
              <a:gd name="connsiteX0" fmla="*/ 838676 w 923925"/>
              <a:gd name="connsiteY0" fmla="*/ 178594 h 180975"/>
              <a:gd name="connsiteX1" fmla="*/ 92869 w 923925"/>
              <a:gd name="connsiteY1" fmla="*/ 178594 h 180975"/>
              <a:gd name="connsiteX2" fmla="*/ 7144 w 923925"/>
              <a:gd name="connsiteY2" fmla="*/ 92869 h 180975"/>
              <a:gd name="connsiteX3" fmla="*/ 7144 w 923925"/>
              <a:gd name="connsiteY3" fmla="*/ 92869 h 180975"/>
              <a:gd name="connsiteX4" fmla="*/ 92869 w 923925"/>
              <a:gd name="connsiteY4" fmla="*/ 7144 h 180975"/>
              <a:gd name="connsiteX5" fmla="*/ 838676 w 923925"/>
              <a:gd name="connsiteY5" fmla="*/ 7144 h 180975"/>
              <a:gd name="connsiteX6" fmla="*/ 924401 w 923925"/>
              <a:gd name="connsiteY6" fmla="*/ 92869 h 180975"/>
              <a:gd name="connsiteX7" fmla="*/ 924401 w 923925"/>
              <a:gd name="connsiteY7" fmla="*/ 92869 h 180975"/>
              <a:gd name="connsiteX8" fmla="*/ 838676 w 923925"/>
              <a:gd name="connsiteY8" fmla="*/ 178594 h 180975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23925" h="180975">
                <a:moveTo>
                  <a:pt x="838676" y="178594"/>
                </a:moveTo>
                <a:lnTo>
                  <a:pt x="92869" y="178594"/>
                </a:lnTo>
                <a:cubicBezTo>
                  <a:pt x="45244" y="178594"/>
                  <a:pt x="7144" y="140494"/>
                  <a:pt x="7144" y="92869"/>
                </a:cubicBezTo>
                <a:lnTo>
                  <a:pt x="7144" y="92869"/>
                </a:lnTo>
                <a:cubicBezTo>
                  <a:pt x="7144" y="45244"/>
                  <a:pt x="45244" y="7144"/>
                  <a:pt x="92869" y="7144"/>
                </a:cubicBezTo>
                <a:lnTo>
                  <a:pt x="838676" y="7144"/>
                </a:lnTo>
                <a:cubicBezTo>
                  <a:pt x="886301" y="7144"/>
                  <a:pt x="924401" y="45244"/>
                  <a:pt x="924401" y="92869"/>
                </a:cubicBezTo>
                <a:lnTo>
                  <a:pt x="924401" y="92869"/>
                </a:lnTo>
                <a:cubicBezTo>
                  <a:pt x="924401" y="140494"/>
                  <a:pt x="885349" y="178594"/>
                  <a:pt x="838676" y="178594"/>
                </a:cubicBezTo>
                <a:close/>
              </a:path>
            </a:pathLst>
          </a:custGeom>
          <a:solidFill>
            <a:srgbClr val="E5E9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45" name="任意多边形: 形状 144" descr="ad99f16f-8c4e-431f-b646-ee6e58c7b0e0"/>
          <p:cNvSpPr/>
          <p:nvPr/>
        </p:nvSpPr>
        <p:spPr>
          <a:xfrm>
            <a:off x="10288443" y="6069666"/>
            <a:ext cx="437963" cy="133822"/>
          </a:xfrm>
          <a:custGeom>
            <a:gdLst>
              <a:gd name="connsiteX0" fmla="*/ 294799 w 342900"/>
              <a:gd name="connsiteY0" fmla="*/ 7144 h 104775"/>
              <a:gd name="connsiteX1" fmla="*/ 7144 w 342900"/>
              <a:gd name="connsiteY1" fmla="*/ 7144 h 104775"/>
              <a:gd name="connsiteX2" fmla="*/ 9049 w 342900"/>
              <a:gd name="connsiteY2" fmla="*/ 101441 h 104775"/>
              <a:gd name="connsiteX3" fmla="*/ 294799 w 342900"/>
              <a:gd name="connsiteY3" fmla="*/ 101441 h 104775"/>
              <a:gd name="connsiteX4" fmla="*/ 341471 w 342900"/>
              <a:gd name="connsiteY4" fmla="*/ 54769 h 104775"/>
              <a:gd name="connsiteX5" fmla="*/ 294799 w 342900"/>
              <a:gd name="connsiteY5" fmla="*/ 7144 h 104775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2900" h="104775">
                <a:moveTo>
                  <a:pt x="294799" y="7144"/>
                </a:moveTo>
                <a:lnTo>
                  <a:pt x="7144" y="7144"/>
                </a:lnTo>
                <a:cubicBezTo>
                  <a:pt x="16669" y="37624"/>
                  <a:pt x="17621" y="70961"/>
                  <a:pt x="9049" y="101441"/>
                </a:cubicBezTo>
                <a:lnTo>
                  <a:pt x="294799" y="101441"/>
                </a:lnTo>
                <a:cubicBezTo>
                  <a:pt x="320516" y="101441"/>
                  <a:pt x="341471" y="80486"/>
                  <a:pt x="341471" y="54769"/>
                </a:cubicBezTo>
                <a:cubicBezTo>
                  <a:pt x="341471" y="28099"/>
                  <a:pt x="320516" y="7144"/>
                  <a:pt x="294799" y="7144"/>
                </a:cubicBezTo>
                <a:close/>
              </a:path>
            </a:pathLst>
          </a:custGeom>
          <a:solidFill>
            <a:srgbClr val="E5E9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46" name="任意多边形: 形状 145" descr="b766534f-810a-444e-b7ad-3141db222155"/>
          <p:cNvSpPr/>
          <p:nvPr/>
        </p:nvSpPr>
        <p:spPr>
          <a:xfrm>
            <a:off x="10952687" y="6067233"/>
            <a:ext cx="328472" cy="133822"/>
          </a:xfrm>
          <a:custGeom>
            <a:gdLst>
              <a:gd name="connsiteX0" fmla="*/ 206216 w 257175"/>
              <a:gd name="connsiteY0" fmla="*/ 106204 h 104775"/>
              <a:gd name="connsiteX1" fmla="*/ 56674 w 257175"/>
              <a:gd name="connsiteY1" fmla="*/ 106204 h 104775"/>
              <a:gd name="connsiteX2" fmla="*/ 7144 w 257175"/>
              <a:gd name="connsiteY2" fmla="*/ 56674 h 104775"/>
              <a:gd name="connsiteX3" fmla="*/ 7144 w 257175"/>
              <a:gd name="connsiteY3" fmla="*/ 56674 h 104775"/>
              <a:gd name="connsiteX4" fmla="*/ 56674 w 257175"/>
              <a:gd name="connsiteY4" fmla="*/ 7144 h 104775"/>
              <a:gd name="connsiteX5" fmla="*/ 206216 w 257175"/>
              <a:gd name="connsiteY5" fmla="*/ 7144 h 104775"/>
              <a:gd name="connsiteX6" fmla="*/ 255746 w 257175"/>
              <a:gd name="connsiteY6" fmla="*/ 56674 h 104775"/>
              <a:gd name="connsiteX7" fmla="*/ 255746 w 257175"/>
              <a:gd name="connsiteY7" fmla="*/ 56674 h 104775"/>
              <a:gd name="connsiteX8" fmla="*/ 206216 w 257175"/>
              <a:gd name="connsiteY8" fmla="*/ 106204 h 104775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7175" h="104775">
                <a:moveTo>
                  <a:pt x="206216" y="106204"/>
                </a:moveTo>
                <a:lnTo>
                  <a:pt x="56674" y="106204"/>
                </a:lnTo>
                <a:cubicBezTo>
                  <a:pt x="30004" y="106204"/>
                  <a:pt x="7144" y="84296"/>
                  <a:pt x="7144" y="56674"/>
                </a:cubicBezTo>
                <a:lnTo>
                  <a:pt x="7144" y="56674"/>
                </a:lnTo>
                <a:cubicBezTo>
                  <a:pt x="7144" y="30004"/>
                  <a:pt x="29051" y="7144"/>
                  <a:pt x="56674" y="7144"/>
                </a:cubicBezTo>
                <a:lnTo>
                  <a:pt x="206216" y="7144"/>
                </a:lnTo>
                <a:cubicBezTo>
                  <a:pt x="232886" y="7144"/>
                  <a:pt x="255746" y="29051"/>
                  <a:pt x="255746" y="56674"/>
                </a:cubicBezTo>
                <a:lnTo>
                  <a:pt x="255746" y="56674"/>
                </a:lnTo>
                <a:cubicBezTo>
                  <a:pt x="255746" y="84296"/>
                  <a:pt x="233839" y="106204"/>
                  <a:pt x="206216" y="106204"/>
                </a:cubicBezTo>
                <a:close/>
              </a:path>
            </a:pathLst>
          </a:custGeom>
          <a:solidFill>
            <a:srgbClr val="E5E9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47" name="任意多边形: 形状 146" descr="45c61cab-e4d7-4871-b7a4-32941dfad118"/>
          <p:cNvSpPr/>
          <p:nvPr/>
        </p:nvSpPr>
        <p:spPr>
          <a:xfrm>
            <a:off x="10244646" y="6187673"/>
            <a:ext cx="255478" cy="133822"/>
          </a:xfrm>
          <a:custGeom>
            <a:gdLst>
              <a:gd name="connsiteX0" fmla="*/ 195739 w 200025"/>
              <a:gd name="connsiteY0" fmla="*/ 104299 h 104775"/>
              <a:gd name="connsiteX1" fmla="*/ 8096 w 200025"/>
              <a:gd name="connsiteY1" fmla="*/ 104299 h 104775"/>
              <a:gd name="connsiteX2" fmla="*/ 43339 w 200025"/>
              <a:gd name="connsiteY2" fmla="*/ 89059 h 104775"/>
              <a:gd name="connsiteX3" fmla="*/ 57626 w 200025"/>
              <a:gd name="connsiteY3" fmla="*/ 55721 h 104775"/>
              <a:gd name="connsiteX4" fmla="*/ 7144 w 200025"/>
              <a:gd name="connsiteY4" fmla="*/ 7144 h 104775"/>
              <a:gd name="connsiteX5" fmla="*/ 194786 w 200025"/>
              <a:gd name="connsiteY5" fmla="*/ 7144 h 104775"/>
              <a:gd name="connsiteX6" fmla="*/ 159544 w 200025"/>
              <a:gd name="connsiteY6" fmla="*/ 19526 h 104775"/>
              <a:gd name="connsiteX7" fmla="*/ 145256 w 200025"/>
              <a:gd name="connsiteY7" fmla="*/ 54769 h 104775"/>
              <a:gd name="connsiteX8" fmla="*/ 195739 w 200025"/>
              <a:gd name="connsiteY8" fmla="*/ 104299 h 104775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0025" h="104775">
                <a:moveTo>
                  <a:pt x="195739" y="104299"/>
                </a:moveTo>
                <a:lnTo>
                  <a:pt x="8096" y="104299"/>
                </a:lnTo>
                <a:cubicBezTo>
                  <a:pt x="22384" y="104299"/>
                  <a:pt x="34766" y="98584"/>
                  <a:pt x="43339" y="89059"/>
                </a:cubicBezTo>
                <a:cubicBezTo>
                  <a:pt x="52864" y="79534"/>
                  <a:pt x="57626" y="69056"/>
                  <a:pt x="57626" y="55721"/>
                </a:cubicBezTo>
                <a:cubicBezTo>
                  <a:pt x="57626" y="28099"/>
                  <a:pt x="34766" y="7144"/>
                  <a:pt x="7144" y="7144"/>
                </a:cubicBezTo>
                <a:lnTo>
                  <a:pt x="194786" y="7144"/>
                </a:lnTo>
                <a:cubicBezTo>
                  <a:pt x="180499" y="7144"/>
                  <a:pt x="168116" y="10954"/>
                  <a:pt x="159544" y="19526"/>
                </a:cubicBezTo>
                <a:cubicBezTo>
                  <a:pt x="150019" y="28099"/>
                  <a:pt x="145256" y="40481"/>
                  <a:pt x="145256" y="54769"/>
                </a:cubicBezTo>
                <a:cubicBezTo>
                  <a:pt x="145256" y="82391"/>
                  <a:pt x="168116" y="104299"/>
                  <a:pt x="195739" y="104299"/>
                </a:cubicBezTo>
                <a:close/>
              </a:path>
            </a:pathLst>
          </a:custGeom>
          <a:solidFill>
            <a:srgbClr val="E5E9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48" name="任意多边形: 形状 147" descr="ea82f013-a28c-4101-93ec-f9ee534fde51"/>
          <p:cNvSpPr/>
          <p:nvPr/>
        </p:nvSpPr>
        <p:spPr>
          <a:xfrm>
            <a:off x="11431291" y="5693026"/>
            <a:ext cx="364969" cy="316307"/>
          </a:xfrm>
          <a:custGeom>
            <a:gdLst>
              <a:gd name="connsiteX0" fmla="*/ 113436 w 285750"/>
              <a:gd name="connsiteY0" fmla="*/ 242024 h 247650"/>
              <a:gd name="connsiteX1" fmla="*/ 92481 w 285750"/>
              <a:gd name="connsiteY1" fmla="*/ 231546 h 247650"/>
              <a:gd name="connsiteX2" fmla="*/ 12471 w 285750"/>
              <a:gd name="connsiteY2" fmla="*/ 127724 h 247650"/>
              <a:gd name="connsiteX3" fmla="*/ 17234 w 285750"/>
              <a:gd name="connsiteY3" fmla="*/ 90576 h 247650"/>
              <a:gd name="connsiteX4" fmla="*/ 54381 w 285750"/>
              <a:gd name="connsiteY4" fmla="*/ 95339 h 247650"/>
              <a:gd name="connsiteX5" fmla="*/ 113436 w 285750"/>
              <a:gd name="connsiteY5" fmla="*/ 171539 h 247650"/>
              <a:gd name="connsiteX6" fmla="*/ 232499 w 285750"/>
              <a:gd name="connsiteY6" fmla="*/ 17234 h 247650"/>
              <a:gd name="connsiteX7" fmla="*/ 269646 w 285750"/>
              <a:gd name="connsiteY7" fmla="*/ 12471 h 247650"/>
              <a:gd name="connsiteX8" fmla="*/ 274409 w 285750"/>
              <a:gd name="connsiteY8" fmla="*/ 49619 h 247650"/>
              <a:gd name="connsiteX9" fmla="*/ 134391 w 285750"/>
              <a:gd name="connsiteY9" fmla="*/ 230594 h 247650"/>
              <a:gd name="connsiteX10" fmla="*/ 113436 w 285750"/>
              <a:gd name="connsiteY10" fmla="*/ 242024 h 24765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5750" h="247650">
                <a:moveTo>
                  <a:pt x="113436" y="242024"/>
                </a:moveTo>
                <a:cubicBezTo>
                  <a:pt x="104864" y="242024"/>
                  <a:pt x="97244" y="238214"/>
                  <a:pt x="92481" y="231546"/>
                </a:cubicBezTo>
                <a:lnTo>
                  <a:pt x="12471" y="127724"/>
                </a:lnTo>
                <a:cubicBezTo>
                  <a:pt x="3899" y="116294"/>
                  <a:pt x="5804" y="100101"/>
                  <a:pt x="17234" y="90576"/>
                </a:cubicBezTo>
                <a:cubicBezTo>
                  <a:pt x="28664" y="82004"/>
                  <a:pt x="44856" y="83909"/>
                  <a:pt x="54381" y="95339"/>
                </a:cubicBezTo>
                <a:lnTo>
                  <a:pt x="113436" y="171539"/>
                </a:lnTo>
                <a:lnTo>
                  <a:pt x="232499" y="17234"/>
                </a:lnTo>
                <a:cubicBezTo>
                  <a:pt x="241071" y="5804"/>
                  <a:pt x="258216" y="3899"/>
                  <a:pt x="269646" y="12471"/>
                </a:cubicBezTo>
                <a:cubicBezTo>
                  <a:pt x="281076" y="21044"/>
                  <a:pt x="282981" y="38189"/>
                  <a:pt x="274409" y="49619"/>
                </a:cubicBezTo>
                <a:lnTo>
                  <a:pt x="134391" y="230594"/>
                </a:lnTo>
                <a:cubicBezTo>
                  <a:pt x="129629" y="238214"/>
                  <a:pt x="122009" y="242024"/>
                  <a:pt x="113436" y="242024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49" name="任意多边形: 形状 148" descr="3cfd9f4c-83de-45c3-bd37-f84fd983e901"/>
          <p:cNvSpPr/>
          <p:nvPr/>
        </p:nvSpPr>
        <p:spPr>
          <a:xfrm>
            <a:off x="7830261" y="5160171"/>
            <a:ext cx="364969" cy="316307"/>
          </a:xfrm>
          <a:custGeom>
            <a:gdLst>
              <a:gd name="connsiteX0" fmla="*/ 113436 w 285750"/>
              <a:gd name="connsiteY0" fmla="*/ 242024 h 247650"/>
              <a:gd name="connsiteX1" fmla="*/ 113436 w 285750"/>
              <a:gd name="connsiteY1" fmla="*/ 242024 h 247650"/>
              <a:gd name="connsiteX2" fmla="*/ 92481 w 285750"/>
              <a:gd name="connsiteY2" fmla="*/ 231546 h 247650"/>
              <a:gd name="connsiteX3" fmla="*/ 12471 w 285750"/>
              <a:gd name="connsiteY3" fmla="*/ 127724 h 247650"/>
              <a:gd name="connsiteX4" fmla="*/ 17234 w 285750"/>
              <a:gd name="connsiteY4" fmla="*/ 90576 h 247650"/>
              <a:gd name="connsiteX5" fmla="*/ 54381 w 285750"/>
              <a:gd name="connsiteY5" fmla="*/ 95339 h 247650"/>
              <a:gd name="connsiteX6" fmla="*/ 113436 w 285750"/>
              <a:gd name="connsiteY6" fmla="*/ 171539 h 247650"/>
              <a:gd name="connsiteX7" fmla="*/ 233451 w 285750"/>
              <a:gd name="connsiteY7" fmla="*/ 17234 h 247650"/>
              <a:gd name="connsiteX8" fmla="*/ 270599 w 285750"/>
              <a:gd name="connsiteY8" fmla="*/ 12471 h 247650"/>
              <a:gd name="connsiteX9" fmla="*/ 275361 w 285750"/>
              <a:gd name="connsiteY9" fmla="*/ 49619 h 247650"/>
              <a:gd name="connsiteX10" fmla="*/ 135344 w 285750"/>
              <a:gd name="connsiteY10" fmla="*/ 230594 h 247650"/>
              <a:gd name="connsiteX11" fmla="*/ 113436 w 285750"/>
              <a:gd name="connsiteY11" fmla="*/ 242024 h 24765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85750" h="247650">
                <a:moveTo>
                  <a:pt x="113436" y="242024"/>
                </a:moveTo>
                <a:lnTo>
                  <a:pt x="113436" y="242024"/>
                </a:lnTo>
                <a:cubicBezTo>
                  <a:pt x="104864" y="242024"/>
                  <a:pt x="97244" y="238214"/>
                  <a:pt x="92481" y="231546"/>
                </a:cubicBezTo>
                <a:lnTo>
                  <a:pt x="12471" y="127724"/>
                </a:lnTo>
                <a:cubicBezTo>
                  <a:pt x="3899" y="116294"/>
                  <a:pt x="5804" y="100101"/>
                  <a:pt x="17234" y="90576"/>
                </a:cubicBezTo>
                <a:cubicBezTo>
                  <a:pt x="28664" y="82004"/>
                  <a:pt x="44856" y="83909"/>
                  <a:pt x="54381" y="95339"/>
                </a:cubicBezTo>
                <a:lnTo>
                  <a:pt x="113436" y="171539"/>
                </a:lnTo>
                <a:lnTo>
                  <a:pt x="233451" y="17234"/>
                </a:lnTo>
                <a:cubicBezTo>
                  <a:pt x="242024" y="5804"/>
                  <a:pt x="259169" y="3899"/>
                  <a:pt x="270599" y="12471"/>
                </a:cubicBezTo>
                <a:cubicBezTo>
                  <a:pt x="282029" y="21044"/>
                  <a:pt x="283934" y="38189"/>
                  <a:pt x="275361" y="49619"/>
                </a:cubicBezTo>
                <a:lnTo>
                  <a:pt x="135344" y="230594"/>
                </a:lnTo>
                <a:cubicBezTo>
                  <a:pt x="129629" y="238214"/>
                  <a:pt x="122009" y="242024"/>
                  <a:pt x="113436" y="242024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50" name="任意多边形: 形状 149" descr="e3884bc2-a2b8-4916-a792-2f9760d29b45"/>
          <p:cNvSpPr/>
          <p:nvPr/>
        </p:nvSpPr>
        <p:spPr>
          <a:xfrm>
            <a:off x="7234866" y="4256143"/>
            <a:ext cx="267644" cy="328472"/>
          </a:xfrm>
          <a:custGeom>
            <a:gdLst>
              <a:gd name="connsiteX0" fmla="*/ 163354 w 209550"/>
              <a:gd name="connsiteY0" fmla="*/ 23044 h 257175"/>
              <a:gd name="connsiteX1" fmla="*/ 126206 w 209550"/>
              <a:gd name="connsiteY1" fmla="*/ 163061 h 257175"/>
              <a:gd name="connsiteX2" fmla="*/ 7144 w 209550"/>
              <a:gd name="connsiteY2" fmla="*/ 212591 h 257175"/>
              <a:gd name="connsiteX3" fmla="*/ 24289 w 209550"/>
              <a:gd name="connsiteY3" fmla="*/ 252596 h 257175"/>
              <a:gd name="connsiteX4" fmla="*/ 153829 w 209550"/>
              <a:gd name="connsiteY4" fmla="*/ 198304 h 257175"/>
              <a:gd name="connsiteX5" fmla="*/ 166211 w 209550"/>
              <a:gd name="connsiteY5" fmla="*/ 184016 h 257175"/>
              <a:gd name="connsiteX6" fmla="*/ 205264 w 209550"/>
              <a:gd name="connsiteY6" fmla="*/ 34474 h 257175"/>
              <a:gd name="connsiteX7" fmla="*/ 190024 w 209550"/>
              <a:gd name="connsiteY7" fmla="*/ 7804 h 257175"/>
              <a:gd name="connsiteX8" fmla="*/ 190024 w 209550"/>
              <a:gd name="connsiteY8" fmla="*/ 7804 h 257175"/>
              <a:gd name="connsiteX9" fmla="*/ 163354 w 209550"/>
              <a:gd name="connsiteY9" fmla="*/ 23044 h 257175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9550" h="257175">
                <a:moveTo>
                  <a:pt x="163354" y="23044"/>
                </a:moveTo>
                <a:lnTo>
                  <a:pt x="126206" y="163061"/>
                </a:lnTo>
                <a:lnTo>
                  <a:pt x="7144" y="212591"/>
                </a:lnTo>
                <a:lnTo>
                  <a:pt x="24289" y="252596"/>
                </a:lnTo>
                <a:lnTo>
                  <a:pt x="153829" y="198304"/>
                </a:lnTo>
                <a:cubicBezTo>
                  <a:pt x="160496" y="195446"/>
                  <a:pt x="165259" y="190684"/>
                  <a:pt x="166211" y="184016"/>
                </a:cubicBezTo>
                <a:lnTo>
                  <a:pt x="205264" y="34474"/>
                </a:lnTo>
                <a:cubicBezTo>
                  <a:pt x="208121" y="23044"/>
                  <a:pt x="201454" y="10661"/>
                  <a:pt x="190024" y="7804"/>
                </a:cubicBezTo>
                <a:lnTo>
                  <a:pt x="190024" y="7804"/>
                </a:lnTo>
                <a:cubicBezTo>
                  <a:pt x="177641" y="4946"/>
                  <a:pt x="166211" y="11614"/>
                  <a:pt x="163354" y="23044"/>
                </a:cubicBezTo>
                <a:close/>
              </a:path>
            </a:pathLst>
          </a:custGeom>
          <a:solidFill>
            <a:srgbClr val="8EDEF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51" name="任意多边形: 形状 150" descr="6c10f528-097b-4cc9-89e6-ac931ffe063d"/>
          <p:cNvSpPr/>
          <p:nvPr/>
        </p:nvSpPr>
        <p:spPr>
          <a:xfrm>
            <a:off x="7142787" y="4483036"/>
            <a:ext cx="425797" cy="316307"/>
          </a:xfrm>
          <a:custGeom>
            <a:gdLst>
              <a:gd name="connsiteX0" fmla="*/ 161151 w 333375"/>
              <a:gd name="connsiteY0" fmla="*/ 244497 h 247650"/>
              <a:gd name="connsiteX1" fmla="*/ 168771 w 333375"/>
              <a:gd name="connsiteY1" fmla="*/ 212112 h 247650"/>
              <a:gd name="connsiteX2" fmla="*/ 159246 w 333375"/>
              <a:gd name="connsiteY2" fmla="*/ 194014 h 247650"/>
              <a:gd name="connsiteX3" fmla="*/ 134481 w 333375"/>
              <a:gd name="connsiteY3" fmla="*/ 147342 h 247650"/>
              <a:gd name="connsiteX4" fmla="*/ 102096 w 333375"/>
              <a:gd name="connsiteY4" fmla="*/ 89239 h 247650"/>
              <a:gd name="connsiteX5" fmla="*/ 143054 w 333375"/>
              <a:gd name="connsiteY5" fmla="*/ 97812 h 247650"/>
              <a:gd name="connsiteX6" fmla="*/ 182106 w 333375"/>
              <a:gd name="connsiteY6" fmla="*/ 106384 h 247650"/>
              <a:gd name="connsiteX7" fmla="*/ 217349 w 333375"/>
              <a:gd name="connsiteY7" fmla="*/ 113052 h 247650"/>
              <a:gd name="connsiteX8" fmla="*/ 269736 w 333375"/>
              <a:gd name="connsiteY8" fmla="*/ 123529 h 247650"/>
              <a:gd name="connsiteX9" fmla="*/ 289739 w 333375"/>
              <a:gd name="connsiteY9" fmla="*/ 127339 h 247650"/>
              <a:gd name="connsiteX10" fmla="*/ 330696 w 333375"/>
              <a:gd name="connsiteY10" fmla="*/ 98764 h 247650"/>
              <a:gd name="connsiteX11" fmla="*/ 304026 w 333375"/>
              <a:gd name="connsiteY11" fmla="*/ 58759 h 247650"/>
              <a:gd name="connsiteX12" fmla="*/ 284024 w 333375"/>
              <a:gd name="connsiteY12" fmla="*/ 53997 h 247650"/>
              <a:gd name="connsiteX13" fmla="*/ 231636 w 333375"/>
              <a:gd name="connsiteY13" fmla="*/ 42567 h 247650"/>
              <a:gd name="connsiteX14" fmla="*/ 196394 w 333375"/>
              <a:gd name="connsiteY14" fmla="*/ 34947 h 247650"/>
              <a:gd name="connsiteX15" fmla="*/ 157341 w 333375"/>
              <a:gd name="connsiteY15" fmla="*/ 27327 h 247650"/>
              <a:gd name="connsiteX16" fmla="*/ 72569 w 333375"/>
              <a:gd name="connsiteY16" fmla="*/ 11134 h 247650"/>
              <a:gd name="connsiteX17" fmla="*/ 62091 w 333375"/>
              <a:gd name="connsiteY17" fmla="*/ 9229 h 247650"/>
              <a:gd name="connsiteX18" fmla="*/ 59234 w 333375"/>
              <a:gd name="connsiteY18" fmla="*/ 8277 h 247650"/>
              <a:gd name="connsiteX19" fmla="*/ 58281 w 333375"/>
              <a:gd name="connsiteY19" fmla="*/ 8277 h 247650"/>
              <a:gd name="connsiteX20" fmla="*/ 58281 w 333375"/>
              <a:gd name="connsiteY20" fmla="*/ 8277 h 247650"/>
              <a:gd name="connsiteX21" fmla="*/ 55424 w 333375"/>
              <a:gd name="connsiteY21" fmla="*/ 7324 h 247650"/>
              <a:gd name="connsiteX22" fmla="*/ 55424 w 333375"/>
              <a:gd name="connsiteY22" fmla="*/ 7324 h 247650"/>
              <a:gd name="connsiteX23" fmla="*/ 54471 w 333375"/>
              <a:gd name="connsiteY23" fmla="*/ 7324 h 247650"/>
              <a:gd name="connsiteX24" fmla="*/ 24944 w 333375"/>
              <a:gd name="connsiteY24" fmla="*/ 14944 h 247650"/>
              <a:gd name="connsiteX25" fmla="*/ 8751 w 333375"/>
              <a:gd name="connsiteY25" fmla="*/ 38757 h 247650"/>
              <a:gd name="connsiteX26" fmla="*/ 11609 w 333375"/>
              <a:gd name="connsiteY26" fmla="*/ 68284 h 247650"/>
              <a:gd name="connsiteX27" fmla="*/ 14466 w 333375"/>
              <a:gd name="connsiteY27" fmla="*/ 73999 h 247650"/>
              <a:gd name="connsiteX28" fmla="*/ 16371 w 333375"/>
              <a:gd name="connsiteY28" fmla="*/ 75904 h 247650"/>
              <a:gd name="connsiteX29" fmla="*/ 19229 w 333375"/>
              <a:gd name="connsiteY29" fmla="*/ 80667 h 247650"/>
              <a:gd name="connsiteX30" fmla="*/ 42089 w 333375"/>
              <a:gd name="connsiteY30" fmla="*/ 115909 h 247650"/>
              <a:gd name="connsiteX31" fmla="*/ 83999 w 333375"/>
              <a:gd name="connsiteY31" fmla="*/ 178774 h 247650"/>
              <a:gd name="connsiteX32" fmla="*/ 114479 w 333375"/>
              <a:gd name="connsiteY32" fmla="*/ 222589 h 247650"/>
              <a:gd name="connsiteX33" fmla="*/ 125909 w 333375"/>
              <a:gd name="connsiteY33" fmla="*/ 238782 h 247650"/>
              <a:gd name="connsiteX34" fmla="*/ 161151 w 333375"/>
              <a:gd name="connsiteY34" fmla="*/ 244497 h 24765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333375" h="247650">
                <a:moveTo>
                  <a:pt x="161151" y="244497"/>
                </a:moveTo>
                <a:cubicBezTo>
                  <a:pt x="171629" y="236877"/>
                  <a:pt x="174486" y="223542"/>
                  <a:pt x="168771" y="212112"/>
                </a:cubicBezTo>
                <a:cubicBezTo>
                  <a:pt x="168771" y="212112"/>
                  <a:pt x="165914" y="205444"/>
                  <a:pt x="159246" y="194014"/>
                </a:cubicBezTo>
                <a:cubicBezTo>
                  <a:pt x="153531" y="182584"/>
                  <a:pt x="144959" y="166392"/>
                  <a:pt x="134481" y="147342"/>
                </a:cubicBezTo>
                <a:cubicBezTo>
                  <a:pt x="124956" y="130197"/>
                  <a:pt x="114479" y="110194"/>
                  <a:pt x="102096" y="89239"/>
                </a:cubicBezTo>
                <a:cubicBezTo>
                  <a:pt x="116384" y="92097"/>
                  <a:pt x="129719" y="94954"/>
                  <a:pt x="143054" y="97812"/>
                </a:cubicBezTo>
                <a:cubicBezTo>
                  <a:pt x="156389" y="100669"/>
                  <a:pt x="169724" y="103527"/>
                  <a:pt x="182106" y="106384"/>
                </a:cubicBezTo>
                <a:cubicBezTo>
                  <a:pt x="194489" y="109242"/>
                  <a:pt x="205919" y="111147"/>
                  <a:pt x="217349" y="113052"/>
                </a:cubicBezTo>
                <a:cubicBezTo>
                  <a:pt x="239256" y="117814"/>
                  <a:pt x="257354" y="120672"/>
                  <a:pt x="269736" y="123529"/>
                </a:cubicBezTo>
                <a:cubicBezTo>
                  <a:pt x="282119" y="125434"/>
                  <a:pt x="289739" y="127339"/>
                  <a:pt x="289739" y="127339"/>
                </a:cubicBezTo>
                <a:cubicBezTo>
                  <a:pt x="308789" y="130197"/>
                  <a:pt x="326886" y="117814"/>
                  <a:pt x="330696" y="98764"/>
                </a:cubicBezTo>
                <a:cubicBezTo>
                  <a:pt x="333554" y="80667"/>
                  <a:pt x="322124" y="63522"/>
                  <a:pt x="304026" y="58759"/>
                </a:cubicBezTo>
                <a:cubicBezTo>
                  <a:pt x="304026" y="58759"/>
                  <a:pt x="297359" y="56854"/>
                  <a:pt x="284024" y="53997"/>
                </a:cubicBezTo>
                <a:cubicBezTo>
                  <a:pt x="271641" y="51139"/>
                  <a:pt x="253544" y="47329"/>
                  <a:pt x="231636" y="42567"/>
                </a:cubicBezTo>
                <a:cubicBezTo>
                  <a:pt x="221159" y="40662"/>
                  <a:pt x="208776" y="37804"/>
                  <a:pt x="196394" y="34947"/>
                </a:cubicBezTo>
                <a:cubicBezTo>
                  <a:pt x="184011" y="32089"/>
                  <a:pt x="170676" y="30184"/>
                  <a:pt x="157341" y="27327"/>
                </a:cubicBezTo>
                <a:cubicBezTo>
                  <a:pt x="130671" y="21612"/>
                  <a:pt x="101144" y="16849"/>
                  <a:pt x="72569" y="11134"/>
                </a:cubicBezTo>
                <a:lnTo>
                  <a:pt x="62091" y="9229"/>
                </a:lnTo>
                <a:lnTo>
                  <a:pt x="59234" y="8277"/>
                </a:lnTo>
                <a:lnTo>
                  <a:pt x="58281" y="8277"/>
                </a:lnTo>
                <a:lnTo>
                  <a:pt x="58281" y="8277"/>
                </a:lnTo>
                <a:lnTo>
                  <a:pt x="55424" y="7324"/>
                </a:lnTo>
                <a:lnTo>
                  <a:pt x="55424" y="7324"/>
                </a:lnTo>
                <a:lnTo>
                  <a:pt x="54471" y="7324"/>
                </a:lnTo>
                <a:cubicBezTo>
                  <a:pt x="43041" y="6372"/>
                  <a:pt x="32564" y="9229"/>
                  <a:pt x="24944" y="14944"/>
                </a:cubicBezTo>
                <a:cubicBezTo>
                  <a:pt x="17324" y="20659"/>
                  <a:pt x="11609" y="29232"/>
                  <a:pt x="8751" y="38757"/>
                </a:cubicBezTo>
                <a:cubicBezTo>
                  <a:pt x="5894" y="48282"/>
                  <a:pt x="6846" y="59712"/>
                  <a:pt x="11609" y="68284"/>
                </a:cubicBezTo>
                <a:cubicBezTo>
                  <a:pt x="14466" y="73999"/>
                  <a:pt x="14466" y="73047"/>
                  <a:pt x="14466" y="73999"/>
                </a:cubicBezTo>
                <a:lnTo>
                  <a:pt x="16371" y="75904"/>
                </a:lnTo>
                <a:lnTo>
                  <a:pt x="19229" y="80667"/>
                </a:lnTo>
                <a:cubicBezTo>
                  <a:pt x="26849" y="93049"/>
                  <a:pt x="34469" y="104479"/>
                  <a:pt x="42089" y="115909"/>
                </a:cubicBezTo>
                <a:cubicBezTo>
                  <a:pt x="57329" y="138769"/>
                  <a:pt x="71616" y="160677"/>
                  <a:pt x="83999" y="178774"/>
                </a:cubicBezTo>
                <a:cubicBezTo>
                  <a:pt x="96381" y="196872"/>
                  <a:pt x="106859" y="212112"/>
                  <a:pt x="114479" y="222589"/>
                </a:cubicBezTo>
                <a:cubicBezTo>
                  <a:pt x="122099" y="233067"/>
                  <a:pt x="125909" y="238782"/>
                  <a:pt x="125909" y="238782"/>
                </a:cubicBezTo>
                <a:cubicBezTo>
                  <a:pt x="133529" y="250212"/>
                  <a:pt x="149721" y="253069"/>
                  <a:pt x="161151" y="244497"/>
                </a:cubicBezTo>
                <a:close/>
              </a:path>
            </a:pathLst>
          </a:custGeom>
          <a:solidFill>
            <a:srgbClr val="B9B8F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52" name="任意多边形: 形状 151" descr="cdaf781f-ec67-45b1-a9e7-95b870f68ddb"/>
          <p:cNvSpPr/>
          <p:nvPr/>
        </p:nvSpPr>
        <p:spPr>
          <a:xfrm>
            <a:off x="7279627" y="4707215"/>
            <a:ext cx="97325" cy="97325"/>
          </a:xfrm>
          <a:custGeom>
            <a:gdLst>
              <a:gd name="connsiteX0" fmla="*/ 21628 w 76200"/>
              <a:gd name="connsiteY0" fmla="*/ 70882 h 76200"/>
              <a:gd name="connsiteX1" fmla="*/ 70206 w 76200"/>
              <a:gd name="connsiteY1" fmla="*/ 62310 h 76200"/>
              <a:gd name="connsiteX2" fmla="*/ 61633 w 76200"/>
              <a:gd name="connsiteY2" fmla="*/ 13732 h 76200"/>
              <a:gd name="connsiteX3" fmla="*/ 13056 w 76200"/>
              <a:gd name="connsiteY3" fmla="*/ 22305 h 76200"/>
              <a:gd name="connsiteX4" fmla="*/ 21628 w 76200"/>
              <a:gd name="connsiteY4" fmla="*/ 70882 h 7620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200" h="76200">
                <a:moveTo>
                  <a:pt x="21628" y="70882"/>
                </a:moveTo>
                <a:cubicBezTo>
                  <a:pt x="37821" y="82312"/>
                  <a:pt x="59728" y="78502"/>
                  <a:pt x="70206" y="62310"/>
                </a:cubicBezTo>
                <a:cubicBezTo>
                  <a:pt x="81636" y="46117"/>
                  <a:pt x="77826" y="24210"/>
                  <a:pt x="61633" y="13732"/>
                </a:cubicBezTo>
                <a:cubicBezTo>
                  <a:pt x="45441" y="2302"/>
                  <a:pt x="23533" y="6112"/>
                  <a:pt x="13056" y="22305"/>
                </a:cubicBezTo>
                <a:cubicBezTo>
                  <a:pt x="2578" y="37545"/>
                  <a:pt x="6388" y="59452"/>
                  <a:pt x="21628" y="70882"/>
                </a:cubicBezTo>
                <a:close/>
              </a:path>
            </a:pathLst>
          </a:custGeom>
          <a:solidFill>
            <a:srgbClr val="F7B75D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53" name="任意多边形: 形状 152" descr="0f12791a-d60c-4c3d-b926-2e1e093f39e4"/>
          <p:cNvSpPr/>
          <p:nvPr/>
        </p:nvSpPr>
        <p:spPr>
          <a:xfrm>
            <a:off x="7226370" y="4724901"/>
            <a:ext cx="158153" cy="218982"/>
          </a:xfrm>
          <a:custGeom>
            <a:gdLst>
              <a:gd name="connsiteX0" fmla="*/ 35703 w 123825"/>
              <a:gd name="connsiteY0" fmla="*/ 158000 h 171450"/>
              <a:gd name="connsiteX1" fmla="*/ 112855 w 123825"/>
              <a:gd name="connsiteY1" fmla="*/ 49415 h 171450"/>
              <a:gd name="connsiteX2" fmla="*/ 107140 w 123825"/>
              <a:gd name="connsiteY2" fmla="*/ 14173 h 171450"/>
              <a:gd name="connsiteX3" fmla="*/ 107140 w 123825"/>
              <a:gd name="connsiteY3" fmla="*/ 14173 h 171450"/>
              <a:gd name="connsiteX4" fmla="*/ 51895 w 123825"/>
              <a:gd name="connsiteY4" fmla="*/ 15125 h 171450"/>
              <a:gd name="connsiteX5" fmla="*/ 8080 w 123825"/>
              <a:gd name="connsiteY5" fmla="*/ 141808 h 171450"/>
              <a:gd name="connsiteX6" fmla="*/ 30940 w 123825"/>
              <a:gd name="connsiteY6" fmla="*/ 162763 h 171450"/>
              <a:gd name="connsiteX7" fmla="*/ 35703 w 123825"/>
              <a:gd name="connsiteY7" fmla="*/ 158000 h 17145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3825" h="171450">
                <a:moveTo>
                  <a:pt x="35703" y="158000"/>
                </a:moveTo>
                <a:lnTo>
                  <a:pt x="112855" y="49415"/>
                </a:lnTo>
                <a:cubicBezTo>
                  <a:pt x="121428" y="37985"/>
                  <a:pt x="118570" y="21793"/>
                  <a:pt x="107140" y="14173"/>
                </a:cubicBezTo>
                <a:lnTo>
                  <a:pt x="107140" y="14173"/>
                </a:lnTo>
                <a:cubicBezTo>
                  <a:pt x="95710" y="5600"/>
                  <a:pt x="59515" y="3695"/>
                  <a:pt x="51895" y="15125"/>
                </a:cubicBezTo>
                <a:lnTo>
                  <a:pt x="8080" y="141808"/>
                </a:lnTo>
                <a:cubicBezTo>
                  <a:pt x="3318" y="156095"/>
                  <a:pt x="17605" y="169430"/>
                  <a:pt x="30940" y="162763"/>
                </a:cubicBezTo>
                <a:cubicBezTo>
                  <a:pt x="32845" y="160858"/>
                  <a:pt x="33798" y="159905"/>
                  <a:pt x="35703" y="158000"/>
                </a:cubicBezTo>
                <a:close/>
              </a:path>
            </a:pathLst>
          </a:custGeom>
          <a:solidFill>
            <a:srgbClr val="F7B75D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54" name="任意多边形: 形状 153" descr="5b00ed8a-e24f-43b6-96b8-fea0edb4bd4f"/>
          <p:cNvSpPr/>
          <p:nvPr/>
        </p:nvSpPr>
        <p:spPr>
          <a:xfrm>
            <a:off x="7240632" y="4789531"/>
            <a:ext cx="48663" cy="36497"/>
          </a:xfrm>
          <a:custGeom>
            <a:gdLst>
              <a:gd name="connsiteX0" fmla="*/ 32157 w 38100"/>
              <a:gd name="connsiteY0" fmla="*/ 12149 h 28575"/>
              <a:gd name="connsiteX1" fmla="*/ 32157 w 38100"/>
              <a:gd name="connsiteY1" fmla="*/ 12149 h 28575"/>
              <a:gd name="connsiteX2" fmla="*/ 24537 w 38100"/>
              <a:gd name="connsiteY2" fmla="*/ 7386 h 28575"/>
              <a:gd name="connsiteX3" fmla="*/ 11202 w 38100"/>
              <a:gd name="connsiteY3" fmla="*/ 11196 h 28575"/>
              <a:gd name="connsiteX4" fmla="*/ 7392 w 38100"/>
              <a:gd name="connsiteY4" fmla="*/ 17864 h 28575"/>
              <a:gd name="connsiteX5" fmla="*/ 7392 w 38100"/>
              <a:gd name="connsiteY5" fmla="*/ 17864 h 28575"/>
              <a:gd name="connsiteX6" fmla="*/ 15012 w 38100"/>
              <a:gd name="connsiteY6" fmla="*/ 22627 h 28575"/>
              <a:gd name="connsiteX7" fmla="*/ 28346 w 38100"/>
              <a:gd name="connsiteY7" fmla="*/ 18816 h 28575"/>
              <a:gd name="connsiteX8" fmla="*/ 32157 w 38100"/>
              <a:gd name="connsiteY8" fmla="*/ 12149 h 28575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100" h="28575">
                <a:moveTo>
                  <a:pt x="32157" y="12149"/>
                </a:moveTo>
                <a:lnTo>
                  <a:pt x="32157" y="12149"/>
                </a:lnTo>
                <a:cubicBezTo>
                  <a:pt x="32157" y="8339"/>
                  <a:pt x="28346" y="6434"/>
                  <a:pt x="24537" y="7386"/>
                </a:cubicBezTo>
                <a:lnTo>
                  <a:pt x="11202" y="11196"/>
                </a:lnTo>
                <a:cubicBezTo>
                  <a:pt x="8344" y="12149"/>
                  <a:pt x="6439" y="15007"/>
                  <a:pt x="7392" y="17864"/>
                </a:cubicBezTo>
                <a:lnTo>
                  <a:pt x="7392" y="17864"/>
                </a:lnTo>
                <a:cubicBezTo>
                  <a:pt x="8344" y="21674"/>
                  <a:pt x="11202" y="23579"/>
                  <a:pt x="15012" y="22627"/>
                </a:cubicBezTo>
                <a:lnTo>
                  <a:pt x="28346" y="18816"/>
                </a:lnTo>
                <a:cubicBezTo>
                  <a:pt x="31204" y="17864"/>
                  <a:pt x="32157" y="15007"/>
                  <a:pt x="32157" y="12149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55" name="任意多边形: 形状 154" descr="f2bcccc3-7d82-456c-8e27-350a470089cd"/>
          <p:cNvSpPr/>
          <p:nvPr/>
        </p:nvSpPr>
        <p:spPr>
          <a:xfrm>
            <a:off x="7244282" y="4813862"/>
            <a:ext cx="48663" cy="36497"/>
          </a:xfrm>
          <a:custGeom>
            <a:gdLst>
              <a:gd name="connsiteX0" fmla="*/ 32157 w 38100"/>
              <a:gd name="connsiteY0" fmla="*/ 12149 h 28575"/>
              <a:gd name="connsiteX1" fmla="*/ 32157 w 38100"/>
              <a:gd name="connsiteY1" fmla="*/ 12149 h 28575"/>
              <a:gd name="connsiteX2" fmla="*/ 24537 w 38100"/>
              <a:gd name="connsiteY2" fmla="*/ 7386 h 28575"/>
              <a:gd name="connsiteX3" fmla="*/ 11201 w 38100"/>
              <a:gd name="connsiteY3" fmla="*/ 11196 h 28575"/>
              <a:gd name="connsiteX4" fmla="*/ 7392 w 38100"/>
              <a:gd name="connsiteY4" fmla="*/ 17864 h 28575"/>
              <a:gd name="connsiteX5" fmla="*/ 7392 w 38100"/>
              <a:gd name="connsiteY5" fmla="*/ 17864 h 28575"/>
              <a:gd name="connsiteX6" fmla="*/ 15012 w 38100"/>
              <a:gd name="connsiteY6" fmla="*/ 22627 h 28575"/>
              <a:gd name="connsiteX7" fmla="*/ 28347 w 38100"/>
              <a:gd name="connsiteY7" fmla="*/ 18816 h 28575"/>
              <a:gd name="connsiteX8" fmla="*/ 32157 w 38100"/>
              <a:gd name="connsiteY8" fmla="*/ 12149 h 28575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100" h="28575">
                <a:moveTo>
                  <a:pt x="32157" y="12149"/>
                </a:moveTo>
                <a:lnTo>
                  <a:pt x="32157" y="12149"/>
                </a:lnTo>
                <a:cubicBezTo>
                  <a:pt x="31204" y="8339"/>
                  <a:pt x="28347" y="6434"/>
                  <a:pt x="24537" y="7386"/>
                </a:cubicBezTo>
                <a:lnTo>
                  <a:pt x="11201" y="11196"/>
                </a:lnTo>
                <a:cubicBezTo>
                  <a:pt x="8344" y="12149"/>
                  <a:pt x="6439" y="15007"/>
                  <a:pt x="7392" y="17864"/>
                </a:cubicBezTo>
                <a:lnTo>
                  <a:pt x="7392" y="17864"/>
                </a:lnTo>
                <a:cubicBezTo>
                  <a:pt x="7392" y="21674"/>
                  <a:pt x="11201" y="23579"/>
                  <a:pt x="15012" y="22627"/>
                </a:cubicBezTo>
                <a:lnTo>
                  <a:pt x="28347" y="18816"/>
                </a:lnTo>
                <a:cubicBezTo>
                  <a:pt x="30251" y="17864"/>
                  <a:pt x="32157" y="15007"/>
                  <a:pt x="32157" y="12149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56" name="任意多边形: 形状 155" descr="151a47f5-5350-455a-a985-ccc7c12bac6e"/>
          <p:cNvSpPr/>
          <p:nvPr/>
        </p:nvSpPr>
        <p:spPr>
          <a:xfrm>
            <a:off x="7297951" y="4725187"/>
            <a:ext cx="60828" cy="60828"/>
          </a:xfrm>
          <a:custGeom>
            <a:gdLst>
              <a:gd name="connsiteX0" fmla="*/ 15854 w 47625"/>
              <a:gd name="connsiteY0" fmla="*/ 45381 h 47625"/>
              <a:gd name="connsiteX1" fmla="*/ 45381 w 47625"/>
              <a:gd name="connsiteY1" fmla="*/ 40619 h 47625"/>
              <a:gd name="connsiteX2" fmla="*/ 40619 w 47625"/>
              <a:gd name="connsiteY2" fmla="*/ 11091 h 47625"/>
              <a:gd name="connsiteX3" fmla="*/ 11091 w 47625"/>
              <a:gd name="connsiteY3" fmla="*/ 15854 h 47625"/>
              <a:gd name="connsiteX4" fmla="*/ 15854 w 47625"/>
              <a:gd name="connsiteY4" fmla="*/ 45381 h 47625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625" h="47625">
                <a:moveTo>
                  <a:pt x="15854" y="45381"/>
                </a:moveTo>
                <a:cubicBezTo>
                  <a:pt x="25379" y="52048"/>
                  <a:pt x="38714" y="50144"/>
                  <a:pt x="45381" y="40619"/>
                </a:cubicBezTo>
                <a:cubicBezTo>
                  <a:pt x="52049" y="31094"/>
                  <a:pt x="50144" y="17759"/>
                  <a:pt x="40619" y="11091"/>
                </a:cubicBezTo>
                <a:cubicBezTo>
                  <a:pt x="31094" y="4423"/>
                  <a:pt x="17759" y="6329"/>
                  <a:pt x="11091" y="15854"/>
                </a:cubicBezTo>
                <a:cubicBezTo>
                  <a:pt x="4424" y="25379"/>
                  <a:pt x="6329" y="38714"/>
                  <a:pt x="15854" y="45381"/>
                </a:cubicBezTo>
                <a:close/>
              </a:path>
            </a:pathLst>
          </a:custGeom>
          <a:solidFill>
            <a:srgbClr val="2747B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57" name="任意多边形: 形状 156" descr="f02f1ff8-e948-4a14-991d-20e6c3e91d53"/>
          <p:cNvSpPr/>
          <p:nvPr/>
        </p:nvSpPr>
        <p:spPr>
          <a:xfrm>
            <a:off x="7334625" y="3960922"/>
            <a:ext cx="267644" cy="255478"/>
          </a:xfrm>
          <a:custGeom>
            <a:gdLst>
              <a:gd name="connsiteX0" fmla="*/ 150019 w 209550"/>
              <a:gd name="connsiteY0" fmla="*/ 164650 h 200025"/>
              <a:gd name="connsiteX1" fmla="*/ 153829 w 209550"/>
              <a:gd name="connsiteY1" fmla="*/ 193225 h 200025"/>
              <a:gd name="connsiteX2" fmla="*/ 160496 w 209550"/>
              <a:gd name="connsiteY2" fmla="*/ 191320 h 200025"/>
              <a:gd name="connsiteX3" fmla="*/ 169069 w 209550"/>
              <a:gd name="connsiteY3" fmla="*/ 179890 h 200025"/>
              <a:gd name="connsiteX4" fmla="*/ 169069 w 209550"/>
              <a:gd name="connsiteY4" fmla="*/ 179890 h 200025"/>
              <a:gd name="connsiteX5" fmla="*/ 172879 w 209550"/>
              <a:gd name="connsiteY5" fmla="*/ 171317 h 200025"/>
              <a:gd name="connsiteX6" fmla="*/ 189071 w 209550"/>
              <a:gd name="connsiteY6" fmla="*/ 154172 h 200025"/>
              <a:gd name="connsiteX7" fmla="*/ 202406 w 209550"/>
              <a:gd name="connsiteY7" fmla="*/ 128455 h 200025"/>
              <a:gd name="connsiteX8" fmla="*/ 198596 w 209550"/>
              <a:gd name="connsiteY8" fmla="*/ 107500 h 200025"/>
              <a:gd name="connsiteX9" fmla="*/ 198596 w 209550"/>
              <a:gd name="connsiteY9" fmla="*/ 57017 h 200025"/>
              <a:gd name="connsiteX10" fmla="*/ 175736 w 209550"/>
              <a:gd name="connsiteY10" fmla="*/ 32252 h 200025"/>
              <a:gd name="connsiteX11" fmla="*/ 121444 w 209550"/>
              <a:gd name="connsiteY11" fmla="*/ 15107 h 200025"/>
              <a:gd name="connsiteX12" fmla="*/ 72866 w 209550"/>
              <a:gd name="connsiteY12" fmla="*/ 8440 h 200025"/>
              <a:gd name="connsiteX13" fmla="*/ 44291 w 209550"/>
              <a:gd name="connsiteY13" fmla="*/ 39872 h 200025"/>
              <a:gd name="connsiteX14" fmla="*/ 7144 w 209550"/>
              <a:gd name="connsiteY14" fmla="*/ 82735 h 200025"/>
              <a:gd name="connsiteX15" fmla="*/ 50959 w 209550"/>
              <a:gd name="connsiteY15" fmla="*/ 129407 h 200025"/>
              <a:gd name="connsiteX16" fmla="*/ 150019 w 209550"/>
              <a:gd name="connsiteY16" fmla="*/ 164650 h 200025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09550" h="200025">
                <a:moveTo>
                  <a:pt x="150019" y="164650"/>
                </a:moveTo>
                <a:lnTo>
                  <a:pt x="153829" y="193225"/>
                </a:lnTo>
                <a:lnTo>
                  <a:pt x="160496" y="191320"/>
                </a:lnTo>
                <a:cubicBezTo>
                  <a:pt x="165259" y="189415"/>
                  <a:pt x="169069" y="185605"/>
                  <a:pt x="169069" y="179890"/>
                </a:cubicBezTo>
                <a:lnTo>
                  <a:pt x="169069" y="179890"/>
                </a:lnTo>
                <a:cubicBezTo>
                  <a:pt x="169069" y="176080"/>
                  <a:pt x="170974" y="173222"/>
                  <a:pt x="172879" y="171317"/>
                </a:cubicBezTo>
                <a:lnTo>
                  <a:pt x="189071" y="154172"/>
                </a:lnTo>
                <a:cubicBezTo>
                  <a:pt x="195739" y="147505"/>
                  <a:pt x="200501" y="137980"/>
                  <a:pt x="202406" y="128455"/>
                </a:cubicBezTo>
                <a:cubicBezTo>
                  <a:pt x="203359" y="120835"/>
                  <a:pt x="203359" y="113215"/>
                  <a:pt x="198596" y="107500"/>
                </a:cubicBezTo>
                <a:cubicBezTo>
                  <a:pt x="191929" y="98927"/>
                  <a:pt x="213836" y="76067"/>
                  <a:pt x="198596" y="57017"/>
                </a:cubicBezTo>
                <a:cubicBezTo>
                  <a:pt x="191929" y="48445"/>
                  <a:pt x="180499" y="41777"/>
                  <a:pt x="175736" y="32252"/>
                </a:cubicBezTo>
                <a:cubicBezTo>
                  <a:pt x="160496" y="820"/>
                  <a:pt x="137636" y="3677"/>
                  <a:pt x="121444" y="15107"/>
                </a:cubicBezTo>
                <a:cubicBezTo>
                  <a:pt x="107156" y="25585"/>
                  <a:pt x="101441" y="4630"/>
                  <a:pt x="72866" y="8440"/>
                </a:cubicBezTo>
                <a:cubicBezTo>
                  <a:pt x="50959" y="11297"/>
                  <a:pt x="42386" y="26537"/>
                  <a:pt x="44291" y="39872"/>
                </a:cubicBezTo>
                <a:cubicBezTo>
                  <a:pt x="44291" y="39872"/>
                  <a:pt x="7144" y="41777"/>
                  <a:pt x="7144" y="82735"/>
                </a:cubicBezTo>
                <a:cubicBezTo>
                  <a:pt x="7144" y="124645"/>
                  <a:pt x="50959" y="129407"/>
                  <a:pt x="50959" y="129407"/>
                </a:cubicBezTo>
                <a:lnTo>
                  <a:pt x="150019" y="164650"/>
                </a:lnTo>
                <a:close/>
              </a:path>
            </a:pathLst>
          </a:custGeom>
          <a:solidFill>
            <a:srgbClr val="2747B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58" name="任意多边形: 形状 157" descr="02be0e7f-1960-443d-a61a-1dab713d1f60"/>
          <p:cNvSpPr/>
          <p:nvPr/>
        </p:nvSpPr>
        <p:spPr>
          <a:xfrm>
            <a:off x="7459930" y="4080583"/>
            <a:ext cx="97325" cy="206816"/>
          </a:xfrm>
          <a:custGeom>
            <a:gdLst>
              <a:gd name="connsiteX0" fmla="*/ 7144 w 76200"/>
              <a:gd name="connsiteY0" fmla="*/ 39529 h 161925"/>
              <a:gd name="connsiteX1" fmla="*/ 12859 w 76200"/>
              <a:gd name="connsiteY1" fmla="*/ 110014 h 161925"/>
              <a:gd name="connsiteX2" fmla="*/ 16669 w 76200"/>
              <a:gd name="connsiteY2" fmla="*/ 155734 h 161925"/>
              <a:gd name="connsiteX3" fmla="*/ 70961 w 76200"/>
              <a:gd name="connsiteY3" fmla="*/ 150971 h 161925"/>
              <a:gd name="connsiteX4" fmla="*/ 58579 w 76200"/>
              <a:gd name="connsiteY4" fmla="*/ 39529 h 161925"/>
              <a:gd name="connsiteX5" fmla="*/ 54769 w 76200"/>
              <a:gd name="connsiteY5" fmla="*/ 7144 h 161925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6200" h="161925">
                <a:moveTo>
                  <a:pt x="7144" y="39529"/>
                </a:moveTo>
                <a:lnTo>
                  <a:pt x="12859" y="110014"/>
                </a:lnTo>
                <a:lnTo>
                  <a:pt x="16669" y="155734"/>
                </a:lnTo>
                <a:lnTo>
                  <a:pt x="70961" y="150971"/>
                </a:lnTo>
                <a:lnTo>
                  <a:pt x="58579" y="39529"/>
                </a:lnTo>
                <a:lnTo>
                  <a:pt x="54769" y="7144"/>
                </a:lnTo>
                <a:close/>
              </a:path>
            </a:pathLst>
          </a:custGeom>
          <a:solidFill>
            <a:srgbClr val="F99AB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59" name="任意多边形: 形状 158" descr="bc1ab5bb-e2e0-44b0-bcd9-f706c143ad10"/>
          <p:cNvSpPr/>
          <p:nvPr/>
        </p:nvSpPr>
        <p:spPr>
          <a:xfrm>
            <a:off x="7463580" y="4166960"/>
            <a:ext cx="60828" cy="60828"/>
          </a:xfrm>
          <a:custGeom>
            <a:gdLst>
              <a:gd name="connsiteX0" fmla="*/ 46196 w 47625"/>
              <a:gd name="connsiteY0" fmla="*/ 7144 h 47625"/>
              <a:gd name="connsiteX1" fmla="*/ 46196 w 47625"/>
              <a:gd name="connsiteY1" fmla="*/ 18574 h 47625"/>
              <a:gd name="connsiteX2" fmla="*/ 10001 w 47625"/>
              <a:gd name="connsiteY2" fmla="*/ 42386 h 47625"/>
              <a:gd name="connsiteX3" fmla="*/ 7144 w 47625"/>
              <a:gd name="connsiteY3" fmla="*/ 7144 h 47625"/>
              <a:gd name="connsiteX4" fmla="*/ 46196 w 47625"/>
              <a:gd name="connsiteY4" fmla="*/ 7144 h 47625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625" h="47625">
                <a:moveTo>
                  <a:pt x="46196" y="7144"/>
                </a:moveTo>
                <a:lnTo>
                  <a:pt x="46196" y="18574"/>
                </a:lnTo>
                <a:cubicBezTo>
                  <a:pt x="37624" y="30004"/>
                  <a:pt x="23336" y="37624"/>
                  <a:pt x="10001" y="42386"/>
                </a:cubicBezTo>
                <a:lnTo>
                  <a:pt x="7144" y="7144"/>
                </a:lnTo>
                <a:lnTo>
                  <a:pt x="46196" y="7144"/>
                </a:lnTo>
                <a:close/>
              </a:path>
            </a:pathLst>
          </a:custGeom>
          <a:solidFill>
            <a:srgbClr val="F99AB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60" name="任意多边形: 形状 159" descr="72dd3fdd-755a-48b0-ba74-abec85a21f27"/>
          <p:cNvSpPr/>
          <p:nvPr/>
        </p:nvSpPr>
        <p:spPr>
          <a:xfrm>
            <a:off x="7376855" y="4024621"/>
            <a:ext cx="158153" cy="194650"/>
          </a:xfrm>
          <a:custGeom>
            <a:gdLst>
              <a:gd name="connsiteX0" fmla="*/ 56947 w 123825"/>
              <a:gd name="connsiteY0" fmla="*/ 150971 h 152400"/>
              <a:gd name="connsiteX1" fmla="*/ 48375 w 123825"/>
              <a:gd name="connsiteY1" fmla="*/ 150971 h 152400"/>
              <a:gd name="connsiteX2" fmla="*/ 7417 w 123825"/>
              <a:gd name="connsiteY2" fmla="*/ 94774 h 152400"/>
              <a:gd name="connsiteX3" fmla="*/ 7417 w 123825"/>
              <a:gd name="connsiteY3" fmla="*/ 45244 h 152400"/>
              <a:gd name="connsiteX4" fmla="*/ 45517 w 123825"/>
              <a:gd name="connsiteY4" fmla="*/ 7144 h 152400"/>
              <a:gd name="connsiteX5" fmla="*/ 88380 w 123825"/>
              <a:gd name="connsiteY5" fmla="*/ 7144 h 152400"/>
              <a:gd name="connsiteX6" fmla="*/ 117907 w 123825"/>
              <a:gd name="connsiteY6" fmla="*/ 36671 h 152400"/>
              <a:gd name="connsiteX7" fmla="*/ 117907 w 123825"/>
              <a:gd name="connsiteY7" fmla="*/ 106204 h 152400"/>
              <a:gd name="connsiteX8" fmla="*/ 56947 w 123825"/>
              <a:gd name="connsiteY8" fmla="*/ 150971 h 15240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3825" h="152400">
                <a:moveTo>
                  <a:pt x="56947" y="150971"/>
                </a:moveTo>
                <a:lnTo>
                  <a:pt x="48375" y="150971"/>
                </a:lnTo>
                <a:cubicBezTo>
                  <a:pt x="29325" y="150971"/>
                  <a:pt x="7417" y="113824"/>
                  <a:pt x="7417" y="94774"/>
                </a:cubicBezTo>
                <a:cubicBezTo>
                  <a:pt x="7417" y="71914"/>
                  <a:pt x="9322" y="60484"/>
                  <a:pt x="7417" y="45244"/>
                </a:cubicBezTo>
                <a:cubicBezTo>
                  <a:pt x="4560" y="24289"/>
                  <a:pt x="24562" y="7144"/>
                  <a:pt x="45517" y="7144"/>
                </a:cubicBezTo>
                <a:lnTo>
                  <a:pt x="88380" y="7144"/>
                </a:lnTo>
                <a:cubicBezTo>
                  <a:pt x="104572" y="7144"/>
                  <a:pt x="117907" y="20479"/>
                  <a:pt x="117907" y="36671"/>
                </a:cubicBezTo>
                <a:lnTo>
                  <a:pt x="117907" y="106204"/>
                </a:lnTo>
                <a:cubicBezTo>
                  <a:pt x="117907" y="130969"/>
                  <a:pt x="81712" y="150971"/>
                  <a:pt x="56947" y="150971"/>
                </a:cubicBezTo>
                <a:close/>
              </a:path>
            </a:pathLst>
          </a:custGeom>
          <a:solidFill>
            <a:srgbClr val="F99AB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61" name="任意多边形: 形状 160" descr="63896084-a29a-4ddb-97a0-280ec774e92d"/>
          <p:cNvSpPr/>
          <p:nvPr/>
        </p:nvSpPr>
        <p:spPr>
          <a:xfrm>
            <a:off x="7434306" y="4013842"/>
            <a:ext cx="121656" cy="145988"/>
          </a:xfrm>
          <a:custGeom>
            <a:gdLst>
              <a:gd name="connsiteX0" fmla="*/ 7203 w 95250"/>
              <a:gd name="connsiteY0" fmla="*/ 15584 h 114300"/>
              <a:gd name="connsiteX1" fmla="*/ 56733 w 95250"/>
              <a:gd name="connsiteY1" fmla="*/ 45111 h 114300"/>
              <a:gd name="connsiteX2" fmla="*/ 83403 w 95250"/>
              <a:gd name="connsiteY2" fmla="*/ 111786 h 114300"/>
              <a:gd name="connsiteX3" fmla="*/ 88166 w 95250"/>
              <a:gd name="connsiteY3" fmla="*/ 90831 h 114300"/>
              <a:gd name="connsiteX4" fmla="*/ 73878 w 95250"/>
              <a:gd name="connsiteY4" fmla="*/ 10821 h 114300"/>
              <a:gd name="connsiteX5" fmla="*/ 7203 w 95250"/>
              <a:gd name="connsiteY5" fmla="*/ 15584 h 11430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5250" h="114300">
                <a:moveTo>
                  <a:pt x="7203" y="15584"/>
                </a:moveTo>
                <a:cubicBezTo>
                  <a:pt x="7203" y="15584"/>
                  <a:pt x="3393" y="47016"/>
                  <a:pt x="56733" y="45111"/>
                </a:cubicBezTo>
                <a:cubicBezTo>
                  <a:pt x="56733" y="45111"/>
                  <a:pt x="54828" y="107976"/>
                  <a:pt x="83403" y="111786"/>
                </a:cubicBezTo>
                <a:lnTo>
                  <a:pt x="88166" y="90831"/>
                </a:lnTo>
                <a:cubicBezTo>
                  <a:pt x="88166" y="90831"/>
                  <a:pt x="99596" y="22251"/>
                  <a:pt x="73878" y="10821"/>
                </a:cubicBezTo>
                <a:cubicBezTo>
                  <a:pt x="48161" y="344"/>
                  <a:pt x="7203" y="15584"/>
                  <a:pt x="7203" y="15584"/>
                </a:cubicBezTo>
                <a:close/>
              </a:path>
            </a:pathLst>
          </a:custGeom>
          <a:solidFill>
            <a:srgbClr val="2747B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62" name="任意多边形: 形状 161" descr="61bdb12a-e9cc-4639-9957-e81903b03a4f"/>
          <p:cNvSpPr/>
          <p:nvPr/>
        </p:nvSpPr>
        <p:spPr>
          <a:xfrm>
            <a:off x="7459930" y="4221267"/>
            <a:ext cx="109491" cy="36497"/>
          </a:xfrm>
          <a:custGeom>
            <a:gdLst>
              <a:gd name="connsiteX0" fmla="*/ 81439 w 85725"/>
              <a:gd name="connsiteY0" fmla="*/ 11297 h 28575"/>
              <a:gd name="connsiteX1" fmla="*/ 61436 w 85725"/>
              <a:gd name="connsiteY1" fmla="*/ 7487 h 28575"/>
              <a:gd name="connsiteX2" fmla="*/ 37624 w 85725"/>
              <a:gd name="connsiteY2" fmla="*/ 11297 h 28575"/>
              <a:gd name="connsiteX3" fmla="*/ 7144 w 85725"/>
              <a:gd name="connsiteY3" fmla="*/ 24632 h 28575"/>
              <a:gd name="connsiteX4" fmla="*/ 81439 w 85725"/>
              <a:gd name="connsiteY4" fmla="*/ 11297 h 28575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725" h="28575">
                <a:moveTo>
                  <a:pt x="81439" y="11297"/>
                </a:moveTo>
                <a:cubicBezTo>
                  <a:pt x="75724" y="7487"/>
                  <a:pt x="68104" y="6535"/>
                  <a:pt x="61436" y="7487"/>
                </a:cubicBezTo>
                <a:lnTo>
                  <a:pt x="37624" y="11297"/>
                </a:lnTo>
                <a:cubicBezTo>
                  <a:pt x="26194" y="13202"/>
                  <a:pt x="15716" y="17965"/>
                  <a:pt x="7144" y="24632"/>
                </a:cubicBezTo>
                <a:cubicBezTo>
                  <a:pt x="31909" y="29395"/>
                  <a:pt x="61436" y="26537"/>
                  <a:pt x="81439" y="11297"/>
                </a:cubicBezTo>
                <a:close/>
              </a:path>
            </a:pathLst>
          </a:custGeom>
          <a:solidFill>
            <a:srgbClr val="F99AB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63" name="任意多边形: 形状 162" descr="416fbaae-f0ee-48d8-babf-d81a4b729ad7"/>
          <p:cNvSpPr/>
          <p:nvPr/>
        </p:nvSpPr>
        <p:spPr>
          <a:xfrm>
            <a:off x="7424879" y="4226571"/>
            <a:ext cx="206816" cy="291975"/>
          </a:xfrm>
          <a:custGeom>
            <a:gdLst>
              <a:gd name="connsiteX0" fmla="*/ 146030 w 161925"/>
              <a:gd name="connsiteY0" fmla="*/ 49054 h 228600"/>
              <a:gd name="connsiteX1" fmla="*/ 108882 w 161925"/>
              <a:gd name="connsiteY1" fmla="*/ 7144 h 228600"/>
              <a:gd name="connsiteX2" fmla="*/ 34587 w 161925"/>
              <a:gd name="connsiteY2" fmla="*/ 19526 h 228600"/>
              <a:gd name="connsiteX3" fmla="*/ 7917 w 161925"/>
              <a:gd name="connsiteY3" fmla="*/ 84296 h 228600"/>
              <a:gd name="connsiteX4" fmla="*/ 32682 w 161925"/>
              <a:gd name="connsiteY4" fmla="*/ 226219 h 228600"/>
              <a:gd name="connsiteX5" fmla="*/ 160317 w 161925"/>
              <a:gd name="connsiteY5" fmla="*/ 209074 h 228600"/>
              <a:gd name="connsiteX6" fmla="*/ 146030 w 161925"/>
              <a:gd name="connsiteY6" fmla="*/ 49054 h 22860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1925" h="228600">
                <a:moveTo>
                  <a:pt x="146030" y="49054"/>
                </a:moveTo>
                <a:cubicBezTo>
                  <a:pt x="144125" y="30004"/>
                  <a:pt x="126980" y="12859"/>
                  <a:pt x="108882" y="7144"/>
                </a:cubicBezTo>
                <a:cubicBezTo>
                  <a:pt x="88880" y="22384"/>
                  <a:pt x="59352" y="26194"/>
                  <a:pt x="34587" y="19526"/>
                </a:cubicBezTo>
                <a:cubicBezTo>
                  <a:pt x="14585" y="33814"/>
                  <a:pt x="4107" y="58579"/>
                  <a:pt x="7917" y="84296"/>
                </a:cubicBezTo>
                <a:lnTo>
                  <a:pt x="32682" y="226219"/>
                </a:lnTo>
                <a:lnTo>
                  <a:pt x="160317" y="209074"/>
                </a:lnTo>
                <a:cubicBezTo>
                  <a:pt x="160317" y="209074"/>
                  <a:pt x="150792" y="90964"/>
                  <a:pt x="146030" y="49054"/>
                </a:cubicBezTo>
                <a:close/>
              </a:path>
            </a:pathLst>
          </a:custGeom>
          <a:solidFill>
            <a:srgbClr val="8EDEF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64" name="任意多边形: 形状 163" descr="68ad88c9-5198-474e-8509-55af53d475b1"/>
          <p:cNvSpPr/>
          <p:nvPr/>
        </p:nvSpPr>
        <p:spPr>
          <a:xfrm>
            <a:off x="6989874" y="4471101"/>
            <a:ext cx="656945" cy="389301"/>
          </a:xfrm>
          <a:custGeom>
            <a:gdLst>
              <a:gd name="connsiteX0" fmla="*/ 13221 w 514350"/>
              <a:gd name="connsiteY0" fmla="*/ 263366 h 304800"/>
              <a:gd name="connsiteX1" fmla="*/ 26556 w 514350"/>
              <a:gd name="connsiteY1" fmla="*/ 248126 h 304800"/>
              <a:gd name="connsiteX2" fmla="*/ 62751 w 514350"/>
              <a:gd name="connsiteY2" fmla="*/ 209074 h 304800"/>
              <a:gd name="connsiteX3" fmla="*/ 161811 w 514350"/>
              <a:gd name="connsiteY3" fmla="*/ 108109 h 304800"/>
              <a:gd name="connsiteX4" fmla="*/ 163716 w 514350"/>
              <a:gd name="connsiteY4" fmla="*/ 106204 h 304800"/>
              <a:gd name="connsiteX5" fmla="*/ 167526 w 514350"/>
              <a:gd name="connsiteY5" fmla="*/ 103346 h 304800"/>
              <a:gd name="connsiteX6" fmla="*/ 176099 w 514350"/>
              <a:gd name="connsiteY6" fmla="*/ 97631 h 304800"/>
              <a:gd name="connsiteX7" fmla="*/ 195149 w 514350"/>
              <a:gd name="connsiteY7" fmla="*/ 90011 h 304800"/>
              <a:gd name="connsiteX8" fmla="*/ 199911 w 514350"/>
              <a:gd name="connsiteY8" fmla="*/ 89059 h 304800"/>
              <a:gd name="connsiteX9" fmla="*/ 356121 w 514350"/>
              <a:gd name="connsiteY9" fmla="*/ 72866 h 304800"/>
              <a:gd name="connsiteX10" fmla="*/ 369456 w 514350"/>
              <a:gd name="connsiteY10" fmla="*/ 27146 h 304800"/>
              <a:gd name="connsiteX11" fmla="*/ 498044 w 514350"/>
              <a:gd name="connsiteY11" fmla="*/ 7144 h 304800"/>
              <a:gd name="connsiteX12" fmla="*/ 514236 w 514350"/>
              <a:gd name="connsiteY12" fmla="*/ 55721 h 304800"/>
              <a:gd name="connsiteX13" fmla="*/ 506616 w 514350"/>
              <a:gd name="connsiteY13" fmla="*/ 110014 h 304800"/>
              <a:gd name="connsiteX14" fmla="*/ 462801 w 514350"/>
              <a:gd name="connsiteY14" fmla="*/ 143351 h 304800"/>
              <a:gd name="connsiteX15" fmla="*/ 435179 w 514350"/>
              <a:gd name="connsiteY15" fmla="*/ 145256 h 304800"/>
              <a:gd name="connsiteX16" fmla="*/ 419939 w 514350"/>
              <a:gd name="connsiteY16" fmla="*/ 146209 h 304800"/>
              <a:gd name="connsiteX17" fmla="*/ 366599 w 514350"/>
              <a:gd name="connsiteY17" fmla="*/ 150019 h 304800"/>
              <a:gd name="connsiteX18" fmla="*/ 331356 w 514350"/>
              <a:gd name="connsiteY18" fmla="*/ 151924 h 304800"/>
              <a:gd name="connsiteX19" fmla="*/ 291351 w 514350"/>
              <a:gd name="connsiteY19" fmla="*/ 153829 h 304800"/>
              <a:gd name="connsiteX20" fmla="*/ 248489 w 514350"/>
              <a:gd name="connsiteY20" fmla="*/ 155734 h 304800"/>
              <a:gd name="connsiteX21" fmla="*/ 210389 w 514350"/>
              <a:gd name="connsiteY21" fmla="*/ 157639 h 304800"/>
              <a:gd name="connsiteX22" fmla="*/ 208484 w 514350"/>
              <a:gd name="connsiteY22" fmla="*/ 157639 h 304800"/>
              <a:gd name="connsiteX23" fmla="*/ 207531 w 514350"/>
              <a:gd name="connsiteY23" fmla="*/ 157639 h 304800"/>
              <a:gd name="connsiteX24" fmla="*/ 207531 w 514350"/>
              <a:gd name="connsiteY24" fmla="*/ 157639 h 304800"/>
              <a:gd name="connsiteX25" fmla="*/ 207531 w 514350"/>
              <a:gd name="connsiteY25" fmla="*/ 157639 h 304800"/>
              <a:gd name="connsiteX26" fmla="*/ 207531 w 514350"/>
              <a:gd name="connsiteY26" fmla="*/ 157639 h 304800"/>
              <a:gd name="connsiteX27" fmla="*/ 207531 w 514350"/>
              <a:gd name="connsiteY27" fmla="*/ 157639 h 304800"/>
              <a:gd name="connsiteX28" fmla="*/ 191339 w 514350"/>
              <a:gd name="connsiteY28" fmla="*/ 171926 h 304800"/>
              <a:gd name="connsiteX29" fmla="*/ 159906 w 514350"/>
              <a:gd name="connsiteY29" fmla="*/ 200501 h 304800"/>
              <a:gd name="connsiteX30" fmla="*/ 102756 w 514350"/>
              <a:gd name="connsiteY30" fmla="*/ 250031 h 304800"/>
              <a:gd name="connsiteX31" fmla="*/ 61799 w 514350"/>
              <a:gd name="connsiteY31" fmla="*/ 284321 h 304800"/>
              <a:gd name="connsiteX32" fmla="*/ 46559 w 514350"/>
              <a:gd name="connsiteY32" fmla="*/ 297656 h 304800"/>
              <a:gd name="connsiteX33" fmla="*/ 13221 w 514350"/>
              <a:gd name="connsiteY33" fmla="*/ 296704 h 304800"/>
              <a:gd name="connsiteX34" fmla="*/ 13221 w 514350"/>
              <a:gd name="connsiteY34" fmla="*/ 263366 h 30480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14350" h="304800">
                <a:moveTo>
                  <a:pt x="13221" y="263366"/>
                </a:moveTo>
                <a:cubicBezTo>
                  <a:pt x="13221" y="263366"/>
                  <a:pt x="17984" y="257651"/>
                  <a:pt x="26556" y="248126"/>
                </a:cubicBezTo>
                <a:cubicBezTo>
                  <a:pt x="35129" y="238601"/>
                  <a:pt x="47511" y="225266"/>
                  <a:pt x="62751" y="209074"/>
                </a:cubicBezTo>
                <a:cubicBezTo>
                  <a:pt x="77991" y="192881"/>
                  <a:pt x="161811" y="108109"/>
                  <a:pt x="161811" y="108109"/>
                </a:cubicBezTo>
                <a:lnTo>
                  <a:pt x="163716" y="106204"/>
                </a:lnTo>
                <a:cubicBezTo>
                  <a:pt x="164669" y="105251"/>
                  <a:pt x="166574" y="104299"/>
                  <a:pt x="167526" y="103346"/>
                </a:cubicBezTo>
                <a:cubicBezTo>
                  <a:pt x="170384" y="101441"/>
                  <a:pt x="173241" y="99536"/>
                  <a:pt x="176099" y="97631"/>
                </a:cubicBezTo>
                <a:cubicBezTo>
                  <a:pt x="181814" y="93821"/>
                  <a:pt x="188481" y="91916"/>
                  <a:pt x="195149" y="90011"/>
                </a:cubicBezTo>
                <a:cubicBezTo>
                  <a:pt x="197054" y="90011"/>
                  <a:pt x="198959" y="89059"/>
                  <a:pt x="199911" y="89059"/>
                </a:cubicBezTo>
                <a:cubicBezTo>
                  <a:pt x="200864" y="89059"/>
                  <a:pt x="343739" y="75724"/>
                  <a:pt x="356121" y="72866"/>
                </a:cubicBezTo>
                <a:cubicBezTo>
                  <a:pt x="378029" y="67151"/>
                  <a:pt x="369456" y="27146"/>
                  <a:pt x="369456" y="27146"/>
                </a:cubicBezTo>
                <a:lnTo>
                  <a:pt x="498044" y="7144"/>
                </a:lnTo>
                <a:cubicBezTo>
                  <a:pt x="498996" y="25241"/>
                  <a:pt x="510426" y="43339"/>
                  <a:pt x="514236" y="55721"/>
                </a:cubicBezTo>
                <a:cubicBezTo>
                  <a:pt x="518999" y="74771"/>
                  <a:pt x="516141" y="94774"/>
                  <a:pt x="506616" y="110014"/>
                </a:cubicBezTo>
                <a:cubicBezTo>
                  <a:pt x="497091" y="126206"/>
                  <a:pt x="481851" y="138589"/>
                  <a:pt x="462801" y="143351"/>
                </a:cubicBezTo>
                <a:cubicBezTo>
                  <a:pt x="453276" y="146209"/>
                  <a:pt x="443751" y="146209"/>
                  <a:pt x="435179" y="145256"/>
                </a:cubicBezTo>
                <a:cubicBezTo>
                  <a:pt x="431369" y="145256"/>
                  <a:pt x="426606" y="146209"/>
                  <a:pt x="419939" y="146209"/>
                </a:cubicBezTo>
                <a:cubicBezTo>
                  <a:pt x="407556" y="147161"/>
                  <a:pt x="388506" y="149066"/>
                  <a:pt x="366599" y="150019"/>
                </a:cubicBezTo>
                <a:cubicBezTo>
                  <a:pt x="355169" y="150971"/>
                  <a:pt x="343739" y="151924"/>
                  <a:pt x="331356" y="151924"/>
                </a:cubicBezTo>
                <a:cubicBezTo>
                  <a:pt x="318974" y="152876"/>
                  <a:pt x="305639" y="153829"/>
                  <a:pt x="291351" y="153829"/>
                </a:cubicBezTo>
                <a:cubicBezTo>
                  <a:pt x="278016" y="154781"/>
                  <a:pt x="263729" y="155734"/>
                  <a:pt x="248489" y="155734"/>
                </a:cubicBezTo>
                <a:cubicBezTo>
                  <a:pt x="236106" y="156686"/>
                  <a:pt x="222771" y="156686"/>
                  <a:pt x="210389" y="157639"/>
                </a:cubicBezTo>
                <a:cubicBezTo>
                  <a:pt x="209436" y="157639"/>
                  <a:pt x="209436" y="157639"/>
                  <a:pt x="208484" y="157639"/>
                </a:cubicBezTo>
                <a:cubicBezTo>
                  <a:pt x="208484" y="157639"/>
                  <a:pt x="208484" y="157639"/>
                  <a:pt x="207531" y="157639"/>
                </a:cubicBezTo>
                <a:lnTo>
                  <a:pt x="207531" y="157639"/>
                </a:lnTo>
                <a:cubicBezTo>
                  <a:pt x="207531" y="157639"/>
                  <a:pt x="207531" y="157639"/>
                  <a:pt x="207531" y="157639"/>
                </a:cubicBezTo>
                <a:lnTo>
                  <a:pt x="207531" y="157639"/>
                </a:lnTo>
                <a:lnTo>
                  <a:pt x="207531" y="157639"/>
                </a:lnTo>
                <a:cubicBezTo>
                  <a:pt x="201816" y="162401"/>
                  <a:pt x="197054" y="167164"/>
                  <a:pt x="191339" y="171926"/>
                </a:cubicBezTo>
                <a:cubicBezTo>
                  <a:pt x="180861" y="181451"/>
                  <a:pt x="170384" y="190976"/>
                  <a:pt x="159906" y="200501"/>
                </a:cubicBezTo>
                <a:cubicBezTo>
                  <a:pt x="138951" y="218599"/>
                  <a:pt x="119901" y="235744"/>
                  <a:pt x="102756" y="250031"/>
                </a:cubicBezTo>
                <a:cubicBezTo>
                  <a:pt x="86564" y="264319"/>
                  <a:pt x="72276" y="276701"/>
                  <a:pt x="61799" y="284321"/>
                </a:cubicBezTo>
                <a:cubicBezTo>
                  <a:pt x="52274" y="292894"/>
                  <a:pt x="46559" y="297656"/>
                  <a:pt x="46559" y="297656"/>
                </a:cubicBezTo>
                <a:cubicBezTo>
                  <a:pt x="37034" y="305276"/>
                  <a:pt x="22746" y="305276"/>
                  <a:pt x="13221" y="296704"/>
                </a:cubicBezTo>
                <a:cubicBezTo>
                  <a:pt x="5601" y="290036"/>
                  <a:pt x="4649" y="273844"/>
                  <a:pt x="13221" y="263366"/>
                </a:cubicBezTo>
                <a:close/>
              </a:path>
            </a:pathLst>
          </a:custGeom>
          <a:solidFill>
            <a:srgbClr val="B9B8F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65" name="任意多边形: 形状 164" descr="715db62c-7bab-4a05-9ef0-a81d64cec830"/>
          <p:cNvSpPr/>
          <p:nvPr/>
        </p:nvSpPr>
        <p:spPr>
          <a:xfrm>
            <a:off x="6969976" y="4788476"/>
            <a:ext cx="97325" cy="97325"/>
          </a:xfrm>
          <a:custGeom>
            <a:gdLst>
              <a:gd name="connsiteX0" fmla="*/ 8798 w 76200"/>
              <a:gd name="connsiteY0" fmla="*/ 31072 h 76200"/>
              <a:gd name="connsiteX1" fmla="*/ 30705 w 76200"/>
              <a:gd name="connsiteY1" fmla="*/ 75840 h 76200"/>
              <a:gd name="connsiteX2" fmla="*/ 75473 w 76200"/>
              <a:gd name="connsiteY2" fmla="*/ 53932 h 76200"/>
              <a:gd name="connsiteX3" fmla="*/ 53565 w 76200"/>
              <a:gd name="connsiteY3" fmla="*/ 9165 h 76200"/>
              <a:gd name="connsiteX4" fmla="*/ 8798 w 76200"/>
              <a:gd name="connsiteY4" fmla="*/ 31072 h 7620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200" h="76200">
                <a:moveTo>
                  <a:pt x="8798" y="31072"/>
                </a:moveTo>
                <a:cubicBezTo>
                  <a:pt x="3083" y="49170"/>
                  <a:pt x="12608" y="69172"/>
                  <a:pt x="30705" y="75840"/>
                </a:cubicBezTo>
                <a:cubicBezTo>
                  <a:pt x="48803" y="81555"/>
                  <a:pt x="68805" y="72030"/>
                  <a:pt x="75473" y="53932"/>
                </a:cubicBezTo>
                <a:cubicBezTo>
                  <a:pt x="81188" y="35835"/>
                  <a:pt x="71663" y="15832"/>
                  <a:pt x="53565" y="9165"/>
                </a:cubicBezTo>
                <a:cubicBezTo>
                  <a:pt x="34515" y="2497"/>
                  <a:pt x="14513" y="12975"/>
                  <a:pt x="8798" y="31072"/>
                </a:cubicBezTo>
                <a:close/>
              </a:path>
            </a:pathLst>
          </a:custGeom>
          <a:solidFill>
            <a:srgbClr val="F7B75D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66" name="任意多边形: 形状 165" descr="3a703b5f-e6e3-44df-a78e-a389818cba19"/>
          <p:cNvSpPr/>
          <p:nvPr/>
        </p:nvSpPr>
        <p:spPr>
          <a:xfrm>
            <a:off x="6826280" y="4781278"/>
            <a:ext cx="231147" cy="109491"/>
          </a:xfrm>
          <a:custGeom>
            <a:gdLst>
              <a:gd name="connsiteX0" fmla="*/ 16528 w 180975"/>
              <a:gd name="connsiteY0" fmla="*/ 38612 h 85725"/>
              <a:gd name="connsiteX1" fmla="*/ 143211 w 180975"/>
              <a:gd name="connsiteY1" fmla="*/ 80522 h 85725"/>
              <a:gd name="connsiteX2" fmla="*/ 175596 w 180975"/>
              <a:gd name="connsiteY2" fmla="*/ 64330 h 85725"/>
              <a:gd name="connsiteX3" fmla="*/ 175596 w 180975"/>
              <a:gd name="connsiteY3" fmla="*/ 64330 h 85725"/>
              <a:gd name="connsiteX4" fmla="*/ 159403 w 180975"/>
              <a:gd name="connsiteY4" fmla="*/ 11942 h 85725"/>
              <a:gd name="connsiteX5" fmla="*/ 25101 w 180975"/>
              <a:gd name="connsiteY5" fmla="*/ 7180 h 85725"/>
              <a:gd name="connsiteX6" fmla="*/ 11766 w 180975"/>
              <a:gd name="connsiteY6" fmla="*/ 34802 h 85725"/>
              <a:gd name="connsiteX7" fmla="*/ 16528 w 180975"/>
              <a:gd name="connsiteY7" fmla="*/ 38612 h 85725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0975" h="85725">
                <a:moveTo>
                  <a:pt x="16528" y="38612"/>
                </a:moveTo>
                <a:lnTo>
                  <a:pt x="143211" y="80522"/>
                </a:lnTo>
                <a:cubicBezTo>
                  <a:pt x="156546" y="85285"/>
                  <a:pt x="170833" y="77665"/>
                  <a:pt x="175596" y="64330"/>
                </a:cubicBezTo>
                <a:lnTo>
                  <a:pt x="175596" y="64330"/>
                </a:lnTo>
                <a:cubicBezTo>
                  <a:pt x="180358" y="50995"/>
                  <a:pt x="172738" y="15752"/>
                  <a:pt x="159403" y="11942"/>
                </a:cubicBezTo>
                <a:lnTo>
                  <a:pt x="25101" y="7180"/>
                </a:lnTo>
                <a:cubicBezTo>
                  <a:pt x="9861" y="6227"/>
                  <a:pt x="1288" y="24325"/>
                  <a:pt x="11766" y="34802"/>
                </a:cubicBezTo>
                <a:cubicBezTo>
                  <a:pt x="12718" y="36707"/>
                  <a:pt x="14623" y="38612"/>
                  <a:pt x="16528" y="38612"/>
                </a:cubicBezTo>
                <a:close/>
              </a:path>
            </a:pathLst>
          </a:custGeom>
          <a:solidFill>
            <a:srgbClr val="F7B75D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67" name="任意多边形: 形状 166" descr="3074c4be-67d9-4b62-92ae-b1c170b9078e"/>
          <p:cNvSpPr/>
          <p:nvPr/>
        </p:nvSpPr>
        <p:spPr>
          <a:xfrm>
            <a:off x="6952387" y="4774025"/>
            <a:ext cx="36497" cy="48663"/>
          </a:xfrm>
          <a:custGeom>
            <a:gdLst>
              <a:gd name="connsiteX0" fmla="*/ 15901 w 28575"/>
              <a:gd name="connsiteY0" fmla="*/ 31909 h 38100"/>
              <a:gd name="connsiteX1" fmla="*/ 15901 w 28575"/>
              <a:gd name="connsiteY1" fmla="*/ 31909 h 38100"/>
              <a:gd name="connsiteX2" fmla="*/ 21616 w 28575"/>
              <a:gd name="connsiteY2" fmla="*/ 25241 h 38100"/>
              <a:gd name="connsiteX3" fmla="*/ 18758 w 28575"/>
              <a:gd name="connsiteY3" fmla="*/ 11906 h 38100"/>
              <a:gd name="connsiteX4" fmla="*/ 13043 w 28575"/>
              <a:gd name="connsiteY4" fmla="*/ 7144 h 38100"/>
              <a:gd name="connsiteX5" fmla="*/ 13043 w 28575"/>
              <a:gd name="connsiteY5" fmla="*/ 7144 h 38100"/>
              <a:gd name="connsiteX6" fmla="*/ 7328 w 28575"/>
              <a:gd name="connsiteY6" fmla="*/ 13811 h 38100"/>
              <a:gd name="connsiteX7" fmla="*/ 10186 w 28575"/>
              <a:gd name="connsiteY7" fmla="*/ 27146 h 38100"/>
              <a:gd name="connsiteX8" fmla="*/ 15901 w 28575"/>
              <a:gd name="connsiteY8" fmla="*/ 31909 h 3810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575" h="38100">
                <a:moveTo>
                  <a:pt x="15901" y="31909"/>
                </a:moveTo>
                <a:lnTo>
                  <a:pt x="15901" y="31909"/>
                </a:lnTo>
                <a:cubicBezTo>
                  <a:pt x="19711" y="31909"/>
                  <a:pt x="22568" y="28099"/>
                  <a:pt x="21616" y="25241"/>
                </a:cubicBezTo>
                <a:lnTo>
                  <a:pt x="18758" y="11906"/>
                </a:lnTo>
                <a:cubicBezTo>
                  <a:pt x="17806" y="9049"/>
                  <a:pt x="15901" y="7144"/>
                  <a:pt x="13043" y="7144"/>
                </a:cubicBezTo>
                <a:lnTo>
                  <a:pt x="13043" y="7144"/>
                </a:lnTo>
                <a:cubicBezTo>
                  <a:pt x="9233" y="7144"/>
                  <a:pt x="6376" y="10954"/>
                  <a:pt x="7328" y="13811"/>
                </a:cubicBezTo>
                <a:lnTo>
                  <a:pt x="10186" y="27146"/>
                </a:lnTo>
                <a:cubicBezTo>
                  <a:pt x="10186" y="30004"/>
                  <a:pt x="13043" y="31909"/>
                  <a:pt x="15901" y="31909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68" name="任意多边形: 形状 167" descr="321a7114-a50b-4b54-ab0f-7b45cb6383bd"/>
          <p:cNvSpPr/>
          <p:nvPr/>
        </p:nvSpPr>
        <p:spPr>
          <a:xfrm>
            <a:off x="6928056" y="4774025"/>
            <a:ext cx="36497" cy="48663"/>
          </a:xfrm>
          <a:custGeom>
            <a:gdLst>
              <a:gd name="connsiteX0" fmla="*/ 15901 w 28575"/>
              <a:gd name="connsiteY0" fmla="*/ 31909 h 38100"/>
              <a:gd name="connsiteX1" fmla="*/ 15901 w 28575"/>
              <a:gd name="connsiteY1" fmla="*/ 31909 h 38100"/>
              <a:gd name="connsiteX2" fmla="*/ 21616 w 28575"/>
              <a:gd name="connsiteY2" fmla="*/ 25241 h 38100"/>
              <a:gd name="connsiteX3" fmla="*/ 18758 w 28575"/>
              <a:gd name="connsiteY3" fmla="*/ 11906 h 38100"/>
              <a:gd name="connsiteX4" fmla="*/ 13043 w 28575"/>
              <a:gd name="connsiteY4" fmla="*/ 7144 h 38100"/>
              <a:gd name="connsiteX5" fmla="*/ 13043 w 28575"/>
              <a:gd name="connsiteY5" fmla="*/ 7144 h 38100"/>
              <a:gd name="connsiteX6" fmla="*/ 7328 w 28575"/>
              <a:gd name="connsiteY6" fmla="*/ 13811 h 38100"/>
              <a:gd name="connsiteX7" fmla="*/ 10186 w 28575"/>
              <a:gd name="connsiteY7" fmla="*/ 27146 h 38100"/>
              <a:gd name="connsiteX8" fmla="*/ 15901 w 28575"/>
              <a:gd name="connsiteY8" fmla="*/ 31909 h 3810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575" h="38100">
                <a:moveTo>
                  <a:pt x="15901" y="31909"/>
                </a:moveTo>
                <a:lnTo>
                  <a:pt x="15901" y="31909"/>
                </a:lnTo>
                <a:cubicBezTo>
                  <a:pt x="19711" y="31909"/>
                  <a:pt x="22568" y="28099"/>
                  <a:pt x="21616" y="25241"/>
                </a:cubicBezTo>
                <a:lnTo>
                  <a:pt x="18758" y="11906"/>
                </a:lnTo>
                <a:cubicBezTo>
                  <a:pt x="17806" y="9049"/>
                  <a:pt x="15901" y="7144"/>
                  <a:pt x="13043" y="7144"/>
                </a:cubicBezTo>
                <a:lnTo>
                  <a:pt x="13043" y="7144"/>
                </a:lnTo>
                <a:cubicBezTo>
                  <a:pt x="9233" y="7144"/>
                  <a:pt x="6376" y="10954"/>
                  <a:pt x="7328" y="13811"/>
                </a:cubicBezTo>
                <a:lnTo>
                  <a:pt x="10186" y="27146"/>
                </a:lnTo>
                <a:cubicBezTo>
                  <a:pt x="10186" y="30004"/>
                  <a:pt x="13043" y="31909"/>
                  <a:pt x="15901" y="31909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69" name="任意多边形: 形状 168" descr="29c39c57-8a1d-4b81-925c-13eaa5fe141a"/>
          <p:cNvSpPr/>
          <p:nvPr/>
        </p:nvSpPr>
        <p:spPr>
          <a:xfrm>
            <a:off x="6987618" y="4806588"/>
            <a:ext cx="60828" cy="60828"/>
          </a:xfrm>
          <a:custGeom>
            <a:gdLst>
              <a:gd name="connsiteX0" fmla="*/ 8319 w 47625"/>
              <a:gd name="connsiteY0" fmla="*/ 21654 h 47625"/>
              <a:gd name="connsiteX1" fmla="*/ 21654 w 47625"/>
              <a:gd name="connsiteY1" fmla="*/ 48324 h 47625"/>
              <a:gd name="connsiteX2" fmla="*/ 48324 w 47625"/>
              <a:gd name="connsiteY2" fmla="*/ 34989 h 47625"/>
              <a:gd name="connsiteX3" fmla="*/ 34989 w 47625"/>
              <a:gd name="connsiteY3" fmla="*/ 8319 h 47625"/>
              <a:gd name="connsiteX4" fmla="*/ 8319 w 47625"/>
              <a:gd name="connsiteY4" fmla="*/ 21654 h 47625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625" h="47625">
                <a:moveTo>
                  <a:pt x="8319" y="21654"/>
                </a:moveTo>
                <a:cubicBezTo>
                  <a:pt x="4509" y="33084"/>
                  <a:pt x="10224" y="44514"/>
                  <a:pt x="21654" y="48324"/>
                </a:cubicBezTo>
                <a:cubicBezTo>
                  <a:pt x="33084" y="52134"/>
                  <a:pt x="44514" y="46419"/>
                  <a:pt x="48324" y="34989"/>
                </a:cubicBezTo>
                <a:cubicBezTo>
                  <a:pt x="52134" y="23559"/>
                  <a:pt x="46419" y="12129"/>
                  <a:pt x="34989" y="8319"/>
                </a:cubicBezTo>
                <a:cubicBezTo>
                  <a:pt x="23559" y="4509"/>
                  <a:pt x="12129" y="10224"/>
                  <a:pt x="8319" y="21654"/>
                </a:cubicBezTo>
                <a:close/>
              </a:path>
            </a:pathLst>
          </a:custGeom>
          <a:solidFill>
            <a:srgbClr val="2747B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70" name="任意多边形: 形状 169" descr="c4d831bf-899a-4b12-919e-a4fe59cbdf67"/>
          <p:cNvSpPr/>
          <p:nvPr/>
        </p:nvSpPr>
        <p:spPr>
          <a:xfrm>
            <a:off x="7406401" y="4164527"/>
            <a:ext cx="60828" cy="36497"/>
          </a:xfrm>
          <a:custGeom>
            <a:gdLst>
              <a:gd name="connsiteX0" fmla="*/ 45244 w 47625"/>
              <a:gd name="connsiteY0" fmla="*/ 7144 h 28575"/>
              <a:gd name="connsiteX1" fmla="*/ 26194 w 47625"/>
              <a:gd name="connsiteY1" fmla="*/ 23336 h 28575"/>
              <a:gd name="connsiteX2" fmla="*/ 7144 w 47625"/>
              <a:gd name="connsiteY2" fmla="*/ 7144 h 28575"/>
              <a:gd name="connsiteX3" fmla="*/ 45244 w 47625"/>
              <a:gd name="connsiteY3" fmla="*/ 7144 h 28575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625" h="28575">
                <a:moveTo>
                  <a:pt x="45244" y="7144"/>
                </a:moveTo>
                <a:cubicBezTo>
                  <a:pt x="43339" y="16669"/>
                  <a:pt x="35719" y="23336"/>
                  <a:pt x="26194" y="23336"/>
                </a:cubicBezTo>
                <a:cubicBezTo>
                  <a:pt x="16669" y="23336"/>
                  <a:pt x="8096" y="16669"/>
                  <a:pt x="7144" y="7144"/>
                </a:cubicBezTo>
                <a:lnTo>
                  <a:pt x="45244" y="7144"/>
                </a:lnTo>
                <a:close/>
              </a:path>
            </a:pathLst>
          </a:custGeom>
          <a:solidFill>
            <a:srgbClr val="FFFE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71" name="任意多边形: 形状 170" descr="c73bbdd4-fbf6-4c79-8005-450524bcd8f6"/>
          <p:cNvSpPr/>
          <p:nvPr/>
        </p:nvSpPr>
        <p:spPr>
          <a:xfrm>
            <a:off x="7085954" y="4395958"/>
            <a:ext cx="97325" cy="109491"/>
          </a:xfrm>
          <a:custGeom>
            <a:gdLst>
              <a:gd name="connsiteX0" fmla="*/ 50391 w 76200"/>
              <a:gd name="connsiteY0" fmla="*/ 81216 h 85725"/>
              <a:gd name="connsiteX1" fmla="*/ 73251 w 76200"/>
              <a:gd name="connsiteY1" fmla="*/ 68834 h 85725"/>
              <a:gd name="connsiteX2" fmla="*/ 64678 w 76200"/>
              <a:gd name="connsiteY2" fmla="*/ 12636 h 85725"/>
              <a:gd name="connsiteX3" fmla="*/ 38961 w 76200"/>
              <a:gd name="connsiteY3" fmla="*/ 7874 h 85725"/>
              <a:gd name="connsiteX4" fmla="*/ 7528 w 76200"/>
              <a:gd name="connsiteY4" fmla="*/ 50736 h 85725"/>
              <a:gd name="connsiteX5" fmla="*/ 50391 w 76200"/>
              <a:gd name="connsiteY5" fmla="*/ 81216 h 85725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6200" h="85725">
                <a:moveTo>
                  <a:pt x="50391" y="81216"/>
                </a:moveTo>
                <a:cubicBezTo>
                  <a:pt x="59916" y="79311"/>
                  <a:pt x="67536" y="75501"/>
                  <a:pt x="73251" y="68834"/>
                </a:cubicBezTo>
                <a:lnTo>
                  <a:pt x="64678" y="12636"/>
                </a:lnTo>
                <a:cubicBezTo>
                  <a:pt x="57058" y="7874"/>
                  <a:pt x="48486" y="5969"/>
                  <a:pt x="38961" y="7874"/>
                </a:cubicBezTo>
                <a:cubicBezTo>
                  <a:pt x="18006" y="10731"/>
                  <a:pt x="4671" y="30734"/>
                  <a:pt x="7528" y="50736"/>
                </a:cubicBezTo>
                <a:cubicBezTo>
                  <a:pt x="10386" y="70739"/>
                  <a:pt x="30388" y="84074"/>
                  <a:pt x="50391" y="81216"/>
                </a:cubicBezTo>
                <a:close/>
              </a:path>
            </a:pathLst>
          </a:custGeom>
          <a:solidFill>
            <a:srgbClr val="F99AB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72" name="任意多边形: 形状 171" descr="a944e121-673b-425a-879b-47a5bb042252"/>
          <p:cNvSpPr/>
          <p:nvPr/>
        </p:nvSpPr>
        <p:spPr>
          <a:xfrm>
            <a:off x="7421000" y="4255769"/>
            <a:ext cx="206816" cy="291975"/>
          </a:xfrm>
          <a:custGeom>
            <a:gdLst>
              <a:gd name="connsiteX0" fmla="*/ 145256 w 161925"/>
              <a:gd name="connsiteY0" fmla="*/ 194786 h 228600"/>
              <a:gd name="connsiteX1" fmla="*/ 157639 w 161925"/>
              <a:gd name="connsiteY1" fmla="*/ 184309 h 228600"/>
              <a:gd name="connsiteX2" fmla="*/ 159544 w 161925"/>
              <a:gd name="connsiteY2" fmla="*/ 167164 h 228600"/>
              <a:gd name="connsiteX3" fmla="*/ 110014 w 161925"/>
              <a:gd name="connsiteY3" fmla="*/ 7144 h 228600"/>
              <a:gd name="connsiteX4" fmla="*/ 68104 w 161925"/>
              <a:gd name="connsiteY4" fmla="*/ 20479 h 228600"/>
              <a:gd name="connsiteX5" fmla="*/ 110966 w 161925"/>
              <a:gd name="connsiteY5" fmla="*/ 158591 h 228600"/>
              <a:gd name="connsiteX6" fmla="*/ 7144 w 161925"/>
              <a:gd name="connsiteY6" fmla="*/ 187166 h 228600"/>
              <a:gd name="connsiteX7" fmla="*/ 18574 w 161925"/>
              <a:gd name="connsiteY7" fmla="*/ 229076 h 228600"/>
              <a:gd name="connsiteX8" fmla="*/ 144304 w 161925"/>
              <a:gd name="connsiteY8" fmla="*/ 194786 h 228600"/>
              <a:gd name="connsiteX9" fmla="*/ 145256 w 161925"/>
              <a:gd name="connsiteY9" fmla="*/ 194786 h 22860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1925" h="228600">
                <a:moveTo>
                  <a:pt x="145256" y="194786"/>
                </a:moveTo>
                <a:cubicBezTo>
                  <a:pt x="150019" y="192881"/>
                  <a:pt x="154781" y="189071"/>
                  <a:pt x="157639" y="184309"/>
                </a:cubicBezTo>
                <a:cubicBezTo>
                  <a:pt x="160496" y="179546"/>
                  <a:pt x="161449" y="172879"/>
                  <a:pt x="159544" y="167164"/>
                </a:cubicBezTo>
                <a:lnTo>
                  <a:pt x="110014" y="7144"/>
                </a:lnTo>
                <a:lnTo>
                  <a:pt x="68104" y="20479"/>
                </a:lnTo>
                <a:lnTo>
                  <a:pt x="110966" y="158591"/>
                </a:lnTo>
                <a:lnTo>
                  <a:pt x="7144" y="187166"/>
                </a:lnTo>
                <a:lnTo>
                  <a:pt x="18574" y="229076"/>
                </a:lnTo>
                <a:lnTo>
                  <a:pt x="144304" y="194786"/>
                </a:lnTo>
                <a:cubicBezTo>
                  <a:pt x="144304" y="194786"/>
                  <a:pt x="145256" y="194786"/>
                  <a:pt x="145256" y="194786"/>
                </a:cubicBezTo>
                <a:close/>
              </a:path>
            </a:pathLst>
          </a:custGeom>
          <a:solidFill>
            <a:srgbClr val="8EDEF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73" name="任意多边形: 形状 172" descr="963c4e1f-11e2-4d37-b270-0b8b9d8ff16a"/>
          <p:cNvSpPr/>
          <p:nvPr/>
        </p:nvSpPr>
        <p:spPr>
          <a:xfrm>
            <a:off x="7557255" y="4279989"/>
            <a:ext cx="72994" cy="182485"/>
          </a:xfrm>
          <a:custGeom>
            <a:gdLst>
              <a:gd name="connsiteX0" fmla="*/ 8819 w 57150"/>
              <a:gd name="connsiteY0" fmla="*/ 10635 h 142875"/>
              <a:gd name="connsiteX1" fmla="*/ 15234 w 57150"/>
              <a:gd name="connsiteY1" fmla="*/ 8819 h 142875"/>
              <a:gd name="connsiteX2" fmla="*/ 52064 w 57150"/>
              <a:gd name="connsiteY2" fmla="*/ 138961 h 142875"/>
              <a:gd name="connsiteX3" fmla="*/ 45649 w 57150"/>
              <a:gd name="connsiteY3" fmla="*/ 140777 h 142875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150" h="142875">
                <a:moveTo>
                  <a:pt x="8819" y="10635"/>
                </a:moveTo>
                <a:lnTo>
                  <a:pt x="15234" y="8819"/>
                </a:lnTo>
                <a:lnTo>
                  <a:pt x="52064" y="138961"/>
                </a:lnTo>
                <a:lnTo>
                  <a:pt x="45649" y="140777"/>
                </a:lnTo>
                <a:close/>
              </a:path>
            </a:pathLst>
          </a:custGeom>
          <a:solidFill>
            <a:srgbClr val="61C8E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74" name="任意多边形: 形状 173" descr="658f49b7-77ff-4adc-a6fe-ad27753c9fb4"/>
          <p:cNvSpPr/>
          <p:nvPr/>
        </p:nvSpPr>
        <p:spPr>
          <a:xfrm>
            <a:off x="7502511" y="4301998"/>
            <a:ext cx="48663" cy="109491"/>
          </a:xfrm>
          <a:custGeom>
            <a:gdLst>
              <a:gd name="connsiteX0" fmla="*/ 36671 w 38100"/>
              <a:gd name="connsiteY0" fmla="*/ 84296 h 85725"/>
              <a:gd name="connsiteX1" fmla="*/ 14764 w 38100"/>
              <a:gd name="connsiteY1" fmla="*/ 7144 h 85725"/>
              <a:gd name="connsiteX2" fmla="*/ 7144 w 38100"/>
              <a:gd name="connsiteY2" fmla="*/ 8096 h 85725"/>
              <a:gd name="connsiteX3" fmla="*/ 29051 w 38100"/>
              <a:gd name="connsiteY3" fmla="*/ 85249 h 85725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100" h="85725">
                <a:moveTo>
                  <a:pt x="36671" y="84296"/>
                </a:moveTo>
                <a:lnTo>
                  <a:pt x="14764" y="7144"/>
                </a:lnTo>
                <a:lnTo>
                  <a:pt x="7144" y="8096"/>
                </a:lnTo>
                <a:lnTo>
                  <a:pt x="29051" y="85249"/>
                </a:lnTo>
                <a:close/>
              </a:path>
            </a:pathLst>
          </a:custGeom>
          <a:solidFill>
            <a:srgbClr val="61C8E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75" name="任意多边形: 形状 174" descr="8e4926fa-0f17-40bf-bf3e-3065a41f7def"/>
          <p:cNvSpPr/>
          <p:nvPr/>
        </p:nvSpPr>
        <p:spPr>
          <a:xfrm>
            <a:off x="7353786" y="4465770"/>
            <a:ext cx="109491" cy="97325"/>
          </a:xfrm>
          <a:custGeom>
            <a:gdLst>
              <a:gd name="connsiteX0" fmla="*/ 7382 w 85725"/>
              <a:gd name="connsiteY0" fmla="*/ 38940 h 76200"/>
              <a:gd name="connsiteX1" fmla="*/ 13097 w 85725"/>
              <a:gd name="connsiteY1" fmla="*/ 64658 h 76200"/>
              <a:gd name="connsiteX2" fmla="*/ 70247 w 85725"/>
              <a:gd name="connsiteY2" fmla="*/ 72278 h 76200"/>
              <a:gd name="connsiteX3" fmla="*/ 82629 w 85725"/>
              <a:gd name="connsiteY3" fmla="*/ 49418 h 76200"/>
              <a:gd name="connsiteX4" fmla="*/ 50244 w 85725"/>
              <a:gd name="connsiteY4" fmla="*/ 7508 h 76200"/>
              <a:gd name="connsiteX5" fmla="*/ 7382 w 85725"/>
              <a:gd name="connsiteY5" fmla="*/ 38940 h 7620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5725" h="76200">
                <a:moveTo>
                  <a:pt x="7382" y="38940"/>
                </a:moveTo>
                <a:cubicBezTo>
                  <a:pt x="6429" y="48465"/>
                  <a:pt x="8334" y="57038"/>
                  <a:pt x="13097" y="64658"/>
                </a:cubicBezTo>
                <a:lnTo>
                  <a:pt x="70247" y="72278"/>
                </a:lnTo>
                <a:cubicBezTo>
                  <a:pt x="76914" y="66563"/>
                  <a:pt x="80724" y="58943"/>
                  <a:pt x="82629" y="49418"/>
                </a:cubicBezTo>
                <a:cubicBezTo>
                  <a:pt x="85487" y="28463"/>
                  <a:pt x="71199" y="10365"/>
                  <a:pt x="50244" y="7508"/>
                </a:cubicBezTo>
                <a:cubicBezTo>
                  <a:pt x="29289" y="4650"/>
                  <a:pt x="10239" y="18938"/>
                  <a:pt x="7382" y="38940"/>
                </a:cubicBezTo>
                <a:close/>
              </a:path>
            </a:pathLst>
          </a:custGeom>
          <a:solidFill>
            <a:srgbClr val="F99AB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76" name="任意多边形: 形状 175" descr="0b984f22-5614-458b-9218-8464a3bd4c47"/>
          <p:cNvSpPr/>
          <p:nvPr/>
        </p:nvSpPr>
        <p:spPr>
          <a:xfrm>
            <a:off x="7020751" y="4530712"/>
            <a:ext cx="474460" cy="36497"/>
          </a:xfrm>
          <a:custGeom>
            <a:gdLst>
              <a:gd name="connsiteX0" fmla="*/ 369094 w 371475"/>
              <a:gd name="connsiteY0" fmla="*/ 16669 h 28575"/>
              <a:gd name="connsiteX1" fmla="*/ 359569 w 371475"/>
              <a:gd name="connsiteY1" fmla="*/ 7144 h 28575"/>
              <a:gd name="connsiteX2" fmla="*/ 20479 w 371475"/>
              <a:gd name="connsiteY2" fmla="*/ 7144 h 28575"/>
              <a:gd name="connsiteX3" fmla="*/ 7144 w 371475"/>
              <a:gd name="connsiteY3" fmla="*/ 16669 h 28575"/>
              <a:gd name="connsiteX4" fmla="*/ 20479 w 371475"/>
              <a:gd name="connsiteY4" fmla="*/ 26194 h 28575"/>
              <a:gd name="connsiteX5" fmla="*/ 359569 w 371475"/>
              <a:gd name="connsiteY5" fmla="*/ 26194 h 28575"/>
              <a:gd name="connsiteX6" fmla="*/ 369094 w 371475"/>
              <a:gd name="connsiteY6" fmla="*/ 16669 h 28575"/>
              <a:gd name="connsiteX7" fmla="*/ 369094 w 371475"/>
              <a:gd name="connsiteY7" fmla="*/ 16669 h 28575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1475" h="28575">
                <a:moveTo>
                  <a:pt x="369094" y="16669"/>
                </a:moveTo>
                <a:cubicBezTo>
                  <a:pt x="369094" y="11906"/>
                  <a:pt x="365284" y="7144"/>
                  <a:pt x="359569" y="7144"/>
                </a:cubicBezTo>
                <a:lnTo>
                  <a:pt x="20479" y="7144"/>
                </a:lnTo>
                <a:cubicBezTo>
                  <a:pt x="13811" y="7144"/>
                  <a:pt x="7144" y="10954"/>
                  <a:pt x="7144" y="16669"/>
                </a:cubicBezTo>
                <a:cubicBezTo>
                  <a:pt x="7144" y="21431"/>
                  <a:pt x="12859" y="26194"/>
                  <a:pt x="20479" y="26194"/>
                </a:cubicBezTo>
                <a:lnTo>
                  <a:pt x="359569" y="26194"/>
                </a:lnTo>
                <a:cubicBezTo>
                  <a:pt x="365284" y="26194"/>
                  <a:pt x="369094" y="22384"/>
                  <a:pt x="369094" y="16669"/>
                </a:cubicBezTo>
                <a:lnTo>
                  <a:pt x="369094" y="16669"/>
                </a:lnTo>
                <a:close/>
              </a:path>
            </a:pathLst>
          </a:custGeom>
          <a:solidFill>
            <a:srgbClr val="121F5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77" name="任意多边形: 形状 176" descr="c8c19417-8eab-47aa-bd90-1f843440f049"/>
          <p:cNvSpPr/>
          <p:nvPr/>
        </p:nvSpPr>
        <p:spPr>
          <a:xfrm>
            <a:off x="7309076" y="4530712"/>
            <a:ext cx="206816" cy="36497"/>
          </a:xfrm>
          <a:custGeom>
            <a:gdLst>
              <a:gd name="connsiteX0" fmla="*/ 156686 w 161925"/>
              <a:gd name="connsiteY0" fmla="*/ 16669 h 28575"/>
              <a:gd name="connsiteX1" fmla="*/ 146209 w 161925"/>
              <a:gd name="connsiteY1" fmla="*/ 26194 h 28575"/>
              <a:gd name="connsiteX2" fmla="*/ 17621 w 161925"/>
              <a:gd name="connsiteY2" fmla="*/ 26194 h 28575"/>
              <a:gd name="connsiteX3" fmla="*/ 7144 w 161925"/>
              <a:gd name="connsiteY3" fmla="*/ 16669 h 28575"/>
              <a:gd name="connsiteX4" fmla="*/ 17621 w 161925"/>
              <a:gd name="connsiteY4" fmla="*/ 7144 h 28575"/>
              <a:gd name="connsiteX5" fmla="*/ 146209 w 161925"/>
              <a:gd name="connsiteY5" fmla="*/ 7144 h 28575"/>
              <a:gd name="connsiteX6" fmla="*/ 156686 w 161925"/>
              <a:gd name="connsiteY6" fmla="*/ 16669 h 28575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1925" h="28575">
                <a:moveTo>
                  <a:pt x="156686" y="16669"/>
                </a:moveTo>
                <a:cubicBezTo>
                  <a:pt x="156686" y="21431"/>
                  <a:pt x="151924" y="26194"/>
                  <a:pt x="146209" y="26194"/>
                </a:cubicBezTo>
                <a:lnTo>
                  <a:pt x="17621" y="26194"/>
                </a:lnTo>
                <a:cubicBezTo>
                  <a:pt x="11906" y="26194"/>
                  <a:pt x="7144" y="22384"/>
                  <a:pt x="7144" y="16669"/>
                </a:cubicBezTo>
                <a:cubicBezTo>
                  <a:pt x="7144" y="11906"/>
                  <a:pt x="11906" y="7144"/>
                  <a:pt x="17621" y="7144"/>
                </a:cubicBezTo>
                <a:lnTo>
                  <a:pt x="146209" y="7144"/>
                </a:lnTo>
                <a:cubicBezTo>
                  <a:pt x="152876" y="7144"/>
                  <a:pt x="156686" y="11906"/>
                  <a:pt x="156686" y="16669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78" name="任意多边形: 形状 177" descr="078a904e-ffeb-4e6c-94f2-f515f4d32371"/>
          <p:cNvSpPr/>
          <p:nvPr/>
        </p:nvSpPr>
        <p:spPr>
          <a:xfrm>
            <a:off x="7021967" y="4289716"/>
            <a:ext cx="340638" cy="267644"/>
          </a:xfrm>
          <a:custGeom>
            <a:gdLst>
              <a:gd name="connsiteX0" fmla="*/ 7144 w 266700"/>
              <a:gd name="connsiteY0" fmla="*/ 20570 h 209550"/>
              <a:gd name="connsiteX1" fmla="*/ 7144 w 266700"/>
              <a:gd name="connsiteY1" fmla="*/ 192020 h 209550"/>
              <a:gd name="connsiteX2" fmla="*/ 20479 w 266700"/>
              <a:gd name="connsiteY2" fmla="*/ 206307 h 209550"/>
              <a:gd name="connsiteX3" fmla="*/ 246221 w 266700"/>
              <a:gd name="connsiteY3" fmla="*/ 206307 h 209550"/>
              <a:gd name="connsiteX4" fmla="*/ 259556 w 266700"/>
              <a:gd name="connsiteY4" fmla="*/ 192020 h 209550"/>
              <a:gd name="connsiteX5" fmla="*/ 259556 w 266700"/>
              <a:gd name="connsiteY5" fmla="*/ 20570 h 209550"/>
              <a:gd name="connsiteX6" fmla="*/ 246221 w 266700"/>
              <a:gd name="connsiteY6" fmla="*/ 7235 h 209550"/>
              <a:gd name="connsiteX7" fmla="*/ 21431 w 266700"/>
              <a:gd name="connsiteY7" fmla="*/ 7235 h 209550"/>
              <a:gd name="connsiteX8" fmla="*/ 7144 w 266700"/>
              <a:gd name="connsiteY8" fmla="*/ 20570 h 20955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6700" h="209550">
                <a:moveTo>
                  <a:pt x="7144" y="20570"/>
                </a:moveTo>
                <a:lnTo>
                  <a:pt x="7144" y="192020"/>
                </a:lnTo>
                <a:cubicBezTo>
                  <a:pt x="7144" y="199640"/>
                  <a:pt x="12859" y="206307"/>
                  <a:pt x="20479" y="206307"/>
                </a:cubicBezTo>
                <a:lnTo>
                  <a:pt x="246221" y="206307"/>
                </a:lnTo>
                <a:cubicBezTo>
                  <a:pt x="253841" y="206307"/>
                  <a:pt x="259556" y="200592"/>
                  <a:pt x="259556" y="192020"/>
                </a:cubicBezTo>
                <a:lnTo>
                  <a:pt x="259556" y="20570"/>
                </a:lnTo>
                <a:cubicBezTo>
                  <a:pt x="259556" y="12950"/>
                  <a:pt x="252889" y="7235"/>
                  <a:pt x="246221" y="7235"/>
                </a:cubicBezTo>
                <a:lnTo>
                  <a:pt x="21431" y="7235"/>
                </a:lnTo>
                <a:cubicBezTo>
                  <a:pt x="13811" y="6282"/>
                  <a:pt x="7144" y="12950"/>
                  <a:pt x="7144" y="20570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79" name="任意多边形: 形状 178" descr="309e4eaa-f4c7-4c71-a7eb-5a66c2316d26"/>
          <p:cNvSpPr/>
          <p:nvPr/>
        </p:nvSpPr>
        <p:spPr>
          <a:xfrm>
            <a:off x="7008585" y="4289716"/>
            <a:ext cx="340638" cy="267644"/>
          </a:xfrm>
          <a:custGeom>
            <a:gdLst>
              <a:gd name="connsiteX0" fmla="*/ 7144 w 266700"/>
              <a:gd name="connsiteY0" fmla="*/ 20570 h 209550"/>
              <a:gd name="connsiteX1" fmla="*/ 7144 w 266700"/>
              <a:gd name="connsiteY1" fmla="*/ 192020 h 209550"/>
              <a:gd name="connsiteX2" fmla="*/ 20479 w 266700"/>
              <a:gd name="connsiteY2" fmla="*/ 206307 h 209550"/>
              <a:gd name="connsiteX3" fmla="*/ 246221 w 266700"/>
              <a:gd name="connsiteY3" fmla="*/ 206307 h 209550"/>
              <a:gd name="connsiteX4" fmla="*/ 259556 w 266700"/>
              <a:gd name="connsiteY4" fmla="*/ 192020 h 209550"/>
              <a:gd name="connsiteX5" fmla="*/ 259556 w 266700"/>
              <a:gd name="connsiteY5" fmla="*/ 20570 h 209550"/>
              <a:gd name="connsiteX6" fmla="*/ 246221 w 266700"/>
              <a:gd name="connsiteY6" fmla="*/ 7235 h 209550"/>
              <a:gd name="connsiteX7" fmla="*/ 20479 w 266700"/>
              <a:gd name="connsiteY7" fmla="*/ 7235 h 209550"/>
              <a:gd name="connsiteX8" fmla="*/ 7144 w 266700"/>
              <a:gd name="connsiteY8" fmla="*/ 20570 h 20955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6700" h="209550">
                <a:moveTo>
                  <a:pt x="7144" y="20570"/>
                </a:moveTo>
                <a:lnTo>
                  <a:pt x="7144" y="192020"/>
                </a:lnTo>
                <a:cubicBezTo>
                  <a:pt x="7144" y="199640"/>
                  <a:pt x="12859" y="206307"/>
                  <a:pt x="20479" y="206307"/>
                </a:cubicBezTo>
                <a:lnTo>
                  <a:pt x="246221" y="206307"/>
                </a:lnTo>
                <a:cubicBezTo>
                  <a:pt x="253841" y="206307"/>
                  <a:pt x="259556" y="200592"/>
                  <a:pt x="259556" y="192020"/>
                </a:cubicBezTo>
                <a:lnTo>
                  <a:pt x="259556" y="20570"/>
                </a:lnTo>
                <a:cubicBezTo>
                  <a:pt x="259556" y="12950"/>
                  <a:pt x="253841" y="7235"/>
                  <a:pt x="246221" y="7235"/>
                </a:cubicBezTo>
                <a:lnTo>
                  <a:pt x="20479" y="7235"/>
                </a:lnTo>
                <a:cubicBezTo>
                  <a:pt x="12859" y="6282"/>
                  <a:pt x="7144" y="12950"/>
                  <a:pt x="7144" y="20570"/>
                </a:cubicBezTo>
                <a:close/>
              </a:path>
            </a:pathLst>
          </a:custGeom>
          <a:solidFill>
            <a:srgbClr val="2143A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80" name="任意多边形: 形状 179" descr="8f389d0e-86ae-4840-821e-490632df1bd1"/>
          <p:cNvSpPr/>
          <p:nvPr/>
        </p:nvSpPr>
        <p:spPr>
          <a:xfrm>
            <a:off x="7122942" y="4398107"/>
            <a:ext cx="109491" cy="48663"/>
          </a:xfrm>
          <a:custGeom>
            <a:gdLst>
              <a:gd name="connsiteX0" fmla="*/ 81439 w 85725"/>
              <a:gd name="connsiteY0" fmla="*/ 21431 h 38100"/>
              <a:gd name="connsiteX1" fmla="*/ 81439 w 85725"/>
              <a:gd name="connsiteY1" fmla="*/ 21431 h 38100"/>
              <a:gd name="connsiteX2" fmla="*/ 67151 w 85725"/>
              <a:gd name="connsiteY2" fmla="*/ 7144 h 38100"/>
              <a:gd name="connsiteX3" fmla="*/ 21431 w 85725"/>
              <a:gd name="connsiteY3" fmla="*/ 7144 h 38100"/>
              <a:gd name="connsiteX4" fmla="*/ 7144 w 85725"/>
              <a:gd name="connsiteY4" fmla="*/ 21431 h 38100"/>
              <a:gd name="connsiteX5" fmla="*/ 7144 w 85725"/>
              <a:gd name="connsiteY5" fmla="*/ 21431 h 38100"/>
              <a:gd name="connsiteX6" fmla="*/ 21431 w 85725"/>
              <a:gd name="connsiteY6" fmla="*/ 35719 h 38100"/>
              <a:gd name="connsiteX7" fmla="*/ 67151 w 85725"/>
              <a:gd name="connsiteY7" fmla="*/ 35719 h 38100"/>
              <a:gd name="connsiteX8" fmla="*/ 81439 w 85725"/>
              <a:gd name="connsiteY8" fmla="*/ 21431 h 3810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5725" h="38100">
                <a:moveTo>
                  <a:pt x="81439" y="21431"/>
                </a:moveTo>
                <a:lnTo>
                  <a:pt x="81439" y="21431"/>
                </a:lnTo>
                <a:cubicBezTo>
                  <a:pt x="81439" y="13811"/>
                  <a:pt x="74771" y="7144"/>
                  <a:pt x="67151" y="7144"/>
                </a:cubicBezTo>
                <a:lnTo>
                  <a:pt x="21431" y="7144"/>
                </a:lnTo>
                <a:cubicBezTo>
                  <a:pt x="13811" y="7144"/>
                  <a:pt x="7144" y="13811"/>
                  <a:pt x="7144" y="21431"/>
                </a:cubicBezTo>
                <a:lnTo>
                  <a:pt x="7144" y="21431"/>
                </a:lnTo>
                <a:cubicBezTo>
                  <a:pt x="7144" y="29051"/>
                  <a:pt x="13811" y="35719"/>
                  <a:pt x="21431" y="35719"/>
                </a:cubicBezTo>
                <a:lnTo>
                  <a:pt x="67151" y="35719"/>
                </a:lnTo>
                <a:cubicBezTo>
                  <a:pt x="74771" y="35719"/>
                  <a:pt x="81439" y="29051"/>
                  <a:pt x="81439" y="21431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81" name="任意多边形: 形状 180" descr="5d8a9123-035e-48e8-af09-6aed747367e3"/>
          <p:cNvSpPr/>
          <p:nvPr/>
        </p:nvSpPr>
        <p:spPr>
          <a:xfrm>
            <a:off x="9935966" y="5198607"/>
            <a:ext cx="291975" cy="304141"/>
          </a:xfrm>
          <a:custGeom>
            <a:gdLst>
              <a:gd name="connsiteX0" fmla="*/ 18318 w 228600"/>
              <a:gd name="connsiteY0" fmla="*/ 205264 h 238125"/>
              <a:gd name="connsiteX1" fmla="*/ 14508 w 228600"/>
              <a:gd name="connsiteY1" fmla="*/ 156686 h 238125"/>
              <a:gd name="connsiteX2" fmla="*/ 17365 w 228600"/>
              <a:gd name="connsiteY2" fmla="*/ 68104 h 238125"/>
              <a:gd name="connsiteX3" fmla="*/ 64990 w 228600"/>
              <a:gd name="connsiteY3" fmla="*/ 14764 h 238125"/>
              <a:gd name="connsiteX4" fmla="*/ 110710 w 228600"/>
              <a:gd name="connsiteY4" fmla="*/ 7144 h 238125"/>
              <a:gd name="connsiteX5" fmla="*/ 175480 w 228600"/>
              <a:gd name="connsiteY5" fmla="*/ 23336 h 238125"/>
              <a:gd name="connsiteX6" fmla="*/ 205008 w 228600"/>
              <a:gd name="connsiteY6" fmla="*/ 67151 h 238125"/>
              <a:gd name="connsiteX7" fmla="*/ 204055 w 228600"/>
              <a:gd name="connsiteY7" fmla="*/ 115729 h 238125"/>
              <a:gd name="connsiteX8" fmla="*/ 205008 w 228600"/>
              <a:gd name="connsiteY8" fmla="*/ 205264 h 238125"/>
              <a:gd name="connsiteX9" fmla="*/ 161193 w 228600"/>
              <a:gd name="connsiteY9" fmla="*/ 219551 h 238125"/>
              <a:gd name="connsiteX10" fmla="*/ 18318 w 228600"/>
              <a:gd name="connsiteY10" fmla="*/ 205264 h 238125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8600" h="238125">
                <a:moveTo>
                  <a:pt x="18318" y="205264"/>
                </a:moveTo>
                <a:cubicBezTo>
                  <a:pt x="10698" y="194786"/>
                  <a:pt x="21175" y="177641"/>
                  <a:pt x="14508" y="156686"/>
                </a:cubicBezTo>
                <a:cubicBezTo>
                  <a:pt x="-3590" y="94774"/>
                  <a:pt x="17365" y="68104"/>
                  <a:pt x="17365" y="68104"/>
                </a:cubicBezTo>
                <a:cubicBezTo>
                  <a:pt x="17365" y="45244"/>
                  <a:pt x="36415" y="25241"/>
                  <a:pt x="64990" y="14764"/>
                </a:cubicBezTo>
                <a:cubicBezTo>
                  <a:pt x="78325" y="10001"/>
                  <a:pt x="93565" y="7144"/>
                  <a:pt x="110710" y="7144"/>
                </a:cubicBezTo>
                <a:cubicBezTo>
                  <a:pt x="135475" y="7144"/>
                  <a:pt x="158335" y="12859"/>
                  <a:pt x="175480" y="23336"/>
                </a:cubicBezTo>
                <a:cubicBezTo>
                  <a:pt x="193578" y="33814"/>
                  <a:pt x="206913" y="50006"/>
                  <a:pt x="205008" y="67151"/>
                </a:cubicBezTo>
                <a:cubicBezTo>
                  <a:pt x="204055" y="79534"/>
                  <a:pt x="190720" y="95726"/>
                  <a:pt x="204055" y="115729"/>
                </a:cubicBezTo>
                <a:cubicBezTo>
                  <a:pt x="237393" y="166211"/>
                  <a:pt x="223105" y="195739"/>
                  <a:pt x="205008" y="205264"/>
                </a:cubicBezTo>
                <a:cubicBezTo>
                  <a:pt x="188815" y="213836"/>
                  <a:pt x="170718" y="214789"/>
                  <a:pt x="161193" y="219551"/>
                </a:cubicBezTo>
                <a:cubicBezTo>
                  <a:pt x="113568" y="247174"/>
                  <a:pt x="44035" y="241459"/>
                  <a:pt x="18318" y="205264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82" name="任意多边形: 形状 181" descr="8c9e3ab3-4c3e-4c1a-a756-8a1e73e859ef"/>
          <p:cNvSpPr/>
          <p:nvPr/>
        </p:nvSpPr>
        <p:spPr>
          <a:xfrm>
            <a:off x="9694290" y="5520880"/>
            <a:ext cx="328472" cy="231147"/>
          </a:xfrm>
          <a:custGeom>
            <a:gdLst>
              <a:gd name="connsiteX0" fmla="*/ 55136 w 257175"/>
              <a:gd name="connsiteY0" fmla="*/ 179637 h 180975"/>
              <a:gd name="connsiteX1" fmla="*/ 19893 w 257175"/>
              <a:gd name="connsiteY1" fmla="*/ 173922 h 180975"/>
              <a:gd name="connsiteX2" fmla="*/ 7511 w 257175"/>
              <a:gd name="connsiteY2" fmla="*/ 153919 h 180975"/>
              <a:gd name="connsiteX3" fmla="*/ 27513 w 257175"/>
              <a:gd name="connsiteY3" fmla="*/ 141537 h 180975"/>
              <a:gd name="connsiteX4" fmla="*/ 162768 w 257175"/>
              <a:gd name="connsiteY4" fmla="*/ 125344 h 180975"/>
              <a:gd name="connsiteX5" fmla="*/ 224681 w 257175"/>
              <a:gd name="connsiteY5" fmla="*/ 21522 h 180975"/>
              <a:gd name="connsiteX6" fmla="*/ 242778 w 257175"/>
              <a:gd name="connsiteY6" fmla="*/ 7235 h 180975"/>
              <a:gd name="connsiteX7" fmla="*/ 257066 w 257175"/>
              <a:gd name="connsiteY7" fmla="*/ 25332 h 180975"/>
              <a:gd name="connsiteX8" fmla="*/ 181818 w 257175"/>
              <a:gd name="connsiteY8" fmla="*/ 152014 h 180975"/>
              <a:gd name="connsiteX9" fmla="*/ 55136 w 257175"/>
              <a:gd name="connsiteY9" fmla="*/ 179637 h 180975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57175" h="180975">
                <a:moveTo>
                  <a:pt x="55136" y="179637"/>
                </a:moveTo>
                <a:cubicBezTo>
                  <a:pt x="43706" y="178685"/>
                  <a:pt x="32276" y="176779"/>
                  <a:pt x="19893" y="173922"/>
                </a:cubicBezTo>
                <a:cubicBezTo>
                  <a:pt x="11321" y="172017"/>
                  <a:pt x="5606" y="163444"/>
                  <a:pt x="7511" y="153919"/>
                </a:cubicBezTo>
                <a:cubicBezTo>
                  <a:pt x="9416" y="145347"/>
                  <a:pt x="17988" y="139632"/>
                  <a:pt x="27513" y="141537"/>
                </a:cubicBezTo>
                <a:cubicBezTo>
                  <a:pt x="82758" y="154872"/>
                  <a:pt x="128478" y="149157"/>
                  <a:pt x="162768" y="125344"/>
                </a:cubicBezTo>
                <a:cubicBezTo>
                  <a:pt x="215156" y="89149"/>
                  <a:pt x="224681" y="22474"/>
                  <a:pt x="224681" y="21522"/>
                </a:cubicBezTo>
                <a:cubicBezTo>
                  <a:pt x="225633" y="12949"/>
                  <a:pt x="234206" y="6282"/>
                  <a:pt x="242778" y="7235"/>
                </a:cubicBezTo>
                <a:cubicBezTo>
                  <a:pt x="251351" y="8187"/>
                  <a:pt x="258018" y="16760"/>
                  <a:pt x="257066" y="25332"/>
                </a:cubicBezTo>
                <a:cubicBezTo>
                  <a:pt x="257066" y="29142"/>
                  <a:pt x="245636" y="107247"/>
                  <a:pt x="181818" y="152014"/>
                </a:cubicBezTo>
                <a:cubicBezTo>
                  <a:pt x="147528" y="175827"/>
                  <a:pt x="105618" y="185352"/>
                  <a:pt x="55136" y="179637"/>
                </a:cubicBezTo>
                <a:close/>
              </a:path>
            </a:pathLst>
          </a:custGeom>
          <a:solidFill>
            <a:srgbClr val="F99AB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83" name="任意多边形: 形状 182" descr="f257e2d9-556a-445a-96d2-8377d0945c6c"/>
          <p:cNvSpPr/>
          <p:nvPr/>
        </p:nvSpPr>
        <p:spPr>
          <a:xfrm>
            <a:off x="9952671" y="5508830"/>
            <a:ext cx="85159" cy="109491"/>
          </a:xfrm>
          <a:custGeom>
            <a:gdLst>
              <a:gd name="connsiteX0" fmla="*/ 15716 w 66675"/>
              <a:gd name="connsiteY0" fmla="*/ 55721 h 85725"/>
              <a:gd name="connsiteX1" fmla="*/ 7144 w 66675"/>
              <a:gd name="connsiteY1" fmla="*/ 56674 h 85725"/>
              <a:gd name="connsiteX2" fmla="*/ 14764 w 66675"/>
              <a:gd name="connsiteY2" fmla="*/ 30004 h 85725"/>
              <a:gd name="connsiteX3" fmla="*/ 40481 w 66675"/>
              <a:gd name="connsiteY3" fmla="*/ 7144 h 85725"/>
              <a:gd name="connsiteX4" fmla="*/ 43339 w 66675"/>
              <a:gd name="connsiteY4" fmla="*/ 7144 h 85725"/>
              <a:gd name="connsiteX5" fmla="*/ 65246 w 66675"/>
              <a:gd name="connsiteY5" fmla="*/ 35719 h 85725"/>
              <a:gd name="connsiteX6" fmla="*/ 52864 w 66675"/>
              <a:gd name="connsiteY6" fmla="*/ 80486 h 85725"/>
              <a:gd name="connsiteX7" fmla="*/ 15716 w 66675"/>
              <a:gd name="connsiteY7" fmla="*/ 55721 h 85725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675" h="85725">
                <a:moveTo>
                  <a:pt x="15716" y="55721"/>
                </a:moveTo>
                <a:cubicBezTo>
                  <a:pt x="12859" y="55721"/>
                  <a:pt x="9049" y="55721"/>
                  <a:pt x="7144" y="56674"/>
                </a:cubicBezTo>
                <a:cubicBezTo>
                  <a:pt x="12859" y="41434"/>
                  <a:pt x="14764" y="30004"/>
                  <a:pt x="14764" y="30004"/>
                </a:cubicBezTo>
                <a:cubicBezTo>
                  <a:pt x="16669" y="17621"/>
                  <a:pt x="27146" y="7144"/>
                  <a:pt x="40481" y="7144"/>
                </a:cubicBezTo>
                <a:cubicBezTo>
                  <a:pt x="41434" y="7144"/>
                  <a:pt x="42386" y="7144"/>
                  <a:pt x="43339" y="7144"/>
                </a:cubicBezTo>
                <a:cubicBezTo>
                  <a:pt x="57626" y="9049"/>
                  <a:pt x="67151" y="22384"/>
                  <a:pt x="65246" y="35719"/>
                </a:cubicBezTo>
                <a:cubicBezTo>
                  <a:pt x="65246" y="37624"/>
                  <a:pt x="62389" y="56674"/>
                  <a:pt x="52864" y="80486"/>
                </a:cubicBezTo>
                <a:cubicBezTo>
                  <a:pt x="47149" y="67151"/>
                  <a:pt x="34766" y="55721"/>
                  <a:pt x="15716" y="55721"/>
                </a:cubicBezTo>
                <a:close/>
              </a:path>
            </a:pathLst>
          </a:custGeom>
          <a:solidFill>
            <a:srgbClr val="121F5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84" name="任意多边形: 形状 183" descr="0f455a05-d84c-46ec-9446-be38246ee542"/>
          <p:cNvSpPr/>
          <p:nvPr/>
        </p:nvSpPr>
        <p:spPr>
          <a:xfrm>
            <a:off x="9989619" y="5494116"/>
            <a:ext cx="121656" cy="72994"/>
          </a:xfrm>
          <a:custGeom>
            <a:gdLst>
              <a:gd name="connsiteX0" fmla="*/ 17268 w 95250"/>
              <a:gd name="connsiteY0" fmla="*/ 53907 h 57150"/>
              <a:gd name="connsiteX1" fmla="*/ 12505 w 95250"/>
              <a:gd name="connsiteY1" fmla="*/ 25332 h 57150"/>
              <a:gd name="connsiteX2" fmla="*/ 53463 w 95250"/>
              <a:gd name="connsiteY2" fmla="*/ 7234 h 57150"/>
              <a:gd name="connsiteX3" fmla="*/ 57273 w 95250"/>
              <a:gd name="connsiteY3" fmla="*/ 7234 h 57150"/>
              <a:gd name="connsiteX4" fmla="*/ 93468 w 95250"/>
              <a:gd name="connsiteY4" fmla="*/ 23427 h 57150"/>
              <a:gd name="connsiteX5" fmla="*/ 17268 w 95250"/>
              <a:gd name="connsiteY5" fmla="*/ 53907 h 5715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5250" h="57150">
                <a:moveTo>
                  <a:pt x="17268" y="53907"/>
                </a:moveTo>
                <a:cubicBezTo>
                  <a:pt x="8695" y="50096"/>
                  <a:pt x="2028" y="36762"/>
                  <a:pt x="12505" y="25332"/>
                </a:cubicBezTo>
                <a:cubicBezTo>
                  <a:pt x="22030" y="13902"/>
                  <a:pt x="37270" y="7234"/>
                  <a:pt x="53463" y="7234"/>
                </a:cubicBezTo>
                <a:lnTo>
                  <a:pt x="57273" y="7234"/>
                </a:lnTo>
                <a:cubicBezTo>
                  <a:pt x="71560" y="6282"/>
                  <a:pt x="84895" y="12949"/>
                  <a:pt x="93468" y="23427"/>
                </a:cubicBezTo>
                <a:cubicBezTo>
                  <a:pt x="86800" y="43429"/>
                  <a:pt x="40128" y="62479"/>
                  <a:pt x="17268" y="53907"/>
                </a:cubicBezTo>
                <a:close/>
              </a:path>
            </a:pathLst>
          </a:custGeom>
          <a:solidFill>
            <a:srgbClr val="F99AB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85" name="任意多边形: 形状 184" descr="30b25466-37a5-4bff-87de-2959710916f7"/>
          <p:cNvSpPr/>
          <p:nvPr/>
        </p:nvSpPr>
        <p:spPr>
          <a:xfrm>
            <a:off x="10036613" y="5440702"/>
            <a:ext cx="48663" cy="85159"/>
          </a:xfrm>
          <a:custGeom>
            <a:gdLst>
              <a:gd name="connsiteX0" fmla="*/ 8096 w 38100"/>
              <a:gd name="connsiteY0" fmla="*/ 15716 h 66675"/>
              <a:gd name="connsiteX1" fmla="*/ 8096 w 38100"/>
              <a:gd name="connsiteY1" fmla="*/ 33814 h 66675"/>
              <a:gd name="connsiteX2" fmla="*/ 7144 w 38100"/>
              <a:gd name="connsiteY2" fmla="*/ 68104 h 66675"/>
              <a:gd name="connsiteX3" fmla="*/ 33814 w 38100"/>
              <a:gd name="connsiteY3" fmla="*/ 68104 h 66675"/>
              <a:gd name="connsiteX4" fmla="*/ 34766 w 38100"/>
              <a:gd name="connsiteY4" fmla="*/ 24289 h 66675"/>
              <a:gd name="connsiteX5" fmla="*/ 34766 w 38100"/>
              <a:gd name="connsiteY5" fmla="*/ 7144 h 66675"/>
              <a:gd name="connsiteX6" fmla="*/ 8096 w 38100"/>
              <a:gd name="connsiteY6" fmla="*/ 15716 h 66675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100" h="66675">
                <a:moveTo>
                  <a:pt x="8096" y="15716"/>
                </a:moveTo>
                <a:lnTo>
                  <a:pt x="8096" y="33814"/>
                </a:lnTo>
                <a:lnTo>
                  <a:pt x="7144" y="68104"/>
                </a:lnTo>
                <a:lnTo>
                  <a:pt x="33814" y="68104"/>
                </a:lnTo>
                <a:lnTo>
                  <a:pt x="34766" y="24289"/>
                </a:lnTo>
                <a:lnTo>
                  <a:pt x="34766" y="7144"/>
                </a:lnTo>
                <a:cubicBezTo>
                  <a:pt x="26194" y="12859"/>
                  <a:pt x="17621" y="15716"/>
                  <a:pt x="8096" y="15716"/>
                </a:cubicBezTo>
                <a:close/>
              </a:path>
            </a:pathLst>
          </a:custGeom>
          <a:solidFill>
            <a:srgbClr val="F99AB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86" name="任意多边形: 形状 185" descr="906c96a7-6359-472d-a4c3-f77093c89e37"/>
          <p:cNvSpPr/>
          <p:nvPr/>
        </p:nvSpPr>
        <p:spPr>
          <a:xfrm>
            <a:off x="10037830" y="5448002"/>
            <a:ext cx="48663" cy="48663"/>
          </a:xfrm>
          <a:custGeom>
            <a:gdLst>
              <a:gd name="connsiteX0" fmla="*/ 7144 w 38100"/>
              <a:gd name="connsiteY0" fmla="*/ 14764 h 38100"/>
              <a:gd name="connsiteX1" fmla="*/ 7144 w 38100"/>
              <a:gd name="connsiteY1" fmla="*/ 32861 h 38100"/>
              <a:gd name="connsiteX2" fmla="*/ 33814 w 38100"/>
              <a:gd name="connsiteY2" fmla="*/ 20479 h 38100"/>
              <a:gd name="connsiteX3" fmla="*/ 33814 w 38100"/>
              <a:gd name="connsiteY3" fmla="*/ 7144 h 38100"/>
              <a:gd name="connsiteX4" fmla="*/ 7144 w 38100"/>
              <a:gd name="connsiteY4" fmla="*/ 14764 h 3810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00" h="38100">
                <a:moveTo>
                  <a:pt x="7144" y="14764"/>
                </a:moveTo>
                <a:lnTo>
                  <a:pt x="7144" y="32861"/>
                </a:lnTo>
                <a:cubicBezTo>
                  <a:pt x="16669" y="30956"/>
                  <a:pt x="28099" y="27146"/>
                  <a:pt x="33814" y="20479"/>
                </a:cubicBezTo>
                <a:lnTo>
                  <a:pt x="33814" y="7144"/>
                </a:lnTo>
                <a:cubicBezTo>
                  <a:pt x="25241" y="11906"/>
                  <a:pt x="16669" y="14764"/>
                  <a:pt x="7144" y="14764"/>
                </a:cubicBezTo>
                <a:close/>
              </a:path>
            </a:pathLst>
          </a:custGeom>
          <a:solidFill>
            <a:srgbClr val="F99AB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87" name="任意多边形: 形状 186" descr="47fc5381-5dbc-45e1-b88b-523f20b61d97"/>
          <p:cNvSpPr/>
          <p:nvPr/>
        </p:nvSpPr>
        <p:spPr>
          <a:xfrm>
            <a:off x="9946587" y="5233886"/>
            <a:ext cx="206816" cy="243313"/>
          </a:xfrm>
          <a:custGeom>
            <a:gdLst>
              <a:gd name="connsiteX0" fmla="*/ 85249 w 161925"/>
              <a:gd name="connsiteY0" fmla="*/ 191929 h 190500"/>
              <a:gd name="connsiteX1" fmla="*/ 85249 w 161925"/>
              <a:gd name="connsiteY1" fmla="*/ 191929 h 190500"/>
              <a:gd name="connsiteX2" fmla="*/ 146209 w 161925"/>
              <a:gd name="connsiteY2" fmla="*/ 160496 h 190500"/>
              <a:gd name="connsiteX3" fmla="*/ 161449 w 161925"/>
              <a:gd name="connsiteY3" fmla="*/ 113824 h 190500"/>
              <a:gd name="connsiteX4" fmla="*/ 161449 w 161925"/>
              <a:gd name="connsiteY4" fmla="*/ 83344 h 190500"/>
              <a:gd name="connsiteX5" fmla="*/ 136684 w 161925"/>
              <a:gd name="connsiteY5" fmla="*/ 28099 h 190500"/>
              <a:gd name="connsiteX6" fmla="*/ 83344 w 161925"/>
              <a:gd name="connsiteY6" fmla="*/ 7144 h 190500"/>
              <a:gd name="connsiteX7" fmla="*/ 83344 w 161925"/>
              <a:gd name="connsiteY7" fmla="*/ 7144 h 190500"/>
              <a:gd name="connsiteX8" fmla="*/ 46196 w 161925"/>
              <a:gd name="connsiteY8" fmla="*/ 17621 h 190500"/>
              <a:gd name="connsiteX9" fmla="*/ 7144 w 161925"/>
              <a:gd name="connsiteY9" fmla="*/ 85249 h 190500"/>
              <a:gd name="connsiteX10" fmla="*/ 7144 w 161925"/>
              <a:gd name="connsiteY10" fmla="*/ 115729 h 190500"/>
              <a:gd name="connsiteX11" fmla="*/ 45244 w 161925"/>
              <a:gd name="connsiteY11" fmla="*/ 181451 h 190500"/>
              <a:gd name="connsiteX12" fmla="*/ 85249 w 161925"/>
              <a:gd name="connsiteY12" fmla="*/ 191929 h 19050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1925" h="190500">
                <a:moveTo>
                  <a:pt x="85249" y="191929"/>
                </a:moveTo>
                <a:lnTo>
                  <a:pt x="85249" y="191929"/>
                </a:lnTo>
                <a:cubicBezTo>
                  <a:pt x="110014" y="191929"/>
                  <a:pt x="132874" y="179546"/>
                  <a:pt x="146209" y="160496"/>
                </a:cubicBezTo>
                <a:cubicBezTo>
                  <a:pt x="155734" y="147161"/>
                  <a:pt x="161449" y="130969"/>
                  <a:pt x="161449" y="113824"/>
                </a:cubicBezTo>
                <a:lnTo>
                  <a:pt x="161449" y="83344"/>
                </a:lnTo>
                <a:cubicBezTo>
                  <a:pt x="161449" y="61436"/>
                  <a:pt x="151924" y="41434"/>
                  <a:pt x="136684" y="28099"/>
                </a:cubicBezTo>
                <a:cubicBezTo>
                  <a:pt x="122396" y="14764"/>
                  <a:pt x="104299" y="7144"/>
                  <a:pt x="83344" y="7144"/>
                </a:cubicBezTo>
                <a:lnTo>
                  <a:pt x="83344" y="7144"/>
                </a:lnTo>
                <a:cubicBezTo>
                  <a:pt x="70009" y="7144"/>
                  <a:pt x="56674" y="10954"/>
                  <a:pt x="46196" y="17621"/>
                </a:cubicBezTo>
                <a:cubicBezTo>
                  <a:pt x="22384" y="30956"/>
                  <a:pt x="7144" y="56674"/>
                  <a:pt x="7144" y="85249"/>
                </a:cubicBezTo>
                <a:lnTo>
                  <a:pt x="7144" y="115729"/>
                </a:lnTo>
                <a:cubicBezTo>
                  <a:pt x="7144" y="143351"/>
                  <a:pt x="22384" y="168116"/>
                  <a:pt x="45244" y="181451"/>
                </a:cubicBezTo>
                <a:cubicBezTo>
                  <a:pt x="56674" y="188119"/>
                  <a:pt x="70009" y="191929"/>
                  <a:pt x="85249" y="191929"/>
                </a:cubicBezTo>
                <a:close/>
              </a:path>
            </a:pathLst>
          </a:custGeom>
          <a:solidFill>
            <a:srgbClr val="F99AB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88" name="任意多边形: 形状 187" descr="ef56136d-1b8f-4b5e-b7e6-129c3e7e0db2"/>
          <p:cNvSpPr/>
          <p:nvPr/>
        </p:nvSpPr>
        <p:spPr>
          <a:xfrm>
            <a:off x="9939234" y="5716692"/>
            <a:ext cx="231147" cy="194650"/>
          </a:xfrm>
          <a:custGeom>
            <a:gdLst>
              <a:gd name="connsiteX0" fmla="*/ 8138 w 180975"/>
              <a:gd name="connsiteY0" fmla="*/ 64427 h 152400"/>
              <a:gd name="connsiteX1" fmla="*/ 87196 w 180975"/>
              <a:gd name="connsiteY1" fmla="*/ 152057 h 152400"/>
              <a:gd name="connsiteX2" fmla="*/ 174826 w 180975"/>
              <a:gd name="connsiteY2" fmla="*/ 96812 h 152400"/>
              <a:gd name="connsiteX3" fmla="*/ 119581 w 180975"/>
              <a:gd name="connsiteY3" fmla="*/ 9182 h 152400"/>
              <a:gd name="connsiteX4" fmla="*/ 8138 w 180975"/>
              <a:gd name="connsiteY4" fmla="*/ 64427 h 15240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975" h="152400">
                <a:moveTo>
                  <a:pt x="8138" y="64427"/>
                </a:moveTo>
                <a:cubicBezTo>
                  <a:pt x="-434" y="103480"/>
                  <a:pt x="48143" y="142532"/>
                  <a:pt x="87196" y="152057"/>
                </a:cubicBezTo>
                <a:cubicBezTo>
                  <a:pt x="126248" y="160630"/>
                  <a:pt x="165301" y="136817"/>
                  <a:pt x="174826" y="96812"/>
                </a:cubicBezTo>
                <a:cubicBezTo>
                  <a:pt x="183398" y="57760"/>
                  <a:pt x="159586" y="18707"/>
                  <a:pt x="119581" y="9182"/>
                </a:cubicBezTo>
                <a:cubicBezTo>
                  <a:pt x="80528" y="-343"/>
                  <a:pt x="16711" y="24422"/>
                  <a:pt x="8138" y="64427"/>
                </a:cubicBezTo>
                <a:close/>
              </a:path>
            </a:pathLst>
          </a:custGeom>
          <a:solidFill>
            <a:srgbClr val="2143A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89" name="任意多边形: 形状 188" descr="e90c7f8f-95e7-40f7-acbd-3673004e26f6"/>
          <p:cNvSpPr/>
          <p:nvPr/>
        </p:nvSpPr>
        <p:spPr>
          <a:xfrm>
            <a:off x="9987951" y="5417588"/>
            <a:ext cx="60828" cy="36497"/>
          </a:xfrm>
          <a:custGeom>
            <a:gdLst>
              <a:gd name="connsiteX0" fmla="*/ 47149 w 47625"/>
              <a:gd name="connsiteY0" fmla="*/ 7144 h 28575"/>
              <a:gd name="connsiteX1" fmla="*/ 27146 w 47625"/>
              <a:gd name="connsiteY1" fmla="*/ 24289 h 28575"/>
              <a:gd name="connsiteX2" fmla="*/ 7144 w 47625"/>
              <a:gd name="connsiteY2" fmla="*/ 8096 h 28575"/>
              <a:gd name="connsiteX3" fmla="*/ 47149 w 47625"/>
              <a:gd name="connsiteY3" fmla="*/ 7144 h 28575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625" h="28575">
                <a:moveTo>
                  <a:pt x="47149" y="7144"/>
                </a:moveTo>
                <a:cubicBezTo>
                  <a:pt x="45244" y="16669"/>
                  <a:pt x="37624" y="24289"/>
                  <a:pt x="27146" y="24289"/>
                </a:cubicBezTo>
                <a:cubicBezTo>
                  <a:pt x="16669" y="24289"/>
                  <a:pt x="9049" y="17621"/>
                  <a:pt x="7144" y="8096"/>
                </a:cubicBezTo>
                <a:lnTo>
                  <a:pt x="47149" y="7144"/>
                </a:lnTo>
                <a:close/>
              </a:path>
            </a:pathLst>
          </a:custGeom>
          <a:solidFill>
            <a:srgbClr val="FFFE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90" name="任意多边形: 形状 189" descr="ddf17668-38ac-44b7-b6b7-1421aa94d246"/>
          <p:cNvSpPr/>
          <p:nvPr/>
        </p:nvSpPr>
        <p:spPr>
          <a:xfrm>
            <a:off x="9945336" y="5528412"/>
            <a:ext cx="85159" cy="97325"/>
          </a:xfrm>
          <a:custGeom>
            <a:gdLst>
              <a:gd name="connsiteX0" fmla="*/ 8124 w 66675"/>
              <a:gd name="connsiteY0" fmla="*/ 44199 h 76200"/>
              <a:gd name="connsiteX1" fmla="*/ 31937 w 66675"/>
              <a:gd name="connsiteY1" fmla="*/ 76584 h 76200"/>
              <a:gd name="connsiteX2" fmla="*/ 66227 w 66675"/>
              <a:gd name="connsiteY2" fmla="*/ 44199 h 76200"/>
              <a:gd name="connsiteX3" fmla="*/ 37652 w 66675"/>
              <a:gd name="connsiteY3" fmla="*/ 9909 h 76200"/>
              <a:gd name="connsiteX4" fmla="*/ 8124 w 66675"/>
              <a:gd name="connsiteY4" fmla="*/ 44199 h 7620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675" h="76200">
                <a:moveTo>
                  <a:pt x="8124" y="44199"/>
                </a:moveTo>
                <a:cubicBezTo>
                  <a:pt x="3362" y="57534"/>
                  <a:pt x="16697" y="74679"/>
                  <a:pt x="31937" y="76584"/>
                </a:cubicBezTo>
                <a:cubicBezTo>
                  <a:pt x="46224" y="78489"/>
                  <a:pt x="64322" y="59439"/>
                  <a:pt x="66227" y="44199"/>
                </a:cubicBezTo>
                <a:cubicBezTo>
                  <a:pt x="68132" y="29912"/>
                  <a:pt x="46224" y="-2473"/>
                  <a:pt x="37652" y="9909"/>
                </a:cubicBezTo>
                <a:cubicBezTo>
                  <a:pt x="30032" y="22292"/>
                  <a:pt x="12887" y="32769"/>
                  <a:pt x="8124" y="44199"/>
                </a:cubicBezTo>
                <a:close/>
              </a:path>
            </a:pathLst>
          </a:custGeom>
          <a:solidFill>
            <a:srgbClr val="121F5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91" name="任意多边形: 形状 190" descr="0626a208-d8aa-4b12-b1f6-49fd83dd2c3b"/>
          <p:cNvSpPr/>
          <p:nvPr/>
        </p:nvSpPr>
        <p:spPr>
          <a:xfrm>
            <a:off x="9939288" y="5513466"/>
            <a:ext cx="218982" cy="304141"/>
          </a:xfrm>
          <a:custGeom>
            <a:gdLst>
              <a:gd name="connsiteX0" fmla="*/ 132874 w 171450"/>
              <a:gd name="connsiteY0" fmla="*/ 7324 h 238125"/>
              <a:gd name="connsiteX1" fmla="*/ 143351 w 171450"/>
              <a:gd name="connsiteY1" fmla="*/ 34947 h 238125"/>
              <a:gd name="connsiteX2" fmla="*/ 170021 w 171450"/>
              <a:gd name="connsiteY2" fmla="*/ 210207 h 238125"/>
              <a:gd name="connsiteX3" fmla="*/ 7144 w 171450"/>
              <a:gd name="connsiteY3" fmla="*/ 227352 h 238125"/>
              <a:gd name="connsiteX4" fmla="*/ 33814 w 171450"/>
              <a:gd name="connsiteY4" fmla="*/ 54949 h 238125"/>
              <a:gd name="connsiteX5" fmla="*/ 50959 w 171450"/>
              <a:gd name="connsiteY5" fmla="*/ 9229 h 238125"/>
              <a:gd name="connsiteX6" fmla="*/ 132874 w 171450"/>
              <a:gd name="connsiteY6" fmla="*/ 7324 h 238125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1450" h="238125">
                <a:moveTo>
                  <a:pt x="132874" y="7324"/>
                </a:moveTo>
                <a:cubicBezTo>
                  <a:pt x="139541" y="14944"/>
                  <a:pt x="143351" y="24469"/>
                  <a:pt x="143351" y="34947"/>
                </a:cubicBezTo>
                <a:cubicBezTo>
                  <a:pt x="143351" y="34947"/>
                  <a:pt x="119539" y="149247"/>
                  <a:pt x="170021" y="210207"/>
                </a:cubicBezTo>
                <a:cubicBezTo>
                  <a:pt x="170021" y="210207"/>
                  <a:pt x="79534" y="264499"/>
                  <a:pt x="7144" y="227352"/>
                </a:cubicBezTo>
                <a:cubicBezTo>
                  <a:pt x="7144" y="174965"/>
                  <a:pt x="38576" y="139722"/>
                  <a:pt x="33814" y="54949"/>
                </a:cubicBezTo>
                <a:cubicBezTo>
                  <a:pt x="32861" y="36852"/>
                  <a:pt x="39529" y="20659"/>
                  <a:pt x="50959" y="9229"/>
                </a:cubicBezTo>
                <a:cubicBezTo>
                  <a:pt x="51911" y="36852"/>
                  <a:pt x="107156" y="4467"/>
                  <a:pt x="132874" y="7324"/>
                </a:cubicBezTo>
                <a:close/>
              </a:path>
            </a:pathLst>
          </a:custGeom>
          <a:solidFill>
            <a:srgbClr val="121F5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92" name="任意多边形: 形状 191" descr="0f549db3-be8a-4e8e-a967-fa56cfa72eb3"/>
          <p:cNvSpPr/>
          <p:nvPr/>
        </p:nvSpPr>
        <p:spPr>
          <a:xfrm>
            <a:off x="9868329" y="6208083"/>
            <a:ext cx="145988" cy="182485"/>
          </a:xfrm>
          <a:custGeom>
            <a:gdLst>
              <a:gd name="connsiteX0" fmla="*/ 89371 w 114300"/>
              <a:gd name="connsiteY0" fmla="*/ 7357 h 142875"/>
              <a:gd name="connsiteX1" fmla="*/ 66511 w 114300"/>
              <a:gd name="connsiteY1" fmla="*/ 19739 h 142875"/>
              <a:gd name="connsiteX2" fmla="*/ 38889 w 114300"/>
              <a:gd name="connsiteY2" fmla="*/ 86414 h 142875"/>
              <a:gd name="connsiteX3" fmla="*/ 9361 w 114300"/>
              <a:gd name="connsiteY3" fmla="*/ 125467 h 142875"/>
              <a:gd name="connsiteX4" fmla="*/ 29364 w 114300"/>
              <a:gd name="connsiteY4" fmla="*/ 144517 h 142875"/>
              <a:gd name="connsiteX5" fmla="*/ 76036 w 114300"/>
              <a:gd name="connsiteY5" fmla="*/ 114036 h 142875"/>
              <a:gd name="connsiteX6" fmla="*/ 112231 w 114300"/>
              <a:gd name="connsiteY6" fmla="*/ 80699 h 142875"/>
              <a:gd name="connsiteX7" fmla="*/ 111279 w 114300"/>
              <a:gd name="connsiteY7" fmla="*/ 45457 h 142875"/>
              <a:gd name="connsiteX8" fmla="*/ 89371 w 114300"/>
              <a:gd name="connsiteY8" fmla="*/ 7357 h 142875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300" h="142875">
                <a:moveTo>
                  <a:pt x="89371" y="7357"/>
                </a:moveTo>
                <a:cubicBezTo>
                  <a:pt x="76989" y="5452"/>
                  <a:pt x="68416" y="16882"/>
                  <a:pt x="66511" y="19739"/>
                </a:cubicBezTo>
                <a:cubicBezTo>
                  <a:pt x="56986" y="36884"/>
                  <a:pt x="56034" y="56886"/>
                  <a:pt x="38889" y="86414"/>
                </a:cubicBezTo>
                <a:cubicBezTo>
                  <a:pt x="26506" y="106417"/>
                  <a:pt x="17934" y="109274"/>
                  <a:pt x="9361" y="125467"/>
                </a:cubicBezTo>
                <a:cubicBezTo>
                  <a:pt x="1741" y="139754"/>
                  <a:pt x="15076" y="147374"/>
                  <a:pt x="29364" y="144517"/>
                </a:cubicBezTo>
                <a:cubicBezTo>
                  <a:pt x="35079" y="143564"/>
                  <a:pt x="70321" y="140707"/>
                  <a:pt x="76036" y="114036"/>
                </a:cubicBezTo>
                <a:cubicBezTo>
                  <a:pt x="79846" y="94986"/>
                  <a:pt x="111279" y="88319"/>
                  <a:pt x="112231" y="80699"/>
                </a:cubicBezTo>
                <a:cubicBezTo>
                  <a:pt x="113184" y="76889"/>
                  <a:pt x="110326" y="62602"/>
                  <a:pt x="111279" y="45457"/>
                </a:cubicBezTo>
                <a:cubicBezTo>
                  <a:pt x="113184" y="24502"/>
                  <a:pt x="101754" y="8309"/>
                  <a:pt x="89371" y="7357"/>
                </a:cubicBezTo>
                <a:close/>
              </a:path>
            </a:pathLst>
          </a:custGeom>
          <a:solidFill>
            <a:srgbClr val="2143A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93" name="任意多边形: 形状 192" descr="b82e9567-34aa-45d8-b6aa-1523618cbe67"/>
          <p:cNvSpPr/>
          <p:nvPr/>
        </p:nvSpPr>
        <p:spPr>
          <a:xfrm>
            <a:off x="9891843" y="6212692"/>
            <a:ext cx="85159" cy="133822"/>
          </a:xfrm>
          <a:custGeom>
            <a:gdLst>
              <a:gd name="connsiteX0" fmla="*/ 41434 w 66675"/>
              <a:gd name="connsiteY0" fmla="*/ 93282 h 104775"/>
              <a:gd name="connsiteX1" fmla="*/ 66199 w 66675"/>
              <a:gd name="connsiteY1" fmla="*/ 20892 h 104775"/>
              <a:gd name="connsiteX2" fmla="*/ 33814 w 66675"/>
              <a:gd name="connsiteY2" fmla="*/ 13272 h 104775"/>
              <a:gd name="connsiteX3" fmla="*/ 7144 w 66675"/>
              <a:gd name="connsiteY3" fmla="*/ 100902 h 104775"/>
              <a:gd name="connsiteX4" fmla="*/ 41434 w 66675"/>
              <a:gd name="connsiteY4" fmla="*/ 93282 h 104775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675" h="104775">
                <a:moveTo>
                  <a:pt x="41434" y="93282"/>
                </a:moveTo>
                <a:cubicBezTo>
                  <a:pt x="50959" y="78995"/>
                  <a:pt x="68104" y="32322"/>
                  <a:pt x="66199" y="20892"/>
                </a:cubicBezTo>
                <a:cubicBezTo>
                  <a:pt x="63341" y="7557"/>
                  <a:pt x="37624" y="1842"/>
                  <a:pt x="33814" y="13272"/>
                </a:cubicBezTo>
                <a:cubicBezTo>
                  <a:pt x="27146" y="32322"/>
                  <a:pt x="30004" y="67565"/>
                  <a:pt x="7144" y="100902"/>
                </a:cubicBezTo>
                <a:cubicBezTo>
                  <a:pt x="7144" y="109475"/>
                  <a:pt x="30004" y="110427"/>
                  <a:pt x="41434" y="93282"/>
                </a:cubicBezTo>
                <a:close/>
              </a:path>
            </a:pathLst>
          </a:custGeom>
          <a:solidFill>
            <a:srgbClr val="F99AB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94" name="任意多边形: 形状 193" descr="1b05866c-235f-4076-ae7d-0799cc0d863b"/>
          <p:cNvSpPr/>
          <p:nvPr/>
        </p:nvSpPr>
        <p:spPr>
          <a:xfrm>
            <a:off x="9352494" y="5792586"/>
            <a:ext cx="121656" cy="206816"/>
          </a:xfrm>
          <a:custGeom>
            <a:gdLst>
              <a:gd name="connsiteX0" fmla="*/ 91285 w 95250"/>
              <a:gd name="connsiteY0" fmla="*/ 150739 h 161925"/>
              <a:gd name="connsiteX1" fmla="*/ 95095 w 95250"/>
              <a:gd name="connsiteY1" fmla="*/ 125021 h 161925"/>
              <a:gd name="connsiteX2" fmla="*/ 58900 w 95250"/>
              <a:gd name="connsiteY2" fmla="*/ 63109 h 161925"/>
              <a:gd name="connsiteX3" fmla="*/ 44613 w 95250"/>
              <a:gd name="connsiteY3" fmla="*/ 15484 h 161925"/>
              <a:gd name="connsiteX4" fmla="*/ 17943 w 95250"/>
              <a:gd name="connsiteY4" fmla="*/ 20246 h 161925"/>
              <a:gd name="connsiteX5" fmla="*/ 15085 w 95250"/>
              <a:gd name="connsiteY5" fmla="*/ 75491 h 161925"/>
              <a:gd name="connsiteX6" fmla="*/ 19848 w 95250"/>
              <a:gd name="connsiteY6" fmla="*/ 125021 h 161925"/>
              <a:gd name="connsiteX7" fmla="*/ 48423 w 95250"/>
              <a:gd name="connsiteY7" fmla="*/ 145976 h 161925"/>
              <a:gd name="connsiteX8" fmla="*/ 91285 w 95250"/>
              <a:gd name="connsiteY8" fmla="*/ 150739 h 161925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5250" h="161925">
                <a:moveTo>
                  <a:pt x="91285" y="150739"/>
                </a:moveTo>
                <a:cubicBezTo>
                  <a:pt x="99858" y="141214"/>
                  <a:pt x="97000" y="127879"/>
                  <a:pt x="95095" y="125021"/>
                </a:cubicBezTo>
                <a:cubicBezTo>
                  <a:pt x="86523" y="106924"/>
                  <a:pt x="71283" y="94541"/>
                  <a:pt x="58900" y="63109"/>
                </a:cubicBezTo>
                <a:cubicBezTo>
                  <a:pt x="50328" y="41201"/>
                  <a:pt x="53185" y="32629"/>
                  <a:pt x="44613" y="15484"/>
                </a:cubicBezTo>
                <a:cubicBezTo>
                  <a:pt x="37945" y="1196"/>
                  <a:pt x="24610" y="6911"/>
                  <a:pt x="17943" y="20246"/>
                </a:cubicBezTo>
                <a:cubicBezTo>
                  <a:pt x="15085" y="25009"/>
                  <a:pt x="-3012" y="55489"/>
                  <a:pt x="15085" y="75491"/>
                </a:cubicBezTo>
                <a:cubicBezTo>
                  <a:pt x="28420" y="90731"/>
                  <a:pt x="14133" y="119306"/>
                  <a:pt x="19848" y="125021"/>
                </a:cubicBezTo>
                <a:cubicBezTo>
                  <a:pt x="22705" y="127879"/>
                  <a:pt x="36040" y="133594"/>
                  <a:pt x="48423" y="145976"/>
                </a:cubicBezTo>
                <a:cubicBezTo>
                  <a:pt x="63663" y="159311"/>
                  <a:pt x="83665" y="158359"/>
                  <a:pt x="91285" y="150739"/>
                </a:cubicBezTo>
                <a:close/>
              </a:path>
            </a:pathLst>
          </a:custGeom>
          <a:solidFill>
            <a:srgbClr val="2143A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95" name="任意多边形: 形状 194" descr="6819097f-a083-42eb-bed5-97344f0a2f8e"/>
          <p:cNvSpPr/>
          <p:nvPr/>
        </p:nvSpPr>
        <p:spPr>
          <a:xfrm>
            <a:off x="9388415" y="5834717"/>
            <a:ext cx="109491" cy="133822"/>
          </a:xfrm>
          <a:custGeom>
            <a:gdLst>
              <a:gd name="connsiteX0" fmla="*/ 8869 w 85725"/>
              <a:gd name="connsiteY0" fmla="*/ 39648 h 104775"/>
              <a:gd name="connsiteX1" fmla="*/ 52683 w 85725"/>
              <a:gd name="connsiteY1" fmla="*/ 102513 h 104775"/>
              <a:gd name="connsiteX2" fmla="*/ 78401 w 85725"/>
              <a:gd name="connsiteY2" fmla="*/ 81558 h 104775"/>
              <a:gd name="connsiteX3" fmla="*/ 24108 w 85725"/>
              <a:gd name="connsiteY3" fmla="*/ 8216 h 104775"/>
              <a:gd name="connsiteX4" fmla="*/ 8869 w 85725"/>
              <a:gd name="connsiteY4" fmla="*/ 39648 h 104775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725" h="104775">
                <a:moveTo>
                  <a:pt x="8869" y="39648"/>
                </a:moveTo>
                <a:cubicBezTo>
                  <a:pt x="14583" y="55841"/>
                  <a:pt x="42206" y="97751"/>
                  <a:pt x="52683" y="102513"/>
                </a:cubicBezTo>
                <a:cubicBezTo>
                  <a:pt x="65066" y="108228"/>
                  <a:pt x="85069" y="91083"/>
                  <a:pt x="78401" y="81558"/>
                </a:cubicBezTo>
                <a:cubicBezTo>
                  <a:pt x="66971" y="65366"/>
                  <a:pt x="37444" y="46316"/>
                  <a:pt x="24108" y="8216"/>
                </a:cubicBezTo>
                <a:cubicBezTo>
                  <a:pt x="16488" y="2501"/>
                  <a:pt x="2201" y="20598"/>
                  <a:pt x="8869" y="39648"/>
                </a:cubicBezTo>
                <a:close/>
              </a:path>
            </a:pathLst>
          </a:custGeom>
          <a:solidFill>
            <a:srgbClr val="F99AB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96" name="任意多边形: 形状 195" descr="9c235294-77ac-4e48-bde2-a0a8e528c24b"/>
          <p:cNvSpPr/>
          <p:nvPr/>
        </p:nvSpPr>
        <p:spPr>
          <a:xfrm>
            <a:off x="9820551" y="5817691"/>
            <a:ext cx="316307" cy="425797"/>
          </a:xfrm>
          <a:custGeom>
            <a:gdLst>
              <a:gd name="connsiteX0" fmla="*/ 24861 w 247650"/>
              <a:gd name="connsiteY0" fmla="*/ 90125 h 333375"/>
              <a:gd name="connsiteX1" fmla="*/ 25813 w 247650"/>
              <a:gd name="connsiteY1" fmla="*/ 89173 h 333375"/>
              <a:gd name="connsiteX2" fmla="*/ 198216 w 247650"/>
              <a:gd name="connsiteY2" fmla="*/ 10115 h 333375"/>
              <a:gd name="connsiteX3" fmla="*/ 241078 w 247650"/>
              <a:gd name="connsiteY3" fmla="*/ 26308 h 333375"/>
              <a:gd name="connsiteX4" fmla="*/ 224886 w 247650"/>
              <a:gd name="connsiteY4" fmla="*/ 69170 h 333375"/>
              <a:gd name="connsiteX5" fmla="*/ 224886 w 247650"/>
              <a:gd name="connsiteY5" fmla="*/ 69170 h 333375"/>
              <a:gd name="connsiteX6" fmla="*/ 76296 w 247650"/>
              <a:gd name="connsiteY6" fmla="*/ 135845 h 333375"/>
              <a:gd name="connsiteX7" fmla="*/ 128683 w 247650"/>
              <a:gd name="connsiteY7" fmla="*/ 315867 h 333375"/>
              <a:gd name="connsiteX8" fmla="*/ 83916 w 247650"/>
              <a:gd name="connsiteY8" fmla="*/ 331108 h 333375"/>
              <a:gd name="connsiteX9" fmla="*/ 8668 w 247650"/>
              <a:gd name="connsiteY9" fmla="*/ 128225 h 333375"/>
              <a:gd name="connsiteX10" fmla="*/ 24861 w 247650"/>
              <a:gd name="connsiteY10" fmla="*/ 90125 h 333375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7650" h="333375">
                <a:moveTo>
                  <a:pt x="24861" y="90125"/>
                </a:moveTo>
                <a:lnTo>
                  <a:pt x="25813" y="89173"/>
                </a:lnTo>
                <a:lnTo>
                  <a:pt x="198216" y="10115"/>
                </a:lnTo>
                <a:cubicBezTo>
                  <a:pt x="214408" y="2495"/>
                  <a:pt x="234411" y="10115"/>
                  <a:pt x="241078" y="26308"/>
                </a:cubicBezTo>
                <a:cubicBezTo>
                  <a:pt x="248698" y="42500"/>
                  <a:pt x="241078" y="62503"/>
                  <a:pt x="224886" y="69170"/>
                </a:cubicBezTo>
                <a:cubicBezTo>
                  <a:pt x="224886" y="69170"/>
                  <a:pt x="224886" y="69170"/>
                  <a:pt x="224886" y="69170"/>
                </a:cubicBezTo>
                <a:lnTo>
                  <a:pt x="76296" y="135845"/>
                </a:lnTo>
                <a:lnTo>
                  <a:pt x="128683" y="315867"/>
                </a:lnTo>
                <a:lnTo>
                  <a:pt x="83916" y="331108"/>
                </a:lnTo>
                <a:lnTo>
                  <a:pt x="8668" y="128225"/>
                </a:lnTo>
                <a:cubicBezTo>
                  <a:pt x="3906" y="113938"/>
                  <a:pt x="10573" y="96792"/>
                  <a:pt x="24861" y="90125"/>
                </a:cubicBezTo>
                <a:close/>
              </a:path>
            </a:pathLst>
          </a:custGeom>
          <a:solidFill>
            <a:srgbClr val="2143A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97" name="任意多边形: 形状 196" descr="eb380571-ae08-4a8e-b7c2-69bbfeb91b4e"/>
          <p:cNvSpPr/>
          <p:nvPr/>
        </p:nvSpPr>
        <p:spPr>
          <a:xfrm>
            <a:off x="9993918" y="5521329"/>
            <a:ext cx="194650" cy="291975"/>
          </a:xfrm>
          <a:custGeom>
            <a:gdLst>
              <a:gd name="connsiteX0" fmla="*/ 48192 w 152400"/>
              <a:gd name="connsiteY0" fmla="*/ 224053 h 228600"/>
              <a:gd name="connsiteX1" fmla="*/ 21522 w 152400"/>
              <a:gd name="connsiteY1" fmla="*/ 222148 h 228600"/>
              <a:gd name="connsiteX2" fmla="*/ 7234 w 152400"/>
              <a:gd name="connsiteY2" fmla="*/ 204050 h 228600"/>
              <a:gd name="connsiteX3" fmla="*/ 25332 w 152400"/>
              <a:gd name="connsiteY3" fmla="*/ 189763 h 228600"/>
              <a:gd name="connsiteX4" fmla="*/ 108200 w 152400"/>
              <a:gd name="connsiteY4" fmla="*/ 169760 h 228600"/>
              <a:gd name="connsiteX5" fmla="*/ 72957 w 152400"/>
              <a:gd name="connsiteY5" fmla="*/ 32600 h 228600"/>
              <a:gd name="connsiteX6" fmla="*/ 77720 w 152400"/>
              <a:gd name="connsiteY6" fmla="*/ 9740 h 228600"/>
              <a:gd name="connsiteX7" fmla="*/ 100580 w 152400"/>
              <a:gd name="connsiteY7" fmla="*/ 14503 h 228600"/>
              <a:gd name="connsiteX8" fmla="*/ 135822 w 152400"/>
              <a:gd name="connsiteY8" fmla="*/ 186905 h 228600"/>
              <a:gd name="connsiteX9" fmla="*/ 48192 w 152400"/>
              <a:gd name="connsiteY9" fmla="*/ 224053 h 22860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2400" h="228600">
                <a:moveTo>
                  <a:pt x="48192" y="224053"/>
                </a:moveTo>
                <a:cubicBezTo>
                  <a:pt x="39620" y="224053"/>
                  <a:pt x="31047" y="223100"/>
                  <a:pt x="21522" y="222148"/>
                </a:cubicBezTo>
                <a:cubicBezTo>
                  <a:pt x="12950" y="221195"/>
                  <a:pt x="6282" y="213575"/>
                  <a:pt x="7234" y="204050"/>
                </a:cubicBezTo>
                <a:cubicBezTo>
                  <a:pt x="8187" y="195478"/>
                  <a:pt x="15807" y="188810"/>
                  <a:pt x="25332" y="189763"/>
                </a:cubicBezTo>
                <a:cubicBezTo>
                  <a:pt x="55812" y="192620"/>
                  <a:pt x="93912" y="191668"/>
                  <a:pt x="108200" y="169760"/>
                </a:cubicBezTo>
                <a:cubicBezTo>
                  <a:pt x="130107" y="134518"/>
                  <a:pt x="89150" y="56413"/>
                  <a:pt x="72957" y="32600"/>
                </a:cubicBezTo>
                <a:cubicBezTo>
                  <a:pt x="68195" y="24980"/>
                  <a:pt x="70100" y="14503"/>
                  <a:pt x="77720" y="9740"/>
                </a:cubicBezTo>
                <a:cubicBezTo>
                  <a:pt x="85340" y="4978"/>
                  <a:pt x="95817" y="6883"/>
                  <a:pt x="100580" y="14503"/>
                </a:cubicBezTo>
                <a:cubicBezTo>
                  <a:pt x="108200" y="25933"/>
                  <a:pt x="172017" y="127850"/>
                  <a:pt x="135822" y="186905"/>
                </a:cubicBezTo>
                <a:cubicBezTo>
                  <a:pt x="119630" y="210718"/>
                  <a:pt x="90102" y="224053"/>
                  <a:pt x="48192" y="224053"/>
                </a:cubicBezTo>
                <a:close/>
              </a:path>
            </a:pathLst>
          </a:custGeom>
          <a:solidFill>
            <a:srgbClr val="F99AB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98" name="任意多边形: 形状 197" descr="f9e381a0-843b-46e5-ad85-eda00640d019"/>
          <p:cNvSpPr/>
          <p:nvPr/>
        </p:nvSpPr>
        <p:spPr>
          <a:xfrm>
            <a:off x="9989642" y="5214028"/>
            <a:ext cx="182485" cy="145988"/>
          </a:xfrm>
          <a:custGeom>
            <a:gdLst>
              <a:gd name="connsiteX0" fmla="*/ 136313 w 142875"/>
              <a:gd name="connsiteY0" fmla="*/ 107464 h 114300"/>
              <a:gd name="connsiteX1" fmla="*/ 47730 w 142875"/>
              <a:gd name="connsiteY1" fmla="*/ 103654 h 114300"/>
              <a:gd name="connsiteX2" fmla="*/ 12488 w 142875"/>
              <a:gd name="connsiteY2" fmla="*/ 21739 h 114300"/>
              <a:gd name="connsiteX3" fmla="*/ 101070 w 142875"/>
              <a:gd name="connsiteY3" fmla="*/ 25549 h 114300"/>
              <a:gd name="connsiteX4" fmla="*/ 136313 w 142875"/>
              <a:gd name="connsiteY4" fmla="*/ 107464 h 11430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875" h="114300">
                <a:moveTo>
                  <a:pt x="136313" y="107464"/>
                </a:moveTo>
                <a:cubicBezTo>
                  <a:pt x="136313" y="107464"/>
                  <a:pt x="82020" y="127467"/>
                  <a:pt x="47730" y="103654"/>
                </a:cubicBezTo>
                <a:cubicBezTo>
                  <a:pt x="13440" y="79842"/>
                  <a:pt x="-1800" y="43647"/>
                  <a:pt x="12488" y="21739"/>
                </a:cubicBezTo>
                <a:cubicBezTo>
                  <a:pt x="27728" y="784"/>
                  <a:pt x="66780" y="2689"/>
                  <a:pt x="101070" y="25549"/>
                </a:cubicBezTo>
                <a:cubicBezTo>
                  <a:pt x="135360" y="49362"/>
                  <a:pt x="136313" y="107464"/>
                  <a:pt x="136313" y="107464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99" name="任意多边形: 形状 198" descr="a49d4f88-ab96-4e7a-8ea8-652f0351b385"/>
          <p:cNvSpPr/>
          <p:nvPr/>
        </p:nvSpPr>
        <p:spPr>
          <a:xfrm>
            <a:off x="9451446" y="5811755"/>
            <a:ext cx="632613" cy="158153"/>
          </a:xfrm>
          <a:custGeom>
            <a:gdLst>
              <a:gd name="connsiteX0" fmla="*/ 489109 w 495300"/>
              <a:gd name="connsiteY0" fmla="*/ 7144 h 123825"/>
              <a:gd name="connsiteX1" fmla="*/ 413861 w 495300"/>
              <a:gd name="connsiteY1" fmla="*/ 10001 h 123825"/>
              <a:gd name="connsiteX2" fmla="*/ 336709 w 495300"/>
              <a:gd name="connsiteY2" fmla="*/ 13811 h 123825"/>
              <a:gd name="connsiteX3" fmla="*/ 248126 w 495300"/>
              <a:gd name="connsiteY3" fmla="*/ 19526 h 123825"/>
              <a:gd name="connsiteX4" fmla="*/ 236696 w 495300"/>
              <a:gd name="connsiteY4" fmla="*/ 20479 h 123825"/>
              <a:gd name="connsiteX5" fmla="*/ 233839 w 495300"/>
              <a:gd name="connsiteY5" fmla="*/ 20479 h 123825"/>
              <a:gd name="connsiteX6" fmla="*/ 232886 w 495300"/>
              <a:gd name="connsiteY6" fmla="*/ 20479 h 123825"/>
              <a:gd name="connsiteX7" fmla="*/ 230029 w 495300"/>
              <a:gd name="connsiteY7" fmla="*/ 20479 h 123825"/>
              <a:gd name="connsiteX8" fmla="*/ 229076 w 495300"/>
              <a:gd name="connsiteY8" fmla="*/ 20479 h 123825"/>
              <a:gd name="connsiteX9" fmla="*/ 223361 w 495300"/>
              <a:gd name="connsiteY9" fmla="*/ 21431 h 123825"/>
              <a:gd name="connsiteX10" fmla="*/ 211931 w 495300"/>
              <a:gd name="connsiteY10" fmla="*/ 23336 h 123825"/>
              <a:gd name="connsiteX11" fmla="*/ 210979 w 495300"/>
              <a:gd name="connsiteY11" fmla="*/ 23336 h 123825"/>
              <a:gd name="connsiteX12" fmla="*/ 208121 w 495300"/>
              <a:gd name="connsiteY12" fmla="*/ 24289 h 123825"/>
              <a:gd name="connsiteX13" fmla="*/ 208121 w 495300"/>
              <a:gd name="connsiteY13" fmla="*/ 24289 h 123825"/>
              <a:gd name="connsiteX14" fmla="*/ 207169 w 495300"/>
              <a:gd name="connsiteY14" fmla="*/ 24289 h 123825"/>
              <a:gd name="connsiteX15" fmla="*/ 204311 w 495300"/>
              <a:gd name="connsiteY15" fmla="*/ 25241 h 123825"/>
              <a:gd name="connsiteX16" fmla="*/ 198596 w 495300"/>
              <a:gd name="connsiteY16" fmla="*/ 26194 h 123825"/>
              <a:gd name="connsiteX17" fmla="*/ 155734 w 495300"/>
              <a:gd name="connsiteY17" fmla="*/ 36671 h 123825"/>
              <a:gd name="connsiteX18" fmla="*/ 115729 w 495300"/>
              <a:gd name="connsiteY18" fmla="*/ 46196 h 123825"/>
              <a:gd name="connsiteX19" fmla="*/ 80486 w 495300"/>
              <a:gd name="connsiteY19" fmla="*/ 55721 h 123825"/>
              <a:gd name="connsiteX20" fmla="*/ 27146 w 495300"/>
              <a:gd name="connsiteY20" fmla="*/ 70009 h 123825"/>
              <a:gd name="connsiteX21" fmla="*/ 7144 w 495300"/>
              <a:gd name="connsiteY21" fmla="*/ 75724 h 123825"/>
              <a:gd name="connsiteX22" fmla="*/ 16669 w 495300"/>
              <a:gd name="connsiteY22" fmla="*/ 116681 h 123825"/>
              <a:gd name="connsiteX23" fmla="*/ 37624 w 495300"/>
              <a:gd name="connsiteY23" fmla="*/ 113824 h 123825"/>
              <a:gd name="connsiteX24" fmla="*/ 91916 w 495300"/>
              <a:gd name="connsiteY24" fmla="*/ 104299 h 123825"/>
              <a:gd name="connsiteX25" fmla="*/ 128111 w 495300"/>
              <a:gd name="connsiteY25" fmla="*/ 97631 h 123825"/>
              <a:gd name="connsiteX26" fmla="*/ 168116 w 495300"/>
              <a:gd name="connsiteY26" fmla="*/ 90011 h 123825"/>
              <a:gd name="connsiteX27" fmla="*/ 210979 w 495300"/>
              <a:gd name="connsiteY27" fmla="*/ 81439 h 123825"/>
              <a:gd name="connsiteX28" fmla="*/ 216694 w 495300"/>
              <a:gd name="connsiteY28" fmla="*/ 80486 h 123825"/>
              <a:gd name="connsiteX29" fmla="*/ 219551 w 495300"/>
              <a:gd name="connsiteY29" fmla="*/ 79534 h 123825"/>
              <a:gd name="connsiteX30" fmla="*/ 220504 w 495300"/>
              <a:gd name="connsiteY30" fmla="*/ 79534 h 123825"/>
              <a:gd name="connsiteX31" fmla="*/ 220504 w 495300"/>
              <a:gd name="connsiteY31" fmla="*/ 79534 h 123825"/>
              <a:gd name="connsiteX32" fmla="*/ 218599 w 495300"/>
              <a:gd name="connsiteY32" fmla="*/ 79534 h 123825"/>
              <a:gd name="connsiteX33" fmla="*/ 218599 w 495300"/>
              <a:gd name="connsiteY33" fmla="*/ 79534 h 123825"/>
              <a:gd name="connsiteX34" fmla="*/ 219551 w 495300"/>
              <a:gd name="connsiteY34" fmla="*/ 79534 h 123825"/>
              <a:gd name="connsiteX35" fmla="*/ 230981 w 495300"/>
              <a:gd name="connsiteY35" fmla="*/ 78581 h 123825"/>
              <a:gd name="connsiteX36" fmla="*/ 236696 w 495300"/>
              <a:gd name="connsiteY36" fmla="*/ 77629 h 123825"/>
              <a:gd name="connsiteX37" fmla="*/ 237649 w 495300"/>
              <a:gd name="connsiteY37" fmla="*/ 77629 h 123825"/>
              <a:gd name="connsiteX38" fmla="*/ 237649 w 495300"/>
              <a:gd name="connsiteY38" fmla="*/ 77629 h 123825"/>
              <a:gd name="connsiteX39" fmla="*/ 235744 w 495300"/>
              <a:gd name="connsiteY39" fmla="*/ 77629 h 123825"/>
              <a:gd name="connsiteX40" fmla="*/ 235744 w 495300"/>
              <a:gd name="connsiteY40" fmla="*/ 77629 h 123825"/>
              <a:gd name="connsiteX41" fmla="*/ 236696 w 495300"/>
              <a:gd name="connsiteY41" fmla="*/ 77629 h 123825"/>
              <a:gd name="connsiteX42" fmla="*/ 239554 w 495300"/>
              <a:gd name="connsiteY42" fmla="*/ 77629 h 123825"/>
              <a:gd name="connsiteX43" fmla="*/ 250984 w 495300"/>
              <a:gd name="connsiteY43" fmla="*/ 77629 h 123825"/>
              <a:gd name="connsiteX44" fmla="*/ 339566 w 495300"/>
              <a:gd name="connsiteY44" fmla="*/ 73819 h 123825"/>
              <a:gd name="connsiteX45" fmla="*/ 416719 w 495300"/>
              <a:gd name="connsiteY45" fmla="*/ 70009 h 123825"/>
              <a:gd name="connsiteX46" fmla="*/ 491966 w 495300"/>
              <a:gd name="connsiteY46" fmla="*/ 65246 h 123825"/>
              <a:gd name="connsiteX47" fmla="*/ 489109 w 495300"/>
              <a:gd name="connsiteY47" fmla="*/ 7144 h 123825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495300" h="123825">
                <a:moveTo>
                  <a:pt x="489109" y="7144"/>
                </a:moveTo>
                <a:cubicBezTo>
                  <a:pt x="489109" y="7144"/>
                  <a:pt x="458629" y="8096"/>
                  <a:pt x="413861" y="10001"/>
                </a:cubicBezTo>
                <a:cubicBezTo>
                  <a:pt x="391001" y="10954"/>
                  <a:pt x="365284" y="11906"/>
                  <a:pt x="336709" y="13811"/>
                </a:cubicBezTo>
                <a:cubicBezTo>
                  <a:pt x="308134" y="15716"/>
                  <a:pt x="278606" y="17621"/>
                  <a:pt x="248126" y="19526"/>
                </a:cubicBezTo>
                <a:lnTo>
                  <a:pt x="236696" y="20479"/>
                </a:lnTo>
                <a:lnTo>
                  <a:pt x="233839" y="20479"/>
                </a:lnTo>
                <a:lnTo>
                  <a:pt x="232886" y="20479"/>
                </a:lnTo>
                <a:lnTo>
                  <a:pt x="230029" y="20479"/>
                </a:lnTo>
                <a:lnTo>
                  <a:pt x="229076" y="20479"/>
                </a:lnTo>
                <a:lnTo>
                  <a:pt x="223361" y="21431"/>
                </a:lnTo>
                <a:lnTo>
                  <a:pt x="211931" y="23336"/>
                </a:lnTo>
                <a:lnTo>
                  <a:pt x="210979" y="23336"/>
                </a:lnTo>
                <a:lnTo>
                  <a:pt x="208121" y="24289"/>
                </a:lnTo>
                <a:lnTo>
                  <a:pt x="208121" y="24289"/>
                </a:lnTo>
                <a:lnTo>
                  <a:pt x="207169" y="24289"/>
                </a:lnTo>
                <a:lnTo>
                  <a:pt x="204311" y="25241"/>
                </a:lnTo>
                <a:lnTo>
                  <a:pt x="198596" y="26194"/>
                </a:lnTo>
                <a:cubicBezTo>
                  <a:pt x="184309" y="30004"/>
                  <a:pt x="170021" y="32861"/>
                  <a:pt x="155734" y="36671"/>
                </a:cubicBezTo>
                <a:cubicBezTo>
                  <a:pt x="142399" y="40481"/>
                  <a:pt x="129064" y="43339"/>
                  <a:pt x="115729" y="46196"/>
                </a:cubicBezTo>
                <a:cubicBezTo>
                  <a:pt x="103346" y="49054"/>
                  <a:pt x="90964" y="52864"/>
                  <a:pt x="80486" y="55721"/>
                </a:cubicBezTo>
                <a:cubicBezTo>
                  <a:pt x="58579" y="61436"/>
                  <a:pt x="40481" y="66199"/>
                  <a:pt x="27146" y="70009"/>
                </a:cubicBezTo>
                <a:cubicBezTo>
                  <a:pt x="14764" y="73819"/>
                  <a:pt x="7144" y="75724"/>
                  <a:pt x="7144" y="75724"/>
                </a:cubicBezTo>
                <a:lnTo>
                  <a:pt x="16669" y="116681"/>
                </a:lnTo>
                <a:cubicBezTo>
                  <a:pt x="16669" y="116681"/>
                  <a:pt x="24289" y="115729"/>
                  <a:pt x="37624" y="113824"/>
                </a:cubicBezTo>
                <a:cubicBezTo>
                  <a:pt x="50959" y="111919"/>
                  <a:pt x="69056" y="108109"/>
                  <a:pt x="91916" y="104299"/>
                </a:cubicBezTo>
                <a:cubicBezTo>
                  <a:pt x="103346" y="102394"/>
                  <a:pt x="114776" y="100489"/>
                  <a:pt x="128111" y="97631"/>
                </a:cubicBezTo>
                <a:cubicBezTo>
                  <a:pt x="140494" y="95726"/>
                  <a:pt x="153829" y="92869"/>
                  <a:pt x="168116" y="90011"/>
                </a:cubicBezTo>
                <a:cubicBezTo>
                  <a:pt x="182404" y="87154"/>
                  <a:pt x="196691" y="84296"/>
                  <a:pt x="210979" y="81439"/>
                </a:cubicBezTo>
                <a:lnTo>
                  <a:pt x="216694" y="80486"/>
                </a:lnTo>
                <a:lnTo>
                  <a:pt x="219551" y="79534"/>
                </a:lnTo>
                <a:lnTo>
                  <a:pt x="220504" y="79534"/>
                </a:lnTo>
                <a:lnTo>
                  <a:pt x="220504" y="79534"/>
                </a:lnTo>
                <a:cubicBezTo>
                  <a:pt x="221456" y="79534"/>
                  <a:pt x="215741" y="80486"/>
                  <a:pt x="218599" y="79534"/>
                </a:cubicBezTo>
                <a:lnTo>
                  <a:pt x="218599" y="79534"/>
                </a:lnTo>
                <a:lnTo>
                  <a:pt x="219551" y="79534"/>
                </a:lnTo>
                <a:lnTo>
                  <a:pt x="230981" y="78581"/>
                </a:lnTo>
                <a:lnTo>
                  <a:pt x="236696" y="77629"/>
                </a:lnTo>
                <a:lnTo>
                  <a:pt x="237649" y="77629"/>
                </a:lnTo>
                <a:lnTo>
                  <a:pt x="237649" y="77629"/>
                </a:lnTo>
                <a:cubicBezTo>
                  <a:pt x="238601" y="77629"/>
                  <a:pt x="232886" y="77629"/>
                  <a:pt x="235744" y="77629"/>
                </a:cubicBezTo>
                <a:lnTo>
                  <a:pt x="235744" y="77629"/>
                </a:lnTo>
                <a:lnTo>
                  <a:pt x="236696" y="77629"/>
                </a:lnTo>
                <a:lnTo>
                  <a:pt x="239554" y="77629"/>
                </a:lnTo>
                <a:lnTo>
                  <a:pt x="250984" y="77629"/>
                </a:lnTo>
                <a:cubicBezTo>
                  <a:pt x="281464" y="76676"/>
                  <a:pt x="310991" y="75724"/>
                  <a:pt x="339566" y="73819"/>
                </a:cubicBezTo>
                <a:cubicBezTo>
                  <a:pt x="368141" y="72866"/>
                  <a:pt x="393859" y="70961"/>
                  <a:pt x="416719" y="70009"/>
                </a:cubicBezTo>
                <a:cubicBezTo>
                  <a:pt x="462439" y="67151"/>
                  <a:pt x="491966" y="65246"/>
                  <a:pt x="491966" y="65246"/>
                </a:cubicBezTo>
                <a:lnTo>
                  <a:pt x="489109" y="7144"/>
                </a:lnTo>
                <a:close/>
              </a:path>
            </a:pathLst>
          </a:custGeom>
          <a:solidFill>
            <a:srgbClr val="2143A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00" name="任意多边形: 形状 199" descr="3584bf94-4a80-4bb3-8f83-37818e961d04"/>
          <p:cNvSpPr/>
          <p:nvPr/>
        </p:nvSpPr>
        <p:spPr>
          <a:xfrm>
            <a:off x="9571886" y="5825136"/>
            <a:ext cx="498791" cy="36497"/>
          </a:xfrm>
          <a:custGeom>
            <a:gdLst>
              <a:gd name="connsiteX0" fmla="*/ 385286 w 390525"/>
              <a:gd name="connsiteY0" fmla="*/ 16669 h 28575"/>
              <a:gd name="connsiteX1" fmla="*/ 375761 w 390525"/>
              <a:gd name="connsiteY1" fmla="*/ 7144 h 28575"/>
              <a:gd name="connsiteX2" fmla="*/ 20479 w 390525"/>
              <a:gd name="connsiteY2" fmla="*/ 7144 h 28575"/>
              <a:gd name="connsiteX3" fmla="*/ 7144 w 390525"/>
              <a:gd name="connsiteY3" fmla="*/ 16669 h 28575"/>
              <a:gd name="connsiteX4" fmla="*/ 20479 w 390525"/>
              <a:gd name="connsiteY4" fmla="*/ 26194 h 28575"/>
              <a:gd name="connsiteX5" fmla="*/ 375761 w 390525"/>
              <a:gd name="connsiteY5" fmla="*/ 26194 h 28575"/>
              <a:gd name="connsiteX6" fmla="*/ 385286 w 390525"/>
              <a:gd name="connsiteY6" fmla="*/ 16669 h 28575"/>
              <a:gd name="connsiteX7" fmla="*/ 385286 w 390525"/>
              <a:gd name="connsiteY7" fmla="*/ 16669 h 28575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0525" h="28575">
                <a:moveTo>
                  <a:pt x="385286" y="16669"/>
                </a:moveTo>
                <a:cubicBezTo>
                  <a:pt x="385286" y="10954"/>
                  <a:pt x="380524" y="7144"/>
                  <a:pt x="375761" y="7144"/>
                </a:cubicBezTo>
                <a:lnTo>
                  <a:pt x="20479" y="7144"/>
                </a:lnTo>
                <a:cubicBezTo>
                  <a:pt x="12859" y="7144"/>
                  <a:pt x="7144" y="11906"/>
                  <a:pt x="7144" y="16669"/>
                </a:cubicBezTo>
                <a:cubicBezTo>
                  <a:pt x="7144" y="22384"/>
                  <a:pt x="12859" y="26194"/>
                  <a:pt x="20479" y="26194"/>
                </a:cubicBezTo>
                <a:lnTo>
                  <a:pt x="375761" y="26194"/>
                </a:lnTo>
                <a:cubicBezTo>
                  <a:pt x="380524" y="26194"/>
                  <a:pt x="385286" y="21431"/>
                  <a:pt x="385286" y="16669"/>
                </a:cubicBezTo>
                <a:lnTo>
                  <a:pt x="385286" y="16669"/>
                </a:lnTo>
                <a:close/>
              </a:path>
            </a:pathLst>
          </a:custGeom>
          <a:solidFill>
            <a:srgbClr val="121F5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01" name="任意多边形: 形状 200" descr="6910c30b-f15d-4f6c-935b-50f07b881265"/>
          <p:cNvSpPr/>
          <p:nvPr/>
        </p:nvSpPr>
        <p:spPr>
          <a:xfrm>
            <a:off x="9873593" y="5824981"/>
            <a:ext cx="206816" cy="36497"/>
          </a:xfrm>
          <a:custGeom>
            <a:gdLst>
              <a:gd name="connsiteX0" fmla="*/ 163354 w 161925"/>
              <a:gd name="connsiteY0" fmla="*/ 16791 h 28575"/>
              <a:gd name="connsiteX1" fmla="*/ 152876 w 161925"/>
              <a:gd name="connsiteY1" fmla="*/ 26316 h 28575"/>
              <a:gd name="connsiteX2" fmla="*/ 17621 w 161925"/>
              <a:gd name="connsiteY2" fmla="*/ 26316 h 28575"/>
              <a:gd name="connsiteX3" fmla="*/ 7144 w 161925"/>
              <a:gd name="connsiteY3" fmla="*/ 16791 h 28575"/>
              <a:gd name="connsiteX4" fmla="*/ 17621 w 161925"/>
              <a:gd name="connsiteY4" fmla="*/ 7266 h 28575"/>
              <a:gd name="connsiteX5" fmla="*/ 152876 w 161925"/>
              <a:gd name="connsiteY5" fmla="*/ 7266 h 28575"/>
              <a:gd name="connsiteX6" fmla="*/ 163354 w 161925"/>
              <a:gd name="connsiteY6" fmla="*/ 16791 h 28575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1925" h="28575">
                <a:moveTo>
                  <a:pt x="163354" y="16791"/>
                </a:moveTo>
                <a:cubicBezTo>
                  <a:pt x="163354" y="22506"/>
                  <a:pt x="158591" y="26316"/>
                  <a:pt x="152876" y="26316"/>
                </a:cubicBezTo>
                <a:lnTo>
                  <a:pt x="17621" y="26316"/>
                </a:lnTo>
                <a:cubicBezTo>
                  <a:pt x="11906" y="26316"/>
                  <a:pt x="7144" y="21553"/>
                  <a:pt x="7144" y="16791"/>
                </a:cubicBezTo>
                <a:cubicBezTo>
                  <a:pt x="7144" y="11076"/>
                  <a:pt x="11906" y="7266"/>
                  <a:pt x="17621" y="7266"/>
                </a:cubicBezTo>
                <a:lnTo>
                  <a:pt x="152876" y="7266"/>
                </a:lnTo>
                <a:cubicBezTo>
                  <a:pt x="158591" y="6313"/>
                  <a:pt x="163354" y="11076"/>
                  <a:pt x="163354" y="16791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02" name="任意多边形: 形状 201" descr="22f5e5da-5a80-4293-bda0-340ac67898c4"/>
          <p:cNvSpPr/>
          <p:nvPr/>
        </p:nvSpPr>
        <p:spPr>
          <a:xfrm>
            <a:off x="9571886" y="5570875"/>
            <a:ext cx="352804" cy="279810"/>
          </a:xfrm>
          <a:custGeom>
            <a:gdLst>
              <a:gd name="connsiteX0" fmla="*/ 7144 w 276225"/>
              <a:gd name="connsiteY0" fmla="*/ 21431 h 219075"/>
              <a:gd name="connsiteX1" fmla="*/ 7144 w 276225"/>
              <a:gd name="connsiteY1" fmla="*/ 200501 h 219075"/>
              <a:gd name="connsiteX2" fmla="*/ 21431 w 276225"/>
              <a:gd name="connsiteY2" fmla="*/ 214789 h 219075"/>
              <a:gd name="connsiteX3" fmla="*/ 257651 w 276225"/>
              <a:gd name="connsiteY3" fmla="*/ 214789 h 219075"/>
              <a:gd name="connsiteX4" fmla="*/ 271939 w 276225"/>
              <a:gd name="connsiteY4" fmla="*/ 200501 h 219075"/>
              <a:gd name="connsiteX5" fmla="*/ 271939 w 276225"/>
              <a:gd name="connsiteY5" fmla="*/ 21431 h 219075"/>
              <a:gd name="connsiteX6" fmla="*/ 257651 w 276225"/>
              <a:gd name="connsiteY6" fmla="*/ 7144 h 219075"/>
              <a:gd name="connsiteX7" fmla="*/ 21431 w 276225"/>
              <a:gd name="connsiteY7" fmla="*/ 7144 h 219075"/>
              <a:gd name="connsiteX8" fmla="*/ 7144 w 276225"/>
              <a:gd name="connsiteY8" fmla="*/ 21431 h 219075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6225" h="219075">
                <a:moveTo>
                  <a:pt x="7144" y="21431"/>
                </a:moveTo>
                <a:lnTo>
                  <a:pt x="7144" y="200501"/>
                </a:lnTo>
                <a:cubicBezTo>
                  <a:pt x="7144" y="208121"/>
                  <a:pt x="13811" y="214789"/>
                  <a:pt x="21431" y="214789"/>
                </a:cubicBezTo>
                <a:lnTo>
                  <a:pt x="257651" y="214789"/>
                </a:lnTo>
                <a:cubicBezTo>
                  <a:pt x="265271" y="214789"/>
                  <a:pt x="271939" y="208121"/>
                  <a:pt x="271939" y="200501"/>
                </a:cubicBezTo>
                <a:lnTo>
                  <a:pt x="271939" y="21431"/>
                </a:lnTo>
                <a:cubicBezTo>
                  <a:pt x="271939" y="13811"/>
                  <a:pt x="265271" y="7144"/>
                  <a:pt x="257651" y="7144"/>
                </a:cubicBezTo>
                <a:lnTo>
                  <a:pt x="21431" y="7144"/>
                </a:lnTo>
                <a:cubicBezTo>
                  <a:pt x="13811" y="7144"/>
                  <a:pt x="7144" y="13811"/>
                  <a:pt x="7144" y="21431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03" name="任意多边形: 形状 202" descr="20dabcc4-4f52-4a1e-ab60-4568db9ebefa"/>
          <p:cNvSpPr/>
          <p:nvPr/>
        </p:nvSpPr>
        <p:spPr>
          <a:xfrm>
            <a:off x="9558504" y="5570875"/>
            <a:ext cx="352804" cy="279810"/>
          </a:xfrm>
          <a:custGeom>
            <a:gdLst>
              <a:gd name="connsiteX0" fmla="*/ 7144 w 276225"/>
              <a:gd name="connsiteY0" fmla="*/ 21431 h 219075"/>
              <a:gd name="connsiteX1" fmla="*/ 7144 w 276225"/>
              <a:gd name="connsiteY1" fmla="*/ 200501 h 219075"/>
              <a:gd name="connsiteX2" fmla="*/ 21431 w 276225"/>
              <a:gd name="connsiteY2" fmla="*/ 214789 h 219075"/>
              <a:gd name="connsiteX3" fmla="*/ 257651 w 276225"/>
              <a:gd name="connsiteY3" fmla="*/ 214789 h 219075"/>
              <a:gd name="connsiteX4" fmla="*/ 271939 w 276225"/>
              <a:gd name="connsiteY4" fmla="*/ 200501 h 219075"/>
              <a:gd name="connsiteX5" fmla="*/ 271939 w 276225"/>
              <a:gd name="connsiteY5" fmla="*/ 21431 h 219075"/>
              <a:gd name="connsiteX6" fmla="*/ 257651 w 276225"/>
              <a:gd name="connsiteY6" fmla="*/ 7144 h 219075"/>
              <a:gd name="connsiteX7" fmla="*/ 21431 w 276225"/>
              <a:gd name="connsiteY7" fmla="*/ 7144 h 219075"/>
              <a:gd name="connsiteX8" fmla="*/ 7144 w 276225"/>
              <a:gd name="connsiteY8" fmla="*/ 21431 h 219075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6225" h="219075">
                <a:moveTo>
                  <a:pt x="7144" y="21431"/>
                </a:moveTo>
                <a:lnTo>
                  <a:pt x="7144" y="200501"/>
                </a:lnTo>
                <a:cubicBezTo>
                  <a:pt x="7144" y="208121"/>
                  <a:pt x="13811" y="214789"/>
                  <a:pt x="21431" y="214789"/>
                </a:cubicBezTo>
                <a:lnTo>
                  <a:pt x="257651" y="214789"/>
                </a:lnTo>
                <a:cubicBezTo>
                  <a:pt x="265271" y="214789"/>
                  <a:pt x="271939" y="208121"/>
                  <a:pt x="271939" y="200501"/>
                </a:cubicBezTo>
                <a:lnTo>
                  <a:pt x="271939" y="21431"/>
                </a:lnTo>
                <a:cubicBezTo>
                  <a:pt x="271939" y="13811"/>
                  <a:pt x="265271" y="7144"/>
                  <a:pt x="257651" y="7144"/>
                </a:cubicBezTo>
                <a:lnTo>
                  <a:pt x="21431" y="7144"/>
                </a:lnTo>
                <a:cubicBezTo>
                  <a:pt x="13811" y="7144"/>
                  <a:pt x="7144" y="13811"/>
                  <a:pt x="7144" y="21431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04" name="任意多边形: 形状 203" descr="7b765337-a642-4a98-9eb7-0ccaf73eb8ae"/>
          <p:cNvSpPr/>
          <p:nvPr/>
        </p:nvSpPr>
        <p:spPr>
          <a:xfrm>
            <a:off x="9677727" y="5684015"/>
            <a:ext cx="109491" cy="48663"/>
          </a:xfrm>
          <a:custGeom>
            <a:gdLst>
              <a:gd name="connsiteX0" fmla="*/ 85249 w 85725"/>
              <a:gd name="connsiteY0" fmla="*/ 22384 h 38100"/>
              <a:gd name="connsiteX1" fmla="*/ 85249 w 85725"/>
              <a:gd name="connsiteY1" fmla="*/ 22384 h 38100"/>
              <a:gd name="connsiteX2" fmla="*/ 70009 w 85725"/>
              <a:gd name="connsiteY2" fmla="*/ 7144 h 38100"/>
              <a:gd name="connsiteX3" fmla="*/ 22384 w 85725"/>
              <a:gd name="connsiteY3" fmla="*/ 7144 h 38100"/>
              <a:gd name="connsiteX4" fmla="*/ 7144 w 85725"/>
              <a:gd name="connsiteY4" fmla="*/ 22384 h 38100"/>
              <a:gd name="connsiteX5" fmla="*/ 7144 w 85725"/>
              <a:gd name="connsiteY5" fmla="*/ 22384 h 38100"/>
              <a:gd name="connsiteX6" fmla="*/ 22384 w 85725"/>
              <a:gd name="connsiteY6" fmla="*/ 37624 h 38100"/>
              <a:gd name="connsiteX7" fmla="*/ 70009 w 85725"/>
              <a:gd name="connsiteY7" fmla="*/ 37624 h 38100"/>
              <a:gd name="connsiteX8" fmla="*/ 85249 w 85725"/>
              <a:gd name="connsiteY8" fmla="*/ 22384 h 3810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5725" h="38100">
                <a:moveTo>
                  <a:pt x="85249" y="22384"/>
                </a:moveTo>
                <a:lnTo>
                  <a:pt x="85249" y="22384"/>
                </a:lnTo>
                <a:cubicBezTo>
                  <a:pt x="85249" y="13811"/>
                  <a:pt x="78581" y="7144"/>
                  <a:pt x="70009" y="7144"/>
                </a:cubicBezTo>
                <a:lnTo>
                  <a:pt x="22384" y="7144"/>
                </a:lnTo>
                <a:cubicBezTo>
                  <a:pt x="13811" y="7144"/>
                  <a:pt x="7144" y="13811"/>
                  <a:pt x="7144" y="22384"/>
                </a:cubicBezTo>
                <a:lnTo>
                  <a:pt x="7144" y="22384"/>
                </a:lnTo>
                <a:cubicBezTo>
                  <a:pt x="7144" y="30956"/>
                  <a:pt x="13811" y="37624"/>
                  <a:pt x="22384" y="37624"/>
                </a:cubicBezTo>
                <a:lnTo>
                  <a:pt x="70009" y="37624"/>
                </a:lnTo>
                <a:cubicBezTo>
                  <a:pt x="78581" y="37624"/>
                  <a:pt x="85249" y="30956"/>
                  <a:pt x="85249" y="22384"/>
                </a:cubicBezTo>
                <a:close/>
              </a:path>
            </a:pathLst>
          </a:custGeom>
          <a:solidFill>
            <a:srgbClr val="B9B8F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05" name="任意多边形: 形状 204" descr="6b9d565a-8198-4cd0-bbd4-f2647df8ab0e"/>
          <p:cNvSpPr/>
          <p:nvPr/>
        </p:nvSpPr>
        <p:spPr>
          <a:xfrm>
            <a:off x="10061658" y="5508830"/>
            <a:ext cx="97325" cy="97325"/>
          </a:xfrm>
          <a:custGeom>
            <a:gdLst>
              <a:gd name="connsiteX0" fmla="*/ 64687 w 76200"/>
              <a:gd name="connsiteY0" fmla="*/ 52864 h 76200"/>
              <a:gd name="connsiteX1" fmla="*/ 28492 w 76200"/>
              <a:gd name="connsiteY1" fmla="*/ 77629 h 76200"/>
              <a:gd name="connsiteX2" fmla="*/ 11347 w 76200"/>
              <a:gd name="connsiteY2" fmla="*/ 47149 h 76200"/>
              <a:gd name="connsiteX3" fmla="*/ 18967 w 76200"/>
              <a:gd name="connsiteY3" fmla="*/ 10954 h 76200"/>
              <a:gd name="connsiteX4" fmla="*/ 33255 w 76200"/>
              <a:gd name="connsiteY4" fmla="*/ 7144 h 76200"/>
              <a:gd name="connsiteX5" fmla="*/ 55162 w 76200"/>
              <a:gd name="connsiteY5" fmla="*/ 18574 h 76200"/>
              <a:gd name="connsiteX6" fmla="*/ 75165 w 76200"/>
              <a:gd name="connsiteY6" fmla="*/ 53816 h 76200"/>
              <a:gd name="connsiteX7" fmla="*/ 64687 w 76200"/>
              <a:gd name="connsiteY7" fmla="*/ 52864 h 7620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200" h="76200">
                <a:moveTo>
                  <a:pt x="64687" y="52864"/>
                </a:moveTo>
                <a:cubicBezTo>
                  <a:pt x="45637" y="52864"/>
                  <a:pt x="33255" y="63341"/>
                  <a:pt x="28492" y="77629"/>
                </a:cubicBezTo>
                <a:cubicBezTo>
                  <a:pt x="22777" y="65246"/>
                  <a:pt x="16110" y="54769"/>
                  <a:pt x="11347" y="47149"/>
                </a:cubicBezTo>
                <a:cubicBezTo>
                  <a:pt x="3727" y="34766"/>
                  <a:pt x="6585" y="19526"/>
                  <a:pt x="18967" y="10954"/>
                </a:cubicBezTo>
                <a:cubicBezTo>
                  <a:pt x="22777" y="8096"/>
                  <a:pt x="28492" y="7144"/>
                  <a:pt x="33255" y="7144"/>
                </a:cubicBezTo>
                <a:cubicBezTo>
                  <a:pt x="41827" y="7144"/>
                  <a:pt x="50400" y="11906"/>
                  <a:pt x="55162" y="18574"/>
                </a:cubicBezTo>
                <a:cubicBezTo>
                  <a:pt x="58972" y="24289"/>
                  <a:pt x="66592" y="36671"/>
                  <a:pt x="75165" y="53816"/>
                </a:cubicBezTo>
                <a:cubicBezTo>
                  <a:pt x="71355" y="53816"/>
                  <a:pt x="67545" y="52864"/>
                  <a:pt x="64687" y="52864"/>
                </a:cubicBezTo>
                <a:close/>
              </a:path>
            </a:pathLst>
          </a:custGeom>
          <a:solidFill>
            <a:srgbClr val="121F5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06" name="任意多边形: 形状 205" descr="18eee2cc-8d0f-4f41-a0e7-75a5a93ef8da"/>
          <p:cNvSpPr/>
          <p:nvPr/>
        </p:nvSpPr>
        <p:spPr>
          <a:xfrm>
            <a:off x="9917008" y="5728629"/>
            <a:ext cx="109491" cy="109491"/>
          </a:xfrm>
          <a:custGeom>
            <a:gdLst>
              <a:gd name="connsiteX0" fmla="*/ 10300 w 85725"/>
              <a:gd name="connsiteY0" fmla="*/ 30316 h 85725"/>
              <a:gd name="connsiteX1" fmla="*/ 8395 w 85725"/>
              <a:gd name="connsiteY1" fmla="*/ 56986 h 85725"/>
              <a:gd name="connsiteX2" fmla="*/ 63640 w 85725"/>
              <a:gd name="connsiteY2" fmla="*/ 80799 h 85725"/>
              <a:gd name="connsiteX3" fmla="*/ 82690 w 85725"/>
              <a:gd name="connsiteY3" fmla="*/ 61749 h 85725"/>
              <a:gd name="connsiteX4" fmla="*/ 62687 w 85725"/>
              <a:gd name="connsiteY4" fmla="*/ 10314 h 85725"/>
              <a:gd name="connsiteX5" fmla="*/ 10300 w 85725"/>
              <a:gd name="connsiteY5" fmla="*/ 30316 h 85725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5725" h="85725">
                <a:moveTo>
                  <a:pt x="10300" y="30316"/>
                </a:moveTo>
                <a:cubicBezTo>
                  <a:pt x="6490" y="38889"/>
                  <a:pt x="6490" y="48414"/>
                  <a:pt x="8395" y="56986"/>
                </a:cubicBezTo>
                <a:lnTo>
                  <a:pt x="63640" y="80799"/>
                </a:lnTo>
                <a:cubicBezTo>
                  <a:pt x="72212" y="76989"/>
                  <a:pt x="78880" y="70321"/>
                  <a:pt x="82690" y="61749"/>
                </a:cubicBezTo>
                <a:cubicBezTo>
                  <a:pt x="91262" y="41746"/>
                  <a:pt x="82690" y="18886"/>
                  <a:pt x="62687" y="10314"/>
                </a:cubicBezTo>
                <a:cubicBezTo>
                  <a:pt x="42685" y="1741"/>
                  <a:pt x="18873" y="11266"/>
                  <a:pt x="10300" y="30316"/>
                </a:cubicBezTo>
                <a:close/>
              </a:path>
            </a:pathLst>
          </a:custGeom>
          <a:solidFill>
            <a:srgbClr val="F99AB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07" name="任意多边形: 形状 206" descr="ea051f4c-6e19-43e6-93ab-ff390fc0e21f"/>
          <p:cNvSpPr/>
          <p:nvPr/>
        </p:nvSpPr>
        <p:spPr>
          <a:xfrm>
            <a:off x="8057264" y="6752158"/>
            <a:ext cx="973251" cy="85159"/>
          </a:xfrm>
          <a:custGeom>
            <a:gdLst>
              <a:gd name="connsiteX0" fmla="*/ 734854 w 762000"/>
              <a:gd name="connsiteY0" fmla="*/ 60484 h 66675"/>
              <a:gd name="connsiteX1" fmla="*/ 33814 w 762000"/>
              <a:gd name="connsiteY1" fmla="*/ 60484 h 66675"/>
              <a:gd name="connsiteX2" fmla="*/ 7144 w 762000"/>
              <a:gd name="connsiteY2" fmla="*/ 33814 h 66675"/>
              <a:gd name="connsiteX3" fmla="*/ 33814 w 762000"/>
              <a:gd name="connsiteY3" fmla="*/ 7144 h 66675"/>
              <a:gd name="connsiteX4" fmla="*/ 734854 w 762000"/>
              <a:gd name="connsiteY4" fmla="*/ 7144 h 66675"/>
              <a:gd name="connsiteX5" fmla="*/ 761524 w 762000"/>
              <a:gd name="connsiteY5" fmla="*/ 33814 h 66675"/>
              <a:gd name="connsiteX6" fmla="*/ 734854 w 762000"/>
              <a:gd name="connsiteY6" fmla="*/ 60484 h 66675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62000" h="66675">
                <a:moveTo>
                  <a:pt x="734854" y="60484"/>
                </a:moveTo>
                <a:lnTo>
                  <a:pt x="33814" y="60484"/>
                </a:lnTo>
                <a:cubicBezTo>
                  <a:pt x="19526" y="60484"/>
                  <a:pt x="7144" y="49054"/>
                  <a:pt x="7144" y="33814"/>
                </a:cubicBezTo>
                <a:cubicBezTo>
                  <a:pt x="7144" y="19526"/>
                  <a:pt x="18574" y="7144"/>
                  <a:pt x="33814" y="7144"/>
                </a:cubicBezTo>
                <a:lnTo>
                  <a:pt x="734854" y="7144"/>
                </a:lnTo>
                <a:cubicBezTo>
                  <a:pt x="749141" y="7144"/>
                  <a:pt x="761524" y="18574"/>
                  <a:pt x="761524" y="33814"/>
                </a:cubicBezTo>
                <a:cubicBezTo>
                  <a:pt x="761524" y="48101"/>
                  <a:pt x="749141" y="60484"/>
                  <a:pt x="734854" y="60484"/>
                </a:cubicBezTo>
                <a:close/>
              </a:path>
            </a:pathLst>
          </a:custGeom>
          <a:solidFill>
            <a:srgbClr val="B9B8F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08" name="任意多边形: 形状 207" descr="d64b6188-2692-4fe9-8aff-55c21805ab37"/>
          <p:cNvSpPr/>
          <p:nvPr/>
        </p:nvSpPr>
        <p:spPr>
          <a:xfrm>
            <a:off x="7565772" y="6752158"/>
            <a:ext cx="304141" cy="85159"/>
          </a:xfrm>
          <a:custGeom>
            <a:gdLst>
              <a:gd name="connsiteX0" fmla="*/ 209074 w 238125"/>
              <a:gd name="connsiteY0" fmla="*/ 60484 h 66675"/>
              <a:gd name="connsiteX1" fmla="*/ 33814 w 238125"/>
              <a:gd name="connsiteY1" fmla="*/ 60484 h 66675"/>
              <a:gd name="connsiteX2" fmla="*/ 7144 w 238125"/>
              <a:gd name="connsiteY2" fmla="*/ 33814 h 66675"/>
              <a:gd name="connsiteX3" fmla="*/ 33814 w 238125"/>
              <a:gd name="connsiteY3" fmla="*/ 7144 h 66675"/>
              <a:gd name="connsiteX4" fmla="*/ 209074 w 238125"/>
              <a:gd name="connsiteY4" fmla="*/ 7144 h 66675"/>
              <a:gd name="connsiteX5" fmla="*/ 235744 w 238125"/>
              <a:gd name="connsiteY5" fmla="*/ 33814 h 66675"/>
              <a:gd name="connsiteX6" fmla="*/ 209074 w 238125"/>
              <a:gd name="connsiteY6" fmla="*/ 60484 h 66675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8125" h="66675">
                <a:moveTo>
                  <a:pt x="209074" y="60484"/>
                </a:moveTo>
                <a:lnTo>
                  <a:pt x="33814" y="60484"/>
                </a:lnTo>
                <a:cubicBezTo>
                  <a:pt x="19526" y="60484"/>
                  <a:pt x="7144" y="49054"/>
                  <a:pt x="7144" y="33814"/>
                </a:cubicBezTo>
                <a:cubicBezTo>
                  <a:pt x="7144" y="19526"/>
                  <a:pt x="18574" y="7144"/>
                  <a:pt x="33814" y="7144"/>
                </a:cubicBezTo>
                <a:lnTo>
                  <a:pt x="209074" y="7144"/>
                </a:lnTo>
                <a:cubicBezTo>
                  <a:pt x="223361" y="7144"/>
                  <a:pt x="235744" y="18574"/>
                  <a:pt x="235744" y="33814"/>
                </a:cubicBezTo>
                <a:cubicBezTo>
                  <a:pt x="234791" y="48101"/>
                  <a:pt x="223361" y="60484"/>
                  <a:pt x="209074" y="60484"/>
                </a:cubicBezTo>
                <a:close/>
              </a:path>
            </a:pathLst>
          </a:custGeom>
          <a:solidFill>
            <a:srgbClr val="B9B8F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09" name="任意多边形: 形状 208" descr="003d7929-c582-4f63-960a-a68127f75cdf"/>
          <p:cNvSpPr/>
          <p:nvPr/>
        </p:nvSpPr>
        <p:spPr>
          <a:xfrm>
            <a:off x="8280040" y="6205750"/>
            <a:ext cx="255478" cy="462294"/>
          </a:xfrm>
          <a:custGeom>
            <a:gdLst>
              <a:gd name="connsiteX0" fmla="*/ 137523 w 200025"/>
              <a:gd name="connsiteY0" fmla="*/ 362560 h 361950"/>
              <a:gd name="connsiteX1" fmla="*/ 113710 w 200025"/>
              <a:gd name="connsiteY1" fmla="*/ 350177 h 361950"/>
              <a:gd name="connsiteX2" fmla="*/ 12745 w 200025"/>
              <a:gd name="connsiteY2" fmla="*/ 213017 h 361950"/>
              <a:gd name="connsiteX3" fmla="*/ 13698 w 200025"/>
              <a:gd name="connsiteY3" fmla="*/ 177775 h 361950"/>
              <a:gd name="connsiteX4" fmla="*/ 146095 w 200025"/>
              <a:gd name="connsiteY4" fmla="*/ 17755 h 361950"/>
              <a:gd name="connsiteX5" fmla="*/ 187052 w 200025"/>
              <a:gd name="connsiteY5" fmla="*/ 13945 h 361950"/>
              <a:gd name="connsiteX6" fmla="*/ 190862 w 200025"/>
              <a:gd name="connsiteY6" fmla="*/ 54902 h 361950"/>
              <a:gd name="connsiteX7" fmla="*/ 73705 w 200025"/>
              <a:gd name="connsiteY7" fmla="*/ 196825 h 361950"/>
              <a:gd name="connsiteX8" fmla="*/ 161335 w 200025"/>
              <a:gd name="connsiteY8" fmla="*/ 315887 h 361950"/>
              <a:gd name="connsiteX9" fmla="*/ 154667 w 200025"/>
              <a:gd name="connsiteY9" fmla="*/ 356845 h 361950"/>
              <a:gd name="connsiteX10" fmla="*/ 137523 w 200025"/>
              <a:gd name="connsiteY10" fmla="*/ 362560 h 36195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00025" h="361950">
                <a:moveTo>
                  <a:pt x="137523" y="362560"/>
                </a:moveTo>
                <a:cubicBezTo>
                  <a:pt x="128950" y="362560"/>
                  <a:pt x="119425" y="358750"/>
                  <a:pt x="113710" y="350177"/>
                </a:cubicBezTo>
                <a:lnTo>
                  <a:pt x="12745" y="213017"/>
                </a:lnTo>
                <a:cubicBezTo>
                  <a:pt x="5125" y="202540"/>
                  <a:pt x="5125" y="187300"/>
                  <a:pt x="13698" y="177775"/>
                </a:cubicBezTo>
                <a:lnTo>
                  <a:pt x="146095" y="17755"/>
                </a:lnTo>
                <a:cubicBezTo>
                  <a:pt x="156573" y="5372"/>
                  <a:pt x="174670" y="3467"/>
                  <a:pt x="187052" y="13945"/>
                </a:cubicBezTo>
                <a:cubicBezTo>
                  <a:pt x="199435" y="24422"/>
                  <a:pt x="201340" y="42520"/>
                  <a:pt x="190862" y="54902"/>
                </a:cubicBezTo>
                <a:lnTo>
                  <a:pt x="73705" y="196825"/>
                </a:lnTo>
                <a:lnTo>
                  <a:pt x="161335" y="315887"/>
                </a:lnTo>
                <a:cubicBezTo>
                  <a:pt x="170860" y="329222"/>
                  <a:pt x="168002" y="347320"/>
                  <a:pt x="154667" y="356845"/>
                </a:cubicBezTo>
                <a:cubicBezTo>
                  <a:pt x="148952" y="360655"/>
                  <a:pt x="143237" y="362560"/>
                  <a:pt x="137523" y="362560"/>
                </a:cubicBezTo>
                <a:close/>
              </a:path>
            </a:pathLst>
          </a:custGeom>
          <a:solidFill>
            <a:srgbClr val="2143A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10" name="任意多边形: 形状 209" descr="681766c2-03dc-40c1-975a-48b75b32589d"/>
          <p:cNvSpPr/>
          <p:nvPr/>
        </p:nvSpPr>
        <p:spPr>
          <a:xfrm>
            <a:off x="8616712" y="6204535"/>
            <a:ext cx="255478" cy="462294"/>
          </a:xfrm>
          <a:custGeom>
            <a:gdLst>
              <a:gd name="connsiteX0" fmla="*/ 67285 w 200025"/>
              <a:gd name="connsiteY0" fmla="*/ 363512 h 361950"/>
              <a:gd name="connsiteX1" fmla="*/ 50140 w 200025"/>
              <a:gd name="connsiteY1" fmla="*/ 357797 h 361950"/>
              <a:gd name="connsiteX2" fmla="*/ 43472 w 200025"/>
              <a:gd name="connsiteY2" fmla="*/ 316840 h 361950"/>
              <a:gd name="connsiteX3" fmla="*/ 131102 w 200025"/>
              <a:gd name="connsiteY3" fmla="*/ 196825 h 361950"/>
              <a:gd name="connsiteX4" fmla="*/ 13945 w 200025"/>
              <a:gd name="connsiteY4" fmla="*/ 54902 h 361950"/>
              <a:gd name="connsiteX5" fmla="*/ 17755 w 200025"/>
              <a:gd name="connsiteY5" fmla="*/ 13945 h 361950"/>
              <a:gd name="connsiteX6" fmla="*/ 58712 w 200025"/>
              <a:gd name="connsiteY6" fmla="*/ 17755 h 361950"/>
              <a:gd name="connsiteX7" fmla="*/ 190157 w 200025"/>
              <a:gd name="connsiteY7" fmla="*/ 176822 h 361950"/>
              <a:gd name="connsiteX8" fmla="*/ 191110 w 200025"/>
              <a:gd name="connsiteY8" fmla="*/ 212065 h 361950"/>
              <a:gd name="connsiteX9" fmla="*/ 90145 w 200025"/>
              <a:gd name="connsiteY9" fmla="*/ 350177 h 361950"/>
              <a:gd name="connsiteX10" fmla="*/ 67285 w 200025"/>
              <a:gd name="connsiteY10" fmla="*/ 363512 h 36195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00025" h="361950">
                <a:moveTo>
                  <a:pt x="67285" y="363512"/>
                </a:moveTo>
                <a:cubicBezTo>
                  <a:pt x="61570" y="363512"/>
                  <a:pt x="54902" y="361607"/>
                  <a:pt x="50140" y="357797"/>
                </a:cubicBezTo>
                <a:cubicBezTo>
                  <a:pt x="36805" y="348272"/>
                  <a:pt x="33947" y="330175"/>
                  <a:pt x="43472" y="316840"/>
                </a:cubicBezTo>
                <a:lnTo>
                  <a:pt x="131102" y="196825"/>
                </a:lnTo>
                <a:lnTo>
                  <a:pt x="13945" y="54902"/>
                </a:lnTo>
                <a:cubicBezTo>
                  <a:pt x="3467" y="42520"/>
                  <a:pt x="5372" y="24422"/>
                  <a:pt x="17755" y="13945"/>
                </a:cubicBezTo>
                <a:cubicBezTo>
                  <a:pt x="30137" y="3467"/>
                  <a:pt x="48235" y="5372"/>
                  <a:pt x="58712" y="17755"/>
                </a:cubicBezTo>
                <a:lnTo>
                  <a:pt x="190157" y="176822"/>
                </a:lnTo>
                <a:cubicBezTo>
                  <a:pt x="198730" y="187300"/>
                  <a:pt x="198730" y="201587"/>
                  <a:pt x="191110" y="212065"/>
                </a:cubicBezTo>
                <a:lnTo>
                  <a:pt x="90145" y="350177"/>
                </a:lnTo>
                <a:cubicBezTo>
                  <a:pt x="84430" y="358750"/>
                  <a:pt x="75857" y="363512"/>
                  <a:pt x="67285" y="363512"/>
                </a:cubicBezTo>
                <a:close/>
              </a:path>
            </a:pathLst>
          </a:custGeom>
          <a:solidFill>
            <a:srgbClr val="2143A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11" name="任意多边形: 形状 210" descr="f26c14fc-0902-4308-9c62-3f179b8765e4"/>
          <p:cNvSpPr/>
          <p:nvPr/>
        </p:nvSpPr>
        <p:spPr>
          <a:xfrm>
            <a:off x="8472112" y="5905430"/>
            <a:ext cx="231147" cy="206816"/>
          </a:xfrm>
          <a:custGeom>
            <a:gdLst>
              <a:gd name="connsiteX0" fmla="*/ 7144 w 180975"/>
              <a:gd name="connsiteY0" fmla="*/ 74771 h 161925"/>
              <a:gd name="connsiteX1" fmla="*/ 90964 w 180975"/>
              <a:gd name="connsiteY1" fmla="*/ 158591 h 161925"/>
              <a:gd name="connsiteX2" fmla="*/ 174784 w 180975"/>
              <a:gd name="connsiteY2" fmla="*/ 74771 h 161925"/>
              <a:gd name="connsiteX3" fmla="*/ 90964 w 180975"/>
              <a:gd name="connsiteY3" fmla="*/ 7144 h 161925"/>
              <a:gd name="connsiteX4" fmla="*/ 7144 w 180975"/>
              <a:gd name="connsiteY4" fmla="*/ 74771 h 161925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975" h="161925">
                <a:moveTo>
                  <a:pt x="7144" y="74771"/>
                </a:moveTo>
                <a:cubicBezTo>
                  <a:pt x="7144" y="121444"/>
                  <a:pt x="44291" y="158591"/>
                  <a:pt x="90964" y="158591"/>
                </a:cubicBezTo>
                <a:cubicBezTo>
                  <a:pt x="137636" y="158591"/>
                  <a:pt x="174784" y="121444"/>
                  <a:pt x="174784" y="74771"/>
                </a:cubicBezTo>
                <a:cubicBezTo>
                  <a:pt x="174784" y="28099"/>
                  <a:pt x="137636" y="7144"/>
                  <a:pt x="90964" y="7144"/>
                </a:cubicBezTo>
                <a:cubicBezTo>
                  <a:pt x="44291" y="7144"/>
                  <a:pt x="7144" y="28099"/>
                  <a:pt x="7144" y="74771"/>
                </a:cubicBezTo>
                <a:close/>
              </a:path>
            </a:pathLst>
          </a:custGeom>
          <a:solidFill>
            <a:srgbClr val="121F5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12" name="任意多边形: 形状 211" descr="04c8b8ad-3d8a-463b-926c-18297f0cca97"/>
          <p:cNvSpPr/>
          <p:nvPr/>
        </p:nvSpPr>
        <p:spPr>
          <a:xfrm>
            <a:off x="8539023" y="6083048"/>
            <a:ext cx="97325" cy="218982"/>
          </a:xfrm>
          <a:custGeom>
            <a:gdLst>
              <a:gd name="connsiteX0" fmla="*/ 7144 w 76200"/>
              <a:gd name="connsiteY0" fmla="*/ 38576 h 171450"/>
              <a:gd name="connsiteX1" fmla="*/ 8096 w 76200"/>
              <a:gd name="connsiteY1" fmla="*/ 118586 h 171450"/>
              <a:gd name="connsiteX2" fmla="*/ 8096 w 76200"/>
              <a:gd name="connsiteY2" fmla="*/ 170974 h 171450"/>
              <a:gd name="connsiteX3" fmla="*/ 69056 w 76200"/>
              <a:gd name="connsiteY3" fmla="*/ 170974 h 171450"/>
              <a:gd name="connsiteX4" fmla="*/ 66199 w 76200"/>
              <a:gd name="connsiteY4" fmla="*/ 43339 h 171450"/>
              <a:gd name="connsiteX5" fmla="*/ 65246 w 76200"/>
              <a:gd name="connsiteY5" fmla="*/ 7144 h 17145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6200" h="171450">
                <a:moveTo>
                  <a:pt x="7144" y="38576"/>
                </a:moveTo>
                <a:lnTo>
                  <a:pt x="8096" y="118586"/>
                </a:lnTo>
                <a:lnTo>
                  <a:pt x="8096" y="170974"/>
                </a:lnTo>
                <a:lnTo>
                  <a:pt x="69056" y="170974"/>
                </a:lnTo>
                <a:lnTo>
                  <a:pt x="66199" y="43339"/>
                </a:lnTo>
                <a:lnTo>
                  <a:pt x="65246" y="7144"/>
                </a:lnTo>
                <a:close/>
              </a:path>
            </a:pathLst>
          </a:custGeom>
          <a:solidFill>
            <a:srgbClr val="F99AB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13" name="任意多边形: 形状 212" descr="3bf6c5e5-f1dd-4026-aa7f-7495c32f9e28"/>
          <p:cNvSpPr/>
          <p:nvPr/>
        </p:nvSpPr>
        <p:spPr>
          <a:xfrm>
            <a:off x="8447780" y="6193476"/>
            <a:ext cx="267644" cy="377135"/>
          </a:xfrm>
          <a:custGeom>
            <a:gdLst>
              <a:gd name="connsiteX0" fmla="*/ 14764 w 209550"/>
              <a:gd name="connsiteY0" fmla="*/ 76895 h 295275"/>
              <a:gd name="connsiteX1" fmla="*/ 58579 w 209550"/>
              <a:gd name="connsiteY1" fmla="*/ 15935 h 295275"/>
              <a:gd name="connsiteX2" fmla="*/ 159544 w 209550"/>
              <a:gd name="connsiteY2" fmla="*/ 20697 h 295275"/>
              <a:gd name="connsiteX3" fmla="*/ 202406 w 209550"/>
              <a:gd name="connsiteY3" fmla="*/ 105470 h 295275"/>
              <a:gd name="connsiteX4" fmla="*/ 204311 w 209550"/>
              <a:gd name="connsiteY4" fmla="*/ 291207 h 295275"/>
              <a:gd name="connsiteX5" fmla="*/ 7144 w 209550"/>
              <a:gd name="connsiteY5" fmla="*/ 291207 h 295275"/>
              <a:gd name="connsiteX6" fmla="*/ 14764 w 209550"/>
              <a:gd name="connsiteY6" fmla="*/ 76895 h 295275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9550" h="295275">
                <a:moveTo>
                  <a:pt x="14764" y="76895"/>
                </a:moveTo>
                <a:cubicBezTo>
                  <a:pt x="14764" y="52130"/>
                  <a:pt x="36671" y="28317"/>
                  <a:pt x="58579" y="15935"/>
                </a:cubicBezTo>
                <a:cubicBezTo>
                  <a:pt x="91916" y="-1210"/>
                  <a:pt x="143351" y="10220"/>
                  <a:pt x="159544" y="20697"/>
                </a:cubicBezTo>
                <a:cubicBezTo>
                  <a:pt x="187166" y="36890"/>
                  <a:pt x="204311" y="71180"/>
                  <a:pt x="202406" y="105470"/>
                </a:cubicBezTo>
                <a:lnTo>
                  <a:pt x="204311" y="291207"/>
                </a:lnTo>
                <a:lnTo>
                  <a:pt x="7144" y="291207"/>
                </a:lnTo>
                <a:cubicBezTo>
                  <a:pt x="7144" y="292160"/>
                  <a:pt x="13811" y="134045"/>
                  <a:pt x="14764" y="76895"/>
                </a:cubicBezTo>
                <a:close/>
              </a:path>
            </a:pathLst>
          </a:custGeom>
          <a:solidFill>
            <a:srgbClr val="2143A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14" name="任意多边形: 形状 213" descr="edca99f5-7709-4350-92ef-0390801e6d4f"/>
          <p:cNvSpPr/>
          <p:nvPr/>
        </p:nvSpPr>
        <p:spPr>
          <a:xfrm>
            <a:off x="8518341" y="6194089"/>
            <a:ext cx="121656" cy="60828"/>
          </a:xfrm>
          <a:custGeom>
            <a:gdLst>
              <a:gd name="connsiteX0" fmla="*/ 93821 w 95250"/>
              <a:gd name="connsiteY0" fmla="*/ 16408 h 47625"/>
              <a:gd name="connsiteX1" fmla="*/ 7144 w 95250"/>
              <a:gd name="connsiteY1" fmla="*/ 14503 h 47625"/>
              <a:gd name="connsiteX2" fmla="*/ 28099 w 95250"/>
              <a:gd name="connsiteY2" fmla="*/ 35458 h 47625"/>
              <a:gd name="connsiteX3" fmla="*/ 74771 w 95250"/>
              <a:gd name="connsiteY3" fmla="*/ 35458 h 47625"/>
              <a:gd name="connsiteX4" fmla="*/ 93821 w 95250"/>
              <a:gd name="connsiteY4" fmla="*/ 16408 h 47625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250" h="47625">
                <a:moveTo>
                  <a:pt x="93821" y="16408"/>
                </a:moveTo>
                <a:cubicBezTo>
                  <a:pt x="69056" y="5930"/>
                  <a:pt x="34766" y="3073"/>
                  <a:pt x="7144" y="14503"/>
                </a:cubicBezTo>
                <a:lnTo>
                  <a:pt x="28099" y="35458"/>
                </a:lnTo>
                <a:cubicBezTo>
                  <a:pt x="41434" y="48792"/>
                  <a:pt x="62389" y="48792"/>
                  <a:pt x="74771" y="35458"/>
                </a:cubicBezTo>
                <a:cubicBezTo>
                  <a:pt x="81439" y="28790"/>
                  <a:pt x="88106" y="22123"/>
                  <a:pt x="93821" y="16408"/>
                </a:cubicBezTo>
                <a:close/>
              </a:path>
            </a:pathLst>
          </a:custGeom>
          <a:solidFill>
            <a:srgbClr val="F99AB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15" name="任意多边形: 形状 214" descr="1ee4580d-70de-4c95-b633-06f53764f790"/>
          <p:cNvSpPr/>
          <p:nvPr/>
        </p:nvSpPr>
        <p:spPr>
          <a:xfrm>
            <a:off x="8491450" y="5930978"/>
            <a:ext cx="182485" cy="255478"/>
          </a:xfrm>
          <a:custGeom>
            <a:gdLst>
              <a:gd name="connsiteX0" fmla="*/ 59631 w 142875"/>
              <a:gd name="connsiteY0" fmla="*/ 7144 h 200025"/>
              <a:gd name="connsiteX1" fmla="*/ 91063 w 142875"/>
              <a:gd name="connsiteY1" fmla="*/ 7144 h 200025"/>
              <a:gd name="connsiteX2" fmla="*/ 141546 w 142875"/>
              <a:gd name="connsiteY2" fmla="*/ 57626 h 200025"/>
              <a:gd name="connsiteX3" fmla="*/ 141546 w 142875"/>
              <a:gd name="connsiteY3" fmla="*/ 123349 h 200025"/>
              <a:gd name="connsiteX4" fmla="*/ 86301 w 142875"/>
              <a:gd name="connsiteY4" fmla="*/ 197644 h 200025"/>
              <a:gd name="connsiteX5" fmla="*/ 62488 w 142875"/>
              <a:gd name="connsiteY5" fmla="*/ 197644 h 200025"/>
              <a:gd name="connsiteX6" fmla="*/ 7243 w 142875"/>
              <a:gd name="connsiteY6" fmla="*/ 123349 h 200025"/>
              <a:gd name="connsiteX7" fmla="*/ 7243 w 142875"/>
              <a:gd name="connsiteY7" fmla="*/ 57626 h 200025"/>
              <a:gd name="connsiteX8" fmla="*/ 59631 w 142875"/>
              <a:gd name="connsiteY8" fmla="*/ 7144 h 200025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2875" h="200025">
                <a:moveTo>
                  <a:pt x="59631" y="7144"/>
                </a:moveTo>
                <a:lnTo>
                  <a:pt x="91063" y="7144"/>
                </a:lnTo>
                <a:cubicBezTo>
                  <a:pt x="118686" y="7144"/>
                  <a:pt x="145356" y="30004"/>
                  <a:pt x="141546" y="57626"/>
                </a:cubicBezTo>
                <a:cubicBezTo>
                  <a:pt x="138688" y="77629"/>
                  <a:pt x="141546" y="92869"/>
                  <a:pt x="141546" y="123349"/>
                </a:cubicBezTo>
                <a:cubicBezTo>
                  <a:pt x="141546" y="149066"/>
                  <a:pt x="112018" y="197644"/>
                  <a:pt x="86301" y="197644"/>
                </a:cubicBezTo>
                <a:lnTo>
                  <a:pt x="62488" y="197644"/>
                </a:lnTo>
                <a:cubicBezTo>
                  <a:pt x="36771" y="197644"/>
                  <a:pt x="7243" y="149066"/>
                  <a:pt x="7243" y="123349"/>
                </a:cubicBezTo>
                <a:cubicBezTo>
                  <a:pt x="7243" y="92869"/>
                  <a:pt x="10101" y="77629"/>
                  <a:pt x="7243" y="57626"/>
                </a:cubicBezTo>
                <a:cubicBezTo>
                  <a:pt x="5338" y="30004"/>
                  <a:pt x="31056" y="7144"/>
                  <a:pt x="59631" y="7144"/>
                </a:cubicBezTo>
                <a:close/>
              </a:path>
            </a:pathLst>
          </a:custGeom>
          <a:solidFill>
            <a:srgbClr val="F99AB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16" name="任意多边形: 形状 215" descr="0e5daed9-c27f-44c2-9026-163f96dad9e8"/>
          <p:cNvSpPr/>
          <p:nvPr/>
        </p:nvSpPr>
        <p:spPr>
          <a:xfrm>
            <a:off x="8546323" y="6115896"/>
            <a:ext cx="72994" cy="36497"/>
          </a:xfrm>
          <a:custGeom>
            <a:gdLst>
              <a:gd name="connsiteX0" fmla="*/ 58579 w 57150"/>
              <a:gd name="connsiteY0" fmla="*/ 7144 h 28575"/>
              <a:gd name="connsiteX1" fmla="*/ 32861 w 57150"/>
              <a:gd name="connsiteY1" fmla="*/ 28099 h 28575"/>
              <a:gd name="connsiteX2" fmla="*/ 7144 w 57150"/>
              <a:gd name="connsiteY2" fmla="*/ 7144 h 28575"/>
              <a:gd name="connsiteX3" fmla="*/ 58579 w 57150"/>
              <a:gd name="connsiteY3" fmla="*/ 7144 h 28575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150" h="28575">
                <a:moveTo>
                  <a:pt x="58579" y="7144"/>
                </a:moveTo>
                <a:cubicBezTo>
                  <a:pt x="56674" y="19526"/>
                  <a:pt x="45244" y="28099"/>
                  <a:pt x="32861" y="28099"/>
                </a:cubicBezTo>
                <a:cubicBezTo>
                  <a:pt x="20479" y="28099"/>
                  <a:pt x="9049" y="18574"/>
                  <a:pt x="7144" y="7144"/>
                </a:cubicBezTo>
                <a:lnTo>
                  <a:pt x="58579" y="7144"/>
                </a:lnTo>
                <a:close/>
              </a:path>
            </a:pathLst>
          </a:custGeom>
          <a:solidFill>
            <a:srgbClr val="FFFE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17" name="任意多边形: 形状 216" descr="6ed84d86-c03f-445b-b301-8ea5647b4fc1"/>
          <p:cNvSpPr/>
          <p:nvPr/>
        </p:nvSpPr>
        <p:spPr>
          <a:xfrm>
            <a:off x="8440874" y="6557508"/>
            <a:ext cx="279810" cy="243313"/>
          </a:xfrm>
          <a:custGeom>
            <a:gdLst>
              <a:gd name="connsiteX0" fmla="*/ 143043 w 219075"/>
              <a:gd name="connsiteY0" fmla="*/ 185261 h 190500"/>
              <a:gd name="connsiteX1" fmla="*/ 79226 w 219075"/>
              <a:gd name="connsiteY1" fmla="*/ 185261 h 190500"/>
              <a:gd name="connsiteX2" fmla="*/ 8741 w 219075"/>
              <a:gd name="connsiteY2" fmla="*/ 98584 h 190500"/>
              <a:gd name="connsiteX3" fmla="*/ 12551 w 219075"/>
              <a:gd name="connsiteY3" fmla="*/ 7144 h 190500"/>
              <a:gd name="connsiteX4" fmla="*/ 209718 w 219075"/>
              <a:gd name="connsiteY4" fmla="*/ 7144 h 190500"/>
              <a:gd name="connsiteX5" fmla="*/ 213529 w 219075"/>
              <a:gd name="connsiteY5" fmla="*/ 98584 h 190500"/>
              <a:gd name="connsiteX6" fmla="*/ 143043 w 219075"/>
              <a:gd name="connsiteY6" fmla="*/ 185261 h 19050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9075" h="190500">
                <a:moveTo>
                  <a:pt x="143043" y="185261"/>
                </a:moveTo>
                <a:lnTo>
                  <a:pt x="79226" y="185261"/>
                </a:lnTo>
                <a:cubicBezTo>
                  <a:pt x="33506" y="185261"/>
                  <a:pt x="-784" y="143351"/>
                  <a:pt x="8741" y="98584"/>
                </a:cubicBezTo>
                <a:lnTo>
                  <a:pt x="12551" y="7144"/>
                </a:lnTo>
                <a:lnTo>
                  <a:pt x="209718" y="7144"/>
                </a:lnTo>
                <a:lnTo>
                  <a:pt x="213529" y="98584"/>
                </a:lnTo>
                <a:cubicBezTo>
                  <a:pt x="222101" y="143351"/>
                  <a:pt x="187811" y="185261"/>
                  <a:pt x="143043" y="185261"/>
                </a:cubicBezTo>
                <a:close/>
              </a:path>
            </a:pathLst>
          </a:custGeom>
          <a:solidFill>
            <a:srgbClr val="566CD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18" name="任意多边形: 形状 217" descr="f0e45d96-027e-4f23-b8b8-e194b2f5f32b"/>
          <p:cNvSpPr/>
          <p:nvPr/>
        </p:nvSpPr>
        <p:spPr>
          <a:xfrm>
            <a:off x="8158044" y="6621987"/>
            <a:ext cx="413632" cy="145988"/>
          </a:xfrm>
          <a:custGeom>
            <a:gdLst>
              <a:gd name="connsiteX0" fmla="*/ 43491 w 323850"/>
              <a:gd name="connsiteY0" fmla="*/ 32861 h 114300"/>
              <a:gd name="connsiteX1" fmla="*/ 313049 w 323850"/>
              <a:gd name="connsiteY1" fmla="*/ 7144 h 114300"/>
              <a:gd name="connsiteX2" fmla="*/ 320669 w 323850"/>
              <a:gd name="connsiteY2" fmla="*/ 88106 h 114300"/>
              <a:gd name="connsiteX3" fmla="*/ 51111 w 323850"/>
              <a:gd name="connsiteY3" fmla="*/ 113824 h 114300"/>
              <a:gd name="connsiteX4" fmla="*/ 7296 w 323850"/>
              <a:gd name="connsiteY4" fmla="*/ 77629 h 114300"/>
              <a:gd name="connsiteX5" fmla="*/ 7296 w 323850"/>
              <a:gd name="connsiteY5" fmla="*/ 76676 h 114300"/>
              <a:gd name="connsiteX6" fmla="*/ 43491 w 323850"/>
              <a:gd name="connsiteY6" fmla="*/ 32861 h 11430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3850" h="114300">
                <a:moveTo>
                  <a:pt x="43491" y="32861"/>
                </a:moveTo>
                <a:lnTo>
                  <a:pt x="313049" y="7144"/>
                </a:lnTo>
                <a:lnTo>
                  <a:pt x="320669" y="88106"/>
                </a:lnTo>
                <a:lnTo>
                  <a:pt x="51111" y="113824"/>
                </a:lnTo>
                <a:cubicBezTo>
                  <a:pt x="29204" y="115729"/>
                  <a:pt x="9201" y="99536"/>
                  <a:pt x="7296" y="77629"/>
                </a:cubicBezTo>
                <a:lnTo>
                  <a:pt x="7296" y="76676"/>
                </a:lnTo>
                <a:cubicBezTo>
                  <a:pt x="5391" y="53816"/>
                  <a:pt x="21583" y="34766"/>
                  <a:pt x="43491" y="32861"/>
                </a:cubicBezTo>
                <a:close/>
              </a:path>
            </a:pathLst>
          </a:custGeom>
          <a:solidFill>
            <a:srgbClr val="566CD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19" name="任意多边形: 形状 218" descr="67dd6d05-7eef-4b6a-8b49-8b9bb269a30d"/>
          <p:cNvSpPr/>
          <p:nvPr/>
        </p:nvSpPr>
        <p:spPr>
          <a:xfrm>
            <a:off x="8537806" y="6621987"/>
            <a:ext cx="413632" cy="145988"/>
          </a:xfrm>
          <a:custGeom>
            <a:gdLst>
              <a:gd name="connsiteX0" fmla="*/ 284321 w 323850"/>
              <a:gd name="connsiteY0" fmla="*/ 32861 h 114300"/>
              <a:gd name="connsiteX1" fmla="*/ 14764 w 323850"/>
              <a:gd name="connsiteY1" fmla="*/ 7144 h 114300"/>
              <a:gd name="connsiteX2" fmla="*/ 7144 w 323850"/>
              <a:gd name="connsiteY2" fmla="*/ 88106 h 114300"/>
              <a:gd name="connsiteX3" fmla="*/ 276701 w 323850"/>
              <a:gd name="connsiteY3" fmla="*/ 113824 h 114300"/>
              <a:gd name="connsiteX4" fmla="*/ 320516 w 323850"/>
              <a:gd name="connsiteY4" fmla="*/ 77629 h 114300"/>
              <a:gd name="connsiteX5" fmla="*/ 320516 w 323850"/>
              <a:gd name="connsiteY5" fmla="*/ 76676 h 114300"/>
              <a:gd name="connsiteX6" fmla="*/ 284321 w 323850"/>
              <a:gd name="connsiteY6" fmla="*/ 32861 h 11430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3850" h="114300">
                <a:moveTo>
                  <a:pt x="284321" y="32861"/>
                </a:moveTo>
                <a:lnTo>
                  <a:pt x="14764" y="7144"/>
                </a:lnTo>
                <a:lnTo>
                  <a:pt x="7144" y="88106"/>
                </a:lnTo>
                <a:lnTo>
                  <a:pt x="276701" y="113824"/>
                </a:lnTo>
                <a:cubicBezTo>
                  <a:pt x="298609" y="115729"/>
                  <a:pt x="318611" y="99536"/>
                  <a:pt x="320516" y="77629"/>
                </a:cubicBezTo>
                <a:lnTo>
                  <a:pt x="320516" y="76676"/>
                </a:lnTo>
                <a:cubicBezTo>
                  <a:pt x="322421" y="53816"/>
                  <a:pt x="306229" y="34766"/>
                  <a:pt x="284321" y="32861"/>
                </a:cubicBezTo>
                <a:close/>
              </a:path>
            </a:pathLst>
          </a:custGeom>
          <a:solidFill>
            <a:srgbClr val="566CD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20" name="任意多边形: 形状 219" descr="7cd576e3-f99c-4043-88e8-6cb82a91392b"/>
          <p:cNvSpPr/>
          <p:nvPr/>
        </p:nvSpPr>
        <p:spPr>
          <a:xfrm>
            <a:off x="8412501" y="6494247"/>
            <a:ext cx="328472" cy="243313"/>
          </a:xfrm>
          <a:custGeom>
            <a:gdLst>
              <a:gd name="connsiteX0" fmla="*/ 238601 w 257175"/>
              <a:gd name="connsiteY0" fmla="*/ 187166 h 190500"/>
              <a:gd name="connsiteX1" fmla="*/ 27146 w 257175"/>
              <a:gd name="connsiteY1" fmla="*/ 187166 h 190500"/>
              <a:gd name="connsiteX2" fmla="*/ 7144 w 257175"/>
              <a:gd name="connsiteY2" fmla="*/ 167164 h 190500"/>
              <a:gd name="connsiteX3" fmla="*/ 7144 w 257175"/>
              <a:gd name="connsiteY3" fmla="*/ 27146 h 190500"/>
              <a:gd name="connsiteX4" fmla="*/ 27146 w 257175"/>
              <a:gd name="connsiteY4" fmla="*/ 7144 h 190500"/>
              <a:gd name="connsiteX5" fmla="*/ 238601 w 257175"/>
              <a:gd name="connsiteY5" fmla="*/ 7144 h 190500"/>
              <a:gd name="connsiteX6" fmla="*/ 258604 w 257175"/>
              <a:gd name="connsiteY6" fmla="*/ 27146 h 190500"/>
              <a:gd name="connsiteX7" fmla="*/ 258604 w 257175"/>
              <a:gd name="connsiteY7" fmla="*/ 167164 h 190500"/>
              <a:gd name="connsiteX8" fmla="*/ 238601 w 257175"/>
              <a:gd name="connsiteY8" fmla="*/ 187166 h 19050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7175" h="190500">
                <a:moveTo>
                  <a:pt x="238601" y="187166"/>
                </a:moveTo>
                <a:lnTo>
                  <a:pt x="27146" y="187166"/>
                </a:lnTo>
                <a:cubicBezTo>
                  <a:pt x="16669" y="187166"/>
                  <a:pt x="7144" y="178594"/>
                  <a:pt x="7144" y="167164"/>
                </a:cubicBezTo>
                <a:lnTo>
                  <a:pt x="7144" y="27146"/>
                </a:lnTo>
                <a:cubicBezTo>
                  <a:pt x="7144" y="16669"/>
                  <a:pt x="15716" y="7144"/>
                  <a:pt x="27146" y="7144"/>
                </a:cubicBezTo>
                <a:lnTo>
                  <a:pt x="238601" y="7144"/>
                </a:lnTo>
                <a:cubicBezTo>
                  <a:pt x="249079" y="7144"/>
                  <a:pt x="258604" y="15716"/>
                  <a:pt x="258604" y="27146"/>
                </a:cubicBezTo>
                <a:lnTo>
                  <a:pt x="258604" y="167164"/>
                </a:lnTo>
                <a:cubicBezTo>
                  <a:pt x="258604" y="178594"/>
                  <a:pt x="249079" y="187166"/>
                  <a:pt x="238601" y="187166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21" name="任意多边形: 形状 220" descr="fb40ed38-8dec-4e55-8e6c-7dc19a410749"/>
          <p:cNvSpPr/>
          <p:nvPr/>
        </p:nvSpPr>
        <p:spPr>
          <a:xfrm>
            <a:off x="8412501" y="6505196"/>
            <a:ext cx="328472" cy="243313"/>
          </a:xfrm>
          <a:custGeom>
            <a:gdLst>
              <a:gd name="connsiteX0" fmla="*/ 238601 w 257175"/>
              <a:gd name="connsiteY0" fmla="*/ 187166 h 190500"/>
              <a:gd name="connsiteX1" fmla="*/ 27146 w 257175"/>
              <a:gd name="connsiteY1" fmla="*/ 187166 h 190500"/>
              <a:gd name="connsiteX2" fmla="*/ 7144 w 257175"/>
              <a:gd name="connsiteY2" fmla="*/ 167164 h 190500"/>
              <a:gd name="connsiteX3" fmla="*/ 7144 w 257175"/>
              <a:gd name="connsiteY3" fmla="*/ 27146 h 190500"/>
              <a:gd name="connsiteX4" fmla="*/ 27146 w 257175"/>
              <a:gd name="connsiteY4" fmla="*/ 7144 h 190500"/>
              <a:gd name="connsiteX5" fmla="*/ 238601 w 257175"/>
              <a:gd name="connsiteY5" fmla="*/ 7144 h 190500"/>
              <a:gd name="connsiteX6" fmla="*/ 258604 w 257175"/>
              <a:gd name="connsiteY6" fmla="*/ 27146 h 190500"/>
              <a:gd name="connsiteX7" fmla="*/ 258604 w 257175"/>
              <a:gd name="connsiteY7" fmla="*/ 167164 h 190500"/>
              <a:gd name="connsiteX8" fmla="*/ 238601 w 257175"/>
              <a:gd name="connsiteY8" fmla="*/ 187166 h 19050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7175" h="190500">
                <a:moveTo>
                  <a:pt x="238601" y="187166"/>
                </a:moveTo>
                <a:lnTo>
                  <a:pt x="27146" y="187166"/>
                </a:lnTo>
                <a:cubicBezTo>
                  <a:pt x="16669" y="187166"/>
                  <a:pt x="7144" y="178594"/>
                  <a:pt x="7144" y="167164"/>
                </a:cubicBezTo>
                <a:lnTo>
                  <a:pt x="7144" y="27146"/>
                </a:lnTo>
                <a:cubicBezTo>
                  <a:pt x="7144" y="16669"/>
                  <a:pt x="15716" y="7144"/>
                  <a:pt x="27146" y="7144"/>
                </a:cubicBezTo>
                <a:lnTo>
                  <a:pt x="238601" y="7144"/>
                </a:lnTo>
                <a:cubicBezTo>
                  <a:pt x="249079" y="7144"/>
                  <a:pt x="258604" y="15716"/>
                  <a:pt x="258604" y="27146"/>
                </a:cubicBezTo>
                <a:lnTo>
                  <a:pt x="258604" y="167164"/>
                </a:lnTo>
                <a:cubicBezTo>
                  <a:pt x="258604" y="178594"/>
                  <a:pt x="249079" y="187166"/>
                  <a:pt x="238601" y="187166"/>
                </a:cubicBezTo>
                <a:close/>
              </a:path>
            </a:pathLst>
          </a:custGeom>
          <a:solidFill>
            <a:srgbClr val="B9B8F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22" name="任意多边形: 形状 221" descr="6c08d92c-cee8-4629-817b-a474eba4493f"/>
          <p:cNvSpPr/>
          <p:nvPr/>
        </p:nvSpPr>
        <p:spPr>
          <a:xfrm>
            <a:off x="8517125" y="6601304"/>
            <a:ext cx="121656" cy="48663"/>
          </a:xfrm>
          <a:custGeom>
            <a:gdLst>
              <a:gd name="connsiteX0" fmla="*/ 80486 w 95250"/>
              <a:gd name="connsiteY0" fmla="*/ 37624 h 38100"/>
              <a:gd name="connsiteX1" fmla="*/ 22384 w 95250"/>
              <a:gd name="connsiteY1" fmla="*/ 37624 h 38100"/>
              <a:gd name="connsiteX2" fmla="*/ 7144 w 95250"/>
              <a:gd name="connsiteY2" fmla="*/ 22384 h 38100"/>
              <a:gd name="connsiteX3" fmla="*/ 7144 w 95250"/>
              <a:gd name="connsiteY3" fmla="*/ 22384 h 38100"/>
              <a:gd name="connsiteX4" fmla="*/ 22384 w 95250"/>
              <a:gd name="connsiteY4" fmla="*/ 7144 h 38100"/>
              <a:gd name="connsiteX5" fmla="*/ 80486 w 95250"/>
              <a:gd name="connsiteY5" fmla="*/ 7144 h 38100"/>
              <a:gd name="connsiteX6" fmla="*/ 95726 w 95250"/>
              <a:gd name="connsiteY6" fmla="*/ 22384 h 38100"/>
              <a:gd name="connsiteX7" fmla="*/ 95726 w 95250"/>
              <a:gd name="connsiteY7" fmla="*/ 22384 h 38100"/>
              <a:gd name="connsiteX8" fmla="*/ 80486 w 95250"/>
              <a:gd name="connsiteY8" fmla="*/ 37624 h 3810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5250" h="38100">
                <a:moveTo>
                  <a:pt x="80486" y="37624"/>
                </a:moveTo>
                <a:lnTo>
                  <a:pt x="22384" y="37624"/>
                </a:lnTo>
                <a:cubicBezTo>
                  <a:pt x="13811" y="37624"/>
                  <a:pt x="7144" y="30956"/>
                  <a:pt x="7144" y="22384"/>
                </a:cubicBezTo>
                <a:lnTo>
                  <a:pt x="7144" y="22384"/>
                </a:lnTo>
                <a:cubicBezTo>
                  <a:pt x="7144" y="13811"/>
                  <a:pt x="13811" y="7144"/>
                  <a:pt x="22384" y="7144"/>
                </a:cubicBezTo>
                <a:lnTo>
                  <a:pt x="80486" y="7144"/>
                </a:lnTo>
                <a:cubicBezTo>
                  <a:pt x="89059" y="7144"/>
                  <a:pt x="95726" y="13811"/>
                  <a:pt x="95726" y="22384"/>
                </a:cubicBezTo>
                <a:lnTo>
                  <a:pt x="95726" y="22384"/>
                </a:lnTo>
                <a:cubicBezTo>
                  <a:pt x="94774" y="30956"/>
                  <a:pt x="88106" y="37624"/>
                  <a:pt x="80486" y="37624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23" name="任意多边形: 形状 222" descr="d3d09bb6-228a-4612-80d1-ac08e3cdeb21"/>
          <p:cNvSpPr/>
          <p:nvPr/>
        </p:nvSpPr>
        <p:spPr>
          <a:xfrm>
            <a:off x="8408343" y="6702926"/>
            <a:ext cx="304141" cy="145988"/>
          </a:xfrm>
          <a:custGeom>
            <a:gdLst>
              <a:gd name="connsiteX0" fmla="*/ 30401 w 238125"/>
              <a:gd name="connsiteY0" fmla="*/ 106650 h 114300"/>
              <a:gd name="connsiteX1" fmla="*/ 108506 w 238125"/>
              <a:gd name="connsiteY1" fmla="*/ 101887 h 114300"/>
              <a:gd name="connsiteX2" fmla="*/ 108506 w 238125"/>
              <a:gd name="connsiteY2" fmla="*/ 103792 h 114300"/>
              <a:gd name="connsiteX3" fmla="*/ 116126 w 238125"/>
              <a:gd name="connsiteY3" fmla="*/ 112365 h 114300"/>
              <a:gd name="connsiteX4" fmla="*/ 122794 w 238125"/>
              <a:gd name="connsiteY4" fmla="*/ 105697 h 114300"/>
              <a:gd name="connsiteX5" fmla="*/ 123746 w 238125"/>
              <a:gd name="connsiteY5" fmla="*/ 100935 h 114300"/>
              <a:gd name="connsiteX6" fmla="*/ 132319 w 238125"/>
              <a:gd name="connsiteY6" fmla="*/ 99982 h 114300"/>
              <a:gd name="connsiteX7" fmla="*/ 132319 w 238125"/>
              <a:gd name="connsiteY7" fmla="*/ 101887 h 114300"/>
              <a:gd name="connsiteX8" fmla="*/ 139939 w 238125"/>
              <a:gd name="connsiteY8" fmla="*/ 110460 h 114300"/>
              <a:gd name="connsiteX9" fmla="*/ 146606 w 238125"/>
              <a:gd name="connsiteY9" fmla="*/ 104745 h 114300"/>
              <a:gd name="connsiteX10" fmla="*/ 147559 w 238125"/>
              <a:gd name="connsiteY10" fmla="*/ 99030 h 114300"/>
              <a:gd name="connsiteX11" fmla="*/ 197089 w 238125"/>
              <a:gd name="connsiteY11" fmla="*/ 96172 h 114300"/>
              <a:gd name="connsiteX12" fmla="*/ 199946 w 238125"/>
              <a:gd name="connsiteY12" fmla="*/ 94267 h 114300"/>
              <a:gd name="connsiteX13" fmla="*/ 205661 w 238125"/>
              <a:gd name="connsiteY13" fmla="*/ 92362 h 114300"/>
              <a:gd name="connsiteX14" fmla="*/ 232331 w 238125"/>
              <a:gd name="connsiteY14" fmla="*/ 36165 h 114300"/>
              <a:gd name="connsiteX15" fmla="*/ 176134 w 238125"/>
              <a:gd name="connsiteY15" fmla="*/ 9495 h 114300"/>
              <a:gd name="connsiteX16" fmla="*/ 175181 w 238125"/>
              <a:gd name="connsiteY16" fmla="*/ 9495 h 114300"/>
              <a:gd name="connsiteX17" fmla="*/ 175181 w 238125"/>
              <a:gd name="connsiteY17" fmla="*/ 9495 h 114300"/>
              <a:gd name="connsiteX18" fmla="*/ 18971 w 238125"/>
              <a:gd name="connsiteY18" fmla="*/ 65692 h 114300"/>
              <a:gd name="connsiteX19" fmla="*/ 12304 w 238125"/>
              <a:gd name="connsiteY19" fmla="*/ 70455 h 114300"/>
              <a:gd name="connsiteX20" fmla="*/ 30401 w 238125"/>
              <a:gd name="connsiteY20" fmla="*/ 106650 h 11430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38125" h="114300">
                <a:moveTo>
                  <a:pt x="30401" y="106650"/>
                </a:moveTo>
                <a:lnTo>
                  <a:pt x="108506" y="101887"/>
                </a:lnTo>
                <a:lnTo>
                  <a:pt x="108506" y="103792"/>
                </a:lnTo>
                <a:cubicBezTo>
                  <a:pt x="107554" y="108555"/>
                  <a:pt x="111364" y="112365"/>
                  <a:pt x="116126" y="112365"/>
                </a:cubicBezTo>
                <a:cubicBezTo>
                  <a:pt x="119936" y="112365"/>
                  <a:pt x="122794" y="109507"/>
                  <a:pt x="122794" y="105697"/>
                </a:cubicBezTo>
                <a:lnTo>
                  <a:pt x="123746" y="100935"/>
                </a:lnTo>
                <a:lnTo>
                  <a:pt x="132319" y="99982"/>
                </a:lnTo>
                <a:lnTo>
                  <a:pt x="132319" y="101887"/>
                </a:lnTo>
                <a:cubicBezTo>
                  <a:pt x="131366" y="106650"/>
                  <a:pt x="135176" y="110460"/>
                  <a:pt x="139939" y="110460"/>
                </a:cubicBezTo>
                <a:cubicBezTo>
                  <a:pt x="143749" y="110460"/>
                  <a:pt x="146606" y="107602"/>
                  <a:pt x="146606" y="104745"/>
                </a:cubicBezTo>
                <a:lnTo>
                  <a:pt x="147559" y="99030"/>
                </a:lnTo>
                <a:lnTo>
                  <a:pt x="197089" y="96172"/>
                </a:lnTo>
                <a:cubicBezTo>
                  <a:pt x="198041" y="96172"/>
                  <a:pt x="198994" y="95220"/>
                  <a:pt x="199946" y="94267"/>
                </a:cubicBezTo>
                <a:cubicBezTo>
                  <a:pt x="201851" y="94267"/>
                  <a:pt x="203756" y="93315"/>
                  <a:pt x="205661" y="92362"/>
                </a:cubicBezTo>
                <a:cubicBezTo>
                  <a:pt x="228521" y="83790"/>
                  <a:pt x="239951" y="59025"/>
                  <a:pt x="232331" y="36165"/>
                </a:cubicBezTo>
                <a:cubicBezTo>
                  <a:pt x="223759" y="13305"/>
                  <a:pt x="198994" y="1875"/>
                  <a:pt x="176134" y="9495"/>
                </a:cubicBezTo>
                <a:cubicBezTo>
                  <a:pt x="176134" y="9495"/>
                  <a:pt x="176134" y="9495"/>
                  <a:pt x="175181" y="9495"/>
                </a:cubicBezTo>
                <a:cubicBezTo>
                  <a:pt x="175181" y="9495"/>
                  <a:pt x="175181" y="9495"/>
                  <a:pt x="175181" y="9495"/>
                </a:cubicBezTo>
                <a:lnTo>
                  <a:pt x="18971" y="65692"/>
                </a:lnTo>
                <a:cubicBezTo>
                  <a:pt x="16114" y="66645"/>
                  <a:pt x="14209" y="68550"/>
                  <a:pt x="12304" y="70455"/>
                </a:cubicBezTo>
                <a:cubicBezTo>
                  <a:pt x="-79" y="85695"/>
                  <a:pt x="11351" y="107602"/>
                  <a:pt x="30401" y="106650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24" name="任意多边形: 形状 223" descr="07402308-0b17-4901-a60d-ad3dd2a56841"/>
          <p:cNvSpPr/>
          <p:nvPr/>
        </p:nvSpPr>
        <p:spPr>
          <a:xfrm>
            <a:off x="8587852" y="6717045"/>
            <a:ext cx="121656" cy="121656"/>
          </a:xfrm>
          <a:custGeom>
            <a:gdLst>
              <a:gd name="connsiteX0" fmla="*/ 9871 w 95250"/>
              <a:gd name="connsiteY0" fmla="*/ 66069 h 95250"/>
              <a:gd name="connsiteX1" fmla="*/ 36541 w 95250"/>
              <a:gd name="connsiteY1" fmla="*/ 9871 h 95250"/>
              <a:gd name="connsiteX2" fmla="*/ 92739 w 95250"/>
              <a:gd name="connsiteY2" fmla="*/ 36541 h 95250"/>
              <a:gd name="connsiteX3" fmla="*/ 66069 w 95250"/>
              <a:gd name="connsiteY3" fmla="*/ 92739 h 95250"/>
              <a:gd name="connsiteX4" fmla="*/ 9871 w 95250"/>
              <a:gd name="connsiteY4" fmla="*/ 66069 h 9525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250" h="95250">
                <a:moveTo>
                  <a:pt x="9871" y="66069"/>
                </a:moveTo>
                <a:cubicBezTo>
                  <a:pt x="1299" y="43209"/>
                  <a:pt x="13681" y="18444"/>
                  <a:pt x="36541" y="9871"/>
                </a:cubicBezTo>
                <a:cubicBezTo>
                  <a:pt x="59401" y="1299"/>
                  <a:pt x="84166" y="13681"/>
                  <a:pt x="92739" y="36541"/>
                </a:cubicBezTo>
                <a:cubicBezTo>
                  <a:pt x="101311" y="59401"/>
                  <a:pt x="88929" y="84166"/>
                  <a:pt x="66069" y="92739"/>
                </a:cubicBezTo>
                <a:cubicBezTo>
                  <a:pt x="43209" y="101311"/>
                  <a:pt x="17491" y="88929"/>
                  <a:pt x="9871" y="66069"/>
                </a:cubicBezTo>
                <a:close/>
              </a:path>
            </a:pathLst>
          </a:custGeom>
          <a:solidFill>
            <a:srgbClr val="F7B75D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25" name="任意多边形: 形状 224" descr="8a022353-1515-44c9-8d8e-78f902d871d2"/>
          <p:cNvSpPr/>
          <p:nvPr/>
        </p:nvSpPr>
        <p:spPr>
          <a:xfrm>
            <a:off x="8410747" y="6719482"/>
            <a:ext cx="279810" cy="133822"/>
          </a:xfrm>
          <a:custGeom>
            <a:gdLst>
              <a:gd name="connsiteX0" fmla="*/ 18042 w 219075"/>
              <a:gd name="connsiteY0" fmla="*/ 65113 h 104775"/>
              <a:gd name="connsiteX1" fmla="*/ 174252 w 219075"/>
              <a:gd name="connsiteY1" fmla="*/ 8916 h 104775"/>
              <a:gd name="connsiteX2" fmla="*/ 215209 w 219075"/>
              <a:gd name="connsiteY2" fmla="*/ 27966 h 104775"/>
              <a:gd name="connsiteX3" fmla="*/ 215209 w 219075"/>
              <a:gd name="connsiteY3" fmla="*/ 27966 h 104775"/>
              <a:gd name="connsiteX4" fmla="*/ 196159 w 219075"/>
              <a:gd name="connsiteY4" fmla="*/ 94641 h 104775"/>
              <a:gd name="connsiteX5" fmla="*/ 29472 w 219075"/>
              <a:gd name="connsiteY5" fmla="*/ 105118 h 104775"/>
              <a:gd name="connsiteX6" fmla="*/ 12327 w 219075"/>
              <a:gd name="connsiteY6" fmla="*/ 70828 h 104775"/>
              <a:gd name="connsiteX7" fmla="*/ 18042 w 219075"/>
              <a:gd name="connsiteY7" fmla="*/ 65113 h 104775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9075" h="104775">
                <a:moveTo>
                  <a:pt x="18042" y="65113"/>
                </a:moveTo>
                <a:lnTo>
                  <a:pt x="174252" y="8916"/>
                </a:lnTo>
                <a:cubicBezTo>
                  <a:pt x="190444" y="3201"/>
                  <a:pt x="208542" y="11773"/>
                  <a:pt x="215209" y="27966"/>
                </a:cubicBezTo>
                <a:lnTo>
                  <a:pt x="215209" y="27966"/>
                </a:lnTo>
                <a:cubicBezTo>
                  <a:pt x="220924" y="44158"/>
                  <a:pt x="212352" y="87973"/>
                  <a:pt x="196159" y="94641"/>
                </a:cubicBezTo>
                <a:lnTo>
                  <a:pt x="29472" y="105118"/>
                </a:lnTo>
                <a:cubicBezTo>
                  <a:pt x="11374" y="106071"/>
                  <a:pt x="-56" y="84163"/>
                  <a:pt x="12327" y="70828"/>
                </a:cubicBezTo>
                <a:cubicBezTo>
                  <a:pt x="13279" y="67971"/>
                  <a:pt x="15184" y="66066"/>
                  <a:pt x="18042" y="65113"/>
                </a:cubicBezTo>
                <a:close/>
              </a:path>
            </a:pathLst>
          </a:custGeom>
          <a:solidFill>
            <a:srgbClr val="F7B75D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26" name="任意多边形: 形状 225" descr="04b9ec08-8340-40cf-b7e2-809b32c94493"/>
          <p:cNvSpPr/>
          <p:nvPr/>
        </p:nvSpPr>
        <p:spPr>
          <a:xfrm>
            <a:off x="8568033" y="6809337"/>
            <a:ext cx="36497" cy="48663"/>
          </a:xfrm>
          <a:custGeom>
            <a:gdLst>
              <a:gd name="connsiteX0" fmla="*/ 16816 w 28575"/>
              <a:gd name="connsiteY0" fmla="*/ 7144 h 38100"/>
              <a:gd name="connsiteX1" fmla="*/ 16816 w 28575"/>
              <a:gd name="connsiteY1" fmla="*/ 7144 h 38100"/>
              <a:gd name="connsiteX2" fmla="*/ 24436 w 28575"/>
              <a:gd name="connsiteY2" fmla="*/ 15716 h 38100"/>
              <a:gd name="connsiteX3" fmla="*/ 21578 w 28575"/>
              <a:gd name="connsiteY3" fmla="*/ 32861 h 38100"/>
              <a:gd name="connsiteX4" fmla="*/ 14911 w 28575"/>
              <a:gd name="connsiteY4" fmla="*/ 39529 h 38100"/>
              <a:gd name="connsiteX5" fmla="*/ 14911 w 28575"/>
              <a:gd name="connsiteY5" fmla="*/ 39529 h 38100"/>
              <a:gd name="connsiteX6" fmla="*/ 7291 w 28575"/>
              <a:gd name="connsiteY6" fmla="*/ 30956 h 38100"/>
              <a:gd name="connsiteX7" fmla="*/ 10148 w 28575"/>
              <a:gd name="connsiteY7" fmla="*/ 13811 h 38100"/>
              <a:gd name="connsiteX8" fmla="*/ 16816 w 28575"/>
              <a:gd name="connsiteY8" fmla="*/ 7144 h 3810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575" h="38100">
                <a:moveTo>
                  <a:pt x="16816" y="7144"/>
                </a:moveTo>
                <a:lnTo>
                  <a:pt x="16816" y="7144"/>
                </a:lnTo>
                <a:cubicBezTo>
                  <a:pt x="21578" y="7144"/>
                  <a:pt x="25388" y="10954"/>
                  <a:pt x="24436" y="15716"/>
                </a:cubicBezTo>
                <a:lnTo>
                  <a:pt x="21578" y="32861"/>
                </a:lnTo>
                <a:cubicBezTo>
                  <a:pt x="20626" y="36671"/>
                  <a:pt x="17768" y="38576"/>
                  <a:pt x="14911" y="39529"/>
                </a:cubicBezTo>
                <a:lnTo>
                  <a:pt x="14911" y="39529"/>
                </a:lnTo>
                <a:cubicBezTo>
                  <a:pt x="10148" y="39529"/>
                  <a:pt x="6338" y="35719"/>
                  <a:pt x="7291" y="30956"/>
                </a:cubicBezTo>
                <a:lnTo>
                  <a:pt x="10148" y="13811"/>
                </a:lnTo>
                <a:cubicBezTo>
                  <a:pt x="11101" y="10001"/>
                  <a:pt x="13958" y="7144"/>
                  <a:pt x="16816" y="7144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27" name="任意多边形: 形状 226" descr="41e0170d-738f-4e2c-8745-cde8e40a56df"/>
          <p:cNvSpPr/>
          <p:nvPr/>
        </p:nvSpPr>
        <p:spPr>
          <a:xfrm>
            <a:off x="8538835" y="6809337"/>
            <a:ext cx="36497" cy="48663"/>
          </a:xfrm>
          <a:custGeom>
            <a:gdLst>
              <a:gd name="connsiteX0" fmla="*/ 16816 w 28575"/>
              <a:gd name="connsiteY0" fmla="*/ 7144 h 38100"/>
              <a:gd name="connsiteX1" fmla="*/ 16816 w 28575"/>
              <a:gd name="connsiteY1" fmla="*/ 7144 h 38100"/>
              <a:gd name="connsiteX2" fmla="*/ 24436 w 28575"/>
              <a:gd name="connsiteY2" fmla="*/ 15716 h 38100"/>
              <a:gd name="connsiteX3" fmla="*/ 21578 w 28575"/>
              <a:gd name="connsiteY3" fmla="*/ 32861 h 38100"/>
              <a:gd name="connsiteX4" fmla="*/ 14911 w 28575"/>
              <a:gd name="connsiteY4" fmla="*/ 38576 h 38100"/>
              <a:gd name="connsiteX5" fmla="*/ 14911 w 28575"/>
              <a:gd name="connsiteY5" fmla="*/ 38576 h 38100"/>
              <a:gd name="connsiteX6" fmla="*/ 7291 w 28575"/>
              <a:gd name="connsiteY6" fmla="*/ 30004 h 38100"/>
              <a:gd name="connsiteX7" fmla="*/ 10148 w 28575"/>
              <a:gd name="connsiteY7" fmla="*/ 12859 h 38100"/>
              <a:gd name="connsiteX8" fmla="*/ 16816 w 28575"/>
              <a:gd name="connsiteY8" fmla="*/ 7144 h 3810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575" h="38100">
                <a:moveTo>
                  <a:pt x="16816" y="7144"/>
                </a:moveTo>
                <a:lnTo>
                  <a:pt x="16816" y="7144"/>
                </a:lnTo>
                <a:cubicBezTo>
                  <a:pt x="21578" y="7144"/>
                  <a:pt x="25388" y="10954"/>
                  <a:pt x="24436" y="15716"/>
                </a:cubicBezTo>
                <a:lnTo>
                  <a:pt x="21578" y="32861"/>
                </a:lnTo>
                <a:cubicBezTo>
                  <a:pt x="20626" y="36671"/>
                  <a:pt x="17768" y="38576"/>
                  <a:pt x="14911" y="38576"/>
                </a:cubicBezTo>
                <a:lnTo>
                  <a:pt x="14911" y="38576"/>
                </a:lnTo>
                <a:cubicBezTo>
                  <a:pt x="10148" y="38576"/>
                  <a:pt x="6338" y="34766"/>
                  <a:pt x="7291" y="30004"/>
                </a:cubicBezTo>
                <a:lnTo>
                  <a:pt x="10148" y="12859"/>
                </a:lnTo>
                <a:cubicBezTo>
                  <a:pt x="10148" y="10001"/>
                  <a:pt x="13006" y="8096"/>
                  <a:pt x="16816" y="7144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28" name="任意多边形: 形状 227" descr="9a64e50c-3c53-4f26-94a3-b45db0f92d1d"/>
          <p:cNvSpPr/>
          <p:nvPr/>
        </p:nvSpPr>
        <p:spPr>
          <a:xfrm>
            <a:off x="8608113" y="6675176"/>
            <a:ext cx="328472" cy="158153"/>
          </a:xfrm>
          <a:custGeom>
            <a:gdLst>
              <a:gd name="connsiteX0" fmla="*/ 213083 w 257175"/>
              <a:gd name="connsiteY0" fmla="*/ 8362 h 123825"/>
              <a:gd name="connsiteX1" fmla="*/ 31155 w 257175"/>
              <a:gd name="connsiteY1" fmla="*/ 56940 h 123825"/>
              <a:gd name="connsiteX2" fmla="*/ 8295 w 257175"/>
              <a:gd name="connsiteY2" fmla="*/ 96945 h 123825"/>
              <a:gd name="connsiteX3" fmla="*/ 8295 w 257175"/>
              <a:gd name="connsiteY3" fmla="*/ 97897 h 123825"/>
              <a:gd name="connsiteX4" fmla="*/ 48300 w 257175"/>
              <a:gd name="connsiteY4" fmla="*/ 120757 h 123825"/>
              <a:gd name="connsiteX5" fmla="*/ 230228 w 257175"/>
              <a:gd name="connsiteY5" fmla="*/ 72180 h 123825"/>
              <a:gd name="connsiteX6" fmla="*/ 253088 w 257175"/>
              <a:gd name="connsiteY6" fmla="*/ 32175 h 123825"/>
              <a:gd name="connsiteX7" fmla="*/ 253088 w 257175"/>
              <a:gd name="connsiteY7" fmla="*/ 31222 h 123825"/>
              <a:gd name="connsiteX8" fmla="*/ 213083 w 257175"/>
              <a:gd name="connsiteY8" fmla="*/ 8362 h 123825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7175" h="123825">
                <a:moveTo>
                  <a:pt x="213083" y="8362"/>
                </a:moveTo>
                <a:lnTo>
                  <a:pt x="31155" y="56940"/>
                </a:lnTo>
                <a:cubicBezTo>
                  <a:pt x="14010" y="61702"/>
                  <a:pt x="3533" y="79800"/>
                  <a:pt x="8295" y="96945"/>
                </a:cubicBezTo>
                <a:lnTo>
                  <a:pt x="8295" y="97897"/>
                </a:lnTo>
                <a:cubicBezTo>
                  <a:pt x="13058" y="115042"/>
                  <a:pt x="31155" y="125520"/>
                  <a:pt x="48300" y="120757"/>
                </a:cubicBezTo>
                <a:lnTo>
                  <a:pt x="230228" y="72180"/>
                </a:lnTo>
                <a:cubicBezTo>
                  <a:pt x="247373" y="67417"/>
                  <a:pt x="257850" y="49320"/>
                  <a:pt x="253088" y="32175"/>
                </a:cubicBezTo>
                <a:lnTo>
                  <a:pt x="253088" y="31222"/>
                </a:lnTo>
                <a:cubicBezTo>
                  <a:pt x="248325" y="13125"/>
                  <a:pt x="230228" y="3600"/>
                  <a:pt x="213083" y="8362"/>
                </a:cubicBezTo>
                <a:close/>
              </a:path>
            </a:pathLst>
          </a:custGeom>
          <a:solidFill>
            <a:srgbClr val="F99AB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29" name="任意多边形: 形状 228" descr="3ad75bfc-c8cd-4106-9fdd-cc950bce022b"/>
          <p:cNvSpPr/>
          <p:nvPr/>
        </p:nvSpPr>
        <p:spPr>
          <a:xfrm>
            <a:off x="8397332" y="6702926"/>
            <a:ext cx="304141" cy="145988"/>
          </a:xfrm>
          <a:custGeom>
            <a:gdLst>
              <a:gd name="connsiteX0" fmla="*/ 211425 w 238125"/>
              <a:gd name="connsiteY0" fmla="*/ 106650 h 114300"/>
              <a:gd name="connsiteX1" fmla="*/ 133320 w 238125"/>
              <a:gd name="connsiteY1" fmla="*/ 101887 h 114300"/>
              <a:gd name="connsiteX2" fmla="*/ 133320 w 238125"/>
              <a:gd name="connsiteY2" fmla="*/ 103792 h 114300"/>
              <a:gd name="connsiteX3" fmla="*/ 125700 w 238125"/>
              <a:gd name="connsiteY3" fmla="*/ 112365 h 114300"/>
              <a:gd name="connsiteX4" fmla="*/ 119032 w 238125"/>
              <a:gd name="connsiteY4" fmla="*/ 105697 h 114300"/>
              <a:gd name="connsiteX5" fmla="*/ 118080 w 238125"/>
              <a:gd name="connsiteY5" fmla="*/ 100935 h 114300"/>
              <a:gd name="connsiteX6" fmla="*/ 109507 w 238125"/>
              <a:gd name="connsiteY6" fmla="*/ 99982 h 114300"/>
              <a:gd name="connsiteX7" fmla="*/ 109507 w 238125"/>
              <a:gd name="connsiteY7" fmla="*/ 101887 h 114300"/>
              <a:gd name="connsiteX8" fmla="*/ 101887 w 238125"/>
              <a:gd name="connsiteY8" fmla="*/ 110460 h 114300"/>
              <a:gd name="connsiteX9" fmla="*/ 95220 w 238125"/>
              <a:gd name="connsiteY9" fmla="*/ 104745 h 114300"/>
              <a:gd name="connsiteX10" fmla="*/ 94267 w 238125"/>
              <a:gd name="connsiteY10" fmla="*/ 99030 h 114300"/>
              <a:gd name="connsiteX11" fmla="*/ 44737 w 238125"/>
              <a:gd name="connsiteY11" fmla="*/ 96172 h 114300"/>
              <a:gd name="connsiteX12" fmla="*/ 41880 w 238125"/>
              <a:gd name="connsiteY12" fmla="*/ 94267 h 114300"/>
              <a:gd name="connsiteX13" fmla="*/ 36165 w 238125"/>
              <a:gd name="connsiteY13" fmla="*/ 92362 h 114300"/>
              <a:gd name="connsiteX14" fmla="*/ 9495 w 238125"/>
              <a:gd name="connsiteY14" fmla="*/ 36165 h 114300"/>
              <a:gd name="connsiteX15" fmla="*/ 65692 w 238125"/>
              <a:gd name="connsiteY15" fmla="*/ 9495 h 114300"/>
              <a:gd name="connsiteX16" fmla="*/ 66645 w 238125"/>
              <a:gd name="connsiteY16" fmla="*/ 9495 h 114300"/>
              <a:gd name="connsiteX17" fmla="*/ 66645 w 238125"/>
              <a:gd name="connsiteY17" fmla="*/ 9495 h 114300"/>
              <a:gd name="connsiteX18" fmla="*/ 222855 w 238125"/>
              <a:gd name="connsiteY18" fmla="*/ 65692 h 114300"/>
              <a:gd name="connsiteX19" fmla="*/ 229522 w 238125"/>
              <a:gd name="connsiteY19" fmla="*/ 70455 h 114300"/>
              <a:gd name="connsiteX20" fmla="*/ 211425 w 238125"/>
              <a:gd name="connsiteY20" fmla="*/ 106650 h 11430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38125" h="114300">
                <a:moveTo>
                  <a:pt x="211425" y="106650"/>
                </a:moveTo>
                <a:lnTo>
                  <a:pt x="133320" y="101887"/>
                </a:lnTo>
                <a:lnTo>
                  <a:pt x="133320" y="103792"/>
                </a:lnTo>
                <a:cubicBezTo>
                  <a:pt x="134272" y="108555"/>
                  <a:pt x="130462" y="112365"/>
                  <a:pt x="125700" y="112365"/>
                </a:cubicBezTo>
                <a:cubicBezTo>
                  <a:pt x="121890" y="112365"/>
                  <a:pt x="119032" y="109507"/>
                  <a:pt x="119032" y="105697"/>
                </a:cubicBezTo>
                <a:lnTo>
                  <a:pt x="118080" y="100935"/>
                </a:lnTo>
                <a:lnTo>
                  <a:pt x="109507" y="99982"/>
                </a:lnTo>
                <a:lnTo>
                  <a:pt x="109507" y="101887"/>
                </a:lnTo>
                <a:cubicBezTo>
                  <a:pt x="110460" y="106650"/>
                  <a:pt x="106650" y="110460"/>
                  <a:pt x="101887" y="110460"/>
                </a:cubicBezTo>
                <a:cubicBezTo>
                  <a:pt x="98077" y="110460"/>
                  <a:pt x="95220" y="107602"/>
                  <a:pt x="95220" y="104745"/>
                </a:cubicBezTo>
                <a:lnTo>
                  <a:pt x="94267" y="99030"/>
                </a:lnTo>
                <a:lnTo>
                  <a:pt x="44737" y="96172"/>
                </a:lnTo>
                <a:cubicBezTo>
                  <a:pt x="43785" y="96172"/>
                  <a:pt x="42832" y="95220"/>
                  <a:pt x="41880" y="94267"/>
                </a:cubicBezTo>
                <a:cubicBezTo>
                  <a:pt x="39975" y="94267"/>
                  <a:pt x="38070" y="93315"/>
                  <a:pt x="36165" y="92362"/>
                </a:cubicBezTo>
                <a:cubicBezTo>
                  <a:pt x="13305" y="83790"/>
                  <a:pt x="1875" y="59025"/>
                  <a:pt x="9495" y="36165"/>
                </a:cubicBezTo>
                <a:cubicBezTo>
                  <a:pt x="18067" y="13305"/>
                  <a:pt x="42832" y="1875"/>
                  <a:pt x="65692" y="9495"/>
                </a:cubicBezTo>
                <a:cubicBezTo>
                  <a:pt x="65692" y="9495"/>
                  <a:pt x="65692" y="9495"/>
                  <a:pt x="66645" y="9495"/>
                </a:cubicBezTo>
                <a:cubicBezTo>
                  <a:pt x="66645" y="9495"/>
                  <a:pt x="66645" y="9495"/>
                  <a:pt x="66645" y="9495"/>
                </a:cubicBezTo>
                <a:lnTo>
                  <a:pt x="222855" y="65692"/>
                </a:lnTo>
                <a:cubicBezTo>
                  <a:pt x="225712" y="66645"/>
                  <a:pt x="227617" y="68550"/>
                  <a:pt x="229522" y="70455"/>
                </a:cubicBezTo>
                <a:cubicBezTo>
                  <a:pt x="241905" y="85695"/>
                  <a:pt x="230475" y="107602"/>
                  <a:pt x="211425" y="106650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30" name="任意多边形: 形状 229" descr="cb2cb8ea-908e-45cb-8baf-d7f515f4809b"/>
          <p:cNvSpPr/>
          <p:nvPr/>
        </p:nvSpPr>
        <p:spPr>
          <a:xfrm>
            <a:off x="8395635" y="6717045"/>
            <a:ext cx="121656" cy="121656"/>
          </a:xfrm>
          <a:custGeom>
            <a:gdLst>
              <a:gd name="connsiteX0" fmla="*/ 92739 w 95250"/>
              <a:gd name="connsiteY0" fmla="*/ 66069 h 95250"/>
              <a:gd name="connsiteX1" fmla="*/ 66069 w 95250"/>
              <a:gd name="connsiteY1" fmla="*/ 9871 h 95250"/>
              <a:gd name="connsiteX2" fmla="*/ 9871 w 95250"/>
              <a:gd name="connsiteY2" fmla="*/ 36541 h 95250"/>
              <a:gd name="connsiteX3" fmla="*/ 36541 w 95250"/>
              <a:gd name="connsiteY3" fmla="*/ 92739 h 95250"/>
              <a:gd name="connsiteX4" fmla="*/ 92739 w 95250"/>
              <a:gd name="connsiteY4" fmla="*/ 66069 h 9525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250" h="95250">
                <a:moveTo>
                  <a:pt x="92739" y="66069"/>
                </a:moveTo>
                <a:cubicBezTo>
                  <a:pt x="101311" y="43209"/>
                  <a:pt x="88929" y="18444"/>
                  <a:pt x="66069" y="9871"/>
                </a:cubicBezTo>
                <a:cubicBezTo>
                  <a:pt x="43209" y="1299"/>
                  <a:pt x="18444" y="13681"/>
                  <a:pt x="9871" y="36541"/>
                </a:cubicBezTo>
                <a:cubicBezTo>
                  <a:pt x="1299" y="59401"/>
                  <a:pt x="13681" y="84166"/>
                  <a:pt x="36541" y="92739"/>
                </a:cubicBezTo>
                <a:cubicBezTo>
                  <a:pt x="59401" y="101311"/>
                  <a:pt x="85119" y="88929"/>
                  <a:pt x="92739" y="66069"/>
                </a:cubicBezTo>
                <a:close/>
              </a:path>
            </a:pathLst>
          </a:custGeom>
          <a:solidFill>
            <a:srgbClr val="F7B75D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31" name="任意多边形: 形状 230" descr="278c2c5c-40b4-49a6-8d8c-217f5f608edc"/>
          <p:cNvSpPr/>
          <p:nvPr/>
        </p:nvSpPr>
        <p:spPr>
          <a:xfrm>
            <a:off x="8417537" y="6719482"/>
            <a:ext cx="279810" cy="133822"/>
          </a:xfrm>
          <a:custGeom>
            <a:gdLst>
              <a:gd name="connsiteX0" fmla="*/ 206083 w 219075"/>
              <a:gd name="connsiteY0" fmla="*/ 65113 h 104775"/>
              <a:gd name="connsiteX1" fmla="*/ 49873 w 219075"/>
              <a:gd name="connsiteY1" fmla="*/ 8916 h 104775"/>
              <a:gd name="connsiteX2" fmla="*/ 8916 w 219075"/>
              <a:gd name="connsiteY2" fmla="*/ 27966 h 104775"/>
              <a:gd name="connsiteX3" fmla="*/ 8916 w 219075"/>
              <a:gd name="connsiteY3" fmla="*/ 27966 h 104775"/>
              <a:gd name="connsiteX4" fmla="*/ 27966 w 219075"/>
              <a:gd name="connsiteY4" fmla="*/ 94641 h 104775"/>
              <a:gd name="connsiteX5" fmla="*/ 194653 w 219075"/>
              <a:gd name="connsiteY5" fmla="*/ 105118 h 104775"/>
              <a:gd name="connsiteX6" fmla="*/ 211798 w 219075"/>
              <a:gd name="connsiteY6" fmla="*/ 70828 h 104775"/>
              <a:gd name="connsiteX7" fmla="*/ 206083 w 219075"/>
              <a:gd name="connsiteY7" fmla="*/ 65113 h 104775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9075" h="104775">
                <a:moveTo>
                  <a:pt x="206083" y="65113"/>
                </a:moveTo>
                <a:lnTo>
                  <a:pt x="49873" y="8916"/>
                </a:lnTo>
                <a:cubicBezTo>
                  <a:pt x="33681" y="3201"/>
                  <a:pt x="15583" y="11773"/>
                  <a:pt x="8916" y="27966"/>
                </a:cubicBezTo>
                <a:lnTo>
                  <a:pt x="8916" y="27966"/>
                </a:lnTo>
                <a:cubicBezTo>
                  <a:pt x="3201" y="44158"/>
                  <a:pt x="11773" y="87973"/>
                  <a:pt x="27966" y="94641"/>
                </a:cubicBezTo>
                <a:lnTo>
                  <a:pt x="194653" y="105118"/>
                </a:lnTo>
                <a:cubicBezTo>
                  <a:pt x="212751" y="106071"/>
                  <a:pt x="224181" y="84163"/>
                  <a:pt x="211798" y="70828"/>
                </a:cubicBezTo>
                <a:cubicBezTo>
                  <a:pt x="210846" y="67971"/>
                  <a:pt x="208941" y="66066"/>
                  <a:pt x="206083" y="65113"/>
                </a:cubicBezTo>
                <a:close/>
              </a:path>
            </a:pathLst>
          </a:custGeom>
          <a:solidFill>
            <a:srgbClr val="F7B75D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32" name="任意多边形: 形状 231" descr="0ef5c332-bc77-4b38-82da-e9c1e8416810"/>
          <p:cNvSpPr/>
          <p:nvPr/>
        </p:nvSpPr>
        <p:spPr>
          <a:xfrm>
            <a:off x="8504772" y="6809337"/>
            <a:ext cx="36497" cy="48663"/>
          </a:xfrm>
          <a:custGeom>
            <a:gdLst>
              <a:gd name="connsiteX0" fmla="*/ 14911 w 28575"/>
              <a:gd name="connsiteY0" fmla="*/ 7144 h 38100"/>
              <a:gd name="connsiteX1" fmla="*/ 14911 w 28575"/>
              <a:gd name="connsiteY1" fmla="*/ 7144 h 38100"/>
              <a:gd name="connsiteX2" fmla="*/ 7291 w 28575"/>
              <a:gd name="connsiteY2" fmla="*/ 15716 h 38100"/>
              <a:gd name="connsiteX3" fmla="*/ 10148 w 28575"/>
              <a:gd name="connsiteY3" fmla="*/ 32861 h 38100"/>
              <a:gd name="connsiteX4" fmla="*/ 16816 w 28575"/>
              <a:gd name="connsiteY4" fmla="*/ 39529 h 38100"/>
              <a:gd name="connsiteX5" fmla="*/ 16816 w 28575"/>
              <a:gd name="connsiteY5" fmla="*/ 39529 h 38100"/>
              <a:gd name="connsiteX6" fmla="*/ 24436 w 28575"/>
              <a:gd name="connsiteY6" fmla="*/ 30956 h 38100"/>
              <a:gd name="connsiteX7" fmla="*/ 21578 w 28575"/>
              <a:gd name="connsiteY7" fmla="*/ 13811 h 38100"/>
              <a:gd name="connsiteX8" fmla="*/ 14911 w 28575"/>
              <a:gd name="connsiteY8" fmla="*/ 7144 h 3810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575" h="38100">
                <a:moveTo>
                  <a:pt x="14911" y="7144"/>
                </a:moveTo>
                <a:lnTo>
                  <a:pt x="14911" y="7144"/>
                </a:lnTo>
                <a:cubicBezTo>
                  <a:pt x="10148" y="7144"/>
                  <a:pt x="6338" y="10954"/>
                  <a:pt x="7291" y="15716"/>
                </a:cubicBezTo>
                <a:lnTo>
                  <a:pt x="10148" y="32861"/>
                </a:lnTo>
                <a:cubicBezTo>
                  <a:pt x="11101" y="36671"/>
                  <a:pt x="13958" y="38576"/>
                  <a:pt x="16816" y="39529"/>
                </a:cubicBezTo>
                <a:lnTo>
                  <a:pt x="16816" y="39529"/>
                </a:lnTo>
                <a:cubicBezTo>
                  <a:pt x="21578" y="39529"/>
                  <a:pt x="25388" y="35719"/>
                  <a:pt x="24436" y="30956"/>
                </a:cubicBezTo>
                <a:lnTo>
                  <a:pt x="21578" y="13811"/>
                </a:lnTo>
                <a:cubicBezTo>
                  <a:pt x="21578" y="10001"/>
                  <a:pt x="18721" y="7144"/>
                  <a:pt x="14911" y="7144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33" name="任意多边形: 形状 232" descr="30e5a83a-c7e7-434f-a982-abeac30fad36"/>
          <p:cNvSpPr/>
          <p:nvPr/>
        </p:nvSpPr>
        <p:spPr>
          <a:xfrm>
            <a:off x="8535185" y="6809337"/>
            <a:ext cx="36497" cy="48663"/>
          </a:xfrm>
          <a:custGeom>
            <a:gdLst>
              <a:gd name="connsiteX0" fmla="*/ 14911 w 28575"/>
              <a:gd name="connsiteY0" fmla="*/ 7144 h 38100"/>
              <a:gd name="connsiteX1" fmla="*/ 14911 w 28575"/>
              <a:gd name="connsiteY1" fmla="*/ 7144 h 38100"/>
              <a:gd name="connsiteX2" fmla="*/ 7291 w 28575"/>
              <a:gd name="connsiteY2" fmla="*/ 15716 h 38100"/>
              <a:gd name="connsiteX3" fmla="*/ 10148 w 28575"/>
              <a:gd name="connsiteY3" fmla="*/ 32861 h 38100"/>
              <a:gd name="connsiteX4" fmla="*/ 16816 w 28575"/>
              <a:gd name="connsiteY4" fmla="*/ 38576 h 38100"/>
              <a:gd name="connsiteX5" fmla="*/ 16816 w 28575"/>
              <a:gd name="connsiteY5" fmla="*/ 38576 h 38100"/>
              <a:gd name="connsiteX6" fmla="*/ 24436 w 28575"/>
              <a:gd name="connsiteY6" fmla="*/ 30004 h 38100"/>
              <a:gd name="connsiteX7" fmla="*/ 21578 w 28575"/>
              <a:gd name="connsiteY7" fmla="*/ 12859 h 38100"/>
              <a:gd name="connsiteX8" fmla="*/ 14911 w 28575"/>
              <a:gd name="connsiteY8" fmla="*/ 7144 h 3810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575" h="38100">
                <a:moveTo>
                  <a:pt x="14911" y="7144"/>
                </a:moveTo>
                <a:lnTo>
                  <a:pt x="14911" y="7144"/>
                </a:lnTo>
                <a:cubicBezTo>
                  <a:pt x="10148" y="7144"/>
                  <a:pt x="6338" y="10954"/>
                  <a:pt x="7291" y="15716"/>
                </a:cubicBezTo>
                <a:lnTo>
                  <a:pt x="10148" y="32861"/>
                </a:lnTo>
                <a:cubicBezTo>
                  <a:pt x="11101" y="36671"/>
                  <a:pt x="13958" y="38576"/>
                  <a:pt x="16816" y="38576"/>
                </a:cubicBezTo>
                <a:lnTo>
                  <a:pt x="16816" y="38576"/>
                </a:lnTo>
                <a:cubicBezTo>
                  <a:pt x="21578" y="38576"/>
                  <a:pt x="25388" y="34766"/>
                  <a:pt x="24436" y="30004"/>
                </a:cubicBezTo>
                <a:lnTo>
                  <a:pt x="21578" y="12859"/>
                </a:lnTo>
                <a:cubicBezTo>
                  <a:pt x="21578" y="10001"/>
                  <a:pt x="18721" y="8096"/>
                  <a:pt x="14911" y="7144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34" name="任意多边形: 形状 233" descr="d8856fa9-69bc-48bc-8174-5efa8dbbb23f"/>
          <p:cNvSpPr/>
          <p:nvPr/>
        </p:nvSpPr>
        <p:spPr>
          <a:xfrm>
            <a:off x="8172583" y="6675176"/>
            <a:ext cx="328472" cy="158153"/>
          </a:xfrm>
          <a:custGeom>
            <a:gdLst>
              <a:gd name="connsiteX0" fmla="*/ 48300 w 257175"/>
              <a:gd name="connsiteY0" fmla="*/ 8362 h 123825"/>
              <a:gd name="connsiteX1" fmla="*/ 230228 w 257175"/>
              <a:gd name="connsiteY1" fmla="*/ 56940 h 123825"/>
              <a:gd name="connsiteX2" fmla="*/ 253088 w 257175"/>
              <a:gd name="connsiteY2" fmla="*/ 96945 h 123825"/>
              <a:gd name="connsiteX3" fmla="*/ 253088 w 257175"/>
              <a:gd name="connsiteY3" fmla="*/ 97897 h 123825"/>
              <a:gd name="connsiteX4" fmla="*/ 213083 w 257175"/>
              <a:gd name="connsiteY4" fmla="*/ 120757 h 123825"/>
              <a:gd name="connsiteX5" fmla="*/ 31155 w 257175"/>
              <a:gd name="connsiteY5" fmla="*/ 72180 h 123825"/>
              <a:gd name="connsiteX6" fmla="*/ 8295 w 257175"/>
              <a:gd name="connsiteY6" fmla="*/ 32175 h 123825"/>
              <a:gd name="connsiteX7" fmla="*/ 8295 w 257175"/>
              <a:gd name="connsiteY7" fmla="*/ 31222 h 123825"/>
              <a:gd name="connsiteX8" fmla="*/ 48300 w 257175"/>
              <a:gd name="connsiteY8" fmla="*/ 8362 h 123825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7175" h="123825">
                <a:moveTo>
                  <a:pt x="48300" y="8362"/>
                </a:moveTo>
                <a:lnTo>
                  <a:pt x="230228" y="56940"/>
                </a:lnTo>
                <a:cubicBezTo>
                  <a:pt x="247373" y="61702"/>
                  <a:pt x="257850" y="79800"/>
                  <a:pt x="253088" y="96945"/>
                </a:cubicBezTo>
                <a:lnTo>
                  <a:pt x="253088" y="97897"/>
                </a:lnTo>
                <a:cubicBezTo>
                  <a:pt x="248325" y="115042"/>
                  <a:pt x="230228" y="125520"/>
                  <a:pt x="213083" y="120757"/>
                </a:cubicBezTo>
                <a:lnTo>
                  <a:pt x="31155" y="72180"/>
                </a:lnTo>
                <a:cubicBezTo>
                  <a:pt x="14010" y="67417"/>
                  <a:pt x="3533" y="49320"/>
                  <a:pt x="8295" y="32175"/>
                </a:cubicBezTo>
                <a:lnTo>
                  <a:pt x="8295" y="31222"/>
                </a:lnTo>
                <a:cubicBezTo>
                  <a:pt x="13058" y="13125"/>
                  <a:pt x="31155" y="3600"/>
                  <a:pt x="48300" y="8362"/>
                </a:cubicBezTo>
                <a:close/>
              </a:path>
            </a:pathLst>
          </a:custGeom>
          <a:solidFill>
            <a:srgbClr val="F99AB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35" name="任意多边形: 形状 234" descr="56a83016-bf11-4c90-8ff7-b37d3f8a7cb5"/>
          <p:cNvSpPr/>
          <p:nvPr/>
        </p:nvSpPr>
        <p:spPr>
          <a:xfrm>
            <a:off x="8540150" y="5889615"/>
            <a:ext cx="158153" cy="121656"/>
          </a:xfrm>
          <a:custGeom>
            <a:gdLst>
              <a:gd name="connsiteX0" fmla="*/ 42457 w 123825"/>
              <a:gd name="connsiteY0" fmla="*/ 7144 h 95250"/>
              <a:gd name="connsiteX1" fmla="*/ 117704 w 123825"/>
              <a:gd name="connsiteY1" fmla="*/ 89059 h 95250"/>
              <a:gd name="connsiteX2" fmla="*/ 7214 w 123825"/>
              <a:gd name="connsiteY2" fmla="*/ 36671 h 95250"/>
              <a:gd name="connsiteX3" fmla="*/ 42457 w 123825"/>
              <a:gd name="connsiteY3" fmla="*/ 7144 h 9525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3825" h="95250">
                <a:moveTo>
                  <a:pt x="42457" y="7144"/>
                </a:moveTo>
                <a:cubicBezTo>
                  <a:pt x="118657" y="7144"/>
                  <a:pt x="117704" y="89059"/>
                  <a:pt x="117704" y="89059"/>
                </a:cubicBezTo>
                <a:cubicBezTo>
                  <a:pt x="37694" y="104299"/>
                  <a:pt x="7214" y="48101"/>
                  <a:pt x="7214" y="36671"/>
                </a:cubicBezTo>
                <a:cubicBezTo>
                  <a:pt x="6261" y="36671"/>
                  <a:pt x="14834" y="7144"/>
                  <a:pt x="42457" y="7144"/>
                </a:cubicBezTo>
                <a:close/>
              </a:path>
            </a:pathLst>
          </a:custGeom>
          <a:solidFill>
            <a:srgbClr val="121F5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36" name="任意多边形: 形状 235" descr="6ec89579-dc69-473c-9ec9-4facef8c871b"/>
          <p:cNvSpPr/>
          <p:nvPr/>
        </p:nvSpPr>
        <p:spPr>
          <a:xfrm>
            <a:off x="8471751" y="5911918"/>
            <a:ext cx="97325" cy="109491"/>
          </a:xfrm>
          <a:custGeom>
            <a:gdLst>
              <a:gd name="connsiteX0" fmla="*/ 56004 w 76200"/>
              <a:gd name="connsiteY0" fmla="*/ 7779 h 85725"/>
              <a:gd name="connsiteX1" fmla="*/ 8379 w 76200"/>
              <a:gd name="connsiteY1" fmla="*/ 80169 h 85725"/>
              <a:gd name="connsiteX2" fmla="*/ 71244 w 76200"/>
              <a:gd name="connsiteY2" fmla="*/ 32544 h 85725"/>
              <a:gd name="connsiteX3" fmla="*/ 56004 w 76200"/>
              <a:gd name="connsiteY3" fmla="*/ 7779 h 85725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200" h="85725">
                <a:moveTo>
                  <a:pt x="56004" y="7779"/>
                </a:moveTo>
                <a:cubicBezTo>
                  <a:pt x="-4956" y="-793"/>
                  <a:pt x="8379" y="80169"/>
                  <a:pt x="8379" y="80169"/>
                </a:cubicBezTo>
                <a:cubicBezTo>
                  <a:pt x="48384" y="72549"/>
                  <a:pt x="72196" y="39212"/>
                  <a:pt x="71244" y="32544"/>
                </a:cubicBezTo>
                <a:lnTo>
                  <a:pt x="56004" y="7779"/>
                </a:lnTo>
                <a:close/>
              </a:path>
            </a:pathLst>
          </a:custGeom>
          <a:solidFill>
            <a:srgbClr val="121F5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37" name="任意多边形: 形状 236" descr="4a7dd903-d0be-41c3-b921-996615ca9c6a"/>
          <p:cNvSpPr/>
          <p:nvPr/>
        </p:nvSpPr>
        <p:spPr>
          <a:xfrm>
            <a:off x="7316866" y="1120452"/>
            <a:ext cx="3060595" cy="5441058"/>
          </a:xfrm>
          <a:custGeom>
            <a:gdLst>
              <a:gd name="connsiteX0" fmla="*/ 632 w 3060594"/>
              <a:gd name="connsiteY0" fmla="*/ 632 h 5441057"/>
              <a:gd name="connsiteX1" fmla="*/ 3061227 w 3060594"/>
              <a:gd name="connsiteY1" fmla="*/ 632 h 5441057"/>
              <a:gd name="connsiteX2" fmla="*/ 3061227 w 3060594"/>
              <a:gd name="connsiteY2" fmla="*/ 5441691 h 5441057"/>
              <a:gd name="connsiteX3" fmla="*/ 632 w 3060594"/>
              <a:gd name="connsiteY3" fmla="*/ 5441691 h 544105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60594" h="5441057">
                <a:moveTo>
                  <a:pt x="632" y="632"/>
                </a:moveTo>
                <a:lnTo>
                  <a:pt x="3061227" y="632"/>
                </a:lnTo>
                <a:lnTo>
                  <a:pt x="3061227" y="5441691"/>
                </a:lnTo>
                <a:lnTo>
                  <a:pt x="632" y="5441691"/>
                </a:lnTo>
                <a:close/>
              </a:path>
            </a:pathLst>
          </a:custGeom>
          <a:noFill/>
          <a:ln w="2833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38" name="任意多边形: 形状 237" descr="38c53ad2-9f4a-4e16-9307-36ffd282a96a"/>
          <p:cNvSpPr/>
          <p:nvPr/>
        </p:nvSpPr>
        <p:spPr>
          <a:xfrm>
            <a:off x="7316866" y="1120452"/>
            <a:ext cx="3060595" cy="5441058"/>
          </a:xfrm>
          <a:custGeom>
            <a:gdLst>
              <a:gd name="connsiteX0" fmla="*/ 632 w 3060594"/>
              <a:gd name="connsiteY0" fmla="*/ 632 h 5441057"/>
              <a:gd name="connsiteX1" fmla="*/ 3061227 w 3060594"/>
              <a:gd name="connsiteY1" fmla="*/ 632 h 5441057"/>
              <a:gd name="connsiteX2" fmla="*/ 3061227 w 3060594"/>
              <a:gd name="connsiteY2" fmla="*/ 5441691 h 5441057"/>
              <a:gd name="connsiteX3" fmla="*/ 632 w 3060594"/>
              <a:gd name="connsiteY3" fmla="*/ 5441691 h 544105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60594" h="5441057">
                <a:moveTo>
                  <a:pt x="632" y="632"/>
                </a:moveTo>
                <a:lnTo>
                  <a:pt x="3061227" y="632"/>
                </a:lnTo>
                <a:lnTo>
                  <a:pt x="3061227" y="5441691"/>
                </a:lnTo>
                <a:lnTo>
                  <a:pt x="632" y="5441691"/>
                </a:lnTo>
                <a:close/>
              </a:path>
            </a:pathLst>
          </a:custGeom>
          <a:noFill/>
          <a:ln w="2833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39" name="任意多边形: 形状 238" descr="3b96d54b-8629-427c-8267-737d02b35146"/>
          <p:cNvSpPr/>
          <p:nvPr/>
        </p:nvSpPr>
        <p:spPr>
          <a:xfrm>
            <a:off x="7316866" y="1120452"/>
            <a:ext cx="3060595" cy="5441058"/>
          </a:xfrm>
          <a:custGeom>
            <a:gdLst>
              <a:gd name="connsiteX0" fmla="*/ 632 w 3060594"/>
              <a:gd name="connsiteY0" fmla="*/ 632 h 5441057"/>
              <a:gd name="connsiteX1" fmla="*/ 3061227 w 3060594"/>
              <a:gd name="connsiteY1" fmla="*/ 632 h 5441057"/>
              <a:gd name="connsiteX2" fmla="*/ 3061227 w 3060594"/>
              <a:gd name="connsiteY2" fmla="*/ 5441691 h 5441057"/>
              <a:gd name="connsiteX3" fmla="*/ 632 w 3060594"/>
              <a:gd name="connsiteY3" fmla="*/ 5441691 h 544105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60594" h="5441057">
                <a:moveTo>
                  <a:pt x="632" y="632"/>
                </a:moveTo>
                <a:lnTo>
                  <a:pt x="3061227" y="632"/>
                </a:lnTo>
                <a:lnTo>
                  <a:pt x="3061227" y="5441691"/>
                </a:lnTo>
                <a:lnTo>
                  <a:pt x="632" y="5441691"/>
                </a:lnTo>
                <a:close/>
              </a:path>
            </a:pathLst>
          </a:custGeom>
          <a:noFill/>
          <a:ln w="2833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40" name="任意多边形: 形状 239" descr="480fa5d6-9211-4ffc-b87e-da672bce9b79"/>
          <p:cNvSpPr/>
          <p:nvPr/>
        </p:nvSpPr>
        <p:spPr>
          <a:xfrm>
            <a:off x="7316866" y="1120452"/>
            <a:ext cx="3060595" cy="5441058"/>
          </a:xfrm>
          <a:custGeom>
            <a:gdLst>
              <a:gd name="connsiteX0" fmla="*/ 632 w 3060594"/>
              <a:gd name="connsiteY0" fmla="*/ 632 h 5441057"/>
              <a:gd name="connsiteX1" fmla="*/ 3061227 w 3060594"/>
              <a:gd name="connsiteY1" fmla="*/ 632 h 5441057"/>
              <a:gd name="connsiteX2" fmla="*/ 3061227 w 3060594"/>
              <a:gd name="connsiteY2" fmla="*/ 5441691 h 5441057"/>
              <a:gd name="connsiteX3" fmla="*/ 632 w 3060594"/>
              <a:gd name="connsiteY3" fmla="*/ 5441691 h 544105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60594" h="5441057">
                <a:moveTo>
                  <a:pt x="632" y="632"/>
                </a:moveTo>
                <a:lnTo>
                  <a:pt x="3061227" y="632"/>
                </a:lnTo>
                <a:lnTo>
                  <a:pt x="3061227" y="5441691"/>
                </a:lnTo>
                <a:lnTo>
                  <a:pt x="632" y="5441691"/>
                </a:lnTo>
                <a:close/>
              </a:path>
            </a:pathLst>
          </a:custGeom>
          <a:noFill/>
          <a:ln w="2833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41" name="任意多边形: 形状 240" descr="e2f6436f-4476-4c98-bf73-0493b9fd77fe"/>
          <p:cNvSpPr/>
          <p:nvPr/>
        </p:nvSpPr>
        <p:spPr>
          <a:xfrm>
            <a:off x="7316866" y="1120452"/>
            <a:ext cx="3060595" cy="5441058"/>
          </a:xfrm>
          <a:custGeom>
            <a:gdLst>
              <a:gd name="connsiteX0" fmla="*/ 632 w 3060594"/>
              <a:gd name="connsiteY0" fmla="*/ 632 h 5441057"/>
              <a:gd name="connsiteX1" fmla="*/ 3061227 w 3060594"/>
              <a:gd name="connsiteY1" fmla="*/ 632 h 5441057"/>
              <a:gd name="connsiteX2" fmla="*/ 3061227 w 3060594"/>
              <a:gd name="connsiteY2" fmla="*/ 5441691 h 5441057"/>
              <a:gd name="connsiteX3" fmla="*/ 632 w 3060594"/>
              <a:gd name="connsiteY3" fmla="*/ 5441691 h 544105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60594" h="5441057">
                <a:moveTo>
                  <a:pt x="632" y="632"/>
                </a:moveTo>
                <a:lnTo>
                  <a:pt x="3061227" y="632"/>
                </a:lnTo>
                <a:lnTo>
                  <a:pt x="3061227" y="5441691"/>
                </a:lnTo>
                <a:lnTo>
                  <a:pt x="632" y="5441691"/>
                </a:lnTo>
                <a:close/>
              </a:path>
            </a:pathLst>
          </a:custGeom>
          <a:noFill/>
          <a:ln w="2833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" name="标题 1" descr="a9762f5c-008e-48b6-9b1e-8e7bca41f407"/>
          <p:cNvSpPr>
            <a:spLocks noGrp="1"/>
          </p:cNvSpPr>
          <p:nvPr>
            <p:ph type="ctrTitle" hasCustomPrompt="1"/>
          </p:nvPr>
        </p:nvSpPr>
        <p:spPr>
          <a:xfrm flipV="false" flipH="false">
            <a:off x="660401" y="1143906"/>
            <a:ext cx="6367650" cy="2203512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3" name="副标题 2" descr="29436d88-16b2-41c1-a8a0-b1b8ade69405"/>
          <p:cNvSpPr>
            <a:spLocks noGrp="1"/>
          </p:cNvSpPr>
          <p:nvPr>
            <p:ph type="subTitle" idx="1" hasCustomPrompt="1"/>
          </p:nvPr>
        </p:nvSpPr>
        <p:spPr>
          <a:xfrm flipV="false" flipH="false">
            <a:off x="660401" y="3347418"/>
            <a:ext cx="6367650" cy="1828800"/>
          </a:xfrm>
        </p:spPr>
        <p:txBody>
          <a:bodyPr>
            <a:normAutofit/>
          </a:bodyPr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4" name="文本占位符 3" descr="dcc86345-6bcc-40b2-96c0-fab0b9f65a01"/>
          <p:cNvSpPr>
            <a:spLocks noGrp="1"/>
          </p:cNvSpPr>
          <p:nvPr>
            <p:ph type="body" sz="quarter" idx="13" hasCustomPrompt="1"/>
          </p:nvPr>
        </p:nvSpPr>
        <p:spPr>
          <a:xfrm flipV="false" flipH="false">
            <a:off x="660400" y="5585460"/>
            <a:ext cx="3657600" cy="274320"/>
          </a:xfrm>
        </p:spPr>
        <p:txBody>
          <a:bodyPr anchor="ctr"/>
          <a:lstStyle>
            <a:lvl1pPr marL="0" indent="0" algn="l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Presenter name</a:t>
            </a:r>
          </a:p>
        </p:txBody>
      </p:sp>
      <p:sp>
        <p:nvSpPr>
          <p:cNvPr id="5" name="文本占位符 4" descr="d35f0d4e-f6e9-4370-9b82-13d73c249141"/>
          <p:cNvSpPr>
            <a:spLocks noGrp="1"/>
          </p:cNvSpPr>
          <p:nvPr>
            <p:ph type="body" sz="quarter" idx="14" hasCustomPrompt="1"/>
          </p:nvPr>
        </p:nvSpPr>
        <p:spPr>
          <a:xfrm flipV="false" flipH="false">
            <a:off x="660400" y="5859780"/>
            <a:ext cx="3657600" cy="274320"/>
          </a:xfrm>
        </p:spPr>
        <p:txBody>
          <a:bodyPr anchor="ctr"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endParaRPr lang="en-US"/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 descr="78762ac4-fa0d-41d2-b9be-ad580e2d8f9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3" name="内容占位符 2" descr="e366f4a1-2002-4683-b181-84eedfb559df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日期占位符 3" descr="80378319-6876-486b-8afd-75caf86408d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页脚占位符 4" descr="7bd8c07b-12bc-4a18-9d5d-07de37c5d42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 descr="beecb088-e843-4ded-9bd4-eaa1f4c6205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B1146-E542-4D4E-B8E9-6919A11DDD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matchingName="Agenda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 descr="6ee36d91-1893-46b0-ad28-cae0fb537037"/>
          <p:cNvSpPr>
            <a:spLocks noGrp="1"/>
          </p:cNvSpPr>
          <p:nvPr>
            <p:ph type="title" hasCustomPrompt="1"/>
          </p:nvPr>
        </p:nvSpPr>
        <p:spPr>
          <a:xfrm flipV="false" flipH="false">
            <a:off x="660400" y="1500187"/>
            <a:ext cx="2836562" cy="915667"/>
          </a:xfrm>
        </p:spPr>
        <p:txBody>
          <a:bodyPr anchor="t">
            <a:normAutofit/>
          </a:bodyPr>
          <a:lstStyle>
            <a:lvl1pPr algn="r">
              <a:defRPr sz="2800"/>
            </a:lvl1pPr>
          </a:lstStyle>
          <a:p>
            <a:pPr lvl="0"/>
            <a:r>
              <a:rPr lang="en-US"/>
              <a:t>Agenda</a:t>
            </a:r>
          </a:p>
        </p:txBody>
      </p:sp>
      <p:sp>
        <p:nvSpPr>
          <p:cNvPr id="3" name="内容占位符 2" descr="36bce897-c25b-43c3-a542-78468e8e662e"/>
          <p:cNvSpPr>
            <a:spLocks noGrp="1"/>
          </p:cNvSpPr>
          <p:nvPr>
            <p:ph sz="quarter" idx="1" hasCustomPrompt="1"/>
          </p:nvPr>
        </p:nvSpPr>
        <p:spPr>
          <a:xfrm flipV="false" flipH="false">
            <a:off x="3745078" y="1500188"/>
            <a:ext cx="7773821" cy="4633912"/>
          </a:xfrm>
        </p:spPr>
        <p:txBody>
          <a:bodyPr/>
          <a:lstStyle>
            <a:lvl1pPr marL="342900" indent="-342900">
              <a:lnSpc>
                <a:spcPct val="100000"/>
              </a:lnSpc>
              <a:buFont typeface="+mj-lt"/>
              <a:buAutoNum type="arabicPeriod"/>
              <a:defRPr/>
            </a:lvl1pPr>
            <a:lvl2pPr marL="800100" indent="-342900">
              <a:lnSpc>
                <a:spcPct val="100000"/>
              </a:lnSpc>
              <a:buFont typeface="+mj-ea"/>
              <a:buAutoNum type="circleNumDbPlain"/>
              <a:defRPr/>
            </a:lvl2pPr>
            <a:lvl3pPr marL="1257300" indent="-342900">
              <a:lnSpc>
                <a:spcPct val="100000"/>
              </a:lnSpc>
              <a:buFont typeface="+mj-lt"/>
              <a:buAutoNum type="alphaLcParenR"/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日期占位符 3" descr="c9f19008-4cb4-4de1-b8d4-7f31dfacbbe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页脚占位符 4" descr="5e9db798-670c-450c-88b4-94e58b205ef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 descr="642d87dd-5431-412a-895b-8f3525cc18a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B1146-E542-4D4E-B8E9-6919A11DDD48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直接连接符 6" descr="9f3de545-2050-4b27-af28-d3fce60ab491"/>
          <p:cNvCxnSpPr/>
          <p:nvPr/>
        </p:nvCxnSpPr>
        <p:spPr>
          <a:xfrm flipH="1">
            <a:off x="3621019" y="1500188"/>
            <a:ext cx="0" cy="4633913"/>
          </a:xfrm>
          <a:prstGeom prst="line">
            <a:avLst/>
          </a:prstGeom>
          <a:solidFill>
            <a:srgbClr val="FFCC00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" name="任意多边形: 形状 7" descr="24e9b1c0-6bc7-4fbd-96ab-75498118c95f"/>
          <p:cNvSpPr>
            <a:spLocks noChangeAspect="1"/>
          </p:cNvSpPr>
          <p:nvPr/>
        </p:nvSpPr>
        <p:spPr bwMode="auto">
          <a:xfrm>
            <a:off x="2626456" y="5219207"/>
            <a:ext cx="870506" cy="915667"/>
          </a:xfrm>
          <a:custGeom>
            <a:gdLst>
              <a:gd name="T0" fmla="*/ 3353 w 5127"/>
              <a:gd name="T1" fmla="*/ 1728 h 5401"/>
              <a:gd name="T2" fmla="*/ 2183 w 5127"/>
              <a:gd name="T3" fmla="*/ 1608 h 5401"/>
              <a:gd name="T4" fmla="*/ 3353 w 5127"/>
              <a:gd name="T5" fmla="*/ 1488 h 5401"/>
              <a:gd name="T6" fmla="*/ 3103 w 5127"/>
              <a:gd name="T7" fmla="*/ 2231 h 5401"/>
              <a:gd name="T8" fmla="*/ 3103 w 5127"/>
              <a:gd name="T9" fmla="*/ 1991 h 5401"/>
              <a:gd name="T10" fmla="*/ 2432 w 5127"/>
              <a:gd name="T11" fmla="*/ 2111 h 5401"/>
              <a:gd name="T12" fmla="*/ 3103 w 5127"/>
              <a:gd name="T13" fmla="*/ 2231 h 5401"/>
              <a:gd name="T14" fmla="*/ 3353 w 5127"/>
              <a:gd name="T15" fmla="*/ 2648 h 5401"/>
              <a:gd name="T16" fmla="*/ 2183 w 5127"/>
              <a:gd name="T17" fmla="*/ 2768 h 5401"/>
              <a:gd name="T18" fmla="*/ 3353 w 5127"/>
              <a:gd name="T19" fmla="*/ 2888 h 5401"/>
              <a:gd name="T20" fmla="*/ 2552 w 5127"/>
              <a:gd name="T21" fmla="*/ 3151 h 5401"/>
              <a:gd name="T22" fmla="*/ 2552 w 5127"/>
              <a:gd name="T23" fmla="*/ 3391 h 5401"/>
              <a:gd name="T24" fmla="*/ 3223 w 5127"/>
              <a:gd name="T25" fmla="*/ 3271 h 5401"/>
              <a:gd name="T26" fmla="*/ 2552 w 5127"/>
              <a:gd name="T27" fmla="*/ 3151 h 5401"/>
              <a:gd name="T28" fmla="*/ 4448 w 5127"/>
              <a:gd name="T29" fmla="*/ 1442 h 5401"/>
              <a:gd name="T30" fmla="*/ 4688 w 5127"/>
              <a:gd name="T31" fmla="*/ 1442 h 5401"/>
              <a:gd name="T32" fmla="*/ 3988 w 5127"/>
              <a:gd name="T33" fmla="*/ 0 h 5401"/>
              <a:gd name="T34" fmla="*/ 0 w 5127"/>
              <a:gd name="T35" fmla="*/ 604 h 5401"/>
              <a:gd name="T36" fmla="*/ 120 w 5127"/>
              <a:gd name="T37" fmla="*/ 1792 h 5401"/>
              <a:gd name="T38" fmla="*/ 686 w 5127"/>
              <a:gd name="T39" fmla="*/ 1672 h 5401"/>
              <a:gd name="T40" fmla="*/ 240 w 5127"/>
              <a:gd name="T41" fmla="*/ 1552 h 5401"/>
              <a:gd name="T42" fmla="*/ 604 w 5127"/>
              <a:gd name="T43" fmla="*/ 240 h 5401"/>
              <a:gd name="T44" fmla="*/ 968 w 5127"/>
              <a:gd name="T45" fmla="*/ 4179 h 5401"/>
              <a:gd name="T46" fmla="*/ 3904 w 5127"/>
              <a:gd name="T47" fmla="*/ 4879 h 5401"/>
              <a:gd name="T48" fmla="*/ 3904 w 5127"/>
              <a:gd name="T49" fmla="*/ 4639 h 5401"/>
              <a:gd name="T50" fmla="*/ 1208 w 5127"/>
              <a:gd name="T51" fmla="*/ 4179 h 5401"/>
              <a:gd name="T52" fmla="*/ 1086 w 5127"/>
              <a:gd name="T53" fmla="*/ 240 h 5401"/>
              <a:gd name="T54" fmla="*/ 4448 w 5127"/>
              <a:gd name="T55" fmla="*/ 700 h 5401"/>
              <a:gd name="T56" fmla="*/ 4568 w 5127"/>
              <a:gd name="T57" fmla="*/ 2000 h 5401"/>
              <a:gd name="T58" fmla="*/ 4568 w 5127"/>
              <a:gd name="T59" fmla="*/ 2240 h 5401"/>
              <a:gd name="T60" fmla="*/ 4887 w 5127"/>
              <a:gd name="T61" fmla="*/ 2340 h 5401"/>
              <a:gd name="T62" fmla="*/ 5007 w 5127"/>
              <a:gd name="T63" fmla="*/ 3838 h 5401"/>
              <a:gd name="T64" fmla="*/ 5127 w 5127"/>
              <a:gd name="T65" fmla="*/ 2340 h 5401"/>
              <a:gd name="T66" fmla="*/ 4568 w 5127"/>
              <a:gd name="T67" fmla="*/ 5139 h 5401"/>
              <a:gd name="T68" fmla="*/ 4448 w 5127"/>
              <a:gd name="T69" fmla="*/ 5281 h 5401"/>
              <a:gd name="T70" fmla="*/ 4688 w 5127"/>
              <a:gd name="T71" fmla="*/ 5281 h 5401"/>
              <a:gd name="T72" fmla="*/ 4568 w 5127"/>
              <a:gd name="T73" fmla="*/ 5139 h 5401"/>
              <a:gd name="T74" fmla="*/ 4448 w 5127"/>
              <a:gd name="T75" fmla="*/ 2559 h 5401"/>
              <a:gd name="T76" fmla="*/ 4568 w 5127"/>
              <a:gd name="T77" fmla="*/ 4974 h 5401"/>
              <a:gd name="T78" fmla="*/ 4688 w 5127"/>
              <a:gd name="T79" fmla="*/ 2559 h 5401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5127" h="5401">
                <a:moveTo>
                  <a:pt x="3473" y="1608"/>
                </a:moveTo>
                <a:cubicBezTo>
                  <a:pt x="3473" y="1674"/>
                  <a:pt x="3419" y="1728"/>
                  <a:pt x="3353" y="1728"/>
                </a:cubicBezTo>
                <a:lnTo>
                  <a:pt x="2303" y="1728"/>
                </a:lnTo>
                <a:cubicBezTo>
                  <a:pt x="2236" y="1728"/>
                  <a:pt x="2183" y="1674"/>
                  <a:pt x="2183" y="1608"/>
                </a:cubicBezTo>
                <a:cubicBezTo>
                  <a:pt x="2183" y="1542"/>
                  <a:pt x="2236" y="1488"/>
                  <a:pt x="2303" y="1488"/>
                </a:cubicBezTo>
                <a:lnTo>
                  <a:pt x="3353" y="1488"/>
                </a:lnTo>
                <a:cubicBezTo>
                  <a:pt x="3419" y="1488"/>
                  <a:pt x="3473" y="1542"/>
                  <a:pt x="3473" y="1608"/>
                </a:cubicBezTo>
                <a:close/>
                <a:moveTo>
                  <a:pt x="3103" y="2231"/>
                </a:moveTo>
                <a:cubicBezTo>
                  <a:pt x="3170" y="2231"/>
                  <a:pt x="3223" y="2178"/>
                  <a:pt x="3223" y="2111"/>
                </a:cubicBezTo>
                <a:cubicBezTo>
                  <a:pt x="3223" y="2045"/>
                  <a:pt x="3170" y="1991"/>
                  <a:pt x="3103" y="1991"/>
                </a:cubicBezTo>
                <a:lnTo>
                  <a:pt x="2552" y="1991"/>
                </a:lnTo>
                <a:cubicBezTo>
                  <a:pt x="2486" y="1991"/>
                  <a:pt x="2432" y="2045"/>
                  <a:pt x="2432" y="2111"/>
                </a:cubicBezTo>
                <a:cubicBezTo>
                  <a:pt x="2432" y="2178"/>
                  <a:pt x="2486" y="2231"/>
                  <a:pt x="2552" y="2231"/>
                </a:cubicBezTo>
                <a:lnTo>
                  <a:pt x="3103" y="2231"/>
                </a:lnTo>
                <a:close/>
                <a:moveTo>
                  <a:pt x="3473" y="2768"/>
                </a:moveTo>
                <a:cubicBezTo>
                  <a:pt x="3473" y="2701"/>
                  <a:pt x="3419" y="2648"/>
                  <a:pt x="3353" y="2648"/>
                </a:cubicBezTo>
                <a:lnTo>
                  <a:pt x="2303" y="2648"/>
                </a:lnTo>
                <a:cubicBezTo>
                  <a:pt x="2236" y="2648"/>
                  <a:pt x="2183" y="2701"/>
                  <a:pt x="2183" y="2768"/>
                </a:cubicBezTo>
                <a:cubicBezTo>
                  <a:pt x="2183" y="2834"/>
                  <a:pt x="2236" y="2888"/>
                  <a:pt x="2303" y="2888"/>
                </a:cubicBezTo>
                <a:lnTo>
                  <a:pt x="3353" y="2888"/>
                </a:lnTo>
                <a:cubicBezTo>
                  <a:pt x="3419" y="2888"/>
                  <a:pt x="3473" y="2834"/>
                  <a:pt x="3473" y="2768"/>
                </a:cubicBezTo>
                <a:close/>
                <a:moveTo>
                  <a:pt x="2552" y="3151"/>
                </a:moveTo>
                <a:cubicBezTo>
                  <a:pt x="2486" y="3151"/>
                  <a:pt x="2432" y="3205"/>
                  <a:pt x="2432" y="3271"/>
                </a:cubicBezTo>
                <a:cubicBezTo>
                  <a:pt x="2432" y="3338"/>
                  <a:pt x="2486" y="3391"/>
                  <a:pt x="2552" y="3391"/>
                </a:cubicBezTo>
                <a:lnTo>
                  <a:pt x="3103" y="3391"/>
                </a:lnTo>
                <a:cubicBezTo>
                  <a:pt x="3170" y="3391"/>
                  <a:pt x="3223" y="3338"/>
                  <a:pt x="3223" y="3271"/>
                </a:cubicBezTo>
                <a:cubicBezTo>
                  <a:pt x="3223" y="3205"/>
                  <a:pt x="3170" y="3151"/>
                  <a:pt x="3103" y="3151"/>
                </a:cubicBezTo>
                <a:lnTo>
                  <a:pt x="2552" y="3151"/>
                </a:lnTo>
                <a:close/>
                <a:moveTo>
                  <a:pt x="4448" y="700"/>
                </a:moveTo>
                <a:lnTo>
                  <a:pt x="4448" y="1442"/>
                </a:lnTo>
                <a:cubicBezTo>
                  <a:pt x="4448" y="1509"/>
                  <a:pt x="4501" y="1562"/>
                  <a:pt x="4568" y="1562"/>
                </a:cubicBezTo>
                <a:cubicBezTo>
                  <a:pt x="4634" y="1562"/>
                  <a:pt x="4688" y="1509"/>
                  <a:pt x="4688" y="1442"/>
                </a:cubicBezTo>
                <a:lnTo>
                  <a:pt x="4688" y="700"/>
                </a:lnTo>
                <a:cubicBezTo>
                  <a:pt x="4688" y="314"/>
                  <a:pt x="4374" y="0"/>
                  <a:pt x="3988" y="0"/>
                </a:cubicBezTo>
                <a:lnTo>
                  <a:pt x="604" y="0"/>
                </a:lnTo>
                <a:cubicBezTo>
                  <a:pt x="271" y="0"/>
                  <a:pt x="0" y="271"/>
                  <a:pt x="0" y="604"/>
                </a:cubicBezTo>
                <a:lnTo>
                  <a:pt x="0" y="1672"/>
                </a:lnTo>
                <a:cubicBezTo>
                  <a:pt x="0" y="1738"/>
                  <a:pt x="53" y="1792"/>
                  <a:pt x="120" y="1792"/>
                </a:cubicBezTo>
                <a:lnTo>
                  <a:pt x="566" y="1792"/>
                </a:lnTo>
                <a:cubicBezTo>
                  <a:pt x="632" y="1792"/>
                  <a:pt x="686" y="1738"/>
                  <a:pt x="686" y="1672"/>
                </a:cubicBezTo>
                <a:cubicBezTo>
                  <a:pt x="686" y="1606"/>
                  <a:pt x="632" y="1552"/>
                  <a:pt x="566" y="1552"/>
                </a:cubicBezTo>
                <a:lnTo>
                  <a:pt x="240" y="1552"/>
                </a:lnTo>
                <a:lnTo>
                  <a:pt x="240" y="604"/>
                </a:lnTo>
                <a:cubicBezTo>
                  <a:pt x="240" y="403"/>
                  <a:pt x="403" y="240"/>
                  <a:pt x="604" y="240"/>
                </a:cubicBezTo>
                <a:cubicBezTo>
                  <a:pt x="805" y="240"/>
                  <a:pt x="968" y="403"/>
                  <a:pt x="968" y="604"/>
                </a:cubicBezTo>
                <a:lnTo>
                  <a:pt x="968" y="4179"/>
                </a:lnTo>
                <a:cubicBezTo>
                  <a:pt x="968" y="4565"/>
                  <a:pt x="1282" y="4879"/>
                  <a:pt x="1668" y="4879"/>
                </a:cubicBezTo>
                <a:lnTo>
                  <a:pt x="3904" y="4879"/>
                </a:lnTo>
                <a:cubicBezTo>
                  <a:pt x="3970" y="4879"/>
                  <a:pt x="4024" y="4825"/>
                  <a:pt x="4024" y="4759"/>
                </a:cubicBezTo>
                <a:cubicBezTo>
                  <a:pt x="4024" y="4693"/>
                  <a:pt x="3970" y="4639"/>
                  <a:pt x="3904" y="4639"/>
                </a:cubicBezTo>
                <a:lnTo>
                  <a:pt x="1668" y="4639"/>
                </a:lnTo>
                <a:cubicBezTo>
                  <a:pt x="1415" y="4639"/>
                  <a:pt x="1208" y="4433"/>
                  <a:pt x="1208" y="4179"/>
                </a:cubicBezTo>
                <a:lnTo>
                  <a:pt x="1208" y="604"/>
                </a:lnTo>
                <a:cubicBezTo>
                  <a:pt x="1208" y="468"/>
                  <a:pt x="1163" y="341"/>
                  <a:pt x="1086" y="240"/>
                </a:cubicBezTo>
                <a:lnTo>
                  <a:pt x="3988" y="240"/>
                </a:lnTo>
                <a:cubicBezTo>
                  <a:pt x="4241" y="240"/>
                  <a:pt x="4448" y="446"/>
                  <a:pt x="4448" y="700"/>
                </a:cubicBezTo>
                <a:close/>
                <a:moveTo>
                  <a:pt x="4787" y="2000"/>
                </a:moveTo>
                <a:lnTo>
                  <a:pt x="4568" y="2000"/>
                </a:lnTo>
                <a:cubicBezTo>
                  <a:pt x="4501" y="2000"/>
                  <a:pt x="4448" y="2054"/>
                  <a:pt x="4448" y="2120"/>
                </a:cubicBezTo>
                <a:cubicBezTo>
                  <a:pt x="4448" y="2187"/>
                  <a:pt x="4501" y="2240"/>
                  <a:pt x="4568" y="2240"/>
                </a:cubicBezTo>
                <a:lnTo>
                  <a:pt x="4787" y="2240"/>
                </a:lnTo>
                <a:cubicBezTo>
                  <a:pt x="4842" y="2240"/>
                  <a:pt x="4887" y="2285"/>
                  <a:pt x="4887" y="2340"/>
                </a:cubicBezTo>
                <a:lnTo>
                  <a:pt x="4887" y="3718"/>
                </a:lnTo>
                <a:cubicBezTo>
                  <a:pt x="4887" y="3785"/>
                  <a:pt x="4941" y="3838"/>
                  <a:pt x="5007" y="3838"/>
                </a:cubicBezTo>
                <a:cubicBezTo>
                  <a:pt x="5073" y="3838"/>
                  <a:pt x="5127" y="3785"/>
                  <a:pt x="5127" y="3718"/>
                </a:cubicBezTo>
                <a:lnTo>
                  <a:pt x="5127" y="2340"/>
                </a:lnTo>
                <a:cubicBezTo>
                  <a:pt x="5127" y="2153"/>
                  <a:pt x="4975" y="2000"/>
                  <a:pt x="4787" y="2000"/>
                </a:cubicBezTo>
                <a:close/>
                <a:moveTo>
                  <a:pt x="4568" y="5139"/>
                </a:moveTo>
                <a:cubicBezTo>
                  <a:pt x="4501" y="5139"/>
                  <a:pt x="4448" y="5193"/>
                  <a:pt x="4448" y="5259"/>
                </a:cubicBezTo>
                <a:lnTo>
                  <a:pt x="4448" y="5281"/>
                </a:lnTo>
                <a:cubicBezTo>
                  <a:pt x="4448" y="5347"/>
                  <a:pt x="4501" y="5401"/>
                  <a:pt x="4568" y="5401"/>
                </a:cubicBezTo>
                <a:cubicBezTo>
                  <a:pt x="4634" y="5401"/>
                  <a:pt x="4688" y="5347"/>
                  <a:pt x="4688" y="5281"/>
                </a:cubicBezTo>
                <a:lnTo>
                  <a:pt x="4688" y="5259"/>
                </a:lnTo>
                <a:cubicBezTo>
                  <a:pt x="4688" y="5193"/>
                  <a:pt x="4634" y="5139"/>
                  <a:pt x="4568" y="5139"/>
                </a:cubicBezTo>
                <a:close/>
                <a:moveTo>
                  <a:pt x="4568" y="2439"/>
                </a:moveTo>
                <a:cubicBezTo>
                  <a:pt x="4501" y="2439"/>
                  <a:pt x="4448" y="2492"/>
                  <a:pt x="4448" y="2559"/>
                </a:cubicBezTo>
                <a:lnTo>
                  <a:pt x="4448" y="4854"/>
                </a:lnTo>
                <a:cubicBezTo>
                  <a:pt x="4448" y="4920"/>
                  <a:pt x="4501" y="4974"/>
                  <a:pt x="4568" y="4974"/>
                </a:cubicBezTo>
                <a:cubicBezTo>
                  <a:pt x="4634" y="4974"/>
                  <a:pt x="4688" y="4920"/>
                  <a:pt x="4688" y="4854"/>
                </a:cubicBezTo>
                <a:lnTo>
                  <a:pt x="4688" y="2559"/>
                </a:lnTo>
                <a:cubicBezTo>
                  <a:pt x="4688" y="2492"/>
                  <a:pt x="4634" y="2439"/>
                  <a:pt x="4568" y="243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 type="secHead" preserve="1">
  <p:cSld name="Section Hea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45" name="任意多边形: 形状 244" descr="b992c13f-9baa-416e-a93d-347836efd14c"/>
          <p:cNvSpPr/>
          <p:nvPr/>
        </p:nvSpPr>
        <p:spPr>
          <a:xfrm rot="10800000">
            <a:off x="0" y="3826479"/>
            <a:ext cx="12192000" cy="3031480"/>
          </a:xfrm>
          <a:custGeom>
            <a:gdLst>
              <a:gd name="connsiteX0" fmla="*/ 391828 w 12192000"/>
              <a:gd name="connsiteY0" fmla="*/ 3030817 h 3031480"/>
              <a:gd name="connsiteX1" fmla="*/ 106564 w 12192000"/>
              <a:gd name="connsiteY1" fmla="*/ 3017664 h 3031480"/>
              <a:gd name="connsiteX2" fmla="*/ 0 w 12192000"/>
              <a:gd name="connsiteY2" fmla="*/ 2996828 h 3031480"/>
              <a:gd name="connsiteX3" fmla="*/ 0 w 12192000"/>
              <a:gd name="connsiteY3" fmla="*/ 0 h 3031480"/>
              <a:gd name="connsiteX4" fmla="*/ 12192000 w 12192000"/>
              <a:gd name="connsiteY4" fmla="*/ 0 h 3031480"/>
              <a:gd name="connsiteX5" fmla="*/ 12192000 w 12192000"/>
              <a:gd name="connsiteY5" fmla="*/ 953076 h 3031480"/>
              <a:gd name="connsiteX6" fmla="*/ 12169658 w 12192000"/>
              <a:gd name="connsiteY6" fmla="*/ 949839 h 3031480"/>
              <a:gd name="connsiteX7" fmla="*/ 5522387 w 12192000"/>
              <a:gd name="connsiteY7" fmla="*/ 1596711 h 3031480"/>
              <a:gd name="connsiteX8" fmla="*/ 391828 w 12192000"/>
              <a:gd name="connsiteY8" fmla="*/ 3030817 h 303148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3031480">
                <a:moveTo>
                  <a:pt x="391828" y="3030817"/>
                </a:moveTo>
                <a:cubicBezTo>
                  <a:pt x="286277" y="3033224"/>
                  <a:pt x="190569" y="3029142"/>
                  <a:pt x="106564" y="3017664"/>
                </a:cubicBezTo>
                <a:lnTo>
                  <a:pt x="0" y="2996828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953076"/>
                </a:lnTo>
                <a:lnTo>
                  <a:pt x="12169658" y="949839"/>
                </a:lnTo>
                <a:cubicBezTo>
                  <a:pt x="11823268" y="901074"/>
                  <a:pt x="8945185" y="543856"/>
                  <a:pt x="5522387" y="1596711"/>
                </a:cubicBezTo>
                <a:cubicBezTo>
                  <a:pt x="5522387" y="1596711"/>
                  <a:pt x="1922320" y="2995915"/>
                  <a:pt x="391828" y="3030817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zh-CN" altLang="en-US"/>
          </a:p>
        </p:txBody>
      </p:sp>
      <p:sp>
        <p:nvSpPr>
          <p:cNvPr id="243" name="任意多边形: 形状 242" descr="4f6df658-17da-4188-9aba-c6770e3075ab"/>
          <p:cNvSpPr/>
          <p:nvPr/>
        </p:nvSpPr>
        <p:spPr bwMode="auto">
          <a:xfrm>
            <a:off x="6418100" y="0"/>
            <a:ext cx="5773900" cy="6811378"/>
          </a:xfrm>
          <a:custGeom>
            <a:gdLst>
              <a:gd name="connsiteX0" fmla="*/ 4807978 w 5773900"/>
              <a:gd name="connsiteY0" fmla="*/ 0 h 6811378"/>
              <a:gd name="connsiteX1" fmla="*/ 5773900 w 5773900"/>
              <a:gd name="connsiteY1" fmla="*/ 0 h 6811378"/>
              <a:gd name="connsiteX2" fmla="*/ 5773900 w 5773900"/>
              <a:gd name="connsiteY2" fmla="*/ 6197111 h 6811378"/>
              <a:gd name="connsiteX3" fmla="*/ 5681863 w 5773900"/>
              <a:gd name="connsiteY3" fmla="*/ 6273969 h 6811378"/>
              <a:gd name="connsiteX4" fmla="*/ 4372794 w 5773900"/>
              <a:gd name="connsiteY4" fmla="*/ 6795664 h 6811378"/>
              <a:gd name="connsiteX5" fmla="*/ 213113 w 5773900"/>
              <a:gd name="connsiteY5" fmla="*/ 4597120 h 6811378"/>
              <a:gd name="connsiteX6" fmla="*/ 1238537 w 5773900"/>
              <a:gd name="connsiteY6" fmla="*/ 2044702 h 6811378"/>
              <a:gd name="connsiteX7" fmla="*/ 2614925 w 5773900"/>
              <a:gd name="connsiteY7" fmla="*/ 1477498 h 6811378"/>
              <a:gd name="connsiteX8" fmla="*/ 3496912 w 5773900"/>
              <a:gd name="connsiteY8" fmla="*/ 561438 h 6811378"/>
              <a:gd name="connsiteX9" fmla="*/ 4666077 w 5773900"/>
              <a:gd name="connsiteY9" fmla="*/ 53330 h 6811378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773900" h="6811377">
                <a:moveTo>
                  <a:pt x="4807978" y="0"/>
                </a:moveTo>
                <a:lnTo>
                  <a:pt x="5773900" y="0"/>
                </a:lnTo>
                <a:lnTo>
                  <a:pt x="5773900" y="6197111"/>
                </a:lnTo>
                <a:lnTo>
                  <a:pt x="5681863" y="6273969"/>
                </a:lnTo>
                <a:cubicBezTo>
                  <a:pt x="5132182" y="6695744"/>
                  <a:pt x="4372794" y="6795664"/>
                  <a:pt x="4372794" y="6795664"/>
                </a:cubicBezTo>
                <a:cubicBezTo>
                  <a:pt x="2669858" y="6943739"/>
                  <a:pt x="884522" y="6032699"/>
                  <a:pt x="213113" y="4597120"/>
                </a:cubicBezTo>
                <a:cubicBezTo>
                  <a:pt x="-458296" y="3161542"/>
                  <a:pt x="615958" y="2197797"/>
                  <a:pt x="1238537" y="2044702"/>
                </a:cubicBezTo>
                <a:cubicBezTo>
                  <a:pt x="1864168" y="1891607"/>
                  <a:pt x="2434865" y="1628083"/>
                  <a:pt x="2614925" y="1477498"/>
                </a:cubicBezTo>
                <a:cubicBezTo>
                  <a:pt x="2798036" y="1329422"/>
                  <a:pt x="2984200" y="862608"/>
                  <a:pt x="3496912" y="561438"/>
                </a:cubicBezTo>
                <a:cubicBezTo>
                  <a:pt x="3945535" y="297914"/>
                  <a:pt x="4277329" y="195798"/>
                  <a:pt x="4666077" y="53330"/>
                </a:cubicBezTo>
                <a:close/>
              </a:path>
            </a:pathLst>
          </a:custGeom>
          <a:gradFill flip="none" rotWithShape="1">
            <a:gsLst>
              <a:gs pos="49000">
                <a:srgbClr val="6217D0"/>
              </a:gs>
              <a:gs pos="100000">
                <a:schemeClr val="accent6"/>
              </a:gs>
            </a:gsLst>
            <a:path path="circle">
              <a:fillToRect l="100000" t="100000"/>
            </a:path>
            <a:tileRect r="-100000" b="-10000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R="0" lvl="0" indent="0" algn="ctr" fontAlgn="auto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b="0" i="0" u="none" strike="noStrike" kern="0" cap="none" spc="0" normalizeH="0" baseline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</a:endParaRPr>
          </a:p>
        </p:txBody>
      </p:sp>
      <p:sp>
        <p:nvSpPr>
          <p:cNvPr id="9" name="任意多边形: 形状 8" descr="39eb51fc-40df-428c-baac-f8d8c3b124a7"/>
          <p:cNvSpPr/>
          <p:nvPr/>
        </p:nvSpPr>
        <p:spPr bwMode="auto">
          <a:xfrm>
            <a:off x="1587" y="5485226"/>
            <a:ext cx="1839343" cy="1412462"/>
          </a:xfrm>
          <a:custGeom>
            <a:gdLst>
              <a:gd name="T0" fmla="*/ 112 w 582"/>
              <a:gd name="T1" fmla="*/ 139 h 447"/>
              <a:gd name="T2" fmla="*/ 0 w 582"/>
              <a:gd name="T3" fmla="*/ 0 h 447"/>
              <a:gd name="T4" fmla="*/ 0 w 582"/>
              <a:gd name="T5" fmla="*/ 447 h 447"/>
              <a:gd name="T6" fmla="*/ 582 w 582"/>
              <a:gd name="T7" fmla="*/ 447 h 447"/>
              <a:gd name="T8" fmla="*/ 112 w 582"/>
              <a:gd name="T9" fmla="*/ 139 h 447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82" h="447">
                <a:moveTo>
                  <a:pt x="112" y="139"/>
                </a:moveTo>
                <a:cubicBezTo>
                  <a:pt x="83" y="73"/>
                  <a:pt x="43" y="29"/>
                  <a:pt x="0" y="0"/>
                </a:cubicBezTo>
                <a:cubicBezTo>
                  <a:pt x="0" y="447"/>
                  <a:pt x="0" y="447"/>
                  <a:pt x="0" y="447"/>
                </a:cubicBezTo>
                <a:cubicBezTo>
                  <a:pt x="582" y="447"/>
                  <a:pt x="582" y="447"/>
                  <a:pt x="582" y="447"/>
                </a:cubicBezTo>
                <a:cubicBezTo>
                  <a:pt x="513" y="215"/>
                  <a:pt x="223" y="396"/>
                  <a:pt x="112" y="139"/>
                </a:cubicBezTo>
                <a:close/>
              </a:path>
            </a:pathLst>
          </a:custGeom>
          <a:gradFill>
            <a:gsLst>
              <a:gs pos="100000">
                <a:schemeClr val="accent3">
                  <a:alpha val="1000"/>
                </a:schemeClr>
              </a:gs>
              <a:gs pos="29000">
                <a:schemeClr val="accent3">
                  <a:alpha val="38000"/>
                </a:schemeClr>
              </a:gs>
            </a:gsLst>
            <a:path path="circle">
              <a:fillToRect l="50000" t="50000" r="50000" b="50000"/>
            </a:path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b="0" i="0" u="none" strike="noStrike" kern="0" cap="none" spc="0" normalizeH="0" baseline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</a:endParaRPr>
          </a:p>
        </p:txBody>
      </p:sp>
      <p:sp>
        <p:nvSpPr>
          <p:cNvPr id="11" name="任意多边形: 形状 10" descr="9deccf88-ae94-4822-9c5f-a66afc973c6b"/>
          <p:cNvSpPr/>
          <p:nvPr/>
        </p:nvSpPr>
        <p:spPr>
          <a:xfrm>
            <a:off x="6743573" y="6554663"/>
            <a:ext cx="5438856" cy="86331"/>
          </a:xfrm>
          <a:custGeom>
            <a:gdLst>
              <a:gd name="connsiteX0" fmla="*/ 4169569 w 4200525"/>
              <a:gd name="connsiteY0" fmla="*/ 60484 h 66675"/>
              <a:gd name="connsiteX1" fmla="*/ 33814 w 4200525"/>
              <a:gd name="connsiteY1" fmla="*/ 60484 h 66675"/>
              <a:gd name="connsiteX2" fmla="*/ 7144 w 4200525"/>
              <a:gd name="connsiteY2" fmla="*/ 33814 h 66675"/>
              <a:gd name="connsiteX3" fmla="*/ 33814 w 4200525"/>
              <a:gd name="connsiteY3" fmla="*/ 7144 h 66675"/>
              <a:gd name="connsiteX4" fmla="*/ 4168616 w 4200525"/>
              <a:gd name="connsiteY4" fmla="*/ 7144 h 66675"/>
              <a:gd name="connsiteX5" fmla="*/ 4195287 w 4200525"/>
              <a:gd name="connsiteY5" fmla="*/ 33814 h 66675"/>
              <a:gd name="connsiteX6" fmla="*/ 4169569 w 4200525"/>
              <a:gd name="connsiteY6" fmla="*/ 60484 h 66675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00525" h="66675">
                <a:moveTo>
                  <a:pt x="4169569" y="60484"/>
                </a:moveTo>
                <a:lnTo>
                  <a:pt x="33814" y="60484"/>
                </a:lnTo>
                <a:cubicBezTo>
                  <a:pt x="19526" y="60484"/>
                  <a:pt x="7144" y="49054"/>
                  <a:pt x="7144" y="33814"/>
                </a:cubicBezTo>
                <a:cubicBezTo>
                  <a:pt x="7144" y="19526"/>
                  <a:pt x="18574" y="7144"/>
                  <a:pt x="33814" y="7144"/>
                </a:cubicBezTo>
                <a:lnTo>
                  <a:pt x="4168616" y="7144"/>
                </a:lnTo>
                <a:cubicBezTo>
                  <a:pt x="4182904" y="7144"/>
                  <a:pt x="4195287" y="18574"/>
                  <a:pt x="4195287" y="33814"/>
                </a:cubicBezTo>
                <a:cubicBezTo>
                  <a:pt x="4195287" y="48101"/>
                  <a:pt x="4183856" y="60484"/>
                  <a:pt x="4169569" y="60484"/>
                </a:cubicBezTo>
                <a:close/>
              </a:path>
            </a:pathLst>
          </a:custGeom>
          <a:solidFill>
            <a:srgbClr val="B9B8F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2" name="任意多边形: 形状 11" descr="e13a2cfe-efec-4b0d-8777-f5e728c79dd0"/>
          <p:cNvSpPr/>
          <p:nvPr/>
        </p:nvSpPr>
        <p:spPr>
          <a:xfrm>
            <a:off x="10977377" y="4225647"/>
            <a:ext cx="789312" cy="776980"/>
          </a:xfrm>
          <a:custGeom>
            <a:gdLst>
              <a:gd name="connsiteX0" fmla="*/ 601595 w 609600"/>
              <a:gd name="connsiteY0" fmla="*/ 266644 h 600075"/>
              <a:gd name="connsiteX1" fmla="*/ 585402 w 609600"/>
              <a:gd name="connsiteY1" fmla="*/ 249499 h 600075"/>
              <a:gd name="connsiteX2" fmla="*/ 553970 w 609600"/>
              <a:gd name="connsiteY2" fmla="*/ 243784 h 600075"/>
              <a:gd name="connsiteX3" fmla="*/ 533967 w 609600"/>
              <a:gd name="connsiteY3" fmla="*/ 226639 h 600075"/>
              <a:gd name="connsiteX4" fmla="*/ 520632 w 609600"/>
              <a:gd name="connsiteY4" fmla="*/ 195206 h 600075"/>
              <a:gd name="connsiteX5" fmla="*/ 522537 w 609600"/>
              <a:gd name="connsiteY5" fmla="*/ 169489 h 600075"/>
              <a:gd name="connsiteX6" fmla="*/ 541587 w 609600"/>
              <a:gd name="connsiteY6" fmla="*/ 142819 h 600075"/>
              <a:gd name="connsiteX7" fmla="*/ 541587 w 609600"/>
              <a:gd name="connsiteY7" fmla="*/ 119006 h 600075"/>
              <a:gd name="connsiteX8" fmla="*/ 524442 w 609600"/>
              <a:gd name="connsiteY8" fmla="*/ 99004 h 600075"/>
              <a:gd name="connsiteX9" fmla="*/ 500630 w 609600"/>
              <a:gd name="connsiteY9" fmla="*/ 94241 h 600075"/>
              <a:gd name="connsiteX10" fmla="*/ 471102 w 609600"/>
              <a:gd name="connsiteY10" fmla="*/ 108529 h 600075"/>
              <a:gd name="connsiteX11" fmla="*/ 445385 w 609600"/>
              <a:gd name="connsiteY11" fmla="*/ 105671 h 600075"/>
              <a:gd name="connsiteX12" fmla="*/ 431097 w 609600"/>
              <a:gd name="connsiteY12" fmla="*/ 96146 h 600075"/>
              <a:gd name="connsiteX13" fmla="*/ 415857 w 609600"/>
              <a:gd name="connsiteY13" fmla="*/ 87574 h 600075"/>
              <a:gd name="connsiteX14" fmla="*/ 402522 w 609600"/>
              <a:gd name="connsiteY14" fmla="*/ 65666 h 600075"/>
              <a:gd name="connsiteX15" fmla="*/ 402522 w 609600"/>
              <a:gd name="connsiteY15" fmla="*/ 33281 h 600075"/>
              <a:gd name="connsiteX16" fmla="*/ 388235 w 609600"/>
              <a:gd name="connsiteY16" fmla="*/ 14231 h 600075"/>
              <a:gd name="connsiteX17" fmla="*/ 362517 w 609600"/>
              <a:gd name="connsiteY17" fmla="*/ 7564 h 600075"/>
              <a:gd name="connsiteX18" fmla="*/ 340610 w 609600"/>
              <a:gd name="connsiteY18" fmla="*/ 18041 h 600075"/>
              <a:gd name="connsiteX19" fmla="*/ 335847 w 609600"/>
              <a:gd name="connsiteY19" fmla="*/ 27566 h 600075"/>
              <a:gd name="connsiteX20" fmla="*/ 330132 w 609600"/>
              <a:gd name="connsiteY20" fmla="*/ 38996 h 600075"/>
              <a:gd name="connsiteX21" fmla="*/ 326322 w 609600"/>
              <a:gd name="connsiteY21" fmla="*/ 46616 h 600075"/>
              <a:gd name="connsiteX22" fmla="*/ 304415 w 609600"/>
              <a:gd name="connsiteY22" fmla="*/ 59951 h 600075"/>
              <a:gd name="connsiteX23" fmla="*/ 292032 w 609600"/>
              <a:gd name="connsiteY23" fmla="*/ 60904 h 600075"/>
              <a:gd name="connsiteX24" fmla="*/ 286317 w 609600"/>
              <a:gd name="connsiteY24" fmla="*/ 60904 h 600075"/>
              <a:gd name="connsiteX25" fmla="*/ 270125 w 609600"/>
              <a:gd name="connsiteY25" fmla="*/ 61856 h 600075"/>
              <a:gd name="connsiteX26" fmla="*/ 246312 w 609600"/>
              <a:gd name="connsiteY26" fmla="*/ 51379 h 600075"/>
              <a:gd name="connsiteX27" fmla="*/ 227262 w 609600"/>
              <a:gd name="connsiteY27" fmla="*/ 25661 h 600075"/>
              <a:gd name="connsiteX28" fmla="*/ 204402 w 609600"/>
              <a:gd name="connsiteY28" fmla="*/ 18041 h 600075"/>
              <a:gd name="connsiteX29" fmla="*/ 179637 w 609600"/>
              <a:gd name="connsiteY29" fmla="*/ 27566 h 600075"/>
              <a:gd name="connsiteX30" fmla="*/ 168207 w 609600"/>
              <a:gd name="connsiteY30" fmla="*/ 48521 h 600075"/>
              <a:gd name="connsiteX31" fmla="*/ 172970 w 609600"/>
              <a:gd name="connsiteY31" fmla="*/ 80906 h 600075"/>
              <a:gd name="connsiteX32" fmla="*/ 162492 w 609600"/>
              <a:gd name="connsiteY32" fmla="*/ 104719 h 600075"/>
              <a:gd name="connsiteX33" fmla="*/ 136775 w 609600"/>
              <a:gd name="connsiteY33" fmla="*/ 126626 h 600075"/>
              <a:gd name="connsiteX34" fmla="*/ 112010 w 609600"/>
              <a:gd name="connsiteY34" fmla="*/ 132341 h 600075"/>
              <a:gd name="connsiteX35" fmla="*/ 81530 w 609600"/>
              <a:gd name="connsiteY35" fmla="*/ 122816 h 600075"/>
              <a:gd name="connsiteX36" fmla="*/ 58670 w 609600"/>
              <a:gd name="connsiteY36" fmla="*/ 130436 h 600075"/>
              <a:gd name="connsiteX37" fmla="*/ 51050 w 609600"/>
              <a:gd name="connsiteY37" fmla="*/ 141866 h 600075"/>
              <a:gd name="connsiteX38" fmla="*/ 44382 w 609600"/>
              <a:gd name="connsiteY38" fmla="*/ 153296 h 600075"/>
              <a:gd name="connsiteX39" fmla="*/ 48192 w 609600"/>
              <a:gd name="connsiteY39" fmla="*/ 177109 h 600075"/>
              <a:gd name="connsiteX40" fmla="*/ 71052 w 609600"/>
              <a:gd name="connsiteY40" fmla="*/ 200921 h 600075"/>
              <a:gd name="connsiteX41" fmla="*/ 76767 w 609600"/>
              <a:gd name="connsiteY41" fmla="*/ 225686 h 600075"/>
              <a:gd name="connsiteX42" fmla="*/ 68195 w 609600"/>
              <a:gd name="connsiteY42" fmla="*/ 259024 h 600075"/>
              <a:gd name="connsiteX43" fmla="*/ 51050 w 609600"/>
              <a:gd name="connsiteY43" fmla="*/ 278074 h 600075"/>
              <a:gd name="connsiteX44" fmla="*/ 20570 w 609600"/>
              <a:gd name="connsiteY44" fmla="*/ 288551 h 600075"/>
              <a:gd name="connsiteX45" fmla="*/ 7235 w 609600"/>
              <a:gd name="connsiteY45" fmla="*/ 308554 h 600075"/>
              <a:gd name="connsiteX46" fmla="*/ 9140 w 609600"/>
              <a:gd name="connsiteY46" fmla="*/ 335224 h 600075"/>
              <a:gd name="connsiteX47" fmla="*/ 25332 w 609600"/>
              <a:gd name="connsiteY47" fmla="*/ 352369 h 600075"/>
              <a:gd name="connsiteX48" fmla="*/ 56765 w 609600"/>
              <a:gd name="connsiteY48" fmla="*/ 358084 h 600075"/>
              <a:gd name="connsiteX49" fmla="*/ 76767 w 609600"/>
              <a:gd name="connsiteY49" fmla="*/ 375229 h 600075"/>
              <a:gd name="connsiteX50" fmla="*/ 89150 w 609600"/>
              <a:gd name="connsiteY50" fmla="*/ 406661 h 600075"/>
              <a:gd name="connsiteX51" fmla="*/ 87245 w 609600"/>
              <a:gd name="connsiteY51" fmla="*/ 432379 h 600075"/>
              <a:gd name="connsiteX52" fmla="*/ 68195 w 609600"/>
              <a:gd name="connsiteY52" fmla="*/ 459049 h 600075"/>
              <a:gd name="connsiteX53" fmla="*/ 68195 w 609600"/>
              <a:gd name="connsiteY53" fmla="*/ 482861 h 600075"/>
              <a:gd name="connsiteX54" fmla="*/ 85340 w 609600"/>
              <a:gd name="connsiteY54" fmla="*/ 502864 h 600075"/>
              <a:gd name="connsiteX55" fmla="*/ 109152 w 609600"/>
              <a:gd name="connsiteY55" fmla="*/ 507626 h 600075"/>
              <a:gd name="connsiteX56" fmla="*/ 138680 w 609600"/>
              <a:gd name="connsiteY56" fmla="*/ 493339 h 600075"/>
              <a:gd name="connsiteX57" fmla="*/ 164397 w 609600"/>
              <a:gd name="connsiteY57" fmla="*/ 496196 h 600075"/>
              <a:gd name="connsiteX58" fmla="*/ 178685 w 609600"/>
              <a:gd name="connsiteY58" fmla="*/ 505721 h 600075"/>
              <a:gd name="connsiteX59" fmla="*/ 193925 w 609600"/>
              <a:gd name="connsiteY59" fmla="*/ 514294 h 600075"/>
              <a:gd name="connsiteX60" fmla="*/ 207260 w 609600"/>
              <a:gd name="connsiteY60" fmla="*/ 536201 h 600075"/>
              <a:gd name="connsiteX61" fmla="*/ 207260 w 609600"/>
              <a:gd name="connsiteY61" fmla="*/ 568586 h 600075"/>
              <a:gd name="connsiteX62" fmla="*/ 221547 w 609600"/>
              <a:gd name="connsiteY62" fmla="*/ 587636 h 600075"/>
              <a:gd name="connsiteX63" fmla="*/ 247265 w 609600"/>
              <a:gd name="connsiteY63" fmla="*/ 594304 h 600075"/>
              <a:gd name="connsiteX64" fmla="*/ 269172 w 609600"/>
              <a:gd name="connsiteY64" fmla="*/ 583826 h 600075"/>
              <a:gd name="connsiteX65" fmla="*/ 284412 w 609600"/>
              <a:gd name="connsiteY65" fmla="*/ 555251 h 600075"/>
              <a:gd name="connsiteX66" fmla="*/ 306320 w 609600"/>
              <a:gd name="connsiteY66" fmla="*/ 541916 h 600075"/>
              <a:gd name="connsiteX67" fmla="*/ 340610 w 609600"/>
              <a:gd name="connsiteY67" fmla="*/ 539059 h 600075"/>
              <a:gd name="connsiteX68" fmla="*/ 364422 w 609600"/>
              <a:gd name="connsiteY68" fmla="*/ 549536 h 600075"/>
              <a:gd name="connsiteX69" fmla="*/ 383472 w 609600"/>
              <a:gd name="connsiteY69" fmla="*/ 575254 h 600075"/>
              <a:gd name="connsiteX70" fmla="*/ 406332 w 609600"/>
              <a:gd name="connsiteY70" fmla="*/ 582874 h 600075"/>
              <a:gd name="connsiteX71" fmla="*/ 431097 w 609600"/>
              <a:gd name="connsiteY71" fmla="*/ 572396 h 600075"/>
              <a:gd name="connsiteX72" fmla="*/ 442527 w 609600"/>
              <a:gd name="connsiteY72" fmla="*/ 551441 h 600075"/>
              <a:gd name="connsiteX73" fmla="*/ 437765 w 609600"/>
              <a:gd name="connsiteY73" fmla="*/ 519056 h 600075"/>
              <a:gd name="connsiteX74" fmla="*/ 448242 w 609600"/>
              <a:gd name="connsiteY74" fmla="*/ 495244 h 600075"/>
              <a:gd name="connsiteX75" fmla="*/ 473960 w 609600"/>
              <a:gd name="connsiteY75" fmla="*/ 473336 h 600075"/>
              <a:gd name="connsiteX76" fmla="*/ 498725 w 609600"/>
              <a:gd name="connsiteY76" fmla="*/ 467621 h 600075"/>
              <a:gd name="connsiteX77" fmla="*/ 529205 w 609600"/>
              <a:gd name="connsiteY77" fmla="*/ 477146 h 600075"/>
              <a:gd name="connsiteX78" fmla="*/ 552065 w 609600"/>
              <a:gd name="connsiteY78" fmla="*/ 469526 h 600075"/>
              <a:gd name="connsiteX79" fmla="*/ 559685 w 609600"/>
              <a:gd name="connsiteY79" fmla="*/ 458096 h 600075"/>
              <a:gd name="connsiteX80" fmla="*/ 566352 w 609600"/>
              <a:gd name="connsiteY80" fmla="*/ 446666 h 600075"/>
              <a:gd name="connsiteX81" fmla="*/ 562542 w 609600"/>
              <a:gd name="connsiteY81" fmla="*/ 422854 h 600075"/>
              <a:gd name="connsiteX82" fmla="*/ 539682 w 609600"/>
              <a:gd name="connsiteY82" fmla="*/ 399994 h 600075"/>
              <a:gd name="connsiteX83" fmla="*/ 533967 w 609600"/>
              <a:gd name="connsiteY83" fmla="*/ 375229 h 600075"/>
              <a:gd name="connsiteX84" fmla="*/ 542540 w 609600"/>
              <a:gd name="connsiteY84" fmla="*/ 341891 h 600075"/>
              <a:gd name="connsiteX85" fmla="*/ 559685 w 609600"/>
              <a:gd name="connsiteY85" fmla="*/ 322841 h 600075"/>
              <a:gd name="connsiteX86" fmla="*/ 590165 w 609600"/>
              <a:gd name="connsiteY86" fmla="*/ 312364 h 600075"/>
              <a:gd name="connsiteX87" fmla="*/ 603500 w 609600"/>
              <a:gd name="connsiteY87" fmla="*/ 292361 h 600075"/>
              <a:gd name="connsiteX88" fmla="*/ 601595 w 609600"/>
              <a:gd name="connsiteY88" fmla="*/ 266644 h 600075"/>
              <a:gd name="connsiteX89" fmla="*/ 448242 w 609600"/>
              <a:gd name="connsiteY89" fmla="*/ 391421 h 600075"/>
              <a:gd name="connsiteX90" fmla="*/ 215832 w 609600"/>
              <a:gd name="connsiteY90" fmla="*/ 445714 h 600075"/>
              <a:gd name="connsiteX91" fmla="*/ 161540 w 609600"/>
              <a:gd name="connsiteY91" fmla="*/ 213304 h 600075"/>
              <a:gd name="connsiteX92" fmla="*/ 284412 w 609600"/>
              <a:gd name="connsiteY92" fmla="*/ 135199 h 600075"/>
              <a:gd name="connsiteX93" fmla="*/ 301557 w 609600"/>
              <a:gd name="connsiteY93" fmla="*/ 134246 h 600075"/>
              <a:gd name="connsiteX94" fmla="*/ 316797 w 609600"/>
              <a:gd name="connsiteY94" fmla="*/ 134246 h 600075"/>
              <a:gd name="connsiteX95" fmla="*/ 333942 w 609600"/>
              <a:gd name="connsiteY95" fmla="*/ 136151 h 600075"/>
              <a:gd name="connsiteX96" fmla="*/ 393950 w 609600"/>
              <a:gd name="connsiteY96" fmla="*/ 159011 h 600075"/>
              <a:gd name="connsiteX97" fmla="*/ 448242 w 609600"/>
              <a:gd name="connsiteY97" fmla="*/ 391421 h 600075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609600" h="600075">
                <a:moveTo>
                  <a:pt x="601595" y="266644"/>
                </a:moveTo>
                <a:cubicBezTo>
                  <a:pt x="600642" y="258071"/>
                  <a:pt x="593022" y="250451"/>
                  <a:pt x="585402" y="249499"/>
                </a:cubicBezTo>
                <a:lnTo>
                  <a:pt x="553970" y="243784"/>
                </a:lnTo>
                <a:cubicBezTo>
                  <a:pt x="545397" y="241879"/>
                  <a:pt x="536825" y="235211"/>
                  <a:pt x="533967" y="226639"/>
                </a:cubicBezTo>
                <a:lnTo>
                  <a:pt x="520632" y="195206"/>
                </a:lnTo>
                <a:cubicBezTo>
                  <a:pt x="516822" y="187586"/>
                  <a:pt x="517775" y="176156"/>
                  <a:pt x="522537" y="169489"/>
                </a:cubicBezTo>
                <a:lnTo>
                  <a:pt x="541587" y="142819"/>
                </a:lnTo>
                <a:cubicBezTo>
                  <a:pt x="546350" y="136151"/>
                  <a:pt x="546350" y="125674"/>
                  <a:pt x="541587" y="119006"/>
                </a:cubicBezTo>
                <a:lnTo>
                  <a:pt x="524442" y="99004"/>
                </a:lnTo>
                <a:cubicBezTo>
                  <a:pt x="518727" y="93289"/>
                  <a:pt x="508250" y="91384"/>
                  <a:pt x="500630" y="94241"/>
                </a:cubicBezTo>
                <a:lnTo>
                  <a:pt x="471102" y="108529"/>
                </a:lnTo>
                <a:cubicBezTo>
                  <a:pt x="463482" y="112339"/>
                  <a:pt x="452052" y="111386"/>
                  <a:pt x="445385" y="105671"/>
                </a:cubicBezTo>
                <a:cubicBezTo>
                  <a:pt x="445385" y="105671"/>
                  <a:pt x="440622" y="101861"/>
                  <a:pt x="431097" y="96146"/>
                </a:cubicBezTo>
                <a:cubicBezTo>
                  <a:pt x="421572" y="90431"/>
                  <a:pt x="415857" y="87574"/>
                  <a:pt x="415857" y="87574"/>
                </a:cubicBezTo>
                <a:cubicBezTo>
                  <a:pt x="408237" y="83764"/>
                  <a:pt x="402522" y="74239"/>
                  <a:pt x="402522" y="65666"/>
                </a:cubicBezTo>
                <a:lnTo>
                  <a:pt x="402522" y="33281"/>
                </a:lnTo>
                <a:cubicBezTo>
                  <a:pt x="402522" y="24709"/>
                  <a:pt x="395855" y="16136"/>
                  <a:pt x="388235" y="14231"/>
                </a:cubicBezTo>
                <a:lnTo>
                  <a:pt x="362517" y="7564"/>
                </a:lnTo>
                <a:cubicBezTo>
                  <a:pt x="354897" y="5659"/>
                  <a:pt x="344420" y="10421"/>
                  <a:pt x="340610" y="18041"/>
                </a:cubicBezTo>
                <a:lnTo>
                  <a:pt x="335847" y="27566"/>
                </a:lnTo>
                <a:lnTo>
                  <a:pt x="330132" y="38996"/>
                </a:lnTo>
                <a:lnTo>
                  <a:pt x="326322" y="46616"/>
                </a:lnTo>
                <a:cubicBezTo>
                  <a:pt x="322512" y="54236"/>
                  <a:pt x="312035" y="59951"/>
                  <a:pt x="304415" y="59951"/>
                </a:cubicBezTo>
                <a:lnTo>
                  <a:pt x="292032" y="60904"/>
                </a:lnTo>
                <a:lnTo>
                  <a:pt x="286317" y="60904"/>
                </a:lnTo>
                <a:lnTo>
                  <a:pt x="270125" y="61856"/>
                </a:lnTo>
                <a:cubicBezTo>
                  <a:pt x="261552" y="62809"/>
                  <a:pt x="251075" y="58046"/>
                  <a:pt x="246312" y="51379"/>
                </a:cubicBezTo>
                <a:lnTo>
                  <a:pt x="227262" y="25661"/>
                </a:lnTo>
                <a:cubicBezTo>
                  <a:pt x="222500" y="18994"/>
                  <a:pt x="212022" y="16136"/>
                  <a:pt x="204402" y="18041"/>
                </a:cubicBezTo>
                <a:lnTo>
                  <a:pt x="179637" y="27566"/>
                </a:lnTo>
                <a:cubicBezTo>
                  <a:pt x="172017" y="31376"/>
                  <a:pt x="167255" y="40901"/>
                  <a:pt x="168207" y="48521"/>
                </a:cubicBezTo>
                <a:lnTo>
                  <a:pt x="172970" y="80906"/>
                </a:lnTo>
                <a:cubicBezTo>
                  <a:pt x="173922" y="89479"/>
                  <a:pt x="169160" y="99956"/>
                  <a:pt x="162492" y="104719"/>
                </a:cubicBezTo>
                <a:lnTo>
                  <a:pt x="136775" y="126626"/>
                </a:lnTo>
                <a:cubicBezTo>
                  <a:pt x="131060" y="132341"/>
                  <a:pt x="119630" y="135199"/>
                  <a:pt x="112010" y="132341"/>
                </a:cubicBezTo>
                <a:lnTo>
                  <a:pt x="81530" y="122816"/>
                </a:lnTo>
                <a:cubicBezTo>
                  <a:pt x="73910" y="119959"/>
                  <a:pt x="63432" y="123769"/>
                  <a:pt x="58670" y="130436"/>
                </a:cubicBezTo>
                <a:cubicBezTo>
                  <a:pt x="58670" y="130436"/>
                  <a:pt x="56765" y="133294"/>
                  <a:pt x="51050" y="141866"/>
                </a:cubicBezTo>
                <a:cubicBezTo>
                  <a:pt x="46287" y="150439"/>
                  <a:pt x="44382" y="153296"/>
                  <a:pt x="44382" y="153296"/>
                </a:cubicBezTo>
                <a:cubicBezTo>
                  <a:pt x="40572" y="160916"/>
                  <a:pt x="42477" y="171394"/>
                  <a:pt x="48192" y="177109"/>
                </a:cubicBezTo>
                <a:lnTo>
                  <a:pt x="71052" y="200921"/>
                </a:lnTo>
                <a:cubicBezTo>
                  <a:pt x="76767" y="206636"/>
                  <a:pt x="79625" y="218066"/>
                  <a:pt x="76767" y="225686"/>
                </a:cubicBezTo>
                <a:lnTo>
                  <a:pt x="68195" y="259024"/>
                </a:lnTo>
                <a:cubicBezTo>
                  <a:pt x="66290" y="266644"/>
                  <a:pt x="59622" y="275216"/>
                  <a:pt x="51050" y="278074"/>
                </a:cubicBezTo>
                <a:lnTo>
                  <a:pt x="20570" y="288551"/>
                </a:lnTo>
                <a:cubicBezTo>
                  <a:pt x="12950" y="291409"/>
                  <a:pt x="6282" y="299981"/>
                  <a:pt x="7235" y="308554"/>
                </a:cubicBezTo>
                <a:lnTo>
                  <a:pt x="9140" y="335224"/>
                </a:lnTo>
                <a:cubicBezTo>
                  <a:pt x="10092" y="343796"/>
                  <a:pt x="17712" y="351416"/>
                  <a:pt x="25332" y="352369"/>
                </a:cubicBezTo>
                <a:lnTo>
                  <a:pt x="56765" y="358084"/>
                </a:lnTo>
                <a:cubicBezTo>
                  <a:pt x="65337" y="359989"/>
                  <a:pt x="73910" y="366656"/>
                  <a:pt x="76767" y="375229"/>
                </a:cubicBezTo>
                <a:lnTo>
                  <a:pt x="89150" y="406661"/>
                </a:lnTo>
                <a:cubicBezTo>
                  <a:pt x="92960" y="414281"/>
                  <a:pt x="92007" y="425711"/>
                  <a:pt x="87245" y="432379"/>
                </a:cubicBezTo>
                <a:lnTo>
                  <a:pt x="68195" y="459049"/>
                </a:lnTo>
                <a:cubicBezTo>
                  <a:pt x="63432" y="465716"/>
                  <a:pt x="63432" y="476194"/>
                  <a:pt x="68195" y="482861"/>
                </a:cubicBezTo>
                <a:lnTo>
                  <a:pt x="85340" y="502864"/>
                </a:lnTo>
                <a:cubicBezTo>
                  <a:pt x="91055" y="508579"/>
                  <a:pt x="101532" y="510484"/>
                  <a:pt x="109152" y="507626"/>
                </a:cubicBezTo>
                <a:lnTo>
                  <a:pt x="138680" y="493339"/>
                </a:lnTo>
                <a:cubicBezTo>
                  <a:pt x="146300" y="489529"/>
                  <a:pt x="157730" y="490481"/>
                  <a:pt x="164397" y="496196"/>
                </a:cubicBezTo>
                <a:cubicBezTo>
                  <a:pt x="164397" y="496196"/>
                  <a:pt x="169160" y="500006"/>
                  <a:pt x="178685" y="505721"/>
                </a:cubicBezTo>
                <a:cubicBezTo>
                  <a:pt x="188210" y="511436"/>
                  <a:pt x="193925" y="514294"/>
                  <a:pt x="193925" y="514294"/>
                </a:cubicBezTo>
                <a:cubicBezTo>
                  <a:pt x="201545" y="518104"/>
                  <a:pt x="207260" y="527629"/>
                  <a:pt x="207260" y="536201"/>
                </a:cubicBezTo>
                <a:lnTo>
                  <a:pt x="207260" y="568586"/>
                </a:lnTo>
                <a:cubicBezTo>
                  <a:pt x="207260" y="577159"/>
                  <a:pt x="213927" y="585731"/>
                  <a:pt x="221547" y="587636"/>
                </a:cubicBezTo>
                <a:lnTo>
                  <a:pt x="247265" y="594304"/>
                </a:lnTo>
                <a:cubicBezTo>
                  <a:pt x="254885" y="596209"/>
                  <a:pt x="265362" y="591446"/>
                  <a:pt x="269172" y="583826"/>
                </a:cubicBezTo>
                <a:lnTo>
                  <a:pt x="284412" y="555251"/>
                </a:lnTo>
                <a:cubicBezTo>
                  <a:pt x="288222" y="547631"/>
                  <a:pt x="297747" y="541916"/>
                  <a:pt x="306320" y="541916"/>
                </a:cubicBezTo>
                <a:lnTo>
                  <a:pt x="340610" y="539059"/>
                </a:lnTo>
                <a:cubicBezTo>
                  <a:pt x="349182" y="538106"/>
                  <a:pt x="359660" y="542869"/>
                  <a:pt x="364422" y="549536"/>
                </a:cubicBezTo>
                <a:lnTo>
                  <a:pt x="383472" y="575254"/>
                </a:lnTo>
                <a:cubicBezTo>
                  <a:pt x="388235" y="581921"/>
                  <a:pt x="398712" y="584779"/>
                  <a:pt x="406332" y="582874"/>
                </a:cubicBezTo>
                <a:lnTo>
                  <a:pt x="431097" y="572396"/>
                </a:lnTo>
                <a:cubicBezTo>
                  <a:pt x="438717" y="569539"/>
                  <a:pt x="443480" y="560014"/>
                  <a:pt x="442527" y="551441"/>
                </a:cubicBezTo>
                <a:lnTo>
                  <a:pt x="437765" y="519056"/>
                </a:lnTo>
                <a:cubicBezTo>
                  <a:pt x="436812" y="510484"/>
                  <a:pt x="441575" y="500006"/>
                  <a:pt x="448242" y="495244"/>
                </a:cubicBezTo>
                <a:lnTo>
                  <a:pt x="473960" y="473336"/>
                </a:lnTo>
                <a:cubicBezTo>
                  <a:pt x="479675" y="467621"/>
                  <a:pt x="491105" y="464764"/>
                  <a:pt x="498725" y="467621"/>
                </a:cubicBezTo>
                <a:lnTo>
                  <a:pt x="529205" y="477146"/>
                </a:lnTo>
                <a:cubicBezTo>
                  <a:pt x="536825" y="480004"/>
                  <a:pt x="547302" y="476194"/>
                  <a:pt x="552065" y="469526"/>
                </a:cubicBezTo>
                <a:cubicBezTo>
                  <a:pt x="552065" y="469526"/>
                  <a:pt x="554922" y="466669"/>
                  <a:pt x="559685" y="458096"/>
                </a:cubicBezTo>
                <a:cubicBezTo>
                  <a:pt x="564447" y="449524"/>
                  <a:pt x="566352" y="446666"/>
                  <a:pt x="566352" y="446666"/>
                </a:cubicBezTo>
                <a:cubicBezTo>
                  <a:pt x="570162" y="439046"/>
                  <a:pt x="568257" y="428569"/>
                  <a:pt x="562542" y="422854"/>
                </a:cubicBezTo>
                <a:lnTo>
                  <a:pt x="539682" y="399994"/>
                </a:lnTo>
                <a:cubicBezTo>
                  <a:pt x="533967" y="394279"/>
                  <a:pt x="531110" y="382849"/>
                  <a:pt x="533967" y="375229"/>
                </a:cubicBezTo>
                <a:lnTo>
                  <a:pt x="542540" y="341891"/>
                </a:lnTo>
                <a:cubicBezTo>
                  <a:pt x="544445" y="334271"/>
                  <a:pt x="551112" y="324746"/>
                  <a:pt x="559685" y="322841"/>
                </a:cubicBezTo>
                <a:lnTo>
                  <a:pt x="590165" y="312364"/>
                </a:lnTo>
                <a:cubicBezTo>
                  <a:pt x="597785" y="309506"/>
                  <a:pt x="604452" y="300934"/>
                  <a:pt x="603500" y="292361"/>
                </a:cubicBezTo>
                <a:lnTo>
                  <a:pt x="601595" y="266644"/>
                </a:lnTo>
                <a:close/>
                <a:moveTo>
                  <a:pt x="448242" y="391421"/>
                </a:moveTo>
                <a:cubicBezTo>
                  <a:pt x="398712" y="470479"/>
                  <a:pt x="294890" y="495244"/>
                  <a:pt x="215832" y="445714"/>
                </a:cubicBezTo>
                <a:cubicBezTo>
                  <a:pt x="136775" y="396184"/>
                  <a:pt x="112010" y="292361"/>
                  <a:pt x="161540" y="213304"/>
                </a:cubicBezTo>
                <a:cubicBezTo>
                  <a:pt x="189162" y="167584"/>
                  <a:pt x="235835" y="140914"/>
                  <a:pt x="284412" y="135199"/>
                </a:cubicBezTo>
                <a:cubicBezTo>
                  <a:pt x="290127" y="134246"/>
                  <a:pt x="295842" y="134246"/>
                  <a:pt x="301557" y="134246"/>
                </a:cubicBezTo>
                <a:cubicBezTo>
                  <a:pt x="307272" y="134246"/>
                  <a:pt x="312035" y="134246"/>
                  <a:pt x="316797" y="134246"/>
                </a:cubicBezTo>
                <a:cubicBezTo>
                  <a:pt x="322512" y="134246"/>
                  <a:pt x="328227" y="135199"/>
                  <a:pt x="333942" y="136151"/>
                </a:cubicBezTo>
                <a:cubicBezTo>
                  <a:pt x="354897" y="139961"/>
                  <a:pt x="374900" y="147581"/>
                  <a:pt x="393950" y="159011"/>
                </a:cubicBezTo>
                <a:cubicBezTo>
                  <a:pt x="473007" y="207589"/>
                  <a:pt x="497772" y="311411"/>
                  <a:pt x="448242" y="391421"/>
                </a:cubicBezTo>
                <a:close/>
              </a:path>
            </a:pathLst>
          </a:custGeom>
          <a:solidFill>
            <a:srgbClr val="B9B8F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3" name="任意多边形: 形状 12" descr="2950021b-7ec7-4270-b066-97aa0ec2b1b3"/>
          <p:cNvSpPr/>
          <p:nvPr/>
        </p:nvSpPr>
        <p:spPr>
          <a:xfrm>
            <a:off x="11206648" y="4451211"/>
            <a:ext cx="320658" cy="320658"/>
          </a:xfrm>
          <a:custGeom>
            <a:gdLst>
              <a:gd name="connsiteX0" fmla="*/ 191162 w 247650"/>
              <a:gd name="connsiteY0" fmla="*/ 25762 h 247650"/>
              <a:gd name="connsiteX1" fmla="*/ 155919 w 247650"/>
              <a:gd name="connsiteY1" fmla="*/ 10522 h 247650"/>
              <a:gd name="connsiteX2" fmla="*/ 106390 w 247650"/>
              <a:gd name="connsiteY2" fmla="*/ 9569 h 247650"/>
              <a:gd name="connsiteX3" fmla="*/ 25427 w 247650"/>
              <a:gd name="connsiteY3" fmla="*/ 64814 h 247650"/>
              <a:gd name="connsiteX4" fmla="*/ 64480 w 247650"/>
              <a:gd name="connsiteY4" fmla="*/ 230549 h 247650"/>
              <a:gd name="connsiteX5" fmla="*/ 230215 w 247650"/>
              <a:gd name="connsiteY5" fmla="*/ 191497 h 247650"/>
              <a:gd name="connsiteX6" fmla="*/ 191162 w 247650"/>
              <a:gd name="connsiteY6" fmla="*/ 25762 h 247650"/>
              <a:gd name="connsiteX7" fmla="*/ 164492 w 247650"/>
              <a:gd name="connsiteY7" fmla="*/ 150539 h 247650"/>
              <a:gd name="connsiteX8" fmla="*/ 104484 w 247650"/>
              <a:gd name="connsiteY8" fmla="*/ 164827 h 247650"/>
              <a:gd name="connsiteX9" fmla="*/ 90197 w 247650"/>
              <a:gd name="connsiteY9" fmla="*/ 104819 h 247650"/>
              <a:gd name="connsiteX10" fmla="*/ 103532 w 247650"/>
              <a:gd name="connsiteY10" fmla="*/ 91484 h 247650"/>
              <a:gd name="connsiteX11" fmla="*/ 150205 w 247650"/>
              <a:gd name="connsiteY11" fmla="*/ 90532 h 247650"/>
              <a:gd name="connsiteX12" fmla="*/ 153062 w 247650"/>
              <a:gd name="connsiteY12" fmla="*/ 92437 h 247650"/>
              <a:gd name="connsiteX13" fmla="*/ 164492 w 247650"/>
              <a:gd name="connsiteY13" fmla="*/ 150539 h 24765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47650" h="247650">
                <a:moveTo>
                  <a:pt x="191162" y="25762"/>
                </a:moveTo>
                <a:cubicBezTo>
                  <a:pt x="179732" y="18142"/>
                  <a:pt x="167349" y="13379"/>
                  <a:pt x="155919" y="10522"/>
                </a:cubicBezTo>
                <a:cubicBezTo>
                  <a:pt x="139727" y="6712"/>
                  <a:pt x="122582" y="5759"/>
                  <a:pt x="106390" y="9569"/>
                </a:cubicBezTo>
                <a:cubicBezTo>
                  <a:pt x="74005" y="15284"/>
                  <a:pt x="44477" y="34334"/>
                  <a:pt x="25427" y="64814"/>
                </a:cubicBezTo>
                <a:cubicBezTo>
                  <a:pt x="-9816" y="121012"/>
                  <a:pt x="7330" y="195307"/>
                  <a:pt x="64480" y="230549"/>
                </a:cubicBezTo>
                <a:cubicBezTo>
                  <a:pt x="120677" y="265792"/>
                  <a:pt x="194972" y="248647"/>
                  <a:pt x="230215" y="191497"/>
                </a:cubicBezTo>
                <a:cubicBezTo>
                  <a:pt x="265457" y="134347"/>
                  <a:pt x="248312" y="60052"/>
                  <a:pt x="191162" y="25762"/>
                </a:cubicBezTo>
                <a:close/>
                <a:moveTo>
                  <a:pt x="164492" y="150539"/>
                </a:moveTo>
                <a:cubicBezTo>
                  <a:pt x="152109" y="170542"/>
                  <a:pt x="125440" y="177209"/>
                  <a:pt x="104484" y="164827"/>
                </a:cubicBezTo>
                <a:cubicBezTo>
                  <a:pt x="83530" y="152444"/>
                  <a:pt x="77815" y="125774"/>
                  <a:pt x="90197" y="104819"/>
                </a:cubicBezTo>
                <a:cubicBezTo>
                  <a:pt x="94007" y="99104"/>
                  <a:pt x="97817" y="94342"/>
                  <a:pt x="103532" y="91484"/>
                </a:cubicBezTo>
                <a:cubicBezTo>
                  <a:pt x="116867" y="82912"/>
                  <a:pt x="134965" y="81959"/>
                  <a:pt x="150205" y="90532"/>
                </a:cubicBezTo>
                <a:cubicBezTo>
                  <a:pt x="151157" y="91484"/>
                  <a:pt x="152109" y="91484"/>
                  <a:pt x="153062" y="92437"/>
                </a:cubicBezTo>
                <a:cubicBezTo>
                  <a:pt x="171159" y="105772"/>
                  <a:pt x="176874" y="130537"/>
                  <a:pt x="164492" y="150539"/>
                </a:cubicBezTo>
                <a:close/>
              </a:path>
            </a:pathLst>
          </a:custGeom>
          <a:solidFill>
            <a:srgbClr val="B9B8F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4" name="任意多边形: 形状 13" descr="a29604a6-fa06-48bc-a59e-4869074eeb3a"/>
          <p:cNvSpPr/>
          <p:nvPr/>
        </p:nvSpPr>
        <p:spPr>
          <a:xfrm>
            <a:off x="10421276" y="5320129"/>
            <a:ext cx="1800619" cy="1146970"/>
          </a:xfrm>
          <a:custGeom>
            <a:gdLst>
              <a:gd name="connsiteX0" fmla="*/ 1390174 w 1390650"/>
              <a:gd name="connsiteY0" fmla="*/ 887254 h 885825"/>
              <a:gd name="connsiteX1" fmla="*/ 1390174 w 1390650"/>
              <a:gd name="connsiteY1" fmla="*/ 88106 h 885825"/>
              <a:gd name="connsiteX2" fmla="*/ 1311116 w 1390650"/>
              <a:gd name="connsiteY2" fmla="*/ 7144 h 885825"/>
              <a:gd name="connsiteX3" fmla="*/ 86201 w 1390650"/>
              <a:gd name="connsiteY3" fmla="*/ 7144 h 885825"/>
              <a:gd name="connsiteX4" fmla="*/ 7144 w 1390650"/>
              <a:gd name="connsiteY4" fmla="*/ 88106 h 885825"/>
              <a:gd name="connsiteX5" fmla="*/ 7144 w 1390650"/>
              <a:gd name="connsiteY5" fmla="*/ 887254 h 885825"/>
              <a:gd name="connsiteX6" fmla="*/ 1390174 w 1390650"/>
              <a:gd name="connsiteY6" fmla="*/ 887254 h 885825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90650" h="885825">
                <a:moveTo>
                  <a:pt x="1390174" y="887254"/>
                </a:moveTo>
                <a:lnTo>
                  <a:pt x="1390174" y="88106"/>
                </a:lnTo>
                <a:cubicBezTo>
                  <a:pt x="1390174" y="43339"/>
                  <a:pt x="1354931" y="7144"/>
                  <a:pt x="1311116" y="7144"/>
                </a:cubicBezTo>
                <a:lnTo>
                  <a:pt x="86201" y="7144"/>
                </a:lnTo>
                <a:cubicBezTo>
                  <a:pt x="42386" y="7144"/>
                  <a:pt x="7144" y="43339"/>
                  <a:pt x="7144" y="88106"/>
                </a:cubicBezTo>
                <a:lnTo>
                  <a:pt x="7144" y="887254"/>
                </a:lnTo>
                <a:lnTo>
                  <a:pt x="1390174" y="887254"/>
                </a:lnTo>
                <a:close/>
              </a:path>
            </a:pathLst>
          </a:custGeom>
          <a:solidFill>
            <a:srgbClr val="566CD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0" name="任意多边形: 形状 19" descr="0f277578-ca09-458f-b3f3-a414caaac27a"/>
          <p:cNvSpPr/>
          <p:nvPr/>
        </p:nvSpPr>
        <p:spPr>
          <a:xfrm>
            <a:off x="10511307" y="5418793"/>
            <a:ext cx="1627957" cy="974308"/>
          </a:xfrm>
          <a:custGeom>
            <a:gdLst>
              <a:gd name="connsiteX0" fmla="*/ 7144 w 1257300"/>
              <a:gd name="connsiteY0" fmla="*/ 7144 h 752475"/>
              <a:gd name="connsiteX1" fmla="*/ 1252061 w 1257300"/>
              <a:gd name="connsiteY1" fmla="*/ 7144 h 752475"/>
              <a:gd name="connsiteX2" fmla="*/ 1252061 w 1257300"/>
              <a:gd name="connsiteY2" fmla="*/ 749141 h 752475"/>
              <a:gd name="connsiteX3" fmla="*/ 7144 w 1257300"/>
              <a:gd name="connsiteY3" fmla="*/ 749141 h 752475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57300" h="752475">
                <a:moveTo>
                  <a:pt x="7144" y="7144"/>
                </a:moveTo>
                <a:lnTo>
                  <a:pt x="1252061" y="7144"/>
                </a:lnTo>
                <a:lnTo>
                  <a:pt x="1252061" y="749141"/>
                </a:lnTo>
                <a:lnTo>
                  <a:pt x="7144" y="749141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1" name="任意多边形: 形状 20" descr="7f734b75-2622-4fe6-b501-94fff993f696"/>
          <p:cNvSpPr/>
          <p:nvPr/>
        </p:nvSpPr>
        <p:spPr>
          <a:xfrm>
            <a:off x="11290753" y="5343561"/>
            <a:ext cx="61665" cy="61665"/>
          </a:xfrm>
          <a:custGeom>
            <a:gdLst>
              <a:gd name="connsiteX0" fmla="*/ 47149 w 47625"/>
              <a:gd name="connsiteY0" fmla="*/ 28099 h 47625"/>
              <a:gd name="connsiteX1" fmla="*/ 27146 w 47625"/>
              <a:gd name="connsiteY1" fmla="*/ 49054 h 47625"/>
              <a:gd name="connsiteX2" fmla="*/ 7144 w 47625"/>
              <a:gd name="connsiteY2" fmla="*/ 28099 h 47625"/>
              <a:gd name="connsiteX3" fmla="*/ 27146 w 47625"/>
              <a:gd name="connsiteY3" fmla="*/ 7144 h 47625"/>
              <a:gd name="connsiteX4" fmla="*/ 47149 w 47625"/>
              <a:gd name="connsiteY4" fmla="*/ 28099 h 47625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625" h="47625">
                <a:moveTo>
                  <a:pt x="47149" y="28099"/>
                </a:moveTo>
                <a:cubicBezTo>
                  <a:pt x="47149" y="39529"/>
                  <a:pt x="37624" y="49054"/>
                  <a:pt x="27146" y="49054"/>
                </a:cubicBezTo>
                <a:cubicBezTo>
                  <a:pt x="16669" y="49054"/>
                  <a:pt x="7144" y="39529"/>
                  <a:pt x="7144" y="28099"/>
                </a:cubicBezTo>
                <a:cubicBezTo>
                  <a:pt x="7144" y="16669"/>
                  <a:pt x="16669" y="7144"/>
                  <a:pt x="27146" y="7144"/>
                </a:cubicBezTo>
                <a:cubicBezTo>
                  <a:pt x="37624" y="7144"/>
                  <a:pt x="47149" y="16669"/>
                  <a:pt x="47149" y="28099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2" name="任意多边形: 形状 21" descr="af13a71a-95b4-4385-afa0-4db04896e640"/>
          <p:cNvSpPr/>
          <p:nvPr/>
        </p:nvSpPr>
        <p:spPr>
          <a:xfrm>
            <a:off x="10331245" y="6459699"/>
            <a:ext cx="1985614" cy="110997"/>
          </a:xfrm>
          <a:custGeom>
            <a:gdLst>
              <a:gd name="connsiteX0" fmla="*/ 7144 w 1533525"/>
              <a:gd name="connsiteY0" fmla="*/ 7144 h 85725"/>
              <a:gd name="connsiteX1" fmla="*/ 7144 w 1533525"/>
              <a:gd name="connsiteY1" fmla="*/ 45244 h 85725"/>
              <a:gd name="connsiteX2" fmla="*/ 44291 w 1533525"/>
              <a:gd name="connsiteY2" fmla="*/ 83344 h 85725"/>
              <a:gd name="connsiteX3" fmla="*/ 1493044 w 1533525"/>
              <a:gd name="connsiteY3" fmla="*/ 83344 h 85725"/>
              <a:gd name="connsiteX4" fmla="*/ 1530191 w 1533525"/>
              <a:gd name="connsiteY4" fmla="*/ 45244 h 85725"/>
              <a:gd name="connsiteX5" fmla="*/ 1530191 w 1533525"/>
              <a:gd name="connsiteY5" fmla="*/ 7144 h 85725"/>
              <a:gd name="connsiteX6" fmla="*/ 7144 w 1533525"/>
              <a:gd name="connsiteY6" fmla="*/ 7144 h 85725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33525" h="85725">
                <a:moveTo>
                  <a:pt x="7144" y="7144"/>
                </a:moveTo>
                <a:lnTo>
                  <a:pt x="7144" y="45244"/>
                </a:lnTo>
                <a:cubicBezTo>
                  <a:pt x="7144" y="66199"/>
                  <a:pt x="23336" y="83344"/>
                  <a:pt x="44291" y="83344"/>
                </a:cubicBezTo>
                <a:lnTo>
                  <a:pt x="1493044" y="83344"/>
                </a:lnTo>
                <a:cubicBezTo>
                  <a:pt x="1513046" y="83344"/>
                  <a:pt x="1530191" y="66199"/>
                  <a:pt x="1530191" y="45244"/>
                </a:cubicBezTo>
                <a:lnTo>
                  <a:pt x="1530191" y="7144"/>
                </a:lnTo>
                <a:lnTo>
                  <a:pt x="7144" y="7144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3" name="任意多边形: 形状 22" descr="04775288-0363-4a0f-803e-6fe4ade3fee5"/>
          <p:cNvSpPr/>
          <p:nvPr/>
        </p:nvSpPr>
        <p:spPr>
          <a:xfrm>
            <a:off x="7566185" y="6178507"/>
            <a:ext cx="826311" cy="394656"/>
          </a:xfrm>
          <a:custGeom>
            <a:gdLst>
              <a:gd name="connsiteX0" fmla="*/ 455771 w 638175"/>
              <a:gd name="connsiteY0" fmla="*/ 175736 h 304800"/>
              <a:gd name="connsiteX1" fmla="*/ 455771 w 638175"/>
              <a:gd name="connsiteY1" fmla="*/ 7144 h 304800"/>
              <a:gd name="connsiteX2" fmla="*/ 322421 w 638175"/>
              <a:gd name="connsiteY2" fmla="*/ 7144 h 304800"/>
              <a:gd name="connsiteX3" fmla="*/ 189071 w 638175"/>
              <a:gd name="connsiteY3" fmla="*/ 7144 h 304800"/>
              <a:gd name="connsiteX4" fmla="*/ 189071 w 638175"/>
              <a:gd name="connsiteY4" fmla="*/ 175736 h 304800"/>
              <a:gd name="connsiteX5" fmla="*/ 7144 w 638175"/>
              <a:gd name="connsiteY5" fmla="*/ 299561 h 304800"/>
              <a:gd name="connsiteX6" fmla="*/ 323374 w 638175"/>
              <a:gd name="connsiteY6" fmla="*/ 299561 h 304800"/>
              <a:gd name="connsiteX7" fmla="*/ 638651 w 638175"/>
              <a:gd name="connsiteY7" fmla="*/ 299561 h 304800"/>
              <a:gd name="connsiteX8" fmla="*/ 455771 w 638175"/>
              <a:gd name="connsiteY8" fmla="*/ 175736 h 30480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8175" h="304800">
                <a:moveTo>
                  <a:pt x="455771" y="175736"/>
                </a:moveTo>
                <a:cubicBezTo>
                  <a:pt x="455771" y="107156"/>
                  <a:pt x="455771" y="7144"/>
                  <a:pt x="455771" y="7144"/>
                </a:cubicBezTo>
                <a:lnTo>
                  <a:pt x="322421" y="7144"/>
                </a:lnTo>
                <a:lnTo>
                  <a:pt x="189071" y="7144"/>
                </a:lnTo>
                <a:cubicBezTo>
                  <a:pt x="189071" y="7144"/>
                  <a:pt x="189071" y="107156"/>
                  <a:pt x="189071" y="175736"/>
                </a:cubicBezTo>
                <a:cubicBezTo>
                  <a:pt x="189071" y="244316"/>
                  <a:pt x="7144" y="299561"/>
                  <a:pt x="7144" y="299561"/>
                </a:cubicBezTo>
                <a:lnTo>
                  <a:pt x="323374" y="299561"/>
                </a:lnTo>
                <a:lnTo>
                  <a:pt x="638651" y="299561"/>
                </a:lnTo>
                <a:cubicBezTo>
                  <a:pt x="637699" y="299561"/>
                  <a:pt x="455771" y="244316"/>
                  <a:pt x="455771" y="175736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4" name="任意多边形: 形状 23" descr="21edd24a-2294-4d88-b3fe-e6d3e5246750"/>
          <p:cNvSpPr/>
          <p:nvPr/>
        </p:nvSpPr>
        <p:spPr>
          <a:xfrm>
            <a:off x="7800512" y="6136574"/>
            <a:ext cx="357657" cy="221994"/>
          </a:xfrm>
          <a:custGeom>
            <a:gdLst>
              <a:gd name="connsiteX0" fmla="*/ 274796 w 276225"/>
              <a:gd name="connsiteY0" fmla="*/ 170974 h 171450"/>
              <a:gd name="connsiteX1" fmla="*/ 274796 w 276225"/>
              <a:gd name="connsiteY1" fmla="*/ 7144 h 171450"/>
              <a:gd name="connsiteX2" fmla="*/ 7144 w 276225"/>
              <a:gd name="connsiteY2" fmla="*/ 7144 h 171450"/>
              <a:gd name="connsiteX3" fmla="*/ 7144 w 276225"/>
              <a:gd name="connsiteY3" fmla="*/ 170974 h 171450"/>
              <a:gd name="connsiteX4" fmla="*/ 274796 w 276225"/>
              <a:gd name="connsiteY4" fmla="*/ 170974 h 17145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6225" h="171450">
                <a:moveTo>
                  <a:pt x="274796" y="170974"/>
                </a:moveTo>
                <a:cubicBezTo>
                  <a:pt x="274796" y="102394"/>
                  <a:pt x="274796" y="7144"/>
                  <a:pt x="274796" y="7144"/>
                </a:cubicBezTo>
                <a:lnTo>
                  <a:pt x="7144" y="7144"/>
                </a:lnTo>
                <a:cubicBezTo>
                  <a:pt x="7144" y="7144"/>
                  <a:pt x="7144" y="102394"/>
                  <a:pt x="7144" y="170974"/>
                </a:cubicBezTo>
                <a:lnTo>
                  <a:pt x="274796" y="170974"/>
                </a:lnTo>
                <a:close/>
              </a:path>
            </a:pathLst>
          </a:custGeom>
          <a:solidFill>
            <a:srgbClr val="B9B8F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5" name="任意多边形: 形状 24" descr="f8f469c9-0722-4a00-9b8f-7512ca6bdd98"/>
          <p:cNvSpPr/>
          <p:nvPr/>
        </p:nvSpPr>
        <p:spPr>
          <a:xfrm>
            <a:off x="6701641" y="4647980"/>
            <a:ext cx="2318605" cy="1455295"/>
          </a:xfrm>
          <a:custGeom>
            <a:gdLst>
              <a:gd name="connsiteX0" fmla="*/ 1736884 w 1790700"/>
              <a:gd name="connsiteY0" fmla="*/ 7144 h 1123950"/>
              <a:gd name="connsiteX1" fmla="*/ 59531 w 1790700"/>
              <a:gd name="connsiteY1" fmla="*/ 7144 h 1123950"/>
              <a:gd name="connsiteX2" fmla="*/ 7144 w 1790700"/>
              <a:gd name="connsiteY2" fmla="*/ 61436 h 1123950"/>
              <a:gd name="connsiteX3" fmla="*/ 7144 w 1790700"/>
              <a:gd name="connsiteY3" fmla="*/ 1125379 h 1123950"/>
              <a:gd name="connsiteX4" fmla="*/ 1789271 w 1790700"/>
              <a:gd name="connsiteY4" fmla="*/ 1125379 h 1123950"/>
              <a:gd name="connsiteX5" fmla="*/ 1789271 w 1790700"/>
              <a:gd name="connsiteY5" fmla="*/ 61436 h 1123950"/>
              <a:gd name="connsiteX6" fmla="*/ 1736884 w 1790700"/>
              <a:gd name="connsiteY6" fmla="*/ 7144 h 112395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90700" h="1123950">
                <a:moveTo>
                  <a:pt x="1736884" y="7144"/>
                </a:moveTo>
                <a:lnTo>
                  <a:pt x="59531" y="7144"/>
                </a:lnTo>
                <a:cubicBezTo>
                  <a:pt x="30004" y="7144"/>
                  <a:pt x="7144" y="30956"/>
                  <a:pt x="7144" y="61436"/>
                </a:cubicBezTo>
                <a:lnTo>
                  <a:pt x="7144" y="1125379"/>
                </a:lnTo>
                <a:lnTo>
                  <a:pt x="1789271" y="1125379"/>
                </a:lnTo>
                <a:lnTo>
                  <a:pt x="1789271" y="61436"/>
                </a:lnTo>
                <a:cubicBezTo>
                  <a:pt x="1789271" y="31909"/>
                  <a:pt x="1765459" y="7144"/>
                  <a:pt x="1736884" y="7144"/>
                </a:cubicBezTo>
                <a:close/>
              </a:path>
            </a:pathLst>
          </a:custGeom>
          <a:solidFill>
            <a:srgbClr val="566CD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6" name="任意多边形: 形状 25" descr="8ddcc1f1-66a3-42f7-a825-8fb1cc1a2195"/>
          <p:cNvSpPr/>
          <p:nvPr/>
        </p:nvSpPr>
        <p:spPr>
          <a:xfrm>
            <a:off x="6182422" y="5379326"/>
            <a:ext cx="887977" cy="282162"/>
          </a:xfrm>
          <a:custGeom>
            <a:gdLst>
              <a:gd name="connsiteX0" fmla="*/ 99536 w 685800"/>
              <a:gd name="connsiteY0" fmla="*/ 7144 h 190500"/>
              <a:gd name="connsiteX1" fmla="*/ 593884 w 685800"/>
              <a:gd name="connsiteY1" fmla="*/ 7144 h 190500"/>
              <a:gd name="connsiteX2" fmla="*/ 686276 w 685800"/>
              <a:gd name="connsiteY2" fmla="*/ 99536 h 190500"/>
              <a:gd name="connsiteX3" fmla="*/ 686276 w 685800"/>
              <a:gd name="connsiteY3" fmla="*/ 99536 h 190500"/>
              <a:gd name="connsiteX4" fmla="*/ 593884 w 685800"/>
              <a:gd name="connsiteY4" fmla="*/ 191929 h 190500"/>
              <a:gd name="connsiteX5" fmla="*/ 99536 w 685800"/>
              <a:gd name="connsiteY5" fmla="*/ 191929 h 190500"/>
              <a:gd name="connsiteX6" fmla="*/ 7144 w 685800"/>
              <a:gd name="connsiteY6" fmla="*/ 99536 h 190500"/>
              <a:gd name="connsiteX7" fmla="*/ 7144 w 685800"/>
              <a:gd name="connsiteY7" fmla="*/ 99536 h 190500"/>
              <a:gd name="connsiteX8" fmla="*/ 99536 w 685800"/>
              <a:gd name="connsiteY8" fmla="*/ 7144 h 19050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" h="190500">
                <a:moveTo>
                  <a:pt x="99536" y="7144"/>
                </a:moveTo>
                <a:lnTo>
                  <a:pt x="593884" y="7144"/>
                </a:lnTo>
                <a:cubicBezTo>
                  <a:pt x="645319" y="7144"/>
                  <a:pt x="686276" y="48101"/>
                  <a:pt x="686276" y="99536"/>
                </a:cubicBezTo>
                <a:lnTo>
                  <a:pt x="686276" y="99536"/>
                </a:lnTo>
                <a:cubicBezTo>
                  <a:pt x="686276" y="150971"/>
                  <a:pt x="645319" y="191929"/>
                  <a:pt x="593884" y="191929"/>
                </a:cubicBezTo>
                <a:lnTo>
                  <a:pt x="99536" y="191929"/>
                </a:lnTo>
                <a:cubicBezTo>
                  <a:pt x="48101" y="191929"/>
                  <a:pt x="7144" y="150971"/>
                  <a:pt x="7144" y="99536"/>
                </a:cubicBezTo>
                <a:lnTo>
                  <a:pt x="7144" y="99536"/>
                </a:lnTo>
                <a:cubicBezTo>
                  <a:pt x="7144" y="48101"/>
                  <a:pt x="48101" y="7144"/>
                  <a:pt x="99536" y="7144"/>
                </a:cubicBezTo>
                <a:close/>
              </a:path>
            </a:pathLst>
          </a:custGeom>
          <a:solidFill>
            <a:srgbClr val="566CD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7" name="任意多边形: 形状 26" descr="42f705d8-45fc-4bf5-b87b-da9ce900a756"/>
          <p:cNvSpPr/>
          <p:nvPr/>
        </p:nvSpPr>
        <p:spPr>
          <a:xfrm>
            <a:off x="6331650" y="4997004"/>
            <a:ext cx="530319" cy="246660"/>
          </a:xfrm>
          <a:custGeom>
            <a:gdLst>
              <a:gd name="connsiteX0" fmla="*/ 99536 w 409575"/>
              <a:gd name="connsiteY0" fmla="*/ 7144 h 190500"/>
              <a:gd name="connsiteX1" fmla="*/ 315754 w 409575"/>
              <a:gd name="connsiteY1" fmla="*/ 7144 h 190500"/>
              <a:gd name="connsiteX2" fmla="*/ 408146 w 409575"/>
              <a:gd name="connsiteY2" fmla="*/ 99536 h 190500"/>
              <a:gd name="connsiteX3" fmla="*/ 408146 w 409575"/>
              <a:gd name="connsiteY3" fmla="*/ 99536 h 190500"/>
              <a:gd name="connsiteX4" fmla="*/ 315754 w 409575"/>
              <a:gd name="connsiteY4" fmla="*/ 191929 h 190500"/>
              <a:gd name="connsiteX5" fmla="*/ 99536 w 409575"/>
              <a:gd name="connsiteY5" fmla="*/ 191929 h 190500"/>
              <a:gd name="connsiteX6" fmla="*/ 7144 w 409575"/>
              <a:gd name="connsiteY6" fmla="*/ 99536 h 190500"/>
              <a:gd name="connsiteX7" fmla="*/ 7144 w 409575"/>
              <a:gd name="connsiteY7" fmla="*/ 99536 h 190500"/>
              <a:gd name="connsiteX8" fmla="*/ 99536 w 409575"/>
              <a:gd name="connsiteY8" fmla="*/ 7144 h 19050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9575" h="190500">
                <a:moveTo>
                  <a:pt x="99536" y="7144"/>
                </a:moveTo>
                <a:lnTo>
                  <a:pt x="315754" y="7144"/>
                </a:lnTo>
                <a:cubicBezTo>
                  <a:pt x="367189" y="7144"/>
                  <a:pt x="408146" y="48101"/>
                  <a:pt x="408146" y="99536"/>
                </a:cubicBezTo>
                <a:lnTo>
                  <a:pt x="408146" y="99536"/>
                </a:lnTo>
                <a:cubicBezTo>
                  <a:pt x="408146" y="150971"/>
                  <a:pt x="367189" y="191929"/>
                  <a:pt x="315754" y="191929"/>
                </a:cubicBezTo>
                <a:lnTo>
                  <a:pt x="99536" y="191929"/>
                </a:lnTo>
                <a:cubicBezTo>
                  <a:pt x="48101" y="191929"/>
                  <a:pt x="7144" y="150971"/>
                  <a:pt x="7144" y="99536"/>
                </a:cubicBezTo>
                <a:lnTo>
                  <a:pt x="7144" y="99536"/>
                </a:lnTo>
                <a:cubicBezTo>
                  <a:pt x="7144" y="48101"/>
                  <a:pt x="49054" y="7144"/>
                  <a:pt x="99536" y="7144"/>
                </a:cubicBezTo>
                <a:close/>
              </a:path>
            </a:pathLst>
          </a:custGeom>
          <a:solidFill>
            <a:srgbClr val="566CD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8" name="任意多边形: 形状 27" descr="47b85e70-87b5-4011-8895-a2d72745e319"/>
          <p:cNvSpPr/>
          <p:nvPr/>
        </p:nvSpPr>
        <p:spPr>
          <a:xfrm>
            <a:off x="6070191" y="5843262"/>
            <a:ext cx="1109971" cy="246660"/>
          </a:xfrm>
          <a:custGeom>
            <a:gdLst>
              <a:gd name="connsiteX0" fmla="*/ 96679 w 857250"/>
              <a:gd name="connsiteY0" fmla="*/ 7144 h 190500"/>
              <a:gd name="connsiteX1" fmla="*/ 771049 w 857250"/>
              <a:gd name="connsiteY1" fmla="*/ 7144 h 190500"/>
              <a:gd name="connsiteX2" fmla="*/ 859631 w 857250"/>
              <a:gd name="connsiteY2" fmla="*/ 96679 h 190500"/>
              <a:gd name="connsiteX3" fmla="*/ 859631 w 857250"/>
              <a:gd name="connsiteY3" fmla="*/ 96679 h 190500"/>
              <a:gd name="connsiteX4" fmla="*/ 771049 w 857250"/>
              <a:gd name="connsiteY4" fmla="*/ 185261 h 190500"/>
              <a:gd name="connsiteX5" fmla="*/ 96679 w 857250"/>
              <a:gd name="connsiteY5" fmla="*/ 185261 h 190500"/>
              <a:gd name="connsiteX6" fmla="*/ 7144 w 857250"/>
              <a:gd name="connsiteY6" fmla="*/ 96679 h 190500"/>
              <a:gd name="connsiteX7" fmla="*/ 7144 w 857250"/>
              <a:gd name="connsiteY7" fmla="*/ 96679 h 190500"/>
              <a:gd name="connsiteX8" fmla="*/ 96679 w 857250"/>
              <a:gd name="connsiteY8" fmla="*/ 7144 h 19050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57250" h="190500">
                <a:moveTo>
                  <a:pt x="96679" y="7144"/>
                </a:moveTo>
                <a:lnTo>
                  <a:pt x="771049" y="7144"/>
                </a:lnTo>
                <a:cubicBezTo>
                  <a:pt x="820579" y="7144"/>
                  <a:pt x="859631" y="47149"/>
                  <a:pt x="859631" y="96679"/>
                </a:cubicBezTo>
                <a:lnTo>
                  <a:pt x="859631" y="96679"/>
                </a:lnTo>
                <a:cubicBezTo>
                  <a:pt x="859631" y="146209"/>
                  <a:pt x="819626" y="185261"/>
                  <a:pt x="771049" y="185261"/>
                </a:cubicBezTo>
                <a:lnTo>
                  <a:pt x="96679" y="185261"/>
                </a:lnTo>
                <a:cubicBezTo>
                  <a:pt x="47149" y="185261"/>
                  <a:pt x="7144" y="145256"/>
                  <a:pt x="7144" y="96679"/>
                </a:cubicBezTo>
                <a:lnTo>
                  <a:pt x="7144" y="96679"/>
                </a:lnTo>
                <a:cubicBezTo>
                  <a:pt x="7144" y="47149"/>
                  <a:pt x="47149" y="7144"/>
                  <a:pt x="96679" y="7144"/>
                </a:cubicBezTo>
                <a:close/>
              </a:path>
            </a:pathLst>
          </a:custGeom>
          <a:solidFill>
            <a:srgbClr val="566CD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9" name="任意多边形: 形状 28" descr="77075b92-be97-4b38-912d-9fa939a85a46"/>
          <p:cNvSpPr/>
          <p:nvPr/>
        </p:nvSpPr>
        <p:spPr>
          <a:xfrm>
            <a:off x="5956727" y="4697312"/>
            <a:ext cx="406989" cy="172662"/>
          </a:xfrm>
          <a:custGeom>
            <a:gdLst>
              <a:gd name="connsiteX0" fmla="*/ 67151 w 314325"/>
              <a:gd name="connsiteY0" fmla="*/ 7144 h 133350"/>
              <a:gd name="connsiteX1" fmla="*/ 253841 w 314325"/>
              <a:gd name="connsiteY1" fmla="*/ 7144 h 133350"/>
              <a:gd name="connsiteX2" fmla="*/ 313849 w 314325"/>
              <a:gd name="connsiteY2" fmla="*/ 67151 h 133350"/>
              <a:gd name="connsiteX3" fmla="*/ 313849 w 314325"/>
              <a:gd name="connsiteY3" fmla="*/ 67151 h 133350"/>
              <a:gd name="connsiteX4" fmla="*/ 253841 w 314325"/>
              <a:gd name="connsiteY4" fmla="*/ 127159 h 133350"/>
              <a:gd name="connsiteX5" fmla="*/ 67151 w 314325"/>
              <a:gd name="connsiteY5" fmla="*/ 127159 h 133350"/>
              <a:gd name="connsiteX6" fmla="*/ 7144 w 314325"/>
              <a:gd name="connsiteY6" fmla="*/ 67151 h 133350"/>
              <a:gd name="connsiteX7" fmla="*/ 7144 w 314325"/>
              <a:gd name="connsiteY7" fmla="*/ 67151 h 133350"/>
              <a:gd name="connsiteX8" fmla="*/ 67151 w 314325"/>
              <a:gd name="connsiteY8" fmla="*/ 7144 h 13335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4325" h="133350">
                <a:moveTo>
                  <a:pt x="67151" y="7144"/>
                </a:moveTo>
                <a:lnTo>
                  <a:pt x="253841" y="7144"/>
                </a:lnTo>
                <a:cubicBezTo>
                  <a:pt x="287179" y="7144"/>
                  <a:pt x="313849" y="33814"/>
                  <a:pt x="313849" y="67151"/>
                </a:cubicBezTo>
                <a:lnTo>
                  <a:pt x="313849" y="67151"/>
                </a:lnTo>
                <a:cubicBezTo>
                  <a:pt x="313849" y="100489"/>
                  <a:pt x="287179" y="127159"/>
                  <a:pt x="253841" y="127159"/>
                </a:cubicBezTo>
                <a:lnTo>
                  <a:pt x="67151" y="127159"/>
                </a:lnTo>
                <a:cubicBezTo>
                  <a:pt x="33814" y="127159"/>
                  <a:pt x="7144" y="100489"/>
                  <a:pt x="7144" y="67151"/>
                </a:cubicBezTo>
                <a:lnTo>
                  <a:pt x="7144" y="67151"/>
                </a:lnTo>
                <a:cubicBezTo>
                  <a:pt x="7144" y="33814"/>
                  <a:pt x="33814" y="7144"/>
                  <a:pt x="67151" y="7144"/>
                </a:cubicBezTo>
                <a:close/>
              </a:path>
            </a:pathLst>
          </a:custGeom>
          <a:solidFill>
            <a:srgbClr val="566CD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0" name="任意多边形: 形状 29" descr="a61c2df4-00bf-43bc-b098-c52ea7d9936f"/>
          <p:cNvSpPr/>
          <p:nvPr/>
        </p:nvSpPr>
        <p:spPr>
          <a:xfrm>
            <a:off x="6411816" y="5617354"/>
            <a:ext cx="456321" cy="246660"/>
          </a:xfrm>
          <a:custGeom>
            <a:gdLst>
              <a:gd name="connsiteX0" fmla="*/ 7144 w 352425"/>
              <a:gd name="connsiteY0" fmla="*/ 7144 h 190500"/>
              <a:gd name="connsiteX1" fmla="*/ 351949 w 352425"/>
              <a:gd name="connsiteY1" fmla="*/ 7144 h 190500"/>
              <a:gd name="connsiteX2" fmla="*/ 286226 w 352425"/>
              <a:gd name="connsiteY2" fmla="*/ 34766 h 190500"/>
              <a:gd name="connsiteX3" fmla="*/ 259556 w 352425"/>
              <a:gd name="connsiteY3" fmla="*/ 97631 h 190500"/>
              <a:gd name="connsiteX4" fmla="*/ 351949 w 352425"/>
              <a:gd name="connsiteY4" fmla="*/ 187166 h 190500"/>
              <a:gd name="connsiteX5" fmla="*/ 7144 w 352425"/>
              <a:gd name="connsiteY5" fmla="*/ 187166 h 190500"/>
              <a:gd name="connsiteX6" fmla="*/ 72866 w 352425"/>
              <a:gd name="connsiteY6" fmla="*/ 163354 h 190500"/>
              <a:gd name="connsiteX7" fmla="*/ 99536 w 352425"/>
              <a:gd name="connsiteY7" fmla="*/ 98584 h 190500"/>
              <a:gd name="connsiteX8" fmla="*/ 7144 w 352425"/>
              <a:gd name="connsiteY8" fmla="*/ 7144 h 19050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2425" h="190500">
                <a:moveTo>
                  <a:pt x="7144" y="7144"/>
                </a:moveTo>
                <a:lnTo>
                  <a:pt x="351949" y="7144"/>
                </a:lnTo>
                <a:cubicBezTo>
                  <a:pt x="326231" y="7144"/>
                  <a:pt x="303371" y="18574"/>
                  <a:pt x="286226" y="34766"/>
                </a:cubicBezTo>
                <a:cubicBezTo>
                  <a:pt x="269081" y="51911"/>
                  <a:pt x="259556" y="71914"/>
                  <a:pt x="259556" y="97631"/>
                </a:cubicBezTo>
                <a:cubicBezTo>
                  <a:pt x="259556" y="149066"/>
                  <a:pt x="300514" y="187166"/>
                  <a:pt x="351949" y="187166"/>
                </a:cubicBezTo>
                <a:lnTo>
                  <a:pt x="7144" y="187166"/>
                </a:lnTo>
                <a:cubicBezTo>
                  <a:pt x="32861" y="187166"/>
                  <a:pt x="55721" y="180499"/>
                  <a:pt x="72866" y="163354"/>
                </a:cubicBezTo>
                <a:cubicBezTo>
                  <a:pt x="89059" y="146209"/>
                  <a:pt x="99536" y="124301"/>
                  <a:pt x="99536" y="98584"/>
                </a:cubicBezTo>
                <a:cubicBezTo>
                  <a:pt x="99536" y="48101"/>
                  <a:pt x="58579" y="7144"/>
                  <a:pt x="7144" y="7144"/>
                </a:cubicBezTo>
                <a:close/>
              </a:path>
            </a:pathLst>
          </a:custGeom>
          <a:solidFill>
            <a:srgbClr val="566CD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1" name="任意多边形: 形状 30" descr="93359d6f-264b-417b-943f-f5004185d49e"/>
          <p:cNvSpPr/>
          <p:nvPr/>
        </p:nvSpPr>
        <p:spPr>
          <a:xfrm>
            <a:off x="6812638" y="4751577"/>
            <a:ext cx="2096611" cy="1257967"/>
          </a:xfrm>
          <a:custGeom>
            <a:gdLst>
              <a:gd name="connsiteX0" fmla="*/ 7144 w 1619250"/>
              <a:gd name="connsiteY0" fmla="*/ 7144 h 971550"/>
              <a:gd name="connsiteX1" fmla="*/ 1620679 w 1619250"/>
              <a:gd name="connsiteY1" fmla="*/ 7144 h 971550"/>
              <a:gd name="connsiteX2" fmla="*/ 1620679 w 1619250"/>
              <a:gd name="connsiteY2" fmla="*/ 966311 h 971550"/>
              <a:gd name="connsiteX3" fmla="*/ 7144 w 1619250"/>
              <a:gd name="connsiteY3" fmla="*/ 966311 h 97155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19250" h="971550">
                <a:moveTo>
                  <a:pt x="7144" y="7144"/>
                </a:moveTo>
                <a:lnTo>
                  <a:pt x="1620679" y="7144"/>
                </a:lnTo>
                <a:lnTo>
                  <a:pt x="1620679" y="966311"/>
                </a:lnTo>
                <a:lnTo>
                  <a:pt x="7144" y="966311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2" name="任意多边形: 形状 31" descr="3760daab-8633-4c2a-aa1b-2df370428081"/>
          <p:cNvSpPr/>
          <p:nvPr/>
        </p:nvSpPr>
        <p:spPr>
          <a:xfrm>
            <a:off x="6701641" y="6082309"/>
            <a:ext cx="2318605" cy="172662"/>
          </a:xfrm>
          <a:custGeom>
            <a:gdLst>
              <a:gd name="connsiteX0" fmla="*/ 7144 w 1790700"/>
              <a:gd name="connsiteY0" fmla="*/ 7144 h 133350"/>
              <a:gd name="connsiteX1" fmla="*/ 7144 w 1790700"/>
              <a:gd name="connsiteY1" fmla="*/ 76676 h 133350"/>
              <a:gd name="connsiteX2" fmla="*/ 59531 w 1790700"/>
              <a:gd name="connsiteY2" fmla="*/ 130969 h 133350"/>
              <a:gd name="connsiteX3" fmla="*/ 1736884 w 1790700"/>
              <a:gd name="connsiteY3" fmla="*/ 130969 h 133350"/>
              <a:gd name="connsiteX4" fmla="*/ 1789271 w 1790700"/>
              <a:gd name="connsiteY4" fmla="*/ 76676 h 133350"/>
              <a:gd name="connsiteX5" fmla="*/ 1789271 w 1790700"/>
              <a:gd name="connsiteY5" fmla="*/ 7144 h 133350"/>
              <a:gd name="connsiteX6" fmla="*/ 7144 w 1790700"/>
              <a:gd name="connsiteY6" fmla="*/ 7144 h 13335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90700" h="133350">
                <a:moveTo>
                  <a:pt x="7144" y="7144"/>
                </a:moveTo>
                <a:lnTo>
                  <a:pt x="7144" y="76676"/>
                </a:lnTo>
                <a:cubicBezTo>
                  <a:pt x="7144" y="106204"/>
                  <a:pt x="30956" y="130969"/>
                  <a:pt x="59531" y="130969"/>
                </a:cubicBezTo>
                <a:lnTo>
                  <a:pt x="1736884" y="130969"/>
                </a:lnTo>
                <a:cubicBezTo>
                  <a:pt x="1766411" y="130969"/>
                  <a:pt x="1789271" y="107156"/>
                  <a:pt x="1789271" y="76676"/>
                </a:cubicBezTo>
                <a:lnTo>
                  <a:pt x="1789271" y="7144"/>
                </a:lnTo>
                <a:lnTo>
                  <a:pt x="7144" y="7144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3" name="任意多边形: 形状 32" descr="1c77c54c-610e-4b56-8b3a-c98b1ddd1cae"/>
          <p:cNvSpPr/>
          <p:nvPr/>
        </p:nvSpPr>
        <p:spPr>
          <a:xfrm>
            <a:off x="6812638" y="4751577"/>
            <a:ext cx="2096611" cy="123330"/>
          </a:xfrm>
          <a:custGeom>
            <a:gdLst>
              <a:gd name="connsiteX0" fmla="*/ 7144 w 1619250"/>
              <a:gd name="connsiteY0" fmla="*/ 7144 h 95250"/>
              <a:gd name="connsiteX1" fmla="*/ 1620679 w 1619250"/>
              <a:gd name="connsiteY1" fmla="*/ 7144 h 95250"/>
              <a:gd name="connsiteX2" fmla="*/ 1620679 w 1619250"/>
              <a:gd name="connsiteY2" fmla="*/ 94774 h 95250"/>
              <a:gd name="connsiteX3" fmla="*/ 7144 w 1619250"/>
              <a:gd name="connsiteY3" fmla="*/ 94774 h 9525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19250" h="95250">
                <a:moveTo>
                  <a:pt x="7144" y="7144"/>
                </a:moveTo>
                <a:lnTo>
                  <a:pt x="1620679" y="7144"/>
                </a:lnTo>
                <a:lnTo>
                  <a:pt x="1620679" y="94774"/>
                </a:lnTo>
                <a:lnTo>
                  <a:pt x="7144" y="94774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4" name="任意多边形: 形状 33" descr="b4a915f8-895a-4353-b6ee-0d8d3a656803"/>
          <p:cNvSpPr/>
          <p:nvPr/>
        </p:nvSpPr>
        <p:spPr>
          <a:xfrm>
            <a:off x="6812638" y="5912114"/>
            <a:ext cx="2096611" cy="98664"/>
          </a:xfrm>
          <a:custGeom>
            <a:gdLst>
              <a:gd name="connsiteX0" fmla="*/ 7144 w 1619250"/>
              <a:gd name="connsiteY0" fmla="*/ 7144 h 76200"/>
              <a:gd name="connsiteX1" fmla="*/ 1620679 w 1619250"/>
              <a:gd name="connsiteY1" fmla="*/ 7144 h 76200"/>
              <a:gd name="connsiteX2" fmla="*/ 1620679 w 1619250"/>
              <a:gd name="connsiteY2" fmla="*/ 69056 h 76200"/>
              <a:gd name="connsiteX3" fmla="*/ 7144 w 1619250"/>
              <a:gd name="connsiteY3" fmla="*/ 69056 h 7620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19250" h="76200">
                <a:moveTo>
                  <a:pt x="7144" y="7144"/>
                </a:moveTo>
                <a:lnTo>
                  <a:pt x="1620679" y="7144"/>
                </a:lnTo>
                <a:lnTo>
                  <a:pt x="1620679" y="69056"/>
                </a:lnTo>
                <a:lnTo>
                  <a:pt x="7144" y="69056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5" name="任意多边形: 形状 34" descr="bc990046-1e7f-4a90-8569-045040cd4d9c"/>
          <p:cNvSpPr/>
          <p:nvPr/>
        </p:nvSpPr>
        <p:spPr>
          <a:xfrm>
            <a:off x="8327131" y="3710671"/>
            <a:ext cx="2577599" cy="2577599"/>
          </a:xfrm>
          <a:custGeom>
            <a:gdLst>
              <a:gd name="connsiteX0" fmla="*/ 1909286 w 1990725"/>
              <a:gd name="connsiteY0" fmla="*/ 1987391 h 1990725"/>
              <a:gd name="connsiteX1" fmla="*/ 86201 w 1990725"/>
              <a:gd name="connsiteY1" fmla="*/ 1987391 h 1990725"/>
              <a:gd name="connsiteX2" fmla="*/ 7144 w 1990725"/>
              <a:gd name="connsiteY2" fmla="*/ 1908334 h 1990725"/>
              <a:gd name="connsiteX3" fmla="*/ 7144 w 1990725"/>
              <a:gd name="connsiteY3" fmla="*/ 86201 h 1990725"/>
              <a:gd name="connsiteX4" fmla="*/ 86201 w 1990725"/>
              <a:gd name="connsiteY4" fmla="*/ 7144 h 1990725"/>
              <a:gd name="connsiteX5" fmla="*/ 1909286 w 1990725"/>
              <a:gd name="connsiteY5" fmla="*/ 7144 h 1990725"/>
              <a:gd name="connsiteX6" fmla="*/ 1988344 w 1990725"/>
              <a:gd name="connsiteY6" fmla="*/ 86201 h 1990725"/>
              <a:gd name="connsiteX7" fmla="*/ 1988344 w 1990725"/>
              <a:gd name="connsiteY7" fmla="*/ 1909286 h 1990725"/>
              <a:gd name="connsiteX8" fmla="*/ 1909286 w 1990725"/>
              <a:gd name="connsiteY8" fmla="*/ 1987391 h 1990725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90725" h="1990725">
                <a:moveTo>
                  <a:pt x="1909286" y="1987391"/>
                </a:moveTo>
                <a:lnTo>
                  <a:pt x="86201" y="1987391"/>
                </a:lnTo>
                <a:cubicBezTo>
                  <a:pt x="42386" y="1987391"/>
                  <a:pt x="7144" y="1952149"/>
                  <a:pt x="7144" y="1908334"/>
                </a:cubicBezTo>
                <a:lnTo>
                  <a:pt x="7144" y="86201"/>
                </a:lnTo>
                <a:cubicBezTo>
                  <a:pt x="7144" y="42386"/>
                  <a:pt x="42386" y="7144"/>
                  <a:pt x="86201" y="7144"/>
                </a:cubicBezTo>
                <a:lnTo>
                  <a:pt x="1909286" y="7144"/>
                </a:lnTo>
                <a:cubicBezTo>
                  <a:pt x="1953101" y="7144"/>
                  <a:pt x="1988344" y="42386"/>
                  <a:pt x="1988344" y="86201"/>
                </a:cubicBezTo>
                <a:lnTo>
                  <a:pt x="1988344" y="1909286"/>
                </a:lnTo>
                <a:cubicBezTo>
                  <a:pt x="1987391" y="1952149"/>
                  <a:pt x="1952149" y="1987391"/>
                  <a:pt x="1909286" y="1987391"/>
                </a:cubicBezTo>
                <a:close/>
              </a:path>
            </a:pathLst>
          </a:custGeom>
          <a:solidFill>
            <a:srgbClr val="B9B8F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6" name="任意多边形: 形状 35" descr="453320e9-0d4b-4192-8580-8820fcf71dd7"/>
          <p:cNvSpPr/>
          <p:nvPr/>
        </p:nvSpPr>
        <p:spPr>
          <a:xfrm>
            <a:off x="8555292" y="3938832"/>
            <a:ext cx="2121277" cy="2121278"/>
          </a:xfrm>
          <a:custGeom>
            <a:gdLst>
              <a:gd name="connsiteX0" fmla="*/ 7144 w 1638300"/>
              <a:gd name="connsiteY0" fmla="*/ 7144 h 1638300"/>
              <a:gd name="connsiteX1" fmla="*/ 1634966 w 1638300"/>
              <a:gd name="connsiteY1" fmla="*/ 7144 h 1638300"/>
              <a:gd name="connsiteX2" fmla="*/ 1634966 w 1638300"/>
              <a:gd name="connsiteY2" fmla="*/ 1634966 h 1638300"/>
              <a:gd name="connsiteX3" fmla="*/ 7144 w 1638300"/>
              <a:gd name="connsiteY3" fmla="*/ 1634966 h 163830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38300" h="1638300">
                <a:moveTo>
                  <a:pt x="7144" y="7144"/>
                </a:moveTo>
                <a:lnTo>
                  <a:pt x="1634966" y="7144"/>
                </a:lnTo>
                <a:lnTo>
                  <a:pt x="1634966" y="1634966"/>
                </a:lnTo>
                <a:lnTo>
                  <a:pt x="7144" y="1634966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7" name="任意多边形: 形状 36" descr="0272bf49-74b6-464b-8909-8aea834d5854"/>
          <p:cNvSpPr/>
          <p:nvPr/>
        </p:nvSpPr>
        <p:spPr>
          <a:xfrm>
            <a:off x="8431962" y="4195359"/>
            <a:ext cx="258993" cy="493320"/>
          </a:xfrm>
          <a:custGeom>
            <a:gdLst>
              <a:gd name="connsiteX0" fmla="*/ 102394 w 200025"/>
              <a:gd name="connsiteY0" fmla="*/ 7144 h 381000"/>
              <a:gd name="connsiteX1" fmla="*/ 102394 w 200025"/>
              <a:gd name="connsiteY1" fmla="*/ 121444 h 381000"/>
              <a:gd name="connsiteX2" fmla="*/ 7144 w 200025"/>
              <a:gd name="connsiteY2" fmla="*/ 121444 h 381000"/>
              <a:gd name="connsiteX3" fmla="*/ 7144 w 200025"/>
              <a:gd name="connsiteY3" fmla="*/ 267176 h 381000"/>
              <a:gd name="connsiteX4" fmla="*/ 102394 w 200025"/>
              <a:gd name="connsiteY4" fmla="*/ 267176 h 381000"/>
              <a:gd name="connsiteX5" fmla="*/ 102394 w 200025"/>
              <a:gd name="connsiteY5" fmla="*/ 381476 h 381000"/>
              <a:gd name="connsiteX6" fmla="*/ 198596 w 200025"/>
              <a:gd name="connsiteY6" fmla="*/ 381476 h 381000"/>
              <a:gd name="connsiteX7" fmla="*/ 198596 w 200025"/>
              <a:gd name="connsiteY7" fmla="*/ 7144 h 38100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0025" h="381000">
                <a:moveTo>
                  <a:pt x="102394" y="7144"/>
                </a:moveTo>
                <a:lnTo>
                  <a:pt x="102394" y="121444"/>
                </a:lnTo>
                <a:lnTo>
                  <a:pt x="7144" y="121444"/>
                </a:lnTo>
                <a:lnTo>
                  <a:pt x="7144" y="267176"/>
                </a:lnTo>
                <a:lnTo>
                  <a:pt x="102394" y="267176"/>
                </a:lnTo>
                <a:lnTo>
                  <a:pt x="102394" y="381476"/>
                </a:lnTo>
                <a:lnTo>
                  <a:pt x="198596" y="381476"/>
                </a:lnTo>
                <a:lnTo>
                  <a:pt x="198596" y="7144"/>
                </a:lnTo>
                <a:close/>
              </a:path>
            </a:pathLst>
          </a:custGeom>
          <a:solidFill>
            <a:srgbClr val="B9B8F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8" name="任意多边形: 形状 37" descr="9b3e7bb7-64de-4e84-aff0-82e60e68d34c"/>
          <p:cNvSpPr/>
          <p:nvPr/>
        </p:nvSpPr>
        <p:spPr>
          <a:xfrm>
            <a:off x="8431962" y="4195359"/>
            <a:ext cx="135663" cy="160329"/>
          </a:xfrm>
          <a:custGeom>
            <a:gdLst>
              <a:gd name="connsiteX0" fmla="*/ 7144 w 104775"/>
              <a:gd name="connsiteY0" fmla="*/ 7144 h 123825"/>
              <a:gd name="connsiteX1" fmla="*/ 102394 w 104775"/>
              <a:gd name="connsiteY1" fmla="*/ 7144 h 123825"/>
              <a:gd name="connsiteX2" fmla="*/ 102394 w 104775"/>
              <a:gd name="connsiteY2" fmla="*/ 121444 h 123825"/>
              <a:gd name="connsiteX3" fmla="*/ 7144 w 104775"/>
              <a:gd name="connsiteY3" fmla="*/ 121444 h 123825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4775" h="123825">
                <a:moveTo>
                  <a:pt x="7144" y="7144"/>
                </a:moveTo>
                <a:lnTo>
                  <a:pt x="102394" y="7144"/>
                </a:lnTo>
                <a:lnTo>
                  <a:pt x="102394" y="121444"/>
                </a:lnTo>
                <a:lnTo>
                  <a:pt x="7144" y="121444"/>
                </a:lnTo>
                <a:close/>
              </a:path>
            </a:pathLst>
          </a:custGeom>
          <a:solidFill>
            <a:srgbClr val="2143A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9" name="任意多边形: 形状 38" descr="7eb94995-8697-47c4-ba5e-9fbd34811fd9"/>
          <p:cNvSpPr/>
          <p:nvPr/>
        </p:nvSpPr>
        <p:spPr>
          <a:xfrm>
            <a:off x="8431962" y="4532049"/>
            <a:ext cx="135663" cy="160329"/>
          </a:xfrm>
          <a:custGeom>
            <a:gdLst>
              <a:gd name="connsiteX0" fmla="*/ 7144 w 104775"/>
              <a:gd name="connsiteY0" fmla="*/ 7144 h 123825"/>
              <a:gd name="connsiteX1" fmla="*/ 102394 w 104775"/>
              <a:gd name="connsiteY1" fmla="*/ 7144 h 123825"/>
              <a:gd name="connsiteX2" fmla="*/ 102394 w 104775"/>
              <a:gd name="connsiteY2" fmla="*/ 121444 h 123825"/>
              <a:gd name="connsiteX3" fmla="*/ 7144 w 104775"/>
              <a:gd name="connsiteY3" fmla="*/ 121444 h 123825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4775" h="123825">
                <a:moveTo>
                  <a:pt x="7144" y="7144"/>
                </a:moveTo>
                <a:lnTo>
                  <a:pt x="102394" y="7144"/>
                </a:lnTo>
                <a:lnTo>
                  <a:pt x="102394" y="121444"/>
                </a:lnTo>
                <a:lnTo>
                  <a:pt x="7144" y="121444"/>
                </a:lnTo>
                <a:close/>
              </a:path>
            </a:pathLst>
          </a:custGeom>
          <a:solidFill>
            <a:srgbClr val="2143A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0" name="任意多边形: 形状 39" descr="c93b1d73-05d2-44b9-bd6f-5b4a380e0a64"/>
          <p:cNvSpPr/>
          <p:nvPr/>
        </p:nvSpPr>
        <p:spPr>
          <a:xfrm>
            <a:off x="8431962" y="5306562"/>
            <a:ext cx="135663" cy="160329"/>
          </a:xfrm>
          <a:custGeom>
            <a:gdLst>
              <a:gd name="connsiteX0" fmla="*/ 7144 w 104775"/>
              <a:gd name="connsiteY0" fmla="*/ 7144 h 123825"/>
              <a:gd name="connsiteX1" fmla="*/ 102394 w 104775"/>
              <a:gd name="connsiteY1" fmla="*/ 7144 h 123825"/>
              <a:gd name="connsiteX2" fmla="*/ 102394 w 104775"/>
              <a:gd name="connsiteY2" fmla="*/ 121444 h 123825"/>
              <a:gd name="connsiteX3" fmla="*/ 7144 w 104775"/>
              <a:gd name="connsiteY3" fmla="*/ 121444 h 123825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4775" h="123825">
                <a:moveTo>
                  <a:pt x="7144" y="7144"/>
                </a:moveTo>
                <a:lnTo>
                  <a:pt x="102394" y="7144"/>
                </a:lnTo>
                <a:lnTo>
                  <a:pt x="102394" y="121444"/>
                </a:lnTo>
                <a:lnTo>
                  <a:pt x="7144" y="121444"/>
                </a:lnTo>
                <a:close/>
              </a:path>
            </a:pathLst>
          </a:custGeom>
          <a:solidFill>
            <a:srgbClr val="2143A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1" name="任意多边形: 形状 40" descr="b35b0416-fc5e-4c84-8ab4-6c7e2bfb5d4d"/>
          <p:cNvSpPr/>
          <p:nvPr/>
        </p:nvSpPr>
        <p:spPr>
          <a:xfrm>
            <a:off x="8431962" y="5643254"/>
            <a:ext cx="135663" cy="160329"/>
          </a:xfrm>
          <a:custGeom>
            <a:gdLst>
              <a:gd name="connsiteX0" fmla="*/ 7144 w 104775"/>
              <a:gd name="connsiteY0" fmla="*/ 7144 h 123825"/>
              <a:gd name="connsiteX1" fmla="*/ 102394 w 104775"/>
              <a:gd name="connsiteY1" fmla="*/ 7144 h 123825"/>
              <a:gd name="connsiteX2" fmla="*/ 102394 w 104775"/>
              <a:gd name="connsiteY2" fmla="*/ 121444 h 123825"/>
              <a:gd name="connsiteX3" fmla="*/ 7144 w 104775"/>
              <a:gd name="connsiteY3" fmla="*/ 121444 h 123825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4775" h="123825">
                <a:moveTo>
                  <a:pt x="7144" y="7144"/>
                </a:moveTo>
                <a:lnTo>
                  <a:pt x="102394" y="7144"/>
                </a:lnTo>
                <a:lnTo>
                  <a:pt x="102394" y="121444"/>
                </a:lnTo>
                <a:lnTo>
                  <a:pt x="7144" y="121444"/>
                </a:lnTo>
                <a:close/>
              </a:path>
            </a:pathLst>
          </a:custGeom>
          <a:solidFill>
            <a:srgbClr val="2143A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2" name="任意多边形: 形状 41" descr="aed1a61f-5866-4f4c-bf9c-5aa1e9649510"/>
          <p:cNvSpPr/>
          <p:nvPr/>
        </p:nvSpPr>
        <p:spPr>
          <a:xfrm>
            <a:off x="8431962" y="5306562"/>
            <a:ext cx="258993" cy="493320"/>
          </a:xfrm>
          <a:custGeom>
            <a:gdLst>
              <a:gd name="connsiteX0" fmla="*/ 102394 w 200025"/>
              <a:gd name="connsiteY0" fmla="*/ 7144 h 381000"/>
              <a:gd name="connsiteX1" fmla="*/ 102394 w 200025"/>
              <a:gd name="connsiteY1" fmla="*/ 121444 h 381000"/>
              <a:gd name="connsiteX2" fmla="*/ 7144 w 200025"/>
              <a:gd name="connsiteY2" fmla="*/ 121444 h 381000"/>
              <a:gd name="connsiteX3" fmla="*/ 7144 w 200025"/>
              <a:gd name="connsiteY3" fmla="*/ 267176 h 381000"/>
              <a:gd name="connsiteX4" fmla="*/ 102394 w 200025"/>
              <a:gd name="connsiteY4" fmla="*/ 267176 h 381000"/>
              <a:gd name="connsiteX5" fmla="*/ 102394 w 200025"/>
              <a:gd name="connsiteY5" fmla="*/ 381476 h 381000"/>
              <a:gd name="connsiteX6" fmla="*/ 198596 w 200025"/>
              <a:gd name="connsiteY6" fmla="*/ 381476 h 381000"/>
              <a:gd name="connsiteX7" fmla="*/ 198596 w 200025"/>
              <a:gd name="connsiteY7" fmla="*/ 7144 h 38100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0025" h="381000">
                <a:moveTo>
                  <a:pt x="102394" y="7144"/>
                </a:moveTo>
                <a:lnTo>
                  <a:pt x="102394" y="121444"/>
                </a:lnTo>
                <a:lnTo>
                  <a:pt x="7144" y="121444"/>
                </a:lnTo>
                <a:lnTo>
                  <a:pt x="7144" y="267176"/>
                </a:lnTo>
                <a:lnTo>
                  <a:pt x="102394" y="267176"/>
                </a:lnTo>
                <a:lnTo>
                  <a:pt x="102394" y="381476"/>
                </a:lnTo>
                <a:lnTo>
                  <a:pt x="198596" y="381476"/>
                </a:lnTo>
                <a:lnTo>
                  <a:pt x="198596" y="7144"/>
                </a:lnTo>
                <a:close/>
              </a:path>
            </a:pathLst>
          </a:custGeom>
          <a:solidFill>
            <a:srgbClr val="B9B8F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3" name="任意多边形: 形状 42" descr="ac9c3787-54d8-4304-9843-3325da2a9b9a"/>
          <p:cNvSpPr/>
          <p:nvPr/>
        </p:nvSpPr>
        <p:spPr>
          <a:xfrm>
            <a:off x="8550359" y="6278403"/>
            <a:ext cx="579651" cy="246660"/>
          </a:xfrm>
          <a:custGeom>
            <a:gdLst>
              <a:gd name="connsiteX0" fmla="*/ 7144 w 447675"/>
              <a:gd name="connsiteY0" fmla="*/ 7144 h 190500"/>
              <a:gd name="connsiteX1" fmla="*/ 7144 w 447675"/>
              <a:gd name="connsiteY1" fmla="*/ 55721 h 190500"/>
              <a:gd name="connsiteX2" fmla="*/ 137636 w 447675"/>
              <a:gd name="connsiteY2" fmla="*/ 186214 h 190500"/>
              <a:gd name="connsiteX3" fmla="*/ 315754 w 447675"/>
              <a:gd name="connsiteY3" fmla="*/ 186214 h 190500"/>
              <a:gd name="connsiteX4" fmla="*/ 446246 w 447675"/>
              <a:gd name="connsiteY4" fmla="*/ 55721 h 190500"/>
              <a:gd name="connsiteX5" fmla="*/ 446246 w 447675"/>
              <a:gd name="connsiteY5" fmla="*/ 7144 h 190500"/>
              <a:gd name="connsiteX6" fmla="*/ 7144 w 447675"/>
              <a:gd name="connsiteY6" fmla="*/ 7144 h 19050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7675" h="190500">
                <a:moveTo>
                  <a:pt x="7144" y="7144"/>
                </a:moveTo>
                <a:lnTo>
                  <a:pt x="7144" y="55721"/>
                </a:lnTo>
                <a:cubicBezTo>
                  <a:pt x="7144" y="128111"/>
                  <a:pt x="65246" y="186214"/>
                  <a:pt x="137636" y="186214"/>
                </a:cubicBezTo>
                <a:lnTo>
                  <a:pt x="315754" y="186214"/>
                </a:lnTo>
                <a:cubicBezTo>
                  <a:pt x="388144" y="186214"/>
                  <a:pt x="446246" y="128111"/>
                  <a:pt x="446246" y="55721"/>
                </a:cubicBezTo>
                <a:lnTo>
                  <a:pt x="446246" y="7144"/>
                </a:lnTo>
                <a:lnTo>
                  <a:pt x="7144" y="7144"/>
                </a:lnTo>
                <a:close/>
              </a:path>
            </a:pathLst>
          </a:custGeom>
          <a:solidFill>
            <a:srgbClr val="566CD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4" name="任意多边形: 形状 43" descr="28e391f8-e010-467b-9091-1442510fac37"/>
          <p:cNvSpPr/>
          <p:nvPr/>
        </p:nvSpPr>
        <p:spPr>
          <a:xfrm>
            <a:off x="10104318" y="6278403"/>
            <a:ext cx="567318" cy="246660"/>
          </a:xfrm>
          <a:custGeom>
            <a:gdLst>
              <a:gd name="connsiteX0" fmla="*/ 7144 w 438150"/>
              <a:gd name="connsiteY0" fmla="*/ 7144 h 190500"/>
              <a:gd name="connsiteX1" fmla="*/ 7144 w 438150"/>
              <a:gd name="connsiteY1" fmla="*/ 55721 h 190500"/>
              <a:gd name="connsiteX2" fmla="*/ 137636 w 438150"/>
              <a:gd name="connsiteY2" fmla="*/ 186214 h 190500"/>
              <a:gd name="connsiteX3" fmla="*/ 305276 w 438150"/>
              <a:gd name="connsiteY3" fmla="*/ 186214 h 190500"/>
              <a:gd name="connsiteX4" fmla="*/ 435769 w 438150"/>
              <a:gd name="connsiteY4" fmla="*/ 55721 h 190500"/>
              <a:gd name="connsiteX5" fmla="*/ 435769 w 438150"/>
              <a:gd name="connsiteY5" fmla="*/ 7144 h 190500"/>
              <a:gd name="connsiteX6" fmla="*/ 7144 w 438150"/>
              <a:gd name="connsiteY6" fmla="*/ 7144 h 19050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150" h="190500">
                <a:moveTo>
                  <a:pt x="7144" y="7144"/>
                </a:moveTo>
                <a:lnTo>
                  <a:pt x="7144" y="55721"/>
                </a:lnTo>
                <a:cubicBezTo>
                  <a:pt x="7144" y="128111"/>
                  <a:pt x="65246" y="186214"/>
                  <a:pt x="137636" y="186214"/>
                </a:cubicBezTo>
                <a:lnTo>
                  <a:pt x="305276" y="186214"/>
                </a:lnTo>
                <a:cubicBezTo>
                  <a:pt x="377666" y="186214"/>
                  <a:pt x="435769" y="128111"/>
                  <a:pt x="435769" y="55721"/>
                </a:cubicBezTo>
                <a:lnTo>
                  <a:pt x="435769" y="7144"/>
                </a:lnTo>
                <a:lnTo>
                  <a:pt x="7144" y="7144"/>
                </a:lnTo>
                <a:close/>
              </a:path>
            </a:pathLst>
          </a:custGeom>
          <a:solidFill>
            <a:srgbClr val="566CD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5" name="任意多边形: 形状 44" descr="1e840477-4127-4658-ba86-85a85df9fd85"/>
          <p:cNvSpPr/>
          <p:nvPr/>
        </p:nvSpPr>
        <p:spPr>
          <a:xfrm>
            <a:off x="11134123" y="5511290"/>
            <a:ext cx="604317" cy="715315"/>
          </a:xfrm>
          <a:custGeom>
            <a:gdLst>
              <a:gd name="connsiteX0" fmla="*/ 376714 w 466725"/>
              <a:gd name="connsiteY0" fmla="*/ 17621 h 552450"/>
              <a:gd name="connsiteX1" fmla="*/ 235744 w 466725"/>
              <a:gd name="connsiteY1" fmla="*/ 7144 h 552450"/>
              <a:gd name="connsiteX2" fmla="*/ 235744 w 466725"/>
              <a:gd name="connsiteY2" fmla="*/ 7144 h 552450"/>
              <a:gd name="connsiteX3" fmla="*/ 100489 w 466725"/>
              <a:gd name="connsiteY3" fmla="*/ 16669 h 552450"/>
              <a:gd name="connsiteX4" fmla="*/ 7144 w 466725"/>
              <a:gd name="connsiteY4" fmla="*/ 141446 h 552450"/>
              <a:gd name="connsiteX5" fmla="*/ 28099 w 466725"/>
              <a:gd name="connsiteY5" fmla="*/ 264319 h 552450"/>
              <a:gd name="connsiteX6" fmla="*/ 57626 w 466725"/>
              <a:gd name="connsiteY6" fmla="*/ 364331 h 552450"/>
              <a:gd name="connsiteX7" fmla="*/ 235744 w 466725"/>
              <a:gd name="connsiteY7" fmla="*/ 546259 h 552450"/>
              <a:gd name="connsiteX8" fmla="*/ 235744 w 466725"/>
              <a:gd name="connsiteY8" fmla="*/ 546259 h 552450"/>
              <a:gd name="connsiteX9" fmla="*/ 413861 w 466725"/>
              <a:gd name="connsiteY9" fmla="*/ 364331 h 552450"/>
              <a:gd name="connsiteX10" fmla="*/ 443389 w 466725"/>
              <a:gd name="connsiteY10" fmla="*/ 264319 h 552450"/>
              <a:gd name="connsiteX11" fmla="*/ 464344 w 466725"/>
              <a:gd name="connsiteY11" fmla="*/ 139541 h 552450"/>
              <a:gd name="connsiteX12" fmla="*/ 376714 w 466725"/>
              <a:gd name="connsiteY12" fmla="*/ 17621 h 55245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66725" h="552450">
                <a:moveTo>
                  <a:pt x="376714" y="17621"/>
                </a:moveTo>
                <a:cubicBezTo>
                  <a:pt x="322421" y="10001"/>
                  <a:pt x="267176" y="7144"/>
                  <a:pt x="235744" y="7144"/>
                </a:cubicBezTo>
                <a:cubicBezTo>
                  <a:pt x="235744" y="7144"/>
                  <a:pt x="235744" y="7144"/>
                  <a:pt x="235744" y="7144"/>
                </a:cubicBezTo>
                <a:cubicBezTo>
                  <a:pt x="205264" y="7144"/>
                  <a:pt x="152876" y="9049"/>
                  <a:pt x="100489" y="16669"/>
                </a:cubicBezTo>
                <a:cubicBezTo>
                  <a:pt x="94774" y="73819"/>
                  <a:pt x="57626" y="120491"/>
                  <a:pt x="7144" y="141446"/>
                </a:cubicBezTo>
                <a:cubicBezTo>
                  <a:pt x="11906" y="182404"/>
                  <a:pt x="19526" y="225266"/>
                  <a:pt x="28099" y="264319"/>
                </a:cubicBezTo>
                <a:cubicBezTo>
                  <a:pt x="36671" y="304324"/>
                  <a:pt x="47149" y="339566"/>
                  <a:pt x="57626" y="364331"/>
                </a:cubicBezTo>
                <a:cubicBezTo>
                  <a:pt x="88106" y="438626"/>
                  <a:pt x="187166" y="511016"/>
                  <a:pt x="235744" y="546259"/>
                </a:cubicBezTo>
                <a:cubicBezTo>
                  <a:pt x="235744" y="546259"/>
                  <a:pt x="235744" y="546259"/>
                  <a:pt x="235744" y="546259"/>
                </a:cubicBezTo>
                <a:cubicBezTo>
                  <a:pt x="285274" y="511016"/>
                  <a:pt x="383381" y="437674"/>
                  <a:pt x="413861" y="364331"/>
                </a:cubicBezTo>
                <a:cubicBezTo>
                  <a:pt x="424339" y="339566"/>
                  <a:pt x="433864" y="304324"/>
                  <a:pt x="443389" y="264319"/>
                </a:cubicBezTo>
                <a:cubicBezTo>
                  <a:pt x="451961" y="224314"/>
                  <a:pt x="459581" y="181451"/>
                  <a:pt x="464344" y="139541"/>
                </a:cubicBezTo>
                <a:cubicBezTo>
                  <a:pt x="416719" y="116681"/>
                  <a:pt x="383381" y="71914"/>
                  <a:pt x="376714" y="17621"/>
                </a:cubicBezTo>
                <a:close/>
              </a:path>
            </a:pathLst>
          </a:custGeom>
          <a:solidFill>
            <a:srgbClr val="F7B75D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6" name="任意多边形: 形状 45" descr="7b3a3fd6-703f-4a1c-98df-bd546ab8de53"/>
          <p:cNvSpPr/>
          <p:nvPr/>
        </p:nvSpPr>
        <p:spPr>
          <a:xfrm>
            <a:off x="7469988" y="4989605"/>
            <a:ext cx="604317" cy="715315"/>
          </a:xfrm>
          <a:custGeom>
            <a:gdLst>
              <a:gd name="connsiteX0" fmla="*/ 376714 w 466725"/>
              <a:gd name="connsiteY0" fmla="*/ 21431 h 552450"/>
              <a:gd name="connsiteX1" fmla="*/ 235744 w 466725"/>
              <a:gd name="connsiteY1" fmla="*/ 7144 h 552450"/>
              <a:gd name="connsiteX2" fmla="*/ 235744 w 466725"/>
              <a:gd name="connsiteY2" fmla="*/ 7144 h 552450"/>
              <a:gd name="connsiteX3" fmla="*/ 100489 w 466725"/>
              <a:gd name="connsiteY3" fmla="*/ 20479 h 552450"/>
              <a:gd name="connsiteX4" fmla="*/ 7144 w 466725"/>
              <a:gd name="connsiteY4" fmla="*/ 147161 h 552450"/>
              <a:gd name="connsiteX5" fmla="*/ 28099 w 466725"/>
              <a:gd name="connsiteY5" fmla="*/ 270986 h 552450"/>
              <a:gd name="connsiteX6" fmla="*/ 57626 w 466725"/>
              <a:gd name="connsiteY6" fmla="*/ 370999 h 552450"/>
              <a:gd name="connsiteX7" fmla="*/ 235744 w 466725"/>
              <a:gd name="connsiteY7" fmla="*/ 552926 h 552450"/>
              <a:gd name="connsiteX8" fmla="*/ 235744 w 466725"/>
              <a:gd name="connsiteY8" fmla="*/ 552926 h 552450"/>
              <a:gd name="connsiteX9" fmla="*/ 413861 w 466725"/>
              <a:gd name="connsiteY9" fmla="*/ 370999 h 552450"/>
              <a:gd name="connsiteX10" fmla="*/ 443389 w 466725"/>
              <a:gd name="connsiteY10" fmla="*/ 270986 h 552450"/>
              <a:gd name="connsiteX11" fmla="*/ 464344 w 466725"/>
              <a:gd name="connsiteY11" fmla="*/ 144304 h 552450"/>
              <a:gd name="connsiteX12" fmla="*/ 376714 w 466725"/>
              <a:gd name="connsiteY12" fmla="*/ 21431 h 55245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66725" h="552450">
                <a:moveTo>
                  <a:pt x="376714" y="21431"/>
                </a:moveTo>
                <a:cubicBezTo>
                  <a:pt x="322421" y="13811"/>
                  <a:pt x="267176" y="7144"/>
                  <a:pt x="235744" y="7144"/>
                </a:cubicBezTo>
                <a:cubicBezTo>
                  <a:pt x="235744" y="7144"/>
                  <a:pt x="235744" y="7144"/>
                  <a:pt x="235744" y="7144"/>
                </a:cubicBezTo>
                <a:cubicBezTo>
                  <a:pt x="205264" y="7144"/>
                  <a:pt x="152876" y="12859"/>
                  <a:pt x="100489" y="20479"/>
                </a:cubicBezTo>
                <a:cubicBezTo>
                  <a:pt x="94774" y="77629"/>
                  <a:pt x="57626" y="125254"/>
                  <a:pt x="7144" y="147161"/>
                </a:cubicBezTo>
                <a:cubicBezTo>
                  <a:pt x="11906" y="188119"/>
                  <a:pt x="19526" y="231934"/>
                  <a:pt x="28099" y="270986"/>
                </a:cubicBezTo>
                <a:cubicBezTo>
                  <a:pt x="36671" y="310991"/>
                  <a:pt x="47149" y="346234"/>
                  <a:pt x="57626" y="370999"/>
                </a:cubicBezTo>
                <a:cubicBezTo>
                  <a:pt x="88106" y="445294"/>
                  <a:pt x="186214" y="518636"/>
                  <a:pt x="235744" y="552926"/>
                </a:cubicBezTo>
                <a:cubicBezTo>
                  <a:pt x="235744" y="552926"/>
                  <a:pt x="235744" y="552926"/>
                  <a:pt x="235744" y="552926"/>
                </a:cubicBezTo>
                <a:cubicBezTo>
                  <a:pt x="285274" y="517684"/>
                  <a:pt x="383381" y="445294"/>
                  <a:pt x="413861" y="370999"/>
                </a:cubicBezTo>
                <a:cubicBezTo>
                  <a:pt x="424339" y="346234"/>
                  <a:pt x="433864" y="310991"/>
                  <a:pt x="443389" y="270986"/>
                </a:cubicBezTo>
                <a:cubicBezTo>
                  <a:pt x="451961" y="230981"/>
                  <a:pt x="459581" y="186214"/>
                  <a:pt x="464344" y="144304"/>
                </a:cubicBezTo>
                <a:cubicBezTo>
                  <a:pt x="416719" y="121444"/>
                  <a:pt x="382429" y="74771"/>
                  <a:pt x="376714" y="21431"/>
                </a:cubicBezTo>
                <a:close/>
              </a:path>
            </a:pathLst>
          </a:custGeom>
          <a:solidFill>
            <a:srgbClr val="F7B75D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7" name="任意多边形: 形状 46" descr="7f1b6a92-1ed1-4e83-b980-23533a2be136"/>
          <p:cNvSpPr/>
          <p:nvPr/>
        </p:nvSpPr>
        <p:spPr>
          <a:xfrm>
            <a:off x="11883970" y="4805842"/>
            <a:ext cx="160329" cy="431655"/>
          </a:xfrm>
          <a:custGeom>
            <a:gdLst>
              <a:gd name="connsiteX0" fmla="*/ 84296 w 123825"/>
              <a:gd name="connsiteY0" fmla="*/ 333851 h 333375"/>
              <a:gd name="connsiteX1" fmla="*/ 7144 w 123825"/>
              <a:gd name="connsiteY1" fmla="*/ 7144 h 333375"/>
              <a:gd name="connsiteX2" fmla="*/ 50959 w 123825"/>
              <a:gd name="connsiteY2" fmla="*/ 7144 h 333375"/>
              <a:gd name="connsiteX3" fmla="*/ 125254 w 123825"/>
              <a:gd name="connsiteY3" fmla="*/ 318611 h 333375"/>
              <a:gd name="connsiteX4" fmla="*/ 84296 w 123825"/>
              <a:gd name="connsiteY4" fmla="*/ 333851 h 333375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825" h="333375">
                <a:moveTo>
                  <a:pt x="84296" y="333851"/>
                </a:moveTo>
                <a:cubicBezTo>
                  <a:pt x="81439" y="325279"/>
                  <a:pt x="7144" y="128111"/>
                  <a:pt x="7144" y="7144"/>
                </a:cubicBezTo>
                <a:lnTo>
                  <a:pt x="50959" y="7144"/>
                </a:lnTo>
                <a:cubicBezTo>
                  <a:pt x="50959" y="120491"/>
                  <a:pt x="124301" y="316706"/>
                  <a:pt x="125254" y="318611"/>
                </a:cubicBezTo>
                <a:lnTo>
                  <a:pt x="84296" y="333851"/>
                </a:lnTo>
                <a:close/>
              </a:path>
            </a:pathLst>
          </a:custGeom>
          <a:solidFill>
            <a:srgbClr val="F99AB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8" name="任意多边形: 形状 47" descr="d0bfea15-c532-4969-ab9a-2f4b62962276"/>
          <p:cNvSpPr/>
          <p:nvPr/>
        </p:nvSpPr>
        <p:spPr>
          <a:xfrm>
            <a:off x="11636027" y="4740478"/>
            <a:ext cx="209661" cy="295992"/>
          </a:xfrm>
          <a:custGeom>
            <a:gdLst>
              <a:gd name="connsiteX0" fmla="*/ 83382 w 161925"/>
              <a:gd name="connsiteY0" fmla="*/ 222409 h 228600"/>
              <a:gd name="connsiteX1" fmla="*/ 10040 w 161925"/>
              <a:gd name="connsiteY1" fmla="*/ 99536 h 228600"/>
              <a:gd name="connsiteX2" fmla="*/ 8135 w 161925"/>
              <a:gd name="connsiteY2" fmla="*/ 82391 h 228600"/>
              <a:gd name="connsiteX3" fmla="*/ 18612 w 161925"/>
              <a:gd name="connsiteY3" fmla="*/ 69056 h 228600"/>
              <a:gd name="connsiteX4" fmla="*/ 136722 w 161925"/>
              <a:gd name="connsiteY4" fmla="*/ 7144 h 228600"/>
              <a:gd name="connsiteX5" fmla="*/ 156725 w 161925"/>
              <a:gd name="connsiteY5" fmla="*/ 46196 h 228600"/>
              <a:gd name="connsiteX6" fmla="*/ 59570 w 161925"/>
              <a:gd name="connsiteY6" fmla="*/ 97631 h 228600"/>
              <a:gd name="connsiteX7" fmla="*/ 121482 w 161925"/>
              <a:gd name="connsiteY7" fmla="*/ 200501 h 228600"/>
              <a:gd name="connsiteX8" fmla="*/ 83382 w 161925"/>
              <a:gd name="connsiteY8" fmla="*/ 222409 h 22860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925" h="228600">
                <a:moveTo>
                  <a:pt x="83382" y="222409"/>
                </a:moveTo>
                <a:lnTo>
                  <a:pt x="10040" y="99536"/>
                </a:lnTo>
                <a:cubicBezTo>
                  <a:pt x="7182" y="94774"/>
                  <a:pt x="6230" y="88106"/>
                  <a:pt x="8135" y="82391"/>
                </a:cubicBezTo>
                <a:cubicBezTo>
                  <a:pt x="10040" y="76676"/>
                  <a:pt x="13850" y="71914"/>
                  <a:pt x="18612" y="69056"/>
                </a:cubicBezTo>
                <a:lnTo>
                  <a:pt x="136722" y="7144"/>
                </a:lnTo>
                <a:lnTo>
                  <a:pt x="156725" y="46196"/>
                </a:lnTo>
                <a:lnTo>
                  <a:pt x="59570" y="97631"/>
                </a:lnTo>
                <a:lnTo>
                  <a:pt x="121482" y="200501"/>
                </a:lnTo>
                <a:lnTo>
                  <a:pt x="83382" y="222409"/>
                </a:lnTo>
                <a:close/>
              </a:path>
            </a:pathLst>
          </a:custGeom>
          <a:solidFill>
            <a:srgbClr val="F99AB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9" name="任意多边形: 形状 48" descr="6fe62ab3-985f-45bb-8a34-75debf5eeecc"/>
          <p:cNvSpPr/>
          <p:nvPr/>
        </p:nvSpPr>
        <p:spPr>
          <a:xfrm>
            <a:off x="11749215" y="4159242"/>
            <a:ext cx="394656" cy="320658"/>
          </a:xfrm>
          <a:custGeom>
            <a:gdLst>
              <a:gd name="connsiteX0" fmla="*/ 208373 w 304800"/>
              <a:gd name="connsiteY0" fmla="*/ 62660 h 247650"/>
              <a:gd name="connsiteX1" fmla="*/ 166463 w 304800"/>
              <a:gd name="connsiteY1" fmla="*/ 15988 h 247650"/>
              <a:gd name="connsiteX2" fmla="*/ 122648 w 304800"/>
              <a:gd name="connsiteY2" fmla="*/ 17893 h 247650"/>
              <a:gd name="connsiteX3" fmla="*/ 35018 w 304800"/>
              <a:gd name="connsiteY3" fmla="*/ 212203 h 247650"/>
              <a:gd name="connsiteX4" fmla="*/ 115981 w 304800"/>
              <a:gd name="connsiteY4" fmla="*/ 222680 h 247650"/>
              <a:gd name="connsiteX5" fmla="*/ 178846 w 304800"/>
              <a:gd name="connsiteY5" fmla="*/ 247445 h 247650"/>
              <a:gd name="connsiteX6" fmla="*/ 231233 w 304800"/>
              <a:gd name="connsiteY6" fmla="*/ 236015 h 247650"/>
              <a:gd name="connsiteX7" fmla="*/ 290288 w 304800"/>
              <a:gd name="connsiteY7" fmla="*/ 224585 h 247650"/>
              <a:gd name="connsiteX8" fmla="*/ 257903 w 304800"/>
              <a:gd name="connsiteY8" fmla="*/ 151243 h 247650"/>
              <a:gd name="connsiteX9" fmla="*/ 249331 w 304800"/>
              <a:gd name="connsiteY9" fmla="*/ 102665 h 247650"/>
              <a:gd name="connsiteX10" fmla="*/ 208373 w 304800"/>
              <a:gd name="connsiteY10" fmla="*/ 62660 h 24765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04800" h="247650">
                <a:moveTo>
                  <a:pt x="208373" y="62660"/>
                </a:moveTo>
                <a:cubicBezTo>
                  <a:pt x="208373" y="62660"/>
                  <a:pt x="179798" y="27418"/>
                  <a:pt x="166463" y="15988"/>
                </a:cubicBezTo>
                <a:cubicBezTo>
                  <a:pt x="142651" y="-4967"/>
                  <a:pt x="122648" y="17893"/>
                  <a:pt x="122648" y="17893"/>
                </a:cubicBezTo>
                <a:cubicBezTo>
                  <a:pt x="3586" y="-205"/>
                  <a:pt x="-19274" y="170293"/>
                  <a:pt x="35018" y="212203"/>
                </a:cubicBezTo>
                <a:cubicBezTo>
                  <a:pt x="78833" y="246493"/>
                  <a:pt x="115981" y="222680"/>
                  <a:pt x="115981" y="222680"/>
                </a:cubicBezTo>
                <a:cubicBezTo>
                  <a:pt x="115981" y="222680"/>
                  <a:pt x="140746" y="240778"/>
                  <a:pt x="178846" y="247445"/>
                </a:cubicBezTo>
                <a:cubicBezTo>
                  <a:pt x="202658" y="251255"/>
                  <a:pt x="231233" y="236015"/>
                  <a:pt x="231233" y="236015"/>
                </a:cubicBezTo>
                <a:cubicBezTo>
                  <a:pt x="231233" y="236015"/>
                  <a:pt x="264571" y="259828"/>
                  <a:pt x="290288" y="224585"/>
                </a:cubicBezTo>
                <a:cubicBezTo>
                  <a:pt x="316006" y="189343"/>
                  <a:pt x="277906" y="152195"/>
                  <a:pt x="257903" y="151243"/>
                </a:cubicBezTo>
                <a:cubicBezTo>
                  <a:pt x="257903" y="151243"/>
                  <a:pt x="281716" y="122668"/>
                  <a:pt x="249331" y="102665"/>
                </a:cubicBezTo>
                <a:cubicBezTo>
                  <a:pt x="235996" y="96950"/>
                  <a:pt x="208373" y="62660"/>
                  <a:pt x="208373" y="62660"/>
                </a:cubicBezTo>
                <a:close/>
              </a:path>
            </a:pathLst>
          </a:custGeom>
          <a:solidFill>
            <a:srgbClr val="121F5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0" name="任意多边形: 形状 49" descr="2973a4ad-f505-4634-9cb0-4f7c72a9d7cb"/>
          <p:cNvSpPr/>
          <p:nvPr/>
        </p:nvSpPr>
        <p:spPr>
          <a:xfrm>
            <a:off x="11806348" y="4445602"/>
            <a:ext cx="123330" cy="73998"/>
          </a:xfrm>
          <a:custGeom>
            <a:gdLst>
              <a:gd name="connsiteX0" fmla="*/ 16610 w 95250"/>
              <a:gd name="connsiteY0" fmla="*/ 52954 h 57150"/>
              <a:gd name="connsiteX1" fmla="*/ 11848 w 95250"/>
              <a:gd name="connsiteY1" fmla="*/ 25332 h 57150"/>
              <a:gd name="connsiteX2" fmla="*/ 51853 w 95250"/>
              <a:gd name="connsiteY2" fmla="*/ 7234 h 57150"/>
              <a:gd name="connsiteX3" fmla="*/ 55663 w 95250"/>
              <a:gd name="connsiteY3" fmla="*/ 7234 h 57150"/>
              <a:gd name="connsiteX4" fmla="*/ 90906 w 95250"/>
              <a:gd name="connsiteY4" fmla="*/ 22474 h 57150"/>
              <a:gd name="connsiteX5" fmla="*/ 16610 w 95250"/>
              <a:gd name="connsiteY5" fmla="*/ 52954 h 5715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5250" h="57150">
                <a:moveTo>
                  <a:pt x="16610" y="52954"/>
                </a:moveTo>
                <a:cubicBezTo>
                  <a:pt x="8990" y="49144"/>
                  <a:pt x="2323" y="36762"/>
                  <a:pt x="11848" y="25332"/>
                </a:cubicBezTo>
                <a:cubicBezTo>
                  <a:pt x="21373" y="14854"/>
                  <a:pt x="35660" y="8187"/>
                  <a:pt x="51853" y="7234"/>
                </a:cubicBezTo>
                <a:lnTo>
                  <a:pt x="55663" y="7234"/>
                </a:lnTo>
                <a:cubicBezTo>
                  <a:pt x="69950" y="6282"/>
                  <a:pt x="82333" y="12949"/>
                  <a:pt x="90906" y="22474"/>
                </a:cubicBezTo>
                <a:cubicBezTo>
                  <a:pt x="84238" y="44382"/>
                  <a:pt x="38518" y="61527"/>
                  <a:pt x="16610" y="52954"/>
                </a:cubicBezTo>
                <a:close/>
              </a:path>
            </a:pathLst>
          </a:custGeom>
          <a:solidFill>
            <a:srgbClr val="F99AB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1" name="任意多边形: 形状 50" descr="c315f1de-1261-4528-9a7a-e0744fa5975f"/>
          <p:cNvSpPr/>
          <p:nvPr/>
        </p:nvSpPr>
        <p:spPr>
          <a:xfrm>
            <a:off x="11849438" y="4396386"/>
            <a:ext cx="49332" cy="86331"/>
          </a:xfrm>
          <a:custGeom>
            <a:gdLst>
              <a:gd name="connsiteX0" fmla="*/ 8096 w 38100"/>
              <a:gd name="connsiteY0" fmla="*/ 14764 h 66675"/>
              <a:gd name="connsiteX1" fmla="*/ 8096 w 38100"/>
              <a:gd name="connsiteY1" fmla="*/ 32861 h 66675"/>
              <a:gd name="connsiteX2" fmla="*/ 7144 w 38100"/>
              <a:gd name="connsiteY2" fmla="*/ 66199 h 66675"/>
              <a:gd name="connsiteX3" fmla="*/ 32861 w 38100"/>
              <a:gd name="connsiteY3" fmla="*/ 66199 h 66675"/>
              <a:gd name="connsiteX4" fmla="*/ 33814 w 38100"/>
              <a:gd name="connsiteY4" fmla="*/ 23336 h 66675"/>
              <a:gd name="connsiteX5" fmla="*/ 33814 w 38100"/>
              <a:gd name="connsiteY5" fmla="*/ 7144 h 66675"/>
              <a:gd name="connsiteX6" fmla="*/ 8096 w 38100"/>
              <a:gd name="connsiteY6" fmla="*/ 14764 h 66675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100" h="66675">
                <a:moveTo>
                  <a:pt x="8096" y="14764"/>
                </a:moveTo>
                <a:lnTo>
                  <a:pt x="8096" y="32861"/>
                </a:lnTo>
                <a:lnTo>
                  <a:pt x="7144" y="66199"/>
                </a:lnTo>
                <a:lnTo>
                  <a:pt x="32861" y="66199"/>
                </a:lnTo>
                <a:lnTo>
                  <a:pt x="33814" y="23336"/>
                </a:lnTo>
                <a:lnTo>
                  <a:pt x="33814" y="7144"/>
                </a:lnTo>
                <a:cubicBezTo>
                  <a:pt x="26194" y="12859"/>
                  <a:pt x="16669" y="14764"/>
                  <a:pt x="8096" y="14764"/>
                </a:cubicBezTo>
                <a:close/>
              </a:path>
            </a:pathLst>
          </a:custGeom>
          <a:solidFill>
            <a:srgbClr val="F99AB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2" name="任意多边形: 形状 51" descr="379f74f5-9582-42a3-91f3-4bf10144dc69"/>
          <p:cNvSpPr/>
          <p:nvPr/>
        </p:nvSpPr>
        <p:spPr>
          <a:xfrm>
            <a:off x="11850672" y="4396386"/>
            <a:ext cx="49332" cy="49332"/>
          </a:xfrm>
          <a:custGeom>
            <a:gdLst>
              <a:gd name="connsiteX0" fmla="*/ 7144 w 38100"/>
              <a:gd name="connsiteY0" fmla="*/ 14764 h 38100"/>
              <a:gd name="connsiteX1" fmla="*/ 7144 w 38100"/>
              <a:gd name="connsiteY1" fmla="*/ 32861 h 38100"/>
              <a:gd name="connsiteX2" fmla="*/ 32861 w 38100"/>
              <a:gd name="connsiteY2" fmla="*/ 20479 h 38100"/>
              <a:gd name="connsiteX3" fmla="*/ 32861 w 38100"/>
              <a:gd name="connsiteY3" fmla="*/ 7144 h 38100"/>
              <a:gd name="connsiteX4" fmla="*/ 7144 w 38100"/>
              <a:gd name="connsiteY4" fmla="*/ 14764 h 3810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00" h="38100">
                <a:moveTo>
                  <a:pt x="7144" y="14764"/>
                </a:moveTo>
                <a:lnTo>
                  <a:pt x="7144" y="32861"/>
                </a:lnTo>
                <a:cubicBezTo>
                  <a:pt x="15716" y="31909"/>
                  <a:pt x="27146" y="27146"/>
                  <a:pt x="32861" y="20479"/>
                </a:cubicBezTo>
                <a:lnTo>
                  <a:pt x="32861" y="7144"/>
                </a:lnTo>
                <a:cubicBezTo>
                  <a:pt x="25241" y="12859"/>
                  <a:pt x="15716" y="14764"/>
                  <a:pt x="7144" y="14764"/>
                </a:cubicBezTo>
                <a:close/>
              </a:path>
            </a:pathLst>
          </a:custGeom>
          <a:solidFill>
            <a:srgbClr val="F99AB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3" name="任意多边形: 形状 52" descr="c1a46b08-63b5-4da4-8494-19b1d614ee05"/>
          <p:cNvSpPr/>
          <p:nvPr/>
        </p:nvSpPr>
        <p:spPr>
          <a:xfrm>
            <a:off x="11779907" y="4191425"/>
            <a:ext cx="221994" cy="234327"/>
          </a:xfrm>
          <a:custGeom>
            <a:gdLst>
              <a:gd name="connsiteX0" fmla="*/ 47509 w 171450"/>
              <a:gd name="connsiteY0" fmla="*/ 173059 h 180975"/>
              <a:gd name="connsiteX1" fmla="*/ 47509 w 171450"/>
              <a:gd name="connsiteY1" fmla="*/ 173059 h 180975"/>
              <a:gd name="connsiteX2" fmla="*/ 113232 w 171450"/>
              <a:gd name="connsiteY2" fmla="*/ 173059 h 180975"/>
              <a:gd name="connsiteX3" fmla="*/ 146569 w 171450"/>
              <a:gd name="connsiteY3" fmla="*/ 139722 h 180975"/>
              <a:gd name="connsiteX4" fmla="*/ 159905 w 171450"/>
              <a:gd name="connsiteY4" fmla="*/ 114004 h 180975"/>
              <a:gd name="connsiteX5" fmla="*/ 163714 w 171450"/>
              <a:gd name="connsiteY5" fmla="*/ 55902 h 180975"/>
              <a:gd name="connsiteX6" fmla="*/ 127519 w 171450"/>
              <a:gd name="connsiteY6" fmla="*/ 14944 h 180975"/>
              <a:gd name="connsiteX7" fmla="*/ 127519 w 171450"/>
              <a:gd name="connsiteY7" fmla="*/ 14944 h 180975"/>
              <a:gd name="connsiteX8" fmla="*/ 91324 w 171450"/>
              <a:gd name="connsiteY8" fmla="*/ 7324 h 180975"/>
              <a:gd name="connsiteX9" fmla="*/ 28459 w 171450"/>
              <a:gd name="connsiteY9" fmla="*/ 48282 h 180975"/>
              <a:gd name="connsiteX10" fmla="*/ 15124 w 171450"/>
              <a:gd name="connsiteY10" fmla="*/ 73999 h 180975"/>
              <a:gd name="connsiteX11" fmla="*/ 17982 w 171450"/>
              <a:gd name="connsiteY11" fmla="*/ 146389 h 180975"/>
              <a:gd name="connsiteX12" fmla="*/ 47509 w 171450"/>
              <a:gd name="connsiteY12" fmla="*/ 173059 h 180975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71450" h="180975">
                <a:moveTo>
                  <a:pt x="47509" y="173059"/>
                </a:moveTo>
                <a:lnTo>
                  <a:pt x="47509" y="173059"/>
                </a:lnTo>
                <a:cubicBezTo>
                  <a:pt x="69417" y="183537"/>
                  <a:pt x="93230" y="183537"/>
                  <a:pt x="113232" y="173059"/>
                </a:cubicBezTo>
                <a:cubicBezTo>
                  <a:pt x="127519" y="166392"/>
                  <a:pt x="138949" y="154962"/>
                  <a:pt x="146569" y="139722"/>
                </a:cubicBezTo>
                <a:lnTo>
                  <a:pt x="159905" y="114004"/>
                </a:lnTo>
                <a:cubicBezTo>
                  <a:pt x="169430" y="94954"/>
                  <a:pt x="170382" y="73999"/>
                  <a:pt x="163714" y="55902"/>
                </a:cubicBezTo>
                <a:cubicBezTo>
                  <a:pt x="157047" y="38757"/>
                  <a:pt x="144664" y="23517"/>
                  <a:pt x="127519" y="14944"/>
                </a:cubicBezTo>
                <a:lnTo>
                  <a:pt x="127519" y="14944"/>
                </a:lnTo>
                <a:cubicBezTo>
                  <a:pt x="116089" y="9229"/>
                  <a:pt x="103707" y="6372"/>
                  <a:pt x="91324" y="7324"/>
                </a:cubicBezTo>
                <a:cubicBezTo>
                  <a:pt x="65607" y="8277"/>
                  <a:pt x="40842" y="23517"/>
                  <a:pt x="28459" y="48282"/>
                </a:cubicBezTo>
                <a:lnTo>
                  <a:pt x="15124" y="73999"/>
                </a:lnTo>
                <a:cubicBezTo>
                  <a:pt x="2742" y="97812"/>
                  <a:pt x="5599" y="125434"/>
                  <a:pt x="17982" y="146389"/>
                </a:cubicBezTo>
                <a:cubicBezTo>
                  <a:pt x="24649" y="156867"/>
                  <a:pt x="35127" y="166392"/>
                  <a:pt x="47509" y="173059"/>
                </a:cubicBezTo>
                <a:close/>
              </a:path>
            </a:pathLst>
          </a:custGeom>
          <a:solidFill>
            <a:srgbClr val="F99AB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4" name="任意多边形: 形状 53" descr="16ac7e62-3c38-447b-bf4d-db5255a8ef04"/>
          <p:cNvSpPr/>
          <p:nvPr/>
        </p:nvSpPr>
        <p:spPr>
          <a:xfrm>
            <a:off x="11864702" y="4167864"/>
            <a:ext cx="172662" cy="283659"/>
          </a:xfrm>
          <a:custGeom>
            <a:gdLst>
              <a:gd name="connsiteX0" fmla="*/ 63935 w 133350"/>
              <a:gd name="connsiteY0" fmla="*/ 115056 h 219075"/>
              <a:gd name="connsiteX1" fmla="*/ 7738 w 133350"/>
              <a:gd name="connsiteY1" fmla="*/ 42666 h 219075"/>
              <a:gd name="connsiteX2" fmla="*/ 101083 w 133350"/>
              <a:gd name="connsiteY2" fmla="*/ 27426 h 219075"/>
              <a:gd name="connsiteX3" fmla="*/ 128705 w 133350"/>
              <a:gd name="connsiteY3" fmla="*/ 135058 h 219075"/>
              <a:gd name="connsiteX4" fmla="*/ 65840 w 133350"/>
              <a:gd name="connsiteY4" fmla="*/ 217926 h 219075"/>
              <a:gd name="connsiteX5" fmla="*/ 67745 w 133350"/>
              <a:gd name="connsiteY5" fmla="*/ 136011 h 219075"/>
              <a:gd name="connsiteX6" fmla="*/ 63935 w 133350"/>
              <a:gd name="connsiteY6" fmla="*/ 115056 h 219075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3350" h="219075">
                <a:moveTo>
                  <a:pt x="63935" y="115056"/>
                </a:moveTo>
                <a:cubicBezTo>
                  <a:pt x="10595" y="123628"/>
                  <a:pt x="4880" y="66478"/>
                  <a:pt x="7738" y="42666"/>
                </a:cubicBezTo>
                <a:cubicBezTo>
                  <a:pt x="14405" y="-6864"/>
                  <a:pt x="78223" y="2661"/>
                  <a:pt x="101083" y="27426"/>
                </a:cubicBezTo>
                <a:cubicBezTo>
                  <a:pt x="115370" y="42666"/>
                  <a:pt x="140135" y="83623"/>
                  <a:pt x="128705" y="135058"/>
                </a:cubicBezTo>
                <a:cubicBezTo>
                  <a:pt x="118228" y="186493"/>
                  <a:pt x="65840" y="217926"/>
                  <a:pt x="65840" y="217926"/>
                </a:cubicBezTo>
                <a:cubicBezTo>
                  <a:pt x="8690" y="176016"/>
                  <a:pt x="67745" y="136011"/>
                  <a:pt x="67745" y="136011"/>
                </a:cubicBezTo>
                <a:lnTo>
                  <a:pt x="63935" y="115056"/>
                </a:lnTo>
                <a:close/>
              </a:path>
            </a:pathLst>
          </a:custGeom>
          <a:solidFill>
            <a:srgbClr val="121F5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5" name="任意多边形: 形状 54" descr="2d56de86-cc67-4791-9f1f-47bf2b71adf8"/>
          <p:cNvSpPr/>
          <p:nvPr/>
        </p:nvSpPr>
        <p:spPr>
          <a:xfrm>
            <a:off x="11786745" y="4664218"/>
            <a:ext cx="197328" cy="197328"/>
          </a:xfrm>
          <a:custGeom>
            <a:gdLst>
              <a:gd name="connsiteX0" fmla="*/ 8890 w 152400"/>
              <a:gd name="connsiteY0" fmla="*/ 62230 h 152400"/>
              <a:gd name="connsiteX1" fmla="*/ 62230 w 152400"/>
              <a:gd name="connsiteY1" fmla="*/ 146050 h 152400"/>
              <a:gd name="connsiteX2" fmla="*/ 146050 w 152400"/>
              <a:gd name="connsiteY2" fmla="*/ 92710 h 152400"/>
              <a:gd name="connsiteX3" fmla="*/ 92710 w 152400"/>
              <a:gd name="connsiteY3" fmla="*/ 8890 h 152400"/>
              <a:gd name="connsiteX4" fmla="*/ 8890 w 152400"/>
              <a:gd name="connsiteY4" fmla="*/ 62230 h 15240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400" h="152400">
                <a:moveTo>
                  <a:pt x="8890" y="62230"/>
                </a:moveTo>
                <a:cubicBezTo>
                  <a:pt x="318" y="100330"/>
                  <a:pt x="24130" y="137478"/>
                  <a:pt x="62230" y="146050"/>
                </a:cubicBezTo>
                <a:cubicBezTo>
                  <a:pt x="100330" y="154623"/>
                  <a:pt x="137478" y="130810"/>
                  <a:pt x="146050" y="92710"/>
                </a:cubicBezTo>
                <a:cubicBezTo>
                  <a:pt x="154623" y="54610"/>
                  <a:pt x="130810" y="17463"/>
                  <a:pt x="92710" y="8890"/>
                </a:cubicBezTo>
                <a:cubicBezTo>
                  <a:pt x="54610" y="318"/>
                  <a:pt x="17463" y="24130"/>
                  <a:pt x="8890" y="62230"/>
                </a:cubicBezTo>
                <a:close/>
              </a:path>
            </a:pathLst>
          </a:custGeom>
          <a:solidFill>
            <a:srgbClr val="F7B75D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6" name="任意多边形: 形状 55" descr="cd5ddfe6-ebc1-49b8-ae9a-0baea3638867"/>
          <p:cNvSpPr/>
          <p:nvPr/>
        </p:nvSpPr>
        <p:spPr>
          <a:xfrm>
            <a:off x="11793317" y="4332255"/>
            <a:ext cx="61665" cy="49332"/>
          </a:xfrm>
          <a:custGeom>
            <a:gdLst>
              <a:gd name="connsiteX0" fmla="*/ 42867 w 47625"/>
              <a:gd name="connsiteY0" fmla="*/ 24289 h 38100"/>
              <a:gd name="connsiteX1" fmla="*/ 18102 w 47625"/>
              <a:gd name="connsiteY1" fmla="*/ 30004 h 38100"/>
              <a:gd name="connsiteX2" fmla="*/ 7624 w 47625"/>
              <a:gd name="connsiteY2" fmla="*/ 7144 h 38100"/>
              <a:gd name="connsiteX3" fmla="*/ 42867 w 47625"/>
              <a:gd name="connsiteY3" fmla="*/ 24289 h 3810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625" h="38100">
                <a:moveTo>
                  <a:pt x="42867" y="24289"/>
                </a:moveTo>
                <a:cubicBezTo>
                  <a:pt x="37152" y="31909"/>
                  <a:pt x="26674" y="34766"/>
                  <a:pt x="18102" y="30004"/>
                </a:cubicBezTo>
                <a:cubicBezTo>
                  <a:pt x="9530" y="25241"/>
                  <a:pt x="5720" y="15716"/>
                  <a:pt x="7624" y="7144"/>
                </a:cubicBezTo>
                <a:lnTo>
                  <a:pt x="42867" y="24289"/>
                </a:lnTo>
                <a:close/>
              </a:path>
            </a:pathLst>
          </a:custGeom>
          <a:solidFill>
            <a:srgbClr val="FFFE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7" name="任意多边形: 形状 56" descr="8986b9ee-7d59-4301-b3e3-6d4f1208df86"/>
          <p:cNvSpPr/>
          <p:nvPr/>
        </p:nvSpPr>
        <p:spPr>
          <a:xfrm>
            <a:off x="11721175" y="4707769"/>
            <a:ext cx="283659" cy="246660"/>
          </a:xfrm>
          <a:custGeom>
            <a:gdLst>
              <a:gd name="connsiteX0" fmla="*/ 7144 w 219075"/>
              <a:gd name="connsiteY0" fmla="*/ 64791 h 190500"/>
              <a:gd name="connsiteX1" fmla="*/ 214789 w 219075"/>
              <a:gd name="connsiteY1" fmla="*/ 184806 h 190500"/>
              <a:gd name="connsiteX2" fmla="*/ 190976 w 219075"/>
              <a:gd name="connsiteY2" fmla="*/ 16213 h 190500"/>
              <a:gd name="connsiteX3" fmla="*/ 56674 w 219075"/>
              <a:gd name="connsiteY3" fmla="*/ 27643 h 190500"/>
              <a:gd name="connsiteX4" fmla="*/ 7144 w 219075"/>
              <a:gd name="connsiteY4" fmla="*/ 64791 h 19050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9075" h="190500">
                <a:moveTo>
                  <a:pt x="7144" y="64791"/>
                </a:moveTo>
                <a:cubicBezTo>
                  <a:pt x="100489" y="145753"/>
                  <a:pt x="214789" y="184806"/>
                  <a:pt x="214789" y="184806"/>
                </a:cubicBezTo>
                <a:cubicBezTo>
                  <a:pt x="214789" y="184806"/>
                  <a:pt x="234791" y="66696"/>
                  <a:pt x="190976" y="16213"/>
                </a:cubicBezTo>
                <a:cubicBezTo>
                  <a:pt x="169069" y="-9504"/>
                  <a:pt x="56674" y="27643"/>
                  <a:pt x="56674" y="27643"/>
                </a:cubicBezTo>
                <a:lnTo>
                  <a:pt x="7144" y="64791"/>
                </a:lnTo>
                <a:close/>
              </a:path>
            </a:pathLst>
          </a:custGeom>
          <a:solidFill>
            <a:srgbClr val="F7B75D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8" name="任意多边形: 形状 57" descr="c081ac24-f082-43da-87d5-71fe081d61fe"/>
          <p:cNvSpPr/>
          <p:nvPr/>
        </p:nvSpPr>
        <p:spPr>
          <a:xfrm>
            <a:off x="11769234" y="4481933"/>
            <a:ext cx="86331" cy="86331"/>
          </a:xfrm>
          <a:custGeom>
            <a:gdLst>
              <a:gd name="connsiteX0" fmla="*/ 8127 w 66675"/>
              <a:gd name="connsiteY0" fmla="*/ 37278 h 66675"/>
              <a:gd name="connsiteX1" fmla="*/ 30987 w 66675"/>
              <a:gd name="connsiteY1" fmla="*/ 65853 h 66675"/>
              <a:gd name="connsiteX2" fmla="*/ 59562 w 66675"/>
              <a:gd name="connsiteY2" fmla="*/ 42993 h 66675"/>
              <a:gd name="connsiteX3" fmla="*/ 31939 w 66675"/>
              <a:gd name="connsiteY3" fmla="*/ 9655 h 66675"/>
              <a:gd name="connsiteX4" fmla="*/ 8127 w 66675"/>
              <a:gd name="connsiteY4" fmla="*/ 37278 h 66675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675" h="66675">
                <a:moveTo>
                  <a:pt x="8127" y="37278"/>
                </a:moveTo>
                <a:cubicBezTo>
                  <a:pt x="3364" y="50612"/>
                  <a:pt x="16699" y="63948"/>
                  <a:pt x="30987" y="65853"/>
                </a:cubicBezTo>
                <a:cubicBezTo>
                  <a:pt x="45274" y="67758"/>
                  <a:pt x="57657" y="57280"/>
                  <a:pt x="59562" y="42993"/>
                </a:cubicBezTo>
                <a:cubicBezTo>
                  <a:pt x="61467" y="28705"/>
                  <a:pt x="40512" y="-1775"/>
                  <a:pt x="31939" y="9655"/>
                </a:cubicBezTo>
                <a:cubicBezTo>
                  <a:pt x="24320" y="21085"/>
                  <a:pt x="12889" y="25848"/>
                  <a:pt x="8127" y="37278"/>
                </a:cubicBezTo>
                <a:close/>
              </a:path>
            </a:pathLst>
          </a:custGeom>
          <a:solidFill>
            <a:srgbClr val="F7B75D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9" name="任意多边形: 形状 58" descr="abfd8d28-f9ea-4450-befb-c487b0a8c4a9"/>
          <p:cNvSpPr/>
          <p:nvPr/>
        </p:nvSpPr>
        <p:spPr>
          <a:xfrm>
            <a:off x="11786540" y="4466444"/>
            <a:ext cx="184995" cy="295992"/>
          </a:xfrm>
          <a:custGeom>
            <a:gdLst>
              <a:gd name="connsiteX0" fmla="*/ 106204 w 142875"/>
              <a:gd name="connsiteY0" fmla="*/ 7330 h 228600"/>
              <a:gd name="connsiteX1" fmla="*/ 116681 w 142875"/>
              <a:gd name="connsiteY1" fmla="*/ 33047 h 228600"/>
              <a:gd name="connsiteX2" fmla="*/ 142399 w 142875"/>
              <a:gd name="connsiteY2" fmla="*/ 201640 h 228600"/>
              <a:gd name="connsiteX3" fmla="*/ 7144 w 142875"/>
              <a:gd name="connsiteY3" fmla="*/ 223547 h 228600"/>
              <a:gd name="connsiteX4" fmla="*/ 10954 w 142875"/>
              <a:gd name="connsiteY4" fmla="*/ 53050 h 228600"/>
              <a:gd name="connsiteX5" fmla="*/ 28099 w 142875"/>
              <a:gd name="connsiteY5" fmla="*/ 9235 h 228600"/>
              <a:gd name="connsiteX6" fmla="*/ 106204 w 142875"/>
              <a:gd name="connsiteY6" fmla="*/ 7330 h 22860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2875" h="228600">
                <a:moveTo>
                  <a:pt x="106204" y="7330"/>
                </a:moveTo>
                <a:cubicBezTo>
                  <a:pt x="111919" y="13997"/>
                  <a:pt x="115729" y="23522"/>
                  <a:pt x="116681" y="33047"/>
                </a:cubicBezTo>
                <a:cubicBezTo>
                  <a:pt x="116681" y="33047"/>
                  <a:pt x="110014" y="148300"/>
                  <a:pt x="142399" y="201640"/>
                </a:cubicBezTo>
                <a:cubicBezTo>
                  <a:pt x="155734" y="224500"/>
                  <a:pt x="7144" y="223547"/>
                  <a:pt x="7144" y="223547"/>
                </a:cubicBezTo>
                <a:lnTo>
                  <a:pt x="10954" y="53050"/>
                </a:lnTo>
                <a:cubicBezTo>
                  <a:pt x="10001" y="35905"/>
                  <a:pt x="16669" y="20665"/>
                  <a:pt x="28099" y="9235"/>
                </a:cubicBezTo>
                <a:cubicBezTo>
                  <a:pt x="28099" y="35905"/>
                  <a:pt x="80486" y="4472"/>
                  <a:pt x="106204" y="7330"/>
                </a:cubicBezTo>
                <a:close/>
              </a:path>
            </a:pathLst>
          </a:custGeom>
          <a:solidFill>
            <a:srgbClr val="F7B75D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60" name="任意多边形: 形状 59" descr="467b6995-1d04-48c4-b372-2616e3c8ceaa"/>
          <p:cNvSpPr/>
          <p:nvPr/>
        </p:nvSpPr>
        <p:spPr>
          <a:xfrm>
            <a:off x="11493015" y="4202759"/>
            <a:ext cx="406989" cy="332991"/>
          </a:xfrm>
          <a:custGeom>
            <a:gdLst>
              <a:gd name="connsiteX0" fmla="*/ 310039 w 314325"/>
              <a:gd name="connsiteY0" fmla="*/ 252889 h 257175"/>
              <a:gd name="connsiteX1" fmla="*/ 7144 w 314325"/>
              <a:gd name="connsiteY1" fmla="*/ 25241 h 257175"/>
              <a:gd name="connsiteX2" fmla="*/ 47149 w 314325"/>
              <a:gd name="connsiteY2" fmla="*/ 7144 h 257175"/>
              <a:gd name="connsiteX3" fmla="*/ 311944 w 314325"/>
              <a:gd name="connsiteY3" fmla="*/ 209074 h 257175"/>
              <a:gd name="connsiteX4" fmla="*/ 313849 w 314325"/>
              <a:gd name="connsiteY4" fmla="*/ 252889 h 257175"/>
              <a:gd name="connsiteX5" fmla="*/ 310039 w 314325"/>
              <a:gd name="connsiteY5" fmla="*/ 252889 h 257175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4325" h="257175">
                <a:moveTo>
                  <a:pt x="310039" y="252889"/>
                </a:moveTo>
                <a:cubicBezTo>
                  <a:pt x="283369" y="252889"/>
                  <a:pt x="105251" y="244316"/>
                  <a:pt x="7144" y="25241"/>
                </a:cubicBezTo>
                <a:lnTo>
                  <a:pt x="47149" y="7144"/>
                </a:lnTo>
                <a:cubicBezTo>
                  <a:pt x="139541" y="211931"/>
                  <a:pt x="305276" y="209074"/>
                  <a:pt x="311944" y="209074"/>
                </a:cubicBezTo>
                <a:lnTo>
                  <a:pt x="313849" y="252889"/>
                </a:lnTo>
                <a:cubicBezTo>
                  <a:pt x="312896" y="252889"/>
                  <a:pt x="311944" y="252889"/>
                  <a:pt x="310039" y="252889"/>
                </a:cubicBezTo>
                <a:close/>
              </a:path>
            </a:pathLst>
          </a:custGeom>
          <a:solidFill>
            <a:srgbClr val="F7B75D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61" name="任意多边形: 形状 60" descr="9f3d43b3-09ae-49e5-8c23-7723af5ed74b"/>
          <p:cNvSpPr/>
          <p:nvPr/>
        </p:nvSpPr>
        <p:spPr>
          <a:xfrm>
            <a:off x="11470815" y="4150015"/>
            <a:ext cx="110997" cy="110997"/>
          </a:xfrm>
          <a:custGeom>
            <a:gdLst>
              <a:gd name="connsiteX0" fmla="*/ 63341 w 85725"/>
              <a:gd name="connsiteY0" fmla="*/ 12636 h 85725"/>
              <a:gd name="connsiteX1" fmla="*/ 37624 w 85725"/>
              <a:gd name="connsiteY1" fmla="*/ 7874 h 85725"/>
              <a:gd name="connsiteX2" fmla="*/ 7144 w 85725"/>
              <a:gd name="connsiteY2" fmla="*/ 56451 h 85725"/>
              <a:gd name="connsiteX3" fmla="*/ 23336 w 85725"/>
              <a:gd name="connsiteY3" fmla="*/ 76454 h 85725"/>
              <a:gd name="connsiteX4" fmla="*/ 74771 w 85725"/>
              <a:gd name="connsiteY4" fmla="*/ 64071 h 85725"/>
              <a:gd name="connsiteX5" fmla="*/ 63341 w 85725"/>
              <a:gd name="connsiteY5" fmla="*/ 12636 h 85725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5725" h="85725">
                <a:moveTo>
                  <a:pt x="63341" y="12636"/>
                </a:moveTo>
                <a:cubicBezTo>
                  <a:pt x="55721" y="7874"/>
                  <a:pt x="46196" y="5969"/>
                  <a:pt x="37624" y="7874"/>
                </a:cubicBezTo>
                <a:lnTo>
                  <a:pt x="7144" y="56451"/>
                </a:lnTo>
                <a:cubicBezTo>
                  <a:pt x="10001" y="65024"/>
                  <a:pt x="15716" y="71691"/>
                  <a:pt x="23336" y="76454"/>
                </a:cubicBezTo>
                <a:cubicBezTo>
                  <a:pt x="41434" y="86931"/>
                  <a:pt x="64294" y="82169"/>
                  <a:pt x="74771" y="64071"/>
                </a:cubicBezTo>
                <a:cubicBezTo>
                  <a:pt x="86201" y="46926"/>
                  <a:pt x="80486" y="24066"/>
                  <a:pt x="63341" y="12636"/>
                </a:cubicBezTo>
                <a:close/>
              </a:path>
            </a:pathLst>
          </a:custGeom>
          <a:solidFill>
            <a:srgbClr val="F99AB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62" name="任意多边形: 形状 61" descr="b8856fad-ac70-49bb-997f-55c0d9724862"/>
          <p:cNvSpPr/>
          <p:nvPr/>
        </p:nvSpPr>
        <p:spPr>
          <a:xfrm>
            <a:off x="11744137" y="4986667"/>
            <a:ext cx="86331" cy="86331"/>
          </a:xfrm>
          <a:custGeom>
            <a:gdLst>
              <a:gd name="connsiteX0" fmla="*/ 8460 w 66675"/>
              <a:gd name="connsiteY0" fmla="*/ 43703 h 66675"/>
              <a:gd name="connsiteX1" fmla="*/ 43703 w 66675"/>
              <a:gd name="connsiteY1" fmla="*/ 62753 h 66675"/>
              <a:gd name="connsiteX2" fmla="*/ 62753 w 66675"/>
              <a:gd name="connsiteY2" fmla="*/ 27510 h 66675"/>
              <a:gd name="connsiteX3" fmla="*/ 27510 w 66675"/>
              <a:gd name="connsiteY3" fmla="*/ 8460 h 66675"/>
              <a:gd name="connsiteX4" fmla="*/ 8460 w 66675"/>
              <a:gd name="connsiteY4" fmla="*/ 43703 h 66675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675" h="66675">
                <a:moveTo>
                  <a:pt x="8460" y="43703"/>
                </a:moveTo>
                <a:cubicBezTo>
                  <a:pt x="13223" y="58943"/>
                  <a:pt x="28463" y="67515"/>
                  <a:pt x="43703" y="62753"/>
                </a:cubicBezTo>
                <a:cubicBezTo>
                  <a:pt x="58943" y="57990"/>
                  <a:pt x="67515" y="42750"/>
                  <a:pt x="62753" y="27510"/>
                </a:cubicBezTo>
                <a:cubicBezTo>
                  <a:pt x="57990" y="12270"/>
                  <a:pt x="42750" y="3698"/>
                  <a:pt x="27510" y="8460"/>
                </a:cubicBezTo>
                <a:cubicBezTo>
                  <a:pt x="12270" y="13223"/>
                  <a:pt x="3698" y="28463"/>
                  <a:pt x="8460" y="43703"/>
                </a:cubicBezTo>
                <a:close/>
              </a:path>
            </a:pathLst>
          </a:custGeom>
          <a:solidFill>
            <a:srgbClr val="121F5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63" name="任意多边形: 形状 62" descr="7a9f49db-685b-4b6f-ba2a-0021c4a02689"/>
          <p:cNvSpPr/>
          <p:nvPr/>
        </p:nvSpPr>
        <p:spPr>
          <a:xfrm>
            <a:off x="11637622" y="4990464"/>
            <a:ext cx="184995" cy="123330"/>
          </a:xfrm>
          <a:custGeom>
            <a:gdLst>
              <a:gd name="connsiteX0" fmla="*/ 22144 w 142875"/>
              <a:gd name="connsiteY0" fmla="*/ 91252 h 95250"/>
              <a:gd name="connsiteX1" fmla="*/ 125966 w 142875"/>
              <a:gd name="connsiteY1" fmla="*/ 60772 h 95250"/>
              <a:gd name="connsiteX2" fmla="*/ 140254 w 142875"/>
              <a:gd name="connsiteY2" fmla="*/ 35055 h 95250"/>
              <a:gd name="connsiteX3" fmla="*/ 140254 w 142875"/>
              <a:gd name="connsiteY3" fmla="*/ 35055 h 95250"/>
              <a:gd name="connsiteX4" fmla="*/ 105011 w 142875"/>
              <a:gd name="connsiteY4" fmla="*/ 7432 h 95250"/>
              <a:gd name="connsiteX5" fmla="*/ 13571 w 142875"/>
              <a:gd name="connsiteY5" fmla="*/ 66487 h 95250"/>
              <a:gd name="connsiteX6" fmla="*/ 18333 w 142875"/>
              <a:gd name="connsiteY6" fmla="*/ 91252 h 95250"/>
              <a:gd name="connsiteX7" fmla="*/ 22144 w 142875"/>
              <a:gd name="connsiteY7" fmla="*/ 91252 h 9525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2875" h="95250">
                <a:moveTo>
                  <a:pt x="22144" y="91252"/>
                </a:moveTo>
                <a:lnTo>
                  <a:pt x="125966" y="60772"/>
                </a:lnTo>
                <a:cubicBezTo>
                  <a:pt x="137396" y="57914"/>
                  <a:pt x="143111" y="45532"/>
                  <a:pt x="140254" y="35055"/>
                </a:cubicBezTo>
                <a:lnTo>
                  <a:pt x="140254" y="35055"/>
                </a:lnTo>
                <a:cubicBezTo>
                  <a:pt x="137396" y="23625"/>
                  <a:pt x="115488" y="4575"/>
                  <a:pt x="105011" y="7432"/>
                </a:cubicBezTo>
                <a:lnTo>
                  <a:pt x="13571" y="66487"/>
                </a:lnTo>
                <a:cubicBezTo>
                  <a:pt x="3094" y="73155"/>
                  <a:pt x="5951" y="89347"/>
                  <a:pt x="18333" y="91252"/>
                </a:cubicBezTo>
                <a:cubicBezTo>
                  <a:pt x="18333" y="92205"/>
                  <a:pt x="20238" y="92205"/>
                  <a:pt x="22144" y="91252"/>
                </a:cubicBezTo>
                <a:close/>
              </a:path>
            </a:pathLst>
          </a:custGeom>
          <a:solidFill>
            <a:srgbClr val="121F5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64" name="任意多边形: 形状 63" descr="a71c1e0d-4ed3-4042-9265-e57f5b7a93c8"/>
          <p:cNvSpPr/>
          <p:nvPr/>
        </p:nvSpPr>
        <p:spPr>
          <a:xfrm>
            <a:off x="11979768" y="5200810"/>
            <a:ext cx="86331" cy="86331"/>
          </a:xfrm>
          <a:custGeom>
            <a:gdLst>
              <a:gd name="connsiteX0" fmla="*/ 13168 w 66675"/>
              <a:gd name="connsiteY0" fmla="*/ 53576 h 66675"/>
              <a:gd name="connsiteX1" fmla="*/ 53173 w 66675"/>
              <a:gd name="connsiteY1" fmla="*/ 58338 h 66675"/>
              <a:gd name="connsiteX2" fmla="*/ 57935 w 66675"/>
              <a:gd name="connsiteY2" fmla="*/ 18333 h 66675"/>
              <a:gd name="connsiteX3" fmla="*/ 17930 w 66675"/>
              <a:gd name="connsiteY3" fmla="*/ 13571 h 66675"/>
              <a:gd name="connsiteX4" fmla="*/ 13168 w 66675"/>
              <a:gd name="connsiteY4" fmla="*/ 53576 h 66675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675" h="66675">
                <a:moveTo>
                  <a:pt x="13168" y="53576"/>
                </a:moveTo>
                <a:cubicBezTo>
                  <a:pt x="22693" y="65959"/>
                  <a:pt x="40790" y="68816"/>
                  <a:pt x="53173" y="58338"/>
                </a:cubicBezTo>
                <a:cubicBezTo>
                  <a:pt x="65555" y="48813"/>
                  <a:pt x="68412" y="30716"/>
                  <a:pt x="57935" y="18333"/>
                </a:cubicBezTo>
                <a:cubicBezTo>
                  <a:pt x="48410" y="5951"/>
                  <a:pt x="30312" y="3093"/>
                  <a:pt x="17930" y="13571"/>
                </a:cubicBezTo>
                <a:cubicBezTo>
                  <a:pt x="5548" y="23096"/>
                  <a:pt x="3643" y="41193"/>
                  <a:pt x="13168" y="53576"/>
                </a:cubicBezTo>
                <a:close/>
              </a:path>
            </a:pathLst>
          </a:custGeom>
          <a:solidFill>
            <a:srgbClr val="121F5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65" name="任意多边形: 形状 64" descr="df14c090-c5ec-4f57-ae1a-51efdc30f7a7"/>
          <p:cNvSpPr/>
          <p:nvPr/>
        </p:nvSpPr>
        <p:spPr>
          <a:xfrm>
            <a:off x="11902970" y="5209593"/>
            <a:ext cx="160329" cy="160329"/>
          </a:xfrm>
          <a:custGeom>
            <a:gdLst>
              <a:gd name="connsiteX0" fmla="*/ 26760 w 123825"/>
              <a:gd name="connsiteY0" fmla="*/ 118230 h 123825"/>
              <a:gd name="connsiteX1" fmla="*/ 112485 w 123825"/>
              <a:gd name="connsiteY1" fmla="*/ 51555 h 123825"/>
              <a:gd name="connsiteX2" fmla="*/ 116295 w 123825"/>
              <a:gd name="connsiteY2" fmla="*/ 22027 h 123825"/>
              <a:gd name="connsiteX3" fmla="*/ 116295 w 123825"/>
              <a:gd name="connsiteY3" fmla="*/ 22027 h 123825"/>
              <a:gd name="connsiteX4" fmla="*/ 73433 w 123825"/>
              <a:gd name="connsiteY4" fmla="*/ 9645 h 123825"/>
              <a:gd name="connsiteX5" fmla="*/ 9615 w 123825"/>
              <a:gd name="connsiteY5" fmla="*/ 98227 h 123825"/>
              <a:gd name="connsiteX6" fmla="*/ 22950 w 123825"/>
              <a:gd name="connsiteY6" fmla="*/ 120135 h 123825"/>
              <a:gd name="connsiteX7" fmla="*/ 26760 w 123825"/>
              <a:gd name="connsiteY7" fmla="*/ 118230 h 123825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3825" h="123825">
                <a:moveTo>
                  <a:pt x="26760" y="118230"/>
                </a:moveTo>
                <a:lnTo>
                  <a:pt x="112485" y="51555"/>
                </a:lnTo>
                <a:cubicBezTo>
                  <a:pt x="122010" y="44887"/>
                  <a:pt x="122963" y="31552"/>
                  <a:pt x="116295" y="22027"/>
                </a:cubicBezTo>
                <a:lnTo>
                  <a:pt x="116295" y="22027"/>
                </a:lnTo>
                <a:cubicBezTo>
                  <a:pt x="109628" y="13455"/>
                  <a:pt x="82005" y="2025"/>
                  <a:pt x="73433" y="9645"/>
                </a:cubicBezTo>
                <a:lnTo>
                  <a:pt x="9615" y="98227"/>
                </a:lnTo>
                <a:cubicBezTo>
                  <a:pt x="2948" y="107752"/>
                  <a:pt x="10568" y="122040"/>
                  <a:pt x="22950" y="120135"/>
                </a:cubicBezTo>
                <a:cubicBezTo>
                  <a:pt x="22950" y="120135"/>
                  <a:pt x="24855" y="119182"/>
                  <a:pt x="26760" y="118230"/>
                </a:cubicBezTo>
                <a:close/>
              </a:path>
            </a:pathLst>
          </a:custGeom>
          <a:solidFill>
            <a:srgbClr val="121F5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66" name="任意多边形: 形状 65" descr="1d615ca5-00d6-4622-ab57-4b4bc06389a3"/>
          <p:cNvSpPr/>
          <p:nvPr/>
        </p:nvSpPr>
        <p:spPr>
          <a:xfrm>
            <a:off x="11800106" y="4699778"/>
            <a:ext cx="160329" cy="36999"/>
          </a:xfrm>
          <a:custGeom>
            <a:gdLst>
              <a:gd name="connsiteX0" fmla="*/ 43339 w 123825"/>
              <a:gd name="connsiteY0" fmla="*/ 30004 h 28575"/>
              <a:gd name="connsiteX1" fmla="*/ 7144 w 123825"/>
              <a:gd name="connsiteY1" fmla="*/ 26194 h 28575"/>
              <a:gd name="connsiteX2" fmla="*/ 8096 w 123825"/>
              <a:gd name="connsiteY2" fmla="*/ 20479 h 28575"/>
              <a:gd name="connsiteX3" fmla="*/ 114776 w 123825"/>
              <a:gd name="connsiteY3" fmla="*/ 7144 h 28575"/>
              <a:gd name="connsiteX4" fmla="*/ 117634 w 123825"/>
              <a:gd name="connsiteY4" fmla="*/ 12859 h 28575"/>
              <a:gd name="connsiteX5" fmla="*/ 43339 w 123825"/>
              <a:gd name="connsiteY5" fmla="*/ 30004 h 28575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3825" h="28575">
                <a:moveTo>
                  <a:pt x="43339" y="30004"/>
                </a:moveTo>
                <a:cubicBezTo>
                  <a:pt x="31909" y="30004"/>
                  <a:pt x="19526" y="29051"/>
                  <a:pt x="7144" y="26194"/>
                </a:cubicBezTo>
                <a:lnTo>
                  <a:pt x="8096" y="20479"/>
                </a:lnTo>
                <a:cubicBezTo>
                  <a:pt x="68104" y="33814"/>
                  <a:pt x="114776" y="8096"/>
                  <a:pt x="114776" y="7144"/>
                </a:cubicBezTo>
                <a:lnTo>
                  <a:pt x="117634" y="12859"/>
                </a:lnTo>
                <a:cubicBezTo>
                  <a:pt x="116681" y="13811"/>
                  <a:pt x="87154" y="30004"/>
                  <a:pt x="43339" y="30004"/>
                </a:cubicBezTo>
                <a:close/>
              </a:path>
            </a:pathLst>
          </a:custGeom>
          <a:solidFill>
            <a:srgbClr val="F7A93E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67" name="任意多边形: 形状 66" descr="f043262f-2e42-454f-bd2c-ba0a5d18041c"/>
          <p:cNvSpPr/>
          <p:nvPr/>
        </p:nvSpPr>
        <p:spPr>
          <a:xfrm>
            <a:off x="11324258" y="3560579"/>
            <a:ext cx="283659" cy="283659"/>
          </a:xfrm>
          <a:custGeom>
            <a:gdLst>
              <a:gd name="connsiteX0" fmla="*/ 68898 w 219075"/>
              <a:gd name="connsiteY0" fmla="*/ 201168 h 219075"/>
              <a:gd name="connsiteX1" fmla="*/ 85090 w 219075"/>
              <a:gd name="connsiteY1" fmla="*/ 184976 h 219075"/>
              <a:gd name="connsiteX2" fmla="*/ 111761 w 219075"/>
              <a:gd name="connsiteY2" fmla="*/ 211646 h 219075"/>
              <a:gd name="connsiteX3" fmla="*/ 129858 w 219075"/>
              <a:gd name="connsiteY3" fmla="*/ 216408 h 219075"/>
              <a:gd name="connsiteX4" fmla="*/ 153671 w 219075"/>
              <a:gd name="connsiteY4" fmla="*/ 192596 h 219075"/>
              <a:gd name="connsiteX5" fmla="*/ 135573 w 219075"/>
              <a:gd name="connsiteY5" fmla="*/ 174498 h 219075"/>
              <a:gd name="connsiteX6" fmla="*/ 136525 w 219075"/>
              <a:gd name="connsiteY6" fmla="*/ 160211 h 219075"/>
              <a:gd name="connsiteX7" fmla="*/ 162243 w 219075"/>
              <a:gd name="connsiteY7" fmla="*/ 134493 h 219075"/>
              <a:gd name="connsiteX8" fmla="*/ 176530 w 219075"/>
              <a:gd name="connsiteY8" fmla="*/ 132588 h 219075"/>
              <a:gd name="connsiteX9" fmla="*/ 194628 w 219075"/>
              <a:gd name="connsiteY9" fmla="*/ 150686 h 219075"/>
              <a:gd name="connsiteX10" fmla="*/ 214630 w 219075"/>
              <a:gd name="connsiteY10" fmla="*/ 130683 h 219075"/>
              <a:gd name="connsiteX11" fmla="*/ 212725 w 219075"/>
              <a:gd name="connsiteY11" fmla="*/ 108776 h 219075"/>
              <a:gd name="connsiteX12" fmla="*/ 186055 w 219075"/>
              <a:gd name="connsiteY12" fmla="*/ 82106 h 219075"/>
              <a:gd name="connsiteX13" fmla="*/ 198438 w 219075"/>
              <a:gd name="connsiteY13" fmla="*/ 69723 h 219075"/>
              <a:gd name="connsiteX14" fmla="*/ 198438 w 219075"/>
              <a:gd name="connsiteY14" fmla="*/ 51626 h 219075"/>
              <a:gd name="connsiteX15" fmla="*/ 168911 w 219075"/>
              <a:gd name="connsiteY15" fmla="*/ 22098 h 219075"/>
              <a:gd name="connsiteX16" fmla="*/ 150813 w 219075"/>
              <a:gd name="connsiteY16" fmla="*/ 22098 h 219075"/>
              <a:gd name="connsiteX17" fmla="*/ 138430 w 219075"/>
              <a:gd name="connsiteY17" fmla="*/ 34481 h 219075"/>
              <a:gd name="connsiteX18" fmla="*/ 114618 w 219075"/>
              <a:gd name="connsiteY18" fmla="*/ 10668 h 219075"/>
              <a:gd name="connsiteX19" fmla="*/ 95568 w 219075"/>
              <a:gd name="connsiteY19" fmla="*/ 11621 h 219075"/>
              <a:gd name="connsiteX20" fmla="*/ 75565 w 219075"/>
              <a:gd name="connsiteY20" fmla="*/ 31623 h 219075"/>
              <a:gd name="connsiteX21" fmla="*/ 87948 w 219075"/>
              <a:gd name="connsiteY21" fmla="*/ 44006 h 219075"/>
              <a:gd name="connsiteX22" fmla="*/ 91758 w 219075"/>
              <a:gd name="connsiteY22" fmla="*/ 64008 h 219075"/>
              <a:gd name="connsiteX23" fmla="*/ 66040 w 219075"/>
              <a:gd name="connsiteY23" fmla="*/ 89726 h 219075"/>
              <a:gd name="connsiteX24" fmla="*/ 46038 w 219075"/>
              <a:gd name="connsiteY24" fmla="*/ 84963 h 219075"/>
              <a:gd name="connsiteX25" fmla="*/ 33655 w 219075"/>
              <a:gd name="connsiteY25" fmla="*/ 72581 h 219075"/>
              <a:gd name="connsiteX26" fmla="*/ 9843 w 219075"/>
              <a:gd name="connsiteY26" fmla="*/ 96393 h 219075"/>
              <a:gd name="connsiteX27" fmla="*/ 12700 w 219075"/>
              <a:gd name="connsiteY27" fmla="*/ 112586 h 219075"/>
              <a:gd name="connsiteX28" fmla="*/ 36513 w 219075"/>
              <a:gd name="connsiteY28" fmla="*/ 136398 h 219075"/>
              <a:gd name="connsiteX29" fmla="*/ 20321 w 219075"/>
              <a:gd name="connsiteY29" fmla="*/ 152591 h 219075"/>
              <a:gd name="connsiteX30" fmla="*/ 20321 w 219075"/>
              <a:gd name="connsiteY30" fmla="*/ 169736 h 219075"/>
              <a:gd name="connsiteX31" fmla="*/ 49848 w 219075"/>
              <a:gd name="connsiteY31" fmla="*/ 199263 h 219075"/>
              <a:gd name="connsiteX32" fmla="*/ 68898 w 219075"/>
              <a:gd name="connsiteY32" fmla="*/ 201168 h 219075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219075" h="219075">
                <a:moveTo>
                  <a:pt x="68898" y="201168"/>
                </a:moveTo>
                <a:lnTo>
                  <a:pt x="85090" y="184976"/>
                </a:lnTo>
                <a:lnTo>
                  <a:pt x="111761" y="211646"/>
                </a:lnTo>
                <a:cubicBezTo>
                  <a:pt x="117475" y="217361"/>
                  <a:pt x="125096" y="221171"/>
                  <a:pt x="129858" y="216408"/>
                </a:cubicBezTo>
                <a:lnTo>
                  <a:pt x="153671" y="192596"/>
                </a:lnTo>
                <a:lnTo>
                  <a:pt x="135573" y="174498"/>
                </a:lnTo>
                <a:cubicBezTo>
                  <a:pt x="129858" y="168783"/>
                  <a:pt x="131763" y="164973"/>
                  <a:pt x="136525" y="160211"/>
                </a:cubicBezTo>
                <a:lnTo>
                  <a:pt x="162243" y="134493"/>
                </a:lnTo>
                <a:cubicBezTo>
                  <a:pt x="167005" y="129731"/>
                  <a:pt x="171768" y="127826"/>
                  <a:pt x="176530" y="132588"/>
                </a:cubicBezTo>
                <a:lnTo>
                  <a:pt x="194628" y="150686"/>
                </a:lnTo>
                <a:lnTo>
                  <a:pt x="214630" y="130683"/>
                </a:lnTo>
                <a:cubicBezTo>
                  <a:pt x="219393" y="125921"/>
                  <a:pt x="218440" y="114491"/>
                  <a:pt x="212725" y="108776"/>
                </a:cubicBezTo>
                <a:lnTo>
                  <a:pt x="186055" y="82106"/>
                </a:lnTo>
                <a:lnTo>
                  <a:pt x="198438" y="69723"/>
                </a:lnTo>
                <a:cubicBezTo>
                  <a:pt x="203200" y="64961"/>
                  <a:pt x="204153" y="57341"/>
                  <a:pt x="198438" y="51626"/>
                </a:cubicBezTo>
                <a:lnTo>
                  <a:pt x="168911" y="22098"/>
                </a:lnTo>
                <a:cubicBezTo>
                  <a:pt x="163196" y="16383"/>
                  <a:pt x="155575" y="17336"/>
                  <a:pt x="150813" y="22098"/>
                </a:cubicBezTo>
                <a:lnTo>
                  <a:pt x="138430" y="34481"/>
                </a:lnTo>
                <a:lnTo>
                  <a:pt x="114618" y="10668"/>
                </a:lnTo>
                <a:cubicBezTo>
                  <a:pt x="108903" y="4953"/>
                  <a:pt x="100330" y="6858"/>
                  <a:pt x="95568" y="11621"/>
                </a:cubicBezTo>
                <a:lnTo>
                  <a:pt x="75565" y="31623"/>
                </a:lnTo>
                <a:lnTo>
                  <a:pt x="87948" y="44006"/>
                </a:lnTo>
                <a:cubicBezTo>
                  <a:pt x="93663" y="49721"/>
                  <a:pt x="96521" y="59246"/>
                  <a:pt x="91758" y="64008"/>
                </a:cubicBezTo>
                <a:lnTo>
                  <a:pt x="66040" y="89726"/>
                </a:lnTo>
                <a:cubicBezTo>
                  <a:pt x="61278" y="94488"/>
                  <a:pt x="51753" y="90678"/>
                  <a:pt x="46038" y="84963"/>
                </a:cubicBezTo>
                <a:lnTo>
                  <a:pt x="33655" y="72581"/>
                </a:lnTo>
                <a:lnTo>
                  <a:pt x="9843" y="96393"/>
                </a:lnTo>
                <a:cubicBezTo>
                  <a:pt x="5080" y="101156"/>
                  <a:pt x="6986" y="106871"/>
                  <a:pt x="12700" y="112586"/>
                </a:cubicBezTo>
                <a:lnTo>
                  <a:pt x="36513" y="136398"/>
                </a:lnTo>
                <a:lnTo>
                  <a:pt x="20321" y="152591"/>
                </a:lnTo>
                <a:cubicBezTo>
                  <a:pt x="15558" y="157353"/>
                  <a:pt x="15558" y="164973"/>
                  <a:pt x="20321" y="169736"/>
                </a:cubicBezTo>
                <a:lnTo>
                  <a:pt x="49848" y="199263"/>
                </a:lnTo>
                <a:cubicBezTo>
                  <a:pt x="56515" y="205931"/>
                  <a:pt x="64136" y="205931"/>
                  <a:pt x="68898" y="201168"/>
                </a:cubicBezTo>
                <a:close/>
              </a:path>
            </a:pathLst>
          </a:custGeom>
          <a:solidFill>
            <a:srgbClr val="8EDEF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68" name="任意多边形: 形状 67" descr="b500b81a-c06e-419a-ba1a-d2296d247623"/>
          <p:cNvSpPr/>
          <p:nvPr/>
        </p:nvSpPr>
        <p:spPr>
          <a:xfrm>
            <a:off x="11137660" y="3369954"/>
            <a:ext cx="283659" cy="283659"/>
          </a:xfrm>
          <a:custGeom>
            <a:gdLst>
              <a:gd name="connsiteX0" fmla="*/ 198724 w 219075"/>
              <a:gd name="connsiteY0" fmla="*/ 158843 h 219075"/>
              <a:gd name="connsiteX1" fmla="*/ 182531 w 219075"/>
              <a:gd name="connsiteY1" fmla="*/ 142651 h 219075"/>
              <a:gd name="connsiteX2" fmla="*/ 210153 w 219075"/>
              <a:gd name="connsiteY2" fmla="*/ 115028 h 219075"/>
              <a:gd name="connsiteX3" fmla="*/ 216821 w 219075"/>
              <a:gd name="connsiteY3" fmla="*/ 95026 h 219075"/>
              <a:gd name="connsiteX4" fmla="*/ 192056 w 219075"/>
              <a:gd name="connsiteY4" fmla="*/ 70261 h 219075"/>
              <a:gd name="connsiteX5" fmla="*/ 172053 w 219075"/>
              <a:gd name="connsiteY5" fmla="*/ 90263 h 219075"/>
              <a:gd name="connsiteX6" fmla="*/ 160624 w 219075"/>
              <a:gd name="connsiteY6" fmla="*/ 89311 h 219075"/>
              <a:gd name="connsiteX7" fmla="*/ 134906 w 219075"/>
              <a:gd name="connsiteY7" fmla="*/ 63593 h 219075"/>
              <a:gd name="connsiteX8" fmla="*/ 131096 w 219075"/>
              <a:gd name="connsiteY8" fmla="*/ 49306 h 219075"/>
              <a:gd name="connsiteX9" fmla="*/ 151099 w 219075"/>
              <a:gd name="connsiteY9" fmla="*/ 29303 h 219075"/>
              <a:gd name="connsiteX10" fmla="*/ 131096 w 219075"/>
              <a:gd name="connsiteY10" fmla="*/ 9301 h 219075"/>
              <a:gd name="connsiteX11" fmla="*/ 109188 w 219075"/>
              <a:gd name="connsiteY11" fmla="*/ 14063 h 219075"/>
              <a:gd name="connsiteX12" fmla="*/ 81566 w 219075"/>
              <a:gd name="connsiteY12" fmla="*/ 41686 h 219075"/>
              <a:gd name="connsiteX13" fmla="*/ 67278 w 219075"/>
              <a:gd name="connsiteY13" fmla="*/ 27398 h 219075"/>
              <a:gd name="connsiteX14" fmla="*/ 48228 w 219075"/>
              <a:gd name="connsiteY14" fmla="*/ 24541 h 219075"/>
              <a:gd name="connsiteX15" fmla="*/ 18701 w 219075"/>
              <a:gd name="connsiteY15" fmla="*/ 54068 h 219075"/>
              <a:gd name="connsiteX16" fmla="*/ 19653 w 219075"/>
              <a:gd name="connsiteY16" fmla="*/ 74071 h 219075"/>
              <a:gd name="connsiteX17" fmla="*/ 33941 w 219075"/>
              <a:gd name="connsiteY17" fmla="*/ 88358 h 219075"/>
              <a:gd name="connsiteX18" fmla="*/ 11081 w 219075"/>
              <a:gd name="connsiteY18" fmla="*/ 111218 h 219075"/>
              <a:gd name="connsiteX19" fmla="*/ 11081 w 219075"/>
              <a:gd name="connsiteY19" fmla="*/ 128363 h 219075"/>
              <a:gd name="connsiteX20" fmla="*/ 31083 w 219075"/>
              <a:gd name="connsiteY20" fmla="*/ 148366 h 219075"/>
              <a:gd name="connsiteX21" fmla="*/ 42513 w 219075"/>
              <a:gd name="connsiteY21" fmla="*/ 136936 h 219075"/>
              <a:gd name="connsiteX22" fmla="*/ 64421 w 219075"/>
              <a:gd name="connsiteY22" fmla="*/ 132173 h 219075"/>
              <a:gd name="connsiteX23" fmla="*/ 90138 w 219075"/>
              <a:gd name="connsiteY23" fmla="*/ 157891 h 219075"/>
              <a:gd name="connsiteX24" fmla="*/ 83471 w 219075"/>
              <a:gd name="connsiteY24" fmla="*/ 177893 h 219075"/>
              <a:gd name="connsiteX25" fmla="*/ 72041 w 219075"/>
              <a:gd name="connsiteY25" fmla="*/ 189323 h 219075"/>
              <a:gd name="connsiteX26" fmla="*/ 96806 w 219075"/>
              <a:gd name="connsiteY26" fmla="*/ 214088 h 219075"/>
              <a:gd name="connsiteX27" fmla="*/ 112046 w 219075"/>
              <a:gd name="connsiteY27" fmla="*/ 212183 h 219075"/>
              <a:gd name="connsiteX28" fmla="*/ 134906 w 219075"/>
              <a:gd name="connsiteY28" fmla="*/ 189323 h 219075"/>
              <a:gd name="connsiteX29" fmla="*/ 151099 w 219075"/>
              <a:gd name="connsiteY29" fmla="*/ 205516 h 219075"/>
              <a:gd name="connsiteX30" fmla="*/ 169196 w 219075"/>
              <a:gd name="connsiteY30" fmla="*/ 204563 h 219075"/>
              <a:gd name="connsiteX31" fmla="*/ 198724 w 219075"/>
              <a:gd name="connsiteY31" fmla="*/ 175036 h 219075"/>
              <a:gd name="connsiteX32" fmla="*/ 198724 w 219075"/>
              <a:gd name="connsiteY32" fmla="*/ 158843 h 219075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219075" h="219075">
                <a:moveTo>
                  <a:pt x="198724" y="158843"/>
                </a:moveTo>
                <a:lnTo>
                  <a:pt x="182531" y="142651"/>
                </a:lnTo>
                <a:lnTo>
                  <a:pt x="210153" y="115028"/>
                </a:lnTo>
                <a:cubicBezTo>
                  <a:pt x="215868" y="109313"/>
                  <a:pt x="221583" y="99788"/>
                  <a:pt x="216821" y="95026"/>
                </a:cubicBezTo>
                <a:lnTo>
                  <a:pt x="192056" y="70261"/>
                </a:lnTo>
                <a:lnTo>
                  <a:pt x="172053" y="90263"/>
                </a:lnTo>
                <a:cubicBezTo>
                  <a:pt x="166338" y="95978"/>
                  <a:pt x="165386" y="94073"/>
                  <a:pt x="160624" y="89311"/>
                </a:cubicBezTo>
                <a:lnTo>
                  <a:pt x="134906" y="63593"/>
                </a:lnTo>
                <a:cubicBezTo>
                  <a:pt x="130143" y="58831"/>
                  <a:pt x="126333" y="55021"/>
                  <a:pt x="131096" y="49306"/>
                </a:cubicBezTo>
                <a:lnTo>
                  <a:pt x="151099" y="29303"/>
                </a:lnTo>
                <a:lnTo>
                  <a:pt x="131096" y="9301"/>
                </a:lnTo>
                <a:cubicBezTo>
                  <a:pt x="126333" y="4538"/>
                  <a:pt x="114903" y="8348"/>
                  <a:pt x="109188" y="14063"/>
                </a:cubicBezTo>
                <a:lnTo>
                  <a:pt x="81566" y="41686"/>
                </a:lnTo>
                <a:lnTo>
                  <a:pt x="67278" y="27398"/>
                </a:lnTo>
                <a:cubicBezTo>
                  <a:pt x="62516" y="22636"/>
                  <a:pt x="53943" y="19778"/>
                  <a:pt x="48228" y="24541"/>
                </a:cubicBezTo>
                <a:lnTo>
                  <a:pt x="18701" y="54068"/>
                </a:lnTo>
                <a:cubicBezTo>
                  <a:pt x="12986" y="59783"/>
                  <a:pt x="14891" y="69308"/>
                  <a:pt x="19653" y="74071"/>
                </a:cubicBezTo>
                <a:lnTo>
                  <a:pt x="33941" y="88358"/>
                </a:lnTo>
                <a:lnTo>
                  <a:pt x="11081" y="111218"/>
                </a:lnTo>
                <a:cubicBezTo>
                  <a:pt x="5366" y="116933"/>
                  <a:pt x="6318" y="123601"/>
                  <a:pt x="11081" y="128363"/>
                </a:cubicBezTo>
                <a:lnTo>
                  <a:pt x="31083" y="148366"/>
                </a:lnTo>
                <a:lnTo>
                  <a:pt x="42513" y="136936"/>
                </a:lnTo>
                <a:cubicBezTo>
                  <a:pt x="48228" y="131221"/>
                  <a:pt x="59658" y="127411"/>
                  <a:pt x="64421" y="132173"/>
                </a:cubicBezTo>
                <a:lnTo>
                  <a:pt x="90138" y="157891"/>
                </a:lnTo>
                <a:cubicBezTo>
                  <a:pt x="94901" y="162653"/>
                  <a:pt x="88233" y="172178"/>
                  <a:pt x="83471" y="177893"/>
                </a:cubicBezTo>
                <a:lnTo>
                  <a:pt x="72041" y="189323"/>
                </a:lnTo>
                <a:lnTo>
                  <a:pt x="96806" y="214088"/>
                </a:lnTo>
                <a:cubicBezTo>
                  <a:pt x="101568" y="218851"/>
                  <a:pt x="106331" y="216946"/>
                  <a:pt x="112046" y="212183"/>
                </a:cubicBezTo>
                <a:lnTo>
                  <a:pt x="134906" y="189323"/>
                </a:lnTo>
                <a:lnTo>
                  <a:pt x="151099" y="205516"/>
                </a:lnTo>
                <a:cubicBezTo>
                  <a:pt x="155861" y="210278"/>
                  <a:pt x="164433" y="210278"/>
                  <a:pt x="169196" y="204563"/>
                </a:cubicBezTo>
                <a:lnTo>
                  <a:pt x="198724" y="175036"/>
                </a:lnTo>
                <a:cubicBezTo>
                  <a:pt x="204438" y="170273"/>
                  <a:pt x="203486" y="163606"/>
                  <a:pt x="198724" y="158843"/>
                </a:cubicBezTo>
                <a:close/>
              </a:path>
            </a:pathLst>
          </a:custGeom>
          <a:solidFill>
            <a:srgbClr val="B8B9F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69" name="任意多边形: 形状 68" descr="82fc41a7-1dae-40e8-8360-e8c3e845a29c"/>
          <p:cNvSpPr/>
          <p:nvPr/>
        </p:nvSpPr>
        <p:spPr>
          <a:xfrm>
            <a:off x="11388183" y="3673672"/>
            <a:ext cx="61665" cy="61665"/>
          </a:xfrm>
          <a:custGeom>
            <a:gdLst>
              <a:gd name="connsiteX0" fmla="*/ 47149 w 47625"/>
              <a:gd name="connsiteY0" fmla="*/ 8096 h 47625"/>
              <a:gd name="connsiteX1" fmla="*/ 47149 w 47625"/>
              <a:gd name="connsiteY1" fmla="*/ 41434 h 47625"/>
              <a:gd name="connsiteX2" fmla="*/ 45244 w 47625"/>
              <a:gd name="connsiteY2" fmla="*/ 46196 h 47625"/>
              <a:gd name="connsiteX3" fmla="*/ 40481 w 47625"/>
              <a:gd name="connsiteY3" fmla="*/ 48101 h 47625"/>
              <a:gd name="connsiteX4" fmla="*/ 7144 w 47625"/>
              <a:gd name="connsiteY4" fmla="*/ 47149 h 47625"/>
              <a:gd name="connsiteX5" fmla="*/ 7144 w 47625"/>
              <a:gd name="connsiteY5" fmla="*/ 32861 h 47625"/>
              <a:gd name="connsiteX6" fmla="*/ 32861 w 47625"/>
              <a:gd name="connsiteY6" fmla="*/ 32861 h 47625"/>
              <a:gd name="connsiteX7" fmla="*/ 32861 w 47625"/>
              <a:gd name="connsiteY7" fmla="*/ 7144 h 47625"/>
              <a:gd name="connsiteX8" fmla="*/ 47149 w 47625"/>
              <a:gd name="connsiteY8" fmla="*/ 8096 h 47625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7625" h="47625">
                <a:moveTo>
                  <a:pt x="47149" y="8096"/>
                </a:moveTo>
                <a:lnTo>
                  <a:pt x="47149" y="41434"/>
                </a:lnTo>
                <a:cubicBezTo>
                  <a:pt x="47149" y="43339"/>
                  <a:pt x="46196" y="45244"/>
                  <a:pt x="45244" y="46196"/>
                </a:cubicBezTo>
                <a:cubicBezTo>
                  <a:pt x="44291" y="47149"/>
                  <a:pt x="42386" y="48101"/>
                  <a:pt x="40481" y="48101"/>
                </a:cubicBezTo>
                <a:lnTo>
                  <a:pt x="7144" y="47149"/>
                </a:lnTo>
                <a:lnTo>
                  <a:pt x="7144" y="32861"/>
                </a:lnTo>
                <a:lnTo>
                  <a:pt x="32861" y="32861"/>
                </a:lnTo>
                <a:lnTo>
                  <a:pt x="32861" y="7144"/>
                </a:lnTo>
                <a:lnTo>
                  <a:pt x="47149" y="8096"/>
                </a:lnTo>
                <a:close/>
              </a:path>
            </a:pathLst>
          </a:custGeom>
          <a:solidFill>
            <a:srgbClr val="2747B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0" name="任意多边形: 形状 69" descr="5390f2ee-f299-4872-87aa-9a9c697013a5"/>
          <p:cNvSpPr/>
          <p:nvPr/>
        </p:nvSpPr>
        <p:spPr>
          <a:xfrm>
            <a:off x="11283840" y="3571054"/>
            <a:ext cx="172662" cy="172662"/>
          </a:xfrm>
          <a:custGeom>
            <a:gdLst>
              <a:gd name="connsiteX0" fmla="*/ 10103 w 133350"/>
              <a:gd name="connsiteY0" fmla="*/ 20205 h 133350"/>
              <a:gd name="connsiteX1" fmla="*/ 20205 w 133350"/>
              <a:gd name="connsiteY1" fmla="*/ 10103 h 133350"/>
              <a:gd name="connsiteX2" fmla="*/ 125947 w 133350"/>
              <a:gd name="connsiteY2" fmla="*/ 115844 h 133350"/>
              <a:gd name="connsiteX3" fmla="*/ 115844 w 133350"/>
              <a:gd name="connsiteY3" fmla="*/ 125947 h 13335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3350" h="133350">
                <a:moveTo>
                  <a:pt x="10103" y="20205"/>
                </a:moveTo>
                <a:lnTo>
                  <a:pt x="20205" y="10103"/>
                </a:lnTo>
                <a:lnTo>
                  <a:pt x="125947" y="115844"/>
                </a:lnTo>
                <a:lnTo>
                  <a:pt x="115844" y="125947"/>
                </a:lnTo>
                <a:close/>
              </a:path>
            </a:pathLst>
          </a:custGeom>
          <a:solidFill>
            <a:srgbClr val="2747B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1" name="任意多边形: 形状 70" descr="1fbec3e3-2b5c-40bb-919c-0ec258f0fd4f"/>
          <p:cNvSpPr/>
          <p:nvPr/>
        </p:nvSpPr>
        <p:spPr>
          <a:xfrm>
            <a:off x="11314185" y="3489911"/>
            <a:ext cx="61665" cy="61665"/>
          </a:xfrm>
          <a:custGeom>
            <a:gdLst>
              <a:gd name="connsiteX0" fmla="*/ 13811 w 47625"/>
              <a:gd name="connsiteY0" fmla="*/ 7144 h 47625"/>
              <a:gd name="connsiteX1" fmla="*/ 13811 w 47625"/>
              <a:gd name="connsiteY1" fmla="*/ 7144 h 47625"/>
              <a:gd name="connsiteX2" fmla="*/ 47149 w 47625"/>
              <a:gd name="connsiteY2" fmla="*/ 8096 h 47625"/>
              <a:gd name="connsiteX3" fmla="*/ 47149 w 47625"/>
              <a:gd name="connsiteY3" fmla="*/ 22384 h 47625"/>
              <a:gd name="connsiteX4" fmla="*/ 21431 w 47625"/>
              <a:gd name="connsiteY4" fmla="*/ 21431 h 47625"/>
              <a:gd name="connsiteX5" fmla="*/ 21431 w 47625"/>
              <a:gd name="connsiteY5" fmla="*/ 48101 h 47625"/>
              <a:gd name="connsiteX6" fmla="*/ 7144 w 47625"/>
              <a:gd name="connsiteY6" fmla="*/ 48101 h 47625"/>
              <a:gd name="connsiteX7" fmla="*/ 7144 w 47625"/>
              <a:gd name="connsiteY7" fmla="*/ 14764 h 47625"/>
              <a:gd name="connsiteX8" fmla="*/ 9049 w 47625"/>
              <a:gd name="connsiteY8" fmla="*/ 10001 h 47625"/>
              <a:gd name="connsiteX9" fmla="*/ 13811 w 47625"/>
              <a:gd name="connsiteY9" fmla="*/ 7144 h 47625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7625" h="47625">
                <a:moveTo>
                  <a:pt x="13811" y="7144"/>
                </a:moveTo>
                <a:cubicBezTo>
                  <a:pt x="13811" y="7144"/>
                  <a:pt x="13811" y="7144"/>
                  <a:pt x="13811" y="7144"/>
                </a:cubicBezTo>
                <a:lnTo>
                  <a:pt x="47149" y="8096"/>
                </a:lnTo>
                <a:lnTo>
                  <a:pt x="47149" y="22384"/>
                </a:lnTo>
                <a:lnTo>
                  <a:pt x="21431" y="21431"/>
                </a:lnTo>
                <a:lnTo>
                  <a:pt x="21431" y="48101"/>
                </a:lnTo>
                <a:lnTo>
                  <a:pt x="7144" y="48101"/>
                </a:lnTo>
                <a:lnTo>
                  <a:pt x="7144" y="14764"/>
                </a:lnTo>
                <a:cubicBezTo>
                  <a:pt x="7144" y="12859"/>
                  <a:pt x="8096" y="10954"/>
                  <a:pt x="9049" y="10001"/>
                </a:cubicBezTo>
                <a:cubicBezTo>
                  <a:pt x="10001" y="8096"/>
                  <a:pt x="11906" y="7144"/>
                  <a:pt x="13811" y="7144"/>
                </a:cubicBezTo>
                <a:close/>
              </a:path>
            </a:pathLst>
          </a:custGeom>
          <a:solidFill>
            <a:srgbClr val="2747B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2" name="任意多边形: 形状 71" descr="0e40e700-e7fc-4a6d-8e0e-c742d484afa3"/>
          <p:cNvSpPr/>
          <p:nvPr/>
        </p:nvSpPr>
        <p:spPr>
          <a:xfrm>
            <a:off x="11311976" y="3488283"/>
            <a:ext cx="172662" cy="172662"/>
          </a:xfrm>
          <a:custGeom>
            <a:gdLst>
              <a:gd name="connsiteX0" fmla="*/ 10103 w 133350"/>
              <a:gd name="connsiteY0" fmla="*/ 20204 h 133350"/>
              <a:gd name="connsiteX1" fmla="*/ 20207 w 133350"/>
              <a:gd name="connsiteY1" fmla="*/ 10103 h 133350"/>
              <a:gd name="connsiteX2" fmla="*/ 125933 w 133350"/>
              <a:gd name="connsiteY2" fmla="*/ 115859 h 133350"/>
              <a:gd name="connsiteX3" fmla="*/ 115829 w 133350"/>
              <a:gd name="connsiteY3" fmla="*/ 125960 h 13335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3350" h="133350">
                <a:moveTo>
                  <a:pt x="10103" y="20204"/>
                </a:moveTo>
                <a:lnTo>
                  <a:pt x="20207" y="10103"/>
                </a:lnTo>
                <a:lnTo>
                  <a:pt x="125933" y="115859"/>
                </a:lnTo>
                <a:lnTo>
                  <a:pt x="115829" y="125960"/>
                </a:lnTo>
                <a:close/>
              </a:path>
            </a:pathLst>
          </a:custGeom>
          <a:solidFill>
            <a:srgbClr val="2747B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3" name="任意多边形: 形状 72" descr="f473c207-017c-4923-9fd7-7d88dd193489"/>
          <p:cNvSpPr/>
          <p:nvPr/>
        </p:nvSpPr>
        <p:spPr>
          <a:xfrm>
            <a:off x="7659916" y="3824135"/>
            <a:ext cx="406989" cy="579651"/>
          </a:xfrm>
          <a:custGeom>
            <a:gdLst>
              <a:gd name="connsiteX0" fmla="*/ 158591 w 314325"/>
              <a:gd name="connsiteY0" fmla="*/ 7144 h 447675"/>
              <a:gd name="connsiteX1" fmla="*/ 7144 w 314325"/>
              <a:gd name="connsiteY1" fmla="*/ 156686 h 447675"/>
              <a:gd name="connsiteX2" fmla="*/ 158591 w 314325"/>
              <a:gd name="connsiteY2" fmla="*/ 449104 h 447675"/>
              <a:gd name="connsiteX3" fmla="*/ 310039 w 314325"/>
              <a:gd name="connsiteY3" fmla="*/ 156686 h 447675"/>
              <a:gd name="connsiteX4" fmla="*/ 158591 w 314325"/>
              <a:gd name="connsiteY4" fmla="*/ 7144 h 447675"/>
              <a:gd name="connsiteX5" fmla="*/ 196691 w 314325"/>
              <a:gd name="connsiteY5" fmla="*/ 220504 h 447675"/>
              <a:gd name="connsiteX6" fmla="*/ 159544 w 314325"/>
              <a:gd name="connsiteY6" fmla="*/ 230981 h 447675"/>
              <a:gd name="connsiteX7" fmla="*/ 110966 w 314325"/>
              <a:gd name="connsiteY7" fmla="*/ 211931 h 447675"/>
              <a:gd name="connsiteX8" fmla="*/ 159544 w 314325"/>
              <a:gd name="connsiteY8" fmla="*/ 81439 h 447675"/>
              <a:gd name="connsiteX9" fmla="*/ 196691 w 314325"/>
              <a:gd name="connsiteY9" fmla="*/ 220504 h 447675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4325" h="447675">
                <a:moveTo>
                  <a:pt x="158591" y="7144"/>
                </a:moveTo>
                <a:cubicBezTo>
                  <a:pt x="86201" y="7144"/>
                  <a:pt x="7144" y="63341"/>
                  <a:pt x="7144" y="156686"/>
                </a:cubicBezTo>
                <a:cubicBezTo>
                  <a:pt x="7144" y="298609"/>
                  <a:pt x="158591" y="449104"/>
                  <a:pt x="158591" y="449104"/>
                </a:cubicBezTo>
                <a:cubicBezTo>
                  <a:pt x="158591" y="449104"/>
                  <a:pt x="310039" y="296704"/>
                  <a:pt x="310039" y="156686"/>
                </a:cubicBezTo>
                <a:cubicBezTo>
                  <a:pt x="310991" y="63341"/>
                  <a:pt x="227171" y="7144"/>
                  <a:pt x="158591" y="7144"/>
                </a:cubicBezTo>
                <a:close/>
                <a:moveTo>
                  <a:pt x="196691" y="220504"/>
                </a:moveTo>
                <a:cubicBezTo>
                  <a:pt x="186214" y="226219"/>
                  <a:pt x="173831" y="230029"/>
                  <a:pt x="159544" y="230981"/>
                </a:cubicBezTo>
                <a:cubicBezTo>
                  <a:pt x="138589" y="230981"/>
                  <a:pt x="123349" y="223361"/>
                  <a:pt x="110966" y="211931"/>
                </a:cubicBezTo>
                <a:cubicBezTo>
                  <a:pt x="68104" y="172879"/>
                  <a:pt x="84296" y="81439"/>
                  <a:pt x="159544" y="81439"/>
                </a:cubicBezTo>
                <a:cubicBezTo>
                  <a:pt x="240506" y="81439"/>
                  <a:pt x="252889" y="188119"/>
                  <a:pt x="196691" y="220504"/>
                </a:cubicBezTo>
                <a:close/>
              </a:path>
            </a:pathLst>
          </a:custGeom>
          <a:solidFill>
            <a:srgbClr val="B9B8F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4" name="任意多边形: 形状 73" descr="06635bb6-62c4-4ca5-946b-f1004b8206ec"/>
          <p:cNvSpPr/>
          <p:nvPr/>
        </p:nvSpPr>
        <p:spPr>
          <a:xfrm>
            <a:off x="7127130" y="5295463"/>
            <a:ext cx="123330" cy="184995"/>
          </a:xfrm>
          <a:custGeom>
            <a:gdLst>
              <a:gd name="connsiteX0" fmla="*/ 48101 w 95250"/>
              <a:gd name="connsiteY0" fmla="*/ 138589 h 142875"/>
              <a:gd name="connsiteX1" fmla="*/ 7144 w 95250"/>
              <a:gd name="connsiteY1" fmla="*/ 72866 h 142875"/>
              <a:gd name="connsiteX2" fmla="*/ 48101 w 95250"/>
              <a:gd name="connsiteY2" fmla="*/ 7144 h 142875"/>
              <a:gd name="connsiteX3" fmla="*/ 89059 w 95250"/>
              <a:gd name="connsiteY3" fmla="*/ 72866 h 142875"/>
              <a:gd name="connsiteX4" fmla="*/ 48101 w 95250"/>
              <a:gd name="connsiteY4" fmla="*/ 138589 h 142875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250" h="142875">
                <a:moveTo>
                  <a:pt x="48101" y="138589"/>
                </a:moveTo>
                <a:cubicBezTo>
                  <a:pt x="25241" y="138589"/>
                  <a:pt x="7144" y="109061"/>
                  <a:pt x="7144" y="72866"/>
                </a:cubicBezTo>
                <a:cubicBezTo>
                  <a:pt x="7144" y="36671"/>
                  <a:pt x="26194" y="7144"/>
                  <a:pt x="48101" y="7144"/>
                </a:cubicBezTo>
                <a:cubicBezTo>
                  <a:pt x="70961" y="7144"/>
                  <a:pt x="89059" y="36671"/>
                  <a:pt x="89059" y="72866"/>
                </a:cubicBezTo>
                <a:cubicBezTo>
                  <a:pt x="89059" y="109061"/>
                  <a:pt x="70961" y="138589"/>
                  <a:pt x="48101" y="138589"/>
                </a:cubicBezTo>
                <a:close/>
              </a:path>
            </a:pathLst>
          </a:custGeom>
          <a:solidFill>
            <a:srgbClr val="2143A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5" name="任意多边形: 形状 74" descr="f9a773f8-92ec-4a66-ae98-290a69eb794a"/>
          <p:cNvSpPr/>
          <p:nvPr/>
        </p:nvSpPr>
        <p:spPr>
          <a:xfrm>
            <a:off x="7156852" y="5244878"/>
            <a:ext cx="382323" cy="517986"/>
          </a:xfrm>
          <a:custGeom>
            <a:gdLst>
              <a:gd name="connsiteX0" fmla="*/ 225171 w 295275"/>
              <a:gd name="connsiteY0" fmla="*/ 208136 h 400050"/>
              <a:gd name="connsiteX1" fmla="*/ 180404 w 295275"/>
              <a:gd name="connsiteY1" fmla="*/ 121459 h 400050"/>
              <a:gd name="connsiteX2" fmla="*/ 115634 w 295275"/>
              <a:gd name="connsiteY2" fmla="*/ 9064 h 400050"/>
              <a:gd name="connsiteX3" fmla="*/ 42291 w 295275"/>
              <a:gd name="connsiteY3" fmla="*/ 24304 h 400050"/>
              <a:gd name="connsiteX4" fmla="*/ 38481 w 295275"/>
              <a:gd name="connsiteY4" fmla="*/ 113839 h 400050"/>
              <a:gd name="connsiteX5" fmla="*/ 23241 w 295275"/>
              <a:gd name="connsiteY5" fmla="*/ 158606 h 400050"/>
              <a:gd name="connsiteX6" fmla="*/ 13716 w 295275"/>
              <a:gd name="connsiteY6" fmla="*/ 263381 h 400050"/>
              <a:gd name="connsiteX7" fmla="*/ 69914 w 295275"/>
              <a:gd name="connsiteY7" fmla="*/ 383396 h 400050"/>
              <a:gd name="connsiteX8" fmla="*/ 228981 w 295275"/>
              <a:gd name="connsiteY8" fmla="*/ 383396 h 400050"/>
              <a:gd name="connsiteX9" fmla="*/ 285179 w 295275"/>
              <a:gd name="connsiteY9" fmla="*/ 335771 h 400050"/>
              <a:gd name="connsiteX10" fmla="*/ 225171 w 295275"/>
              <a:gd name="connsiteY10" fmla="*/ 208136 h 40005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5275" h="400050">
                <a:moveTo>
                  <a:pt x="225171" y="208136"/>
                </a:moveTo>
                <a:cubicBezTo>
                  <a:pt x="198501" y="192896"/>
                  <a:pt x="168974" y="154796"/>
                  <a:pt x="180404" y="121459"/>
                </a:cubicBezTo>
                <a:cubicBezTo>
                  <a:pt x="206121" y="43354"/>
                  <a:pt x="145161" y="14779"/>
                  <a:pt x="115634" y="9064"/>
                </a:cubicBezTo>
                <a:cubicBezTo>
                  <a:pt x="85154" y="3349"/>
                  <a:pt x="58484" y="10969"/>
                  <a:pt x="42291" y="24304"/>
                </a:cubicBezTo>
                <a:cubicBezTo>
                  <a:pt x="14669" y="46211"/>
                  <a:pt x="23241" y="84311"/>
                  <a:pt x="38481" y="113839"/>
                </a:cubicBezTo>
                <a:cubicBezTo>
                  <a:pt x="22289" y="123364"/>
                  <a:pt x="13716" y="144319"/>
                  <a:pt x="23241" y="158606"/>
                </a:cubicBezTo>
                <a:cubicBezTo>
                  <a:pt x="44196" y="191944"/>
                  <a:pt x="26099" y="236711"/>
                  <a:pt x="13716" y="263381"/>
                </a:cubicBezTo>
                <a:cubicBezTo>
                  <a:pt x="-6286" y="306244"/>
                  <a:pt x="21336" y="359584"/>
                  <a:pt x="69914" y="383396"/>
                </a:cubicBezTo>
                <a:cubicBezTo>
                  <a:pt x="118491" y="407209"/>
                  <a:pt x="180404" y="405304"/>
                  <a:pt x="228981" y="383396"/>
                </a:cubicBezTo>
                <a:cubicBezTo>
                  <a:pt x="252794" y="372919"/>
                  <a:pt x="274701" y="356726"/>
                  <a:pt x="285179" y="335771"/>
                </a:cubicBezTo>
                <a:cubicBezTo>
                  <a:pt x="308991" y="291956"/>
                  <a:pt x="274701" y="236711"/>
                  <a:pt x="225171" y="208136"/>
                </a:cubicBezTo>
                <a:close/>
              </a:path>
            </a:pathLst>
          </a:custGeom>
          <a:solidFill>
            <a:srgbClr val="2143A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6" name="任意多边形: 形状 75" descr="f443abcf-bc19-4e20-87d7-71b90a3eda93"/>
          <p:cNvSpPr/>
          <p:nvPr/>
        </p:nvSpPr>
        <p:spPr>
          <a:xfrm>
            <a:off x="6940901" y="5607371"/>
            <a:ext cx="295992" cy="308325"/>
          </a:xfrm>
          <a:custGeom>
            <a:gdLst>
              <a:gd name="connsiteX0" fmla="*/ 60484 w 228600"/>
              <a:gd name="connsiteY0" fmla="*/ 228214 h 238125"/>
              <a:gd name="connsiteX1" fmla="*/ 24289 w 228600"/>
              <a:gd name="connsiteY1" fmla="*/ 231072 h 238125"/>
              <a:gd name="connsiteX2" fmla="*/ 7144 w 228600"/>
              <a:gd name="connsiteY2" fmla="*/ 214879 h 238125"/>
              <a:gd name="connsiteX3" fmla="*/ 23336 w 228600"/>
              <a:gd name="connsiteY3" fmla="*/ 197735 h 238125"/>
              <a:gd name="connsiteX4" fmla="*/ 153829 w 228600"/>
              <a:gd name="connsiteY4" fmla="*/ 146299 h 238125"/>
              <a:gd name="connsiteX5" fmla="*/ 188119 w 228600"/>
              <a:gd name="connsiteY5" fmla="*/ 26285 h 238125"/>
              <a:gd name="connsiteX6" fmla="*/ 202406 w 228600"/>
              <a:gd name="connsiteY6" fmla="*/ 7235 h 238125"/>
              <a:gd name="connsiteX7" fmla="*/ 221456 w 228600"/>
              <a:gd name="connsiteY7" fmla="*/ 21522 h 238125"/>
              <a:gd name="connsiteX8" fmla="*/ 179546 w 228600"/>
              <a:gd name="connsiteY8" fmla="*/ 167254 h 238125"/>
              <a:gd name="connsiteX9" fmla="*/ 60484 w 228600"/>
              <a:gd name="connsiteY9" fmla="*/ 228214 h 238125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8600" h="238125">
                <a:moveTo>
                  <a:pt x="60484" y="228214"/>
                </a:moveTo>
                <a:cubicBezTo>
                  <a:pt x="49054" y="230119"/>
                  <a:pt x="36671" y="231072"/>
                  <a:pt x="24289" y="231072"/>
                </a:cubicBezTo>
                <a:cubicBezTo>
                  <a:pt x="14764" y="231072"/>
                  <a:pt x="7144" y="224404"/>
                  <a:pt x="7144" y="214879"/>
                </a:cubicBezTo>
                <a:cubicBezTo>
                  <a:pt x="7144" y="205354"/>
                  <a:pt x="13811" y="197735"/>
                  <a:pt x="23336" y="197735"/>
                </a:cubicBezTo>
                <a:cubicBezTo>
                  <a:pt x="82391" y="195829"/>
                  <a:pt x="126206" y="178685"/>
                  <a:pt x="153829" y="146299"/>
                </a:cubicBezTo>
                <a:cubicBezTo>
                  <a:pt x="196691" y="96769"/>
                  <a:pt x="188119" y="27237"/>
                  <a:pt x="188119" y="26285"/>
                </a:cubicBezTo>
                <a:cubicBezTo>
                  <a:pt x="187166" y="16760"/>
                  <a:pt x="193834" y="9139"/>
                  <a:pt x="202406" y="7235"/>
                </a:cubicBezTo>
                <a:cubicBezTo>
                  <a:pt x="211931" y="6282"/>
                  <a:pt x="219551" y="12949"/>
                  <a:pt x="221456" y="21522"/>
                </a:cubicBezTo>
                <a:cubicBezTo>
                  <a:pt x="221456" y="25332"/>
                  <a:pt x="230981" y="106294"/>
                  <a:pt x="179546" y="167254"/>
                </a:cubicBezTo>
                <a:cubicBezTo>
                  <a:pt x="150971" y="200592"/>
                  <a:pt x="110966" y="220594"/>
                  <a:pt x="60484" y="228214"/>
                </a:cubicBezTo>
                <a:close/>
              </a:path>
            </a:pathLst>
          </a:custGeom>
          <a:solidFill>
            <a:srgbClr val="F99AB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7" name="任意多边形: 形状 76" descr="989de831-a1ea-47c9-8593-145c0862a035"/>
          <p:cNvSpPr/>
          <p:nvPr/>
        </p:nvSpPr>
        <p:spPr>
          <a:xfrm>
            <a:off x="7013666" y="5592121"/>
            <a:ext cx="234327" cy="332991"/>
          </a:xfrm>
          <a:custGeom>
            <a:gdLst>
              <a:gd name="connsiteX0" fmla="*/ 145256 w 180975"/>
              <a:gd name="connsiteY0" fmla="*/ 7582 h 257175"/>
              <a:gd name="connsiteX1" fmla="*/ 120491 w 180975"/>
              <a:gd name="connsiteY1" fmla="*/ 39967 h 257175"/>
              <a:gd name="connsiteX2" fmla="*/ 89059 w 180975"/>
              <a:gd name="connsiteY2" fmla="*/ 150457 h 257175"/>
              <a:gd name="connsiteX3" fmla="*/ 7144 w 180975"/>
              <a:gd name="connsiteY3" fmla="*/ 193320 h 257175"/>
              <a:gd name="connsiteX4" fmla="*/ 10954 w 180975"/>
              <a:gd name="connsiteY4" fmla="*/ 251422 h 257175"/>
              <a:gd name="connsiteX5" fmla="*/ 132874 w 180975"/>
              <a:gd name="connsiteY5" fmla="*/ 187605 h 257175"/>
              <a:gd name="connsiteX6" fmla="*/ 177641 w 180975"/>
              <a:gd name="connsiteY6" fmla="*/ 32347 h 257175"/>
              <a:gd name="connsiteX7" fmla="*/ 145256 w 180975"/>
              <a:gd name="connsiteY7" fmla="*/ 7582 h 257175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0975" h="257175">
                <a:moveTo>
                  <a:pt x="145256" y="7582"/>
                </a:moveTo>
                <a:cubicBezTo>
                  <a:pt x="130016" y="9487"/>
                  <a:pt x="118586" y="24727"/>
                  <a:pt x="120491" y="39967"/>
                </a:cubicBezTo>
                <a:cubicBezTo>
                  <a:pt x="120491" y="40920"/>
                  <a:pt x="128111" y="104737"/>
                  <a:pt x="89059" y="150457"/>
                </a:cubicBezTo>
                <a:cubicBezTo>
                  <a:pt x="70009" y="172365"/>
                  <a:pt x="42386" y="186652"/>
                  <a:pt x="7144" y="193320"/>
                </a:cubicBezTo>
                <a:cubicBezTo>
                  <a:pt x="17621" y="210465"/>
                  <a:pt x="19526" y="233325"/>
                  <a:pt x="10954" y="251422"/>
                </a:cubicBezTo>
                <a:cubicBezTo>
                  <a:pt x="62389" y="242850"/>
                  <a:pt x="104299" y="221895"/>
                  <a:pt x="132874" y="187605"/>
                </a:cubicBezTo>
                <a:cubicBezTo>
                  <a:pt x="189071" y="122835"/>
                  <a:pt x="178594" y="36157"/>
                  <a:pt x="177641" y="32347"/>
                </a:cubicBezTo>
                <a:cubicBezTo>
                  <a:pt x="175736" y="16155"/>
                  <a:pt x="161449" y="4725"/>
                  <a:pt x="145256" y="7582"/>
                </a:cubicBezTo>
                <a:close/>
              </a:path>
            </a:pathLst>
          </a:custGeom>
          <a:solidFill>
            <a:srgbClr val="F7B75D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8" name="任意多边形: 形状 77" descr="c75df909-2880-4c1f-a2dc-42f5d544938b"/>
          <p:cNvSpPr/>
          <p:nvPr/>
        </p:nvSpPr>
        <p:spPr>
          <a:xfrm>
            <a:off x="7183990" y="5565439"/>
            <a:ext cx="123330" cy="73998"/>
          </a:xfrm>
          <a:custGeom>
            <a:gdLst>
              <a:gd name="connsiteX0" fmla="*/ 17522 w 95250"/>
              <a:gd name="connsiteY0" fmla="*/ 55812 h 57150"/>
              <a:gd name="connsiteX1" fmla="*/ 11807 w 95250"/>
              <a:gd name="connsiteY1" fmla="*/ 26284 h 57150"/>
              <a:gd name="connsiteX2" fmla="*/ 54670 w 95250"/>
              <a:gd name="connsiteY2" fmla="*/ 7234 h 57150"/>
              <a:gd name="connsiteX3" fmla="*/ 59432 w 95250"/>
              <a:gd name="connsiteY3" fmla="*/ 7234 h 57150"/>
              <a:gd name="connsiteX4" fmla="*/ 96580 w 95250"/>
              <a:gd name="connsiteY4" fmla="*/ 23426 h 57150"/>
              <a:gd name="connsiteX5" fmla="*/ 17522 w 95250"/>
              <a:gd name="connsiteY5" fmla="*/ 55812 h 5715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5250" h="57150">
                <a:moveTo>
                  <a:pt x="17522" y="55812"/>
                </a:moveTo>
                <a:cubicBezTo>
                  <a:pt x="8950" y="51049"/>
                  <a:pt x="2282" y="38667"/>
                  <a:pt x="11807" y="26284"/>
                </a:cubicBezTo>
                <a:cubicBezTo>
                  <a:pt x="22285" y="14854"/>
                  <a:pt x="37525" y="8187"/>
                  <a:pt x="54670" y="7234"/>
                </a:cubicBezTo>
                <a:lnTo>
                  <a:pt x="59432" y="7234"/>
                </a:lnTo>
                <a:cubicBezTo>
                  <a:pt x="74672" y="6282"/>
                  <a:pt x="88007" y="12949"/>
                  <a:pt x="96580" y="23426"/>
                </a:cubicBezTo>
                <a:cubicBezTo>
                  <a:pt x="89912" y="46287"/>
                  <a:pt x="41335" y="65337"/>
                  <a:pt x="17522" y="55812"/>
                </a:cubicBezTo>
                <a:close/>
              </a:path>
            </a:pathLst>
          </a:custGeom>
          <a:solidFill>
            <a:srgbClr val="F99AB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9" name="任意多边形: 形状 78" descr="cd60ab24-df5b-4421-ab95-b11d8d667b00"/>
          <p:cNvSpPr/>
          <p:nvPr/>
        </p:nvSpPr>
        <p:spPr>
          <a:xfrm>
            <a:off x="7233194" y="5511290"/>
            <a:ext cx="49332" cy="98664"/>
          </a:xfrm>
          <a:custGeom>
            <a:gdLst>
              <a:gd name="connsiteX0" fmla="*/ 8096 w 38100"/>
              <a:gd name="connsiteY0" fmla="*/ 15716 h 76200"/>
              <a:gd name="connsiteX1" fmla="*/ 8096 w 38100"/>
              <a:gd name="connsiteY1" fmla="*/ 34766 h 76200"/>
              <a:gd name="connsiteX2" fmla="*/ 7144 w 38100"/>
              <a:gd name="connsiteY2" fmla="*/ 70009 h 76200"/>
              <a:gd name="connsiteX3" fmla="*/ 34766 w 38100"/>
              <a:gd name="connsiteY3" fmla="*/ 70961 h 76200"/>
              <a:gd name="connsiteX4" fmla="*/ 35719 w 38100"/>
              <a:gd name="connsiteY4" fmla="*/ 25241 h 76200"/>
              <a:gd name="connsiteX5" fmla="*/ 35719 w 38100"/>
              <a:gd name="connsiteY5" fmla="*/ 7144 h 76200"/>
              <a:gd name="connsiteX6" fmla="*/ 8096 w 38100"/>
              <a:gd name="connsiteY6" fmla="*/ 15716 h 7620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100" h="76200">
                <a:moveTo>
                  <a:pt x="8096" y="15716"/>
                </a:moveTo>
                <a:lnTo>
                  <a:pt x="8096" y="34766"/>
                </a:lnTo>
                <a:lnTo>
                  <a:pt x="7144" y="70009"/>
                </a:lnTo>
                <a:lnTo>
                  <a:pt x="34766" y="70961"/>
                </a:lnTo>
                <a:lnTo>
                  <a:pt x="35719" y="25241"/>
                </a:lnTo>
                <a:lnTo>
                  <a:pt x="35719" y="7144"/>
                </a:lnTo>
                <a:cubicBezTo>
                  <a:pt x="27146" y="13811"/>
                  <a:pt x="17621" y="16669"/>
                  <a:pt x="8096" y="15716"/>
                </a:cubicBezTo>
                <a:close/>
              </a:path>
            </a:pathLst>
          </a:custGeom>
          <a:solidFill>
            <a:srgbClr val="F99AB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80" name="任意多边形: 形状 79" descr="2d3db3c1-d074-4aca-b5ef-a126dcfb9bff"/>
          <p:cNvSpPr/>
          <p:nvPr/>
        </p:nvSpPr>
        <p:spPr>
          <a:xfrm>
            <a:off x="7234427" y="5517457"/>
            <a:ext cx="49332" cy="49332"/>
          </a:xfrm>
          <a:custGeom>
            <a:gdLst>
              <a:gd name="connsiteX0" fmla="*/ 7144 w 38100"/>
              <a:gd name="connsiteY0" fmla="*/ 15716 h 38100"/>
              <a:gd name="connsiteX1" fmla="*/ 7144 w 38100"/>
              <a:gd name="connsiteY1" fmla="*/ 34766 h 38100"/>
              <a:gd name="connsiteX2" fmla="*/ 34766 w 38100"/>
              <a:gd name="connsiteY2" fmla="*/ 21431 h 38100"/>
              <a:gd name="connsiteX3" fmla="*/ 34766 w 38100"/>
              <a:gd name="connsiteY3" fmla="*/ 7144 h 38100"/>
              <a:gd name="connsiteX4" fmla="*/ 7144 w 38100"/>
              <a:gd name="connsiteY4" fmla="*/ 15716 h 3810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00" h="38100">
                <a:moveTo>
                  <a:pt x="7144" y="15716"/>
                </a:moveTo>
                <a:lnTo>
                  <a:pt x="7144" y="34766"/>
                </a:lnTo>
                <a:cubicBezTo>
                  <a:pt x="16669" y="32861"/>
                  <a:pt x="29051" y="29051"/>
                  <a:pt x="34766" y="21431"/>
                </a:cubicBezTo>
                <a:lnTo>
                  <a:pt x="34766" y="7144"/>
                </a:lnTo>
                <a:cubicBezTo>
                  <a:pt x="26194" y="13811"/>
                  <a:pt x="16669" y="16669"/>
                  <a:pt x="7144" y="15716"/>
                </a:cubicBezTo>
                <a:close/>
              </a:path>
            </a:pathLst>
          </a:custGeom>
          <a:solidFill>
            <a:srgbClr val="F99AB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81" name="任意多边形: 形状 80" descr="57d72a03-5a4c-4c46-89b6-b5e2d3880eaf"/>
          <p:cNvSpPr/>
          <p:nvPr/>
        </p:nvSpPr>
        <p:spPr>
          <a:xfrm>
            <a:off x="7138229" y="5295463"/>
            <a:ext cx="221994" cy="258993"/>
          </a:xfrm>
          <a:custGeom>
            <a:gdLst>
              <a:gd name="connsiteX0" fmla="*/ 88106 w 171450"/>
              <a:gd name="connsiteY0" fmla="*/ 196691 h 200025"/>
              <a:gd name="connsiteX1" fmla="*/ 88106 w 171450"/>
              <a:gd name="connsiteY1" fmla="*/ 196691 h 200025"/>
              <a:gd name="connsiteX2" fmla="*/ 150971 w 171450"/>
              <a:gd name="connsiteY2" fmla="*/ 164306 h 200025"/>
              <a:gd name="connsiteX3" fmla="*/ 166211 w 171450"/>
              <a:gd name="connsiteY3" fmla="*/ 116681 h 200025"/>
              <a:gd name="connsiteX4" fmla="*/ 166211 w 171450"/>
              <a:gd name="connsiteY4" fmla="*/ 85249 h 200025"/>
              <a:gd name="connsiteX5" fmla="*/ 140494 w 171450"/>
              <a:gd name="connsiteY5" fmla="*/ 28099 h 200025"/>
              <a:gd name="connsiteX6" fmla="*/ 85249 w 171450"/>
              <a:gd name="connsiteY6" fmla="*/ 7144 h 200025"/>
              <a:gd name="connsiteX7" fmla="*/ 85249 w 171450"/>
              <a:gd name="connsiteY7" fmla="*/ 7144 h 200025"/>
              <a:gd name="connsiteX8" fmla="*/ 47149 w 171450"/>
              <a:gd name="connsiteY8" fmla="*/ 17621 h 200025"/>
              <a:gd name="connsiteX9" fmla="*/ 7144 w 171450"/>
              <a:gd name="connsiteY9" fmla="*/ 87154 h 200025"/>
              <a:gd name="connsiteX10" fmla="*/ 7144 w 171450"/>
              <a:gd name="connsiteY10" fmla="*/ 118586 h 200025"/>
              <a:gd name="connsiteX11" fmla="*/ 46196 w 171450"/>
              <a:gd name="connsiteY11" fmla="*/ 186214 h 200025"/>
              <a:gd name="connsiteX12" fmla="*/ 88106 w 171450"/>
              <a:gd name="connsiteY12" fmla="*/ 196691 h 200025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71450" h="200025">
                <a:moveTo>
                  <a:pt x="88106" y="196691"/>
                </a:moveTo>
                <a:lnTo>
                  <a:pt x="88106" y="196691"/>
                </a:lnTo>
                <a:cubicBezTo>
                  <a:pt x="113824" y="196691"/>
                  <a:pt x="136684" y="183356"/>
                  <a:pt x="150971" y="164306"/>
                </a:cubicBezTo>
                <a:cubicBezTo>
                  <a:pt x="160496" y="150971"/>
                  <a:pt x="166211" y="134779"/>
                  <a:pt x="166211" y="116681"/>
                </a:cubicBezTo>
                <a:lnTo>
                  <a:pt x="166211" y="85249"/>
                </a:lnTo>
                <a:cubicBezTo>
                  <a:pt x="166211" y="62389"/>
                  <a:pt x="156686" y="42386"/>
                  <a:pt x="140494" y="28099"/>
                </a:cubicBezTo>
                <a:cubicBezTo>
                  <a:pt x="126206" y="14764"/>
                  <a:pt x="107156" y="7144"/>
                  <a:pt x="85249" y="7144"/>
                </a:cubicBezTo>
                <a:lnTo>
                  <a:pt x="85249" y="7144"/>
                </a:lnTo>
                <a:cubicBezTo>
                  <a:pt x="70961" y="7144"/>
                  <a:pt x="58579" y="10954"/>
                  <a:pt x="47149" y="17621"/>
                </a:cubicBezTo>
                <a:cubicBezTo>
                  <a:pt x="23336" y="30956"/>
                  <a:pt x="7144" y="57626"/>
                  <a:pt x="7144" y="87154"/>
                </a:cubicBezTo>
                <a:lnTo>
                  <a:pt x="7144" y="118586"/>
                </a:lnTo>
                <a:cubicBezTo>
                  <a:pt x="7144" y="147161"/>
                  <a:pt x="23336" y="171926"/>
                  <a:pt x="46196" y="186214"/>
                </a:cubicBezTo>
                <a:cubicBezTo>
                  <a:pt x="59531" y="192881"/>
                  <a:pt x="72866" y="197644"/>
                  <a:pt x="88106" y="196691"/>
                </a:cubicBezTo>
                <a:close/>
              </a:path>
            </a:pathLst>
          </a:custGeom>
          <a:solidFill>
            <a:srgbClr val="F99AB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82" name="任意多边形: 形状 81" descr="04f6979e-f80e-4162-8043-9e09253bb5cb"/>
          <p:cNvSpPr/>
          <p:nvPr/>
        </p:nvSpPr>
        <p:spPr>
          <a:xfrm>
            <a:off x="7162790" y="5799778"/>
            <a:ext cx="209661" cy="209661"/>
          </a:xfrm>
          <a:custGeom>
            <a:gdLst>
              <a:gd name="connsiteX0" fmla="*/ 9130 w 161925"/>
              <a:gd name="connsiteY0" fmla="*/ 65327 h 161925"/>
              <a:gd name="connsiteX1" fmla="*/ 65327 w 161925"/>
              <a:gd name="connsiteY1" fmla="*/ 155815 h 161925"/>
              <a:gd name="connsiteX2" fmla="*/ 155815 w 161925"/>
              <a:gd name="connsiteY2" fmla="*/ 99617 h 161925"/>
              <a:gd name="connsiteX3" fmla="*/ 99617 w 161925"/>
              <a:gd name="connsiteY3" fmla="*/ 9130 h 161925"/>
              <a:gd name="connsiteX4" fmla="*/ 9130 w 161925"/>
              <a:gd name="connsiteY4" fmla="*/ 65327 h 161925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1925" h="161925">
                <a:moveTo>
                  <a:pt x="9130" y="65327"/>
                </a:moveTo>
                <a:cubicBezTo>
                  <a:pt x="-395" y="106285"/>
                  <a:pt x="25322" y="146290"/>
                  <a:pt x="65327" y="155815"/>
                </a:cubicBezTo>
                <a:cubicBezTo>
                  <a:pt x="106285" y="165340"/>
                  <a:pt x="146290" y="139622"/>
                  <a:pt x="155815" y="99617"/>
                </a:cubicBezTo>
                <a:cubicBezTo>
                  <a:pt x="165340" y="58660"/>
                  <a:pt x="139622" y="18655"/>
                  <a:pt x="99617" y="9130"/>
                </a:cubicBezTo>
                <a:cubicBezTo>
                  <a:pt x="58660" y="-395"/>
                  <a:pt x="18655" y="25322"/>
                  <a:pt x="9130" y="65327"/>
                </a:cubicBezTo>
                <a:close/>
              </a:path>
            </a:pathLst>
          </a:custGeom>
          <a:solidFill>
            <a:srgbClr val="121F5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83" name="任意多边形: 形状 82" descr="3352d406-c56f-4a73-a1ae-5d1835bf4d67"/>
          <p:cNvSpPr/>
          <p:nvPr/>
        </p:nvSpPr>
        <p:spPr>
          <a:xfrm>
            <a:off x="7182628" y="5487858"/>
            <a:ext cx="61665" cy="36999"/>
          </a:xfrm>
          <a:custGeom>
            <a:gdLst>
              <a:gd name="connsiteX0" fmla="*/ 49054 w 47625"/>
              <a:gd name="connsiteY0" fmla="*/ 7144 h 28575"/>
              <a:gd name="connsiteX1" fmla="*/ 28099 w 47625"/>
              <a:gd name="connsiteY1" fmla="*/ 24289 h 28575"/>
              <a:gd name="connsiteX2" fmla="*/ 7144 w 47625"/>
              <a:gd name="connsiteY2" fmla="*/ 7144 h 28575"/>
              <a:gd name="connsiteX3" fmla="*/ 49054 w 47625"/>
              <a:gd name="connsiteY3" fmla="*/ 7144 h 28575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625" h="28575">
                <a:moveTo>
                  <a:pt x="49054" y="7144"/>
                </a:moveTo>
                <a:cubicBezTo>
                  <a:pt x="47149" y="16669"/>
                  <a:pt x="38576" y="24289"/>
                  <a:pt x="28099" y="24289"/>
                </a:cubicBezTo>
                <a:cubicBezTo>
                  <a:pt x="17621" y="24289"/>
                  <a:pt x="9049" y="16669"/>
                  <a:pt x="7144" y="7144"/>
                </a:cubicBezTo>
                <a:lnTo>
                  <a:pt x="49054" y="7144"/>
                </a:lnTo>
                <a:close/>
              </a:path>
            </a:pathLst>
          </a:custGeom>
          <a:solidFill>
            <a:srgbClr val="FFFE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84" name="任意多边形: 形状 83" descr="74bc708c-98b9-43db-b486-83dbada61b30"/>
          <p:cNvSpPr/>
          <p:nvPr/>
        </p:nvSpPr>
        <p:spPr>
          <a:xfrm>
            <a:off x="7144420" y="5605145"/>
            <a:ext cx="86331" cy="98664"/>
          </a:xfrm>
          <a:custGeom>
            <a:gdLst>
              <a:gd name="connsiteX0" fmla="*/ 8078 w 66675"/>
              <a:gd name="connsiteY0" fmla="*/ 38481 h 76200"/>
              <a:gd name="connsiteX1" fmla="*/ 31890 w 66675"/>
              <a:gd name="connsiteY1" fmla="*/ 68961 h 76200"/>
              <a:gd name="connsiteX2" fmla="*/ 62370 w 66675"/>
              <a:gd name="connsiteY2" fmla="*/ 45148 h 76200"/>
              <a:gd name="connsiteX3" fmla="*/ 32843 w 66675"/>
              <a:gd name="connsiteY3" fmla="*/ 9906 h 76200"/>
              <a:gd name="connsiteX4" fmla="*/ 8078 w 66675"/>
              <a:gd name="connsiteY4" fmla="*/ 38481 h 7620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675" h="76200">
                <a:moveTo>
                  <a:pt x="8078" y="38481"/>
                </a:moveTo>
                <a:cubicBezTo>
                  <a:pt x="3315" y="52768"/>
                  <a:pt x="17603" y="67056"/>
                  <a:pt x="31890" y="68961"/>
                </a:cubicBezTo>
                <a:cubicBezTo>
                  <a:pt x="47130" y="70866"/>
                  <a:pt x="60465" y="59436"/>
                  <a:pt x="62370" y="45148"/>
                </a:cubicBezTo>
                <a:cubicBezTo>
                  <a:pt x="64275" y="29908"/>
                  <a:pt x="41415" y="-2477"/>
                  <a:pt x="32843" y="9906"/>
                </a:cubicBezTo>
                <a:cubicBezTo>
                  <a:pt x="25223" y="20383"/>
                  <a:pt x="12840" y="26098"/>
                  <a:pt x="8078" y="38481"/>
                </a:cubicBezTo>
                <a:close/>
              </a:path>
            </a:pathLst>
          </a:custGeom>
          <a:solidFill>
            <a:srgbClr val="F7B75D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85" name="任意多边形: 形状 84" descr="84523b80-8b5b-4a7b-90ed-1a351d037e66"/>
          <p:cNvSpPr/>
          <p:nvPr/>
        </p:nvSpPr>
        <p:spPr>
          <a:xfrm>
            <a:off x="7162895" y="5587528"/>
            <a:ext cx="197328" cy="295992"/>
          </a:xfrm>
          <a:custGeom>
            <a:gdLst>
              <a:gd name="connsiteX0" fmla="*/ 112871 w 152400"/>
              <a:gd name="connsiteY0" fmla="*/ 7319 h 228600"/>
              <a:gd name="connsiteX1" fmla="*/ 124301 w 152400"/>
              <a:gd name="connsiteY1" fmla="*/ 34942 h 228600"/>
              <a:gd name="connsiteX2" fmla="*/ 150971 w 152400"/>
              <a:gd name="connsiteY2" fmla="*/ 215917 h 228600"/>
              <a:gd name="connsiteX3" fmla="*/ 7144 w 152400"/>
              <a:gd name="connsiteY3" fmla="*/ 228299 h 228600"/>
              <a:gd name="connsiteX4" fmla="*/ 10954 w 152400"/>
              <a:gd name="connsiteY4" fmla="*/ 56849 h 228600"/>
              <a:gd name="connsiteX5" fmla="*/ 29051 w 152400"/>
              <a:gd name="connsiteY5" fmla="*/ 10177 h 228600"/>
              <a:gd name="connsiteX6" fmla="*/ 112871 w 152400"/>
              <a:gd name="connsiteY6" fmla="*/ 7319 h 22860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2400" h="228600">
                <a:moveTo>
                  <a:pt x="112871" y="7319"/>
                </a:moveTo>
                <a:cubicBezTo>
                  <a:pt x="119539" y="14939"/>
                  <a:pt x="123349" y="24464"/>
                  <a:pt x="124301" y="34942"/>
                </a:cubicBezTo>
                <a:cubicBezTo>
                  <a:pt x="124301" y="34942"/>
                  <a:pt x="117634" y="158767"/>
                  <a:pt x="150971" y="215917"/>
                </a:cubicBezTo>
                <a:lnTo>
                  <a:pt x="7144" y="228299"/>
                </a:lnTo>
                <a:lnTo>
                  <a:pt x="10954" y="56849"/>
                </a:lnTo>
                <a:cubicBezTo>
                  <a:pt x="10001" y="38752"/>
                  <a:pt x="16669" y="21607"/>
                  <a:pt x="29051" y="10177"/>
                </a:cubicBezTo>
                <a:cubicBezTo>
                  <a:pt x="30004" y="37799"/>
                  <a:pt x="86201" y="4462"/>
                  <a:pt x="112871" y="7319"/>
                </a:cubicBezTo>
                <a:close/>
              </a:path>
            </a:pathLst>
          </a:custGeom>
          <a:solidFill>
            <a:srgbClr val="F7B75D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86" name="任意多边形: 形状 85" descr="310a1b01-e61b-438f-93e9-a537a8bbffd1"/>
          <p:cNvSpPr/>
          <p:nvPr/>
        </p:nvSpPr>
        <p:spPr>
          <a:xfrm>
            <a:off x="7095088" y="6301837"/>
            <a:ext cx="135663" cy="209661"/>
          </a:xfrm>
          <a:custGeom>
            <a:gdLst>
              <a:gd name="connsiteX0" fmla="*/ 68085 w 104775"/>
              <a:gd name="connsiteY0" fmla="*/ 7144 h 161925"/>
              <a:gd name="connsiteX1" fmla="*/ 47130 w 104775"/>
              <a:gd name="connsiteY1" fmla="*/ 23336 h 161925"/>
              <a:gd name="connsiteX2" fmla="*/ 30938 w 104775"/>
              <a:gd name="connsiteY2" fmla="*/ 95726 h 161925"/>
              <a:gd name="connsiteX3" fmla="*/ 8078 w 104775"/>
              <a:gd name="connsiteY3" fmla="*/ 141446 h 161925"/>
              <a:gd name="connsiteX4" fmla="*/ 31890 w 104775"/>
              <a:gd name="connsiteY4" fmla="*/ 156686 h 161925"/>
              <a:gd name="connsiteX5" fmla="*/ 72848 w 104775"/>
              <a:gd name="connsiteY5" fmla="*/ 117634 h 161925"/>
              <a:gd name="connsiteX6" fmla="*/ 77610 w 104775"/>
              <a:gd name="connsiteY6" fmla="*/ 64294 h 161925"/>
              <a:gd name="connsiteX7" fmla="*/ 91898 w 104775"/>
              <a:gd name="connsiteY7" fmla="*/ 62389 h 161925"/>
              <a:gd name="connsiteX8" fmla="*/ 99518 w 104775"/>
              <a:gd name="connsiteY8" fmla="*/ 80486 h 161925"/>
              <a:gd name="connsiteX9" fmla="*/ 102375 w 104775"/>
              <a:gd name="connsiteY9" fmla="*/ 81439 h 161925"/>
              <a:gd name="connsiteX10" fmla="*/ 102375 w 104775"/>
              <a:gd name="connsiteY10" fmla="*/ 81439 h 161925"/>
              <a:gd name="connsiteX11" fmla="*/ 103328 w 104775"/>
              <a:gd name="connsiteY11" fmla="*/ 77629 h 161925"/>
              <a:gd name="connsiteX12" fmla="*/ 96660 w 104775"/>
              <a:gd name="connsiteY12" fmla="*/ 42386 h 161925"/>
              <a:gd name="connsiteX13" fmla="*/ 68085 w 104775"/>
              <a:gd name="connsiteY13" fmla="*/ 7144 h 161925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04775" h="161925">
                <a:moveTo>
                  <a:pt x="68085" y="7144"/>
                </a:moveTo>
                <a:cubicBezTo>
                  <a:pt x="54750" y="8096"/>
                  <a:pt x="48083" y="20479"/>
                  <a:pt x="47130" y="23336"/>
                </a:cubicBezTo>
                <a:cubicBezTo>
                  <a:pt x="40463" y="42386"/>
                  <a:pt x="43320" y="63341"/>
                  <a:pt x="30938" y="95726"/>
                </a:cubicBezTo>
                <a:cubicBezTo>
                  <a:pt x="22365" y="118586"/>
                  <a:pt x="13793" y="122396"/>
                  <a:pt x="8078" y="141446"/>
                </a:cubicBezTo>
                <a:cubicBezTo>
                  <a:pt x="3315" y="156686"/>
                  <a:pt x="17603" y="162401"/>
                  <a:pt x="31890" y="156686"/>
                </a:cubicBezTo>
                <a:cubicBezTo>
                  <a:pt x="37605" y="154781"/>
                  <a:pt x="72848" y="145256"/>
                  <a:pt x="72848" y="117634"/>
                </a:cubicBezTo>
                <a:cubicBezTo>
                  <a:pt x="72848" y="97631"/>
                  <a:pt x="70943" y="81439"/>
                  <a:pt x="77610" y="64294"/>
                </a:cubicBezTo>
                <a:cubicBezTo>
                  <a:pt x="84278" y="47149"/>
                  <a:pt x="89993" y="56674"/>
                  <a:pt x="91898" y="62389"/>
                </a:cubicBezTo>
                <a:cubicBezTo>
                  <a:pt x="93803" y="66199"/>
                  <a:pt x="97613" y="77629"/>
                  <a:pt x="99518" y="80486"/>
                </a:cubicBezTo>
                <a:cubicBezTo>
                  <a:pt x="100470" y="81439"/>
                  <a:pt x="101423" y="82391"/>
                  <a:pt x="102375" y="81439"/>
                </a:cubicBezTo>
                <a:lnTo>
                  <a:pt x="102375" y="81439"/>
                </a:lnTo>
                <a:cubicBezTo>
                  <a:pt x="104280" y="80486"/>
                  <a:pt x="104280" y="79534"/>
                  <a:pt x="103328" y="77629"/>
                </a:cubicBezTo>
                <a:cubicBezTo>
                  <a:pt x="101423" y="73819"/>
                  <a:pt x="97613" y="59531"/>
                  <a:pt x="96660" y="42386"/>
                </a:cubicBezTo>
                <a:cubicBezTo>
                  <a:pt x="95708" y="20479"/>
                  <a:pt x="80468" y="7144"/>
                  <a:pt x="68085" y="7144"/>
                </a:cubicBezTo>
                <a:close/>
              </a:path>
            </a:pathLst>
          </a:custGeom>
          <a:solidFill>
            <a:srgbClr val="2143A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87" name="任意多边形: 形状 86" descr="9fe56dda-3758-4a1d-a060-a3af421bd72a"/>
          <p:cNvSpPr/>
          <p:nvPr/>
        </p:nvSpPr>
        <p:spPr>
          <a:xfrm>
            <a:off x="7112330" y="6312743"/>
            <a:ext cx="73998" cy="147996"/>
          </a:xfrm>
          <a:custGeom>
            <a:gdLst>
              <a:gd name="connsiteX0" fmla="*/ 41434 w 57150"/>
              <a:gd name="connsiteY0" fmla="*/ 95875 h 114300"/>
              <a:gd name="connsiteX1" fmla="*/ 52864 w 57150"/>
              <a:gd name="connsiteY1" fmla="*/ 17770 h 114300"/>
              <a:gd name="connsiteX2" fmla="*/ 18574 w 57150"/>
              <a:gd name="connsiteY2" fmla="*/ 15865 h 114300"/>
              <a:gd name="connsiteX3" fmla="*/ 7144 w 57150"/>
              <a:gd name="connsiteY3" fmla="*/ 109210 h 114300"/>
              <a:gd name="connsiteX4" fmla="*/ 41434 w 57150"/>
              <a:gd name="connsiteY4" fmla="*/ 95875 h 11430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150" h="114300">
                <a:moveTo>
                  <a:pt x="41434" y="95875"/>
                </a:moveTo>
                <a:cubicBezTo>
                  <a:pt x="49054" y="79683"/>
                  <a:pt x="57626" y="29200"/>
                  <a:pt x="52864" y="17770"/>
                </a:cubicBezTo>
                <a:cubicBezTo>
                  <a:pt x="48101" y="4435"/>
                  <a:pt x="20479" y="3483"/>
                  <a:pt x="18574" y="15865"/>
                </a:cubicBezTo>
                <a:cubicBezTo>
                  <a:pt x="15716" y="35867"/>
                  <a:pt x="24289" y="71110"/>
                  <a:pt x="7144" y="109210"/>
                </a:cubicBezTo>
                <a:cubicBezTo>
                  <a:pt x="10001" y="118735"/>
                  <a:pt x="32861" y="114925"/>
                  <a:pt x="41434" y="95875"/>
                </a:cubicBezTo>
                <a:close/>
              </a:path>
            </a:pathLst>
          </a:custGeom>
          <a:solidFill>
            <a:srgbClr val="F99AB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88" name="任意多边形: 形状 87" descr="348610df-f5ca-49eb-a62a-9a8940f55aac"/>
          <p:cNvSpPr/>
          <p:nvPr/>
        </p:nvSpPr>
        <p:spPr>
          <a:xfrm>
            <a:off x="7001157" y="5903134"/>
            <a:ext cx="332991" cy="468654"/>
          </a:xfrm>
          <a:custGeom>
            <a:gdLst>
              <a:gd name="connsiteX0" fmla="*/ 231117 w 257175"/>
              <a:gd name="connsiteY0" fmla="*/ 71228 h 361950"/>
              <a:gd name="connsiteX1" fmla="*/ 53952 w 257175"/>
              <a:gd name="connsiteY1" fmla="*/ 154096 h 361950"/>
              <a:gd name="connsiteX2" fmla="*/ 71097 w 257175"/>
              <a:gd name="connsiteY2" fmla="*/ 114091 h 361950"/>
              <a:gd name="connsiteX3" fmla="*/ 136820 w 257175"/>
              <a:gd name="connsiteY3" fmla="*/ 327451 h 361950"/>
              <a:gd name="connsiteX4" fmla="*/ 120627 w 257175"/>
              <a:gd name="connsiteY4" fmla="*/ 357931 h 361950"/>
              <a:gd name="connsiteX5" fmla="*/ 90147 w 257175"/>
              <a:gd name="connsiteY5" fmla="*/ 343643 h 361950"/>
              <a:gd name="connsiteX6" fmla="*/ 9185 w 257175"/>
              <a:gd name="connsiteY6" fmla="*/ 135046 h 361950"/>
              <a:gd name="connsiteX7" fmla="*/ 24425 w 257175"/>
              <a:gd name="connsiteY7" fmla="*/ 95993 h 361950"/>
              <a:gd name="connsiteX8" fmla="*/ 25377 w 257175"/>
              <a:gd name="connsiteY8" fmla="*/ 95041 h 361950"/>
              <a:gd name="connsiteX9" fmla="*/ 201590 w 257175"/>
              <a:gd name="connsiteY9" fmla="*/ 10268 h 361950"/>
              <a:gd name="connsiteX10" fmla="*/ 246357 w 257175"/>
              <a:gd name="connsiteY10" fmla="*/ 26461 h 361950"/>
              <a:gd name="connsiteX11" fmla="*/ 231117 w 257175"/>
              <a:gd name="connsiteY11" fmla="*/ 71228 h 361950"/>
              <a:gd name="connsiteX12" fmla="*/ 231117 w 257175"/>
              <a:gd name="connsiteY12" fmla="*/ 71228 h 36195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57175" h="361950">
                <a:moveTo>
                  <a:pt x="231117" y="71228"/>
                </a:moveTo>
                <a:lnTo>
                  <a:pt x="53952" y="154096"/>
                </a:lnTo>
                <a:lnTo>
                  <a:pt x="71097" y="114091"/>
                </a:lnTo>
                <a:lnTo>
                  <a:pt x="136820" y="327451"/>
                </a:lnTo>
                <a:cubicBezTo>
                  <a:pt x="140630" y="340786"/>
                  <a:pt x="133962" y="354121"/>
                  <a:pt x="120627" y="357931"/>
                </a:cubicBezTo>
                <a:cubicBezTo>
                  <a:pt x="108245" y="361741"/>
                  <a:pt x="94910" y="355073"/>
                  <a:pt x="90147" y="343643"/>
                </a:cubicBezTo>
                <a:lnTo>
                  <a:pt x="9185" y="135046"/>
                </a:lnTo>
                <a:cubicBezTo>
                  <a:pt x="3470" y="119806"/>
                  <a:pt x="10137" y="102661"/>
                  <a:pt x="24425" y="95993"/>
                </a:cubicBezTo>
                <a:lnTo>
                  <a:pt x="25377" y="95041"/>
                </a:lnTo>
                <a:lnTo>
                  <a:pt x="201590" y="10268"/>
                </a:lnTo>
                <a:cubicBezTo>
                  <a:pt x="218735" y="2648"/>
                  <a:pt x="238737" y="9316"/>
                  <a:pt x="246357" y="26461"/>
                </a:cubicBezTo>
                <a:cubicBezTo>
                  <a:pt x="254930" y="43606"/>
                  <a:pt x="248262" y="63608"/>
                  <a:pt x="231117" y="71228"/>
                </a:cubicBezTo>
                <a:cubicBezTo>
                  <a:pt x="231117" y="71228"/>
                  <a:pt x="231117" y="71228"/>
                  <a:pt x="231117" y="71228"/>
                </a:cubicBezTo>
                <a:close/>
              </a:path>
            </a:pathLst>
          </a:custGeom>
          <a:solidFill>
            <a:srgbClr val="121F5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89" name="任意多边形: 形状 88" descr="bc28294b-50ae-449d-8c5a-affe6f7cb775"/>
          <p:cNvSpPr/>
          <p:nvPr/>
        </p:nvSpPr>
        <p:spPr>
          <a:xfrm>
            <a:off x="6861607" y="6212823"/>
            <a:ext cx="184995" cy="172662"/>
          </a:xfrm>
          <a:custGeom>
            <a:gdLst>
              <a:gd name="connsiteX0" fmla="*/ 129344 w 142875"/>
              <a:gd name="connsiteY0" fmla="*/ 9215 h 133350"/>
              <a:gd name="connsiteX1" fmla="*/ 102674 w 142875"/>
              <a:gd name="connsiteY1" fmla="*/ 13978 h 133350"/>
              <a:gd name="connsiteX2" fmla="*/ 54097 w 142875"/>
              <a:gd name="connsiteY2" fmla="*/ 70175 h 133350"/>
              <a:gd name="connsiteX3" fmla="*/ 12187 w 142875"/>
              <a:gd name="connsiteY3" fmla="*/ 99703 h 133350"/>
              <a:gd name="connsiteX4" fmla="*/ 25522 w 142875"/>
              <a:gd name="connsiteY4" fmla="*/ 124468 h 133350"/>
              <a:gd name="connsiteX5" fmla="*/ 80767 w 142875"/>
              <a:gd name="connsiteY5" fmla="*/ 109228 h 133350"/>
              <a:gd name="connsiteX6" fmla="*/ 110294 w 142875"/>
              <a:gd name="connsiteY6" fmla="*/ 63508 h 133350"/>
              <a:gd name="connsiteX7" fmla="*/ 123629 w 142875"/>
              <a:gd name="connsiteY7" fmla="*/ 68270 h 133350"/>
              <a:gd name="connsiteX8" fmla="*/ 121724 w 142875"/>
              <a:gd name="connsiteY8" fmla="*/ 88273 h 133350"/>
              <a:gd name="connsiteX9" fmla="*/ 123629 w 142875"/>
              <a:gd name="connsiteY9" fmla="*/ 91130 h 133350"/>
              <a:gd name="connsiteX10" fmla="*/ 123629 w 142875"/>
              <a:gd name="connsiteY10" fmla="*/ 91130 h 133350"/>
              <a:gd name="connsiteX11" fmla="*/ 126487 w 142875"/>
              <a:gd name="connsiteY11" fmla="*/ 88273 h 133350"/>
              <a:gd name="connsiteX12" fmla="*/ 136964 w 142875"/>
              <a:gd name="connsiteY12" fmla="*/ 53983 h 133350"/>
              <a:gd name="connsiteX13" fmla="*/ 129344 w 142875"/>
              <a:gd name="connsiteY13" fmla="*/ 9215 h 13335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42875" h="133350">
                <a:moveTo>
                  <a:pt x="129344" y="9215"/>
                </a:moveTo>
                <a:cubicBezTo>
                  <a:pt x="116962" y="3500"/>
                  <a:pt x="105532" y="11120"/>
                  <a:pt x="102674" y="13978"/>
                </a:cubicBezTo>
                <a:cubicBezTo>
                  <a:pt x="88387" y="28265"/>
                  <a:pt x="80767" y="47315"/>
                  <a:pt x="54097" y="70175"/>
                </a:cubicBezTo>
                <a:cubicBezTo>
                  <a:pt x="35999" y="86368"/>
                  <a:pt x="26474" y="86368"/>
                  <a:pt x="12187" y="99703"/>
                </a:cubicBezTo>
                <a:cubicBezTo>
                  <a:pt x="757" y="111133"/>
                  <a:pt x="10282" y="122563"/>
                  <a:pt x="25522" y="124468"/>
                </a:cubicBezTo>
                <a:cubicBezTo>
                  <a:pt x="31237" y="125420"/>
                  <a:pt x="66479" y="133040"/>
                  <a:pt x="80767" y="109228"/>
                </a:cubicBezTo>
                <a:cubicBezTo>
                  <a:pt x="90292" y="91130"/>
                  <a:pt x="96007" y="75890"/>
                  <a:pt x="110294" y="63508"/>
                </a:cubicBezTo>
                <a:cubicBezTo>
                  <a:pt x="124582" y="51125"/>
                  <a:pt x="124582" y="62555"/>
                  <a:pt x="123629" y="68270"/>
                </a:cubicBezTo>
                <a:cubicBezTo>
                  <a:pt x="122677" y="72080"/>
                  <a:pt x="121724" y="84463"/>
                  <a:pt x="121724" y="88273"/>
                </a:cubicBezTo>
                <a:cubicBezTo>
                  <a:pt x="121724" y="89225"/>
                  <a:pt x="122677" y="91130"/>
                  <a:pt x="123629" y="91130"/>
                </a:cubicBezTo>
                <a:lnTo>
                  <a:pt x="123629" y="91130"/>
                </a:lnTo>
                <a:cubicBezTo>
                  <a:pt x="125534" y="91130"/>
                  <a:pt x="126487" y="90178"/>
                  <a:pt x="126487" y="88273"/>
                </a:cubicBezTo>
                <a:cubicBezTo>
                  <a:pt x="126487" y="83510"/>
                  <a:pt x="130297" y="70175"/>
                  <a:pt x="136964" y="53983"/>
                </a:cubicBezTo>
                <a:cubicBezTo>
                  <a:pt x="147442" y="33980"/>
                  <a:pt x="140774" y="13978"/>
                  <a:pt x="129344" y="9215"/>
                </a:cubicBezTo>
                <a:close/>
              </a:path>
            </a:pathLst>
          </a:custGeom>
          <a:solidFill>
            <a:srgbClr val="2143A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90" name="任意多边形: 形状 89" descr="5397e2bd-cb9b-4250-be2b-abe6ece72859"/>
          <p:cNvSpPr/>
          <p:nvPr/>
        </p:nvSpPr>
        <p:spPr>
          <a:xfrm>
            <a:off x="6899874" y="6207646"/>
            <a:ext cx="123330" cy="135663"/>
          </a:xfrm>
          <a:custGeom>
            <a:gdLst>
              <a:gd name="connsiteX0" fmla="*/ 42640 w 95250"/>
              <a:gd name="connsiteY0" fmla="*/ 92271 h 104775"/>
              <a:gd name="connsiteX1" fmla="*/ 89312 w 95250"/>
              <a:gd name="connsiteY1" fmla="*/ 28453 h 104775"/>
              <a:gd name="connsiteX2" fmla="*/ 60737 w 95250"/>
              <a:gd name="connsiteY2" fmla="*/ 10356 h 104775"/>
              <a:gd name="connsiteX3" fmla="*/ 7397 w 95250"/>
              <a:gd name="connsiteY3" fmla="*/ 87508 h 104775"/>
              <a:gd name="connsiteX4" fmla="*/ 42640 w 95250"/>
              <a:gd name="connsiteY4" fmla="*/ 92271 h 104775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250" h="104775">
                <a:moveTo>
                  <a:pt x="42640" y="92271"/>
                </a:moveTo>
                <a:cubicBezTo>
                  <a:pt x="56927" y="80841"/>
                  <a:pt x="88360" y="40836"/>
                  <a:pt x="89312" y="28453"/>
                </a:cubicBezTo>
                <a:cubicBezTo>
                  <a:pt x="91217" y="14166"/>
                  <a:pt x="67405" y="831"/>
                  <a:pt x="60737" y="10356"/>
                </a:cubicBezTo>
                <a:cubicBezTo>
                  <a:pt x="48355" y="26548"/>
                  <a:pt x="39782" y="61791"/>
                  <a:pt x="7397" y="87508"/>
                </a:cubicBezTo>
                <a:cubicBezTo>
                  <a:pt x="4540" y="97986"/>
                  <a:pt x="26447" y="105606"/>
                  <a:pt x="42640" y="92271"/>
                </a:cubicBezTo>
                <a:close/>
              </a:path>
            </a:pathLst>
          </a:custGeom>
          <a:solidFill>
            <a:srgbClr val="F99AB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91" name="任意多边形: 形状 90" descr="8fda395e-bb74-4f69-9c85-3dd4df58d78b"/>
          <p:cNvSpPr/>
          <p:nvPr/>
        </p:nvSpPr>
        <p:spPr>
          <a:xfrm>
            <a:off x="6949442" y="5898481"/>
            <a:ext cx="382323" cy="369990"/>
          </a:xfrm>
          <a:custGeom>
            <a:gdLst>
              <a:gd name="connsiteX0" fmla="*/ 258676 w 295275"/>
              <a:gd name="connsiteY0" fmla="*/ 80538 h 285750"/>
              <a:gd name="connsiteX1" fmla="*/ 63413 w 295275"/>
              <a:gd name="connsiteY1" fmla="*/ 71013 h 285750"/>
              <a:gd name="connsiteX2" fmla="*/ 96751 w 295275"/>
              <a:gd name="connsiteY2" fmla="*/ 43390 h 285750"/>
              <a:gd name="connsiteX3" fmla="*/ 55793 w 295275"/>
              <a:gd name="connsiteY3" fmla="*/ 262465 h 285750"/>
              <a:gd name="connsiteX4" fmla="*/ 27218 w 295275"/>
              <a:gd name="connsiteY4" fmla="*/ 282468 h 285750"/>
              <a:gd name="connsiteX5" fmla="*/ 7216 w 295275"/>
              <a:gd name="connsiteY5" fmla="*/ 255798 h 285750"/>
              <a:gd name="connsiteX6" fmla="*/ 32933 w 295275"/>
              <a:gd name="connsiteY6" fmla="*/ 34818 h 285750"/>
              <a:gd name="connsiteX7" fmla="*/ 65318 w 295275"/>
              <a:gd name="connsiteY7" fmla="*/ 7195 h 285750"/>
              <a:gd name="connsiteX8" fmla="*/ 67223 w 295275"/>
              <a:gd name="connsiteY8" fmla="*/ 7195 h 285750"/>
              <a:gd name="connsiteX9" fmla="*/ 262486 w 295275"/>
              <a:gd name="connsiteY9" fmla="*/ 14815 h 285750"/>
              <a:gd name="connsiteX10" fmla="*/ 294871 w 295275"/>
              <a:gd name="connsiteY10" fmla="*/ 50058 h 285750"/>
              <a:gd name="connsiteX11" fmla="*/ 258676 w 295275"/>
              <a:gd name="connsiteY11" fmla="*/ 80538 h 285750"/>
              <a:gd name="connsiteX12" fmla="*/ 258676 w 295275"/>
              <a:gd name="connsiteY12" fmla="*/ 80538 h 28575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5275" h="285750">
                <a:moveTo>
                  <a:pt x="258676" y="80538"/>
                </a:moveTo>
                <a:lnTo>
                  <a:pt x="63413" y="71013"/>
                </a:lnTo>
                <a:lnTo>
                  <a:pt x="96751" y="43390"/>
                </a:lnTo>
                <a:lnTo>
                  <a:pt x="55793" y="262465"/>
                </a:lnTo>
                <a:cubicBezTo>
                  <a:pt x="52936" y="275800"/>
                  <a:pt x="40553" y="284373"/>
                  <a:pt x="27218" y="282468"/>
                </a:cubicBezTo>
                <a:cubicBezTo>
                  <a:pt x="14836" y="279610"/>
                  <a:pt x="6263" y="268180"/>
                  <a:pt x="7216" y="255798"/>
                </a:cubicBezTo>
                <a:lnTo>
                  <a:pt x="32933" y="34818"/>
                </a:lnTo>
                <a:cubicBezTo>
                  <a:pt x="34838" y="18625"/>
                  <a:pt x="49126" y="6243"/>
                  <a:pt x="65318" y="7195"/>
                </a:cubicBezTo>
                <a:lnTo>
                  <a:pt x="67223" y="7195"/>
                </a:lnTo>
                <a:lnTo>
                  <a:pt x="262486" y="14815"/>
                </a:lnTo>
                <a:cubicBezTo>
                  <a:pt x="280583" y="15768"/>
                  <a:pt x="295823" y="31008"/>
                  <a:pt x="294871" y="50058"/>
                </a:cubicBezTo>
                <a:cubicBezTo>
                  <a:pt x="292966" y="67203"/>
                  <a:pt x="276773" y="81490"/>
                  <a:pt x="258676" y="80538"/>
                </a:cubicBezTo>
                <a:cubicBezTo>
                  <a:pt x="258676" y="80538"/>
                  <a:pt x="258676" y="80538"/>
                  <a:pt x="258676" y="80538"/>
                </a:cubicBezTo>
                <a:close/>
              </a:path>
            </a:pathLst>
          </a:custGeom>
          <a:solidFill>
            <a:srgbClr val="121F5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92" name="任意多边形: 形状 91" descr="58e84602-e8a8-494f-938f-30fbc312ca25"/>
          <p:cNvSpPr/>
          <p:nvPr/>
        </p:nvSpPr>
        <p:spPr>
          <a:xfrm>
            <a:off x="7233089" y="5604063"/>
            <a:ext cx="184995" cy="308325"/>
          </a:xfrm>
          <a:custGeom>
            <a:gdLst>
              <a:gd name="connsiteX0" fmla="*/ 52945 w 142875"/>
              <a:gd name="connsiteY0" fmla="*/ 233626 h 238125"/>
              <a:gd name="connsiteX1" fmla="*/ 25322 w 142875"/>
              <a:gd name="connsiteY1" fmla="*/ 236483 h 238125"/>
              <a:gd name="connsiteX2" fmla="*/ 7224 w 142875"/>
              <a:gd name="connsiteY2" fmla="*/ 221244 h 238125"/>
              <a:gd name="connsiteX3" fmla="*/ 22464 w 142875"/>
              <a:gd name="connsiteY3" fmla="*/ 203146 h 238125"/>
              <a:gd name="connsiteX4" fmla="*/ 102474 w 142875"/>
              <a:gd name="connsiteY4" fmla="*/ 168856 h 238125"/>
              <a:gd name="connsiteX5" fmla="*/ 43420 w 142875"/>
              <a:gd name="connsiteY5" fmla="*/ 35506 h 238125"/>
              <a:gd name="connsiteX6" fmla="*/ 44372 w 142875"/>
              <a:gd name="connsiteY6" fmla="*/ 11694 h 238125"/>
              <a:gd name="connsiteX7" fmla="*/ 68184 w 142875"/>
              <a:gd name="connsiteY7" fmla="*/ 12646 h 238125"/>
              <a:gd name="connsiteX8" fmla="*/ 133907 w 142875"/>
              <a:gd name="connsiteY8" fmla="*/ 181239 h 238125"/>
              <a:gd name="connsiteX9" fmla="*/ 52945 w 142875"/>
              <a:gd name="connsiteY9" fmla="*/ 233626 h 238125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2875" h="238125">
                <a:moveTo>
                  <a:pt x="52945" y="233626"/>
                </a:moveTo>
                <a:cubicBezTo>
                  <a:pt x="44372" y="235531"/>
                  <a:pt x="34847" y="236483"/>
                  <a:pt x="25322" y="236483"/>
                </a:cubicBezTo>
                <a:cubicBezTo>
                  <a:pt x="15797" y="237436"/>
                  <a:pt x="8177" y="229816"/>
                  <a:pt x="7224" y="221244"/>
                </a:cubicBezTo>
                <a:cubicBezTo>
                  <a:pt x="6272" y="211719"/>
                  <a:pt x="13892" y="204099"/>
                  <a:pt x="22464" y="203146"/>
                </a:cubicBezTo>
                <a:cubicBezTo>
                  <a:pt x="53897" y="201241"/>
                  <a:pt x="92949" y="193621"/>
                  <a:pt x="102474" y="168856"/>
                </a:cubicBezTo>
                <a:cubicBezTo>
                  <a:pt x="118667" y="129804"/>
                  <a:pt x="63422" y="57414"/>
                  <a:pt x="43420" y="35506"/>
                </a:cubicBezTo>
                <a:cubicBezTo>
                  <a:pt x="36752" y="28839"/>
                  <a:pt x="37704" y="18361"/>
                  <a:pt x="44372" y="11694"/>
                </a:cubicBezTo>
                <a:cubicBezTo>
                  <a:pt x="51039" y="5026"/>
                  <a:pt x="61517" y="5979"/>
                  <a:pt x="68184" y="12646"/>
                </a:cubicBezTo>
                <a:cubicBezTo>
                  <a:pt x="77709" y="23124"/>
                  <a:pt x="160577" y="115516"/>
                  <a:pt x="133907" y="181239"/>
                </a:cubicBezTo>
                <a:cubicBezTo>
                  <a:pt x="124382" y="208861"/>
                  <a:pt x="96759" y="226006"/>
                  <a:pt x="52945" y="233626"/>
                </a:cubicBezTo>
                <a:close/>
              </a:path>
            </a:pathLst>
          </a:custGeom>
          <a:solidFill>
            <a:srgbClr val="F99AB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93" name="任意多边形: 形状 92" descr="dfb556d6-a48f-4bf7-94a9-ba5de48f7e57"/>
          <p:cNvSpPr/>
          <p:nvPr/>
        </p:nvSpPr>
        <p:spPr>
          <a:xfrm>
            <a:off x="7260303" y="5588248"/>
            <a:ext cx="172662" cy="320658"/>
          </a:xfrm>
          <a:custGeom>
            <a:gdLst>
              <a:gd name="connsiteX0" fmla="*/ 57644 w 133350"/>
              <a:gd name="connsiteY0" fmla="*/ 16288 h 247650"/>
              <a:gd name="connsiteX1" fmla="*/ 30974 w 133350"/>
              <a:gd name="connsiteY1" fmla="*/ 7715 h 247650"/>
              <a:gd name="connsiteX2" fmla="*/ 13829 w 133350"/>
              <a:gd name="connsiteY2" fmla="*/ 17240 h 247650"/>
              <a:gd name="connsiteX3" fmla="*/ 14782 w 133350"/>
              <a:gd name="connsiteY3" fmla="*/ 57245 h 247650"/>
              <a:gd name="connsiteX4" fmla="*/ 70979 w 133350"/>
              <a:gd name="connsiteY4" fmla="*/ 177260 h 247650"/>
              <a:gd name="connsiteX5" fmla="*/ 58597 w 133350"/>
              <a:gd name="connsiteY5" fmla="*/ 190595 h 247650"/>
              <a:gd name="connsiteX6" fmla="*/ 45262 w 133350"/>
              <a:gd name="connsiteY6" fmla="*/ 221075 h 247650"/>
              <a:gd name="connsiteX7" fmla="*/ 45262 w 133350"/>
              <a:gd name="connsiteY7" fmla="*/ 222028 h 247650"/>
              <a:gd name="connsiteX8" fmla="*/ 87172 w 133350"/>
              <a:gd name="connsiteY8" fmla="*/ 242030 h 247650"/>
              <a:gd name="connsiteX9" fmla="*/ 125272 w 133350"/>
              <a:gd name="connsiteY9" fmla="*/ 200120 h 247650"/>
              <a:gd name="connsiteX10" fmla="*/ 57644 w 133350"/>
              <a:gd name="connsiteY10" fmla="*/ 16288 h 24765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3350" h="247650">
                <a:moveTo>
                  <a:pt x="57644" y="16288"/>
                </a:moveTo>
                <a:cubicBezTo>
                  <a:pt x="50977" y="8668"/>
                  <a:pt x="41452" y="5810"/>
                  <a:pt x="30974" y="7715"/>
                </a:cubicBezTo>
                <a:cubicBezTo>
                  <a:pt x="24307" y="8668"/>
                  <a:pt x="18592" y="12478"/>
                  <a:pt x="13829" y="17240"/>
                </a:cubicBezTo>
                <a:cubicBezTo>
                  <a:pt x="4304" y="28670"/>
                  <a:pt x="5257" y="45815"/>
                  <a:pt x="14782" y="57245"/>
                </a:cubicBezTo>
                <a:cubicBezTo>
                  <a:pt x="37642" y="82963"/>
                  <a:pt x="82409" y="146780"/>
                  <a:pt x="70979" y="177260"/>
                </a:cubicBezTo>
                <a:cubicBezTo>
                  <a:pt x="69074" y="182975"/>
                  <a:pt x="64312" y="186785"/>
                  <a:pt x="58597" y="190595"/>
                </a:cubicBezTo>
                <a:cubicBezTo>
                  <a:pt x="48119" y="197263"/>
                  <a:pt x="42404" y="208693"/>
                  <a:pt x="45262" y="221075"/>
                </a:cubicBezTo>
                <a:cubicBezTo>
                  <a:pt x="45262" y="221075"/>
                  <a:pt x="45262" y="221075"/>
                  <a:pt x="45262" y="222028"/>
                </a:cubicBezTo>
                <a:cubicBezTo>
                  <a:pt x="49072" y="241078"/>
                  <a:pt x="70027" y="251555"/>
                  <a:pt x="87172" y="242030"/>
                </a:cubicBezTo>
                <a:cubicBezTo>
                  <a:pt x="105269" y="231553"/>
                  <a:pt x="117652" y="217265"/>
                  <a:pt x="125272" y="200120"/>
                </a:cubicBezTo>
                <a:cubicBezTo>
                  <a:pt x="153847" y="125825"/>
                  <a:pt x="73837" y="33433"/>
                  <a:pt x="57644" y="16288"/>
                </a:cubicBezTo>
                <a:close/>
              </a:path>
            </a:pathLst>
          </a:custGeom>
          <a:solidFill>
            <a:srgbClr val="F7B75D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94" name="任意多边形: 形状 93" descr="1e07e63b-f855-4ecd-9108-d54a0156fd4a"/>
          <p:cNvSpPr/>
          <p:nvPr/>
        </p:nvSpPr>
        <p:spPr>
          <a:xfrm>
            <a:off x="7163941" y="5819429"/>
            <a:ext cx="110997" cy="98664"/>
          </a:xfrm>
          <a:custGeom>
            <a:gdLst>
              <a:gd name="connsiteX0" fmla="*/ 7289 w 85725"/>
              <a:gd name="connsiteY0" fmla="*/ 51103 h 76200"/>
              <a:gd name="connsiteX1" fmla="*/ 18719 w 85725"/>
              <a:gd name="connsiteY1" fmla="*/ 75868 h 76200"/>
              <a:gd name="connsiteX2" fmla="*/ 79679 w 85725"/>
              <a:gd name="connsiteY2" fmla="*/ 71106 h 76200"/>
              <a:gd name="connsiteX3" fmla="*/ 87299 w 85725"/>
              <a:gd name="connsiteY3" fmla="*/ 44436 h 76200"/>
              <a:gd name="connsiteX4" fmla="*/ 43484 w 85725"/>
              <a:gd name="connsiteY4" fmla="*/ 7288 h 76200"/>
              <a:gd name="connsiteX5" fmla="*/ 7289 w 85725"/>
              <a:gd name="connsiteY5" fmla="*/ 51103 h 7620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5725" h="76200">
                <a:moveTo>
                  <a:pt x="7289" y="51103"/>
                </a:moveTo>
                <a:cubicBezTo>
                  <a:pt x="8241" y="60628"/>
                  <a:pt x="12051" y="70153"/>
                  <a:pt x="18719" y="75868"/>
                </a:cubicBezTo>
                <a:lnTo>
                  <a:pt x="79679" y="71106"/>
                </a:lnTo>
                <a:cubicBezTo>
                  <a:pt x="85394" y="63486"/>
                  <a:pt x="88251" y="53961"/>
                  <a:pt x="87299" y="44436"/>
                </a:cubicBezTo>
                <a:cubicBezTo>
                  <a:pt x="85394" y="22528"/>
                  <a:pt x="66344" y="5383"/>
                  <a:pt x="43484" y="7288"/>
                </a:cubicBezTo>
                <a:cubicBezTo>
                  <a:pt x="22529" y="9193"/>
                  <a:pt x="5384" y="29196"/>
                  <a:pt x="7289" y="51103"/>
                </a:cubicBezTo>
                <a:close/>
              </a:path>
            </a:pathLst>
          </a:custGeom>
          <a:solidFill>
            <a:srgbClr val="F99AB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95" name="任意多边形: 形状 94" descr="36c879e2-ca32-414b-abab-1a70341f1665"/>
          <p:cNvSpPr/>
          <p:nvPr/>
        </p:nvSpPr>
        <p:spPr>
          <a:xfrm>
            <a:off x="6893986" y="5830669"/>
            <a:ext cx="123330" cy="98664"/>
          </a:xfrm>
          <a:custGeom>
            <a:gdLst>
              <a:gd name="connsiteX0" fmla="*/ 7182 w 95250"/>
              <a:gd name="connsiteY0" fmla="*/ 50042 h 76200"/>
              <a:gd name="connsiteX1" fmla="*/ 17659 w 95250"/>
              <a:gd name="connsiteY1" fmla="*/ 75760 h 76200"/>
              <a:gd name="connsiteX2" fmla="*/ 79572 w 95250"/>
              <a:gd name="connsiteY2" fmla="*/ 72902 h 76200"/>
              <a:gd name="connsiteX3" fmla="*/ 88144 w 95250"/>
              <a:gd name="connsiteY3" fmla="*/ 46232 h 76200"/>
              <a:gd name="connsiteX4" fmla="*/ 46234 w 95250"/>
              <a:gd name="connsiteY4" fmla="*/ 7180 h 76200"/>
              <a:gd name="connsiteX5" fmla="*/ 7182 w 95250"/>
              <a:gd name="connsiteY5" fmla="*/ 50042 h 7620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5250" h="76200">
                <a:moveTo>
                  <a:pt x="7182" y="50042"/>
                </a:moveTo>
                <a:cubicBezTo>
                  <a:pt x="7182" y="59567"/>
                  <a:pt x="11944" y="69092"/>
                  <a:pt x="17659" y="75760"/>
                </a:cubicBezTo>
                <a:lnTo>
                  <a:pt x="79572" y="72902"/>
                </a:lnTo>
                <a:cubicBezTo>
                  <a:pt x="85287" y="65282"/>
                  <a:pt x="88144" y="56710"/>
                  <a:pt x="88144" y="46232"/>
                </a:cubicBezTo>
                <a:cubicBezTo>
                  <a:pt x="87192" y="24325"/>
                  <a:pt x="68142" y="6227"/>
                  <a:pt x="46234" y="7180"/>
                </a:cubicBezTo>
                <a:cubicBezTo>
                  <a:pt x="23374" y="9085"/>
                  <a:pt x="6229" y="27182"/>
                  <a:pt x="7182" y="50042"/>
                </a:cubicBezTo>
                <a:close/>
              </a:path>
            </a:pathLst>
          </a:custGeom>
          <a:solidFill>
            <a:srgbClr val="F99AB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96" name="任意多边形: 形状 95" descr="805cb170-acac-410b-ba07-00cf7b1e2f03"/>
          <p:cNvSpPr/>
          <p:nvPr/>
        </p:nvSpPr>
        <p:spPr>
          <a:xfrm>
            <a:off x="7170628" y="5275451"/>
            <a:ext cx="209661" cy="147996"/>
          </a:xfrm>
          <a:custGeom>
            <a:gdLst>
              <a:gd name="connsiteX0" fmla="*/ 155477 w 161925"/>
              <a:gd name="connsiteY0" fmla="*/ 85464 h 114300"/>
              <a:gd name="connsiteX1" fmla="*/ 65942 w 161925"/>
              <a:gd name="connsiteY1" fmla="*/ 105467 h 114300"/>
              <a:gd name="connsiteX2" fmla="*/ 8792 w 161925"/>
              <a:gd name="connsiteY2" fmla="*/ 34029 h 114300"/>
              <a:gd name="connsiteX3" fmla="*/ 98327 w 161925"/>
              <a:gd name="connsiteY3" fmla="*/ 14027 h 114300"/>
              <a:gd name="connsiteX4" fmla="*/ 155477 w 161925"/>
              <a:gd name="connsiteY4" fmla="*/ 85464 h 11430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1925" h="114300">
                <a:moveTo>
                  <a:pt x="155477" y="85464"/>
                </a:moveTo>
                <a:cubicBezTo>
                  <a:pt x="146905" y="111182"/>
                  <a:pt x="106900" y="119754"/>
                  <a:pt x="65942" y="105467"/>
                </a:cubicBezTo>
                <a:cubicBezTo>
                  <a:pt x="25938" y="91179"/>
                  <a:pt x="220" y="59747"/>
                  <a:pt x="8792" y="34029"/>
                </a:cubicBezTo>
                <a:cubicBezTo>
                  <a:pt x="17365" y="8312"/>
                  <a:pt x="57370" y="-261"/>
                  <a:pt x="98327" y="14027"/>
                </a:cubicBezTo>
                <a:cubicBezTo>
                  <a:pt x="138332" y="28314"/>
                  <a:pt x="164050" y="59747"/>
                  <a:pt x="155477" y="85464"/>
                </a:cubicBezTo>
                <a:close/>
              </a:path>
            </a:pathLst>
          </a:custGeom>
          <a:solidFill>
            <a:srgbClr val="2143A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97" name="任意多边形: 形状 96" descr="6fda5fcf-9710-4284-a1a4-e06cb4b1edd7"/>
          <p:cNvSpPr/>
          <p:nvPr/>
        </p:nvSpPr>
        <p:spPr>
          <a:xfrm>
            <a:off x="6802771" y="5892381"/>
            <a:ext cx="517986" cy="36999"/>
          </a:xfrm>
          <a:custGeom>
            <a:gdLst>
              <a:gd name="connsiteX0" fmla="*/ 396716 w 400050"/>
              <a:gd name="connsiteY0" fmla="*/ 17621 h 28575"/>
              <a:gd name="connsiteX1" fmla="*/ 386239 w 400050"/>
              <a:gd name="connsiteY1" fmla="*/ 7144 h 28575"/>
              <a:gd name="connsiteX2" fmla="*/ 21431 w 400050"/>
              <a:gd name="connsiteY2" fmla="*/ 7144 h 28575"/>
              <a:gd name="connsiteX3" fmla="*/ 7144 w 400050"/>
              <a:gd name="connsiteY3" fmla="*/ 17621 h 28575"/>
              <a:gd name="connsiteX4" fmla="*/ 21431 w 400050"/>
              <a:gd name="connsiteY4" fmla="*/ 28099 h 28575"/>
              <a:gd name="connsiteX5" fmla="*/ 387191 w 400050"/>
              <a:gd name="connsiteY5" fmla="*/ 28099 h 28575"/>
              <a:gd name="connsiteX6" fmla="*/ 396716 w 400050"/>
              <a:gd name="connsiteY6" fmla="*/ 17621 h 28575"/>
              <a:gd name="connsiteX7" fmla="*/ 396716 w 400050"/>
              <a:gd name="connsiteY7" fmla="*/ 17621 h 28575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0050" h="28575">
                <a:moveTo>
                  <a:pt x="396716" y="17621"/>
                </a:moveTo>
                <a:cubicBezTo>
                  <a:pt x="396716" y="11906"/>
                  <a:pt x="391954" y="7144"/>
                  <a:pt x="386239" y="7144"/>
                </a:cubicBezTo>
                <a:lnTo>
                  <a:pt x="21431" y="7144"/>
                </a:lnTo>
                <a:cubicBezTo>
                  <a:pt x="13811" y="7144"/>
                  <a:pt x="7144" y="11906"/>
                  <a:pt x="7144" y="17621"/>
                </a:cubicBezTo>
                <a:cubicBezTo>
                  <a:pt x="7144" y="23336"/>
                  <a:pt x="13811" y="28099"/>
                  <a:pt x="21431" y="28099"/>
                </a:cubicBezTo>
                <a:lnTo>
                  <a:pt x="387191" y="28099"/>
                </a:lnTo>
                <a:cubicBezTo>
                  <a:pt x="391954" y="28099"/>
                  <a:pt x="396716" y="23336"/>
                  <a:pt x="396716" y="17621"/>
                </a:cubicBezTo>
                <a:lnTo>
                  <a:pt x="396716" y="17621"/>
                </a:lnTo>
                <a:close/>
              </a:path>
            </a:pathLst>
          </a:custGeom>
          <a:solidFill>
            <a:srgbClr val="121F5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98" name="任意多边形: 形状 97" descr="601208e6-38b2-4dfc-94f1-2563cd1cbd44"/>
          <p:cNvSpPr/>
          <p:nvPr/>
        </p:nvSpPr>
        <p:spPr>
          <a:xfrm>
            <a:off x="7118496" y="5892381"/>
            <a:ext cx="221994" cy="36999"/>
          </a:xfrm>
          <a:custGeom>
            <a:gdLst>
              <a:gd name="connsiteX0" fmla="*/ 167164 w 171450"/>
              <a:gd name="connsiteY0" fmla="*/ 17621 h 28575"/>
              <a:gd name="connsiteX1" fmla="*/ 156686 w 171450"/>
              <a:gd name="connsiteY1" fmla="*/ 28099 h 28575"/>
              <a:gd name="connsiteX2" fmla="*/ 17621 w 171450"/>
              <a:gd name="connsiteY2" fmla="*/ 28099 h 28575"/>
              <a:gd name="connsiteX3" fmla="*/ 7144 w 171450"/>
              <a:gd name="connsiteY3" fmla="*/ 17621 h 28575"/>
              <a:gd name="connsiteX4" fmla="*/ 17621 w 171450"/>
              <a:gd name="connsiteY4" fmla="*/ 7144 h 28575"/>
              <a:gd name="connsiteX5" fmla="*/ 156686 w 171450"/>
              <a:gd name="connsiteY5" fmla="*/ 7144 h 28575"/>
              <a:gd name="connsiteX6" fmla="*/ 167164 w 171450"/>
              <a:gd name="connsiteY6" fmla="*/ 17621 h 28575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1450" h="28575">
                <a:moveTo>
                  <a:pt x="167164" y="17621"/>
                </a:moveTo>
                <a:cubicBezTo>
                  <a:pt x="167164" y="23336"/>
                  <a:pt x="162401" y="28099"/>
                  <a:pt x="156686" y="28099"/>
                </a:cubicBezTo>
                <a:lnTo>
                  <a:pt x="17621" y="28099"/>
                </a:lnTo>
                <a:cubicBezTo>
                  <a:pt x="11906" y="28099"/>
                  <a:pt x="7144" y="23336"/>
                  <a:pt x="7144" y="17621"/>
                </a:cubicBezTo>
                <a:cubicBezTo>
                  <a:pt x="7144" y="11906"/>
                  <a:pt x="11906" y="7144"/>
                  <a:pt x="17621" y="7144"/>
                </a:cubicBezTo>
                <a:lnTo>
                  <a:pt x="156686" y="7144"/>
                </a:lnTo>
                <a:cubicBezTo>
                  <a:pt x="162401" y="8096"/>
                  <a:pt x="167164" y="11906"/>
                  <a:pt x="167164" y="17621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99" name="任意多边形: 形状 98" descr="a4e80ba8-18b9-4fb6-ad24-18e5dd5ad710"/>
          <p:cNvSpPr/>
          <p:nvPr/>
        </p:nvSpPr>
        <p:spPr>
          <a:xfrm>
            <a:off x="6804005" y="5628454"/>
            <a:ext cx="369990" cy="295992"/>
          </a:xfrm>
          <a:custGeom>
            <a:gdLst>
              <a:gd name="connsiteX0" fmla="*/ 7144 w 285750"/>
              <a:gd name="connsiteY0" fmla="*/ 22384 h 228600"/>
              <a:gd name="connsiteX1" fmla="*/ 7144 w 285750"/>
              <a:gd name="connsiteY1" fmla="*/ 206216 h 228600"/>
              <a:gd name="connsiteX2" fmla="*/ 22384 w 285750"/>
              <a:gd name="connsiteY2" fmla="*/ 221456 h 228600"/>
              <a:gd name="connsiteX3" fmla="*/ 265271 w 285750"/>
              <a:gd name="connsiteY3" fmla="*/ 221456 h 228600"/>
              <a:gd name="connsiteX4" fmla="*/ 280511 w 285750"/>
              <a:gd name="connsiteY4" fmla="*/ 206216 h 228600"/>
              <a:gd name="connsiteX5" fmla="*/ 280511 w 285750"/>
              <a:gd name="connsiteY5" fmla="*/ 22384 h 228600"/>
              <a:gd name="connsiteX6" fmla="*/ 265271 w 285750"/>
              <a:gd name="connsiteY6" fmla="*/ 7144 h 228600"/>
              <a:gd name="connsiteX7" fmla="*/ 21431 w 285750"/>
              <a:gd name="connsiteY7" fmla="*/ 7144 h 228600"/>
              <a:gd name="connsiteX8" fmla="*/ 7144 w 285750"/>
              <a:gd name="connsiteY8" fmla="*/ 22384 h 22860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5750" h="228600">
                <a:moveTo>
                  <a:pt x="7144" y="22384"/>
                </a:moveTo>
                <a:lnTo>
                  <a:pt x="7144" y="206216"/>
                </a:lnTo>
                <a:cubicBezTo>
                  <a:pt x="7144" y="214789"/>
                  <a:pt x="13811" y="221456"/>
                  <a:pt x="22384" y="221456"/>
                </a:cubicBezTo>
                <a:lnTo>
                  <a:pt x="265271" y="221456"/>
                </a:lnTo>
                <a:cubicBezTo>
                  <a:pt x="273844" y="221456"/>
                  <a:pt x="280511" y="214789"/>
                  <a:pt x="280511" y="206216"/>
                </a:cubicBezTo>
                <a:lnTo>
                  <a:pt x="280511" y="22384"/>
                </a:lnTo>
                <a:cubicBezTo>
                  <a:pt x="280511" y="13811"/>
                  <a:pt x="273844" y="7144"/>
                  <a:pt x="265271" y="7144"/>
                </a:cubicBezTo>
                <a:lnTo>
                  <a:pt x="21431" y="7144"/>
                </a:lnTo>
                <a:cubicBezTo>
                  <a:pt x="13811" y="7144"/>
                  <a:pt x="7144" y="13811"/>
                  <a:pt x="7144" y="22384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0" name="任意多边形: 形状 99" descr="8b92810c-251e-4aee-a523-26e6f9db87a8"/>
          <p:cNvSpPr/>
          <p:nvPr/>
        </p:nvSpPr>
        <p:spPr>
          <a:xfrm>
            <a:off x="6789206" y="5628454"/>
            <a:ext cx="369990" cy="295992"/>
          </a:xfrm>
          <a:custGeom>
            <a:gdLst>
              <a:gd name="connsiteX0" fmla="*/ 7144 w 285750"/>
              <a:gd name="connsiteY0" fmla="*/ 22384 h 228600"/>
              <a:gd name="connsiteX1" fmla="*/ 7144 w 285750"/>
              <a:gd name="connsiteY1" fmla="*/ 206216 h 228600"/>
              <a:gd name="connsiteX2" fmla="*/ 22384 w 285750"/>
              <a:gd name="connsiteY2" fmla="*/ 221456 h 228600"/>
              <a:gd name="connsiteX3" fmla="*/ 265271 w 285750"/>
              <a:gd name="connsiteY3" fmla="*/ 221456 h 228600"/>
              <a:gd name="connsiteX4" fmla="*/ 280511 w 285750"/>
              <a:gd name="connsiteY4" fmla="*/ 206216 h 228600"/>
              <a:gd name="connsiteX5" fmla="*/ 280511 w 285750"/>
              <a:gd name="connsiteY5" fmla="*/ 22384 h 228600"/>
              <a:gd name="connsiteX6" fmla="*/ 265271 w 285750"/>
              <a:gd name="connsiteY6" fmla="*/ 7144 h 228600"/>
              <a:gd name="connsiteX7" fmla="*/ 22384 w 285750"/>
              <a:gd name="connsiteY7" fmla="*/ 7144 h 228600"/>
              <a:gd name="connsiteX8" fmla="*/ 7144 w 285750"/>
              <a:gd name="connsiteY8" fmla="*/ 22384 h 22860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5750" h="228600">
                <a:moveTo>
                  <a:pt x="7144" y="22384"/>
                </a:moveTo>
                <a:lnTo>
                  <a:pt x="7144" y="206216"/>
                </a:lnTo>
                <a:cubicBezTo>
                  <a:pt x="7144" y="214789"/>
                  <a:pt x="13811" y="221456"/>
                  <a:pt x="22384" y="221456"/>
                </a:cubicBezTo>
                <a:lnTo>
                  <a:pt x="265271" y="221456"/>
                </a:lnTo>
                <a:cubicBezTo>
                  <a:pt x="273844" y="221456"/>
                  <a:pt x="280511" y="214789"/>
                  <a:pt x="280511" y="206216"/>
                </a:cubicBezTo>
                <a:lnTo>
                  <a:pt x="280511" y="22384"/>
                </a:lnTo>
                <a:cubicBezTo>
                  <a:pt x="280511" y="13811"/>
                  <a:pt x="273844" y="7144"/>
                  <a:pt x="265271" y="7144"/>
                </a:cubicBezTo>
                <a:lnTo>
                  <a:pt x="22384" y="7144"/>
                </a:lnTo>
                <a:cubicBezTo>
                  <a:pt x="13811" y="7144"/>
                  <a:pt x="7144" y="13811"/>
                  <a:pt x="7144" y="22384"/>
                </a:cubicBezTo>
                <a:close/>
              </a:path>
            </a:pathLst>
          </a:custGeom>
          <a:solidFill>
            <a:srgbClr val="2143A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1" name="任意多边形: 形状 100" descr="fd75cc39-3d78-45a4-ab04-870a90b2f762"/>
          <p:cNvSpPr/>
          <p:nvPr/>
        </p:nvSpPr>
        <p:spPr>
          <a:xfrm>
            <a:off x="6915002" y="5748084"/>
            <a:ext cx="110997" cy="49332"/>
          </a:xfrm>
          <a:custGeom>
            <a:gdLst>
              <a:gd name="connsiteX0" fmla="*/ 86201 w 85725"/>
              <a:gd name="connsiteY0" fmla="*/ 22384 h 38100"/>
              <a:gd name="connsiteX1" fmla="*/ 86201 w 85725"/>
              <a:gd name="connsiteY1" fmla="*/ 22384 h 38100"/>
              <a:gd name="connsiteX2" fmla="*/ 70961 w 85725"/>
              <a:gd name="connsiteY2" fmla="*/ 7144 h 38100"/>
              <a:gd name="connsiteX3" fmla="*/ 22384 w 85725"/>
              <a:gd name="connsiteY3" fmla="*/ 7144 h 38100"/>
              <a:gd name="connsiteX4" fmla="*/ 7144 w 85725"/>
              <a:gd name="connsiteY4" fmla="*/ 22384 h 38100"/>
              <a:gd name="connsiteX5" fmla="*/ 7144 w 85725"/>
              <a:gd name="connsiteY5" fmla="*/ 22384 h 38100"/>
              <a:gd name="connsiteX6" fmla="*/ 22384 w 85725"/>
              <a:gd name="connsiteY6" fmla="*/ 37624 h 38100"/>
              <a:gd name="connsiteX7" fmla="*/ 70961 w 85725"/>
              <a:gd name="connsiteY7" fmla="*/ 37624 h 38100"/>
              <a:gd name="connsiteX8" fmla="*/ 86201 w 85725"/>
              <a:gd name="connsiteY8" fmla="*/ 22384 h 3810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5725" h="38100">
                <a:moveTo>
                  <a:pt x="86201" y="22384"/>
                </a:moveTo>
                <a:lnTo>
                  <a:pt x="86201" y="22384"/>
                </a:lnTo>
                <a:cubicBezTo>
                  <a:pt x="86201" y="13811"/>
                  <a:pt x="79534" y="7144"/>
                  <a:pt x="70961" y="7144"/>
                </a:cubicBezTo>
                <a:lnTo>
                  <a:pt x="22384" y="7144"/>
                </a:lnTo>
                <a:cubicBezTo>
                  <a:pt x="13811" y="7144"/>
                  <a:pt x="7144" y="13811"/>
                  <a:pt x="7144" y="22384"/>
                </a:cubicBezTo>
                <a:lnTo>
                  <a:pt x="7144" y="22384"/>
                </a:lnTo>
                <a:cubicBezTo>
                  <a:pt x="7144" y="30956"/>
                  <a:pt x="13811" y="37624"/>
                  <a:pt x="22384" y="37624"/>
                </a:cubicBezTo>
                <a:lnTo>
                  <a:pt x="70961" y="37624"/>
                </a:lnTo>
                <a:cubicBezTo>
                  <a:pt x="79534" y="37624"/>
                  <a:pt x="86201" y="30956"/>
                  <a:pt x="86201" y="22384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2" name="任意多边形: 形状 101" descr="59386648-5d3f-4d61-9121-f7bafe15e83c"/>
          <p:cNvSpPr/>
          <p:nvPr/>
        </p:nvSpPr>
        <p:spPr>
          <a:xfrm>
            <a:off x="9192263" y="3199588"/>
            <a:ext cx="246660" cy="443988"/>
          </a:xfrm>
          <a:custGeom>
            <a:gdLst>
              <a:gd name="connsiteX0" fmla="*/ 128610 w 190500"/>
              <a:gd name="connsiteY0" fmla="*/ 339950 h 342900"/>
              <a:gd name="connsiteX1" fmla="*/ 106702 w 190500"/>
              <a:gd name="connsiteY1" fmla="*/ 328520 h 342900"/>
              <a:gd name="connsiteX2" fmla="*/ 12405 w 190500"/>
              <a:gd name="connsiteY2" fmla="*/ 199932 h 342900"/>
              <a:gd name="connsiteX3" fmla="*/ 13357 w 190500"/>
              <a:gd name="connsiteY3" fmla="*/ 166595 h 342900"/>
              <a:gd name="connsiteX4" fmla="*/ 136230 w 190500"/>
              <a:gd name="connsiteY4" fmla="*/ 17052 h 342900"/>
              <a:gd name="connsiteX5" fmla="*/ 174330 w 190500"/>
              <a:gd name="connsiteY5" fmla="*/ 13242 h 342900"/>
              <a:gd name="connsiteX6" fmla="*/ 178140 w 190500"/>
              <a:gd name="connsiteY6" fmla="*/ 51342 h 342900"/>
              <a:gd name="connsiteX7" fmla="*/ 68602 w 190500"/>
              <a:gd name="connsiteY7" fmla="*/ 184692 h 342900"/>
              <a:gd name="connsiteX8" fmla="*/ 150517 w 190500"/>
              <a:gd name="connsiteY8" fmla="*/ 296135 h 342900"/>
              <a:gd name="connsiteX9" fmla="*/ 144802 w 190500"/>
              <a:gd name="connsiteY9" fmla="*/ 334235 h 342900"/>
              <a:gd name="connsiteX10" fmla="*/ 128610 w 190500"/>
              <a:gd name="connsiteY10" fmla="*/ 339950 h 34290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0500" h="342900">
                <a:moveTo>
                  <a:pt x="128610" y="339950"/>
                </a:moveTo>
                <a:cubicBezTo>
                  <a:pt x="120037" y="339950"/>
                  <a:pt x="112417" y="336140"/>
                  <a:pt x="106702" y="328520"/>
                </a:cubicBezTo>
                <a:lnTo>
                  <a:pt x="12405" y="199932"/>
                </a:lnTo>
                <a:cubicBezTo>
                  <a:pt x="4785" y="189455"/>
                  <a:pt x="5737" y="176120"/>
                  <a:pt x="13357" y="166595"/>
                </a:cubicBezTo>
                <a:lnTo>
                  <a:pt x="136230" y="17052"/>
                </a:lnTo>
                <a:cubicBezTo>
                  <a:pt x="145755" y="5622"/>
                  <a:pt x="162900" y="3717"/>
                  <a:pt x="174330" y="13242"/>
                </a:cubicBezTo>
                <a:cubicBezTo>
                  <a:pt x="185760" y="22767"/>
                  <a:pt x="187665" y="39912"/>
                  <a:pt x="178140" y="51342"/>
                </a:cubicBezTo>
                <a:lnTo>
                  <a:pt x="68602" y="184692"/>
                </a:lnTo>
                <a:lnTo>
                  <a:pt x="150517" y="296135"/>
                </a:lnTo>
                <a:cubicBezTo>
                  <a:pt x="159090" y="308517"/>
                  <a:pt x="157185" y="325662"/>
                  <a:pt x="144802" y="334235"/>
                </a:cubicBezTo>
                <a:cubicBezTo>
                  <a:pt x="140040" y="338997"/>
                  <a:pt x="134325" y="339950"/>
                  <a:pt x="128610" y="339950"/>
                </a:cubicBezTo>
                <a:close/>
              </a:path>
            </a:pathLst>
          </a:custGeom>
          <a:solidFill>
            <a:srgbClr val="F7B75D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3" name="任意多边形: 形状 102" descr="648c8a52-5c8f-4893-9efe-5431f8d793ee"/>
          <p:cNvSpPr/>
          <p:nvPr/>
        </p:nvSpPr>
        <p:spPr>
          <a:xfrm>
            <a:off x="9511836" y="3198355"/>
            <a:ext cx="246660" cy="443988"/>
          </a:xfrm>
          <a:custGeom>
            <a:gdLst>
              <a:gd name="connsiteX0" fmla="*/ 62772 w 190500"/>
              <a:gd name="connsiteY0" fmla="*/ 340902 h 342900"/>
              <a:gd name="connsiteX1" fmla="*/ 46580 w 190500"/>
              <a:gd name="connsiteY1" fmla="*/ 335187 h 342900"/>
              <a:gd name="connsiteX2" fmla="*/ 40865 w 190500"/>
              <a:gd name="connsiteY2" fmla="*/ 297087 h 342900"/>
              <a:gd name="connsiteX3" fmla="*/ 122780 w 190500"/>
              <a:gd name="connsiteY3" fmla="*/ 184692 h 342900"/>
              <a:gd name="connsiteX4" fmla="*/ 13242 w 190500"/>
              <a:gd name="connsiteY4" fmla="*/ 51342 h 342900"/>
              <a:gd name="connsiteX5" fmla="*/ 17052 w 190500"/>
              <a:gd name="connsiteY5" fmla="*/ 13242 h 342900"/>
              <a:gd name="connsiteX6" fmla="*/ 55152 w 190500"/>
              <a:gd name="connsiteY6" fmla="*/ 17052 h 342900"/>
              <a:gd name="connsiteX7" fmla="*/ 178025 w 190500"/>
              <a:gd name="connsiteY7" fmla="*/ 166595 h 342900"/>
              <a:gd name="connsiteX8" fmla="*/ 178977 w 190500"/>
              <a:gd name="connsiteY8" fmla="*/ 199932 h 342900"/>
              <a:gd name="connsiteX9" fmla="*/ 84680 w 190500"/>
              <a:gd name="connsiteY9" fmla="*/ 329472 h 342900"/>
              <a:gd name="connsiteX10" fmla="*/ 62772 w 190500"/>
              <a:gd name="connsiteY10" fmla="*/ 340902 h 34290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0500" h="342900">
                <a:moveTo>
                  <a:pt x="62772" y="340902"/>
                </a:moveTo>
                <a:cubicBezTo>
                  <a:pt x="57057" y="340902"/>
                  <a:pt x="51342" y="338997"/>
                  <a:pt x="46580" y="335187"/>
                </a:cubicBezTo>
                <a:cubicBezTo>
                  <a:pt x="34197" y="326615"/>
                  <a:pt x="31340" y="309470"/>
                  <a:pt x="40865" y="297087"/>
                </a:cubicBezTo>
                <a:lnTo>
                  <a:pt x="122780" y="184692"/>
                </a:lnTo>
                <a:lnTo>
                  <a:pt x="13242" y="51342"/>
                </a:lnTo>
                <a:cubicBezTo>
                  <a:pt x="3717" y="39912"/>
                  <a:pt x="5622" y="22767"/>
                  <a:pt x="17052" y="13242"/>
                </a:cubicBezTo>
                <a:cubicBezTo>
                  <a:pt x="28482" y="3717"/>
                  <a:pt x="45627" y="5622"/>
                  <a:pt x="55152" y="17052"/>
                </a:cubicBezTo>
                <a:lnTo>
                  <a:pt x="178025" y="166595"/>
                </a:lnTo>
                <a:cubicBezTo>
                  <a:pt x="185645" y="176120"/>
                  <a:pt x="186597" y="190407"/>
                  <a:pt x="178977" y="199932"/>
                </a:cubicBezTo>
                <a:lnTo>
                  <a:pt x="84680" y="329472"/>
                </a:lnTo>
                <a:cubicBezTo>
                  <a:pt x="78965" y="337092"/>
                  <a:pt x="71345" y="340902"/>
                  <a:pt x="62772" y="340902"/>
                </a:cubicBezTo>
                <a:close/>
              </a:path>
            </a:pathLst>
          </a:custGeom>
          <a:solidFill>
            <a:srgbClr val="F7B75D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4" name="任意多边形: 形状 103" descr="f056b372-8498-4ab6-8395-d5b0479bec77"/>
          <p:cNvSpPr/>
          <p:nvPr/>
        </p:nvSpPr>
        <p:spPr>
          <a:xfrm>
            <a:off x="9369271" y="2911492"/>
            <a:ext cx="209661" cy="209661"/>
          </a:xfrm>
          <a:custGeom>
            <a:gdLst>
              <a:gd name="connsiteX0" fmla="*/ 163354 w 161925"/>
              <a:gd name="connsiteY0" fmla="*/ 85249 h 161925"/>
              <a:gd name="connsiteX1" fmla="*/ 85249 w 161925"/>
              <a:gd name="connsiteY1" fmla="*/ 163354 h 161925"/>
              <a:gd name="connsiteX2" fmla="*/ 7144 w 161925"/>
              <a:gd name="connsiteY2" fmla="*/ 85249 h 161925"/>
              <a:gd name="connsiteX3" fmla="*/ 85249 w 161925"/>
              <a:gd name="connsiteY3" fmla="*/ 7144 h 161925"/>
              <a:gd name="connsiteX4" fmla="*/ 163354 w 161925"/>
              <a:gd name="connsiteY4" fmla="*/ 85249 h 161925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1925" h="161925">
                <a:moveTo>
                  <a:pt x="163354" y="85249"/>
                </a:moveTo>
                <a:cubicBezTo>
                  <a:pt x="163354" y="129064"/>
                  <a:pt x="128111" y="163354"/>
                  <a:pt x="85249" y="163354"/>
                </a:cubicBezTo>
                <a:cubicBezTo>
                  <a:pt x="41434" y="163354"/>
                  <a:pt x="7144" y="128111"/>
                  <a:pt x="7144" y="85249"/>
                </a:cubicBezTo>
                <a:cubicBezTo>
                  <a:pt x="7144" y="42386"/>
                  <a:pt x="42386" y="7144"/>
                  <a:pt x="85249" y="7144"/>
                </a:cubicBezTo>
                <a:cubicBezTo>
                  <a:pt x="128111" y="7144"/>
                  <a:pt x="163354" y="42386"/>
                  <a:pt x="163354" y="85249"/>
                </a:cubicBezTo>
                <a:close/>
              </a:path>
            </a:pathLst>
          </a:custGeom>
          <a:solidFill>
            <a:srgbClr val="566CD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5" name="任意多边形: 形状 104" descr="3077e1d7-36a7-45a2-b778-88934fdbffeb"/>
          <p:cNvSpPr/>
          <p:nvPr/>
        </p:nvSpPr>
        <p:spPr>
          <a:xfrm>
            <a:off x="9432168" y="3082921"/>
            <a:ext cx="86331" cy="209661"/>
          </a:xfrm>
          <a:custGeom>
            <a:gdLst>
              <a:gd name="connsiteX0" fmla="*/ 65246 w 66675"/>
              <a:gd name="connsiteY0" fmla="*/ 36671 h 161925"/>
              <a:gd name="connsiteX1" fmla="*/ 65246 w 66675"/>
              <a:gd name="connsiteY1" fmla="*/ 111919 h 161925"/>
              <a:gd name="connsiteX2" fmla="*/ 65246 w 66675"/>
              <a:gd name="connsiteY2" fmla="*/ 160496 h 161925"/>
              <a:gd name="connsiteX3" fmla="*/ 7144 w 66675"/>
              <a:gd name="connsiteY3" fmla="*/ 160496 h 161925"/>
              <a:gd name="connsiteX4" fmla="*/ 10001 w 66675"/>
              <a:gd name="connsiteY4" fmla="*/ 41434 h 161925"/>
              <a:gd name="connsiteX5" fmla="*/ 10954 w 66675"/>
              <a:gd name="connsiteY5" fmla="*/ 7144 h 161925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6675" h="161925">
                <a:moveTo>
                  <a:pt x="65246" y="36671"/>
                </a:moveTo>
                <a:lnTo>
                  <a:pt x="65246" y="111919"/>
                </a:lnTo>
                <a:lnTo>
                  <a:pt x="65246" y="160496"/>
                </a:lnTo>
                <a:lnTo>
                  <a:pt x="7144" y="160496"/>
                </a:lnTo>
                <a:lnTo>
                  <a:pt x="10001" y="41434"/>
                </a:lnTo>
                <a:lnTo>
                  <a:pt x="10954" y="7144"/>
                </a:lnTo>
                <a:close/>
              </a:path>
            </a:pathLst>
          </a:custGeom>
          <a:solidFill>
            <a:srgbClr val="F99AB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6" name="任意多边形: 形状 105" descr="d4377b15-475a-494e-801c-53c1e67c5ab0"/>
          <p:cNvSpPr/>
          <p:nvPr/>
        </p:nvSpPr>
        <p:spPr>
          <a:xfrm>
            <a:off x="9350771" y="3188268"/>
            <a:ext cx="246660" cy="357657"/>
          </a:xfrm>
          <a:custGeom>
            <a:gdLst>
              <a:gd name="connsiteX0" fmla="*/ 13811 w 190500"/>
              <a:gd name="connsiteY0" fmla="*/ 72467 h 276225"/>
              <a:gd name="connsiteX1" fmla="*/ 54769 w 190500"/>
              <a:gd name="connsiteY1" fmla="*/ 15317 h 276225"/>
              <a:gd name="connsiteX2" fmla="*/ 150019 w 190500"/>
              <a:gd name="connsiteY2" fmla="*/ 19127 h 276225"/>
              <a:gd name="connsiteX3" fmla="*/ 190024 w 190500"/>
              <a:gd name="connsiteY3" fmla="*/ 99137 h 276225"/>
              <a:gd name="connsiteX4" fmla="*/ 191929 w 190500"/>
              <a:gd name="connsiteY4" fmla="*/ 273445 h 276225"/>
              <a:gd name="connsiteX5" fmla="*/ 7144 w 190500"/>
              <a:gd name="connsiteY5" fmla="*/ 273445 h 276225"/>
              <a:gd name="connsiteX6" fmla="*/ 13811 w 190500"/>
              <a:gd name="connsiteY6" fmla="*/ 72467 h 276225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0500" h="276225">
                <a:moveTo>
                  <a:pt x="13811" y="72467"/>
                </a:moveTo>
                <a:cubicBezTo>
                  <a:pt x="13811" y="49607"/>
                  <a:pt x="33814" y="26747"/>
                  <a:pt x="54769" y="15317"/>
                </a:cubicBezTo>
                <a:cubicBezTo>
                  <a:pt x="86201" y="-875"/>
                  <a:pt x="133826" y="10555"/>
                  <a:pt x="150019" y="19127"/>
                </a:cubicBezTo>
                <a:cubicBezTo>
                  <a:pt x="175736" y="34367"/>
                  <a:pt x="191929" y="65800"/>
                  <a:pt x="190024" y="99137"/>
                </a:cubicBezTo>
                <a:lnTo>
                  <a:pt x="191929" y="273445"/>
                </a:lnTo>
                <a:lnTo>
                  <a:pt x="7144" y="273445"/>
                </a:lnTo>
                <a:cubicBezTo>
                  <a:pt x="7144" y="274397"/>
                  <a:pt x="13811" y="125807"/>
                  <a:pt x="13811" y="72467"/>
                </a:cubicBezTo>
                <a:close/>
              </a:path>
            </a:pathLst>
          </a:custGeom>
          <a:solidFill>
            <a:srgbClr val="F7B75D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7" name="任意多边形: 形状 106" descr="21055e40-3c86-4829-b79b-acdf5c73a0b3"/>
          <p:cNvSpPr/>
          <p:nvPr/>
        </p:nvSpPr>
        <p:spPr>
          <a:xfrm>
            <a:off x="9412436" y="3190301"/>
            <a:ext cx="123330" cy="172662"/>
          </a:xfrm>
          <a:custGeom>
            <a:gdLst>
              <a:gd name="connsiteX0" fmla="*/ 54769 w 95250"/>
              <a:gd name="connsiteY0" fmla="*/ 123285 h 133350"/>
              <a:gd name="connsiteX1" fmla="*/ 96679 w 95250"/>
              <a:gd name="connsiteY1" fmla="*/ 15653 h 133350"/>
              <a:gd name="connsiteX2" fmla="*/ 7144 w 95250"/>
              <a:gd name="connsiteY2" fmla="*/ 15653 h 133350"/>
              <a:gd name="connsiteX3" fmla="*/ 49054 w 95250"/>
              <a:gd name="connsiteY3" fmla="*/ 123285 h 133350"/>
              <a:gd name="connsiteX4" fmla="*/ 51911 w 95250"/>
              <a:gd name="connsiteY4" fmla="*/ 130905 h 133350"/>
              <a:gd name="connsiteX5" fmla="*/ 51911 w 95250"/>
              <a:gd name="connsiteY5" fmla="*/ 130905 h 133350"/>
              <a:gd name="connsiteX6" fmla="*/ 54769 w 95250"/>
              <a:gd name="connsiteY6" fmla="*/ 123285 h 13335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5250" h="133350">
                <a:moveTo>
                  <a:pt x="54769" y="123285"/>
                </a:moveTo>
                <a:cubicBezTo>
                  <a:pt x="68104" y="81375"/>
                  <a:pt x="83344" y="51848"/>
                  <a:pt x="96679" y="15653"/>
                </a:cubicBezTo>
                <a:cubicBezTo>
                  <a:pt x="55721" y="413"/>
                  <a:pt x="15716" y="8985"/>
                  <a:pt x="7144" y="15653"/>
                </a:cubicBezTo>
                <a:cubicBezTo>
                  <a:pt x="20479" y="52800"/>
                  <a:pt x="35719" y="82328"/>
                  <a:pt x="49054" y="123285"/>
                </a:cubicBezTo>
                <a:cubicBezTo>
                  <a:pt x="50006" y="126143"/>
                  <a:pt x="51911" y="130905"/>
                  <a:pt x="51911" y="130905"/>
                </a:cubicBezTo>
                <a:cubicBezTo>
                  <a:pt x="51911" y="130905"/>
                  <a:pt x="51911" y="130905"/>
                  <a:pt x="51911" y="130905"/>
                </a:cubicBezTo>
                <a:cubicBezTo>
                  <a:pt x="51911" y="130905"/>
                  <a:pt x="53816" y="127095"/>
                  <a:pt x="54769" y="123285"/>
                </a:cubicBezTo>
                <a:close/>
              </a:path>
            </a:pathLst>
          </a:custGeom>
          <a:solidFill>
            <a:srgbClr val="E5E9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8" name="任意多边形: 形状 107" descr="07b625fc-0f8e-47b8-9a24-f03c686e8575"/>
          <p:cNvSpPr/>
          <p:nvPr/>
        </p:nvSpPr>
        <p:spPr>
          <a:xfrm>
            <a:off x="9451901" y="3205018"/>
            <a:ext cx="49332" cy="160329"/>
          </a:xfrm>
          <a:custGeom>
            <a:gdLst>
              <a:gd name="connsiteX0" fmla="*/ 26194 w 38100"/>
              <a:gd name="connsiteY0" fmla="*/ 7144 h 123825"/>
              <a:gd name="connsiteX1" fmla="*/ 21431 w 38100"/>
              <a:gd name="connsiteY1" fmla="*/ 7144 h 123825"/>
              <a:gd name="connsiteX2" fmla="*/ 16669 w 38100"/>
              <a:gd name="connsiteY2" fmla="*/ 7144 h 123825"/>
              <a:gd name="connsiteX3" fmla="*/ 7144 w 38100"/>
              <a:gd name="connsiteY3" fmla="*/ 63341 h 123825"/>
              <a:gd name="connsiteX4" fmla="*/ 13811 w 38100"/>
              <a:gd name="connsiteY4" fmla="*/ 97631 h 123825"/>
              <a:gd name="connsiteX5" fmla="*/ 21431 w 38100"/>
              <a:gd name="connsiteY5" fmla="*/ 120491 h 123825"/>
              <a:gd name="connsiteX6" fmla="*/ 29051 w 38100"/>
              <a:gd name="connsiteY6" fmla="*/ 97631 h 123825"/>
              <a:gd name="connsiteX7" fmla="*/ 35719 w 38100"/>
              <a:gd name="connsiteY7" fmla="*/ 63341 h 123825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8100" h="123825">
                <a:moveTo>
                  <a:pt x="26194" y="7144"/>
                </a:moveTo>
                <a:lnTo>
                  <a:pt x="21431" y="7144"/>
                </a:lnTo>
                <a:lnTo>
                  <a:pt x="16669" y="7144"/>
                </a:lnTo>
                <a:lnTo>
                  <a:pt x="7144" y="63341"/>
                </a:lnTo>
                <a:lnTo>
                  <a:pt x="13811" y="97631"/>
                </a:lnTo>
                <a:lnTo>
                  <a:pt x="21431" y="120491"/>
                </a:lnTo>
                <a:lnTo>
                  <a:pt x="29051" y="97631"/>
                </a:lnTo>
                <a:lnTo>
                  <a:pt x="35719" y="63341"/>
                </a:lnTo>
                <a:close/>
              </a:path>
            </a:pathLst>
          </a:custGeom>
          <a:solidFill>
            <a:srgbClr val="2747B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9" name="任意多边形: 形状 108" descr="9da3bb8d-8061-4209-bf3e-158c66dfc856"/>
          <p:cNvSpPr/>
          <p:nvPr/>
        </p:nvSpPr>
        <p:spPr>
          <a:xfrm>
            <a:off x="9388701" y="2934925"/>
            <a:ext cx="172662" cy="246660"/>
          </a:xfrm>
          <a:custGeom>
            <a:gdLst>
              <a:gd name="connsiteX0" fmla="*/ 84530 w 133350"/>
              <a:gd name="connsiteY0" fmla="*/ 7144 h 190500"/>
              <a:gd name="connsiteX1" fmla="*/ 55002 w 133350"/>
              <a:gd name="connsiteY1" fmla="*/ 7144 h 190500"/>
              <a:gd name="connsiteX2" fmla="*/ 7377 w 133350"/>
              <a:gd name="connsiteY2" fmla="*/ 54769 h 190500"/>
              <a:gd name="connsiteX3" fmla="*/ 7377 w 133350"/>
              <a:gd name="connsiteY3" fmla="*/ 116681 h 190500"/>
              <a:gd name="connsiteX4" fmla="*/ 58812 w 133350"/>
              <a:gd name="connsiteY4" fmla="*/ 186214 h 190500"/>
              <a:gd name="connsiteX5" fmla="*/ 80720 w 133350"/>
              <a:gd name="connsiteY5" fmla="*/ 186214 h 190500"/>
              <a:gd name="connsiteX6" fmla="*/ 132155 w 133350"/>
              <a:gd name="connsiteY6" fmla="*/ 116681 h 190500"/>
              <a:gd name="connsiteX7" fmla="*/ 132155 w 133350"/>
              <a:gd name="connsiteY7" fmla="*/ 54769 h 190500"/>
              <a:gd name="connsiteX8" fmla="*/ 84530 w 133350"/>
              <a:gd name="connsiteY8" fmla="*/ 7144 h 19050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3350" h="190500">
                <a:moveTo>
                  <a:pt x="84530" y="7144"/>
                </a:moveTo>
                <a:lnTo>
                  <a:pt x="55002" y="7144"/>
                </a:lnTo>
                <a:cubicBezTo>
                  <a:pt x="28332" y="7144"/>
                  <a:pt x="4520" y="29051"/>
                  <a:pt x="7377" y="54769"/>
                </a:cubicBezTo>
                <a:cubicBezTo>
                  <a:pt x="10235" y="73819"/>
                  <a:pt x="7377" y="88106"/>
                  <a:pt x="7377" y="116681"/>
                </a:cubicBezTo>
                <a:cubicBezTo>
                  <a:pt x="7377" y="140494"/>
                  <a:pt x="35000" y="186214"/>
                  <a:pt x="58812" y="186214"/>
                </a:cubicBezTo>
                <a:lnTo>
                  <a:pt x="80720" y="186214"/>
                </a:lnTo>
                <a:cubicBezTo>
                  <a:pt x="104532" y="186214"/>
                  <a:pt x="132155" y="140494"/>
                  <a:pt x="132155" y="116681"/>
                </a:cubicBezTo>
                <a:cubicBezTo>
                  <a:pt x="132155" y="88106"/>
                  <a:pt x="129297" y="73819"/>
                  <a:pt x="132155" y="54769"/>
                </a:cubicBezTo>
                <a:cubicBezTo>
                  <a:pt x="135965" y="29051"/>
                  <a:pt x="111200" y="7144"/>
                  <a:pt x="84530" y="7144"/>
                </a:cubicBezTo>
                <a:close/>
              </a:path>
            </a:pathLst>
          </a:custGeom>
          <a:solidFill>
            <a:srgbClr val="F99AB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0" name="任意多边形: 形状 109" descr="acf3c3cd-cfc6-4729-90b3-4997e17207f6"/>
          <p:cNvSpPr/>
          <p:nvPr/>
        </p:nvSpPr>
        <p:spPr>
          <a:xfrm>
            <a:off x="9438336" y="3114987"/>
            <a:ext cx="73998" cy="36999"/>
          </a:xfrm>
          <a:custGeom>
            <a:gdLst>
              <a:gd name="connsiteX0" fmla="*/ 7144 w 57150"/>
              <a:gd name="connsiteY0" fmla="*/ 7144 h 28575"/>
              <a:gd name="connsiteX1" fmla="*/ 30956 w 57150"/>
              <a:gd name="connsiteY1" fmla="*/ 27146 h 28575"/>
              <a:gd name="connsiteX2" fmla="*/ 54769 w 57150"/>
              <a:gd name="connsiteY2" fmla="*/ 7144 h 28575"/>
              <a:gd name="connsiteX3" fmla="*/ 7144 w 57150"/>
              <a:gd name="connsiteY3" fmla="*/ 7144 h 28575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150" h="28575">
                <a:moveTo>
                  <a:pt x="7144" y="7144"/>
                </a:moveTo>
                <a:cubicBezTo>
                  <a:pt x="9049" y="18574"/>
                  <a:pt x="19526" y="27146"/>
                  <a:pt x="30956" y="27146"/>
                </a:cubicBezTo>
                <a:cubicBezTo>
                  <a:pt x="43339" y="27146"/>
                  <a:pt x="52864" y="18574"/>
                  <a:pt x="54769" y="7144"/>
                </a:cubicBezTo>
                <a:lnTo>
                  <a:pt x="7144" y="7144"/>
                </a:lnTo>
                <a:close/>
              </a:path>
            </a:pathLst>
          </a:custGeom>
          <a:solidFill>
            <a:srgbClr val="FFFE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1" name="任意多边形: 形状 110" descr="9a266158-19bf-4419-a463-00455d897e55"/>
          <p:cNvSpPr/>
          <p:nvPr/>
        </p:nvSpPr>
        <p:spPr>
          <a:xfrm>
            <a:off x="9344359" y="3534310"/>
            <a:ext cx="258993" cy="234327"/>
          </a:xfrm>
          <a:custGeom>
            <a:gdLst>
              <a:gd name="connsiteX0" fmla="*/ 134016 w 200025"/>
              <a:gd name="connsiteY0" fmla="*/ 173831 h 180975"/>
              <a:gd name="connsiteX1" fmla="*/ 74961 w 200025"/>
              <a:gd name="connsiteY1" fmla="*/ 173831 h 180975"/>
              <a:gd name="connsiteX2" fmla="*/ 8286 w 200025"/>
              <a:gd name="connsiteY2" fmla="*/ 92869 h 180975"/>
              <a:gd name="connsiteX3" fmla="*/ 12096 w 200025"/>
              <a:gd name="connsiteY3" fmla="*/ 7144 h 180975"/>
              <a:gd name="connsiteX4" fmla="*/ 196881 w 200025"/>
              <a:gd name="connsiteY4" fmla="*/ 7144 h 180975"/>
              <a:gd name="connsiteX5" fmla="*/ 200691 w 200025"/>
              <a:gd name="connsiteY5" fmla="*/ 92869 h 180975"/>
              <a:gd name="connsiteX6" fmla="*/ 134016 w 200025"/>
              <a:gd name="connsiteY6" fmla="*/ 173831 h 180975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0025" h="180975">
                <a:moveTo>
                  <a:pt x="134016" y="173831"/>
                </a:moveTo>
                <a:lnTo>
                  <a:pt x="74961" y="173831"/>
                </a:lnTo>
                <a:cubicBezTo>
                  <a:pt x="32098" y="173831"/>
                  <a:pt x="666" y="134779"/>
                  <a:pt x="8286" y="92869"/>
                </a:cubicBezTo>
                <a:lnTo>
                  <a:pt x="12096" y="7144"/>
                </a:lnTo>
                <a:lnTo>
                  <a:pt x="196881" y="7144"/>
                </a:lnTo>
                <a:lnTo>
                  <a:pt x="200691" y="92869"/>
                </a:lnTo>
                <a:cubicBezTo>
                  <a:pt x="208311" y="134779"/>
                  <a:pt x="176879" y="173831"/>
                  <a:pt x="134016" y="173831"/>
                </a:cubicBezTo>
                <a:close/>
              </a:path>
            </a:pathLst>
          </a:custGeom>
          <a:solidFill>
            <a:srgbClr val="121F5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2" name="任意多边形: 形状 111" descr="ace499c9-6f60-4a33-a8a5-9d51cd0d52ba"/>
          <p:cNvSpPr/>
          <p:nvPr/>
        </p:nvSpPr>
        <p:spPr>
          <a:xfrm>
            <a:off x="9300206" y="3455378"/>
            <a:ext cx="357657" cy="234327"/>
          </a:xfrm>
          <a:custGeom>
            <a:gdLst>
              <a:gd name="connsiteX0" fmla="*/ 259556 w 276225"/>
              <a:gd name="connsiteY0" fmla="*/ 174784 h 180975"/>
              <a:gd name="connsiteX1" fmla="*/ 25241 w 276225"/>
              <a:gd name="connsiteY1" fmla="*/ 174784 h 180975"/>
              <a:gd name="connsiteX2" fmla="*/ 7144 w 276225"/>
              <a:gd name="connsiteY2" fmla="*/ 156686 h 180975"/>
              <a:gd name="connsiteX3" fmla="*/ 7144 w 276225"/>
              <a:gd name="connsiteY3" fmla="*/ 25241 h 180975"/>
              <a:gd name="connsiteX4" fmla="*/ 25241 w 276225"/>
              <a:gd name="connsiteY4" fmla="*/ 7144 h 180975"/>
              <a:gd name="connsiteX5" fmla="*/ 259556 w 276225"/>
              <a:gd name="connsiteY5" fmla="*/ 7144 h 180975"/>
              <a:gd name="connsiteX6" fmla="*/ 277654 w 276225"/>
              <a:gd name="connsiteY6" fmla="*/ 25241 h 180975"/>
              <a:gd name="connsiteX7" fmla="*/ 277654 w 276225"/>
              <a:gd name="connsiteY7" fmla="*/ 156686 h 180975"/>
              <a:gd name="connsiteX8" fmla="*/ 259556 w 276225"/>
              <a:gd name="connsiteY8" fmla="*/ 174784 h 180975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6225" h="180975">
                <a:moveTo>
                  <a:pt x="259556" y="174784"/>
                </a:moveTo>
                <a:lnTo>
                  <a:pt x="25241" y="174784"/>
                </a:lnTo>
                <a:cubicBezTo>
                  <a:pt x="14764" y="174784"/>
                  <a:pt x="7144" y="166211"/>
                  <a:pt x="7144" y="156686"/>
                </a:cubicBezTo>
                <a:lnTo>
                  <a:pt x="7144" y="25241"/>
                </a:lnTo>
                <a:cubicBezTo>
                  <a:pt x="7144" y="14764"/>
                  <a:pt x="15716" y="7144"/>
                  <a:pt x="25241" y="7144"/>
                </a:cubicBezTo>
                <a:lnTo>
                  <a:pt x="259556" y="7144"/>
                </a:lnTo>
                <a:cubicBezTo>
                  <a:pt x="270034" y="7144"/>
                  <a:pt x="277654" y="15716"/>
                  <a:pt x="277654" y="25241"/>
                </a:cubicBezTo>
                <a:lnTo>
                  <a:pt x="277654" y="156686"/>
                </a:lnTo>
                <a:cubicBezTo>
                  <a:pt x="277654" y="167164"/>
                  <a:pt x="270034" y="174784"/>
                  <a:pt x="259556" y="174784"/>
                </a:cubicBezTo>
                <a:close/>
              </a:path>
            </a:pathLst>
          </a:custGeom>
          <a:solidFill>
            <a:srgbClr val="2747B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3" name="任意多边形: 形状 112" descr="0c0a852f-9744-4f98-b381-1c0e53245b35"/>
          <p:cNvSpPr/>
          <p:nvPr/>
        </p:nvSpPr>
        <p:spPr>
          <a:xfrm>
            <a:off x="9300206" y="3466477"/>
            <a:ext cx="357657" cy="234327"/>
          </a:xfrm>
          <a:custGeom>
            <a:gdLst>
              <a:gd name="connsiteX0" fmla="*/ 259556 w 276225"/>
              <a:gd name="connsiteY0" fmla="*/ 174784 h 180975"/>
              <a:gd name="connsiteX1" fmla="*/ 25241 w 276225"/>
              <a:gd name="connsiteY1" fmla="*/ 174784 h 180975"/>
              <a:gd name="connsiteX2" fmla="*/ 7144 w 276225"/>
              <a:gd name="connsiteY2" fmla="*/ 156686 h 180975"/>
              <a:gd name="connsiteX3" fmla="*/ 7144 w 276225"/>
              <a:gd name="connsiteY3" fmla="*/ 25241 h 180975"/>
              <a:gd name="connsiteX4" fmla="*/ 25241 w 276225"/>
              <a:gd name="connsiteY4" fmla="*/ 7144 h 180975"/>
              <a:gd name="connsiteX5" fmla="*/ 259556 w 276225"/>
              <a:gd name="connsiteY5" fmla="*/ 7144 h 180975"/>
              <a:gd name="connsiteX6" fmla="*/ 277654 w 276225"/>
              <a:gd name="connsiteY6" fmla="*/ 25241 h 180975"/>
              <a:gd name="connsiteX7" fmla="*/ 277654 w 276225"/>
              <a:gd name="connsiteY7" fmla="*/ 156686 h 180975"/>
              <a:gd name="connsiteX8" fmla="*/ 259556 w 276225"/>
              <a:gd name="connsiteY8" fmla="*/ 174784 h 180975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6225" h="180975">
                <a:moveTo>
                  <a:pt x="259556" y="174784"/>
                </a:moveTo>
                <a:lnTo>
                  <a:pt x="25241" y="174784"/>
                </a:lnTo>
                <a:cubicBezTo>
                  <a:pt x="14764" y="174784"/>
                  <a:pt x="7144" y="166211"/>
                  <a:pt x="7144" y="156686"/>
                </a:cubicBezTo>
                <a:lnTo>
                  <a:pt x="7144" y="25241"/>
                </a:lnTo>
                <a:cubicBezTo>
                  <a:pt x="7144" y="14764"/>
                  <a:pt x="15716" y="7144"/>
                  <a:pt x="25241" y="7144"/>
                </a:cubicBezTo>
                <a:lnTo>
                  <a:pt x="259556" y="7144"/>
                </a:lnTo>
                <a:cubicBezTo>
                  <a:pt x="270034" y="7144"/>
                  <a:pt x="277654" y="15716"/>
                  <a:pt x="277654" y="25241"/>
                </a:cubicBezTo>
                <a:lnTo>
                  <a:pt x="277654" y="156686"/>
                </a:lnTo>
                <a:cubicBezTo>
                  <a:pt x="277654" y="166211"/>
                  <a:pt x="270034" y="174784"/>
                  <a:pt x="259556" y="174784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4" name="任意多边形: 形状 113" descr="b0fcd7cb-611e-4999-a5e4-ebad645d72d6"/>
          <p:cNvSpPr/>
          <p:nvPr/>
        </p:nvSpPr>
        <p:spPr>
          <a:xfrm>
            <a:off x="9421069" y="3555275"/>
            <a:ext cx="123330" cy="49332"/>
          </a:xfrm>
          <a:custGeom>
            <a:gdLst>
              <a:gd name="connsiteX0" fmla="*/ 75724 w 95250"/>
              <a:gd name="connsiteY0" fmla="*/ 35719 h 38100"/>
              <a:gd name="connsiteX1" fmla="*/ 21431 w 95250"/>
              <a:gd name="connsiteY1" fmla="*/ 35719 h 38100"/>
              <a:gd name="connsiteX2" fmla="*/ 7144 w 95250"/>
              <a:gd name="connsiteY2" fmla="*/ 21431 h 38100"/>
              <a:gd name="connsiteX3" fmla="*/ 7144 w 95250"/>
              <a:gd name="connsiteY3" fmla="*/ 21431 h 38100"/>
              <a:gd name="connsiteX4" fmla="*/ 21431 w 95250"/>
              <a:gd name="connsiteY4" fmla="*/ 7144 h 38100"/>
              <a:gd name="connsiteX5" fmla="*/ 75724 w 95250"/>
              <a:gd name="connsiteY5" fmla="*/ 7144 h 38100"/>
              <a:gd name="connsiteX6" fmla="*/ 90011 w 95250"/>
              <a:gd name="connsiteY6" fmla="*/ 21431 h 38100"/>
              <a:gd name="connsiteX7" fmla="*/ 90011 w 95250"/>
              <a:gd name="connsiteY7" fmla="*/ 21431 h 38100"/>
              <a:gd name="connsiteX8" fmla="*/ 75724 w 95250"/>
              <a:gd name="connsiteY8" fmla="*/ 35719 h 3810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5250" h="38100">
                <a:moveTo>
                  <a:pt x="75724" y="35719"/>
                </a:moveTo>
                <a:lnTo>
                  <a:pt x="21431" y="35719"/>
                </a:lnTo>
                <a:cubicBezTo>
                  <a:pt x="13811" y="35719"/>
                  <a:pt x="7144" y="29051"/>
                  <a:pt x="7144" y="21431"/>
                </a:cubicBezTo>
                <a:lnTo>
                  <a:pt x="7144" y="21431"/>
                </a:lnTo>
                <a:cubicBezTo>
                  <a:pt x="7144" y="13811"/>
                  <a:pt x="13811" y="7144"/>
                  <a:pt x="21431" y="7144"/>
                </a:cubicBezTo>
                <a:lnTo>
                  <a:pt x="75724" y="7144"/>
                </a:lnTo>
                <a:cubicBezTo>
                  <a:pt x="83344" y="7144"/>
                  <a:pt x="90011" y="13811"/>
                  <a:pt x="90011" y="21431"/>
                </a:cubicBezTo>
                <a:lnTo>
                  <a:pt x="90011" y="21431"/>
                </a:lnTo>
                <a:cubicBezTo>
                  <a:pt x="90011" y="30004"/>
                  <a:pt x="84296" y="35719"/>
                  <a:pt x="75724" y="35719"/>
                </a:cubicBezTo>
                <a:close/>
              </a:path>
            </a:pathLst>
          </a:custGeom>
          <a:solidFill>
            <a:srgbClr val="2747B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5" name="任意多边形: 形状 114" descr="d766e9b1-026e-4907-97fc-ad800fd7ff01"/>
          <p:cNvSpPr/>
          <p:nvPr/>
        </p:nvSpPr>
        <p:spPr>
          <a:xfrm>
            <a:off x="9454368" y="3190218"/>
            <a:ext cx="36999" cy="36999"/>
          </a:xfrm>
          <a:custGeom>
            <a:gdLst>
              <a:gd name="connsiteX0" fmla="*/ 26194 w 28575"/>
              <a:gd name="connsiteY0" fmla="*/ 21431 h 28575"/>
              <a:gd name="connsiteX1" fmla="*/ 10954 w 28575"/>
              <a:gd name="connsiteY1" fmla="*/ 21431 h 28575"/>
              <a:gd name="connsiteX2" fmla="*/ 7144 w 28575"/>
              <a:gd name="connsiteY2" fmla="*/ 7144 h 28575"/>
              <a:gd name="connsiteX3" fmla="*/ 30004 w 28575"/>
              <a:gd name="connsiteY3" fmla="*/ 8096 h 28575"/>
              <a:gd name="connsiteX4" fmla="*/ 26194 w 28575"/>
              <a:gd name="connsiteY4" fmla="*/ 21431 h 28575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75" h="28575">
                <a:moveTo>
                  <a:pt x="26194" y="21431"/>
                </a:moveTo>
                <a:cubicBezTo>
                  <a:pt x="23336" y="24289"/>
                  <a:pt x="13811" y="23336"/>
                  <a:pt x="10954" y="21431"/>
                </a:cubicBezTo>
                <a:cubicBezTo>
                  <a:pt x="8096" y="18574"/>
                  <a:pt x="7144" y="7144"/>
                  <a:pt x="7144" y="7144"/>
                </a:cubicBezTo>
                <a:lnTo>
                  <a:pt x="30004" y="8096"/>
                </a:lnTo>
                <a:cubicBezTo>
                  <a:pt x="30956" y="8096"/>
                  <a:pt x="29051" y="19526"/>
                  <a:pt x="26194" y="21431"/>
                </a:cubicBezTo>
                <a:close/>
              </a:path>
            </a:pathLst>
          </a:custGeom>
          <a:solidFill>
            <a:srgbClr val="B8B9F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6" name="任意多边形: 形状 115" descr="1d5b1db4-acc6-4c89-a548-6c3cca9977ac"/>
          <p:cNvSpPr/>
          <p:nvPr/>
        </p:nvSpPr>
        <p:spPr>
          <a:xfrm>
            <a:off x="9413670" y="3170485"/>
            <a:ext cx="73998" cy="73998"/>
          </a:xfrm>
          <a:custGeom>
            <a:gdLst>
              <a:gd name="connsiteX0" fmla="*/ 26194 w 57150"/>
              <a:gd name="connsiteY0" fmla="*/ 51911 h 57150"/>
              <a:gd name="connsiteX1" fmla="*/ 7144 w 57150"/>
              <a:gd name="connsiteY1" fmla="*/ 28099 h 57150"/>
              <a:gd name="connsiteX2" fmla="*/ 23336 w 57150"/>
              <a:gd name="connsiteY2" fmla="*/ 7144 h 57150"/>
              <a:gd name="connsiteX3" fmla="*/ 50959 w 57150"/>
              <a:gd name="connsiteY3" fmla="*/ 22384 h 5715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150" h="57150">
                <a:moveTo>
                  <a:pt x="26194" y="51911"/>
                </a:moveTo>
                <a:lnTo>
                  <a:pt x="7144" y="28099"/>
                </a:lnTo>
                <a:lnTo>
                  <a:pt x="23336" y="7144"/>
                </a:lnTo>
                <a:lnTo>
                  <a:pt x="50959" y="22384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7" name="任意多边形: 形状 116" descr="076cdd5b-0450-4187-83b7-ff96cf21029e"/>
          <p:cNvSpPr/>
          <p:nvPr/>
        </p:nvSpPr>
        <p:spPr>
          <a:xfrm>
            <a:off x="9470401" y="3170485"/>
            <a:ext cx="73998" cy="73998"/>
          </a:xfrm>
          <a:custGeom>
            <a:gdLst>
              <a:gd name="connsiteX0" fmla="*/ 30956 w 57150"/>
              <a:gd name="connsiteY0" fmla="*/ 51911 h 57150"/>
              <a:gd name="connsiteX1" fmla="*/ 50959 w 57150"/>
              <a:gd name="connsiteY1" fmla="*/ 28099 h 57150"/>
              <a:gd name="connsiteX2" fmla="*/ 34766 w 57150"/>
              <a:gd name="connsiteY2" fmla="*/ 7144 h 57150"/>
              <a:gd name="connsiteX3" fmla="*/ 7144 w 57150"/>
              <a:gd name="connsiteY3" fmla="*/ 22384 h 5715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150" h="57150">
                <a:moveTo>
                  <a:pt x="30956" y="51911"/>
                </a:moveTo>
                <a:lnTo>
                  <a:pt x="50959" y="28099"/>
                </a:lnTo>
                <a:lnTo>
                  <a:pt x="34766" y="7144"/>
                </a:lnTo>
                <a:lnTo>
                  <a:pt x="7144" y="22384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8" name="任意多边形: 形状 117" descr="c95b7f2a-150b-4703-863e-273a61be13fc"/>
          <p:cNvSpPr/>
          <p:nvPr/>
        </p:nvSpPr>
        <p:spPr>
          <a:xfrm>
            <a:off x="9511563" y="3820290"/>
            <a:ext cx="147996" cy="234327"/>
          </a:xfrm>
          <a:custGeom>
            <a:gdLst>
              <a:gd name="connsiteX0" fmla="*/ 7738 w 114300"/>
              <a:gd name="connsiteY0" fmla="*/ 155845 h 180975"/>
              <a:gd name="connsiteX1" fmla="*/ 23931 w 114300"/>
              <a:gd name="connsiteY1" fmla="*/ 95838 h 180975"/>
              <a:gd name="connsiteX2" fmla="*/ 22978 w 114300"/>
              <a:gd name="connsiteY2" fmla="*/ 95838 h 180975"/>
              <a:gd name="connsiteX3" fmla="*/ 17263 w 114300"/>
              <a:gd name="connsiteY3" fmla="*/ 89170 h 180975"/>
              <a:gd name="connsiteX4" fmla="*/ 22978 w 114300"/>
              <a:gd name="connsiteY4" fmla="*/ 84408 h 180975"/>
              <a:gd name="connsiteX5" fmla="*/ 26788 w 114300"/>
              <a:gd name="connsiteY5" fmla="*/ 84408 h 180975"/>
              <a:gd name="connsiteX6" fmla="*/ 28693 w 114300"/>
              <a:gd name="connsiteY6" fmla="*/ 77740 h 180975"/>
              <a:gd name="connsiteX7" fmla="*/ 26788 w 114300"/>
              <a:gd name="connsiteY7" fmla="*/ 77740 h 180975"/>
              <a:gd name="connsiteX8" fmla="*/ 21073 w 114300"/>
              <a:gd name="connsiteY8" fmla="*/ 71073 h 180975"/>
              <a:gd name="connsiteX9" fmla="*/ 26788 w 114300"/>
              <a:gd name="connsiteY9" fmla="*/ 66310 h 180975"/>
              <a:gd name="connsiteX10" fmla="*/ 31551 w 114300"/>
              <a:gd name="connsiteY10" fmla="*/ 66310 h 180975"/>
              <a:gd name="connsiteX11" fmla="*/ 42028 w 114300"/>
              <a:gd name="connsiteY11" fmla="*/ 29163 h 180975"/>
              <a:gd name="connsiteX12" fmla="*/ 43933 w 114300"/>
              <a:gd name="connsiteY12" fmla="*/ 27258 h 180975"/>
              <a:gd name="connsiteX13" fmla="*/ 45838 w 114300"/>
              <a:gd name="connsiteY13" fmla="*/ 23448 h 180975"/>
              <a:gd name="connsiteX14" fmla="*/ 93463 w 114300"/>
              <a:gd name="connsiteY14" fmla="*/ 12018 h 180975"/>
              <a:gd name="connsiteX15" fmla="*/ 104893 w 114300"/>
              <a:gd name="connsiteY15" fmla="*/ 59643 h 180975"/>
              <a:gd name="connsiteX16" fmla="*/ 104893 w 114300"/>
              <a:gd name="connsiteY16" fmla="*/ 59643 h 180975"/>
              <a:gd name="connsiteX17" fmla="*/ 104893 w 114300"/>
              <a:gd name="connsiteY17" fmla="*/ 59643 h 180975"/>
              <a:gd name="connsiteX18" fmla="*/ 37266 w 114300"/>
              <a:gd name="connsiteY18" fmla="*/ 171085 h 180975"/>
              <a:gd name="connsiteX19" fmla="*/ 32503 w 114300"/>
              <a:gd name="connsiteY19" fmla="*/ 175848 h 180975"/>
              <a:gd name="connsiteX20" fmla="*/ 7738 w 114300"/>
              <a:gd name="connsiteY20" fmla="*/ 155845 h 180975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14300" h="180975">
                <a:moveTo>
                  <a:pt x="7738" y="155845"/>
                </a:moveTo>
                <a:lnTo>
                  <a:pt x="23931" y="95838"/>
                </a:lnTo>
                <a:lnTo>
                  <a:pt x="22978" y="95838"/>
                </a:lnTo>
                <a:cubicBezTo>
                  <a:pt x="19168" y="95838"/>
                  <a:pt x="16311" y="92028"/>
                  <a:pt x="17263" y="89170"/>
                </a:cubicBezTo>
                <a:cubicBezTo>
                  <a:pt x="18216" y="86313"/>
                  <a:pt x="20121" y="84408"/>
                  <a:pt x="22978" y="84408"/>
                </a:cubicBezTo>
                <a:lnTo>
                  <a:pt x="26788" y="84408"/>
                </a:lnTo>
                <a:lnTo>
                  <a:pt x="28693" y="77740"/>
                </a:lnTo>
                <a:lnTo>
                  <a:pt x="26788" y="77740"/>
                </a:lnTo>
                <a:cubicBezTo>
                  <a:pt x="22978" y="77740"/>
                  <a:pt x="20121" y="73930"/>
                  <a:pt x="21073" y="71073"/>
                </a:cubicBezTo>
                <a:cubicBezTo>
                  <a:pt x="22026" y="68215"/>
                  <a:pt x="23931" y="66310"/>
                  <a:pt x="26788" y="66310"/>
                </a:cubicBezTo>
                <a:lnTo>
                  <a:pt x="31551" y="66310"/>
                </a:lnTo>
                <a:lnTo>
                  <a:pt x="42028" y="29163"/>
                </a:lnTo>
                <a:cubicBezTo>
                  <a:pt x="42028" y="28210"/>
                  <a:pt x="42981" y="27258"/>
                  <a:pt x="43933" y="27258"/>
                </a:cubicBezTo>
                <a:cubicBezTo>
                  <a:pt x="44886" y="26305"/>
                  <a:pt x="44886" y="24400"/>
                  <a:pt x="45838" y="23448"/>
                </a:cubicBezTo>
                <a:cubicBezTo>
                  <a:pt x="55363" y="7255"/>
                  <a:pt x="77271" y="2493"/>
                  <a:pt x="93463" y="12018"/>
                </a:cubicBezTo>
                <a:cubicBezTo>
                  <a:pt x="109656" y="21543"/>
                  <a:pt x="114418" y="43450"/>
                  <a:pt x="104893" y="59643"/>
                </a:cubicBezTo>
                <a:cubicBezTo>
                  <a:pt x="104893" y="59643"/>
                  <a:pt x="104893" y="59643"/>
                  <a:pt x="104893" y="59643"/>
                </a:cubicBezTo>
                <a:cubicBezTo>
                  <a:pt x="104893" y="59643"/>
                  <a:pt x="104893" y="59643"/>
                  <a:pt x="104893" y="59643"/>
                </a:cubicBezTo>
                <a:lnTo>
                  <a:pt x="37266" y="171085"/>
                </a:lnTo>
                <a:cubicBezTo>
                  <a:pt x="36313" y="172990"/>
                  <a:pt x="34408" y="173943"/>
                  <a:pt x="32503" y="175848"/>
                </a:cubicBezTo>
                <a:cubicBezTo>
                  <a:pt x="19168" y="181563"/>
                  <a:pt x="3928" y="169180"/>
                  <a:pt x="7738" y="155845"/>
                </a:cubicBezTo>
                <a:close/>
              </a:path>
            </a:pathLst>
          </a:custGeom>
          <a:solidFill>
            <a:srgbClr val="F7B75D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9" name="任意多边形: 形状 118" descr="b3e925a5-ad03-4dde-a80f-7687ea042f6b"/>
          <p:cNvSpPr/>
          <p:nvPr/>
        </p:nvSpPr>
        <p:spPr>
          <a:xfrm>
            <a:off x="9543707" y="3815357"/>
            <a:ext cx="98664" cy="98664"/>
          </a:xfrm>
          <a:custGeom>
            <a:gdLst>
              <a:gd name="connsiteX0" fmla="*/ 23871 w 76200"/>
              <a:gd name="connsiteY0" fmla="*/ 71073 h 76200"/>
              <a:gd name="connsiteX1" fmla="*/ 71496 w 76200"/>
              <a:gd name="connsiteY1" fmla="*/ 59643 h 76200"/>
              <a:gd name="connsiteX2" fmla="*/ 60066 w 76200"/>
              <a:gd name="connsiteY2" fmla="*/ 12018 h 76200"/>
              <a:gd name="connsiteX3" fmla="*/ 12441 w 76200"/>
              <a:gd name="connsiteY3" fmla="*/ 23448 h 76200"/>
              <a:gd name="connsiteX4" fmla="*/ 23871 w 76200"/>
              <a:gd name="connsiteY4" fmla="*/ 71073 h 7620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200" h="76200">
                <a:moveTo>
                  <a:pt x="23871" y="71073"/>
                </a:moveTo>
                <a:cubicBezTo>
                  <a:pt x="40063" y="80598"/>
                  <a:pt x="61018" y="75835"/>
                  <a:pt x="71496" y="59643"/>
                </a:cubicBezTo>
                <a:cubicBezTo>
                  <a:pt x="81021" y="43450"/>
                  <a:pt x="76258" y="22495"/>
                  <a:pt x="60066" y="12018"/>
                </a:cubicBezTo>
                <a:cubicBezTo>
                  <a:pt x="43873" y="2493"/>
                  <a:pt x="22918" y="7255"/>
                  <a:pt x="12441" y="23448"/>
                </a:cubicBezTo>
                <a:cubicBezTo>
                  <a:pt x="1963" y="40593"/>
                  <a:pt x="7678" y="61548"/>
                  <a:pt x="23871" y="71073"/>
                </a:cubicBezTo>
                <a:close/>
              </a:path>
            </a:pathLst>
          </a:custGeom>
          <a:solidFill>
            <a:srgbClr val="566CD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20" name="任意多边形: 形状 119" descr="ceeb2d2d-199c-4471-af6c-1d448c71c28c"/>
          <p:cNvSpPr/>
          <p:nvPr/>
        </p:nvSpPr>
        <p:spPr>
          <a:xfrm>
            <a:off x="9499229" y="3833292"/>
            <a:ext cx="147996" cy="221994"/>
          </a:xfrm>
          <a:custGeom>
            <a:gdLst>
              <a:gd name="connsiteX0" fmla="*/ 37267 w 114300"/>
              <a:gd name="connsiteY0" fmla="*/ 158187 h 171450"/>
              <a:gd name="connsiteX1" fmla="*/ 104894 w 114300"/>
              <a:gd name="connsiteY1" fmla="*/ 46744 h 171450"/>
              <a:gd name="connsiteX2" fmla="*/ 96322 w 114300"/>
              <a:gd name="connsiteY2" fmla="*/ 12454 h 171450"/>
              <a:gd name="connsiteX3" fmla="*/ 96322 w 114300"/>
              <a:gd name="connsiteY3" fmla="*/ 12454 h 171450"/>
              <a:gd name="connsiteX4" fmla="*/ 42029 w 114300"/>
              <a:gd name="connsiteY4" fmla="*/ 16264 h 171450"/>
              <a:gd name="connsiteX5" fmla="*/ 7739 w 114300"/>
              <a:gd name="connsiteY5" fmla="*/ 142947 h 171450"/>
              <a:gd name="connsiteX6" fmla="*/ 31552 w 114300"/>
              <a:gd name="connsiteY6" fmla="*/ 161997 h 171450"/>
              <a:gd name="connsiteX7" fmla="*/ 37267 w 114300"/>
              <a:gd name="connsiteY7" fmla="*/ 158187 h 17145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4300" h="171450">
                <a:moveTo>
                  <a:pt x="37267" y="158187"/>
                </a:moveTo>
                <a:lnTo>
                  <a:pt x="104894" y="46744"/>
                </a:lnTo>
                <a:cubicBezTo>
                  <a:pt x="112514" y="35314"/>
                  <a:pt x="108704" y="20074"/>
                  <a:pt x="96322" y="12454"/>
                </a:cubicBezTo>
                <a:lnTo>
                  <a:pt x="96322" y="12454"/>
                </a:lnTo>
                <a:cubicBezTo>
                  <a:pt x="84892" y="4834"/>
                  <a:pt x="49650" y="4834"/>
                  <a:pt x="42029" y="16264"/>
                </a:cubicBezTo>
                <a:lnTo>
                  <a:pt x="7739" y="142947"/>
                </a:lnTo>
                <a:cubicBezTo>
                  <a:pt x="3929" y="157234"/>
                  <a:pt x="19169" y="169617"/>
                  <a:pt x="31552" y="161997"/>
                </a:cubicBezTo>
                <a:cubicBezTo>
                  <a:pt x="34409" y="161044"/>
                  <a:pt x="36314" y="160092"/>
                  <a:pt x="37267" y="158187"/>
                </a:cubicBezTo>
                <a:close/>
              </a:path>
            </a:pathLst>
          </a:custGeom>
          <a:solidFill>
            <a:srgbClr val="2143A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21" name="任意多边形: 形状 120" descr="1bbd55be-5010-41c6-8138-57e28f316f17"/>
          <p:cNvSpPr/>
          <p:nvPr/>
        </p:nvSpPr>
        <p:spPr>
          <a:xfrm>
            <a:off x="9518261" y="3894433"/>
            <a:ext cx="49332" cy="24666"/>
          </a:xfrm>
          <a:custGeom>
            <a:gdLst>
              <a:gd name="connsiteX0" fmla="*/ 32093 w 38100"/>
              <a:gd name="connsiteY0" fmla="*/ 14764 h 19050"/>
              <a:gd name="connsiteX1" fmla="*/ 32093 w 38100"/>
              <a:gd name="connsiteY1" fmla="*/ 14764 h 19050"/>
              <a:gd name="connsiteX2" fmla="*/ 26378 w 38100"/>
              <a:gd name="connsiteY2" fmla="*/ 8096 h 19050"/>
              <a:gd name="connsiteX3" fmla="*/ 13043 w 38100"/>
              <a:gd name="connsiteY3" fmla="*/ 7144 h 19050"/>
              <a:gd name="connsiteX4" fmla="*/ 7328 w 38100"/>
              <a:gd name="connsiteY4" fmla="*/ 11906 h 19050"/>
              <a:gd name="connsiteX5" fmla="*/ 7328 w 38100"/>
              <a:gd name="connsiteY5" fmla="*/ 11906 h 19050"/>
              <a:gd name="connsiteX6" fmla="*/ 13043 w 38100"/>
              <a:gd name="connsiteY6" fmla="*/ 18574 h 19050"/>
              <a:gd name="connsiteX7" fmla="*/ 26378 w 38100"/>
              <a:gd name="connsiteY7" fmla="*/ 19526 h 19050"/>
              <a:gd name="connsiteX8" fmla="*/ 32093 w 38100"/>
              <a:gd name="connsiteY8" fmla="*/ 14764 h 1905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100" h="19050">
                <a:moveTo>
                  <a:pt x="32093" y="14764"/>
                </a:moveTo>
                <a:lnTo>
                  <a:pt x="32093" y="14764"/>
                </a:lnTo>
                <a:cubicBezTo>
                  <a:pt x="33046" y="10954"/>
                  <a:pt x="30189" y="8096"/>
                  <a:pt x="26378" y="8096"/>
                </a:cubicBezTo>
                <a:lnTo>
                  <a:pt x="13043" y="7144"/>
                </a:lnTo>
                <a:cubicBezTo>
                  <a:pt x="10186" y="7144"/>
                  <a:pt x="8281" y="9049"/>
                  <a:pt x="7328" y="11906"/>
                </a:cubicBezTo>
                <a:lnTo>
                  <a:pt x="7328" y="11906"/>
                </a:lnTo>
                <a:cubicBezTo>
                  <a:pt x="6376" y="15716"/>
                  <a:pt x="9233" y="18574"/>
                  <a:pt x="13043" y="18574"/>
                </a:cubicBezTo>
                <a:lnTo>
                  <a:pt x="26378" y="19526"/>
                </a:lnTo>
                <a:cubicBezTo>
                  <a:pt x="29236" y="18574"/>
                  <a:pt x="31141" y="16669"/>
                  <a:pt x="32093" y="14764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22" name="任意多边形: 形状 121" descr="84adb581-2f74-4bb0-b055-55fb2eaf3311"/>
          <p:cNvSpPr/>
          <p:nvPr/>
        </p:nvSpPr>
        <p:spPr>
          <a:xfrm>
            <a:off x="9513328" y="3917866"/>
            <a:ext cx="49332" cy="24666"/>
          </a:xfrm>
          <a:custGeom>
            <a:gdLst>
              <a:gd name="connsiteX0" fmla="*/ 32093 w 38100"/>
              <a:gd name="connsiteY0" fmla="*/ 14764 h 19050"/>
              <a:gd name="connsiteX1" fmla="*/ 32093 w 38100"/>
              <a:gd name="connsiteY1" fmla="*/ 14764 h 19050"/>
              <a:gd name="connsiteX2" fmla="*/ 26378 w 38100"/>
              <a:gd name="connsiteY2" fmla="*/ 8096 h 19050"/>
              <a:gd name="connsiteX3" fmla="*/ 13043 w 38100"/>
              <a:gd name="connsiteY3" fmla="*/ 7144 h 19050"/>
              <a:gd name="connsiteX4" fmla="*/ 7328 w 38100"/>
              <a:gd name="connsiteY4" fmla="*/ 11906 h 19050"/>
              <a:gd name="connsiteX5" fmla="*/ 7328 w 38100"/>
              <a:gd name="connsiteY5" fmla="*/ 11906 h 19050"/>
              <a:gd name="connsiteX6" fmla="*/ 13043 w 38100"/>
              <a:gd name="connsiteY6" fmla="*/ 18574 h 19050"/>
              <a:gd name="connsiteX7" fmla="*/ 26378 w 38100"/>
              <a:gd name="connsiteY7" fmla="*/ 19526 h 19050"/>
              <a:gd name="connsiteX8" fmla="*/ 32093 w 38100"/>
              <a:gd name="connsiteY8" fmla="*/ 14764 h 1905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100" h="19050">
                <a:moveTo>
                  <a:pt x="32093" y="14764"/>
                </a:moveTo>
                <a:lnTo>
                  <a:pt x="32093" y="14764"/>
                </a:lnTo>
                <a:cubicBezTo>
                  <a:pt x="33046" y="10954"/>
                  <a:pt x="30188" y="8096"/>
                  <a:pt x="26378" y="8096"/>
                </a:cubicBezTo>
                <a:lnTo>
                  <a:pt x="13043" y="7144"/>
                </a:lnTo>
                <a:cubicBezTo>
                  <a:pt x="10186" y="7144"/>
                  <a:pt x="7328" y="9049"/>
                  <a:pt x="7328" y="11906"/>
                </a:cubicBezTo>
                <a:lnTo>
                  <a:pt x="7328" y="11906"/>
                </a:lnTo>
                <a:cubicBezTo>
                  <a:pt x="6376" y="15716"/>
                  <a:pt x="9233" y="18574"/>
                  <a:pt x="13043" y="18574"/>
                </a:cubicBezTo>
                <a:lnTo>
                  <a:pt x="26378" y="19526"/>
                </a:lnTo>
                <a:cubicBezTo>
                  <a:pt x="28283" y="19526"/>
                  <a:pt x="31141" y="17621"/>
                  <a:pt x="32093" y="14764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23" name="任意多边形: 形状 122" descr="7863e743-0572-47b0-be0a-228eab2ab38d"/>
          <p:cNvSpPr/>
          <p:nvPr/>
        </p:nvSpPr>
        <p:spPr>
          <a:xfrm>
            <a:off x="9272293" y="3614502"/>
            <a:ext cx="357657" cy="283659"/>
          </a:xfrm>
          <a:custGeom>
            <a:gdLst>
              <a:gd name="connsiteX0" fmla="*/ 67754 w 276225"/>
              <a:gd name="connsiteY0" fmla="*/ 13790 h 219075"/>
              <a:gd name="connsiteX1" fmla="*/ 273494 w 276225"/>
              <a:gd name="connsiteY1" fmla="*/ 161427 h 219075"/>
              <a:gd name="connsiteX2" fmla="*/ 208724 w 276225"/>
              <a:gd name="connsiteY2" fmla="*/ 216672 h 219075"/>
              <a:gd name="connsiteX3" fmla="*/ 22986 w 276225"/>
              <a:gd name="connsiteY3" fmla="*/ 74750 h 219075"/>
              <a:gd name="connsiteX4" fmla="*/ 14414 w 276225"/>
              <a:gd name="connsiteY4" fmla="*/ 22362 h 219075"/>
              <a:gd name="connsiteX5" fmla="*/ 14414 w 276225"/>
              <a:gd name="connsiteY5" fmla="*/ 21410 h 219075"/>
              <a:gd name="connsiteX6" fmla="*/ 67754 w 276225"/>
              <a:gd name="connsiteY6" fmla="*/ 13790 h 219075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6225" h="219075">
                <a:moveTo>
                  <a:pt x="67754" y="13790"/>
                </a:moveTo>
                <a:lnTo>
                  <a:pt x="273494" y="161427"/>
                </a:lnTo>
                <a:lnTo>
                  <a:pt x="208724" y="216672"/>
                </a:lnTo>
                <a:lnTo>
                  <a:pt x="22986" y="74750"/>
                </a:lnTo>
                <a:cubicBezTo>
                  <a:pt x="5842" y="62367"/>
                  <a:pt x="2031" y="39507"/>
                  <a:pt x="14414" y="22362"/>
                </a:cubicBezTo>
                <a:lnTo>
                  <a:pt x="14414" y="21410"/>
                </a:lnTo>
                <a:cubicBezTo>
                  <a:pt x="27749" y="6170"/>
                  <a:pt x="51561" y="2360"/>
                  <a:pt x="67754" y="13790"/>
                </a:cubicBezTo>
                <a:close/>
              </a:path>
            </a:pathLst>
          </a:custGeom>
          <a:solidFill>
            <a:srgbClr val="121F5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24" name="任意多边形: 形状 123" descr="ebfccf7e-5bd2-4f43-8817-edeaa960de37"/>
          <p:cNvSpPr/>
          <p:nvPr/>
        </p:nvSpPr>
        <p:spPr>
          <a:xfrm>
            <a:off x="9417276" y="3925172"/>
            <a:ext cx="110997" cy="246660"/>
          </a:xfrm>
          <a:custGeom>
            <a:gdLst>
              <a:gd name="connsiteX0" fmla="*/ 66271 w 85725"/>
              <a:gd name="connsiteY0" fmla="*/ 171046 h 190500"/>
              <a:gd name="connsiteX1" fmla="*/ 70081 w 85725"/>
              <a:gd name="connsiteY1" fmla="*/ 109134 h 190500"/>
              <a:gd name="connsiteX2" fmla="*/ 71034 w 85725"/>
              <a:gd name="connsiteY2" fmla="*/ 109134 h 190500"/>
              <a:gd name="connsiteX3" fmla="*/ 78654 w 85725"/>
              <a:gd name="connsiteY3" fmla="*/ 104371 h 190500"/>
              <a:gd name="connsiteX4" fmla="*/ 74844 w 85725"/>
              <a:gd name="connsiteY4" fmla="*/ 98656 h 190500"/>
              <a:gd name="connsiteX5" fmla="*/ 71034 w 85725"/>
              <a:gd name="connsiteY5" fmla="*/ 97704 h 190500"/>
              <a:gd name="connsiteX6" fmla="*/ 71986 w 85725"/>
              <a:gd name="connsiteY6" fmla="*/ 91036 h 190500"/>
              <a:gd name="connsiteX7" fmla="*/ 73891 w 85725"/>
              <a:gd name="connsiteY7" fmla="*/ 91989 h 190500"/>
              <a:gd name="connsiteX8" fmla="*/ 81511 w 85725"/>
              <a:gd name="connsiteY8" fmla="*/ 87226 h 190500"/>
              <a:gd name="connsiteX9" fmla="*/ 77701 w 85725"/>
              <a:gd name="connsiteY9" fmla="*/ 81511 h 190500"/>
              <a:gd name="connsiteX10" fmla="*/ 73891 w 85725"/>
              <a:gd name="connsiteY10" fmla="*/ 80559 h 190500"/>
              <a:gd name="connsiteX11" fmla="*/ 76749 w 85725"/>
              <a:gd name="connsiteY11" fmla="*/ 41506 h 190500"/>
              <a:gd name="connsiteX12" fmla="*/ 75796 w 85725"/>
              <a:gd name="connsiteY12" fmla="*/ 38649 h 190500"/>
              <a:gd name="connsiteX13" fmla="*/ 74844 w 85725"/>
              <a:gd name="connsiteY13" fmla="*/ 33886 h 190500"/>
              <a:gd name="connsiteX14" fmla="*/ 33886 w 85725"/>
              <a:gd name="connsiteY14" fmla="*/ 8169 h 190500"/>
              <a:gd name="connsiteX15" fmla="*/ 8169 w 85725"/>
              <a:gd name="connsiteY15" fmla="*/ 49126 h 190500"/>
              <a:gd name="connsiteX16" fmla="*/ 8169 w 85725"/>
              <a:gd name="connsiteY16" fmla="*/ 49126 h 190500"/>
              <a:gd name="connsiteX17" fmla="*/ 8169 w 85725"/>
              <a:gd name="connsiteY17" fmla="*/ 49126 h 190500"/>
              <a:gd name="connsiteX18" fmla="*/ 36744 w 85725"/>
              <a:gd name="connsiteY18" fmla="*/ 176761 h 190500"/>
              <a:gd name="connsiteX19" fmla="*/ 39601 w 85725"/>
              <a:gd name="connsiteY19" fmla="*/ 182476 h 190500"/>
              <a:gd name="connsiteX20" fmla="*/ 66271 w 85725"/>
              <a:gd name="connsiteY20" fmla="*/ 171046 h 19050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85725" h="190500">
                <a:moveTo>
                  <a:pt x="66271" y="171046"/>
                </a:moveTo>
                <a:lnTo>
                  <a:pt x="70081" y="109134"/>
                </a:lnTo>
                <a:lnTo>
                  <a:pt x="71034" y="109134"/>
                </a:lnTo>
                <a:cubicBezTo>
                  <a:pt x="74844" y="110086"/>
                  <a:pt x="77701" y="108181"/>
                  <a:pt x="78654" y="104371"/>
                </a:cubicBezTo>
                <a:cubicBezTo>
                  <a:pt x="78654" y="101514"/>
                  <a:pt x="76749" y="98656"/>
                  <a:pt x="74844" y="98656"/>
                </a:cubicBezTo>
                <a:lnTo>
                  <a:pt x="71034" y="97704"/>
                </a:lnTo>
                <a:lnTo>
                  <a:pt x="71986" y="91036"/>
                </a:lnTo>
                <a:lnTo>
                  <a:pt x="73891" y="91989"/>
                </a:lnTo>
                <a:cubicBezTo>
                  <a:pt x="77701" y="92941"/>
                  <a:pt x="80559" y="91036"/>
                  <a:pt x="81511" y="87226"/>
                </a:cubicBezTo>
                <a:cubicBezTo>
                  <a:pt x="81511" y="84369"/>
                  <a:pt x="79606" y="81511"/>
                  <a:pt x="77701" y="81511"/>
                </a:cubicBezTo>
                <a:lnTo>
                  <a:pt x="73891" y="80559"/>
                </a:lnTo>
                <a:lnTo>
                  <a:pt x="76749" y="41506"/>
                </a:lnTo>
                <a:cubicBezTo>
                  <a:pt x="76749" y="40554"/>
                  <a:pt x="75796" y="39601"/>
                  <a:pt x="75796" y="38649"/>
                </a:cubicBezTo>
                <a:cubicBezTo>
                  <a:pt x="75796" y="36744"/>
                  <a:pt x="75796" y="35791"/>
                  <a:pt x="74844" y="33886"/>
                </a:cubicBezTo>
                <a:cubicBezTo>
                  <a:pt x="71034" y="15789"/>
                  <a:pt x="51984" y="3406"/>
                  <a:pt x="33886" y="8169"/>
                </a:cubicBezTo>
                <a:cubicBezTo>
                  <a:pt x="15789" y="11979"/>
                  <a:pt x="3406" y="31029"/>
                  <a:pt x="8169" y="49126"/>
                </a:cubicBezTo>
                <a:cubicBezTo>
                  <a:pt x="8169" y="49126"/>
                  <a:pt x="8169" y="49126"/>
                  <a:pt x="8169" y="49126"/>
                </a:cubicBezTo>
                <a:cubicBezTo>
                  <a:pt x="8169" y="49126"/>
                  <a:pt x="8169" y="49126"/>
                  <a:pt x="8169" y="49126"/>
                </a:cubicBezTo>
                <a:lnTo>
                  <a:pt x="36744" y="176761"/>
                </a:lnTo>
                <a:cubicBezTo>
                  <a:pt x="36744" y="178666"/>
                  <a:pt x="38649" y="180571"/>
                  <a:pt x="39601" y="182476"/>
                </a:cubicBezTo>
                <a:cubicBezTo>
                  <a:pt x="47221" y="192001"/>
                  <a:pt x="65319" y="185334"/>
                  <a:pt x="66271" y="171046"/>
                </a:cubicBezTo>
                <a:close/>
              </a:path>
            </a:pathLst>
          </a:custGeom>
          <a:solidFill>
            <a:srgbClr val="F7B75D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25" name="任意多边形: 形状 124" descr="4907a496-cca5-4cd7-b5c7-d6c963d66d6f"/>
          <p:cNvSpPr/>
          <p:nvPr/>
        </p:nvSpPr>
        <p:spPr>
          <a:xfrm>
            <a:off x="9426287" y="3925551"/>
            <a:ext cx="98664" cy="98664"/>
          </a:xfrm>
          <a:custGeom>
            <a:gdLst>
              <a:gd name="connsiteX0" fmla="*/ 48833 w 76200"/>
              <a:gd name="connsiteY0" fmla="*/ 74551 h 76200"/>
              <a:gd name="connsiteX1" fmla="*/ 7876 w 76200"/>
              <a:gd name="connsiteY1" fmla="*/ 48833 h 76200"/>
              <a:gd name="connsiteX2" fmla="*/ 33593 w 76200"/>
              <a:gd name="connsiteY2" fmla="*/ 7876 h 76200"/>
              <a:gd name="connsiteX3" fmla="*/ 74551 w 76200"/>
              <a:gd name="connsiteY3" fmla="*/ 33593 h 76200"/>
              <a:gd name="connsiteX4" fmla="*/ 48833 w 76200"/>
              <a:gd name="connsiteY4" fmla="*/ 74551 h 7620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200" h="76200">
                <a:moveTo>
                  <a:pt x="48833" y="74551"/>
                </a:moveTo>
                <a:cubicBezTo>
                  <a:pt x="30736" y="78361"/>
                  <a:pt x="11686" y="66931"/>
                  <a:pt x="7876" y="48833"/>
                </a:cubicBezTo>
                <a:cubicBezTo>
                  <a:pt x="4066" y="30736"/>
                  <a:pt x="15496" y="11686"/>
                  <a:pt x="33593" y="7876"/>
                </a:cubicBezTo>
                <a:cubicBezTo>
                  <a:pt x="51691" y="4066"/>
                  <a:pt x="70741" y="15496"/>
                  <a:pt x="74551" y="33593"/>
                </a:cubicBezTo>
                <a:cubicBezTo>
                  <a:pt x="79313" y="51691"/>
                  <a:pt x="66931" y="69788"/>
                  <a:pt x="48833" y="74551"/>
                </a:cubicBezTo>
                <a:close/>
              </a:path>
            </a:pathLst>
          </a:custGeom>
          <a:solidFill>
            <a:srgbClr val="F7B75D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26" name="任意多边形: 形状 125" descr="e6c1070a-c960-451d-bb4e-708b493b786b"/>
          <p:cNvSpPr/>
          <p:nvPr/>
        </p:nvSpPr>
        <p:spPr>
          <a:xfrm>
            <a:off x="9426524" y="3939452"/>
            <a:ext cx="98664" cy="234327"/>
          </a:xfrm>
          <a:custGeom>
            <a:gdLst>
              <a:gd name="connsiteX0" fmla="*/ 36268 w 76200"/>
              <a:gd name="connsiteY0" fmla="*/ 164779 h 180975"/>
              <a:gd name="connsiteX1" fmla="*/ 7693 w 76200"/>
              <a:gd name="connsiteY1" fmla="*/ 37144 h 180975"/>
              <a:gd name="connsiteX2" fmla="*/ 26743 w 76200"/>
              <a:gd name="connsiteY2" fmla="*/ 7617 h 180975"/>
              <a:gd name="connsiteX3" fmla="*/ 26743 w 76200"/>
              <a:gd name="connsiteY3" fmla="*/ 7617 h 180975"/>
              <a:gd name="connsiteX4" fmla="*/ 76273 w 76200"/>
              <a:gd name="connsiteY4" fmla="*/ 28572 h 180975"/>
              <a:gd name="connsiteX5" fmla="*/ 67701 w 76200"/>
              <a:gd name="connsiteY5" fmla="*/ 160017 h 180975"/>
              <a:gd name="connsiteX6" fmla="*/ 39126 w 76200"/>
              <a:gd name="connsiteY6" fmla="*/ 169542 h 180975"/>
              <a:gd name="connsiteX7" fmla="*/ 36268 w 76200"/>
              <a:gd name="connsiteY7" fmla="*/ 164779 h 180975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200" h="180975">
                <a:moveTo>
                  <a:pt x="36268" y="164779"/>
                </a:moveTo>
                <a:lnTo>
                  <a:pt x="7693" y="37144"/>
                </a:lnTo>
                <a:cubicBezTo>
                  <a:pt x="4836" y="23809"/>
                  <a:pt x="13408" y="10474"/>
                  <a:pt x="26743" y="7617"/>
                </a:cubicBezTo>
                <a:lnTo>
                  <a:pt x="26743" y="7617"/>
                </a:lnTo>
                <a:cubicBezTo>
                  <a:pt x="40078" y="4759"/>
                  <a:pt x="73416" y="15237"/>
                  <a:pt x="76273" y="28572"/>
                </a:cubicBezTo>
                <a:lnTo>
                  <a:pt x="67701" y="160017"/>
                </a:lnTo>
                <a:cubicBezTo>
                  <a:pt x="66748" y="174304"/>
                  <a:pt x="48651" y="180972"/>
                  <a:pt x="39126" y="169542"/>
                </a:cubicBezTo>
                <a:cubicBezTo>
                  <a:pt x="37221" y="168589"/>
                  <a:pt x="36268" y="166684"/>
                  <a:pt x="36268" y="164779"/>
                </a:cubicBezTo>
                <a:close/>
              </a:path>
            </a:pathLst>
          </a:custGeom>
          <a:solidFill>
            <a:srgbClr val="2143A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27" name="任意多边形: 形状 126" descr="776ea3c6-e995-478c-a93a-5527550b28bc"/>
          <p:cNvSpPr/>
          <p:nvPr/>
        </p:nvSpPr>
        <p:spPr>
          <a:xfrm>
            <a:off x="9491367" y="4014982"/>
            <a:ext cx="49332" cy="36999"/>
          </a:xfrm>
          <a:custGeom>
            <a:gdLst>
              <a:gd name="connsiteX0" fmla="*/ 7144 w 38100"/>
              <a:gd name="connsiteY0" fmla="*/ 12149 h 28575"/>
              <a:gd name="connsiteX1" fmla="*/ 7144 w 38100"/>
              <a:gd name="connsiteY1" fmla="*/ 12149 h 28575"/>
              <a:gd name="connsiteX2" fmla="*/ 14764 w 38100"/>
              <a:gd name="connsiteY2" fmla="*/ 7386 h 28575"/>
              <a:gd name="connsiteX3" fmla="*/ 27146 w 38100"/>
              <a:gd name="connsiteY3" fmla="*/ 11196 h 28575"/>
              <a:gd name="connsiteX4" fmla="*/ 30956 w 38100"/>
              <a:gd name="connsiteY4" fmla="*/ 16911 h 28575"/>
              <a:gd name="connsiteX5" fmla="*/ 30956 w 38100"/>
              <a:gd name="connsiteY5" fmla="*/ 16911 h 28575"/>
              <a:gd name="connsiteX6" fmla="*/ 23336 w 38100"/>
              <a:gd name="connsiteY6" fmla="*/ 21674 h 28575"/>
              <a:gd name="connsiteX7" fmla="*/ 10954 w 38100"/>
              <a:gd name="connsiteY7" fmla="*/ 17864 h 28575"/>
              <a:gd name="connsiteX8" fmla="*/ 7144 w 38100"/>
              <a:gd name="connsiteY8" fmla="*/ 12149 h 28575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100" h="28575">
                <a:moveTo>
                  <a:pt x="7144" y="12149"/>
                </a:moveTo>
                <a:lnTo>
                  <a:pt x="7144" y="12149"/>
                </a:lnTo>
                <a:cubicBezTo>
                  <a:pt x="7144" y="8339"/>
                  <a:pt x="10954" y="6434"/>
                  <a:pt x="14764" y="7386"/>
                </a:cubicBezTo>
                <a:lnTo>
                  <a:pt x="27146" y="11196"/>
                </a:lnTo>
                <a:cubicBezTo>
                  <a:pt x="30004" y="12149"/>
                  <a:pt x="31909" y="15007"/>
                  <a:pt x="30956" y="16911"/>
                </a:cubicBezTo>
                <a:lnTo>
                  <a:pt x="30956" y="16911"/>
                </a:lnTo>
                <a:cubicBezTo>
                  <a:pt x="30956" y="20721"/>
                  <a:pt x="27146" y="22626"/>
                  <a:pt x="23336" y="21674"/>
                </a:cubicBezTo>
                <a:lnTo>
                  <a:pt x="10954" y="17864"/>
                </a:lnTo>
                <a:cubicBezTo>
                  <a:pt x="9049" y="17864"/>
                  <a:pt x="7144" y="15007"/>
                  <a:pt x="7144" y="12149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28" name="任意多边形: 形状 127" descr="537e9389-14bf-4eb9-8252-b9edb936f6c6"/>
          <p:cNvSpPr/>
          <p:nvPr/>
        </p:nvSpPr>
        <p:spPr>
          <a:xfrm>
            <a:off x="9489813" y="4039648"/>
            <a:ext cx="49332" cy="36999"/>
          </a:xfrm>
          <a:custGeom>
            <a:gdLst>
              <a:gd name="connsiteX0" fmla="*/ 7392 w 38100"/>
              <a:gd name="connsiteY0" fmla="*/ 12149 h 28575"/>
              <a:gd name="connsiteX1" fmla="*/ 7392 w 38100"/>
              <a:gd name="connsiteY1" fmla="*/ 12149 h 28575"/>
              <a:gd name="connsiteX2" fmla="*/ 15011 w 38100"/>
              <a:gd name="connsiteY2" fmla="*/ 7386 h 28575"/>
              <a:gd name="connsiteX3" fmla="*/ 27394 w 38100"/>
              <a:gd name="connsiteY3" fmla="*/ 11196 h 28575"/>
              <a:gd name="connsiteX4" fmla="*/ 31204 w 38100"/>
              <a:gd name="connsiteY4" fmla="*/ 16911 h 28575"/>
              <a:gd name="connsiteX5" fmla="*/ 31204 w 38100"/>
              <a:gd name="connsiteY5" fmla="*/ 16911 h 28575"/>
              <a:gd name="connsiteX6" fmla="*/ 23584 w 38100"/>
              <a:gd name="connsiteY6" fmla="*/ 21674 h 28575"/>
              <a:gd name="connsiteX7" fmla="*/ 11201 w 38100"/>
              <a:gd name="connsiteY7" fmla="*/ 17864 h 28575"/>
              <a:gd name="connsiteX8" fmla="*/ 7392 w 38100"/>
              <a:gd name="connsiteY8" fmla="*/ 12149 h 28575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100" h="28575">
                <a:moveTo>
                  <a:pt x="7392" y="12149"/>
                </a:moveTo>
                <a:lnTo>
                  <a:pt x="7392" y="12149"/>
                </a:lnTo>
                <a:cubicBezTo>
                  <a:pt x="7392" y="8339"/>
                  <a:pt x="11201" y="6434"/>
                  <a:pt x="15011" y="7386"/>
                </a:cubicBezTo>
                <a:lnTo>
                  <a:pt x="27394" y="11196"/>
                </a:lnTo>
                <a:cubicBezTo>
                  <a:pt x="30251" y="12149"/>
                  <a:pt x="32157" y="15007"/>
                  <a:pt x="31204" y="16911"/>
                </a:cubicBezTo>
                <a:lnTo>
                  <a:pt x="31204" y="16911"/>
                </a:lnTo>
                <a:cubicBezTo>
                  <a:pt x="31204" y="20721"/>
                  <a:pt x="27394" y="22626"/>
                  <a:pt x="23584" y="21674"/>
                </a:cubicBezTo>
                <a:lnTo>
                  <a:pt x="11201" y="17864"/>
                </a:lnTo>
                <a:cubicBezTo>
                  <a:pt x="8344" y="16911"/>
                  <a:pt x="6439" y="15007"/>
                  <a:pt x="7392" y="12149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29" name="任意多边形: 形状 128" descr="6013f620-2e7a-4d28-8b3d-1518adc30894"/>
          <p:cNvSpPr/>
          <p:nvPr/>
        </p:nvSpPr>
        <p:spPr>
          <a:xfrm>
            <a:off x="9417369" y="3636088"/>
            <a:ext cx="234327" cy="357657"/>
          </a:xfrm>
          <a:custGeom>
            <a:gdLst>
              <a:gd name="connsiteX0" fmla="*/ 105251 w 180975"/>
              <a:gd name="connsiteY0" fmla="*/ 30456 h 276225"/>
              <a:gd name="connsiteX1" fmla="*/ 7144 w 180975"/>
              <a:gd name="connsiteY1" fmla="*/ 264771 h 276225"/>
              <a:gd name="connsiteX2" fmla="*/ 85249 w 180975"/>
              <a:gd name="connsiteY2" fmla="*/ 274296 h 276225"/>
              <a:gd name="connsiteX3" fmla="*/ 174784 w 180975"/>
              <a:gd name="connsiteY3" fmla="*/ 59984 h 276225"/>
              <a:gd name="connsiteX4" fmla="*/ 154781 w 180975"/>
              <a:gd name="connsiteY4" fmla="*/ 10454 h 276225"/>
              <a:gd name="connsiteX5" fmla="*/ 153829 w 180975"/>
              <a:gd name="connsiteY5" fmla="*/ 10454 h 276225"/>
              <a:gd name="connsiteX6" fmla="*/ 105251 w 180975"/>
              <a:gd name="connsiteY6" fmla="*/ 30456 h 276225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0975" h="276225">
                <a:moveTo>
                  <a:pt x="105251" y="30456"/>
                </a:moveTo>
                <a:lnTo>
                  <a:pt x="7144" y="264771"/>
                </a:lnTo>
                <a:lnTo>
                  <a:pt x="85249" y="274296"/>
                </a:lnTo>
                <a:lnTo>
                  <a:pt x="174784" y="59984"/>
                </a:lnTo>
                <a:cubicBezTo>
                  <a:pt x="182404" y="40934"/>
                  <a:pt x="173831" y="19026"/>
                  <a:pt x="154781" y="10454"/>
                </a:cubicBezTo>
                <a:lnTo>
                  <a:pt x="153829" y="10454"/>
                </a:lnTo>
                <a:cubicBezTo>
                  <a:pt x="135731" y="1881"/>
                  <a:pt x="113824" y="10454"/>
                  <a:pt x="105251" y="30456"/>
                </a:cubicBezTo>
                <a:close/>
              </a:path>
            </a:pathLst>
          </a:custGeom>
          <a:solidFill>
            <a:srgbClr val="121F5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30" name="任意多边形: 形状 129" descr="5db9eea0-231b-4a6a-8058-15395d52ac8a"/>
          <p:cNvSpPr/>
          <p:nvPr/>
        </p:nvSpPr>
        <p:spPr>
          <a:xfrm>
            <a:off x="9372970" y="2923825"/>
            <a:ext cx="209661" cy="98664"/>
          </a:xfrm>
          <a:custGeom>
            <a:gdLst>
              <a:gd name="connsiteX0" fmla="*/ 78581 w 161925"/>
              <a:gd name="connsiteY0" fmla="*/ 49054 h 76200"/>
              <a:gd name="connsiteX1" fmla="*/ 158591 w 161925"/>
              <a:gd name="connsiteY1" fmla="*/ 71914 h 76200"/>
              <a:gd name="connsiteX2" fmla="*/ 82391 w 161925"/>
              <a:gd name="connsiteY2" fmla="*/ 7144 h 76200"/>
              <a:gd name="connsiteX3" fmla="*/ 7144 w 161925"/>
              <a:gd name="connsiteY3" fmla="*/ 67151 h 76200"/>
              <a:gd name="connsiteX4" fmla="*/ 78581 w 161925"/>
              <a:gd name="connsiteY4" fmla="*/ 49054 h 7620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1925" h="76200">
                <a:moveTo>
                  <a:pt x="78581" y="49054"/>
                </a:moveTo>
                <a:cubicBezTo>
                  <a:pt x="118586" y="26194"/>
                  <a:pt x="146209" y="48101"/>
                  <a:pt x="158591" y="71914"/>
                </a:cubicBezTo>
                <a:cubicBezTo>
                  <a:pt x="151924" y="34766"/>
                  <a:pt x="120491" y="7144"/>
                  <a:pt x="82391" y="7144"/>
                </a:cubicBezTo>
                <a:cubicBezTo>
                  <a:pt x="45244" y="7144"/>
                  <a:pt x="14764" y="32861"/>
                  <a:pt x="7144" y="67151"/>
                </a:cubicBezTo>
                <a:cubicBezTo>
                  <a:pt x="30956" y="73819"/>
                  <a:pt x="53816" y="63341"/>
                  <a:pt x="78581" y="49054"/>
                </a:cubicBezTo>
                <a:close/>
              </a:path>
            </a:pathLst>
          </a:custGeom>
          <a:solidFill>
            <a:srgbClr val="566CD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31" name="任意多边形: 形状 130" descr="348fdf29-8c33-42c5-9843-7d42dce5a532"/>
          <p:cNvSpPr/>
          <p:nvPr/>
        </p:nvSpPr>
        <p:spPr>
          <a:xfrm>
            <a:off x="10480003" y="3973981"/>
            <a:ext cx="1097638" cy="135663"/>
          </a:xfrm>
          <a:custGeom>
            <a:gdLst>
              <a:gd name="connsiteX0" fmla="*/ 266588 w 847725"/>
              <a:gd name="connsiteY0" fmla="*/ 101917 h 104775"/>
              <a:gd name="connsiteX1" fmla="*/ 174195 w 847725"/>
              <a:gd name="connsiteY1" fmla="*/ 66675 h 104775"/>
              <a:gd name="connsiteX2" fmla="*/ 34178 w 847725"/>
              <a:gd name="connsiteY2" fmla="*/ 66675 h 104775"/>
              <a:gd name="connsiteX3" fmla="*/ 11318 w 847725"/>
              <a:gd name="connsiteY3" fmla="*/ 65723 h 104775"/>
              <a:gd name="connsiteX4" fmla="*/ 12270 w 847725"/>
              <a:gd name="connsiteY4" fmla="*/ 42863 h 104775"/>
              <a:gd name="connsiteX5" fmla="*/ 196103 w 847725"/>
              <a:gd name="connsiteY5" fmla="*/ 42863 h 104775"/>
              <a:gd name="connsiteX6" fmla="*/ 336120 w 847725"/>
              <a:gd name="connsiteY6" fmla="*/ 42863 h 104775"/>
              <a:gd name="connsiteX7" fmla="*/ 519953 w 847725"/>
              <a:gd name="connsiteY7" fmla="*/ 42863 h 104775"/>
              <a:gd name="connsiteX8" fmla="*/ 659970 w 847725"/>
              <a:gd name="connsiteY8" fmla="*/ 42863 h 104775"/>
              <a:gd name="connsiteX9" fmla="*/ 843803 w 847725"/>
              <a:gd name="connsiteY9" fmla="*/ 42863 h 104775"/>
              <a:gd name="connsiteX10" fmla="*/ 844755 w 847725"/>
              <a:gd name="connsiteY10" fmla="*/ 65723 h 104775"/>
              <a:gd name="connsiteX11" fmla="*/ 821895 w 847725"/>
              <a:gd name="connsiteY11" fmla="*/ 66675 h 104775"/>
              <a:gd name="connsiteX12" fmla="*/ 681878 w 847725"/>
              <a:gd name="connsiteY12" fmla="*/ 66675 h 104775"/>
              <a:gd name="connsiteX13" fmla="*/ 498045 w 847725"/>
              <a:gd name="connsiteY13" fmla="*/ 66675 h 104775"/>
              <a:gd name="connsiteX14" fmla="*/ 358028 w 847725"/>
              <a:gd name="connsiteY14" fmla="*/ 66675 h 104775"/>
              <a:gd name="connsiteX15" fmla="*/ 266588 w 847725"/>
              <a:gd name="connsiteY15" fmla="*/ 101917 h 104775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847725" h="104775">
                <a:moveTo>
                  <a:pt x="266588" y="101917"/>
                </a:moveTo>
                <a:cubicBezTo>
                  <a:pt x="233250" y="101917"/>
                  <a:pt x="199913" y="90488"/>
                  <a:pt x="174195" y="66675"/>
                </a:cubicBezTo>
                <a:cubicBezTo>
                  <a:pt x="136095" y="30480"/>
                  <a:pt x="73230" y="30480"/>
                  <a:pt x="34178" y="66675"/>
                </a:cubicBezTo>
                <a:cubicBezTo>
                  <a:pt x="27510" y="72390"/>
                  <a:pt x="17033" y="72390"/>
                  <a:pt x="11318" y="65723"/>
                </a:cubicBezTo>
                <a:cubicBezTo>
                  <a:pt x="5603" y="59055"/>
                  <a:pt x="5603" y="48577"/>
                  <a:pt x="12270" y="42863"/>
                </a:cubicBezTo>
                <a:cubicBezTo>
                  <a:pt x="62753" y="-4763"/>
                  <a:pt x="145620" y="-4763"/>
                  <a:pt x="196103" y="42863"/>
                </a:cubicBezTo>
                <a:cubicBezTo>
                  <a:pt x="234203" y="79057"/>
                  <a:pt x="297068" y="79057"/>
                  <a:pt x="336120" y="42863"/>
                </a:cubicBezTo>
                <a:cubicBezTo>
                  <a:pt x="386603" y="-4763"/>
                  <a:pt x="469470" y="-4763"/>
                  <a:pt x="519953" y="42863"/>
                </a:cubicBezTo>
                <a:cubicBezTo>
                  <a:pt x="558053" y="79057"/>
                  <a:pt x="620918" y="79057"/>
                  <a:pt x="659970" y="42863"/>
                </a:cubicBezTo>
                <a:cubicBezTo>
                  <a:pt x="710453" y="-4763"/>
                  <a:pt x="793320" y="-4763"/>
                  <a:pt x="843803" y="42863"/>
                </a:cubicBezTo>
                <a:cubicBezTo>
                  <a:pt x="850470" y="48577"/>
                  <a:pt x="850470" y="59055"/>
                  <a:pt x="844755" y="65723"/>
                </a:cubicBezTo>
                <a:cubicBezTo>
                  <a:pt x="839040" y="72390"/>
                  <a:pt x="828563" y="72390"/>
                  <a:pt x="821895" y="66675"/>
                </a:cubicBezTo>
                <a:cubicBezTo>
                  <a:pt x="783795" y="30480"/>
                  <a:pt x="720930" y="30480"/>
                  <a:pt x="681878" y="66675"/>
                </a:cubicBezTo>
                <a:cubicBezTo>
                  <a:pt x="631395" y="114300"/>
                  <a:pt x="548528" y="114300"/>
                  <a:pt x="498045" y="66675"/>
                </a:cubicBezTo>
                <a:cubicBezTo>
                  <a:pt x="459945" y="30480"/>
                  <a:pt x="397080" y="30480"/>
                  <a:pt x="358028" y="66675"/>
                </a:cubicBezTo>
                <a:cubicBezTo>
                  <a:pt x="333263" y="89535"/>
                  <a:pt x="299925" y="101917"/>
                  <a:pt x="266588" y="101917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32" name="任意多边形: 形状 131" descr="c5ae020c-6d75-4197-a3c1-64a7452f5915"/>
          <p:cNvSpPr/>
          <p:nvPr/>
        </p:nvSpPr>
        <p:spPr>
          <a:xfrm>
            <a:off x="7557692" y="3522285"/>
            <a:ext cx="739980" cy="98664"/>
          </a:xfrm>
          <a:custGeom>
            <a:gdLst>
              <a:gd name="connsiteX0" fmla="*/ 180390 w 571500"/>
              <a:gd name="connsiteY0" fmla="*/ 70723 h 76200"/>
              <a:gd name="connsiteX1" fmla="*/ 118477 w 571500"/>
              <a:gd name="connsiteY1" fmla="*/ 46911 h 76200"/>
              <a:gd name="connsiteX2" fmla="*/ 25132 w 571500"/>
              <a:gd name="connsiteY2" fmla="*/ 46911 h 76200"/>
              <a:gd name="connsiteX3" fmla="*/ 9892 w 571500"/>
              <a:gd name="connsiteY3" fmla="*/ 45958 h 76200"/>
              <a:gd name="connsiteX4" fmla="*/ 10845 w 571500"/>
              <a:gd name="connsiteY4" fmla="*/ 30718 h 76200"/>
              <a:gd name="connsiteX5" fmla="*/ 134670 w 571500"/>
              <a:gd name="connsiteY5" fmla="*/ 30718 h 76200"/>
              <a:gd name="connsiteX6" fmla="*/ 228015 w 571500"/>
              <a:gd name="connsiteY6" fmla="*/ 30718 h 76200"/>
              <a:gd name="connsiteX7" fmla="*/ 351840 w 571500"/>
              <a:gd name="connsiteY7" fmla="*/ 30718 h 76200"/>
              <a:gd name="connsiteX8" fmla="*/ 445185 w 571500"/>
              <a:gd name="connsiteY8" fmla="*/ 30718 h 76200"/>
              <a:gd name="connsiteX9" fmla="*/ 569010 w 571500"/>
              <a:gd name="connsiteY9" fmla="*/ 30718 h 76200"/>
              <a:gd name="connsiteX10" fmla="*/ 569962 w 571500"/>
              <a:gd name="connsiteY10" fmla="*/ 45958 h 76200"/>
              <a:gd name="connsiteX11" fmla="*/ 554722 w 571500"/>
              <a:gd name="connsiteY11" fmla="*/ 46911 h 76200"/>
              <a:gd name="connsiteX12" fmla="*/ 461377 w 571500"/>
              <a:gd name="connsiteY12" fmla="*/ 46911 h 76200"/>
              <a:gd name="connsiteX13" fmla="*/ 337552 w 571500"/>
              <a:gd name="connsiteY13" fmla="*/ 46911 h 76200"/>
              <a:gd name="connsiteX14" fmla="*/ 244207 w 571500"/>
              <a:gd name="connsiteY14" fmla="*/ 46911 h 76200"/>
              <a:gd name="connsiteX15" fmla="*/ 180390 w 571500"/>
              <a:gd name="connsiteY15" fmla="*/ 70723 h 7620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71500" h="76200">
                <a:moveTo>
                  <a:pt x="180390" y="70723"/>
                </a:moveTo>
                <a:cubicBezTo>
                  <a:pt x="158482" y="70723"/>
                  <a:pt x="135622" y="63103"/>
                  <a:pt x="118477" y="46911"/>
                </a:cubicBezTo>
                <a:cubicBezTo>
                  <a:pt x="92760" y="23098"/>
                  <a:pt x="50850" y="23098"/>
                  <a:pt x="25132" y="46911"/>
                </a:cubicBezTo>
                <a:cubicBezTo>
                  <a:pt x="20370" y="50721"/>
                  <a:pt x="13702" y="50721"/>
                  <a:pt x="9892" y="45958"/>
                </a:cubicBezTo>
                <a:cubicBezTo>
                  <a:pt x="6082" y="41196"/>
                  <a:pt x="6082" y="34528"/>
                  <a:pt x="10845" y="30718"/>
                </a:cubicBezTo>
                <a:cubicBezTo>
                  <a:pt x="45135" y="-714"/>
                  <a:pt x="100380" y="-714"/>
                  <a:pt x="134670" y="30718"/>
                </a:cubicBezTo>
                <a:cubicBezTo>
                  <a:pt x="160387" y="54531"/>
                  <a:pt x="202297" y="54531"/>
                  <a:pt x="228015" y="30718"/>
                </a:cubicBezTo>
                <a:cubicBezTo>
                  <a:pt x="262305" y="-714"/>
                  <a:pt x="317550" y="-714"/>
                  <a:pt x="351840" y="30718"/>
                </a:cubicBezTo>
                <a:cubicBezTo>
                  <a:pt x="377557" y="54531"/>
                  <a:pt x="419467" y="54531"/>
                  <a:pt x="445185" y="30718"/>
                </a:cubicBezTo>
                <a:cubicBezTo>
                  <a:pt x="479475" y="-714"/>
                  <a:pt x="534720" y="-714"/>
                  <a:pt x="569010" y="30718"/>
                </a:cubicBezTo>
                <a:cubicBezTo>
                  <a:pt x="573772" y="34528"/>
                  <a:pt x="573772" y="42148"/>
                  <a:pt x="569962" y="45958"/>
                </a:cubicBezTo>
                <a:cubicBezTo>
                  <a:pt x="566152" y="50721"/>
                  <a:pt x="558532" y="50721"/>
                  <a:pt x="554722" y="46911"/>
                </a:cubicBezTo>
                <a:cubicBezTo>
                  <a:pt x="529005" y="23098"/>
                  <a:pt x="487095" y="23098"/>
                  <a:pt x="461377" y="46911"/>
                </a:cubicBezTo>
                <a:cubicBezTo>
                  <a:pt x="427087" y="78343"/>
                  <a:pt x="371842" y="78343"/>
                  <a:pt x="337552" y="46911"/>
                </a:cubicBezTo>
                <a:cubicBezTo>
                  <a:pt x="311835" y="23098"/>
                  <a:pt x="269925" y="23098"/>
                  <a:pt x="244207" y="46911"/>
                </a:cubicBezTo>
                <a:cubicBezTo>
                  <a:pt x="225157" y="63103"/>
                  <a:pt x="202297" y="70723"/>
                  <a:pt x="180390" y="70723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33" name="任意多边形: 形状 132" descr="ac02a5a6-ac24-4725-bd61-f6788f691804"/>
          <p:cNvSpPr/>
          <p:nvPr/>
        </p:nvSpPr>
        <p:spPr>
          <a:xfrm>
            <a:off x="8687702" y="3377457"/>
            <a:ext cx="184995" cy="147996"/>
          </a:xfrm>
          <a:custGeom>
            <a:gdLst>
              <a:gd name="connsiteX0" fmla="*/ 9657 w 142875"/>
              <a:gd name="connsiteY0" fmla="*/ 22556 h 114300"/>
              <a:gd name="connsiteX1" fmla="*/ 63949 w 142875"/>
              <a:gd name="connsiteY1" fmla="*/ 101613 h 114300"/>
              <a:gd name="connsiteX2" fmla="*/ 67759 w 142875"/>
              <a:gd name="connsiteY2" fmla="*/ 108281 h 114300"/>
              <a:gd name="connsiteX3" fmla="*/ 73474 w 142875"/>
              <a:gd name="connsiteY3" fmla="*/ 110186 h 114300"/>
              <a:gd name="connsiteX4" fmla="*/ 79189 w 142875"/>
              <a:gd name="connsiteY4" fmla="*/ 108281 h 114300"/>
              <a:gd name="connsiteX5" fmla="*/ 82999 w 142875"/>
              <a:gd name="connsiteY5" fmla="*/ 101613 h 114300"/>
              <a:gd name="connsiteX6" fmla="*/ 137292 w 142875"/>
              <a:gd name="connsiteY6" fmla="*/ 22556 h 114300"/>
              <a:gd name="connsiteX7" fmla="*/ 135387 w 142875"/>
              <a:gd name="connsiteY7" fmla="*/ 9221 h 114300"/>
              <a:gd name="connsiteX8" fmla="*/ 122052 w 142875"/>
              <a:gd name="connsiteY8" fmla="*/ 11126 h 114300"/>
              <a:gd name="connsiteX9" fmla="*/ 72522 w 142875"/>
              <a:gd name="connsiteY9" fmla="*/ 81611 h 114300"/>
              <a:gd name="connsiteX10" fmla="*/ 22992 w 142875"/>
              <a:gd name="connsiteY10" fmla="*/ 11126 h 114300"/>
              <a:gd name="connsiteX11" fmla="*/ 9657 w 142875"/>
              <a:gd name="connsiteY11" fmla="*/ 9221 h 114300"/>
              <a:gd name="connsiteX12" fmla="*/ 9657 w 142875"/>
              <a:gd name="connsiteY12" fmla="*/ 22556 h 11430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42875" h="114300">
                <a:moveTo>
                  <a:pt x="9657" y="22556"/>
                </a:moveTo>
                <a:lnTo>
                  <a:pt x="63949" y="101613"/>
                </a:lnTo>
                <a:cubicBezTo>
                  <a:pt x="63949" y="104471"/>
                  <a:pt x="65854" y="106376"/>
                  <a:pt x="67759" y="108281"/>
                </a:cubicBezTo>
                <a:cubicBezTo>
                  <a:pt x="69664" y="109233"/>
                  <a:pt x="71569" y="110186"/>
                  <a:pt x="73474" y="110186"/>
                </a:cubicBezTo>
                <a:cubicBezTo>
                  <a:pt x="75379" y="110186"/>
                  <a:pt x="77284" y="110186"/>
                  <a:pt x="79189" y="108281"/>
                </a:cubicBezTo>
                <a:cubicBezTo>
                  <a:pt x="81094" y="106376"/>
                  <a:pt x="82999" y="104471"/>
                  <a:pt x="82999" y="101613"/>
                </a:cubicBezTo>
                <a:lnTo>
                  <a:pt x="137292" y="22556"/>
                </a:lnTo>
                <a:cubicBezTo>
                  <a:pt x="140149" y="17793"/>
                  <a:pt x="139197" y="12078"/>
                  <a:pt x="135387" y="9221"/>
                </a:cubicBezTo>
                <a:cubicBezTo>
                  <a:pt x="131577" y="6363"/>
                  <a:pt x="124909" y="7316"/>
                  <a:pt x="122052" y="11126"/>
                </a:cubicBezTo>
                <a:lnTo>
                  <a:pt x="72522" y="81611"/>
                </a:lnTo>
                <a:lnTo>
                  <a:pt x="22992" y="11126"/>
                </a:lnTo>
                <a:cubicBezTo>
                  <a:pt x="20134" y="7316"/>
                  <a:pt x="14419" y="5411"/>
                  <a:pt x="9657" y="9221"/>
                </a:cubicBezTo>
                <a:cubicBezTo>
                  <a:pt x="6799" y="13031"/>
                  <a:pt x="5847" y="18746"/>
                  <a:pt x="9657" y="22556"/>
                </a:cubicBezTo>
                <a:close/>
              </a:path>
            </a:pathLst>
          </a:custGeom>
          <a:solidFill>
            <a:srgbClr val="B9B8F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34" name="任意多边形: 形状 133" descr="a073ceb2-2f8c-44be-b2c0-d569dbe65165"/>
          <p:cNvSpPr/>
          <p:nvPr/>
        </p:nvSpPr>
        <p:spPr>
          <a:xfrm>
            <a:off x="8687702" y="3268927"/>
            <a:ext cx="184995" cy="147996"/>
          </a:xfrm>
          <a:custGeom>
            <a:gdLst>
              <a:gd name="connsiteX0" fmla="*/ 9657 w 142875"/>
              <a:gd name="connsiteY0" fmla="*/ 22556 h 114300"/>
              <a:gd name="connsiteX1" fmla="*/ 63949 w 142875"/>
              <a:gd name="connsiteY1" fmla="*/ 101613 h 114300"/>
              <a:gd name="connsiteX2" fmla="*/ 67759 w 142875"/>
              <a:gd name="connsiteY2" fmla="*/ 108281 h 114300"/>
              <a:gd name="connsiteX3" fmla="*/ 73474 w 142875"/>
              <a:gd name="connsiteY3" fmla="*/ 110186 h 114300"/>
              <a:gd name="connsiteX4" fmla="*/ 79189 w 142875"/>
              <a:gd name="connsiteY4" fmla="*/ 108281 h 114300"/>
              <a:gd name="connsiteX5" fmla="*/ 82999 w 142875"/>
              <a:gd name="connsiteY5" fmla="*/ 101613 h 114300"/>
              <a:gd name="connsiteX6" fmla="*/ 137292 w 142875"/>
              <a:gd name="connsiteY6" fmla="*/ 22556 h 114300"/>
              <a:gd name="connsiteX7" fmla="*/ 135387 w 142875"/>
              <a:gd name="connsiteY7" fmla="*/ 9221 h 114300"/>
              <a:gd name="connsiteX8" fmla="*/ 122052 w 142875"/>
              <a:gd name="connsiteY8" fmla="*/ 11126 h 114300"/>
              <a:gd name="connsiteX9" fmla="*/ 72522 w 142875"/>
              <a:gd name="connsiteY9" fmla="*/ 81611 h 114300"/>
              <a:gd name="connsiteX10" fmla="*/ 22992 w 142875"/>
              <a:gd name="connsiteY10" fmla="*/ 11126 h 114300"/>
              <a:gd name="connsiteX11" fmla="*/ 9657 w 142875"/>
              <a:gd name="connsiteY11" fmla="*/ 9221 h 114300"/>
              <a:gd name="connsiteX12" fmla="*/ 9657 w 142875"/>
              <a:gd name="connsiteY12" fmla="*/ 22556 h 11430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42875" h="114300">
                <a:moveTo>
                  <a:pt x="9657" y="22556"/>
                </a:moveTo>
                <a:lnTo>
                  <a:pt x="63949" y="101613"/>
                </a:lnTo>
                <a:cubicBezTo>
                  <a:pt x="63949" y="104471"/>
                  <a:pt x="65854" y="106376"/>
                  <a:pt x="67759" y="108281"/>
                </a:cubicBezTo>
                <a:cubicBezTo>
                  <a:pt x="69664" y="109233"/>
                  <a:pt x="71569" y="110186"/>
                  <a:pt x="73474" y="110186"/>
                </a:cubicBezTo>
                <a:cubicBezTo>
                  <a:pt x="75379" y="110186"/>
                  <a:pt x="77284" y="110186"/>
                  <a:pt x="79189" y="108281"/>
                </a:cubicBezTo>
                <a:cubicBezTo>
                  <a:pt x="81094" y="106376"/>
                  <a:pt x="82999" y="104471"/>
                  <a:pt x="82999" y="101613"/>
                </a:cubicBezTo>
                <a:lnTo>
                  <a:pt x="137292" y="22556"/>
                </a:lnTo>
                <a:cubicBezTo>
                  <a:pt x="140149" y="18746"/>
                  <a:pt x="139197" y="12078"/>
                  <a:pt x="135387" y="9221"/>
                </a:cubicBezTo>
                <a:cubicBezTo>
                  <a:pt x="131577" y="6363"/>
                  <a:pt x="124909" y="7316"/>
                  <a:pt x="122052" y="11126"/>
                </a:cubicBezTo>
                <a:lnTo>
                  <a:pt x="72522" y="81611"/>
                </a:lnTo>
                <a:lnTo>
                  <a:pt x="22992" y="11126"/>
                </a:lnTo>
                <a:cubicBezTo>
                  <a:pt x="20134" y="7316"/>
                  <a:pt x="14419" y="5411"/>
                  <a:pt x="9657" y="9221"/>
                </a:cubicBezTo>
                <a:cubicBezTo>
                  <a:pt x="6799" y="12078"/>
                  <a:pt x="5847" y="17793"/>
                  <a:pt x="9657" y="22556"/>
                </a:cubicBezTo>
                <a:close/>
              </a:path>
            </a:pathLst>
          </a:custGeom>
          <a:solidFill>
            <a:srgbClr val="B9B8F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35" name="任意多边形: 形状 134" descr="fcbca6d0-2d72-49fb-808f-8dc8cd1ef965"/>
          <p:cNvSpPr/>
          <p:nvPr/>
        </p:nvSpPr>
        <p:spPr>
          <a:xfrm>
            <a:off x="8683686" y="3159163"/>
            <a:ext cx="184995" cy="147996"/>
          </a:xfrm>
          <a:custGeom>
            <a:gdLst>
              <a:gd name="connsiteX0" fmla="*/ 8947 w 142875"/>
              <a:gd name="connsiteY0" fmla="*/ 22556 h 114300"/>
              <a:gd name="connsiteX1" fmla="*/ 63240 w 142875"/>
              <a:gd name="connsiteY1" fmla="*/ 101613 h 114300"/>
              <a:gd name="connsiteX2" fmla="*/ 67050 w 142875"/>
              <a:gd name="connsiteY2" fmla="*/ 108281 h 114300"/>
              <a:gd name="connsiteX3" fmla="*/ 72765 w 142875"/>
              <a:gd name="connsiteY3" fmla="*/ 110186 h 114300"/>
              <a:gd name="connsiteX4" fmla="*/ 78480 w 142875"/>
              <a:gd name="connsiteY4" fmla="*/ 108281 h 114300"/>
              <a:gd name="connsiteX5" fmla="*/ 82290 w 142875"/>
              <a:gd name="connsiteY5" fmla="*/ 101613 h 114300"/>
              <a:gd name="connsiteX6" fmla="*/ 136582 w 142875"/>
              <a:gd name="connsiteY6" fmla="*/ 22556 h 114300"/>
              <a:gd name="connsiteX7" fmla="*/ 134677 w 142875"/>
              <a:gd name="connsiteY7" fmla="*/ 9221 h 114300"/>
              <a:gd name="connsiteX8" fmla="*/ 121342 w 142875"/>
              <a:gd name="connsiteY8" fmla="*/ 11126 h 114300"/>
              <a:gd name="connsiteX9" fmla="*/ 71812 w 142875"/>
              <a:gd name="connsiteY9" fmla="*/ 81611 h 114300"/>
              <a:gd name="connsiteX10" fmla="*/ 22282 w 142875"/>
              <a:gd name="connsiteY10" fmla="*/ 11126 h 114300"/>
              <a:gd name="connsiteX11" fmla="*/ 8947 w 142875"/>
              <a:gd name="connsiteY11" fmla="*/ 9221 h 114300"/>
              <a:gd name="connsiteX12" fmla="*/ 8947 w 142875"/>
              <a:gd name="connsiteY12" fmla="*/ 22556 h 11430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42875" h="114300">
                <a:moveTo>
                  <a:pt x="8947" y="22556"/>
                </a:moveTo>
                <a:lnTo>
                  <a:pt x="63240" y="101613"/>
                </a:lnTo>
                <a:cubicBezTo>
                  <a:pt x="63240" y="104471"/>
                  <a:pt x="65145" y="106376"/>
                  <a:pt x="67050" y="108281"/>
                </a:cubicBezTo>
                <a:cubicBezTo>
                  <a:pt x="68955" y="109233"/>
                  <a:pt x="70860" y="110186"/>
                  <a:pt x="72765" y="110186"/>
                </a:cubicBezTo>
                <a:cubicBezTo>
                  <a:pt x="74670" y="110186"/>
                  <a:pt x="76575" y="110186"/>
                  <a:pt x="78480" y="108281"/>
                </a:cubicBezTo>
                <a:cubicBezTo>
                  <a:pt x="80385" y="106376"/>
                  <a:pt x="82290" y="104471"/>
                  <a:pt x="82290" y="101613"/>
                </a:cubicBezTo>
                <a:lnTo>
                  <a:pt x="136582" y="22556"/>
                </a:lnTo>
                <a:cubicBezTo>
                  <a:pt x="139440" y="17793"/>
                  <a:pt x="138487" y="12078"/>
                  <a:pt x="134677" y="9221"/>
                </a:cubicBezTo>
                <a:cubicBezTo>
                  <a:pt x="130867" y="6363"/>
                  <a:pt x="124200" y="7316"/>
                  <a:pt x="121342" y="11126"/>
                </a:cubicBezTo>
                <a:lnTo>
                  <a:pt x="71812" y="81611"/>
                </a:lnTo>
                <a:lnTo>
                  <a:pt x="22282" y="11126"/>
                </a:lnTo>
                <a:cubicBezTo>
                  <a:pt x="19425" y="7316"/>
                  <a:pt x="13710" y="5411"/>
                  <a:pt x="8947" y="9221"/>
                </a:cubicBezTo>
                <a:cubicBezTo>
                  <a:pt x="7042" y="13031"/>
                  <a:pt x="6090" y="18746"/>
                  <a:pt x="8947" y="22556"/>
                </a:cubicBezTo>
                <a:close/>
              </a:path>
            </a:pathLst>
          </a:custGeom>
          <a:solidFill>
            <a:srgbClr val="B9B8F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36" name="任意多边形: 形状 135" descr="6a6bfd07-77b3-44d2-bcfb-ec988b2a619e"/>
          <p:cNvSpPr/>
          <p:nvPr/>
        </p:nvSpPr>
        <p:spPr>
          <a:xfrm>
            <a:off x="8683686" y="3050633"/>
            <a:ext cx="184995" cy="147996"/>
          </a:xfrm>
          <a:custGeom>
            <a:gdLst>
              <a:gd name="connsiteX0" fmla="*/ 8947 w 142875"/>
              <a:gd name="connsiteY0" fmla="*/ 22556 h 114300"/>
              <a:gd name="connsiteX1" fmla="*/ 63240 w 142875"/>
              <a:gd name="connsiteY1" fmla="*/ 101613 h 114300"/>
              <a:gd name="connsiteX2" fmla="*/ 67050 w 142875"/>
              <a:gd name="connsiteY2" fmla="*/ 108281 h 114300"/>
              <a:gd name="connsiteX3" fmla="*/ 72765 w 142875"/>
              <a:gd name="connsiteY3" fmla="*/ 110186 h 114300"/>
              <a:gd name="connsiteX4" fmla="*/ 78480 w 142875"/>
              <a:gd name="connsiteY4" fmla="*/ 108281 h 114300"/>
              <a:gd name="connsiteX5" fmla="*/ 82290 w 142875"/>
              <a:gd name="connsiteY5" fmla="*/ 101613 h 114300"/>
              <a:gd name="connsiteX6" fmla="*/ 136582 w 142875"/>
              <a:gd name="connsiteY6" fmla="*/ 22556 h 114300"/>
              <a:gd name="connsiteX7" fmla="*/ 134677 w 142875"/>
              <a:gd name="connsiteY7" fmla="*/ 9221 h 114300"/>
              <a:gd name="connsiteX8" fmla="*/ 121342 w 142875"/>
              <a:gd name="connsiteY8" fmla="*/ 11126 h 114300"/>
              <a:gd name="connsiteX9" fmla="*/ 71812 w 142875"/>
              <a:gd name="connsiteY9" fmla="*/ 81611 h 114300"/>
              <a:gd name="connsiteX10" fmla="*/ 22282 w 142875"/>
              <a:gd name="connsiteY10" fmla="*/ 11126 h 114300"/>
              <a:gd name="connsiteX11" fmla="*/ 8947 w 142875"/>
              <a:gd name="connsiteY11" fmla="*/ 9221 h 114300"/>
              <a:gd name="connsiteX12" fmla="*/ 8947 w 142875"/>
              <a:gd name="connsiteY12" fmla="*/ 22556 h 11430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42875" h="114300">
                <a:moveTo>
                  <a:pt x="8947" y="22556"/>
                </a:moveTo>
                <a:lnTo>
                  <a:pt x="63240" y="101613"/>
                </a:lnTo>
                <a:cubicBezTo>
                  <a:pt x="63240" y="104471"/>
                  <a:pt x="65145" y="106376"/>
                  <a:pt x="67050" y="108281"/>
                </a:cubicBezTo>
                <a:cubicBezTo>
                  <a:pt x="68955" y="109233"/>
                  <a:pt x="70860" y="110186"/>
                  <a:pt x="72765" y="110186"/>
                </a:cubicBezTo>
                <a:cubicBezTo>
                  <a:pt x="74670" y="110186"/>
                  <a:pt x="76575" y="110186"/>
                  <a:pt x="78480" y="108281"/>
                </a:cubicBezTo>
                <a:cubicBezTo>
                  <a:pt x="80385" y="106376"/>
                  <a:pt x="82290" y="104471"/>
                  <a:pt x="82290" y="101613"/>
                </a:cubicBezTo>
                <a:lnTo>
                  <a:pt x="136582" y="22556"/>
                </a:lnTo>
                <a:cubicBezTo>
                  <a:pt x="139440" y="18746"/>
                  <a:pt x="138487" y="12078"/>
                  <a:pt x="134677" y="9221"/>
                </a:cubicBezTo>
                <a:cubicBezTo>
                  <a:pt x="130867" y="6363"/>
                  <a:pt x="124200" y="7316"/>
                  <a:pt x="121342" y="11126"/>
                </a:cubicBezTo>
                <a:lnTo>
                  <a:pt x="71812" y="81611"/>
                </a:lnTo>
                <a:lnTo>
                  <a:pt x="22282" y="11126"/>
                </a:lnTo>
                <a:cubicBezTo>
                  <a:pt x="19425" y="7316"/>
                  <a:pt x="13710" y="5411"/>
                  <a:pt x="8947" y="9221"/>
                </a:cubicBezTo>
                <a:cubicBezTo>
                  <a:pt x="7042" y="12078"/>
                  <a:pt x="6090" y="18746"/>
                  <a:pt x="8947" y="22556"/>
                </a:cubicBezTo>
                <a:close/>
              </a:path>
            </a:pathLst>
          </a:custGeom>
          <a:solidFill>
            <a:srgbClr val="B9B8F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37" name="任意多边形: 形状 136" descr="0142eb8f-a15e-4a74-9a97-3c563366f945"/>
          <p:cNvSpPr/>
          <p:nvPr/>
        </p:nvSpPr>
        <p:spPr>
          <a:xfrm>
            <a:off x="10366961" y="3376397"/>
            <a:ext cx="123330" cy="98664"/>
          </a:xfrm>
          <a:custGeom>
            <a:gdLst>
              <a:gd name="connsiteX0" fmla="*/ 8135 w 95250"/>
              <a:gd name="connsiteY0" fmla="*/ 16707 h 76200"/>
              <a:gd name="connsiteX1" fmla="*/ 44330 w 95250"/>
              <a:gd name="connsiteY1" fmla="*/ 69095 h 76200"/>
              <a:gd name="connsiteX2" fmla="*/ 47187 w 95250"/>
              <a:gd name="connsiteY2" fmla="*/ 72905 h 76200"/>
              <a:gd name="connsiteX3" fmla="*/ 50997 w 95250"/>
              <a:gd name="connsiteY3" fmla="*/ 73857 h 76200"/>
              <a:gd name="connsiteX4" fmla="*/ 54807 w 95250"/>
              <a:gd name="connsiteY4" fmla="*/ 72905 h 76200"/>
              <a:gd name="connsiteX5" fmla="*/ 57665 w 95250"/>
              <a:gd name="connsiteY5" fmla="*/ 69095 h 76200"/>
              <a:gd name="connsiteX6" fmla="*/ 93860 w 95250"/>
              <a:gd name="connsiteY6" fmla="*/ 16707 h 76200"/>
              <a:gd name="connsiteX7" fmla="*/ 91955 w 95250"/>
              <a:gd name="connsiteY7" fmla="*/ 8135 h 76200"/>
              <a:gd name="connsiteX8" fmla="*/ 83382 w 95250"/>
              <a:gd name="connsiteY8" fmla="*/ 10040 h 76200"/>
              <a:gd name="connsiteX9" fmla="*/ 50997 w 95250"/>
              <a:gd name="connsiteY9" fmla="*/ 56712 h 76200"/>
              <a:gd name="connsiteX10" fmla="*/ 18612 w 95250"/>
              <a:gd name="connsiteY10" fmla="*/ 10040 h 76200"/>
              <a:gd name="connsiteX11" fmla="*/ 10040 w 95250"/>
              <a:gd name="connsiteY11" fmla="*/ 8135 h 76200"/>
              <a:gd name="connsiteX12" fmla="*/ 8135 w 95250"/>
              <a:gd name="connsiteY12" fmla="*/ 16707 h 7620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5250" h="76200">
                <a:moveTo>
                  <a:pt x="8135" y="16707"/>
                </a:moveTo>
                <a:lnTo>
                  <a:pt x="44330" y="69095"/>
                </a:lnTo>
                <a:cubicBezTo>
                  <a:pt x="44330" y="71000"/>
                  <a:pt x="45282" y="71952"/>
                  <a:pt x="47187" y="72905"/>
                </a:cubicBezTo>
                <a:cubicBezTo>
                  <a:pt x="48140" y="73857"/>
                  <a:pt x="50045" y="73857"/>
                  <a:pt x="50997" y="73857"/>
                </a:cubicBezTo>
                <a:cubicBezTo>
                  <a:pt x="51950" y="73857"/>
                  <a:pt x="53855" y="73857"/>
                  <a:pt x="54807" y="72905"/>
                </a:cubicBezTo>
                <a:cubicBezTo>
                  <a:pt x="56712" y="71952"/>
                  <a:pt x="56712" y="70047"/>
                  <a:pt x="57665" y="69095"/>
                </a:cubicBezTo>
                <a:lnTo>
                  <a:pt x="93860" y="16707"/>
                </a:lnTo>
                <a:cubicBezTo>
                  <a:pt x="95765" y="13850"/>
                  <a:pt x="94812" y="10040"/>
                  <a:pt x="91955" y="8135"/>
                </a:cubicBezTo>
                <a:cubicBezTo>
                  <a:pt x="89097" y="6230"/>
                  <a:pt x="85287" y="7182"/>
                  <a:pt x="83382" y="10040"/>
                </a:cubicBezTo>
                <a:lnTo>
                  <a:pt x="50997" y="56712"/>
                </a:lnTo>
                <a:lnTo>
                  <a:pt x="18612" y="10040"/>
                </a:lnTo>
                <a:cubicBezTo>
                  <a:pt x="16707" y="7182"/>
                  <a:pt x="12897" y="6230"/>
                  <a:pt x="10040" y="8135"/>
                </a:cubicBezTo>
                <a:cubicBezTo>
                  <a:pt x="7182" y="10040"/>
                  <a:pt x="6230" y="13850"/>
                  <a:pt x="8135" y="16707"/>
                </a:cubicBezTo>
                <a:close/>
              </a:path>
            </a:pathLst>
          </a:custGeom>
          <a:solidFill>
            <a:srgbClr val="B9B8F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38" name="任意多边形: 形状 137" descr="9d91cb8d-7824-4599-a0eb-0a6ffa7d4c56"/>
          <p:cNvSpPr/>
          <p:nvPr/>
        </p:nvSpPr>
        <p:spPr>
          <a:xfrm>
            <a:off x="10366961" y="3304865"/>
            <a:ext cx="123330" cy="98664"/>
          </a:xfrm>
          <a:custGeom>
            <a:gdLst>
              <a:gd name="connsiteX0" fmla="*/ 8135 w 95250"/>
              <a:gd name="connsiteY0" fmla="*/ 16707 h 76200"/>
              <a:gd name="connsiteX1" fmla="*/ 44330 w 95250"/>
              <a:gd name="connsiteY1" fmla="*/ 69095 h 76200"/>
              <a:gd name="connsiteX2" fmla="*/ 47187 w 95250"/>
              <a:gd name="connsiteY2" fmla="*/ 72905 h 76200"/>
              <a:gd name="connsiteX3" fmla="*/ 50997 w 95250"/>
              <a:gd name="connsiteY3" fmla="*/ 73857 h 76200"/>
              <a:gd name="connsiteX4" fmla="*/ 54807 w 95250"/>
              <a:gd name="connsiteY4" fmla="*/ 72905 h 76200"/>
              <a:gd name="connsiteX5" fmla="*/ 57665 w 95250"/>
              <a:gd name="connsiteY5" fmla="*/ 69095 h 76200"/>
              <a:gd name="connsiteX6" fmla="*/ 93860 w 95250"/>
              <a:gd name="connsiteY6" fmla="*/ 16707 h 76200"/>
              <a:gd name="connsiteX7" fmla="*/ 91955 w 95250"/>
              <a:gd name="connsiteY7" fmla="*/ 8135 h 76200"/>
              <a:gd name="connsiteX8" fmla="*/ 83382 w 95250"/>
              <a:gd name="connsiteY8" fmla="*/ 10040 h 76200"/>
              <a:gd name="connsiteX9" fmla="*/ 50997 w 95250"/>
              <a:gd name="connsiteY9" fmla="*/ 56712 h 76200"/>
              <a:gd name="connsiteX10" fmla="*/ 18612 w 95250"/>
              <a:gd name="connsiteY10" fmla="*/ 10040 h 76200"/>
              <a:gd name="connsiteX11" fmla="*/ 10040 w 95250"/>
              <a:gd name="connsiteY11" fmla="*/ 8135 h 76200"/>
              <a:gd name="connsiteX12" fmla="*/ 8135 w 95250"/>
              <a:gd name="connsiteY12" fmla="*/ 16707 h 7620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5250" h="76200">
                <a:moveTo>
                  <a:pt x="8135" y="16707"/>
                </a:moveTo>
                <a:lnTo>
                  <a:pt x="44330" y="69095"/>
                </a:lnTo>
                <a:cubicBezTo>
                  <a:pt x="44330" y="71000"/>
                  <a:pt x="45282" y="71952"/>
                  <a:pt x="47187" y="72905"/>
                </a:cubicBezTo>
                <a:cubicBezTo>
                  <a:pt x="48140" y="73857"/>
                  <a:pt x="50045" y="73857"/>
                  <a:pt x="50997" y="73857"/>
                </a:cubicBezTo>
                <a:cubicBezTo>
                  <a:pt x="51950" y="73857"/>
                  <a:pt x="53855" y="73857"/>
                  <a:pt x="54807" y="72905"/>
                </a:cubicBezTo>
                <a:cubicBezTo>
                  <a:pt x="56712" y="71952"/>
                  <a:pt x="56712" y="70047"/>
                  <a:pt x="57665" y="69095"/>
                </a:cubicBezTo>
                <a:lnTo>
                  <a:pt x="93860" y="16707"/>
                </a:lnTo>
                <a:cubicBezTo>
                  <a:pt x="95765" y="13850"/>
                  <a:pt x="94812" y="10040"/>
                  <a:pt x="91955" y="8135"/>
                </a:cubicBezTo>
                <a:cubicBezTo>
                  <a:pt x="89097" y="6230"/>
                  <a:pt x="85287" y="7182"/>
                  <a:pt x="83382" y="10040"/>
                </a:cubicBezTo>
                <a:lnTo>
                  <a:pt x="50997" y="56712"/>
                </a:lnTo>
                <a:lnTo>
                  <a:pt x="18612" y="10040"/>
                </a:lnTo>
                <a:cubicBezTo>
                  <a:pt x="16707" y="7182"/>
                  <a:pt x="12897" y="6230"/>
                  <a:pt x="10040" y="8135"/>
                </a:cubicBezTo>
                <a:cubicBezTo>
                  <a:pt x="7182" y="10040"/>
                  <a:pt x="6230" y="13850"/>
                  <a:pt x="8135" y="16707"/>
                </a:cubicBezTo>
                <a:close/>
              </a:path>
            </a:pathLst>
          </a:custGeom>
          <a:solidFill>
            <a:srgbClr val="B9B8F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39" name="任意多边形: 形状 138" descr="c6503bc8-61f5-46a2-89d7-d33c94a391b2"/>
          <p:cNvSpPr/>
          <p:nvPr/>
        </p:nvSpPr>
        <p:spPr>
          <a:xfrm>
            <a:off x="10364157" y="3233334"/>
            <a:ext cx="123330" cy="98664"/>
          </a:xfrm>
          <a:custGeom>
            <a:gdLst>
              <a:gd name="connsiteX0" fmla="*/ 8395 w 95250"/>
              <a:gd name="connsiteY0" fmla="*/ 16707 h 76200"/>
              <a:gd name="connsiteX1" fmla="*/ 44590 w 95250"/>
              <a:gd name="connsiteY1" fmla="*/ 69095 h 76200"/>
              <a:gd name="connsiteX2" fmla="*/ 47448 w 95250"/>
              <a:gd name="connsiteY2" fmla="*/ 72905 h 76200"/>
              <a:gd name="connsiteX3" fmla="*/ 51258 w 95250"/>
              <a:gd name="connsiteY3" fmla="*/ 73857 h 76200"/>
              <a:gd name="connsiteX4" fmla="*/ 55068 w 95250"/>
              <a:gd name="connsiteY4" fmla="*/ 72905 h 76200"/>
              <a:gd name="connsiteX5" fmla="*/ 57925 w 95250"/>
              <a:gd name="connsiteY5" fmla="*/ 69095 h 76200"/>
              <a:gd name="connsiteX6" fmla="*/ 94120 w 95250"/>
              <a:gd name="connsiteY6" fmla="*/ 16707 h 76200"/>
              <a:gd name="connsiteX7" fmla="*/ 92215 w 95250"/>
              <a:gd name="connsiteY7" fmla="*/ 8135 h 76200"/>
              <a:gd name="connsiteX8" fmla="*/ 83643 w 95250"/>
              <a:gd name="connsiteY8" fmla="*/ 10040 h 76200"/>
              <a:gd name="connsiteX9" fmla="*/ 51258 w 95250"/>
              <a:gd name="connsiteY9" fmla="*/ 56712 h 76200"/>
              <a:gd name="connsiteX10" fmla="*/ 18873 w 95250"/>
              <a:gd name="connsiteY10" fmla="*/ 10040 h 76200"/>
              <a:gd name="connsiteX11" fmla="*/ 10300 w 95250"/>
              <a:gd name="connsiteY11" fmla="*/ 8135 h 76200"/>
              <a:gd name="connsiteX12" fmla="*/ 8395 w 95250"/>
              <a:gd name="connsiteY12" fmla="*/ 16707 h 7620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5250" h="76200">
                <a:moveTo>
                  <a:pt x="8395" y="16707"/>
                </a:moveTo>
                <a:lnTo>
                  <a:pt x="44590" y="69095"/>
                </a:lnTo>
                <a:cubicBezTo>
                  <a:pt x="44590" y="71000"/>
                  <a:pt x="45543" y="71952"/>
                  <a:pt x="47448" y="72905"/>
                </a:cubicBezTo>
                <a:cubicBezTo>
                  <a:pt x="48400" y="73857"/>
                  <a:pt x="50305" y="73857"/>
                  <a:pt x="51258" y="73857"/>
                </a:cubicBezTo>
                <a:cubicBezTo>
                  <a:pt x="52210" y="73857"/>
                  <a:pt x="54115" y="73857"/>
                  <a:pt x="55068" y="72905"/>
                </a:cubicBezTo>
                <a:cubicBezTo>
                  <a:pt x="56973" y="71952"/>
                  <a:pt x="56973" y="70047"/>
                  <a:pt x="57925" y="69095"/>
                </a:cubicBezTo>
                <a:lnTo>
                  <a:pt x="94120" y="16707"/>
                </a:lnTo>
                <a:cubicBezTo>
                  <a:pt x="96025" y="13850"/>
                  <a:pt x="95073" y="10040"/>
                  <a:pt x="92215" y="8135"/>
                </a:cubicBezTo>
                <a:cubicBezTo>
                  <a:pt x="89358" y="6230"/>
                  <a:pt x="85548" y="7182"/>
                  <a:pt x="83643" y="10040"/>
                </a:cubicBezTo>
                <a:lnTo>
                  <a:pt x="51258" y="56712"/>
                </a:lnTo>
                <a:lnTo>
                  <a:pt x="18873" y="10040"/>
                </a:lnTo>
                <a:cubicBezTo>
                  <a:pt x="16968" y="7182"/>
                  <a:pt x="13158" y="6230"/>
                  <a:pt x="10300" y="8135"/>
                </a:cubicBezTo>
                <a:cubicBezTo>
                  <a:pt x="6490" y="10040"/>
                  <a:pt x="6490" y="13850"/>
                  <a:pt x="8395" y="16707"/>
                </a:cubicBezTo>
                <a:close/>
              </a:path>
            </a:pathLst>
          </a:custGeom>
          <a:solidFill>
            <a:srgbClr val="B9B8F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40" name="任意多边形: 形状 139" descr="6459da0c-4422-42d6-9018-3df41d87bce6"/>
          <p:cNvSpPr/>
          <p:nvPr/>
        </p:nvSpPr>
        <p:spPr>
          <a:xfrm>
            <a:off x="10364157" y="3160570"/>
            <a:ext cx="123330" cy="98664"/>
          </a:xfrm>
          <a:custGeom>
            <a:gdLst>
              <a:gd name="connsiteX0" fmla="*/ 8395 w 95250"/>
              <a:gd name="connsiteY0" fmla="*/ 16707 h 76200"/>
              <a:gd name="connsiteX1" fmla="*/ 44590 w 95250"/>
              <a:gd name="connsiteY1" fmla="*/ 69095 h 76200"/>
              <a:gd name="connsiteX2" fmla="*/ 47448 w 95250"/>
              <a:gd name="connsiteY2" fmla="*/ 72905 h 76200"/>
              <a:gd name="connsiteX3" fmla="*/ 51258 w 95250"/>
              <a:gd name="connsiteY3" fmla="*/ 73857 h 76200"/>
              <a:gd name="connsiteX4" fmla="*/ 55068 w 95250"/>
              <a:gd name="connsiteY4" fmla="*/ 72905 h 76200"/>
              <a:gd name="connsiteX5" fmla="*/ 57925 w 95250"/>
              <a:gd name="connsiteY5" fmla="*/ 69095 h 76200"/>
              <a:gd name="connsiteX6" fmla="*/ 94120 w 95250"/>
              <a:gd name="connsiteY6" fmla="*/ 16707 h 76200"/>
              <a:gd name="connsiteX7" fmla="*/ 92215 w 95250"/>
              <a:gd name="connsiteY7" fmla="*/ 8135 h 76200"/>
              <a:gd name="connsiteX8" fmla="*/ 83643 w 95250"/>
              <a:gd name="connsiteY8" fmla="*/ 10040 h 76200"/>
              <a:gd name="connsiteX9" fmla="*/ 51258 w 95250"/>
              <a:gd name="connsiteY9" fmla="*/ 56712 h 76200"/>
              <a:gd name="connsiteX10" fmla="*/ 18873 w 95250"/>
              <a:gd name="connsiteY10" fmla="*/ 10040 h 76200"/>
              <a:gd name="connsiteX11" fmla="*/ 10300 w 95250"/>
              <a:gd name="connsiteY11" fmla="*/ 8135 h 76200"/>
              <a:gd name="connsiteX12" fmla="*/ 8395 w 95250"/>
              <a:gd name="connsiteY12" fmla="*/ 16707 h 7620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5250" h="76200">
                <a:moveTo>
                  <a:pt x="8395" y="16707"/>
                </a:moveTo>
                <a:lnTo>
                  <a:pt x="44590" y="69095"/>
                </a:lnTo>
                <a:cubicBezTo>
                  <a:pt x="44590" y="71000"/>
                  <a:pt x="45543" y="71952"/>
                  <a:pt x="47448" y="72905"/>
                </a:cubicBezTo>
                <a:cubicBezTo>
                  <a:pt x="48400" y="73857"/>
                  <a:pt x="50305" y="73857"/>
                  <a:pt x="51258" y="73857"/>
                </a:cubicBezTo>
                <a:cubicBezTo>
                  <a:pt x="52210" y="73857"/>
                  <a:pt x="54115" y="73857"/>
                  <a:pt x="55068" y="72905"/>
                </a:cubicBezTo>
                <a:cubicBezTo>
                  <a:pt x="56973" y="71952"/>
                  <a:pt x="56973" y="70047"/>
                  <a:pt x="57925" y="69095"/>
                </a:cubicBezTo>
                <a:lnTo>
                  <a:pt x="94120" y="16707"/>
                </a:lnTo>
                <a:cubicBezTo>
                  <a:pt x="96025" y="13850"/>
                  <a:pt x="95073" y="10040"/>
                  <a:pt x="92215" y="8135"/>
                </a:cubicBezTo>
                <a:cubicBezTo>
                  <a:pt x="89358" y="6230"/>
                  <a:pt x="85548" y="7182"/>
                  <a:pt x="83643" y="10040"/>
                </a:cubicBezTo>
                <a:lnTo>
                  <a:pt x="51258" y="56712"/>
                </a:lnTo>
                <a:lnTo>
                  <a:pt x="18873" y="10040"/>
                </a:lnTo>
                <a:cubicBezTo>
                  <a:pt x="16968" y="7182"/>
                  <a:pt x="13158" y="6230"/>
                  <a:pt x="10300" y="8135"/>
                </a:cubicBezTo>
                <a:cubicBezTo>
                  <a:pt x="6490" y="10040"/>
                  <a:pt x="6490" y="13850"/>
                  <a:pt x="8395" y="16707"/>
                </a:cubicBezTo>
                <a:close/>
              </a:path>
            </a:pathLst>
          </a:custGeom>
          <a:solidFill>
            <a:srgbClr val="B9B8F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41" name="任意多边形: 形状 140" descr="7210dc98-674c-4d79-b90a-b2703dd4379e"/>
          <p:cNvSpPr/>
          <p:nvPr/>
        </p:nvSpPr>
        <p:spPr>
          <a:xfrm>
            <a:off x="7990441" y="5466891"/>
            <a:ext cx="2158276" cy="1097638"/>
          </a:xfrm>
          <a:custGeom>
            <a:gdLst>
              <a:gd name="connsiteX0" fmla="*/ 428149 w 1666875"/>
              <a:gd name="connsiteY0" fmla="*/ 7144 h 847725"/>
              <a:gd name="connsiteX1" fmla="*/ 805339 w 1666875"/>
              <a:gd name="connsiteY1" fmla="*/ 240506 h 847725"/>
              <a:gd name="connsiteX2" fmla="*/ 944404 w 1666875"/>
              <a:gd name="connsiteY2" fmla="*/ 209074 h 847725"/>
              <a:gd name="connsiteX3" fmla="*/ 1238726 w 1666875"/>
              <a:gd name="connsiteY3" fmla="*/ 404336 h 847725"/>
              <a:gd name="connsiteX4" fmla="*/ 1410176 w 1666875"/>
              <a:gd name="connsiteY4" fmla="*/ 338614 h 847725"/>
              <a:gd name="connsiteX5" fmla="*/ 1665446 w 1666875"/>
              <a:gd name="connsiteY5" fmla="*/ 593884 h 847725"/>
              <a:gd name="connsiteX6" fmla="*/ 1410176 w 1666875"/>
              <a:gd name="connsiteY6" fmla="*/ 849154 h 847725"/>
              <a:gd name="connsiteX7" fmla="*/ 428149 w 1666875"/>
              <a:gd name="connsiteY7" fmla="*/ 849154 h 847725"/>
              <a:gd name="connsiteX8" fmla="*/ 7144 w 1666875"/>
              <a:gd name="connsiteY8" fmla="*/ 428149 h 847725"/>
              <a:gd name="connsiteX9" fmla="*/ 428149 w 1666875"/>
              <a:gd name="connsiteY9" fmla="*/ 7144 h 847725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66875" h="847725">
                <a:moveTo>
                  <a:pt x="428149" y="7144"/>
                </a:moveTo>
                <a:cubicBezTo>
                  <a:pt x="593884" y="7144"/>
                  <a:pt x="736759" y="102394"/>
                  <a:pt x="805339" y="240506"/>
                </a:cubicBezTo>
                <a:cubicBezTo>
                  <a:pt x="847249" y="220504"/>
                  <a:pt x="894874" y="209074"/>
                  <a:pt x="944404" y="209074"/>
                </a:cubicBezTo>
                <a:cubicBezTo>
                  <a:pt x="1076801" y="209074"/>
                  <a:pt x="1190149" y="289084"/>
                  <a:pt x="1238726" y="404336"/>
                </a:cubicBezTo>
                <a:cubicBezTo>
                  <a:pt x="1284446" y="363379"/>
                  <a:pt x="1344454" y="338614"/>
                  <a:pt x="1410176" y="338614"/>
                </a:cubicBezTo>
                <a:cubicBezTo>
                  <a:pt x="1551146" y="338614"/>
                  <a:pt x="1665446" y="452914"/>
                  <a:pt x="1665446" y="593884"/>
                </a:cubicBezTo>
                <a:cubicBezTo>
                  <a:pt x="1665446" y="734854"/>
                  <a:pt x="1551146" y="849154"/>
                  <a:pt x="1410176" y="849154"/>
                </a:cubicBezTo>
                <a:lnTo>
                  <a:pt x="428149" y="849154"/>
                </a:lnTo>
                <a:cubicBezTo>
                  <a:pt x="195739" y="849154"/>
                  <a:pt x="7144" y="660559"/>
                  <a:pt x="7144" y="428149"/>
                </a:cubicBezTo>
                <a:cubicBezTo>
                  <a:pt x="7144" y="195739"/>
                  <a:pt x="195739" y="7144"/>
                  <a:pt x="428149" y="7144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42" name="任意多边形: 形状 141" descr="1171858a-6d03-4b74-904b-cf4e84e5027d"/>
          <p:cNvSpPr/>
          <p:nvPr/>
        </p:nvSpPr>
        <p:spPr>
          <a:xfrm>
            <a:off x="8496094" y="5465659"/>
            <a:ext cx="542652" cy="431655"/>
          </a:xfrm>
          <a:custGeom>
            <a:gdLst>
              <a:gd name="connsiteX0" fmla="*/ 313849 w 419100"/>
              <a:gd name="connsiteY0" fmla="*/ 328136 h 333375"/>
              <a:gd name="connsiteX1" fmla="*/ 412909 w 419100"/>
              <a:gd name="connsiteY1" fmla="*/ 236696 h 333375"/>
              <a:gd name="connsiteX2" fmla="*/ 38576 w 419100"/>
              <a:gd name="connsiteY2" fmla="*/ 7144 h 333375"/>
              <a:gd name="connsiteX3" fmla="*/ 7144 w 419100"/>
              <a:gd name="connsiteY3" fmla="*/ 8096 h 333375"/>
              <a:gd name="connsiteX4" fmla="*/ 313849 w 419100"/>
              <a:gd name="connsiteY4" fmla="*/ 328136 h 333375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9100" h="333375">
                <a:moveTo>
                  <a:pt x="313849" y="328136"/>
                </a:moveTo>
                <a:cubicBezTo>
                  <a:pt x="337661" y="289084"/>
                  <a:pt x="371951" y="257651"/>
                  <a:pt x="412909" y="236696"/>
                </a:cubicBezTo>
                <a:cubicBezTo>
                  <a:pt x="343376" y="100489"/>
                  <a:pt x="201454" y="7144"/>
                  <a:pt x="38576" y="7144"/>
                </a:cubicBezTo>
                <a:cubicBezTo>
                  <a:pt x="28099" y="7144"/>
                  <a:pt x="17621" y="8096"/>
                  <a:pt x="7144" y="8096"/>
                </a:cubicBezTo>
                <a:cubicBezTo>
                  <a:pt x="177641" y="19526"/>
                  <a:pt x="302419" y="160496"/>
                  <a:pt x="313849" y="328136"/>
                </a:cubicBezTo>
                <a:close/>
              </a:path>
            </a:pathLst>
          </a:custGeom>
          <a:solidFill>
            <a:srgbClr val="E5E9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43" name="任意多边形: 形状 142" descr="68cc240b-a7ff-4711-af1a-5067442f3c42"/>
          <p:cNvSpPr/>
          <p:nvPr/>
        </p:nvSpPr>
        <p:spPr>
          <a:xfrm>
            <a:off x="7991673" y="5695053"/>
            <a:ext cx="2158276" cy="875644"/>
          </a:xfrm>
          <a:custGeom>
            <a:gdLst>
              <a:gd name="connsiteX0" fmla="*/ 1410176 w 1666875"/>
              <a:gd name="connsiteY0" fmla="*/ 162401 h 676275"/>
              <a:gd name="connsiteX1" fmla="*/ 1359694 w 1666875"/>
              <a:gd name="connsiteY1" fmla="*/ 167164 h 676275"/>
              <a:gd name="connsiteX2" fmla="*/ 1373029 w 1666875"/>
              <a:gd name="connsiteY2" fmla="*/ 166211 h 676275"/>
              <a:gd name="connsiteX3" fmla="*/ 1373029 w 1666875"/>
              <a:gd name="connsiteY3" fmla="*/ 500539 h 676275"/>
              <a:gd name="connsiteX4" fmla="*/ 1256824 w 1666875"/>
              <a:gd name="connsiteY4" fmla="*/ 212884 h 676275"/>
              <a:gd name="connsiteX5" fmla="*/ 1239679 w 1666875"/>
              <a:gd name="connsiteY5" fmla="*/ 227171 h 676275"/>
              <a:gd name="connsiteX6" fmla="*/ 945356 w 1666875"/>
              <a:gd name="connsiteY6" fmla="*/ 31909 h 676275"/>
              <a:gd name="connsiteX7" fmla="*/ 895826 w 1666875"/>
              <a:gd name="connsiteY7" fmla="*/ 35719 h 676275"/>
              <a:gd name="connsiteX8" fmla="*/ 902494 w 1666875"/>
              <a:gd name="connsiteY8" fmla="*/ 35719 h 676275"/>
              <a:gd name="connsiteX9" fmla="*/ 1133951 w 1666875"/>
              <a:gd name="connsiteY9" fmla="*/ 267176 h 676275"/>
              <a:gd name="connsiteX10" fmla="*/ 902494 w 1666875"/>
              <a:gd name="connsiteY10" fmla="*/ 498634 h 676275"/>
              <a:gd name="connsiteX11" fmla="*/ 672941 w 1666875"/>
              <a:gd name="connsiteY11" fmla="*/ 299561 h 676275"/>
              <a:gd name="connsiteX12" fmla="*/ 376714 w 1666875"/>
              <a:gd name="connsiteY12" fmla="*/ 485299 h 676275"/>
              <a:gd name="connsiteX13" fmla="*/ 49054 w 1666875"/>
              <a:gd name="connsiteY13" fmla="*/ 157639 h 676275"/>
              <a:gd name="connsiteX14" fmla="*/ 85249 w 1666875"/>
              <a:gd name="connsiteY14" fmla="*/ 7144 h 676275"/>
              <a:gd name="connsiteX15" fmla="*/ 7144 w 1666875"/>
              <a:gd name="connsiteY15" fmla="*/ 250984 h 676275"/>
              <a:gd name="connsiteX16" fmla="*/ 428149 w 1666875"/>
              <a:gd name="connsiteY16" fmla="*/ 671989 h 676275"/>
              <a:gd name="connsiteX17" fmla="*/ 1410176 w 1666875"/>
              <a:gd name="connsiteY17" fmla="*/ 671989 h 676275"/>
              <a:gd name="connsiteX18" fmla="*/ 1665446 w 1666875"/>
              <a:gd name="connsiteY18" fmla="*/ 416719 h 676275"/>
              <a:gd name="connsiteX19" fmla="*/ 1410176 w 1666875"/>
              <a:gd name="connsiteY19" fmla="*/ 162401 h 676275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666875" h="676275">
                <a:moveTo>
                  <a:pt x="1410176" y="162401"/>
                </a:moveTo>
                <a:cubicBezTo>
                  <a:pt x="1393031" y="162401"/>
                  <a:pt x="1375886" y="164306"/>
                  <a:pt x="1359694" y="167164"/>
                </a:cubicBezTo>
                <a:cubicBezTo>
                  <a:pt x="1363504" y="167164"/>
                  <a:pt x="1368266" y="166211"/>
                  <a:pt x="1373029" y="166211"/>
                </a:cubicBezTo>
                <a:cubicBezTo>
                  <a:pt x="1588294" y="166211"/>
                  <a:pt x="1588294" y="500539"/>
                  <a:pt x="1373029" y="500539"/>
                </a:cubicBezTo>
                <a:cubicBezTo>
                  <a:pt x="1208246" y="500539"/>
                  <a:pt x="1169194" y="305276"/>
                  <a:pt x="1256824" y="212884"/>
                </a:cubicBezTo>
                <a:cubicBezTo>
                  <a:pt x="1251109" y="217646"/>
                  <a:pt x="1245394" y="222409"/>
                  <a:pt x="1239679" y="227171"/>
                </a:cubicBezTo>
                <a:cubicBezTo>
                  <a:pt x="1191101" y="112871"/>
                  <a:pt x="1077754" y="31909"/>
                  <a:pt x="945356" y="31909"/>
                </a:cubicBezTo>
                <a:cubicBezTo>
                  <a:pt x="928211" y="31909"/>
                  <a:pt x="912019" y="33814"/>
                  <a:pt x="895826" y="35719"/>
                </a:cubicBezTo>
                <a:cubicBezTo>
                  <a:pt x="898684" y="35719"/>
                  <a:pt x="900589" y="35719"/>
                  <a:pt x="902494" y="35719"/>
                </a:cubicBezTo>
                <a:cubicBezTo>
                  <a:pt x="1028224" y="35719"/>
                  <a:pt x="1133951" y="141446"/>
                  <a:pt x="1133951" y="267176"/>
                </a:cubicBezTo>
                <a:cubicBezTo>
                  <a:pt x="1133951" y="392906"/>
                  <a:pt x="1027271" y="498634"/>
                  <a:pt x="902494" y="498634"/>
                </a:cubicBezTo>
                <a:cubicBezTo>
                  <a:pt x="788194" y="498634"/>
                  <a:pt x="690086" y="410051"/>
                  <a:pt x="672941" y="299561"/>
                </a:cubicBezTo>
                <a:cubicBezTo>
                  <a:pt x="617696" y="408146"/>
                  <a:pt x="499586" y="485299"/>
                  <a:pt x="376714" y="485299"/>
                </a:cubicBezTo>
                <a:cubicBezTo>
                  <a:pt x="192881" y="485299"/>
                  <a:pt x="56674" y="334804"/>
                  <a:pt x="49054" y="157639"/>
                </a:cubicBezTo>
                <a:cubicBezTo>
                  <a:pt x="46196" y="103346"/>
                  <a:pt x="60484" y="51911"/>
                  <a:pt x="85249" y="7144"/>
                </a:cubicBezTo>
                <a:cubicBezTo>
                  <a:pt x="35719" y="75724"/>
                  <a:pt x="7144" y="160496"/>
                  <a:pt x="7144" y="250984"/>
                </a:cubicBezTo>
                <a:cubicBezTo>
                  <a:pt x="7144" y="483394"/>
                  <a:pt x="195739" y="671989"/>
                  <a:pt x="428149" y="671989"/>
                </a:cubicBezTo>
                <a:lnTo>
                  <a:pt x="1410176" y="671989"/>
                </a:lnTo>
                <a:cubicBezTo>
                  <a:pt x="1551146" y="671989"/>
                  <a:pt x="1665446" y="557689"/>
                  <a:pt x="1665446" y="416719"/>
                </a:cubicBezTo>
                <a:cubicBezTo>
                  <a:pt x="1665446" y="276701"/>
                  <a:pt x="1551146" y="162401"/>
                  <a:pt x="1410176" y="162401"/>
                </a:cubicBezTo>
                <a:close/>
              </a:path>
            </a:pathLst>
          </a:custGeom>
          <a:solidFill>
            <a:srgbClr val="E5E9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44" name="任意多边形: 形状 143" descr="f552836d-b300-48e4-ac96-f612add53b5d"/>
          <p:cNvSpPr/>
          <p:nvPr/>
        </p:nvSpPr>
        <p:spPr>
          <a:xfrm>
            <a:off x="9525899" y="6335135"/>
            <a:ext cx="1196302" cy="234327"/>
          </a:xfrm>
          <a:custGeom>
            <a:gdLst>
              <a:gd name="connsiteX0" fmla="*/ 838676 w 923925"/>
              <a:gd name="connsiteY0" fmla="*/ 178594 h 180975"/>
              <a:gd name="connsiteX1" fmla="*/ 92869 w 923925"/>
              <a:gd name="connsiteY1" fmla="*/ 178594 h 180975"/>
              <a:gd name="connsiteX2" fmla="*/ 7144 w 923925"/>
              <a:gd name="connsiteY2" fmla="*/ 92869 h 180975"/>
              <a:gd name="connsiteX3" fmla="*/ 7144 w 923925"/>
              <a:gd name="connsiteY3" fmla="*/ 92869 h 180975"/>
              <a:gd name="connsiteX4" fmla="*/ 92869 w 923925"/>
              <a:gd name="connsiteY4" fmla="*/ 7144 h 180975"/>
              <a:gd name="connsiteX5" fmla="*/ 838676 w 923925"/>
              <a:gd name="connsiteY5" fmla="*/ 7144 h 180975"/>
              <a:gd name="connsiteX6" fmla="*/ 924401 w 923925"/>
              <a:gd name="connsiteY6" fmla="*/ 92869 h 180975"/>
              <a:gd name="connsiteX7" fmla="*/ 924401 w 923925"/>
              <a:gd name="connsiteY7" fmla="*/ 92869 h 180975"/>
              <a:gd name="connsiteX8" fmla="*/ 838676 w 923925"/>
              <a:gd name="connsiteY8" fmla="*/ 178594 h 180975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23925" h="180975">
                <a:moveTo>
                  <a:pt x="838676" y="178594"/>
                </a:moveTo>
                <a:lnTo>
                  <a:pt x="92869" y="178594"/>
                </a:lnTo>
                <a:cubicBezTo>
                  <a:pt x="45244" y="178594"/>
                  <a:pt x="7144" y="140494"/>
                  <a:pt x="7144" y="92869"/>
                </a:cubicBezTo>
                <a:lnTo>
                  <a:pt x="7144" y="92869"/>
                </a:lnTo>
                <a:cubicBezTo>
                  <a:pt x="7144" y="45244"/>
                  <a:pt x="45244" y="7144"/>
                  <a:pt x="92869" y="7144"/>
                </a:cubicBezTo>
                <a:lnTo>
                  <a:pt x="838676" y="7144"/>
                </a:lnTo>
                <a:cubicBezTo>
                  <a:pt x="886301" y="7144"/>
                  <a:pt x="924401" y="45244"/>
                  <a:pt x="924401" y="92869"/>
                </a:cubicBezTo>
                <a:lnTo>
                  <a:pt x="924401" y="92869"/>
                </a:lnTo>
                <a:cubicBezTo>
                  <a:pt x="924401" y="140494"/>
                  <a:pt x="885349" y="178594"/>
                  <a:pt x="838676" y="178594"/>
                </a:cubicBezTo>
                <a:close/>
              </a:path>
            </a:pathLst>
          </a:custGeom>
          <a:solidFill>
            <a:srgbClr val="E5E9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45" name="任意多边形: 形状 144" descr="da46944b-d42e-4272-8574-b8a0992f226b"/>
          <p:cNvSpPr/>
          <p:nvPr/>
        </p:nvSpPr>
        <p:spPr>
          <a:xfrm>
            <a:off x="10094452" y="6089709"/>
            <a:ext cx="443988" cy="135663"/>
          </a:xfrm>
          <a:custGeom>
            <a:gdLst>
              <a:gd name="connsiteX0" fmla="*/ 294799 w 342900"/>
              <a:gd name="connsiteY0" fmla="*/ 7144 h 104775"/>
              <a:gd name="connsiteX1" fmla="*/ 7144 w 342900"/>
              <a:gd name="connsiteY1" fmla="*/ 7144 h 104775"/>
              <a:gd name="connsiteX2" fmla="*/ 9049 w 342900"/>
              <a:gd name="connsiteY2" fmla="*/ 101441 h 104775"/>
              <a:gd name="connsiteX3" fmla="*/ 294799 w 342900"/>
              <a:gd name="connsiteY3" fmla="*/ 101441 h 104775"/>
              <a:gd name="connsiteX4" fmla="*/ 341471 w 342900"/>
              <a:gd name="connsiteY4" fmla="*/ 54769 h 104775"/>
              <a:gd name="connsiteX5" fmla="*/ 294799 w 342900"/>
              <a:gd name="connsiteY5" fmla="*/ 7144 h 104775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2900" h="104775">
                <a:moveTo>
                  <a:pt x="294799" y="7144"/>
                </a:moveTo>
                <a:lnTo>
                  <a:pt x="7144" y="7144"/>
                </a:lnTo>
                <a:cubicBezTo>
                  <a:pt x="16669" y="37624"/>
                  <a:pt x="17621" y="70961"/>
                  <a:pt x="9049" y="101441"/>
                </a:cubicBezTo>
                <a:lnTo>
                  <a:pt x="294799" y="101441"/>
                </a:lnTo>
                <a:cubicBezTo>
                  <a:pt x="320516" y="101441"/>
                  <a:pt x="341471" y="80486"/>
                  <a:pt x="341471" y="54769"/>
                </a:cubicBezTo>
                <a:cubicBezTo>
                  <a:pt x="341471" y="28099"/>
                  <a:pt x="320516" y="7144"/>
                  <a:pt x="294799" y="7144"/>
                </a:cubicBezTo>
                <a:close/>
              </a:path>
            </a:pathLst>
          </a:custGeom>
          <a:solidFill>
            <a:srgbClr val="E5E9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46" name="任意多边形: 形状 145" descr="ef70fe67-7e82-4d70-9614-35b17c286260"/>
          <p:cNvSpPr/>
          <p:nvPr/>
        </p:nvSpPr>
        <p:spPr>
          <a:xfrm>
            <a:off x="10767834" y="6087242"/>
            <a:ext cx="332991" cy="135663"/>
          </a:xfrm>
          <a:custGeom>
            <a:gdLst>
              <a:gd name="connsiteX0" fmla="*/ 206216 w 257175"/>
              <a:gd name="connsiteY0" fmla="*/ 106204 h 104775"/>
              <a:gd name="connsiteX1" fmla="*/ 56674 w 257175"/>
              <a:gd name="connsiteY1" fmla="*/ 106204 h 104775"/>
              <a:gd name="connsiteX2" fmla="*/ 7144 w 257175"/>
              <a:gd name="connsiteY2" fmla="*/ 56674 h 104775"/>
              <a:gd name="connsiteX3" fmla="*/ 7144 w 257175"/>
              <a:gd name="connsiteY3" fmla="*/ 56674 h 104775"/>
              <a:gd name="connsiteX4" fmla="*/ 56674 w 257175"/>
              <a:gd name="connsiteY4" fmla="*/ 7144 h 104775"/>
              <a:gd name="connsiteX5" fmla="*/ 206216 w 257175"/>
              <a:gd name="connsiteY5" fmla="*/ 7144 h 104775"/>
              <a:gd name="connsiteX6" fmla="*/ 255746 w 257175"/>
              <a:gd name="connsiteY6" fmla="*/ 56674 h 104775"/>
              <a:gd name="connsiteX7" fmla="*/ 255746 w 257175"/>
              <a:gd name="connsiteY7" fmla="*/ 56674 h 104775"/>
              <a:gd name="connsiteX8" fmla="*/ 206216 w 257175"/>
              <a:gd name="connsiteY8" fmla="*/ 106204 h 104775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7175" h="104775">
                <a:moveTo>
                  <a:pt x="206216" y="106204"/>
                </a:moveTo>
                <a:lnTo>
                  <a:pt x="56674" y="106204"/>
                </a:lnTo>
                <a:cubicBezTo>
                  <a:pt x="30004" y="106204"/>
                  <a:pt x="7144" y="84296"/>
                  <a:pt x="7144" y="56674"/>
                </a:cubicBezTo>
                <a:lnTo>
                  <a:pt x="7144" y="56674"/>
                </a:lnTo>
                <a:cubicBezTo>
                  <a:pt x="7144" y="30004"/>
                  <a:pt x="29051" y="7144"/>
                  <a:pt x="56674" y="7144"/>
                </a:cubicBezTo>
                <a:lnTo>
                  <a:pt x="206216" y="7144"/>
                </a:lnTo>
                <a:cubicBezTo>
                  <a:pt x="232886" y="7144"/>
                  <a:pt x="255746" y="29051"/>
                  <a:pt x="255746" y="56674"/>
                </a:cubicBezTo>
                <a:lnTo>
                  <a:pt x="255746" y="56674"/>
                </a:lnTo>
                <a:cubicBezTo>
                  <a:pt x="255746" y="84296"/>
                  <a:pt x="233839" y="106204"/>
                  <a:pt x="206216" y="106204"/>
                </a:cubicBezTo>
                <a:close/>
              </a:path>
            </a:pathLst>
          </a:custGeom>
          <a:solidFill>
            <a:srgbClr val="E5E9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47" name="任意多边形: 形状 146" descr="e283556a-587a-45ec-852a-019ebae1408b"/>
          <p:cNvSpPr/>
          <p:nvPr/>
        </p:nvSpPr>
        <p:spPr>
          <a:xfrm>
            <a:off x="10050053" y="6209339"/>
            <a:ext cx="258993" cy="135663"/>
          </a:xfrm>
          <a:custGeom>
            <a:gdLst>
              <a:gd name="connsiteX0" fmla="*/ 195739 w 200025"/>
              <a:gd name="connsiteY0" fmla="*/ 104299 h 104775"/>
              <a:gd name="connsiteX1" fmla="*/ 8096 w 200025"/>
              <a:gd name="connsiteY1" fmla="*/ 104299 h 104775"/>
              <a:gd name="connsiteX2" fmla="*/ 43339 w 200025"/>
              <a:gd name="connsiteY2" fmla="*/ 89059 h 104775"/>
              <a:gd name="connsiteX3" fmla="*/ 57626 w 200025"/>
              <a:gd name="connsiteY3" fmla="*/ 55721 h 104775"/>
              <a:gd name="connsiteX4" fmla="*/ 7144 w 200025"/>
              <a:gd name="connsiteY4" fmla="*/ 7144 h 104775"/>
              <a:gd name="connsiteX5" fmla="*/ 194786 w 200025"/>
              <a:gd name="connsiteY5" fmla="*/ 7144 h 104775"/>
              <a:gd name="connsiteX6" fmla="*/ 159544 w 200025"/>
              <a:gd name="connsiteY6" fmla="*/ 19526 h 104775"/>
              <a:gd name="connsiteX7" fmla="*/ 145256 w 200025"/>
              <a:gd name="connsiteY7" fmla="*/ 54769 h 104775"/>
              <a:gd name="connsiteX8" fmla="*/ 195739 w 200025"/>
              <a:gd name="connsiteY8" fmla="*/ 104299 h 104775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0025" h="104775">
                <a:moveTo>
                  <a:pt x="195739" y="104299"/>
                </a:moveTo>
                <a:lnTo>
                  <a:pt x="8096" y="104299"/>
                </a:lnTo>
                <a:cubicBezTo>
                  <a:pt x="22384" y="104299"/>
                  <a:pt x="34766" y="98584"/>
                  <a:pt x="43339" y="89059"/>
                </a:cubicBezTo>
                <a:cubicBezTo>
                  <a:pt x="52864" y="79534"/>
                  <a:pt x="57626" y="69056"/>
                  <a:pt x="57626" y="55721"/>
                </a:cubicBezTo>
                <a:cubicBezTo>
                  <a:pt x="57626" y="28099"/>
                  <a:pt x="34766" y="7144"/>
                  <a:pt x="7144" y="7144"/>
                </a:cubicBezTo>
                <a:lnTo>
                  <a:pt x="194786" y="7144"/>
                </a:lnTo>
                <a:cubicBezTo>
                  <a:pt x="180499" y="7144"/>
                  <a:pt x="168116" y="10954"/>
                  <a:pt x="159544" y="19526"/>
                </a:cubicBezTo>
                <a:cubicBezTo>
                  <a:pt x="150019" y="28099"/>
                  <a:pt x="145256" y="40481"/>
                  <a:pt x="145256" y="54769"/>
                </a:cubicBezTo>
                <a:cubicBezTo>
                  <a:pt x="145256" y="82391"/>
                  <a:pt x="168116" y="104299"/>
                  <a:pt x="195739" y="104299"/>
                </a:cubicBezTo>
                <a:close/>
              </a:path>
            </a:pathLst>
          </a:custGeom>
          <a:solidFill>
            <a:srgbClr val="E5E9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48" name="任意多边形: 形状 147" descr="a6e9a83c-85f4-4e04-a654-1bcb6f557f61"/>
          <p:cNvSpPr/>
          <p:nvPr/>
        </p:nvSpPr>
        <p:spPr>
          <a:xfrm>
            <a:off x="11253023" y="5707887"/>
            <a:ext cx="369990" cy="320658"/>
          </a:xfrm>
          <a:custGeom>
            <a:gdLst>
              <a:gd name="connsiteX0" fmla="*/ 113436 w 285750"/>
              <a:gd name="connsiteY0" fmla="*/ 242024 h 247650"/>
              <a:gd name="connsiteX1" fmla="*/ 92481 w 285750"/>
              <a:gd name="connsiteY1" fmla="*/ 231546 h 247650"/>
              <a:gd name="connsiteX2" fmla="*/ 12471 w 285750"/>
              <a:gd name="connsiteY2" fmla="*/ 127724 h 247650"/>
              <a:gd name="connsiteX3" fmla="*/ 17234 w 285750"/>
              <a:gd name="connsiteY3" fmla="*/ 90576 h 247650"/>
              <a:gd name="connsiteX4" fmla="*/ 54381 w 285750"/>
              <a:gd name="connsiteY4" fmla="*/ 95339 h 247650"/>
              <a:gd name="connsiteX5" fmla="*/ 113436 w 285750"/>
              <a:gd name="connsiteY5" fmla="*/ 171539 h 247650"/>
              <a:gd name="connsiteX6" fmla="*/ 232499 w 285750"/>
              <a:gd name="connsiteY6" fmla="*/ 17234 h 247650"/>
              <a:gd name="connsiteX7" fmla="*/ 269646 w 285750"/>
              <a:gd name="connsiteY7" fmla="*/ 12471 h 247650"/>
              <a:gd name="connsiteX8" fmla="*/ 274409 w 285750"/>
              <a:gd name="connsiteY8" fmla="*/ 49619 h 247650"/>
              <a:gd name="connsiteX9" fmla="*/ 134391 w 285750"/>
              <a:gd name="connsiteY9" fmla="*/ 230594 h 247650"/>
              <a:gd name="connsiteX10" fmla="*/ 113436 w 285750"/>
              <a:gd name="connsiteY10" fmla="*/ 242024 h 24765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5750" h="247650">
                <a:moveTo>
                  <a:pt x="113436" y="242024"/>
                </a:moveTo>
                <a:cubicBezTo>
                  <a:pt x="104864" y="242024"/>
                  <a:pt x="97244" y="238214"/>
                  <a:pt x="92481" y="231546"/>
                </a:cubicBezTo>
                <a:lnTo>
                  <a:pt x="12471" y="127724"/>
                </a:lnTo>
                <a:cubicBezTo>
                  <a:pt x="3899" y="116294"/>
                  <a:pt x="5804" y="100101"/>
                  <a:pt x="17234" y="90576"/>
                </a:cubicBezTo>
                <a:cubicBezTo>
                  <a:pt x="28664" y="82004"/>
                  <a:pt x="44856" y="83909"/>
                  <a:pt x="54381" y="95339"/>
                </a:cubicBezTo>
                <a:lnTo>
                  <a:pt x="113436" y="171539"/>
                </a:lnTo>
                <a:lnTo>
                  <a:pt x="232499" y="17234"/>
                </a:lnTo>
                <a:cubicBezTo>
                  <a:pt x="241071" y="5804"/>
                  <a:pt x="258216" y="3899"/>
                  <a:pt x="269646" y="12471"/>
                </a:cubicBezTo>
                <a:cubicBezTo>
                  <a:pt x="281076" y="21044"/>
                  <a:pt x="282981" y="38189"/>
                  <a:pt x="274409" y="49619"/>
                </a:cubicBezTo>
                <a:lnTo>
                  <a:pt x="134391" y="230594"/>
                </a:lnTo>
                <a:cubicBezTo>
                  <a:pt x="129629" y="238214"/>
                  <a:pt x="122009" y="242024"/>
                  <a:pt x="113436" y="242024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49" name="任意多边形: 形状 148" descr="46fb7cd1-7720-42c9-bba2-38b9c505ee7b"/>
          <p:cNvSpPr/>
          <p:nvPr/>
        </p:nvSpPr>
        <p:spPr>
          <a:xfrm>
            <a:off x="7602453" y="5167701"/>
            <a:ext cx="369990" cy="320658"/>
          </a:xfrm>
          <a:custGeom>
            <a:gdLst>
              <a:gd name="connsiteX0" fmla="*/ 113436 w 285750"/>
              <a:gd name="connsiteY0" fmla="*/ 242024 h 247650"/>
              <a:gd name="connsiteX1" fmla="*/ 113436 w 285750"/>
              <a:gd name="connsiteY1" fmla="*/ 242024 h 247650"/>
              <a:gd name="connsiteX2" fmla="*/ 92481 w 285750"/>
              <a:gd name="connsiteY2" fmla="*/ 231546 h 247650"/>
              <a:gd name="connsiteX3" fmla="*/ 12471 w 285750"/>
              <a:gd name="connsiteY3" fmla="*/ 127724 h 247650"/>
              <a:gd name="connsiteX4" fmla="*/ 17234 w 285750"/>
              <a:gd name="connsiteY4" fmla="*/ 90576 h 247650"/>
              <a:gd name="connsiteX5" fmla="*/ 54381 w 285750"/>
              <a:gd name="connsiteY5" fmla="*/ 95339 h 247650"/>
              <a:gd name="connsiteX6" fmla="*/ 113436 w 285750"/>
              <a:gd name="connsiteY6" fmla="*/ 171539 h 247650"/>
              <a:gd name="connsiteX7" fmla="*/ 233451 w 285750"/>
              <a:gd name="connsiteY7" fmla="*/ 17234 h 247650"/>
              <a:gd name="connsiteX8" fmla="*/ 270599 w 285750"/>
              <a:gd name="connsiteY8" fmla="*/ 12471 h 247650"/>
              <a:gd name="connsiteX9" fmla="*/ 275361 w 285750"/>
              <a:gd name="connsiteY9" fmla="*/ 49619 h 247650"/>
              <a:gd name="connsiteX10" fmla="*/ 135344 w 285750"/>
              <a:gd name="connsiteY10" fmla="*/ 230594 h 247650"/>
              <a:gd name="connsiteX11" fmla="*/ 113436 w 285750"/>
              <a:gd name="connsiteY11" fmla="*/ 242024 h 24765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85750" h="247650">
                <a:moveTo>
                  <a:pt x="113436" y="242024"/>
                </a:moveTo>
                <a:lnTo>
                  <a:pt x="113436" y="242024"/>
                </a:lnTo>
                <a:cubicBezTo>
                  <a:pt x="104864" y="242024"/>
                  <a:pt x="97244" y="238214"/>
                  <a:pt x="92481" y="231546"/>
                </a:cubicBezTo>
                <a:lnTo>
                  <a:pt x="12471" y="127724"/>
                </a:lnTo>
                <a:cubicBezTo>
                  <a:pt x="3899" y="116294"/>
                  <a:pt x="5804" y="100101"/>
                  <a:pt x="17234" y="90576"/>
                </a:cubicBezTo>
                <a:cubicBezTo>
                  <a:pt x="28664" y="82004"/>
                  <a:pt x="44856" y="83909"/>
                  <a:pt x="54381" y="95339"/>
                </a:cubicBezTo>
                <a:lnTo>
                  <a:pt x="113436" y="171539"/>
                </a:lnTo>
                <a:lnTo>
                  <a:pt x="233451" y="17234"/>
                </a:lnTo>
                <a:cubicBezTo>
                  <a:pt x="242024" y="5804"/>
                  <a:pt x="259169" y="3899"/>
                  <a:pt x="270599" y="12471"/>
                </a:cubicBezTo>
                <a:cubicBezTo>
                  <a:pt x="282029" y="21044"/>
                  <a:pt x="283934" y="38189"/>
                  <a:pt x="275361" y="49619"/>
                </a:cubicBezTo>
                <a:lnTo>
                  <a:pt x="135344" y="230594"/>
                </a:lnTo>
                <a:cubicBezTo>
                  <a:pt x="129629" y="238214"/>
                  <a:pt x="122009" y="242024"/>
                  <a:pt x="113436" y="242024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50" name="任意多边形: 形状 149" descr="57d92f16-9114-4bd6-9919-0600d3b3fe74"/>
          <p:cNvSpPr/>
          <p:nvPr/>
        </p:nvSpPr>
        <p:spPr>
          <a:xfrm>
            <a:off x="6998867" y="4251236"/>
            <a:ext cx="271326" cy="332991"/>
          </a:xfrm>
          <a:custGeom>
            <a:gdLst>
              <a:gd name="connsiteX0" fmla="*/ 163354 w 209550"/>
              <a:gd name="connsiteY0" fmla="*/ 23044 h 257175"/>
              <a:gd name="connsiteX1" fmla="*/ 126206 w 209550"/>
              <a:gd name="connsiteY1" fmla="*/ 163061 h 257175"/>
              <a:gd name="connsiteX2" fmla="*/ 7144 w 209550"/>
              <a:gd name="connsiteY2" fmla="*/ 212591 h 257175"/>
              <a:gd name="connsiteX3" fmla="*/ 24289 w 209550"/>
              <a:gd name="connsiteY3" fmla="*/ 252596 h 257175"/>
              <a:gd name="connsiteX4" fmla="*/ 153829 w 209550"/>
              <a:gd name="connsiteY4" fmla="*/ 198304 h 257175"/>
              <a:gd name="connsiteX5" fmla="*/ 166211 w 209550"/>
              <a:gd name="connsiteY5" fmla="*/ 184016 h 257175"/>
              <a:gd name="connsiteX6" fmla="*/ 205264 w 209550"/>
              <a:gd name="connsiteY6" fmla="*/ 34474 h 257175"/>
              <a:gd name="connsiteX7" fmla="*/ 190024 w 209550"/>
              <a:gd name="connsiteY7" fmla="*/ 7804 h 257175"/>
              <a:gd name="connsiteX8" fmla="*/ 190024 w 209550"/>
              <a:gd name="connsiteY8" fmla="*/ 7804 h 257175"/>
              <a:gd name="connsiteX9" fmla="*/ 163354 w 209550"/>
              <a:gd name="connsiteY9" fmla="*/ 23044 h 257175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9550" h="257175">
                <a:moveTo>
                  <a:pt x="163354" y="23044"/>
                </a:moveTo>
                <a:lnTo>
                  <a:pt x="126206" y="163061"/>
                </a:lnTo>
                <a:lnTo>
                  <a:pt x="7144" y="212591"/>
                </a:lnTo>
                <a:lnTo>
                  <a:pt x="24289" y="252596"/>
                </a:lnTo>
                <a:lnTo>
                  <a:pt x="153829" y="198304"/>
                </a:lnTo>
                <a:cubicBezTo>
                  <a:pt x="160496" y="195446"/>
                  <a:pt x="165259" y="190684"/>
                  <a:pt x="166211" y="184016"/>
                </a:cubicBezTo>
                <a:lnTo>
                  <a:pt x="205264" y="34474"/>
                </a:lnTo>
                <a:cubicBezTo>
                  <a:pt x="208121" y="23044"/>
                  <a:pt x="201454" y="10661"/>
                  <a:pt x="190024" y="7804"/>
                </a:cubicBezTo>
                <a:lnTo>
                  <a:pt x="190024" y="7804"/>
                </a:lnTo>
                <a:cubicBezTo>
                  <a:pt x="177641" y="4946"/>
                  <a:pt x="166211" y="11614"/>
                  <a:pt x="163354" y="23044"/>
                </a:cubicBezTo>
                <a:close/>
              </a:path>
            </a:pathLst>
          </a:custGeom>
          <a:solidFill>
            <a:srgbClr val="8EDEF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51" name="任意多边形: 形状 150" descr="fdc7b0f7-6242-4cfa-a139-c82d6049e560"/>
          <p:cNvSpPr/>
          <p:nvPr/>
        </p:nvSpPr>
        <p:spPr>
          <a:xfrm>
            <a:off x="6905520" y="4481250"/>
            <a:ext cx="431655" cy="320658"/>
          </a:xfrm>
          <a:custGeom>
            <a:gdLst>
              <a:gd name="connsiteX0" fmla="*/ 161151 w 333375"/>
              <a:gd name="connsiteY0" fmla="*/ 244497 h 247650"/>
              <a:gd name="connsiteX1" fmla="*/ 168771 w 333375"/>
              <a:gd name="connsiteY1" fmla="*/ 212112 h 247650"/>
              <a:gd name="connsiteX2" fmla="*/ 159246 w 333375"/>
              <a:gd name="connsiteY2" fmla="*/ 194014 h 247650"/>
              <a:gd name="connsiteX3" fmla="*/ 134481 w 333375"/>
              <a:gd name="connsiteY3" fmla="*/ 147342 h 247650"/>
              <a:gd name="connsiteX4" fmla="*/ 102096 w 333375"/>
              <a:gd name="connsiteY4" fmla="*/ 89239 h 247650"/>
              <a:gd name="connsiteX5" fmla="*/ 143054 w 333375"/>
              <a:gd name="connsiteY5" fmla="*/ 97812 h 247650"/>
              <a:gd name="connsiteX6" fmla="*/ 182106 w 333375"/>
              <a:gd name="connsiteY6" fmla="*/ 106384 h 247650"/>
              <a:gd name="connsiteX7" fmla="*/ 217349 w 333375"/>
              <a:gd name="connsiteY7" fmla="*/ 113052 h 247650"/>
              <a:gd name="connsiteX8" fmla="*/ 269736 w 333375"/>
              <a:gd name="connsiteY8" fmla="*/ 123529 h 247650"/>
              <a:gd name="connsiteX9" fmla="*/ 289739 w 333375"/>
              <a:gd name="connsiteY9" fmla="*/ 127339 h 247650"/>
              <a:gd name="connsiteX10" fmla="*/ 330696 w 333375"/>
              <a:gd name="connsiteY10" fmla="*/ 98764 h 247650"/>
              <a:gd name="connsiteX11" fmla="*/ 304026 w 333375"/>
              <a:gd name="connsiteY11" fmla="*/ 58759 h 247650"/>
              <a:gd name="connsiteX12" fmla="*/ 284024 w 333375"/>
              <a:gd name="connsiteY12" fmla="*/ 53997 h 247650"/>
              <a:gd name="connsiteX13" fmla="*/ 231636 w 333375"/>
              <a:gd name="connsiteY13" fmla="*/ 42567 h 247650"/>
              <a:gd name="connsiteX14" fmla="*/ 196394 w 333375"/>
              <a:gd name="connsiteY14" fmla="*/ 34947 h 247650"/>
              <a:gd name="connsiteX15" fmla="*/ 157341 w 333375"/>
              <a:gd name="connsiteY15" fmla="*/ 27327 h 247650"/>
              <a:gd name="connsiteX16" fmla="*/ 72569 w 333375"/>
              <a:gd name="connsiteY16" fmla="*/ 11134 h 247650"/>
              <a:gd name="connsiteX17" fmla="*/ 62091 w 333375"/>
              <a:gd name="connsiteY17" fmla="*/ 9229 h 247650"/>
              <a:gd name="connsiteX18" fmla="*/ 59234 w 333375"/>
              <a:gd name="connsiteY18" fmla="*/ 8277 h 247650"/>
              <a:gd name="connsiteX19" fmla="*/ 58281 w 333375"/>
              <a:gd name="connsiteY19" fmla="*/ 8277 h 247650"/>
              <a:gd name="connsiteX20" fmla="*/ 58281 w 333375"/>
              <a:gd name="connsiteY20" fmla="*/ 8277 h 247650"/>
              <a:gd name="connsiteX21" fmla="*/ 55424 w 333375"/>
              <a:gd name="connsiteY21" fmla="*/ 7324 h 247650"/>
              <a:gd name="connsiteX22" fmla="*/ 55424 w 333375"/>
              <a:gd name="connsiteY22" fmla="*/ 7324 h 247650"/>
              <a:gd name="connsiteX23" fmla="*/ 54471 w 333375"/>
              <a:gd name="connsiteY23" fmla="*/ 7324 h 247650"/>
              <a:gd name="connsiteX24" fmla="*/ 24944 w 333375"/>
              <a:gd name="connsiteY24" fmla="*/ 14944 h 247650"/>
              <a:gd name="connsiteX25" fmla="*/ 8751 w 333375"/>
              <a:gd name="connsiteY25" fmla="*/ 38757 h 247650"/>
              <a:gd name="connsiteX26" fmla="*/ 11609 w 333375"/>
              <a:gd name="connsiteY26" fmla="*/ 68284 h 247650"/>
              <a:gd name="connsiteX27" fmla="*/ 14466 w 333375"/>
              <a:gd name="connsiteY27" fmla="*/ 73999 h 247650"/>
              <a:gd name="connsiteX28" fmla="*/ 16371 w 333375"/>
              <a:gd name="connsiteY28" fmla="*/ 75904 h 247650"/>
              <a:gd name="connsiteX29" fmla="*/ 19229 w 333375"/>
              <a:gd name="connsiteY29" fmla="*/ 80667 h 247650"/>
              <a:gd name="connsiteX30" fmla="*/ 42089 w 333375"/>
              <a:gd name="connsiteY30" fmla="*/ 115909 h 247650"/>
              <a:gd name="connsiteX31" fmla="*/ 83999 w 333375"/>
              <a:gd name="connsiteY31" fmla="*/ 178774 h 247650"/>
              <a:gd name="connsiteX32" fmla="*/ 114479 w 333375"/>
              <a:gd name="connsiteY32" fmla="*/ 222589 h 247650"/>
              <a:gd name="connsiteX33" fmla="*/ 125909 w 333375"/>
              <a:gd name="connsiteY33" fmla="*/ 238782 h 247650"/>
              <a:gd name="connsiteX34" fmla="*/ 161151 w 333375"/>
              <a:gd name="connsiteY34" fmla="*/ 244497 h 24765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333375" h="247650">
                <a:moveTo>
                  <a:pt x="161151" y="244497"/>
                </a:moveTo>
                <a:cubicBezTo>
                  <a:pt x="171629" y="236877"/>
                  <a:pt x="174486" y="223542"/>
                  <a:pt x="168771" y="212112"/>
                </a:cubicBezTo>
                <a:cubicBezTo>
                  <a:pt x="168771" y="212112"/>
                  <a:pt x="165914" y="205444"/>
                  <a:pt x="159246" y="194014"/>
                </a:cubicBezTo>
                <a:cubicBezTo>
                  <a:pt x="153531" y="182584"/>
                  <a:pt x="144959" y="166392"/>
                  <a:pt x="134481" y="147342"/>
                </a:cubicBezTo>
                <a:cubicBezTo>
                  <a:pt x="124956" y="130197"/>
                  <a:pt x="114479" y="110194"/>
                  <a:pt x="102096" y="89239"/>
                </a:cubicBezTo>
                <a:cubicBezTo>
                  <a:pt x="116384" y="92097"/>
                  <a:pt x="129719" y="94954"/>
                  <a:pt x="143054" y="97812"/>
                </a:cubicBezTo>
                <a:cubicBezTo>
                  <a:pt x="156389" y="100669"/>
                  <a:pt x="169724" y="103527"/>
                  <a:pt x="182106" y="106384"/>
                </a:cubicBezTo>
                <a:cubicBezTo>
                  <a:pt x="194489" y="109242"/>
                  <a:pt x="205919" y="111147"/>
                  <a:pt x="217349" y="113052"/>
                </a:cubicBezTo>
                <a:cubicBezTo>
                  <a:pt x="239256" y="117814"/>
                  <a:pt x="257354" y="120672"/>
                  <a:pt x="269736" y="123529"/>
                </a:cubicBezTo>
                <a:cubicBezTo>
                  <a:pt x="282119" y="125434"/>
                  <a:pt x="289739" y="127339"/>
                  <a:pt x="289739" y="127339"/>
                </a:cubicBezTo>
                <a:cubicBezTo>
                  <a:pt x="308789" y="130197"/>
                  <a:pt x="326886" y="117814"/>
                  <a:pt x="330696" y="98764"/>
                </a:cubicBezTo>
                <a:cubicBezTo>
                  <a:pt x="333554" y="80667"/>
                  <a:pt x="322124" y="63522"/>
                  <a:pt x="304026" y="58759"/>
                </a:cubicBezTo>
                <a:cubicBezTo>
                  <a:pt x="304026" y="58759"/>
                  <a:pt x="297359" y="56854"/>
                  <a:pt x="284024" y="53997"/>
                </a:cubicBezTo>
                <a:cubicBezTo>
                  <a:pt x="271641" y="51139"/>
                  <a:pt x="253544" y="47329"/>
                  <a:pt x="231636" y="42567"/>
                </a:cubicBezTo>
                <a:cubicBezTo>
                  <a:pt x="221159" y="40662"/>
                  <a:pt x="208776" y="37804"/>
                  <a:pt x="196394" y="34947"/>
                </a:cubicBezTo>
                <a:cubicBezTo>
                  <a:pt x="184011" y="32089"/>
                  <a:pt x="170676" y="30184"/>
                  <a:pt x="157341" y="27327"/>
                </a:cubicBezTo>
                <a:cubicBezTo>
                  <a:pt x="130671" y="21612"/>
                  <a:pt x="101144" y="16849"/>
                  <a:pt x="72569" y="11134"/>
                </a:cubicBezTo>
                <a:lnTo>
                  <a:pt x="62091" y="9229"/>
                </a:lnTo>
                <a:lnTo>
                  <a:pt x="59234" y="8277"/>
                </a:lnTo>
                <a:lnTo>
                  <a:pt x="58281" y="8277"/>
                </a:lnTo>
                <a:lnTo>
                  <a:pt x="58281" y="8277"/>
                </a:lnTo>
                <a:lnTo>
                  <a:pt x="55424" y="7324"/>
                </a:lnTo>
                <a:lnTo>
                  <a:pt x="55424" y="7324"/>
                </a:lnTo>
                <a:lnTo>
                  <a:pt x="54471" y="7324"/>
                </a:lnTo>
                <a:cubicBezTo>
                  <a:pt x="43041" y="6372"/>
                  <a:pt x="32564" y="9229"/>
                  <a:pt x="24944" y="14944"/>
                </a:cubicBezTo>
                <a:cubicBezTo>
                  <a:pt x="17324" y="20659"/>
                  <a:pt x="11609" y="29232"/>
                  <a:pt x="8751" y="38757"/>
                </a:cubicBezTo>
                <a:cubicBezTo>
                  <a:pt x="5894" y="48282"/>
                  <a:pt x="6846" y="59712"/>
                  <a:pt x="11609" y="68284"/>
                </a:cubicBezTo>
                <a:cubicBezTo>
                  <a:pt x="14466" y="73999"/>
                  <a:pt x="14466" y="73047"/>
                  <a:pt x="14466" y="73999"/>
                </a:cubicBezTo>
                <a:lnTo>
                  <a:pt x="16371" y="75904"/>
                </a:lnTo>
                <a:lnTo>
                  <a:pt x="19229" y="80667"/>
                </a:lnTo>
                <a:cubicBezTo>
                  <a:pt x="26849" y="93049"/>
                  <a:pt x="34469" y="104479"/>
                  <a:pt x="42089" y="115909"/>
                </a:cubicBezTo>
                <a:cubicBezTo>
                  <a:pt x="57329" y="138769"/>
                  <a:pt x="71616" y="160677"/>
                  <a:pt x="83999" y="178774"/>
                </a:cubicBezTo>
                <a:cubicBezTo>
                  <a:pt x="96381" y="196872"/>
                  <a:pt x="106859" y="212112"/>
                  <a:pt x="114479" y="222589"/>
                </a:cubicBezTo>
                <a:cubicBezTo>
                  <a:pt x="122099" y="233067"/>
                  <a:pt x="125909" y="238782"/>
                  <a:pt x="125909" y="238782"/>
                </a:cubicBezTo>
                <a:cubicBezTo>
                  <a:pt x="133529" y="250212"/>
                  <a:pt x="149721" y="253069"/>
                  <a:pt x="161151" y="244497"/>
                </a:cubicBezTo>
                <a:close/>
              </a:path>
            </a:pathLst>
          </a:custGeom>
          <a:solidFill>
            <a:srgbClr val="B9B8F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52" name="任意多边形: 形状 151" descr="1b471294-054a-4054-bd8c-8199ccc7b9fe"/>
          <p:cNvSpPr/>
          <p:nvPr/>
        </p:nvSpPr>
        <p:spPr>
          <a:xfrm>
            <a:off x="7044243" y="4708514"/>
            <a:ext cx="98664" cy="98664"/>
          </a:xfrm>
          <a:custGeom>
            <a:gdLst>
              <a:gd name="connsiteX0" fmla="*/ 21628 w 76200"/>
              <a:gd name="connsiteY0" fmla="*/ 70882 h 76200"/>
              <a:gd name="connsiteX1" fmla="*/ 70206 w 76200"/>
              <a:gd name="connsiteY1" fmla="*/ 62310 h 76200"/>
              <a:gd name="connsiteX2" fmla="*/ 61633 w 76200"/>
              <a:gd name="connsiteY2" fmla="*/ 13732 h 76200"/>
              <a:gd name="connsiteX3" fmla="*/ 13056 w 76200"/>
              <a:gd name="connsiteY3" fmla="*/ 22305 h 76200"/>
              <a:gd name="connsiteX4" fmla="*/ 21628 w 76200"/>
              <a:gd name="connsiteY4" fmla="*/ 70882 h 7620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200" h="76200">
                <a:moveTo>
                  <a:pt x="21628" y="70882"/>
                </a:moveTo>
                <a:cubicBezTo>
                  <a:pt x="37821" y="82312"/>
                  <a:pt x="59728" y="78502"/>
                  <a:pt x="70206" y="62310"/>
                </a:cubicBezTo>
                <a:cubicBezTo>
                  <a:pt x="81636" y="46117"/>
                  <a:pt x="77826" y="24210"/>
                  <a:pt x="61633" y="13732"/>
                </a:cubicBezTo>
                <a:cubicBezTo>
                  <a:pt x="45441" y="2302"/>
                  <a:pt x="23533" y="6112"/>
                  <a:pt x="13056" y="22305"/>
                </a:cubicBezTo>
                <a:cubicBezTo>
                  <a:pt x="2578" y="37545"/>
                  <a:pt x="6388" y="59452"/>
                  <a:pt x="21628" y="70882"/>
                </a:cubicBezTo>
                <a:close/>
              </a:path>
            </a:pathLst>
          </a:custGeom>
          <a:solidFill>
            <a:srgbClr val="F7B75D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53" name="任意多边形: 形状 152" descr="b4e079c5-5723-4a7d-b9ec-564de80d8883"/>
          <p:cNvSpPr/>
          <p:nvPr/>
        </p:nvSpPr>
        <p:spPr>
          <a:xfrm>
            <a:off x="6990254" y="4726443"/>
            <a:ext cx="160329" cy="221994"/>
          </a:xfrm>
          <a:custGeom>
            <a:gdLst>
              <a:gd name="connsiteX0" fmla="*/ 35703 w 123825"/>
              <a:gd name="connsiteY0" fmla="*/ 158000 h 171450"/>
              <a:gd name="connsiteX1" fmla="*/ 112855 w 123825"/>
              <a:gd name="connsiteY1" fmla="*/ 49415 h 171450"/>
              <a:gd name="connsiteX2" fmla="*/ 107140 w 123825"/>
              <a:gd name="connsiteY2" fmla="*/ 14173 h 171450"/>
              <a:gd name="connsiteX3" fmla="*/ 107140 w 123825"/>
              <a:gd name="connsiteY3" fmla="*/ 14173 h 171450"/>
              <a:gd name="connsiteX4" fmla="*/ 51895 w 123825"/>
              <a:gd name="connsiteY4" fmla="*/ 15125 h 171450"/>
              <a:gd name="connsiteX5" fmla="*/ 8080 w 123825"/>
              <a:gd name="connsiteY5" fmla="*/ 141808 h 171450"/>
              <a:gd name="connsiteX6" fmla="*/ 30940 w 123825"/>
              <a:gd name="connsiteY6" fmla="*/ 162763 h 171450"/>
              <a:gd name="connsiteX7" fmla="*/ 35703 w 123825"/>
              <a:gd name="connsiteY7" fmla="*/ 158000 h 17145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3825" h="171450">
                <a:moveTo>
                  <a:pt x="35703" y="158000"/>
                </a:moveTo>
                <a:lnTo>
                  <a:pt x="112855" y="49415"/>
                </a:lnTo>
                <a:cubicBezTo>
                  <a:pt x="121428" y="37985"/>
                  <a:pt x="118570" y="21793"/>
                  <a:pt x="107140" y="14173"/>
                </a:cubicBezTo>
                <a:lnTo>
                  <a:pt x="107140" y="14173"/>
                </a:lnTo>
                <a:cubicBezTo>
                  <a:pt x="95710" y="5600"/>
                  <a:pt x="59515" y="3695"/>
                  <a:pt x="51895" y="15125"/>
                </a:cubicBezTo>
                <a:lnTo>
                  <a:pt x="8080" y="141808"/>
                </a:lnTo>
                <a:cubicBezTo>
                  <a:pt x="3318" y="156095"/>
                  <a:pt x="17605" y="169430"/>
                  <a:pt x="30940" y="162763"/>
                </a:cubicBezTo>
                <a:cubicBezTo>
                  <a:pt x="32845" y="160858"/>
                  <a:pt x="33798" y="159905"/>
                  <a:pt x="35703" y="158000"/>
                </a:cubicBezTo>
                <a:close/>
              </a:path>
            </a:pathLst>
          </a:custGeom>
          <a:solidFill>
            <a:srgbClr val="F7B75D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54" name="任意多边形: 形状 153" descr="c94e3b4f-659a-41f0-bb09-6e03c4835d39"/>
          <p:cNvSpPr/>
          <p:nvPr/>
        </p:nvSpPr>
        <p:spPr>
          <a:xfrm>
            <a:off x="7004712" y="4791962"/>
            <a:ext cx="49332" cy="36999"/>
          </a:xfrm>
          <a:custGeom>
            <a:gdLst>
              <a:gd name="connsiteX0" fmla="*/ 32157 w 38100"/>
              <a:gd name="connsiteY0" fmla="*/ 12149 h 28575"/>
              <a:gd name="connsiteX1" fmla="*/ 32157 w 38100"/>
              <a:gd name="connsiteY1" fmla="*/ 12149 h 28575"/>
              <a:gd name="connsiteX2" fmla="*/ 24537 w 38100"/>
              <a:gd name="connsiteY2" fmla="*/ 7386 h 28575"/>
              <a:gd name="connsiteX3" fmla="*/ 11202 w 38100"/>
              <a:gd name="connsiteY3" fmla="*/ 11196 h 28575"/>
              <a:gd name="connsiteX4" fmla="*/ 7392 w 38100"/>
              <a:gd name="connsiteY4" fmla="*/ 17864 h 28575"/>
              <a:gd name="connsiteX5" fmla="*/ 7392 w 38100"/>
              <a:gd name="connsiteY5" fmla="*/ 17864 h 28575"/>
              <a:gd name="connsiteX6" fmla="*/ 15012 w 38100"/>
              <a:gd name="connsiteY6" fmla="*/ 22627 h 28575"/>
              <a:gd name="connsiteX7" fmla="*/ 28346 w 38100"/>
              <a:gd name="connsiteY7" fmla="*/ 18816 h 28575"/>
              <a:gd name="connsiteX8" fmla="*/ 32157 w 38100"/>
              <a:gd name="connsiteY8" fmla="*/ 12149 h 28575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100" h="28575">
                <a:moveTo>
                  <a:pt x="32157" y="12149"/>
                </a:moveTo>
                <a:lnTo>
                  <a:pt x="32157" y="12149"/>
                </a:lnTo>
                <a:cubicBezTo>
                  <a:pt x="32157" y="8339"/>
                  <a:pt x="28346" y="6434"/>
                  <a:pt x="24537" y="7386"/>
                </a:cubicBezTo>
                <a:lnTo>
                  <a:pt x="11202" y="11196"/>
                </a:lnTo>
                <a:cubicBezTo>
                  <a:pt x="8344" y="12149"/>
                  <a:pt x="6439" y="15007"/>
                  <a:pt x="7392" y="17864"/>
                </a:cubicBezTo>
                <a:lnTo>
                  <a:pt x="7392" y="17864"/>
                </a:lnTo>
                <a:cubicBezTo>
                  <a:pt x="8344" y="21674"/>
                  <a:pt x="11202" y="23579"/>
                  <a:pt x="15012" y="22627"/>
                </a:cubicBezTo>
                <a:lnTo>
                  <a:pt x="28346" y="18816"/>
                </a:lnTo>
                <a:cubicBezTo>
                  <a:pt x="31204" y="17864"/>
                  <a:pt x="32157" y="15007"/>
                  <a:pt x="32157" y="12149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55" name="任意多边形: 形状 154" descr="01b9e55b-6e6a-4c89-bf6f-7f7198376769"/>
          <p:cNvSpPr/>
          <p:nvPr/>
        </p:nvSpPr>
        <p:spPr>
          <a:xfrm>
            <a:off x="7008412" y="4816628"/>
            <a:ext cx="49332" cy="36999"/>
          </a:xfrm>
          <a:custGeom>
            <a:gdLst>
              <a:gd name="connsiteX0" fmla="*/ 32157 w 38100"/>
              <a:gd name="connsiteY0" fmla="*/ 12149 h 28575"/>
              <a:gd name="connsiteX1" fmla="*/ 32157 w 38100"/>
              <a:gd name="connsiteY1" fmla="*/ 12149 h 28575"/>
              <a:gd name="connsiteX2" fmla="*/ 24537 w 38100"/>
              <a:gd name="connsiteY2" fmla="*/ 7386 h 28575"/>
              <a:gd name="connsiteX3" fmla="*/ 11201 w 38100"/>
              <a:gd name="connsiteY3" fmla="*/ 11196 h 28575"/>
              <a:gd name="connsiteX4" fmla="*/ 7392 w 38100"/>
              <a:gd name="connsiteY4" fmla="*/ 17864 h 28575"/>
              <a:gd name="connsiteX5" fmla="*/ 7392 w 38100"/>
              <a:gd name="connsiteY5" fmla="*/ 17864 h 28575"/>
              <a:gd name="connsiteX6" fmla="*/ 15012 w 38100"/>
              <a:gd name="connsiteY6" fmla="*/ 22627 h 28575"/>
              <a:gd name="connsiteX7" fmla="*/ 28347 w 38100"/>
              <a:gd name="connsiteY7" fmla="*/ 18816 h 28575"/>
              <a:gd name="connsiteX8" fmla="*/ 32157 w 38100"/>
              <a:gd name="connsiteY8" fmla="*/ 12149 h 28575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100" h="28575">
                <a:moveTo>
                  <a:pt x="32157" y="12149"/>
                </a:moveTo>
                <a:lnTo>
                  <a:pt x="32157" y="12149"/>
                </a:lnTo>
                <a:cubicBezTo>
                  <a:pt x="31204" y="8339"/>
                  <a:pt x="28347" y="6434"/>
                  <a:pt x="24537" y="7386"/>
                </a:cubicBezTo>
                <a:lnTo>
                  <a:pt x="11201" y="11196"/>
                </a:lnTo>
                <a:cubicBezTo>
                  <a:pt x="8344" y="12149"/>
                  <a:pt x="6439" y="15007"/>
                  <a:pt x="7392" y="17864"/>
                </a:cubicBezTo>
                <a:lnTo>
                  <a:pt x="7392" y="17864"/>
                </a:lnTo>
                <a:cubicBezTo>
                  <a:pt x="7392" y="21674"/>
                  <a:pt x="11201" y="23579"/>
                  <a:pt x="15012" y="22627"/>
                </a:cubicBezTo>
                <a:lnTo>
                  <a:pt x="28347" y="18816"/>
                </a:lnTo>
                <a:cubicBezTo>
                  <a:pt x="30251" y="17864"/>
                  <a:pt x="32157" y="15007"/>
                  <a:pt x="32157" y="12149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56" name="任意多边形: 形状 155" descr="39fda361-50ea-4d77-a320-381df6a946ee"/>
          <p:cNvSpPr/>
          <p:nvPr/>
        </p:nvSpPr>
        <p:spPr>
          <a:xfrm>
            <a:off x="7062820" y="4726734"/>
            <a:ext cx="61665" cy="61665"/>
          </a:xfrm>
          <a:custGeom>
            <a:gdLst>
              <a:gd name="connsiteX0" fmla="*/ 15854 w 47625"/>
              <a:gd name="connsiteY0" fmla="*/ 45381 h 47625"/>
              <a:gd name="connsiteX1" fmla="*/ 45381 w 47625"/>
              <a:gd name="connsiteY1" fmla="*/ 40619 h 47625"/>
              <a:gd name="connsiteX2" fmla="*/ 40619 w 47625"/>
              <a:gd name="connsiteY2" fmla="*/ 11091 h 47625"/>
              <a:gd name="connsiteX3" fmla="*/ 11091 w 47625"/>
              <a:gd name="connsiteY3" fmla="*/ 15854 h 47625"/>
              <a:gd name="connsiteX4" fmla="*/ 15854 w 47625"/>
              <a:gd name="connsiteY4" fmla="*/ 45381 h 47625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625" h="47625">
                <a:moveTo>
                  <a:pt x="15854" y="45381"/>
                </a:moveTo>
                <a:cubicBezTo>
                  <a:pt x="25379" y="52048"/>
                  <a:pt x="38714" y="50144"/>
                  <a:pt x="45381" y="40619"/>
                </a:cubicBezTo>
                <a:cubicBezTo>
                  <a:pt x="52049" y="31094"/>
                  <a:pt x="50144" y="17759"/>
                  <a:pt x="40619" y="11091"/>
                </a:cubicBezTo>
                <a:cubicBezTo>
                  <a:pt x="31094" y="4423"/>
                  <a:pt x="17759" y="6329"/>
                  <a:pt x="11091" y="15854"/>
                </a:cubicBezTo>
                <a:cubicBezTo>
                  <a:pt x="4424" y="25379"/>
                  <a:pt x="6329" y="38714"/>
                  <a:pt x="15854" y="45381"/>
                </a:cubicBezTo>
                <a:close/>
              </a:path>
            </a:pathLst>
          </a:custGeom>
          <a:solidFill>
            <a:srgbClr val="2747B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57" name="任意多边形: 形状 156" descr="1719bd20-66f0-4a9b-a28d-1438aabd9ef7"/>
          <p:cNvSpPr/>
          <p:nvPr/>
        </p:nvSpPr>
        <p:spPr>
          <a:xfrm>
            <a:off x="7099997" y="3951954"/>
            <a:ext cx="271326" cy="258993"/>
          </a:xfrm>
          <a:custGeom>
            <a:gdLst>
              <a:gd name="connsiteX0" fmla="*/ 150019 w 209550"/>
              <a:gd name="connsiteY0" fmla="*/ 164650 h 200025"/>
              <a:gd name="connsiteX1" fmla="*/ 153829 w 209550"/>
              <a:gd name="connsiteY1" fmla="*/ 193225 h 200025"/>
              <a:gd name="connsiteX2" fmla="*/ 160496 w 209550"/>
              <a:gd name="connsiteY2" fmla="*/ 191320 h 200025"/>
              <a:gd name="connsiteX3" fmla="*/ 169069 w 209550"/>
              <a:gd name="connsiteY3" fmla="*/ 179890 h 200025"/>
              <a:gd name="connsiteX4" fmla="*/ 169069 w 209550"/>
              <a:gd name="connsiteY4" fmla="*/ 179890 h 200025"/>
              <a:gd name="connsiteX5" fmla="*/ 172879 w 209550"/>
              <a:gd name="connsiteY5" fmla="*/ 171317 h 200025"/>
              <a:gd name="connsiteX6" fmla="*/ 189071 w 209550"/>
              <a:gd name="connsiteY6" fmla="*/ 154172 h 200025"/>
              <a:gd name="connsiteX7" fmla="*/ 202406 w 209550"/>
              <a:gd name="connsiteY7" fmla="*/ 128455 h 200025"/>
              <a:gd name="connsiteX8" fmla="*/ 198596 w 209550"/>
              <a:gd name="connsiteY8" fmla="*/ 107500 h 200025"/>
              <a:gd name="connsiteX9" fmla="*/ 198596 w 209550"/>
              <a:gd name="connsiteY9" fmla="*/ 57017 h 200025"/>
              <a:gd name="connsiteX10" fmla="*/ 175736 w 209550"/>
              <a:gd name="connsiteY10" fmla="*/ 32252 h 200025"/>
              <a:gd name="connsiteX11" fmla="*/ 121444 w 209550"/>
              <a:gd name="connsiteY11" fmla="*/ 15107 h 200025"/>
              <a:gd name="connsiteX12" fmla="*/ 72866 w 209550"/>
              <a:gd name="connsiteY12" fmla="*/ 8440 h 200025"/>
              <a:gd name="connsiteX13" fmla="*/ 44291 w 209550"/>
              <a:gd name="connsiteY13" fmla="*/ 39872 h 200025"/>
              <a:gd name="connsiteX14" fmla="*/ 7144 w 209550"/>
              <a:gd name="connsiteY14" fmla="*/ 82735 h 200025"/>
              <a:gd name="connsiteX15" fmla="*/ 50959 w 209550"/>
              <a:gd name="connsiteY15" fmla="*/ 129407 h 200025"/>
              <a:gd name="connsiteX16" fmla="*/ 150019 w 209550"/>
              <a:gd name="connsiteY16" fmla="*/ 164650 h 200025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09550" h="200025">
                <a:moveTo>
                  <a:pt x="150019" y="164650"/>
                </a:moveTo>
                <a:lnTo>
                  <a:pt x="153829" y="193225"/>
                </a:lnTo>
                <a:lnTo>
                  <a:pt x="160496" y="191320"/>
                </a:lnTo>
                <a:cubicBezTo>
                  <a:pt x="165259" y="189415"/>
                  <a:pt x="169069" y="185605"/>
                  <a:pt x="169069" y="179890"/>
                </a:cubicBezTo>
                <a:lnTo>
                  <a:pt x="169069" y="179890"/>
                </a:lnTo>
                <a:cubicBezTo>
                  <a:pt x="169069" y="176080"/>
                  <a:pt x="170974" y="173222"/>
                  <a:pt x="172879" y="171317"/>
                </a:cubicBezTo>
                <a:lnTo>
                  <a:pt x="189071" y="154172"/>
                </a:lnTo>
                <a:cubicBezTo>
                  <a:pt x="195739" y="147505"/>
                  <a:pt x="200501" y="137980"/>
                  <a:pt x="202406" y="128455"/>
                </a:cubicBezTo>
                <a:cubicBezTo>
                  <a:pt x="203359" y="120835"/>
                  <a:pt x="203359" y="113215"/>
                  <a:pt x="198596" y="107500"/>
                </a:cubicBezTo>
                <a:cubicBezTo>
                  <a:pt x="191929" y="98927"/>
                  <a:pt x="213836" y="76067"/>
                  <a:pt x="198596" y="57017"/>
                </a:cubicBezTo>
                <a:cubicBezTo>
                  <a:pt x="191929" y="48445"/>
                  <a:pt x="180499" y="41777"/>
                  <a:pt x="175736" y="32252"/>
                </a:cubicBezTo>
                <a:cubicBezTo>
                  <a:pt x="160496" y="820"/>
                  <a:pt x="137636" y="3677"/>
                  <a:pt x="121444" y="15107"/>
                </a:cubicBezTo>
                <a:cubicBezTo>
                  <a:pt x="107156" y="25585"/>
                  <a:pt x="101441" y="4630"/>
                  <a:pt x="72866" y="8440"/>
                </a:cubicBezTo>
                <a:cubicBezTo>
                  <a:pt x="50959" y="11297"/>
                  <a:pt x="42386" y="26537"/>
                  <a:pt x="44291" y="39872"/>
                </a:cubicBezTo>
                <a:cubicBezTo>
                  <a:pt x="44291" y="39872"/>
                  <a:pt x="7144" y="41777"/>
                  <a:pt x="7144" y="82735"/>
                </a:cubicBezTo>
                <a:cubicBezTo>
                  <a:pt x="7144" y="124645"/>
                  <a:pt x="50959" y="129407"/>
                  <a:pt x="50959" y="129407"/>
                </a:cubicBezTo>
                <a:lnTo>
                  <a:pt x="150019" y="164650"/>
                </a:lnTo>
                <a:close/>
              </a:path>
            </a:pathLst>
          </a:custGeom>
          <a:solidFill>
            <a:srgbClr val="2747B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58" name="任意多边形: 形状 157" descr="0301c6d5-134c-46a1-b637-14dfceecb7e2"/>
          <p:cNvSpPr/>
          <p:nvPr/>
        </p:nvSpPr>
        <p:spPr>
          <a:xfrm>
            <a:off x="7227027" y="4073261"/>
            <a:ext cx="98664" cy="209661"/>
          </a:xfrm>
          <a:custGeom>
            <a:gdLst>
              <a:gd name="connsiteX0" fmla="*/ 7144 w 76200"/>
              <a:gd name="connsiteY0" fmla="*/ 39529 h 161925"/>
              <a:gd name="connsiteX1" fmla="*/ 12859 w 76200"/>
              <a:gd name="connsiteY1" fmla="*/ 110014 h 161925"/>
              <a:gd name="connsiteX2" fmla="*/ 16669 w 76200"/>
              <a:gd name="connsiteY2" fmla="*/ 155734 h 161925"/>
              <a:gd name="connsiteX3" fmla="*/ 70961 w 76200"/>
              <a:gd name="connsiteY3" fmla="*/ 150971 h 161925"/>
              <a:gd name="connsiteX4" fmla="*/ 58579 w 76200"/>
              <a:gd name="connsiteY4" fmla="*/ 39529 h 161925"/>
              <a:gd name="connsiteX5" fmla="*/ 54769 w 76200"/>
              <a:gd name="connsiteY5" fmla="*/ 7144 h 161925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6200" h="161925">
                <a:moveTo>
                  <a:pt x="7144" y="39529"/>
                </a:moveTo>
                <a:lnTo>
                  <a:pt x="12859" y="110014"/>
                </a:lnTo>
                <a:lnTo>
                  <a:pt x="16669" y="155734"/>
                </a:lnTo>
                <a:lnTo>
                  <a:pt x="70961" y="150971"/>
                </a:lnTo>
                <a:lnTo>
                  <a:pt x="58579" y="39529"/>
                </a:lnTo>
                <a:lnTo>
                  <a:pt x="54769" y="7144"/>
                </a:lnTo>
                <a:close/>
              </a:path>
            </a:pathLst>
          </a:custGeom>
          <a:solidFill>
            <a:srgbClr val="F99AB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59" name="任意多边形: 形状 158" descr="cdfb4357-41fc-418f-a33f-1b613c93bfa6"/>
          <p:cNvSpPr/>
          <p:nvPr/>
        </p:nvSpPr>
        <p:spPr>
          <a:xfrm>
            <a:off x="7230727" y="4160826"/>
            <a:ext cx="61665" cy="61665"/>
          </a:xfrm>
          <a:custGeom>
            <a:gdLst>
              <a:gd name="connsiteX0" fmla="*/ 46196 w 47625"/>
              <a:gd name="connsiteY0" fmla="*/ 7144 h 47625"/>
              <a:gd name="connsiteX1" fmla="*/ 46196 w 47625"/>
              <a:gd name="connsiteY1" fmla="*/ 18574 h 47625"/>
              <a:gd name="connsiteX2" fmla="*/ 10001 w 47625"/>
              <a:gd name="connsiteY2" fmla="*/ 42386 h 47625"/>
              <a:gd name="connsiteX3" fmla="*/ 7144 w 47625"/>
              <a:gd name="connsiteY3" fmla="*/ 7144 h 47625"/>
              <a:gd name="connsiteX4" fmla="*/ 46196 w 47625"/>
              <a:gd name="connsiteY4" fmla="*/ 7144 h 47625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625" h="47625">
                <a:moveTo>
                  <a:pt x="46196" y="7144"/>
                </a:moveTo>
                <a:lnTo>
                  <a:pt x="46196" y="18574"/>
                </a:lnTo>
                <a:cubicBezTo>
                  <a:pt x="37624" y="30004"/>
                  <a:pt x="23336" y="37624"/>
                  <a:pt x="10001" y="42386"/>
                </a:cubicBezTo>
                <a:lnTo>
                  <a:pt x="7144" y="7144"/>
                </a:lnTo>
                <a:lnTo>
                  <a:pt x="46196" y="7144"/>
                </a:lnTo>
                <a:close/>
              </a:path>
            </a:pathLst>
          </a:custGeom>
          <a:solidFill>
            <a:srgbClr val="F99AB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60" name="任意多边形: 形状 159" descr="502478ba-1742-4c86-951c-89de6322eb22"/>
          <p:cNvSpPr/>
          <p:nvPr/>
        </p:nvSpPr>
        <p:spPr>
          <a:xfrm>
            <a:off x="7142809" y="4016530"/>
            <a:ext cx="160329" cy="197328"/>
          </a:xfrm>
          <a:custGeom>
            <a:gdLst>
              <a:gd name="connsiteX0" fmla="*/ 56947 w 123825"/>
              <a:gd name="connsiteY0" fmla="*/ 150971 h 152400"/>
              <a:gd name="connsiteX1" fmla="*/ 48375 w 123825"/>
              <a:gd name="connsiteY1" fmla="*/ 150971 h 152400"/>
              <a:gd name="connsiteX2" fmla="*/ 7417 w 123825"/>
              <a:gd name="connsiteY2" fmla="*/ 94774 h 152400"/>
              <a:gd name="connsiteX3" fmla="*/ 7417 w 123825"/>
              <a:gd name="connsiteY3" fmla="*/ 45244 h 152400"/>
              <a:gd name="connsiteX4" fmla="*/ 45517 w 123825"/>
              <a:gd name="connsiteY4" fmla="*/ 7144 h 152400"/>
              <a:gd name="connsiteX5" fmla="*/ 88380 w 123825"/>
              <a:gd name="connsiteY5" fmla="*/ 7144 h 152400"/>
              <a:gd name="connsiteX6" fmla="*/ 117907 w 123825"/>
              <a:gd name="connsiteY6" fmla="*/ 36671 h 152400"/>
              <a:gd name="connsiteX7" fmla="*/ 117907 w 123825"/>
              <a:gd name="connsiteY7" fmla="*/ 106204 h 152400"/>
              <a:gd name="connsiteX8" fmla="*/ 56947 w 123825"/>
              <a:gd name="connsiteY8" fmla="*/ 150971 h 15240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3825" h="152400">
                <a:moveTo>
                  <a:pt x="56947" y="150971"/>
                </a:moveTo>
                <a:lnTo>
                  <a:pt x="48375" y="150971"/>
                </a:lnTo>
                <a:cubicBezTo>
                  <a:pt x="29325" y="150971"/>
                  <a:pt x="7417" y="113824"/>
                  <a:pt x="7417" y="94774"/>
                </a:cubicBezTo>
                <a:cubicBezTo>
                  <a:pt x="7417" y="71914"/>
                  <a:pt x="9322" y="60484"/>
                  <a:pt x="7417" y="45244"/>
                </a:cubicBezTo>
                <a:cubicBezTo>
                  <a:pt x="4560" y="24289"/>
                  <a:pt x="24562" y="7144"/>
                  <a:pt x="45517" y="7144"/>
                </a:cubicBezTo>
                <a:lnTo>
                  <a:pt x="88380" y="7144"/>
                </a:lnTo>
                <a:cubicBezTo>
                  <a:pt x="104572" y="7144"/>
                  <a:pt x="117907" y="20479"/>
                  <a:pt x="117907" y="36671"/>
                </a:cubicBezTo>
                <a:lnTo>
                  <a:pt x="117907" y="106204"/>
                </a:lnTo>
                <a:cubicBezTo>
                  <a:pt x="117907" y="130969"/>
                  <a:pt x="81712" y="150971"/>
                  <a:pt x="56947" y="150971"/>
                </a:cubicBezTo>
                <a:close/>
              </a:path>
            </a:pathLst>
          </a:custGeom>
          <a:solidFill>
            <a:srgbClr val="F99AB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61" name="任意多边形: 形状 160" descr="054cbb17-6f85-48d9-a076-c0c6a08843e0"/>
          <p:cNvSpPr/>
          <p:nvPr/>
        </p:nvSpPr>
        <p:spPr>
          <a:xfrm>
            <a:off x="7201050" y="4005601"/>
            <a:ext cx="123330" cy="147996"/>
          </a:xfrm>
          <a:custGeom>
            <a:gdLst>
              <a:gd name="connsiteX0" fmla="*/ 7203 w 95250"/>
              <a:gd name="connsiteY0" fmla="*/ 15584 h 114300"/>
              <a:gd name="connsiteX1" fmla="*/ 56733 w 95250"/>
              <a:gd name="connsiteY1" fmla="*/ 45111 h 114300"/>
              <a:gd name="connsiteX2" fmla="*/ 83403 w 95250"/>
              <a:gd name="connsiteY2" fmla="*/ 111786 h 114300"/>
              <a:gd name="connsiteX3" fmla="*/ 88166 w 95250"/>
              <a:gd name="connsiteY3" fmla="*/ 90831 h 114300"/>
              <a:gd name="connsiteX4" fmla="*/ 73878 w 95250"/>
              <a:gd name="connsiteY4" fmla="*/ 10821 h 114300"/>
              <a:gd name="connsiteX5" fmla="*/ 7203 w 95250"/>
              <a:gd name="connsiteY5" fmla="*/ 15584 h 11430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5250" h="114300">
                <a:moveTo>
                  <a:pt x="7203" y="15584"/>
                </a:moveTo>
                <a:cubicBezTo>
                  <a:pt x="7203" y="15584"/>
                  <a:pt x="3393" y="47016"/>
                  <a:pt x="56733" y="45111"/>
                </a:cubicBezTo>
                <a:cubicBezTo>
                  <a:pt x="56733" y="45111"/>
                  <a:pt x="54828" y="107976"/>
                  <a:pt x="83403" y="111786"/>
                </a:cubicBezTo>
                <a:lnTo>
                  <a:pt x="88166" y="90831"/>
                </a:lnTo>
                <a:cubicBezTo>
                  <a:pt x="88166" y="90831"/>
                  <a:pt x="99596" y="22251"/>
                  <a:pt x="73878" y="10821"/>
                </a:cubicBezTo>
                <a:cubicBezTo>
                  <a:pt x="48161" y="344"/>
                  <a:pt x="7203" y="15584"/>
                  <a:pt x="7203" y="15584"/>
                </a:cubicBezTo>
                <a:close/>
              </a:path>
            </a:pathLst>
          </a:custGeom>
          <a:solidFill>
            <a:srgbClr val="2747B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62" name="任意多边形: 形状 161" descr="3a69a9ba-f450-4ce7-9eff-6961376b4daf"/>
          <p:cNvSpPr/>
          <p:nvPr/>
        </p:nvSpPr>
        <p:spPr>
          <a:xfrm>
            <a:off x="7227027" y="4215880"/>
            <a:ext cx="110997" cy="36999"/>
          </a:xfrm>
          <a:custGeom>
            <a:gdLst>
              <a:gd name="connsiteX0" fmla="*/ 81439 w 85725"/>
              <a:gd name="connsiteY0" fmla="*/ 11297 h 28575"/>
              <a:gd name="connsiteX1" fmla="*/ 61436 w 85725"/>
              <a:gd name="connsiteY1" fmla="*/ 7487 h 28575"/>
              <a:gd name="connsiteX2" fmla="*/ 37624 w 85725"/>
              <a:gd name="connsiteY2" fmla="*/ 11297 h 28575"/>
              <a:gd name="connsiteX3" fmla="*/ 7144 w 85725"/>
              <a:gd name="connsiteY3" fmla="*/ 24632 h 28575"/>
              <a:gd name="connsiteX4" fmla="*/ 81439 w 85725"/>
              <a:gd name="connsiteY4" fmla="*/ 11297 h 28575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725" h="28575">
                <a:moveTo>
                  <a:pt x="81439" y="11297"/>
                </a:moveTo>
                <a:cubicBezTo>
                  <a:pt x="75724" y="7487"/>
                  <a:pt x="68104" y="6535"/>
                  <a:pt x="61436" y="7487"/>
                </a:cubicBezTo>
                <a:lnTo>
                  <a:pt x="37624" y="11297"/>
                </a:lnTo>
                <a:cubicBezTo>
                  <a:pt x="26194" y="13202"/>
                  <a:pt x="15716" y="17965"/>
                  <a:pt x="7144" y="24632"/>
                </a:cubicBezTo>
                <a:cubicBezTo>
                  <a:pt x="31909" y="29395"/>
                  <a:pt x="61436" y="26537"/>
                  <a:pt x="81439" y="11297"/>
                </a:cubicBezTo>
                <a:close/>
              </a:path>
            </a:pathLst>
          </a:custGeom>
          <a:solidFill>
            <a:srgbClr val="F99AB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63" name="任意多边形: 形状 162" descr="963db8fe-01a9-4eef-a213-b2c30078c383"/>
          <p:cNvSpPr/>
          <p:nvPr/>
        </p:nvSpPr>
        <p:spPr>
          <a:xfrm>
            <a:off x="7191493" y="4221258"/>
            <a:ext cx="209661" cy="295992"/>
          </a:xfrm>
          <a:custGeom>
            <a:gdLst>
              <a:gd name="connsiteX0" fmla="*/ 146030 w 161925"/>
              <a:gd name="connsiteY0" fmla="*/ 49054 h 228600"/>
              <a:gd name="connsiteX1" fmla="*/ 108882 w 161925"/>
              <a:gd name="connsiteY1" fmla="*/ 7144 h 228600"/>
              <a:gd name="connsiteX2" fmla="*/ 34587 w 161925"/>
              <a:gd name="connsiteY2" fmla="*/ 19526 h 228600"/>
              <a:gd name="connsiteX3" fmla="*/ 7917 w 161925"/>
              <a:gd name="connsiteY3" fmla="*/ 84296 h 228600"/>
              <a:gd name="connsiteX4" fmla="*/ 32682 w 161925"/>
              <a:gd name="connsiteY4" fmla="*/ 226219 h 228600"/>
              <a:gd name="connsiteX5" fmla="*/ 160317 w 161925"/>
              <a:gd name="connsiteY5" fmla="*/ 209074 h 228600"/>
              <a:gd name="connsiteX6" fmla="*/ 146030 w 161925"/>
              <a:gd name="connsiteY6" fmla="*/ 49054 h 22860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1925" h="228600">
                <a:moveTo>
                  <a:pt x="146030" y="49054"/>
                </a:moveTo>
                <a:cubicBezTo>
                  <a:pt x="144125" y="30004"/>
                  <a:pt x="126980" y="12859"/>
                  <a:pt x="108882" y="7144"/>
                </a:cubicBezTo>
                <a:cubicBezTo>
                  <a:pt x="88880" y="22384"/>
                  <a:pt x="59352" y="26194"/>
                  <a:pt x="34587" y="19526"/>
                </a:cubicBezTo>
                <a:cubicBezTo>
                  <a:pt x="14585" y="33814"/>
                  <a:pt x="4107" y="58579"/>
                  <a:pt x="7917" y="84296"/>
                </a:cubicBezTo>
                <a:lnTo>
                  <a:pt x="32682" y="226219"/>
                </a:lnTo>
                <a:lnTo>
                  <a:pt x="160317" y="209074"/>
                </a:lnTo>
                <a:cubicBezTo>
                  <a:pt x="160317" y="209074"/>
                  <a:pt x="150792" y="90964"/>
                  <a:pt x="146030" y="49054"/>
                </a:cubicBezTo>
                <a:close/>
              </a:path>
            </a:pathLst>
          </a:custGeom>
          <a:solidFill>
            <a:srgbClr val="8EDEF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64" name="任意多边形: 形状 163" descr="cb5cc6a1-00be-4c03-932e-b4e5a039df2f"/>
          <p:cNvSpPr/>
          <p:nvPr/>
        </p:nvSpPr>
        <p:spPr>
          <a:xfrm>
            <a:off x="6750504" y="4469152"/>
            <a:ext cx="665982" cy="394656"/>
          </a:xfrm>
          <a:custGeom>
            <a:gdLst>
              <a:gd name="connsiteX0" fmla="*/ 13221 w 514350"/>
              <a:gd name="connsiteY0" fmla="*/ 263366 h 304800"/>
              <a:gd name="connsiteX1" fmla="*/ 26556 w 514350"/>
              <a:gd name="connsiteY1" fmla="*/ 248126 h 304800"/>
              <a:gd name="connsiteX2" fmla="*/ 62751 w 514350"/>
              <a:gd name="connsiteY2" fmla="*/ 209074 h 304800"/>
              <a:gd name="connsiteX3" fmla="*/ 161811 w 514350"/>
              <a:gd name="connsiteY3" fmla="*/ 108109 h 304800"/>
              <a:gd name="connsiteX4" fmla="*/ 163716 w 514350"/>
              <a:gd name="connsiteY4" fmla="*/ 106204 h 304800"/>
              <a:gd name="connsiteX5" fmla="*/ 167526 w 514350"/>
              <a:gd name="connsiteY5" fmla="*/ 103346 h 304800"/>
              <a:gd name="connsiteX6" fmla="*/ 176099 w 514350"/>
              <a:gd name="connsiteY6" fmla="*/ 97631 h 304800"/>
              <a:gd name="connsiteX7" fmla="*/ 195149 w 514350"/>
              <a:gd name="connsiteY7" fmla="*/ 90011 h 304800"/>
              <a:gd name="connsiteX8" fmla="*/ 199911 w 514350"/>
              <a:gd name="connsiteY8" fmla="*/ 89059 h 304800"/>
              <a:gd name="connsiteX9" fmla="*/ 356121 w 514350"/>
              <a:gd name="connsiteY9" fmla="*/ 72866 h 304800"/>
              <a:gd name="connsiteX10" fmla="*/ 369456 w 514350"/>
              <a:gd name="connsiteY10" fmla="*/ 27146 h 304800"/>
              <a:gd name="connsiteX11" fmla="*/ 498044 w 514350"/>
              <a:gd name="connsiteY11" fmla="*/ 7144 h 304800"/>
              <a:gd name="connsiteX12" fmla="*/ 514236 w 514350"/>
              <a:gd name="connsiteY12" fmla="*/ 55721 h 304800"/>
              <a:gd name="connsiteX13" fmla="*/ 506616 w 514350"/>
              <a:gd name="connsiteY13" fmla="*/ 110014 h 304800"/>
              <a:gd name="connsiteX14" fmla="*/ 462801 w 514350"/>
              <a:gd name="connsiteY14" fmla="*/ 143351 h 304800"/>
              <a:gd name="connsiteX15" fmla="*/ 435179 w 514350"/>
              <a:gd name="connsiteY15" fmla="*/ 145256 h 304800"/>
              <a:gd name="connsiteX16" fmla="*/ 419939 w 514350"/>
              <a:gd name="connsiteY16" fmla="*/ 146209 h 304800"/>
              <a:gd name="connsiteX17" fmla="*/ 366599 w 514350"/>
              <a:gd name="connsiteY17" fmla="*/ 150019 h 304800"/>
              <a:gd name="connsiteX18" fmla="*/ 331356 w 514350"/>
              <a:gd name="connsiteY18" fmla="*/ 151924 h 304800"/>
              <a:gd name="connsiteX19" fmla="*/ 291351 w 514350"/>
              <a:gd name="connsiteY19" fmla="*/ 153829 h 304800"/>
              <a:gd name="connsiteX20" fmla="*/ 248489 w 514350"/>
              <a:gd name="connsiteY20" fmla="*/ 155734 h 304800"/>
              <a:gd name="connsiteX21" fmla="*/ 210389 w 514350"/>
              <a:gd name="connsiteY21" fmla="*/ 157639 h 304800"/>
              <a:gd name="connsiteX22" fmla="*/ 208484 w 514350"/>
              <a:gd name="connsiteY22" fmla="*/ 157639 h 304800"/>
              <a:gd name="connsiteX23" fmla="*/ 207531 w 514350"/>
              <a:gd name="connsiteY23" fmla="*/ 157639 h 304800"/>
              <a:gd name="connsiteX24" fmla="*/ 207531 w 514350"/>
              <a:gd name="connsiteY24" fmla="*/ 157639 h 304800"/>
              <a:gd name="connsiteX25" fmla="*/ 207531 w 514350"/>
              <a:gd name="connsiteY25" fmla="*/ 157639 h 304800"/>
              <a:gd name="connsiteX26" fmla="*/ 207531 w 514350"/>
              <a:gd name="connsiteY26" fmla="*/ 157639 h 304800"/>
              <a:gd name="connsiteX27" fmla="*/ 207531 w 514350"/>
              <a:gd name="connsiteY27" fmla="*/ 157639 h 304800"/>
              <a:gd name="connsiteX28" fmla="*/ 191339 w 514350"/>
              <a:gd name="connsiteY28" fmla="*/ 171926 h 304800"/>
              <a:gd name="connsiteX29" fmla="*/ 159906 w 514350"/>
              <a:gd name="connsiteY29" fmla="*/ 200501 h 304800"/>
              <a:gd name="connsiteX30" fmla="*/ 102756 w 514350"/>
              <a:gd name="connsiteY30" fmla="*/ 250031 h 304800"/>
              <a:gd name="connsiteX31" fmla="*/ 61799 w 514350"/>
              <a:gd name="connsiteY31" fmla="*/ 284321 h 304800"/>
              <a:gd name="connsiteX32" fmla="*/ 46559 w 514350"/>
              <a:gd name="connsiteY32" fmla="*/ 297656 h 304800"/>
              <a:gd name="connsiteX33" fmla="*/ 13221 w 514350"/>
              <a:gd name="connsiteY33" fmla="*/ 296704 h 304800"/>
              <a:gd name="connsiteX34" fmla="*/ 13221 w 514350"/>
              <a:gd name="connsiteY34" fmla="*/ 263366 h 30480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14350" h="304800">
                <a:moveTo>
                  <a:pt x="13221" y="263366"/>
                </a:moveTo>
                <a:cubicBezTo>
                  <a:pt x="13221" y="263366"/>
                  <a:pt x="17984" y="257651"/>
                  <a:pt x="26556" y="248126"/>
                </a:cubicBezTo>
                <a:cubicBezTo>
                  <a:pt x="35129" y="238601"/>
                  <a:pt x="47511" y="225266"/>
                  <a:pt x="62751" y="209074"/>
                </a:cubicBezTo>
                <a:cubicBezTo>
                  <a:pt x="77991" y="192881"/>
                  <a:pt x="161811" y="108109"/>
                  <a:pt x="161811" y="108109"/>
                </a:cubicBezTo>
                <a:lnTo>
                  <a:pt x="163716" y="106204"/>
                </a:lnTo>
                <a:cubicBezTo>
                  <a:pt x="164669" y="105251"/>
                  <a:pt x="166574" y="104299"/>
                  <a:pt x="167526" y="103346"/>
                </a:cubicBezTo>
                <a:cubicBezTo>
                  <a:pt x="170384" y="101441"/>
                  <a:pt x="173241" y="99536"/>
                  <a:pt x="176099" y="97631"/>
                </a:cubicBezTo>
                <a:cubicBezTo>
                  <a:pt x="181814" y="93821"/>
                  <a:pt x="188481" y="91916"/>
                  <a:pt x="195149" y="90011"/>
                </a:cubicBezTo>
                <a:cubicBezTo>
                  <a:pt x="197054" y="90011"/>
                  <a:pt x="198959" y="89059"/>
                  <a:pt x="199911" y="89059"/>
                </a:cubicBezTo>
                <a:cubicBezTo>
                  <a:pt x="200864" y="89059"/>
                  <a:pt x="343739" y="75724"/>
                  <a:pt x="356121" y="72866"/>
                </a:cubicBezTo>
                <a:cubicBezTo>
                  <a:pt x="378029" y="67151"/>
                  <a:pt x="369456" y="27146"/>
                  <a:pt x="369456" y="27146"/>
                </a:cubicBezTo>
                <a:lnTo>
                  <a:pt x="498044" y="7144"/>
                </a:lnTo>
                <a:cubicBezTo>
                  <a:pt x="498996" y="25241"/>
                  <a:pt x="510426" y="43339"/>
                  <a:pt x="514236" y="55721"/>
                </a:cubicBezTo>
                <a:cubicBezTo>
                  <a:pt x="518999" y="74771"/>
                  <a:pt x="516141" y="94774"/>
                  <a:pt x="506616" y="110014"/>
                </a:cubicBezTo>
                <a:cubicBezTo>
                  <a:pt x="497091" y="126206"/>
                  <a:pt x="481851" y="138589"/>
                  <a:pt x="462801" y="143351"/>
                </a:cubicBezTo>
                <a:cubicBezTo>
                  <a:pt x="453276" y="146209"/>
                  <a:pt x="443751" y="146209"/>
                  <a:pt x="435179" y="145256"/>
                </a:cubicBezTo>
                <a:cubicBezTo>
                  <a:pt x="431369" y="145256"/>
                  <a:pt x="426606" y="146209"/>
                  <a:pt x="419939" y="146209"/>
                </a:cubicBezTo>
                <a:cubicBezTo>
                  <a:pt x="407556" y="147161"/>
                  <a:pt x="388506" y="149066"/>
                  <a:pt x="366599" y="150019"/>
                </a:cubicBezTo>
                <a:cubicBezTo>
                  <a:pt x="355169" y="150971"/>
                  <a:pt x="343739" y="151924"/>
                  <a:pt x="331356" y="151924"/>
                </a:cubicBezTo>
                <a:cubicBezTo>
                  <a:pt x="318974" y="152876"/>
                  <a:pt x="305639" y="153829"/>
                  <a:pt x="291351" y="153829"/>
                </a:cubicBezTo>
                <a:cubicBezTo>
                  <a:pt x="278016" y="154781"/>
                  <a:pt x="263729" y="155734"/>
                  <a:pt x="248489" y="155734"/>
                </a:cubicBezTo>
                <a:cubicBezTo>
                  <a:pt x="236106" y="156686"/>
                  <a:pt x="222771" y="156686"/>
                  <a:pt x="210389" y="157639"/>
                </a:cubicBezTo>
                <a:cubicBezTo>
                  <a:pt x="209436" y="157639"/>
                  <a:pt x="209436" y="157639"/>
                  <a:pt x="208484" y="157639"/>
                </a:cubicBezTo>
                <a:cubicBezTo>
                  <a:pt x="208484" y="157639"/>
                  <a:pt x="208484" y="157639"/>
                  <a:pt x="207531" y="157639"/>
                </a:cubicBezTo>
                <a:lnTo>
                  <a:pt x="207531" y="157639"/>
                </a:lnTo>
                <a:cubicBezTo>
                  <a:pt x="207531" y="157639"/>
                  <a:pt x="207531" y="157639"/>
                  <a:pt x="207531" y="157639"/>
                </a:cubicBezTo>
                <a:lnTo>
                  <a:pt x="207531" y="157639"/>
                </a:lnTo>
                <a:lnTo>
                  <a:pt x="207531" y="157639"/>
                </a:lnTo>
                <a:cubicBezTo>
                  <a:pt x="201816" y="162401"/>
                  <a:pt x="197054" y="167164"/>
                  <a:pt x="191339" y="171926"/>
                </a:cubicBezTo>
                <a:cubicBezTo>
                  <a:pt x="180861" y="181451"/>
                  <a:pt x="170384" y="190976"/>
                  <a:pt x="159906" y="200501"/>
                </a:cubicBezTo>
                <a:cubicBezTo>
                  <a:pt x="138951" y="218599"/>
                  <a:pt x="119901" y="235744"/>
                  <a:pt x="102756" y="250031"/>
                </a:cubicBezTo>
                <a:cubicBezTo>
                  <a:pt x="86564" y="264319"/>
                  <a:pt x="72276" y="276701"/>
                  <a:pt x="61799" y="284321"/>
                </a:cubicBezTo>
                <a:cubicBezTo>
                  <a:pt x="52274" y="292894"/>
                  <a:pt x="46559" y="297656"/>
                  <a:pt x="46559" y="297656"/>
                </a:cubicBezTo>
                <a:cubicBezTo>
                  <a:pt x="37034" y="305276"/>
                  <a:pt x="22746" y="305276"/>
                  <a:pt x="13221" y="296704"/>
                </a:cubicBezTo>
                <a:cubicBezTo>
                  <a:pt x="5601" y="290036"/>
                  <a:pt x="4649" y="273844"/>
                  <a:pt x="13221" y="263366"/>
                </a:cubicBezTo>
                <a:close/>
              </a:path>
            </a:pathLst>
          </a:custGeom>
          <a:solidFill>
            <a:srgbClr val="B9B8F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65" name="任意多边形: 形状 164" descr="99f8cb7c-01f8-4523-8fae-58296d98fbe4"/>
          <p:cNvSpPr/>
          <p:nvPr/>
        </p:nvSpPr>
        <p:spPr>
          <a:xfrm>
            <a:off x="6730332" y="4790892"/>
            <a:ext cx="98664" cy="98664"/>
          </a:xfrm>
          <a:custGeom>
            <a:gdLst>
              <a:gd name="connsiteX0" fmla="*/ 8798 w 76200"/>
              <a:gd name="connsiteY0" fmla="*/ 31072 h 76200"/>
              <a:gd name="connsiteX1" fmla="*/ 30705 w 76200"/>
              <a:gd name="connsiteY1" fmla="*/ 75840 h 76200"/>
              <a:gd name="connsiteX2" fmla="*/ 75473 w 76200"/>
              <a:gd name="connsiteY2" fmla="*/ 53932 h 76200"/>
              <a:gd name="connsiteX3" fmla="*/ 53565 w 76200"/>
              <a:gd name="connsiteY3" fmla="*/ 9165 h 76200"/>
              <a:gd name="connsiteX4" fmla="*/ 8798 w 76200"/>
              <a:gd name="connsiteY4" fmla="*/ 31072 h 7620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200" h="76200">
                <a:moveTo>
                  <a:pt x="8798" y="31072"/>
                </a:moveTo>
                <a:cubicBezTo>
                  <a:pt x="3083" y="49170"/>
                  <a:pt x="12608" y="69172"/>
                  <a:pt x="30705" y="75840"/>
                </a:cubicBezTo>
                <a:cubicBezTo>
                  <a:pt x="48803" y="81555"/>
                  <a:pt x="68805" y="72030"/>
                  <a:pt x="75473" y="53932"/>
                </a:cubicBezTo>
                <a:cubicBezTo>
                  <a:pt x="81188" y="35835"/>
                  <a:pt x="71663" y="15832"/>
                  <a:pt x="53565" y="9165"/>
                </a:cubicBezTo>
                <a:cubicBezTo>
                  <a:pt x="34515" y="2497"/>
                  <a:pt x="14513" y="12975"/>
                  <a:pt x="8798" y="31072"/>
                </a:cubicBezTo>
                <a:close/>
              </a:path>
            </a:pathLst>
          </a:custGeom>
          <a:solidFill>
            <a:srgbClr val="F7B75D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66" name="任意多边形: 形状 165" descr="c8216bc6-a328-4162-9c15-55fa1e8b6b1c"/>
          <p:cNvSpPr/>
          <p:nvPr/>
        </p:nvSpPr>
        <p:spPr>
          <a:xfrm>
            <a:off x="6584659" y="4783596"/>
            <a:ext cx="234327" cy="110997"/>
          </a:xfrm>
          <a:custGeom>
            <a:gdLst>
              <a:gd name="connsiteX0" fmla="*/ 16528 w 180975"/>
              <a:gd name="connsiteY0" fmla="*/ 38612 h 85725"/>
              <a:gd name="connsiteX1" fmla="*/ 143211 w 180975"/>
              <a:gd name="connsiteY1" fmla="*/ 80522 h 85725"/>
              <a:gd name="connsiteX2" fmla="*/ 175596 w 180975"/>
              <a:gd name="connsiteY2" fmla="*/ 64330 h 85725"/>
              <a:gd name="connsiteX3" fmla="*/ 175596 w 180975"/>
              <a:gd name="connsiteY3" fmla="*/ 64330 h 85725"/>
              <a:gd name="connsiteX4" fmla="*/ 159403 w 180975"/>
              <a:gd name="connsiteY4" fmla="*/ 11942 h 85725"/>
              <a:gd name="connsiteX5" fmla="*/ 25101 w 180975"/>
              <a:gd name="connsiteY5" fmla="*/ 7180 h 85725"/>
              <a:gd name="connsiteX6" fmla="*/ 11766 w 180975"/>
              <a:gd name="connsiteY6" fmla="*/ 34802 h 85725"/>
              <a:gd name="connsiteX7" fmla="*/ 16528 w 180975"/>
              <a:gd name="connsiteY7" fmla="*/ 38612 h 85725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0975" h="85725">
                <a:moveTo>
                  <a:pt x="16528" y="38612"/>
                </a:moveTo>
                <a:lnTo>
                  <a:pt x="143211" y="80522"/>
                </a:lnTo>
                <a:cubicBezTo>
                  <a:pt x="156546" y="85285"/>
                  <a:pt x="170833" y="77665"/>
                  <a:pt x="175596" y="64330"/>
                </a:cubicBezTo>
                <a:lnTo>
                  <a:pt x="175596" y="64330"/>
                </a:lnTo>
                <a:cubicBezTo>
                  <a:pt x="180358" y="50995"/>
                  <a:pt x="172738" y="15752"/>
                  <a:pt x="159403" y="11942"/>
                </a:cubicBezTo>
                <a:lnTo>
                  <a:pt x="25101" y="7180"/>
                </a:lnTo>
                <a:cubicBezTo>
                  <a:pt x="9861" y="6227"/>
                  <a:pt x="1288" y="24325"/>
                  <a:pt x="11766" y="34802"/>
                </a:cubicBezTo>
                <a:cubicBezTo>
                  <a:pt x="12718" y="36707"/>
                  <a:pt x="14623" y="38612"/>
                  <a:pt x="16528" y="38612"/>
                </a:cubicBezTo>
                <a:close/>
              </a:path>
            </a:pathLst>
          </a:custGeom>
          <a:solidFill>
            <a:srgbClr val="F7B75D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67" name="任意多边形: 形状 166" descr="b262f98e-7c3c-4afd-9eca-5b92b714095e"/>
          <p:cNvSpPr/>
          <p:nvPr/>
        </p:nvSpPr>
        <p:spPr>
          <a:xfrm>
            <a:off x="6712501" y="4776243"/>
            <a:ext cx="36999" cy="49332"/>
          </a:xfrm>
          <a:custGeom>
            <a:gdLst>
              <a:gd name="connsiteX0" fmla="*/ 15901 w 28575"/>
              <a:gd name="connsiteY0" fmla="*/ 31909 h 38100"/>
              <a:gd name="connsiteX1" fmla="*/ 15901 w 28575"/>
              <a:gd name="connsiteY1" fmla="*/ 31909 h 38100"/>
              <a:gd name="connsiteX2" fmla="*/ 21616 w 28575"/>
              <a:gd name="connsiteY2" fmla="*/ 25241 h 38100"/>
              <a:gd name="connsiteX3" fmla="*/ 18758 w 28575"/>
              <a:gd name="connsiteY3" fmla="*/ 11906 h 38100"/>
              <a:gd name="connsiteX4" fmla="*/ 13043 w 28575"/>
              <a:gd name="connsiteY4" fmla="*/ 7144 h 38100"/>
              <a:gd name="connsiteX5" fmla="*/ 13043 w 28575"/>
              <a:gd name="connsiteY5" fmla="*/ 7144 h 38100"/>
              <a:gd name="connsiteX6" fmla="*/ 7328 w 28575"/>
              <a:gd name="connsiteY6" fmla="*/ 13811 h 38100"/>
              <a:gd name="connsiteX7" fmla="*/ 10186 w 28575"/>
              <a:gd name="connsiteY7" fmla="*/ 27146 h 38100"/>
              <a:gd name="connsiteX8" fmla="*/ 15901 w 28575"/>
              <a:gd name="connsiteY8" fmla="*/ 31909 h 3810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575" h="38100">
                <a:moveTo>
                  <a:pt x="15901" y="31909"/>
                </a:moveTo>
                <a:lnTo>
                  <a:pt x="15901" y="31909"/>
                </a:lnTo>
                <a:cubicBezTo>
                  <a:pt x="19711" y="31909"/>
                  <a:pt x="22568" y="28099"/>
                  <a:pt x="21616" y="25241"/>
                </a:cubicBezTo>
                <a:lnTo>
                  <a:pt x="18758" y="11906"/>
                </a:lnTo>
                <a:cubicBezTo>
                  <a:pt x="17806" y="9049"/>
                  <a:pt x="15901" y="7144"/>
                  <a:pt x="13043" y="7144"/>
                </a:cubicBezTo>
                <a:lnTo>
                  <a:pt x="13043" y="7144"/>
                </a:lnTo>
                <a:cubicBezTo>
                  <a:pt x="9233" y="7144"/>
                  <a:pt x="6376" y="10954"/>
                  <a:pt x="7328" y="13811"/>
                </a:cubicBezTo>
                <a:lnTo>
                  <a:pt x="10186" y="27146"/>
                </a:lnTo>
                <a:cubicBezTo>
                  <a:pt x="10186" y="30004"/>
                  <a:pt x="13043" y="31909"/>
                  <a:pt x="15901" y="31909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68" name="任意多边形: 形状 167" descr="0c3067a4-46fc-4af2-acb9-efe58e155916"/>
          <p:cNvSpPr/>
          <p:nvPr/>
        </p:nvSpPr>
        <p:spPr>
          <a:xfrm>
            <a:off x="6687835" y="4776243"/>
            <a:ext cx="36999" cy="49332"/>
          </a:xfrm>
          <a:custGeom>
            <a:gdLst>
              <a:gd name="connsiteX0" fmla="*/ 15901 w 28575"/>
              <a:gd name="connsiteY0" fmla="*/ 31909 h 38100"/>
              <a:gd name="connsiteX1" fmla="*/ 15901 w 28575"/>
              <a:gd name="connsiteY1" fmla="*/ 31909 h 38100"/>
              <a:gd name="connsiteX2" fmla="*/ 21616 w 28575"/>
              <a:gd name="connsiteY2" fmla="*/ 25241 h 38100"/>
              <a:gd name="connsiteX3" fmla="*/ 18758 w 28575"/>
              <a:gd name="connsiteY3" fmla="*/ 11906 h 38100"/>
              <a:gd name="connsiteX4" fmla="*/ 13043 w 28575"/>
              <a:gd name="connsiteY4" fmla="*/ 7144 h 38100"/>
              <a:gd name="connsiteX5" fmla="*/ 13043 w 28575"/>
              <a:gd name="connsiteY5" fmla="*/ 7144 h 38100"/>
              <a:gd name="connsiteX6" fmla="*/ 7328 w 28575"/>
              <a:gd name="connsiteY6" fmla="*/ 13811 h 38100"/>
              <a:gd name="connsiteX7" fmla="*/ 10186 w 28575"/>
              <a:gd name="connsiteY7" fmla="*/ 27146 h 38100"/>
              <a:gd name="connsiteX8" fmla="*/ 15901 w 28575"/>
              <a:gd name="connsiteY8" fmla="*/ 31909 h 3810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575" h="38100">
                <a:moveTo>
                  <a:pt x="15901" y="31909"/>
                </a:moveTo>
                <a:lnTo>
                  <a:pt x="15901" y="31909"/>
                </a:lnTo>
                <a:cubicBezTo>
                  <a:pt x="19711" y="31909"/>
                  <a:pt x="22568" y="28099"/>
                  <a:pt x="21616" y="25241"/>
                </a:cubicBezTo>
                <a:lnTo>
                  <a:pt x="18758" y="11906"/>
                </a:lnTo>
                <a:cubicBezTo>
                  <a:pt x="17806" y="9049"/>
                  <a:pt x="15901" y="7144"/>
                  <a:pt x="13043" y="7144"/>
                </a:cubicBezTo>
                <a:lnTo>
                  <a:pt x="13043" y="7144"/>
                </a:lnTo>
                <a:cubicBezTo>
                  <a:pt x="9233" y="7144"/>
                  <a:pt x="6376" y="10954"/>
                  <a:pt x="7328" y="13811"/>
                </a:cubicBezTo>
                <a:lnTo>
                  <a:pt x="10186" y="27146"/>
                </a:lnTo>
                <a:cubicBezTo>
                  <a:pt x="10186" y="30004"/>
                  <a:pt x="13043" y="31909"/>
                  <a:pt x="15901" y="31909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69" name="任意多边形: 形状 168" descr="8487926c-e0ab-438c-a2d5-ad05dcfa5bf9"/>
          <p:cNvSpPr/>
          <p:nvPr/>
        </p:nvSpPr>
        <p:spPr>
          <a:xfrm>
            <a:off x="6748217" y="4809254"/>
            <a:ext cx="61665" cy="61665"/>
          </a:xfrm>
          <a:custGeom>
            <a:gdLst>
              <a:gd name="connsiteX0" fmla="*/ 8319 w 47625"/>
              <a:gd name="connsiteY0" fmla="*/ 21654 h 47625"/>
              <a:gd name="connsiteX1" fmla="*/ 21654 w 47625"/>
              <a:gd name="connsiteY1" fmla="*/ 48324 h 47625"/>
              <a:gd name="connsiteX2" fmla="*/ 48324 w 47625"/>
              <a:gd name="connsiteY2" fmla="*/ 34989 h 47625"/>
              <a:gd name="connsiteX3" fmla="*/ 34989 w 47625"/>
              <a:gd name="connsiteY3" fmla="*/ 8319 h 47625"/>
              <a:gd name="connsiteX4" fmla="*/ 8319 w 47625"/>
              <a:gd name="connsiteY4" fmla="*/ 21654 h 47625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625" h="47625">
                <a:moveTo>
                  <a:pt x="8319" y="21654"/>
                </a:moveTo>
                <a:cubicBezTo>
                  <a:pt x="4509" y="33084"/>
                  <a:pt x="10224" y="44514"/>
                  <a:pt x="21654" y="48324"/>
                </a:cubicBezTo>
                <a:cubicBezTo>
                  <a:pt x="33084" y="52134"/>
                  <a:pt x="44514" y="46419"/>
                  <a:pt x="48324" y="34989"/>
                </a:cubicBezTo>
                <a:cubicBezTo>
                  <a:pt x="52134" y="23559"/>
                  <a:pt x="46419" y="12129"/>
                  <a:pt x="34989" y="8319"/>
                </a:cubicBezTo>
                <a:cubicBezTo>
                  <a:pt x="23559" y="4509"/>
                  <a:pt x="12129" y="10224"/>
                  <a:pt x="8319" y="21654"/>
                </a:cubicBezTo>
                <a:close/>
              </a:path>
            </a:pathLst>
          </a:custGeom>
          <a:solidFill>
            <a:srgbClr val="2747B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70" name="任意多边形: 形状 169" descr="8fef59a5-258c-4d37-9542-84df6b72866f"/>
          <p:cNvSpPr/>
          <p:nvPr/>
        </p:nvSpPr>
        <p:spPr>
          <a:xfrm>
            <a:off x="7172762" y="4158360"/>
            <a:ext cx="61665" cy="36999"/>
          </a:xfrm>
          <a:custGeom>
            <a:gdLst>
              <a:gd name="connsiteX0" fmla="*/ 45244 w 47625"/>
              <a:gd name="connsiteY0" fmla="*/ 7144 h 28575"/>
              <a:gd name="connsiteX1" fmla="*/ 26194 w 47625"/>
              <a:gd name="connsiteY1" fmla="*/ 23336 h 28575"/>
              <a:gd name="connsiteX2" fmla="*/ 7144 w 47625"/>
              <a:gd name="connsiteY2" fmla="*/ 7144 h 28575"/>
              <a:gd name="connsiteX3" fmla="*/ 45244 w 47625"/>
              <a:gd name="connsiteY3" fmla="*/ 7144 h 28575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625" h="28575">
                <a:moveTo>
                  <a:pt x="45244" y="7144"/>
                </a:moveTo>
                <a:cubicBezTo>
                  <a:pt x="43339" y="16669"/>
                  <a:pt x="35719" y="23336"/>
                  <a:pt x="26194" y="23336"/>
                </a:cubicBezTo>
                <a:cubicBezTo>
                  <a:pt x="16669" y="23336"/>
                  <a:pt x="8096" y="16669"/>
                  <a:pt x="7144" y="7144"/>
                </a:cubicBezTo>
                <a:lnTo>
                  <a:pt x="45244" y="7144"/>
                </a:lnTo>
                <a:close/>
              </a:path>
            </a:pathLst>
          </a:custGeom>
          <a:solidFill>
            <a:srgbClr val="FFFE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71" name="任意多边形: 形状 170" descr="175510fd-8ba8-4d48-ad3c-293becd1fa85"/>
          <p:cNvSpPr/>
          <p:nvPr/>
        </p:nvSpPr>
        <p:spPr>
          <a:xfrm>
            <a:off x="6847906" y="4392974"/>
            <a:ext cx="98664" cy="110997"/>
          </a:xfrm>
          <a:custGeom>
            <a:gdLst>
              <a:gd name="connsiteX0" fmla="*/ 50391 w 76200"/>
              <a:gd name="connsiteY0" fmla="*/ 81216 h 85725"/>
              <a:gd name="connsiteX1" fmla="*/ 73251 w 76200"/>
              <a:gd name="connsiteY1" fmla="*/ 68834 h 85725"/>
              <a:gd name="connsiteX2" fmla="*/ 64678 w 76200"/>
              <a:gd name="connsiteY2" fmla="*/ 12636 h 85725"/>
              <a:gd name="connsiteX3" fmla="*/ 38961 w 76200"/>
              <a:gd name="connsiteY3" fmla="*/ 7874 h 85725"/>
              <a:gd name="connsiteX4" fmla="*/ 7528 w 76200"/>
              <a:gd name="connsiteY4" fmla="*/ 50736 h 85725"/>
              <a:gd name="connsiteX5" fmla="*/ 50391 w 76200"/>
              <a:gd name="connsiteY5" fmla="*/ 81216 h 85725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6200" h="85725">
                <a:moveTo>
                  <a:pt x="50391" y="81216"/>
                </a:moveTo>
                <a:cubicBezTo>
                  <a:pt x="59916" y="79311"/>
                  <a:pt x="67536" y="75501"/>
                  <a:pt x="73251" y="68834"/>
                </a:cubicBezTo>
                <a:lnTo>
                  <a:pt x="64678" y="12636"/>
                </a:lnTo>
                <a:cubicBezTo>
                  <a:pt x="57058" y="7874"/>
                  <a:pt x="48486" y="5969"/>
                  <a:pt x="38961" y="7874"/>
                </a:cubicBezTo>
                <a:cubicBezTo>
                  <a:pt x="18006" y="10731"/>
                  <a:pt x="4671" y="30734"/>
                  <a:pt x="7528" y="50736"/>
                </a:cubicBezTo>
                <a:cubicBezTo>
                  <a:pt x="10386" y="70739"/>
                  <a:pt x="30388" y="84074"/>
                  <a:pt x="50391" y="81216"/>
                </a:cubicBezTo>
                <a:close/>
              </a:path>
            </a:pathLst>
          </a:custGeom>
          <a:solidFill>
            <a:srgbClr val="F99AB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72" name="任意多边形: 形状 171" descr="1f7f39cc-1ea8-4a05-94d3-21a0326a28fb"/>
          <p:cNvSpPr/>
          <p:nvPr/>
        </p:nvSpPr>
        <p:spPr>
          <a:xfrm>
            <a:off x="7187561" y="4250857"/>
            <a:ext cx="209661" cy="295992"/>
          </a:xfrm>
          <a:custGeom>
            <a:gdLst>
              <a:gd name="connsiteX0" fmla="*/ 145256 w 161925"/>
              <a:gd name="connsiteY0" fmla="*/ 194786 h 228600"/>
              <a:gd name="connsiteX1" fmla="*/ 157639 w 161925"/>
              <a:gd name="connsiteY1" fmla="*/ 184309 h 228600"/>
              <a:gd name="connsiteX2" fmla="*/ 159544 w 161925"/>
              <a:gd name="connsiteY2" fmla="*/ 167164 h 228600"/>
              <a:gd name="connsiteX3" fmla="*/ 110014 w 161925"/>
              <a:gd name="connsiteY3" fmla="*/ 7144 h 228600"/>
              <a:gd name="connsiteX4" fmla="*/ 68104 w 161925"/>
              <a:gd name="connsiteY4" fmla="*/ 20479 h 228600"/>
              <a:gd name="connsiteX5" fmla="*/ 110966 w 161925"/>
              <a:gd name="connsiteY5" fmla="*/ 158591 h 228600"/>
              <a:gd name="connsiteX6" fmla="*/ 7144 w 161925"/>
              <a:gd name="connsiteY6" fmla="*/ 187166 h 228600"/>
              <a:gd name="connsiteX7" fmla="*/ 18574 w 161925"/>
              <a:gd name="connsiteY7" fmla="*/ 229076 h 228600"/>
              <a:gd name="connsiteX8" fmla="*/ 144304 w 161925"/>
              <a:gd name="connsiteY8" fmla="*/ 194786 h 228600"/>
              <a:gd name="connsiteX9" fmla="*/ 145256 w 161925"/>
              <a:gd name="connsiteY9" fmla="*/ 194786 h 22860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1925" h="228600">
                <a:moveTo>
                  <a:pt x="145256" y="194786"/>
                </a:moveTo>
                <a:cubicBezTo>
                  <a:pt x="150019" y="192881"/>
                  <a:pt x="154781" y="189071"/>
                  <a:pt x="157639" y="184309"/>
                </a:cubicBezTo>
                <a:cubicBezTo>
                  <a:pt x="160496" y="179546"/>
                  <a:pt x="161449" y="172879"/>
                  <a:pt x="159544" y="167164"/>
                </a:cubicBezTo>
                <a:lnTo>
                  <a:pt x="110014" y="7144"/>
                </a:lnTo>
                <a:lnTo>
                  <a:pt x="68104" y="20479"/>
                </a:lnTo>
                <a:lnTo>
                  <a:pt x="110966" y="158591"/>
                </a:lnTo>
                <a:lnTo>
                  <a:pt x="7144" y="187166"/>
                </a:lnTo>
                <a:lnTo>
                  <a:pt x="18574" y="229076"/>
                </a:lnTo>
                <a:lnTo>
                  <a:pt x="144304" y="194786"/>
                </a:lnTo>
                <a:cubicBezTo>
                  <a:pt x="144304" y="194786"/>
                  <a:pt x="145256" y="194786"/>
                  <a:pt x="145256" y="194786"/>
                </a:cubicBezTo>
                <a:close/>
              </a:path>
            </a:pathLst>
          </a:custGeom>
          <a:solidFill>
            <a:srgbClr val="8EDEF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73" name="任意多边形: 形状 172" descr="dbbf384f-0668-4df7-8765-1b01bfd0654d"/>
          <p:cNvSpPr/>
          <p:nvPr/>
        </p:nvSpPr>
        <p:spPr>
          <a:xfrm>
            <a:off x="7325691" y="4275410"/>
            <a:ext cx="73998" cy="184995"/>
          </a:xfrm>
          <a:custGeom>
            <a:gdLst>
              <a:gd name="connsiteX0" fmla="*/ 8819 w 57150"/>
              <a:gd name="connsiteY0" fmla="*/ 10635 h 142875"/>
              <a:gd name="connsiteX1" fmla="*/ 15234 w 57150"/>
              <a:gd name="connsiteY1" fmla="*/ 8819 h 142875"/>
              <a:gd name="connsiteX2" fmla="*/ 52064 w 57150"/>
              <a:gd name="connsiteY2" fmla="*/ 138961 h 142875"/>
              <a:gd name="connsiteX3" fmla="*/ 45649 w 57150"/>
              <a:gd name="connsiteY3" fmla="*/ 140777 h 142875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150" h="142875">
                <a:moveTo>
                  <a:pt x="8819" y="10635"/>
                </a:moveTo>
                <a:lnTo>
                  <a:pt x="15234" y="8819"/>
                </a:lnTo>
                <a:lnTo>
                  <a:pt x="52064" y="138961"/>
                </a:lnTo>
                <a:lnTo>
                  <a:pt x="45649" y="140777"/>
                </a:lnTo>
                <a:close/>
              </a:path>
            </a:pathLst>
          </a:custGeom>
          <a:solidFill>
            <a:srgbClr val="61C8E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74" name="任意多边形: 形状 173" descr="7de92dc6-eb95-4477-9732-354dd1a62ae7"/>
          <p:cNvSpPr/>
          <p:nvPr/>
        </p:nvSpPr>
        <p:spPr>
          <a:xfrm>
            <a:off x="7270193" y="4297722"/>
            <a:ext cx="49332" cy="110997"/>
          </a:xfrm>
          <a:custGeom>
            <a:gdLst>
              <a:gd name="connsiteX0" fmla="*/ 36671 w 38100"/>
              <a:gd name="connsiteY0" fmla="*/ 84296 h 85725"/>
              <a:gd name="connsiteX1" fmla="*/ 14764 w 38100"/>
              <a:gd name="connsiteY1" fmla="*/ 7144 h 85725"/>
              <a:gd name="connsiteX2" fmla="*/ 7144 w 38100"/>
              <a:gd name="connsiteY2" fmla="*/ 8096 h 85725"/>
              <a:gd name="connsiteX3" fmla="*/ 29051 w 38100"/>
              <a:gd name="connsiteY3" fmla="*/ 85249 h 85725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100" h="85725">
                <a:moveTo>
                  <a:pt x="36671" y="84296"/>
                </a:moveTo>
                <a:lnTo>
                  <a:pt x="14764" y="7144"/>
                </a:lnTo>
                <a:lnTo>
                  <a:pt x="7144" y="8096"/>
                </a:lnTo>
                <a:lnTo>
                  <a:pt x="29051" y="85249"/>
                </a:lnTo>
                <a:close/>
              </a:path>
            </a:pathLst>
          </a:custGeom>
          <a:solidFill>
            <a:srgbClr val="61C8E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75" name="任意多边形: 形状 174" descr="3509bcc3-7cc8-49f7-a89d-732b46c41cc1"/>
          <p:cNvSpPr/>
          <p:nvPr/>
        </p:nvSpPr>
        <p:spPr>
          <a:xfrm>
            <a:off x="7119422" y="4463747"/>
            <a:ext cx="110997" cy="98664"/>
          </a:xfrm>
          <a:custGeom>
            <a:gdLst>
              <a:gd name="connsiteX0" fmla="*/ 7382 w 85725"/>
              <a:gd name="connsiteY0" fmla="*/ 38940 h 76200"/>
              <a:gd name="connsiteX1" fmla="*/ 13097 w 85725"/>
              <a:gd name="connsiteY1" fmla="*/ 64658 h 76200"/>
              <a:gd name="connsiteX2" fmla="*/ 70247 w 85725"/>
              <a:gd name="connsiteY2" fmla="*/ 72278 h 76200"/>
              <a:gd name="connsiteX3" fmla="*/ 82629 w 85725"/>
              <a:gd name="connsiteY3" fmla="*/ 49418 h 76200"/>
              <a:gd name="connsiteX4" fmla="*/ 50244 w 85725"/>
              <a:gd name="connsiteY4" fmla="*/ 7508 h 76200"/>
              <a:gd name="connsiteX5" fmla="*/ 7382 w 85725"/>
              <a:gd name="connsiteY5" fmla="*/ 38940 h 7620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5725" h="76200">
                <a:moveTo>
                  <a:pt x="7382" y="38940"/>
                </a:moveTo>
                <a:cubicBezTo>
                  <a:pt x="6429" y="48465"/>
                  <a:pt x="8334" y="57038"/>
                  <a:pt x="13097" y="64658"/>
                </a:cubicBezTo>
                <a:lnTo>
                  <a:pt x="70247" y="72278"/>
                </a:lnTo>
                <a:cubicBezTo>
                  <a:pt x="76914" y="66563"/>
                  <a:pt x="80724" y="58943"/>
                  <a:pt x="82629" y="49418"/>
                </a:cubicBezTo>
                <a:cubicBezTo>
                  <a:pt x="85487" y="28463"/>
                  <a:pt x="71199" y="10365"/>
                  <a:pt x="50244" y="7508"/>
                </a:cubicBezTo>
                <a:cubicBezTo>
                  <a:pt x="29289" y="4650"/>
                  <a:pt x="10239" y="18938"/>
                  <a:pt x="7382" y="38940"/>
                </a:cubicBezTo>
                <a:close/>
              </a:path>
            </a:pathLst>
          </a:custGeom>
          <a:solidFill>
            <a:srgbClr val="F99AB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76" name="任意多边形: 形状 175" descr="3fbea0e0-9a75-4181-b3f8-72cde6597dc5"/>
          <p:cNvSpPr/>
          <p:nvPr/>
        </p:nvSpPr>
        <p:spPr>
          <a:xfrm>
            <a:off x="6781806" y="4529583"/>
            <a:ext cx="480987" cy="36999"/>
          </a:xfrm>
          <a:custGeom>
            <a:gdLst>
              <a:gd name="connsiteX0" fmla="*/ 369094 w 371475"/>
              <a:gd name="connsiteY0" fmla="*/ 16669 h 28575"/>
              <a:gd name="connsiteX1" fmla="*/ 359569 w 371475"/>
              <a:gd name="connsiteY1" fmla="*/ 7144 h 28575"/>
              <a:gd name="connsiteX2" fmla="*/ 20479 w 371475"/>
              <a:gd name="connsiteY2" fmla="*/ 7144 h 28575"/>
              <a:gd name="connsiteX3" fmla="*/ 7144 w 371475"/>
              <a:gd name="connsiteY3" fmla="*/ 16669 h 28575"/>
              <a:gd name="connsiteX4" fmla="*/ 20479 w 371475"/>
              <a:gd name="connsiteY4" fmla="*/ 26194 h 28575"/>
              <a:gd name="connsiteX5" fmla="*/ 359569 w 371475"/>
              <a:gd name="connsiteY5" fmla="*/ 26194 h 28575"/>
              <a:gd name="connsiteX6" fmla="*/ 369094 w 371475"/>
              <a:gd name="connsiteY6" fmla="*/ 16669 h 28575"/>
              <a:gd name="connsiteX7" fmla="*/ 369094 w 371475"/>
              <a:gd name="connsiteY7" fmla="*/ 16669 h 28575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1475" h="28575">
                <a:moveTo>
                  <a:pt x="369094" y="16669"/>
                </a:moveTo>
                <a:cubicBezTo>
                  <a:pt x="369094" y="11906"/>
                  <a:pt x="365284" y="7144"/>
                  <a:pt x="359569" y="7144"/>
                </a:cubicBezTo>
                <a:lnTo>
                  <a:pt x="20479" y="7144"/>
                </a:lnTo>
                <a:cubicBezTo>
                  <a:pt x="13811" y="7144"/>
                  <a:pt x="7144" y="10954"/>
                  <a:pt x="7144" y="16669"/>
                </a:cubicBezTo>
                <a:cubicBezTo>
                  <a:pt x="7144" y="21431"/>
                  <a:pt x="12859" y="26194"/>
                  <a:pt x="20479" y="26194"/>
                </a:cubicBezTo>
                <a:lnTo>
                  <a:pt x="359569" y="26194"/>
                </a:lnTo>
                <a:cubicBezTo>
                  <a:pt x="365284" y="26194"/>
                  <a:pt x="369094" y="22384"/>
                  <a:pt x="369094" y="16669"/>
                </a:cubicBezTo>
                <a:lnTo>
                  <a:pt x="369094" y="16669"/>
                </a:lnTo>
                <a:close/>
              </a:path>
            </a:pathLst>
          </a:custGeom>
          <a:solidFill>
            <a:srgbClr val="121F5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77" name="任意多边形: 形状 176" descr="a3c17041-749d-4500-8d10-0314fcab5b71"/>
          <p:cNvSpPr/>
          <p:nvPr/>
        </p:nvSpPr>
        <p:spPr>
          <a:xfrm>
            <a:off x="7074097" y="4529583"/>
            <a:ext cx="209661" cy="36999"/>
          </a:xfrm>
          <a:custGeom>
            <a:gdLst>
              <a:gd name="connsiteX0" fmla="*/ 156686 w 161925"/>
              <a:gd name="connsiteY0" fmla="*/ 16669 h 28575"/>
              <a:gd name="connsiteX1" fmla="*/ 146209 w 161925"/>
              <a:gd name="connsiteY1" fmla="*/ 26194 h 28575"/>
              <a:gd name="connsiteX2" fmla="*/ 17621 w 161925"/>
              <a:gd name="connsiteY2" fmla="*/ 26194 h 28575"/>
              <a:gd name="connsiteX3" fmla="*/ 7144 w 161925"/>
              <a:gd name="connsiteY3" fmla="*/ 16669 h 28575"/>
              <a:gd name="connsiteX4" fmla="*/ 17621 w 161925"/>
              <a:gd name="connsiteY4" fmla="*/ 7144 h 28575"/>
              <a:gd name="connsiteX5" fmla="*/ 146209 w 161925"/>
              <a:gd name="connsiteY5" fmla="*/ 7144 h 28575"/>
              <a:gd name="connsiteX6" fmla="*/ 156686 w 161925"/>
              <a:gd name="connsiteY6" fmla="*/ 16669 h 28575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1925" h="28575">
                <a:moveTo>
                  <a:pt x="156686" y="16669"/>
                </a:moveTo>
                <a:cubicBezTo>
                  <a:pt x="156686" y="21431"/>
                  <a:pt x="151924" y="26194"/>
                  <a:pt x="146209" y="26194"/>
                </a:cubicBezTo>
                <a:lnTo>
                  <a:pt x="17621" y="26194"/>
                </a:lnTo>
                <a:cubicBezTo>
                  <a:pt x="11906" y="26194"/>
                  <a:pt x="7144" y="22384"/>
                  <a:pt x="7144" y="16669"/>
                </a:cubicBezTo>
                <a:cubicBezTo>
                  <a:pt x="7144" y="11906"/>
                  <a:pt x="11906" y="7144"/>
                  <a:pt x="17621" y="7144"/>
                </a:cubicBezTo>
                <a:lnTo>
                  <a:pt x="146209" y="7144"/>
                </a:lnTo>
                <a:cubicBezTo>
                  <a:pt x="152876" y="7144"/>
                  <a:pt x="156686" y="11906"/>
                  <a:pt x="156686" y="16669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78" name="任意多边形: 形状 177" descr="ad98eb0d-7228-4714-87f0-bb91541db838"/>
          <p:cNvSpPr/>
          <p:nvPr/>
        </p:nvSpPr>
        <p:spPr>
          <a:xfrm>
            <a:off x="6783038" y="4285271"/>
            <a:ext cx="345324" cy="271326"/>
          </a:xfrm>
          <a:custGeom>
            <a:gdLst>
              <a:gd name="connsiteX0" fmla="*/ 7144 w 266700"/>
              <a:gd name="connsiteY0" fmla="*/ 20570 h 209550"/>
              <a:gd name="connsiteX1" fmla="*/ 7144 w 266700"/>
              <a:gd name="connsiteY1" fmla="*/ 192020 h 209550"/>
              <a:gd name="connsiteX2" fmla="*/ 20479 w 266700"/>
              <a:gd name="connsiteY2" fmla="*/ 206307 h 209550"/>
              <a:gd name="connsiteX3" fmla="*/ 246221 w 266700"/>
              <a:gd name="connsiteY3" fmla="*/ 206307 h 209550"/>
              <a:gd name="connsiteX4" fmla="*/ 259556 w 266700"/>
              <a:gd name="connsiteY4" fmla="*/ 192020 h 209550"/>
              <a:gd name="connsiteX5" fmla="*/ 259556 w 266700"/>
              <a:gd name="connsiteY5" fmla="*/ 20570 h 209550"/>
              <a:gd name="connsiteX6" fmla="*/ 246221 w 266700"/>
              <a:gd name="connsiteY6" fmla="*/ 7235 h 209550"/>
              <a:gd name="connsiteX7" fmla="*/ 21431 w 266700"/>
              <a:gd name="connsiteY7" fmla="*/ 7235 h 209550"/>
              <a:gd name="connsiteX8" fmla="*/ 7144 w 266700"/>
              <a:gd name="connsiteY8" fmla="*/ 20570 h 20955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6700" h="209550">
                <a:moveTo>
                  <a:pt x="7144" y="20570"/>
                </a:moveTo>
                <a:lnTo>
                  <a:pt x="7144" y="192020"/>
                </a:lnTo>
                <a:cubicBezTo>
                  <a:pt x="7144" y="199640"/>
                  <a:pt x="12859" y="206307"/>
                  <a:pt x="20479" y="206307"/>
                </a:cubicBezTo>
                <a:lnTo>
                  <a:pt x="246221" y="206307"/>
                </a:lnTo>
                <a:cubicBezTo>
                  <a:pt x="253841" y="206307"/>
                  <a:pt x="259556" y="200592"/>
                  <a:pt x="259556" y="192020"/>
                </a:cubicBezTo>
                <a:lnTo>
                  <a:pt x="259556" y="20570"/>
                </a:lnTo>
                <a:cubicBezTo>
                  <a:pt x="259556" y="12950"/>
                  <a:pt x="252889" y="7235"/>
                  <a:pt x="246221" y="7235"/>
                </a:cubicBezTo>
                <a:lnTo>
                  <a:pt x="21431" y="7235"/>
                </a:lnTo>
                <a:cubicBezTo>
                  <a:pt x="13811" y="6282"/>
                  <a:pt x="7144" y="12950"/>
                  <a:pt x="7144" y="20570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79" name="任意多边形: 形状 178" descr="c5cca96f-e7ff-487b-8687-5f7ffbcfc80c"/>
          <p:cNvSpPr/>
          <p:nvPr/>
        </p:nvSpPr>
        <p:spPr>
          <a:xfrm>
            <a:off x="6769473" y="4285271"/>
            <a:ext cx="345324" cy="271326"/>
          </a:xfrm>
          <a:custGeom>
            <a:gdLst>
              <a:gd name="connsiteX0" fmla="*/ 7144 w 266700"/>
              <a:gd name="connsiteY0" fmla="*/ 20570 h 209550"/>
              <a:gd name="connsiteX1" fmla="*/ 7144 w 266700"/>
              <a:gd name="connsiteY1" fmla="*/ 192020 h 209550"/>
              <a:gd name="connsiteX2" fmla="*/ 20479 w 266700"/>
              <a:gd name="connsiteY2" fmla="*/ 206307 h 209550"/>
              <a:gd name="connsiteX3" fmla="*/ 246221 w 266700"/>
              <a:gd name="connsiteY3" fmla="*/ 206307 h 209550"/>
              <a:gd name="connsiteX4" fmla="*/ 259556 w 266700"/>
              <a:gd name="connsiteY4" fmla="*/ 192020 h 209550"/>
              <a:gd name="connsiteX5" fmla="*/ 259556 w 266700"/>
              <a:gd name="connsiteY5" fmla="*/ 20570 h 209550"/>
              <a:gd name="connsiteX6" fmla="*/ 246221 w 266700"/>
              <a:gd name="connsiteY6" fmla="*/ 7235 h 209550"/>
              <a:gd name="connsiteX7" fmla="*/ 20479 w 266700"/>
              <a:gd name="connsiteY7" fmla="*/ 7235 h 209550"/>
              <a:gd name="connsiteX8" fmla="*/ 7144 w 266700"/>
              <a:gd name="connsiteY8" fmla="*/ 20570 h 20955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6700" h="209550">
                <a:moveTo>
                  <a:pt x="7144" y="20570"/>
                </a:moveTo>
                <a:lnTo>
                  <a:pt x="7144" y="192020"/>
                </a:lnTo>
                <a:cubicBezTo>
                  <a:pt x="7144" y="199640"/>
                  <a:pt x="12859" y="206307"/>
                  <a:pt x="20479" y="206307"/>
                </a:cubicBezTo>
                <a:lnTo>
                  <a:pt x="246221" y="206307"/>
                </a:lnTo>
                <a:cubicBezTo>
                  <a:pt x="253841" y="206307"/>
                  <a:pt x="259556" y="200592"/>
                  <a:pt x="259556" y="192020"/>
                </a:cubicBezTo>
                <a:lnTo>
                  <a:pt x="259556" y="20570"/>
                </a:lnTo>
                <a:cubicBezTo>
                  <a:pt x="259556" y="12950"/>
                  <a:pt x="253841" y="7235"/>
                  <a:pt x="246221" y="7235"/>
                </a:cubicBezTo>
                <a:lnTo>
                  <a:pt x="20479" y="7235"/>
                </a:lnTo>
                <a:cubicBezTo>
                  <a:pt x="12859" y="6282"/>
                  <a:pt x="7144" y="12950"/>
                  <a:pt x="7144" y="20570"/>
                </a:cubicBezTo>
                <a:close/>
              </a:path>
            </a:pathLst>
          </a:custGeom>
          <a:solidFill>
            <a:srgbClr val="2143A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80" name="任意多边形: 形状 179" descr="ca267f37-ad64-4ae4-a27d-8f1e58edd9b4"/>
          <p:cNvSpPr/>
          <p:nvPr/>
        </p:nvSpPr>
        <p:spPr>
          <a:xfrm>
            <a:off x="6885403" y="4395154"/>
            <a:ext cx="110997" cy="49332"/>
          </a:xfrm>
          <a:custGeom>
            <a:gdLst>
              <a:gd name="connsiteX0" fmla="*/ 81439 w 85725"/>
              <a:gd name="connsiteY0" fmla="*/ 21431 h 38100"/>
              <a:gd name="connsiteX1" fmla="*/ 81439 w 85725"/>
              <a:gd name="connsiteY1" fmla="*/ 21431 h 38100"/>
              <a:gd name="connsiteX2" fmla="*/ 67151 w 85725"/>
              <a:gd name="connsiteY2" fmla="*/ 7144 h 38100"/>
              <a:gd name="connsiteX3" fmla="*/ 21431 w 85725"/>
              <a:gd name="connsiteY3" fmla="*/ 7144 h 38100"/>
              <a:gd name="connsiteX4" fmla="*/ 7144 w 85725"/>
              <a:gd name="connsiteY4" fmla="*/ 21431 h 38100"/>
              <a:gd name="connsiteX5" fmla="*/ 7144 w 85725"/>
              <a:gd name="connsiteY5" fmla="*/ 21431 h 38100"/>
              <a:gd name="connsiteX6" fmla="*/ 21431 w 85725"/>
              <a:gd name="connsiteY6" fmla="*/ 35719 h 38100"/>
              <a:gd name="connsiteX7" fmla="*/ 67151 w 85725"/>
              <a:gd name="connsiteY7" fmla="*/ 35719 h 38100"/>
              <a:gd name="connsiteX8" fmla="*/ 81439 w 85725"/>
              <a:gd name="connsiteY8" fmla="*/ 21431 h 3810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5725" h="38100">
                <a:moveTo>
                  <a:pt x="81439" y="21431"/>
                </a:moveTo>
                <a:lnTo>
                  <a:pt x="81439" y="21431"/>
                </a:lnTo>
                <a:cubicBezTo>
                  <a:pt x="81439" y="13811"/>
                  <a:pt x="74771" y="7144"/>
                  <a:pt x="67151" y="7144"/>
                </a:cubicBezTo>
                <a:lnTo>
                  <a:pt x="21431" y="7144"/>
                </a:lnTo>
                <a:cubicBezTo>
                  <a:pt x="13811" y="7144"/>
                  <a:pt x="7144" y="13811"/>
                  <a:pt x="7144" y="21431"/>
                </a:cubicBezTo>
                <a:lnTo>
                  <a:pt x="7144" y="21431"/>
                </a:lnTo>
                <a:cubicBezTo>
                  <a:pt x="7144" y="29051"/>
                  <a:pt x="13811" y="35719"/>
                  <a:pt x="21431" y="35719"/>
                </a:cubicBezTo>
                <a:lnTo>
                  <a:pt x="67151" y="35719"/>
                </a:lnTo>
                <a:cubicBezTo>
                  <a:pt x="74771" y="35719"/>
                  <a:pt x="81439" y="29051"/>
                  <a:pt x="81439" y="21431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81" name="任意多边形: 形状 180" descr="afce5676-66f4-41b9-a33c-12b424cf0b24"/>
          <p:cNvSpPr/>
          <p:nvPr/>
        </p:nvSpPr>
        <p:spPr>
          <a:xfrm>
            <a:off x="9737126" y="5206666"/>
            <a:ext cx="295992" cy="308325"/>
          </a:xfrm>
          <a:custGeom>
            <a:gdLst>
              <a:gd name="connsiteX0" fmla="*/ 18318 w 228600"/>
              <a:gd name="connsiteY0" fmla="*/ 205264 h 238125"/>
              <a:gd name="connsiteX1" fmla="*/ 14508 w 228600"/>
              <a:gd name="connsiteY1" fmla="*/ 156686 h 238125"/>
              <a:gd name="connsiteX2" fmla="*/ 17365 w 228600"/>
              <a:gd name="connsiteY2" fmla="*/ 68104 h 238125"/>
              <a:gd name="connsiteX3" fmla="*/ 64990 w 228600"/>
              <a:gd name="connsiteY3" fmla="*/ 14764 h 238125"/>
              <a:gd name="connsiteX4" fmla="*/ 110710 w 228600"/>
              <a:gd name="connsiteY4" fmla="*/ 7144 h 238125"/>
              <a:gd name="connsiteX5" fmla="*/ 175480 w 228600"/>
              <a:gd name="connsiteY5" fmla="*/ 23336 h 238125"/>
              <a:gd name="connsiteX6" fmla="*/ 205008 w 228600"/>
              <a:gd name="connsiteY6" fmla="*/ 67151 h 238125"/>
              <a:gd name="connsiteX7" fmla="*/ 204055 w 228600"/>
              <a:gd name="connsiteY7" fmla="*/ 115729 h 238125"/>
              <a:gd name="connsiteX8" fmla="*/ 205008 w 228600"/>
              <a:gd name="connsiteY8" fmla="*/ 205264 h 238125"/>
              <a:gd name="connsiteX9" fmla="*/ 161193 w 228600"/>
              <a:gd name="connsiteY9" fmla="*/ 219551 h 238125"/>
              <a:gd name="connsiteX10" fmla="*/ 18318 w 228600"/>
              <a:gd name="connsiteY10" fmla="*/ 205264 h 238125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8600" h="238125">
                <a:moveTo>
                  <a:pt x="18318" y="205264"/>
                </a:moveTo>
                <a:cubicBezTo>
                  <a:pt x="10698" y="194786"/>
                  <a:pt x="21175" y="177641"/>
                  <a:pt x="14508" y="156686"/>
                </a:cubicBezTo>
                <a:cubicBezTo>
                  <a:pt x="-3590" y="94774"/>
                  <a:pt x="17365" y="68104"/>
                  <a:pt x="17365" y="68104"/>
                </a:cubicBezTo>
                <a:cubicBezTo>
                  <a:pt x="17365" y="45244"/>
                  <a:pt x="36415" y="25241"/>
                  <a:pt x="64990" y="14764"/>
                </a:cubicBezTo>
                <a:cubicBezTo>
                  <a:pt x="78325" y="10001"/>
                  <a:pt x="93565" y="7144"/>
                  <a:pt x="110710" y="7144"/>
                </a:cubicBezTo>
                <a:cubicBezTo>
                  <a:pt x="135475" y="7144"/>
                  <a:pt x="158335" y="12859"/>
                  <a:pt x="175480" y="23336"/>
                </a:cubicBezTo>
                <a:cubicBezTo>
                  <a:pt x="193578" y="33814"/>
                  <a:pt x="206913" y="50006"/>
                  <a:pt x="205008" y="67151"/>
                </a:cubicBezTo>
                <a:cubicBezTo>
                  <a:pt x="204055" y="79534"/>
                  <a:pt x="190720" y="95726"/>
                  <a:pt x="204055" y="115729"/>
                </a:cubicBezTo>
                <a:cubicBezTo>
                  <a:pt x="237393" y="166211"/>
                  <a:pt x="223105" y="195739"/>
                  <a:pt x="205008" y="205264"/>
                </a:cubicBezTo>
                <a:cubicBezTo>
                  <a:pt x="188815" y="213836"/>
                  <a:pt x="170718" y="214789"/>
                  <a:pt x="161193" y="219551"/>
                </a:cubicBezTo>
                <a:cubicBezTo>
                  <a:pt x="113568" y="247174"/>
                  <a:pt x="44035" y="241459"/>
                  <a:pt x="18318" y="205264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82" name="任意多边形: 形状 181" descr="9e513c90-d2bc-4f40-b2be-8a904ce86d7b"/>
          <p:cNvSpPr/>
          <p:nvPr/>
        </p:nvSpPr>
        <p:spPr>
          <a:xfrm>
            <a:off x="9492126" y="5533373"/>
            <a:ext cx="332991" cy="234327"/>
          </a:xfrm>
          <a:custGeom>
            <a:gdLst>
              <a:gd name="connsiteX0" fmla="*/ 55136 w 257175"/>
              <a:gd name="connsiteY0" fmla="*/ 179637 h 180975"/>
              <a:gd name="connsiteX1" fmla="*/ 19893 w 257175"/>
              <a:gd name="connsiteY1" fmla="*/ 173922 h 180975"/>
              <a:gd name="connsiteX2" fmla="*/ 7511 w 257175"/>
              <a:gd name="connsiteY2" fmla="*/ 153919 h 180975"/>
              <a:gd name="connsiteX3" fmla="*/ 27513 w 257175"/>
              <a:gd name="connsiteY3" fmla="*/ 141537 h 180975"/>
              <a:gd name="connsiteX4" fmla="*/ 162768 w 257175"/>
              <a:gd name="connsiteY4" fmla="*/ 125344 h 180975"/>
              <a:gd name="connsiteX5" fmla="*/ 224681 w 257175"/>
              <a:gd name="connsiteY5" fmla="*/ 21522 h 180975"/>
              <a:gd name="connsiteX6" fmla="*/ 242778 w 257175"/>
              <a:gd name="connsiteY6" fmla="*/ 7235 h 180975"/>
              <a:gd name="connsiteX7" fmla="*/ 257066 w 257175"/>
              <a:gd name="connsiteY7" fmla="*/ 25332 h 180975"/>
              <a:gd name="connsiteX8" fmla="*/ 181818 w 257175"/>
              <a:gd name="connsiteY8" fmla="*/ 152014 h 180975"/>
              <a:gd name="connsiteX9" fmla="*/ 55136 w 257175"/>
              <a:gd name="connsiteY9" fmla="*/ 179637 h 180975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57175" h="180975">
                <a:moveTo>
                  <a:pt x="55136" y="179637"/>
                </a:moveTo>
                <a:cubicBezTo>
                  <a:pt x="43706" y="178685"/>
                  <a:pt x="32276" y="176779"/>
                  <a:pt x="19893" y="173922"/>
                </a:cubicBezTo>
                <a:cubicBezTo>
                  <a:pt x="11321" y="172017"/>
                  <a:pt x="5606" y="163444"/>
                  <a:pt x="7511" y="153919"/>
                </a:cubicBezTo>
                <a:cubicBezTo>
                  <a:pt x="9416" y="145347"/>
                  <a:pt x="17988" y="139632"/>
                  <a:pt x="27513" y="141537"/>
                </a:cubicBezTo>
                <a:cubicBezTo>
                  <a:pt x="82758" y="154872"/>
                  <a:pt x="128478" y="149157"/>
                  <a:pt x="162768" y="125344"/>
                </a:cubicBezTo>
                <a:cubicBezTo>
                  <a:pt x="215156" y="89149"/>
                  <a:pt x="224681" y="22474"/>
                  <a:pt x="224681" y="21522"/>
                </a:cubicBezTo>
                <a:cubicBezTo>
                  <a:pt x="225633" y="12949"/>
                  <a:pt x="234206" y="6282"/>
                  <a:pt x="242778" y="7235"/>
                </a:cubicBezTo>
                <a:cubicBezTo>
                  <a:pt x="251351" y="8187"/>
                  <a:pt x="258018" y="16760"/>
                  <a:pt x="257066" y="25332"/>
                </a:cubicBezTo>
                <a:cubicBezTo>
                  <a:pt x="257066" y="29142"/>
                  <a:pt x="245636" y="107247"/>
                  <a:pt x="181818" y="152014"/>
                </a:cubicBezTo>
                <a:cubicBezTo>
                  <a:pt x="147528" y="175827"/>
                  <a:pt x="105618" y="185352"/>
                  <a:pt x="55136" y="179637"/>
                </a:cubicBezTo>
                <a:close/>
              </a:path>
            </a:pathLst>
          </a:custGeom>
          <a:solidFill>
            <a:srgbClr val="F99AB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83" name="任意多边形: 形状 182" descr="3181c0ac-7099-4f8c-ae40-0a47782fa253"/>
          <p:cNvSpPr/>
          <p:nvPr/>
        </p:nvSpPr>
        <p:spPr>
          <a:xfrm>
            <a:off x="9754061" y="5521157"/>
            <a:ext cx="86331" cy="110997"/>
          </a:xfrm>
          <a:custGeom>
            <a:gdLst>
              <a:gd name="connsiteX0" fmla="*/ 15716 w 66675"/>
              <a:gd name="connsiteY0" fmla="*/ 55721 h 85725"/>
              <a:gd name="connsiteX1" fmla="*/ 7144 w 66675"/>
              <a:gd name="connsiteY1" fmla="*/ 56674 h 85725"/>
              <a:gd name="connsiteX2" fmla="*/ 14764 w 66675"/>
              <a:gd name="connsiteY2" fmla="*/ 30004 h 85725"/>
              <a:gd name="connsiteX3" fmla="*/ 40481 w 66675"/>
              <a:gd name="connsiteY3" fmla="*/ 7144 h 85725"/>
              <a:gd name="connsiteX4" fmla="*/ 43339 w 66675"/>
              <a:gd name="connsiteY4" fmla="*/ 7144 h 85725"/>
              <a:gd name="connsiteX5" fmla="*/ 65246 w 66675"/>
              <a:gd name="connsiteY5" fmla="*/ 35719 h 85725"/>
              <a:gd name="connsiteX6" fmla="*/ 52864 w 66675"/>
              <a:gd name="connsiteY6" fmla="*/ 80486 h 85725"/>
              <a:gd name="connsiteX7" fmla="*/ 15716 w 66675"/>
              <a:gd name="connsiteY7" fmla="*/ 55721 h 85725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675" h="85725">
                <a:moveTo>
                  <a:pt x="15716" y="55721"/>
                </a:moveTo>
                <a:cubicBezTo>
                  <a:pt x="12859" y="55721"/>
                  <a:pt x="9049" y="55721"/>
                  <a:pt x="7144" y="56674"/>
                </a:cubicBezTo>
                <a:cubicBezTo>
                  <a:pt x="12859" y="41434"/>
                  <a:pt x="14764" y="30004"/>
                  <a:pt x="14764" y="30004"/>
                </a:cubicBezTo>
                <a:cubicBezTo>
                  <a:pt x="16669" y="17621"/>
                  <a:pt x="27146" y="7144"/>
                  <a:pt x="40481" y="7144"/>
                </a:cubicBezTo>
                <a:cubicBezTo>
                  <a:pt x="41434" y="7144"/>
                  <a:pt x="42386" y="7144"/>
                  <a:pt x="43339" y="7144"/>
                </a:cubicBezTo>
                <a:cubicBezTo>
                  <a:pt x="57626" y="9049"/>
                  <a:pt x="67151" y="22384"/>
                  <a:pt x="65246" y="35719"/>
                </a:cubicBezTo>
                <a:cubicBezTo>
                  <a:pt x="65246" y="37624"/>
                  <a:pt x="62389" y="56674"/>
                  <a:pt x="52864" y="80486"/>
                </a:cubicBezTo>
                <a:cubicBezTo>
                  <a:pt x="47149" y="67151"/>
                  <a:pt x="34766" y="55721"/>
                  <a:pt x="15716" y="55721"/>
                </a:cubicBezTo>
                <a:close/>
              </a:path>
            </a:pathLst>
          </a:custGeom>
          <a:solidFill>
            <a:srgbClr val="121F5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84" name="任意多边形: 形状 183" descr="19b9d494-9cb0-48b6-a4b3-9003736a935a"/>
          <p:cNvSpPr/>
          <p:nvPr/>
        </p:nvSpPr>
        <p:spPr>
          <a:xfrm>
            <a:off x="9791517" y="5506241"/>
            <a:ext cx="123330" cy="73998"/>
          </a:xfrm>
          <a:custGeom>
            <a:gdLst>
              <a:gd name="connsiteX0" fmla="*/ 17268 w 95250"/>
              <a:gd name="connsiteY0" fmla="*/ 53907 h 57150"/>
              <a:gd name="connsiteX1" fmla="*/ 12505 w 95250"/>
              <a:gd name="connsiteY1" fmla="*/ 25332 h 57150"/>
              <a:gd name="connsiteX2" fmla="*/ 53463 w 95250"/>
              <a:gd name="connsiteY2" fmla="*/ 7234 h 57150"/>
              <a:gd name="connsiteX3" fmla="*/ 57273 w 95250"/>
              <a:gd name="connsiteY3" fmla="*/ 7234 h 57150"/>
              <a:gd name="connsiteX4" fmla="*/ 93468 w 95250"/>
              <a:gd name="connsiteY4" fmla="*/ 23427 h 57150"/>
              <a:gd name="connsiteX5" fmla="*/ 17268 w 95250"/>
              <a:gd name="connsiteY5" fmla="*/ 53907 h 5715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5250" h="57150">
                <a:moveTo>
                  <a:pt x="17268" y="53907"/>
                </a:moveTo>
                <a:cubicBezTo>
                  <a:pt x="8695" y="50096"/>
                  <a:pt x="2028" y="36762"/>
                  <a:pt x="12505" y="25332"/>
                </a:cubicBezTo>
                <a:cubicBezTo>
                  <a:pt x="22030" y="13902"/>
                  <a:pt x="37270" y="7234"/>
                  <a:pt x="53463" y="7234"/>
                </a:cubicBezTo>
                <a:lnTo>
                  <a:pt x="57273" y="7234"/>
                </a:lnTo>
                <a:cubicBezTo>
                  <a:pt x="71560" y="6282"/>
                  <a:pt x="84895" y="12949"/>
                  <a:pt x="93468" y="23427"/>
                </a:cubicBezTo>
                <a:cubicBezTo>
                  <a:pt x="86800" y="43429"/>
                  <a:pt x="40128" y="62479"/>
                  <a:pt x="17268" y="53907"/>
                </a:cubicBezTo>
                <a:close/>
              </a:path>
            </a:pathLst>
          </a:custGeom>
          <a:solidFill>
            <a:srgbClr val="F99AB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85" name="任意多边形: 形状 184" descr="25008af8-5731-432b-9dfd-949ab655e83d"/>
          <p:cNvSpPr/>
          <p:nvPr/>
        </p:nvSpPr>
        <p:spPr>
          <a:xfrm>
            <a:off x="9839158" y="5452092"/>
            <a:ext cx="49332" cy="86331"/>
          </a:xfrm>
          <a:custGeom>
            <a:gdLst>
              <a:gd name="connsiteX0" fmla="*/ 8096 w 38100"/>
              <a:gd name="connsiteY0" fmla="*/ 15716 h 66675"/>
              <a:gd name="connsiteX1" fmla="*/ 8096 w 38100"/>
              <a:gd name="connsiteY1" fmla="*/ 33814 h 66675"/>
              <a:gd name="connsiteX2" fmla="*/ 7144 w 38100"/>
              <a:gd name="connsiteY2" fmla="*/ 68104 h 66675"/>
              <a:gd name="connsiteX3" fmla="*/ 33814 w 38100"/>
              <a:gd name="connsiteY3" fmla="*/ 68104 h 66675"/>
              <a:gd name="connsiteX4" fmla="*/ 34766 w 38100"/>
              <a:gd name="connsiteY4" fmla="*/ 24289 h 66675"/>
              <a:gd name="connsiteX5" fmla="*/ 34766 w 38100"/>
              <a:gd name="connsiteY5" fmla="*/ 7144 h 66675"/>
              <a:gd name="connsiteX6" fmla="*/ 8096 w 38100"/>
              <a:gd name="connsiteY6" fmla="*/ 15716 h 66675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100" h="66675">
                <a:moveTo>
                  <a:pt x="8096" y="15716"/>
                </a:moveTo>
                <a:lnTo>
                  <a:pt x="8096" y="33814"/>
                </a:lnTo>
                <a:lnTo>
                  <a:pt x="7144" y="68104"/>
                </a:lnTo>
                <a:lnTo>
                  <a:pt x="33814" y="68104"/>
                </a:lnTo>
                <a:lnTo>
                  <a:pt x="34766" y="24289"/>
                </a:lnTo>
                <a:lnTo>
                  <a:pt x="34766" y="7144"/>
                </a:lnTo>
                <a:cubicBezTo>
                  <a:pt x="26194" y="12859"/>
                  <a:pt x="17621" y="15716"/>
                  <a:pt x="8096" y="15716"/>
                </a:cubicBezTo>
                <a:close/>
              </a:path>
            </a:pathLst>
          </a:custGeom>
          <a:solidFill>
            <a:srgbClr val="F99AB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86" name="任意多边形: 形状 185" descr="3502e74c-fbb0-46d9-b252-f93fe5ead53b"/>
          <p:cNvSpPr/>
          <p:nvPr/>
        </p:nvSpPr>
        <p:spPr>
          <a:xfrm>
            <a:off x="9840392" y="5459492"/>
            <a:ext cx="49332" cy="49332"/>
          </a:xfrm>
          <a:custGeom>
            <a:gdLst>
              <a:gd name="connsiteX0" fmla="*/ 7144 w 38100"/>
              <a:gd name="connsiteY0" fmla="*/ 14764 h 38100"/>
              <a:gd name="connsiteX1" fmla="*/ 7144 w 38100"/>
              <a:gd name="connsiteY1" fmla="*/ 32861 h 38100"/>
              <a:gd name="connsiteX2" fmla="*/ 33814 w 38100"/>
              <a:gd name="connsiteY2" fmla="*/ 20479 h 38100"/>
              <a:gd name="connsiteX3" fmla="*/ 33814 w 38100"/>
              <a:gd name="connsiteY3" fmla="*/ 7144 h 38100"/>
              <a:gd name="connsiteX4" fmla="*/ 7144 w 38100"/>
              <a:gd name="connsiteY4" fmla="*/ 14764 h 3810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00" h="38100">
                <a:moveTo>
                  <a:pt x="7144" y="14764"/>
                </a:moveTo>
                <a:lnTo>
                  <a:pt x="7144" y="32861"/>
                </a:lnTo>
                <a:cubicBezTo>
                  <a:pt x="16669" y="30956"/>
                  <a:pt x="28099" y="27146"/>
                  <a:pt x="33814" y="20479"/>
                </a:cubicBezTo>
                <a:lnTo>
                  <a:pt x="33814" y="7144"/>
                </a:lnTo>
                <a:cubicBezTo>
                  <a:pt x="25241" y="11906"/>
                  <a:pt x="16669" y="14764"/>
                  <a:pt x="7144" y="14764"/>
                </a:cubicBezTo>
                <a:close/>
              </a:path>
            </a:pathLst>
          </a:custGeom>
          <a:solidFill>
            <a:srgbClr val="F99AB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87" name="任意多边形: 形状 186" descr="1f3a2d1b-3068-489c-9847-8a8e659e5013"/>
          <p:cNvSpPr/>
          <p:nvPr/>
        </p:nvSpPr>
        <p:spPr>
          <a:xfrm>
            <a:off x="9747893" y="5242431"/>
            <a:ext cx="209661" cy="246660"/>
          </a:xfrm>
          <a:custGeom>
            <a:gdLst>
              <a:gd name="connsiteX0" fmla="*/ 85249 w 161925"/>
              <a:gd name="connsiteY0" fmla="*/ 191929 h 190500"/>
              <a:gd name="connsiteX1" fmla="*/ 85249 w 161925"/>
              <a:gd name="connsiteY1" fmla="*/ 191929 h 190500"/>
              <a:gd name="connsiteX2" fmla="*/ 146209 w 161925"/>
              <a:gd name="connsiteY2" fmla="*/ 160496 h 190500"/>
              <a:gd name="connsiteX3" fmla="*/ 161449 w 161925"/>
              <a:gd name="connsiteY3" fmla="*/ 113824 h 190500"/>
              <a:gd name="connsiteX4" fmla="*/ 161449 w 161925"/>
              <a:gd name="connsiteY4" fmla="*/ 83344 h 190500"/>
              <a:gd name="connsiteX5" fmla="*/ 136684 w 161925"/>
              <a:gd name="connsiteY5" fmla="*/ 28099 h 190500"/>
              <a:gd name="connsiteX6" fmla="*/ 83344 w 161925"/>
              <a:gd name="connsiteY6" fmla="*/ 7144 h 190500"/>
              <a:gd name="connsiteX7" fmla="*/ 83344 w 161925"/>
              <a:gd name="connsiteY7" fmla="*/ 7144 h 190500"/>
              <a:gd name="connsiteX8" fmla="*/ 46196 w 161925"/>
              <a:gd name="connsiteY8" fmla="*/ 17621 h 190500"/>
              <a:gd name="connsiteX9" fmla="*/ 7144 w 161925"/>
              <a:gd name="connsiteY9" fmla="*/ 85249 h 190500"/>
              <a:gd name="connsiteX10" fmla="*/ 7144 w 161925"/>
              <a:gd name="connsiteY10" fmla="*/ 115729 h 190500"/>
              <a:gd name="connsiteX11" fmla="*/ 45244 w 161925"/>
              <a:gd name="connsiteY11" fmla="*/ 181451 h 190500"/>
              <a:gd name="connsiteX12" fmla="*/ 85249 w 161925"/>
              <a:gd name="connsiteY12" fmla="*/ 191929 h 19050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1925" h="190500">
                <a:moveTo>
                  <a:pt x="85249" y="191929"/>
                </a:moveTo>
                <a:lnTo>
                  <a:pt x="85249" y="191929"/>
                </a:lnTo>
                <a:cubicBezTo>
                  <a:pt x="110014" y="191929"/>
                  <a:pt x="132874" y="179546"/>
                  <a:pt x="146209" y="160496"/>
                </a:cubicBezTo>
                <a:cubicBezTo>
                  <a:pt x="155734" y="147161"/>
                  <a:pt x="161449" y="130969"/>
                  <a:pt x="161449" y="113824"/>
                </a:cubicBezTo>
                <a:lnTo>
                  <a:pt x="161449" y="83344"/>
                </a:lnTo>
                <a:cubicBezTo>
                  <a:pt x="161449" y="61436"/>
                  <a:pt x="151924" y="41434"/>
                  <a:pt x="136684" y="28099"/>
                </a:cubicBezTo>
                <a:cubicBezTo>
                  <a:pt x="122396" y="14764"/>
                  <a:pt x="104299" y="7144"/>
                  <a:pt x="83344" y="7144"/>
                </a:cubicBezTo>
                <a:lnTo>
                  <a:pt x="83344" y="7144"/>
                </a:lnTo>
                <a:cubicBezTo>
                  <a:pt x="70009" y="7144"/>
                  <a:pt x="56674" y="10954"/>
                  <a:pt x="46196" y="17621"/>
                </a:cubicBezTo>
                <a:cubicBezTo>
                  <a:pt x="22384" y="30956"/>
                  <a:pt x="7144" y="56674"/>
                  <a:pt x="7144" y="85249"/>
                </a:cubicBezTo>
                <a:lnTo>
                  <a:pt x="7144" y="115729"/>
                </a:lnTo>
                <a:cubicBezTo>
                  <a:pt x="7144" y="143351"/>
                  <a:pt x="22384" y="168116"/>
                  <a:pt x="45244" y="181451"/>
                </a:cubicBezTo>
                <a:cubicBezTo>
                  <a:pt x="56674" y="188119"/>
                  <a:pt x="70009" y="191929"/>
                  <a:pt x="85249" y="191929"/>
                </a:cubicBezTo>
                <a:close/>
              </a:path>
            </a:pathLst>
          </a:custGeom>
          <a:solidFill>
            <a:srgbClr val="F99AB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88" name="任意多边形: 形状 187" descr="fe973111-325a-4937-84a8-962a60a3f237"/>
          <p:cNvSpPr/>
          <p:nvPr/>
        </p:nvSpPr>
        <p:spPr>
          <a:xfrm>
            <a:off x="9740439" y="5731878"/>
            <a:ext cx="234327" cy="197328"/>
          </a:xfrm>
          <a:custGeom>
            <a:gdLst>
              <a:gd name="connsiteX0" fmla="*/ 8138 w 180975"/>
              <a:gd name="connsiteY0" fmla="*/ 64427 h 152400"/>
              <a:gd name="connsiteX1" fmla="*/ 87196 w 180975"/>
              <a:gd name="connsiteY1" fmla="*/ 152057 h 152400"/>
              <a:gd name="connsiteX2" fmla="*/ 174826 w 180975"/>
              <a:gd name="connsiteY2" fmla="*/ 96812 h 152400"/>
              <a:gd name="connsiteX3" fmla="*/ 119581 w 180975"/>
              <a:gd name="connsiteY3" fmla="*/ 9182 h 152400"/>
              <a:gd name="connsiteX4" fmla="*/ 8138 w 180975"/>
              <a:gd name="connsiteY4" fmla="*/ 64427 h 15240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975" h="152400">
                <a:moveTo>
                  <a:pt x="8138" y="64427"/>
                </a:moveTo>
                <a:cubicBezTo>
                  <a:pt x="-434" y="103480"/>
                  <a:pt x="48143" y="142532"/>
                  <a:pt x="87196" y="152057"/>
                </a:cubicBezTo>
                <a:cubicBezTo>
                  <a:pt x="126248" y="160630"/>
                  <a:pt x="165301" y="136817"/>
                  <a:pt x="174826" y="96812"/>
                </a:cubicBezTo>
                <a:cubicBezTo>
                  <a:pt x="183398" y="57760"/>
                  <a:pt x="159586" y="18707"/>
                  <a:pt x="119581" y="9182"/>
                </a:cubicBezTo>
                <a:cubicBezTo>
                  <a:pt x="80528" y="-343"/>
                  <a:pt x="16711" y="24422"/>
                  <a:pt x="8138" y="64427"/>
                </a:cubicBezTo>
                <a:close/>
              </a:path>
            </a:pathLst>
          </a:custGeom>
          <a:solidFill>
            <a:srgbClr val="2143A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89" name="任意多边形: 形状 188" descr="1b78c641-78d9-44e3-a2b8-7976440a41cf"/>
          <p:cNvSpPr/>
          <p:nvPr/>
        </p:nvSpPr>
        <p:spPr>
          <a:xfrm>
            <a:off x="9789826" y="5428660"/>
            <a:ext cx="61665" cy="36999"/>
          </a:xfrm>
          <a:custGeom>
            <a:gdLst>
              <a:gd name="connsiteX0" fmla="*/ 47149 w 47625"/>
              <a:gd name="connsiteY0" fmla="*/ 7144 h 28575"/>
              <a:gd name="connsiteX1" fmla="*/ 27146 w 47625"/>
              <a:gd name="connsiteY1" fmla="*/ 24289 h 28575"/>
              <a:gd name="connsiteX2" fmla="*/ 7144 w 47625"/>
              <a:gd name="connsiteY2" fmla="*/ 8096 h 28575"/>
              <a:gd name="connsiteX3" fmla="*/ 47149 w 47625"/>
              <a:gd name="connsiteY3" fmla="*/ 7144 h 28575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625" h="28575">
                <a:moveTo>
                  <a:pt x="47149" y="7144"/>
                </a:moveTo>
                <a:cubicBezTo>
                  <a:pt x="45244" y="16669"/>
                  <a:pt x="37624" y="24289"/>
                  <a:pt x="27146" y="24289"/>
                </a:cubicBezTo>
                <a:cubicBezTo>
                  <a:pt x="16669" y="24289"/>
                  <a:pt x="9049" y="17621"/>
                  <a:pt x="7144" y="8096"/>
                </a:cubicBezTo>
                <a:lnTo>
                  <a:pt x="47149" y="7144"/>
                </a:lnTo>
                <a:close/>
              </a:path>
            </a:pathLst>
          </a:custGeom>
          <a:solidFill>
            <a:srgbClr val="FFFE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90" name="任意多边形: 形状 189" descr="2d2663e0-7e98-4c22-9c48-7ae622132946"/>
          <p:cNvSpPr/>
          <p:nvPr/>
        </p:nvSpPr>
        <p:spPr>
          <a:xfrm>
            <a:off x="9746625" y="5541009"/>
            <a:ext cx="86331" cy="98664"/>
          </a:xfrm>
          <a:custGeom>
            <a:gdLst>
              <a:gd name="connsiteX0" fmla="*/ 8124 w 66675"/>
              <a:gd name="connsiteY0" fmla="*/ 44199 h 76200"/>
              <a:gd name="connsiteX1" fmla="*/ 31937 w 66675"/>
              <a:gd name="connsiteY1" fmla="*/ 76584 h 76200"/>
              <a:gd name="connsiteX2" fmla="*/ 66227 w 66675"/>
              <a:gd name="connsiteY2" fmla="*/ 44199 h 76200"/>
              <a:gd name="connsiteX3" fmla="*/ 37652 w 66675"/>
              <a:gd name="connsiteY3" fmla="*/ 9909 h 76200"/>
              <a:gd name="connsiteX4" fmla="*/ 8124 w 66675"/>
              <a:gd name="connsiteY4" fmla="*/ 44199 h 7620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675" h="76200">
                <a:moveTo>
                  <a:pt x="8124" y="44199"/>
                </a:moveTo>
                <a:cubicBezTo>
                  <a:pt x="3362" y="57534"/>
                  <a:pt x="16697" y="74679"/>
                  <a:pt x="31937" y="76584"/>
                </a:cubicBezTo>
                <a:cubicBezTo>
                  <a:pt x="46224" y="78489"/>
                  <a:pt x="64322" y="59439"/>
                  <a:pt x="66227" y="44199"/>
                </a:cubicBezTo>
                <a:cubicBezTo>
                  <a:pt x="68132" y="29912"/>
                  <a:pt x="46224" y="-2473"/>
                  <a:pt x="37652" y="9909"/>
                </a:cubicBezTo>
                <a:cubicBezTo>
                  <a:pt x="30032" y="22292"/>
                  <a:pt x="12887" y="32769"/>
                  <a:pt x="8124" y="44199"/>
                </a:cubicBezTo>
                <a:close/>
              </a:path>
            </a:pathLst>
          </a:custGeom>
          <a:solidFill>
            <a:srgbClr val="121F5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91" name="任意多边形: 形状 190" descr="0120a7de-10c7-4092-af4a-483cdaea8023"/>
          <p:cNvSpPr/>
          <p:nvPr/>
        </p:nvSpPr>
        <p:spPr>
          <a:xfrm>
            <a:off x="9740494" y="5525857"/>
            <a:ext cx="221994" cy="308325"/>
          </a:xfrm>
          <a:custGeom>
            <a:gdLst>
              <a:gd name="connsiteX0" fmla="*/ 132874 w 171450"/>
              <a:gd name="connsiteY0" fmla="*/ 7324 h 238125"/>
              <a:gd name="connsiteX1" fmla="*/ 143351 w 171450"/>
              <a:gd name="connsiteY1" fmla="*/ 34947 h 238125"/>
              <a:gd name="connsiteX2" fmla="*/ 170021 w 171450"/>
              <a:gd name="connsiteY2" fmla="*/ 210207 h 238125"/>
              <a:gd name="connsiteX3" fmla="*/ 7144 w 171450"/>
              <a:gd name="connsiteY3" fmla="*/ 227352 h 238125"/>
              <a:gd name="connsiteX4" fmla="*/ 33814 w 171450"/>
              <a:gd name="connsiteY4" fmla="*/ 54949 h 238125"/>
              <a:gd name="connsiteX5" fmla="*/ 50959 w 171450"/>
              <a:gd name="connsiteY5" fmla="*/ 9229 h 238125"/>
              <a:gd name="connsiteX6" fmla="*/ 132874 w 171450"/>
              <a:gd name="connsiteY6" fmla="*/ 7324 h 238125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1450" h="238125">
                <a:moveTo>
                  <a:pt x="132874" y="7324"/>
                </a:moveTo>
                <a:cubicBezTo>
                  <a:pt x="139541" y="14944"/>
                  <a:pt x="143351" y="24469"/>
                  <a:pt x="143351" y="34947"/>
                </a:cubicBezTo>
                <a:cubicBezTo>
                  <a:pt x="143351" y="34947"/>
                  <a:pt x="119539" y="149247"/>
                  <a:pt x="170021" y="210207"/>
                </a:cubicBezTo>
                <a:cubicBezTo>
                  <a:pt x="170021" y="210207"/>
                  <a:pt x="79534" y="264499"/>
                  <a:pt x="7144" y="227352"/>
                </a:cubicBezTo>
                <a:cubicBezTo>
                  <a:pt x="7144" y="174965"/>
                  <a:pt x="38576" y="139722"/>
                  <a:pt x="33814" y="54949"/>
                </a:cubicBezTo>
                <a:cubicBezTo>
                  <a:pt x="32861" y="36852"/>
                  <a:pt x="39529" y="20659"/>
                  <a:pt x="50959" y="9229"/>
                </a:cubicBezTo>
                <a:cubicBezTo>
                  <a:pt x="51911" y="36852"/>
                  <a:pt x="107156" y="4467"/>
                  <a:pt x="132874" y="7324"/>
                </a:cubicBezTo>
                <a:close/>
              </a:path>
            </a:pathLst>
          </a:custGeom>
          <a:solidFill>
            <a:srgbClr val="121F5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92" name="任意多边形: 形状 191" descr="844ac5ba-8b2a-42b9-a4d5-9d6077d663a0"/>
          <p:cNvSpPr/>
          <p:nvPr/>
        </p:nvSpPr>
        <p:spPr>
          <a:xfrm>
            <a:off x="9668558" y="6230030"/>
            <a:ext cx="147996" cy="184995"/>
          </a:xfrm>
          <a:custGeom>
            <a:gdLst>
              <a:gd name="connsiteX0" fmla="*/ 89371 w 114300"/>
              <a:gd name="connsiteY0" fmla="*/ 7357 h 142875"/>
              <a:gd name="connsiteX1" fmla="*/ 66511 w 114300"/>
              <a:gd name="connsiteY1" fmla="*/ 19739 h 142875"/>
              <a:gd name="connsiteX2" fmla="*/ 38889 w 114300"/>
              <a:gd name="connsiteY2" fmla="*/ 86414 h 142875"/>
              <a:gd name="connsiteX3" fmla="*/ 9361 w 114300"/>
              <a:gd name="connsiteY3" fmla="*/ 125467 h 142875"/>
              <a:gd name="connsiteX4" fmla="*/ 29364 w 114300"/>
              <a:gd name="connsiteY4" fmla="*/ 144517 h 142875"/>
              <a:gd name="connsiteX5" fmla="*/ 76036 w 114300"/>
              <a:gd name="connsiteY5" fmla="*/ 114036 h 142875"/>
              <a:gd name="connsiteX6" fmla="*/ 112231 w 114300"/>
              <a:gd name="connsiteY6" fmla="*/ 80699 h 142875"/>
              <a:gd name="connsiteX7" fmla="*/ 111279 w 114300"/>
              <a:gd name="connsiteY7" fmla="*/ 45457 h 142875"/>
              <a:gd name="connsiteX8" fmla="*/ 89371 w 114300"/>
              <a:gd name="connsiteY8" fmla="*/ 7357 h 142875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300" h="142875">
                <a:moveTo>
                  <a:pt x="89371" y="7357"/>
                </a:moveTo>
                <a:cubicBezTo>
                  <a:pt x="76989" y="5452"/>
                  <a:pt x="68416" y="16882"/>
                  <a:pt x="66511" y="19739"/>
                </a:cubicBezTo>
                <a:cubicBezTo>
                  <a:pt x="56986" y="36884"/>
                  <a:pt x="56034" y="56886"/>
                  <a:pt x="38889" y="86414"/>
                </a:cubicBezTo>
                <a:cubicBezTo>
                  <a:pt x="26506" y="106417"/>
                  <a:pt x="17934" y="109274"/>
                  <a:pt x="9361" y="125467"/>
                </a:cubicBezTo>
                <a:cubicBezTo>
                  <a:pt x="1741" y="139754"/>
                  <a:pt x="15076" y="147374"/>
                  <a:pt x="29364" y="144517"/>
                </a:cubicBezTo>
                <a:cubicBezTo>
                  <a:pt x="35079" y="143564"/>
                  <a:pt x="70321" y="140707"/>
                  <a:pt x="76036" y="114036"/>
                </a:cubicBezTo>
                <a:cubicBezTo>
                  <a:pt x="79846" y="94986"/>
                  <a:pt x="111279" y="88319"/>
                  <a:pt x="112231" y="80699"/>
                </a:cubicBezTo>
                <a:cubicBezTo>
                  <a:pt x="113184" y="76889"/>
                  <a:pt x="110326" y="62602"/>
                  <a:pt x="111279" y="45457"/>
                </a:cubicBezTo>
                <a:cubicBezTo>
                  <a:pt x="113184" y="24502"/>
                  <a:pt x="101754" y="8309"/>
                  <a:pt x="89371" y="7357"/>
                </a:cubicBezTo>
                <a:close/>
              </a:path>
            </a:pathLst>
          </a:custGeom>
          <a:solidFill>
            <a:srgbClr val="2143A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93" name="任意多边形: 形状 192" descr="34ad0a64-2534-4acd-b73b-014a2f67d63e"/>
          <p:cNvSpPr/>
          <p:nvPr/>
        </p:nvSpPr>
        <p:spPr>
          <a:xfrm>
            <a:off x="9692396" y="6234702"/>
            <a:ext cx="86331" cy="135663"/>
          </a:xfrm>
          <a:custGeom>
            <a:gdLst>
              <a:gd name="connsiteX0" fmla="*/ 41434 w 66675"/>
              <a:gd name="connsiteY0" fmla="*/ 93282 h 104775"/>
              <a:gd name="connsiteX1" fmla="*/ 66199 w 66675"/>
              <a:gd name="connsiteY1" fmla="*/ 20892 h 104775"/>
              <a:gd name="connsiteX2" fmla="*/ 33814 w 66675"/>
              <a:gd name="connsiteY2" fmla="*/ 13272 h 104775"/>
              <a:gd name="connsiteX3" fmla="*/ 7144 w 66675"/>
              <a:gd name="connsiteY3" fmla="*/ 100902 h 104775"/>
              <a:gd name="connsiteX4" fmla="*/ 41434 w 66675"/>
              <a:gd name="connsiteY4" fmla="*/ 93282 h 104775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675" h="104775">
                <a:moveTo>
                  <a:pt x="41434" y="93282"/>
                </a:moveTo>
                <a:cubicBezTo>
                  <a:pt x="50959" y="78995"/>
                  <a:pt x="68104" y="32322"/>
                  <a:pt x="66199" y="20892"/>
                </a:cubicBezTo>
                <a:cubicBezTo>
                  <a:pt x="63341" y="7557"/>
                  <a:pt x="37624" y="1842"/>
                  <a:pt x="33814" y="13272"/>
                </a:cubicBezTo>
                <a:cubicBezTo>
                  <a:pt x="27146" y="32322"/>
                  <a:pt x="30004" y="67565"/>
                  <a:pt x="7144" y="100902"/>
                </a:cubicBezTo>
                <a:cubicBezTo>
                  <a:pt x="7144" y="109475"/>
                  <a:pt x="30004" y="110427"/>
                  <a:pt x="41434" y="93282"/>
                </a:cubicBezTo>
                <a:close/>
              </a:path>
            </a:pathLst>
          </a:custGeom>
          <a:solidFill>
            <a:srgbClr val="F99AB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94" name="任意多边形: 形状 193" descr="f669c55c-e0e9-4d52-90af-5ed0f37b9954"/>
          <p:cNvSpPr/>
          <p:nvPr/>
        </p:nvSpPr>
        <p:spPr>
          <a:xfrm>
            <a:off x="9145627" y="5808817"/>
            <a:ext cx="123330" cy="209661"/>
          </a:xfrm>
          <a:custGeom>
            <a:gdLst>
              <a:gd name="connsiteX0" fmla="*/ 91285 w 95250"/>
              <a:gd name="connsiteY0" fmla="*/ 150739 h 161925"/>
              <a:gd name="connsiteX1" fmla="*/ 95095 w 95250"/>
              <a:gd name="connsiteY1" fmla="*/ 125021 h 161925"/>
              <a:gd name="connsiteX2" fmla="*/ 58900 w 95250"/>
              <a:gd name="connsiteY2" fmla="*/ 63109 h 161925"/>
              <a:gd name="connsiteX3" fmla="*/ 44613 w 95250"/>
              <a:gd name="connsiteY3" fmla="*/ 15484 h 161925"/>
              <a:gd name="connsiteX4" fmla="*/ 17943 w 95250"/>
              <a:gd name="connsiteY4" fmla="*/ 20246 h 161925"/>
              <a:gd name="connsiteX5" fmla="*/ 15085 w 95250"/>
              <a:gd name="connsiteY5" fmla="*/ 75491 h 161925"/>
              <a:gd name="connsiteX6" fmla="*/ 19848 w 95250"/>
              <a:gd name="connsiteY6" fmla="*/ 125021 h 161925"/>
              <a:gd name="connsiteX7" fmla="*/ 48423 w 95250"/>
              <a:gd name="connsiteY7" fmla="*/ 145976 h 161925"/>
              <a:gd name="connsiteX8" fmla="*/ 91285 w 95250"/>
              <a:gd name="connsiteY8" fmla="*/ 150739 h 161925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5250" h="161925">
                <a:moveTo>
                  <a:pt x="91285" y="150739"/>
                </a:moveTo>
                <a:cubicBezTo>
                  <a:pt x="99858" y="141214"/>
                  <a:pt x="97000" y="127879"/>
                  <a:pt x="95095" y="125021"/>
                </a:cubicBezTo>
                <a:cubicBezTo>
                  <a:pt x="86523" y="106924"/>
                  <a:pt x="71283" y="94541"/>
                  <a:pt x="58900" y="63109"/>
                </a:cubicBezTo>
                <a:cubicBezTo>
                  <a:pt x="50328" y="41201"/>
                  <a:pt x="53185" y="32629"/>
                  <a:pt x="44613" y="15484"/>
                </a:cubicBezTo>
                <a:cubicBezTo>
                  <a:pt x="37945" y="1196"/>
                  <a:pt x="24610" y="6911"/>
                  <a:pt x="17943" y="20246"/>
                </a:cubicBezTo>
                <a:cubicBezTo>
                  <a:pt x="15085" y="25009"/>
                  <a:pt x="-3012" y="55489"/>
                  <a:pt x="15085" y="75491"/>
                </a:cubicBezTo>
                <a:cubicBezTo>
                  <a:pt x="28420" y="90731"/>
                  <a:pt x="14133" y="119306"/>
                  <a:pt x="19848" y="125021"/>
                </a:cubicBezTo>
                <a:cubicBezTo>
                  <a:pt x="22705" y="127879"/>
                  <a:pt x="36040" y="133594"/>
                  <a:pt x="48423" y="145976"/>
                </a:cubicBezTo>
                <a:cubicBezTo>
                  <a:pt x="63663" y="159311"/>
                  <a:pt x="83665" y="158359"/>
                  <a:pt x="91285" y="150739"/>
                </a:cubicBezTo>
                <a:close/>
              </a:path>
            </a:pathLst>
          </a:custGeom>
          <a:solidFill>
            <a:srgbClr val="2143A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95" name="任意多边形: 形状 194" descr="aad83193-6384-41bf-9521-01853c302327"/>
          <p:cNvSpPr/>
          <p:nvPr/>
        </p:nvSpPr>
        <p:spPr>
          <a:xfrm>
            <a:off x="9182042" y="5851527"/>
            <a:ext cx="110997" cy="135663"/>
          </a:xfrm>
          <a:custGeom>
            <a:gdLst>
              <a:gd name="connsiteX0" fmla="*/ 8869 w 85725"/>
              <a:gd name="connsiteY0" fmla="*/ 39648 h 104775"/>
              <a:gd name="connsiteX1" fmla="*/ 52683 w 85725"/>
              <a:gd name="connsiteY1" fmla="*/ 102513 h 104775"/>
              <a:gd name="connsiteX2" fmla="*/ 78401 w 85725"/>
              <a:gd name="connsiteY2" fmla="*/ 81558 h 104775"/>
              <a:gd name="connsiteX3" fmla="*/ 24108 w 85725"/>
              <a:gd name="connsiteY3" fmla="*/ 8216 h 104775"/>
              <a:gd name="connsiteX4" fmla="*/ 8869 w 85725"/>
              <a:gd name="connsiteY4" fmla="*/ 39648 h 104775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725" h="104775">
                <a:moveTo>
                  <a:pt x="8869" y="39648"/>
                </a:moveTo>
                <a:cubicBezTo>
                  <a:pt x="14583" y="55841"/>
                  <a:pt x="42206" y="97751"/>
                  <a:pt x="52683" y="102513"/>
                </a:cubicBezTo>
                <a:cubicBezTo>
                  <a:pt x="65066" y="108228"/>
                  <a:pt x="85069" y="91083"/>
                  <a:pt x="78401" y="81558"/>
                </a:cubicBezTo>
                <a:cubicBezTo>
                  <a:pt x="66971" y="65366"/>
                  <a:pt x="37444" y="46316"/>
                  <a:pt x="24108" y="8216"/>
                </a:cubicBezTo>
                <a:cubicBezTo>
                  <a:pt x="16488" y="2501"/>
                  <a:pt x="2201" y="20598"/>
                  <a:pt x="8869" y="39648"/>
                </a:cubicBezTo>
                <a:close/>
              </a:path>
            </a:pathLst>
          </a:custGeom>
          <a:solidFill>
            <a:srgbClr val="F99AB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96" name="任意多边形: 形状 195" descr="5f0bc79b-68b6-42c5-8e53-9b77bc1b29fd"/>
          <p:cNvSpPr/>
          <p:nvPr/>
        </p:nvSpPr>
        <p:spPr>
          <a:xfrm>
            <a:off x="9620123" y="5834267"/>
            <a:ext cx="320658" cy="431655"/>
          </a:xfrm>
          <a:custGeom>
            <a:gdLst>
              <a:gd name="connsiteX0" fmla="*/ 24861 w 247650"/>
              <a:gd name="connsiteY0" fmla="*/ 90125 h 333375"/>
              <a:gd name="connsiteX1" fmla="*/ 25813 w 247650"/>
              <a:gd name="connsiteY1" fmla="*/ 89173 h 333375"/>
              <a:gd name="connsiteX2" fmla="*/ 198216 w 247650"/>
              <a:gd name="connsiteY2" fmla="*/ 10115 h 333375"/>
              <a:gd name="connsiteX3" fmla="*/ 241078 w 247650"/>
              <a:gd name="connsiteY3" fmla="*/ 26308 h 333375"/>
              <a:gd name="connsiteX4" fmla="*/ 224886 w 247650"/>
              <a:gd name="connsiteY4" fmla="*/ 69170 h 333375"/>
              <a:gd name="connsiteX5" fmla="*/ 224886 w 247650"/>
              <a:gd name="connsiteY5" fmla="*/ 69170 h 333375"/>
              <a:gd name="connsiteX6" fmla="*/ 76296 w 247650"/>
              <a:gd name="connsiteY6" fmla="*/ 135845 h 333375"/>
              <a:gd name="connsiteX7" fmla="*/ 128683 w 247650"/>
              <a:gd name="connsiteY7" fmla="*/ 315867 h 333375"/>
              <a:gd name="connsiteX8" fmla="*/ 83916 w 247650"/>
              <a:gd name="connsiteY8" fmla="*/ 331108 h 333375"/>
              <a:gd name="connsiteX9" fmla="*/ 8668 w 247650"/>
              <a:gd name="connsiteY9" fmla="*/ 128225 h 333375"/>
              <a:gd name="connsiteX10" fmla="*/ 24861 w 247650"/>
              <a:gd name="connsiteY10" fmla="*/ 90125 h 333375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7650" h="333375">
                <a:moveTo>
                  <a:pt x="24861" y="90125"/>
                </a:moveTo>
                <a:lnTo>
                  <a:pt x="25813" y="89173"/>
                </a:lnTo>
                <a:lnTo>
                  <a:pt x="198216" y="10115"/>
                </a:lnTo>
                <a:cubicBezTo>
                  <a:pt x="214408" y="2495"/>
                  <a:pt x="234411" y="10115"/>
                  <a:pt x="241078" y="26308"/>
                </a:cubicBezTo>
                <a:cubicBezTo>
                  <a:pt x="248698" y="42500"/>
                  <a:pt x="241078" y="62503"/>
                  <a:pt x="224886" y="69170"/>
                </a:cubicBezTo>
                <a:cubicBezTo>
                  <a:pt x="224886" y="69170"/>
                  <a:pt x="224886" y="69170"/>
                  <a:pt x="224886" y="69170"/>
                </a:cubicBezTo>
                <a:lnTo>
                  <a:pt x="76296" y="135845"/>
                </a:lnTo>
                <a:lnTo>
                  <a:pt x="128683" y="315867"/>
                </a:lnTo>
                <a:lnTo>
                  <a:pt x="83916" y="331108"/>
                </a:lnTo>
                <a:lnTo>
                  <a:pt x="8668" y="128225"/>
                </a:lnTo>
                <a:cubicBezTo>
                  <a:pt x="3906" y="113938"/>
                  <a:pt x="10573" y="96792"/>
                  <a:pt x="24861" y="90125"/>
                </a:cubicBezTo>
                <a:close/>
              </a:path>
            </a:pathLst>
          </a:custGeom>
          <a:solidFill>
            <a:srgbClr val="2143A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97" name="任意多边形: 形状 196" descr="7b008b89-a94d-4bfc-a18e-40213ca8f2c1"/>
          <p:cNvSpPr/>
          <p:nvPr/>
        </p:nvSpPr>
        <p:spPr>
          <a:xfrm>
            <a:off x="9795875" y="5533828"/>
            <a:ext cx="197328" cy="295992"/>
          </a:xfrm>
          <a:custGeom>
            <a:gdLst>
              <a:gd name="connsiteX0" fmla="*/ 48192 w 152400"/>
              <a:gd name="connsiteY0" fmla="*/ 224053 h 228600"/>
              <a:gd name="connsiteX1" fmla="*/ 21522 w 152400"/>
              <a:gd name="connsiteY1" fmla="*/ 222148 h 228600"/>
              <a:gd name="connsiteX2" fmla="*/ 7234 w 152400"/>
              <a:gd name="connsiteY2" fmla="*/ 204050 h 228600"/>
              <a:gd name="connsiteX3" fmla="*/ 25332 w 152400"/>
              <a:gd name="connsiteY3" fmla="*/ 189763 h 228600"/>
              <a:gd name="connsiteX4" fmla="*/ 108200 w 152400"/>
              <a:gd name="connsiteY4" fmla="*/ 169760 h 228600"/>
              <a:gd name="connsiteX5" fmla="*/ 72957 w 152400"/>
              <a:gd name="connsiteY5" fmla="*/ 32600 h 228600"/>
              <a:gd name="connsiteX6" fmla="*/ 77720 w 152400"/>
              <a:gd name="connsiteY6" fmla="*/ 9740 h 228600"/>
              <a:gd name="connsiteX7" fmla="*/ 100580 w 152400"/>
              <a:gd name="connsiteY7" fmla="*/ 14503 h 228600"/>
              <a:gd name="connsiteX8" fmla="*/ 135822 w 152400"/>
              <a:gd name="connsiteY8" fmla="*/ 186905 h 228600"/>
              <a:gd name="connsiteX9" fmla="*/ 48192 w 152400"/>
              <a:gd name="connsiteY9" fmla="*/ 224053 h 22860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2400" h="228600">
                <a:moveTo>
                  <a:pt x="48192" y="224053"/>
                </a:moveTo>
                <a:cubicBezTo>
                  <a:pt x="39620" y="224053"/>
                  <a:pt x="31047" y="223100"/>
                  <a:pt x="21522" y="222148"/>
                </a:cubicBezTo>
                <a:cubicBezTo>
                  <a:pt x="12950" y="221195"/>
                  <a:pt x="6282" y="213575"/>
                  <a:pt x="7234" y="204050"/>
                </a:cubicBezTo>
                <a:cubicBezTo>
                  <a:pt x="8187" y="195478"/>
                  <a:pt x="15807" y="188810"/>
                  <a:pt x="25332" y="189763"/>
                </a:cubicBezTo>
                <a:cubicBezTo>
                  <a:pt x="55812" y="192620"/>
                  <a:pt x="93912" y="191668"/>
                  <a:pt x="108200" y="169760"/>
                </a:cubicBezTo>
                <a:cubicBezTo>
                  <a:pt x="130107" y="134518"/>
                  <a:pt x="89150" y="56413"/>
                  <a:pt x="72957" y="32600"/>
                </a:cubicBezTo>
                <a:cubicBezTo>
                  <a:pt x="68195" y="24980"/>
                  <a:pt x="70100" y="14503"/>
                  <a:pt x="77720" y="9740"/>
                </a:cubicBezTo>
                <a:cubicBezTo>
                  <a:pt x="85340" y="4978"/>
                  <a:pt x="95817" y="6883"/>
                  <a:pt x="100580" y="14503"/>
                </a:cubicBezTo>
                <a:cubicBezTo>
                  <a:pt x="108200" y="25933"/>
                  <a:pt x="172017" y="127850"/>
                  <a:pt x="135822" y="186905"/>
                </a:cubicBezTo>
                <a:cubicBezTo>
                  <a:pt x="119630" y="210718"/>
                  <a:pt x="90102" y="224053"/>
                  <a:pt x="48192" y="224053"/>
                </a:cubicBezTo>
                <a:close/>
              </a:path>
            </a:pathLst>
          </a:custGeom>
          <a:solidFill>
            <a:srgbClr val="F99AB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98" name="任意多边形: 形状 197" descr="c088d163-b999-46ee-a900-ad0e4e8ea779"/>
          <p:cNvSpPr/>
          <p:nvPr/>
        </p:nvSpPr>
        <p:spPr>
          <a:xfrm>
            <a:off x="9791540" y="5222299"/>
            <a:ext cx="184995" cy="147996"/>
          </a:xfrm>
          <a:custGeom>
            <a:gdLst>
              <a:gd name="connsiteX0" fmla="*/ 136313 w 142875"/>
              <a:gd name="connsiteY0" fmla="*/ 107464 h 114300"/>
              <a:gd name="connsiteX1" fmla="*/ 47730 w 142875"/>
              <a:gd name="connsiteY1" fmla="*/ 103654 h 114300"/>
              <a:gd name="connsiteX2" fmla="*/ 12488 w 142875"/>
              <a:gd name="connsiteY2" fmla="*/ 21739 h 114300"/>
              <a:gd name="connsiteX3" fmla="*/ 101070 w 142875"/>
              <a:gd name="connsiteY3" fmla="*/ 25549 h 114300"/>
              <a:gd name="connsiteX4" fmla="*/ 136313 w 142875"/>
              <a:gd name="connsiteY4" fmla="*/ 107464 h 11430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875" h="114300">
                <a:moveTo>
                  <a:pt x="136313" y="107464"/>
                </a:moveTo>
                <a:cubicBezTo>
                  <a:pt x="136313" y="107464"/>
                  <a:pt x="82020" y="127467"/>
                  <a:pt x="47730" y="103654"/>
                </a:cubicBezTo>
                <a:cubicBezTo>
                  <a:pt x="13440" y="79842"/>
                  <a:pt x="-1800" y="43647"/>
                  <a:pt x="12488" y="21739"/>
                </a:cubicBezTo>
                <a:cubicBezTo>
                  <a:pt x="27728" y="784"/>
                  <a:pt x="66780" y="2689"/>
                  <a:pt x="101070" y="25549"/>
                </a:cubicBezTo>
                <a:cubicBezTo>
                  <a:pt x="135360" y="49362"/>
                  <a:pt x="136313" y="107464"/>
                  <a:pt x="136313" y="107464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99" name="任意多边形: 形状 198" descr="7f1e479b-e231-481a-b825-2179542e68db"/>
          <p:cNvSpPr/>
          <p:nvPr/>
        </p:nvSpPr>
        <p:spPr>
          <a:xfrm>
            <a:off x="9245941" y="5828249"/>
            <a:ext cx="641316" cy="160329"/>
          </a:xfrm>
          <a:custGeom>
            <a:gdLst>
              <a:gd name="connsiteX0" fmla="*/ 489109 w 495300"/>
              <a:gd name="connsiteY0" fmla="*/ 7144 h 123825"/>
              <a:gd name="connsiteX1" fmla="*/ 413861 w 495300"/>
              <a:gd name="connsiteY1" fmla="*/ 10001 h 123825"/>
              <a:gd name="connsiteX2" fmla="*/ 336709 w 495300"/>
              <a:gd name="connsiteY2" fmla="*/ 13811 h 123825"/>
              <a:gd name="connsiteX3" fmla="*/ 248126 w 495300"/>
              <a:gd name="connsiteY3" fmla="*/ 19526 h 123825"/>
              <a:gd name="connsiteX4" fmla="*/ 236696 w 495300"/>
              <a:gd name="connsiteY4" fmla="*/ 20479 h 123825"/>
              <a:gd name="connsiteX5" fmla="*/ 233839 w 495300"/>
              <a:gd name="connsiteY5" fmla="*/ 20479 h 123825"/>
              <a:gd name="connsiteX6" fmla="*/ 232886 w 495300"/>
              <a:gd name="connsiteY6" fmla="*/ 20479 h 123825"/>
              <a:gd name="connsiteX7" fmla="*/ 230029 w 495300"/>
              <a:gd name="connsiteY7" fmla="*/ 20479 h 123825"/>
              <a:gd name="connsiteX8" fmla="*/ 229076 w 495300"/>
              <a:gd name="connsiteY8" fmla="*/ 20479 h 123825"/>
              <a:gd name="connsiteX9" fmla="*/ 223361 w 495300"/>
              <a:gd name="connsiteY9" fmla="*/ 21431 h 123825"/>
              <a:gd name="connsiteX10" fmla="*/ 211931 w 495300"/>
              <a:gd name="connsiteY10" fmla="*/ 23336 h 123825"/>
              <a:gd name="connsiteX11" fmla="*/ 210979 w 495300"/>
              <a:gd name="connsiteY11" fmla="*/ 23336 h 123825"/>
              <a:gd name="connsiteX12" fmla="*/ 208121 w 495300"/>
              <a:gd name="connsiteY12" fmla="*/ 24289 h 123825"/>
              <a:gd name="connsiteX13" fmla="*/ 208121 w 495300"/>
              <a:gd name="connsiteY13" fmla="*/ 24289 h 123825"/>
              <a:gd name="connsiteX14" fmla="*/ 207169 w 495300"/>
              <a:gd name="connsiteY14" fmla="*/ 24289 h 123825"/>
              <a:gd name="connsiteX15" fmla="*/ 204311 w 495300"/>
              <a:gd name="connsiteY15" fmla="*/ 25241 h 123825"/>
              <a:gd name="connsiteX16" fmla="*/ 198596 w 495300"/>
              <a:gd name="connsiteY16" fmla="*/ 26194 h 123825"/>
              <a:gd name="connsiteX17" fmla="*/ 155734 w 495300"/>
              <a:gd name="connsiteY17" fmla="*/ 36671 h 123825"/>
              <a:gd name="connsiteX18" fmla="*/ 115729 w 495300"/>
              <a:gd name="connsiteY18" fmla="*/ 46196 h 123825"/>
              <a:gd name="connsiteX19" fmla="*/ 80486 w 495300"/>
              <a:gd name="connsiteY19" fmla="*/ 55721 h 123825"/>
              <a:gd name="connsiteX20" fmla="*/ 27146 w 495300"/>
              <a:gd name="connsiteY20" fmla="*/ 70009 h 123825"/>
              <a:gd name="connsiteX21" fmla="*/ 7144 w 495300"/>
              <a:gd name="connsiteY21" fmla="*/ 75724 h 123825"/>
              <a:gd name="connsiteX22" fmla="*/ 16669 w 495300"/>
              <a:gd name="connsiteY22" fmla="*/ 116681 h 123825"/>
              <a:gd name="connsiteX23" fmla="*/ 37624 w 495300"/>
              <a:gd name="connsiteY23" fmla="*/ 113824 h 123825"/>
              <a:gd name="connsiteX24" fmla="*/ 91916 w 495300"/>
              <a:gd name="connsiteY24" fmla="*/ 104299 h 123825"/>
              <a:gd name="connsiteX25" fmla="*/ 128111 w 495300"/>
              <a:gd name="connsiteY25" fmla="*/ 97631 h 123825"/>
              <a:gd name="connsiteX26" fmla="*/ 168116 w 495300"/>
              <a:gd name="connsiteY26" fmla="*/ 90011 h 123825"/>
              <a:gd name="connsiteX27" fmla="*/ 210979 w 495300"/>
              <a:gd name="connsiteY27" fmla="*/ 81439 h 123825"/>
              <a:gd name="connsiteX28" fmla="*/ 216694 w 495300"/>
              <a:gd name="connsiteY28" fmla="*/ 80486 h 123825"/>
              <a:gd name="connsiteX29" fmla="*/ 219551 w 495300"/>
              <a:gd name="connsiteY29" fmla="*/ 79534 h 123825"/>
              <a:gd name="connsiteX30" fmla="*/ 220504 w 495300"/>
              <a:gd name="connsiteY30" fmla="*/ 79534 h 123825"/>
              <a:gd name="connsiteX31" fmla="*/ 220504 w 495300"/>
              <a:gd name="connsiteY31" fmla="*/ 79534 h 123825"/>
              <a:gd name="connsiteX32" fmla="*/ 218599 w 495300"/>
              <a:gd name="connsiteY32" fmla="*/ 79534 h 123825"/>
              <a:gd name="connsiteX33" fmla="*/ 218599 w 495300"/>
              <a:gd name="connsiteY33" fmla="*/ 79534 h 123825"/>
              <a:gd name="connsiteX34" fmla="*/ 219551 w 495300"/>
              <a:gd name="connsiteY34" fmla="*/ 79534 h 123825"/>
              <a:gd name="connsiteX35" fmla="*/ 230981 w 495300"/>
              <a:gd name="connsiteY35" fmla="*/ 78581 h 123825"/>
              <a:gd name="connsiteX36" fmla="*/ 236696 w 495300"/>
              <a:gd name="connsiteY36" fmla="*/ 77629 h 123825"/>
              <a:gd name="connsiteX37" fmla="*/ 237649 w 495300"/>
              <a:gd name="connsiteY37" fmla="*/ 77629 h 123825"/>
              <a:gd name="connsiteX38" fmla="*/ 237649 w 495300"/>
              <a:gd name="connsiteY38" fmla="*/ 77629 h 123825"/>
              <a:gd name="connsiteX39" fmla="*/ 235744 w 495300"/>
              <a:gd name="connsiteY39" fmla="*/ 77629 h 123825"/>
              <a:gd name="connsiteX40" fmla="*/ 235744 w 495300"/>
              <a:gd name="connsiteY40" fmla="*/ 77629 h 123825"/>
              <a:gd name="connsiteX41" fmla="*/ 236696 w 495300"/>
              <a:gd name="connsiteY41" fmla="*/ 77629 h 123825"/>
              <a:gd name="connsiteX42" fmla="*/ 239554 w 495300"/>
              <a:gd name="connsiteY42" fmla="*/ 77629 h 123825"/>
              <a:gd name="connsiteX43" fmla="*/ 250984 w 495300"/>
              <a:gd name="connsiteY43" fmla="*/ 77629 h 123825"/>
              <a:gd name="connsiteX44" fmla="*/ 339566 w 495300"/>
              <a:gd name="connsiteY44" fmla="*/ 73819 h 123825"/>
              <a:gd name="connsiteX45" fmla="*/ 416719 w 495300"/>
              <a:gd name="connsiteY45" fmla="*/ 70009 h 123825"/>
              <a:gd name="connsiteX46" fmla="*/ 491966 w 495300"/>
              <a:gd name="connsiteY46" fmla="*/ 65246 h 123825"/>
              <a:gd name="connsiteX47" fmla="*/ 489109 w 495300"/>
              <a:gd name="connsiteY47" fmla="*/ 7144 h 123825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495300" h="123825">
                <a:moveTo>
                  <a:pt x="489109" y="7144"/>
                </a:moveTo>
                <a:cubicBezTo>
                  <a:pt x="489109" y="7144"/>
                  <a:pt x="458629" y="8096"/>
                  <a:pt x="413861" y="10001"/>
                </a:cubicBezTo>
                <a:cubicBezTo>
                  <a:pt x="391001" y="10954"/>
                  <a:pt x="365284" y="11906"/>
                  <a:pt x="336709" y="13811"/>
                </a:cubicBezTo>
                <a:cubicBezTo>
                  <a:pt x="308134" y="15716"/>
                  <a:pt x="278606" y="17621"/>
                  <a:pt x="248126" y="19526"/>
                </a:cubicBezTo>
                <a:lnTo>
                  <a:pt x="236696" y="20479"/>
                </a:lnTo>
                <a:lnTo>
                  <a:pt x="233839" y="20479"/>
                </a:lnTo>
                <a:lnTo>
                  <a:pt x="232886" y="20479"/>
                </a:lnTo>
                <a:lnTo>
                  <a:pt x="230029" y="20479"/>
                </a:lnTo>
                <a:lnTo>
                  <a:pt x="229076" y="20479"/>
                </a:lnTo>
                <a:lnTo>
                  <a:pt x="223361" y="21431"/>
                </a:lnTo>
                <a:lnTo>
                  <a:pt x="211931" y="23336"/>
                </a:lnTo>
                <a:lnTo>
                  <a:pt x="210979" y="23336"/>
                </a:lnTo>
                <a:lnTo>
                  <a:pt x="208121" y="24289"/>
                </a:lnTo>
                <a:lnTo>
                  <a:pt x="208121" y="24289"/>
                </a:lnTo>
                <a:lnTo>
                  <a:pt x="207169" y="24289"/>
                </a:lnTo>
                <a:lnTo>
                  <a:pt x="204311" y="25241"/>
                </a:lnTo>
                <a:lnTo>
                  <a:pt x="198596" y="26194"/>
                </a:lnTo>
                <a:cubicBezTo>
                  <a:pt x="184309" y="30004"/>
                  <a:pt x="170021" y="32861"/>
                  <a:pt x="155734" y="36671"/>
                </a:cubicBezTo>
                <a:cubicBezTo>
                  <a:pt x="142399" y="40481"/>
                  <a:pt x="129064" y="43339"/>
                  <a:pt x="115729" y="46196"/>
                </a:cubicBezTo>
                <a:cubicBezTo>
                  <a:pt x="103346" y="49054"/>
                  <a:pt x="90964" y="52864"/>
                  <a:pt x="80486" y="55721"/>
                </a:cubicBezTo>
                <a:cubicBezTo>
                  <a:pt x="58579" y="61436"/>
                  <a:pt x="40481" y="66199"/>
                  <a:pt x="27146" y="70009"/>
                </a:cubicBezTo>
                <a:cubicBezTo>
                  <a:pt x="14764" y="73819"/>
                  <a:pt x="7144" y="75724"/>
                  <a:pt x="7144" y="75724"/>
                </a:cubicBezTo>
                <a:lnTo>
                  <a:pt x="16669" y="116681"/>
                </a:lnTo>
                <a:cubicBezTo>
                  <a:pt x="16669" y="116681"/>
                  <a:pt x="24289" y="115729"/>
                  <a:pt x="37624" y="113824"/>
                </a:cubicBezTo>
                <a:cubicBezTo>
                  <a:pt x="50959" y="111919"/>
                  <a:pt x="69056" y="108109"/>
                  <a:pt x="91916" y="104299"/>
                </a:cubicBezTo>
                <a:cubicBezTo>
                  <a:pt x="103346" y="102394"/>
                  <a:pt x="114776" y="100489"/>
                  <a:pt x="128111" y="97631"/>
                </a:cubicBezTo>
                <a:cubicBezTo>
                  <a:pt x="140494" y="95726"/>
                  <a:pt x="153829" y="92869"/>
                  <a:pt x="168116" y="90011"/>
                </a:cubicBezTo>
                <a:cubicBezTo>
                  <a:pt x="182404" y="87154"/>
                  <a:pt x="196691" y="84296"/>
                  <a:pt x="210979" y="81439"/>
                </a:cubicBezTo>
                <a:lnTo>
                  <a:pt x="216694" y="80486"/>
                </a:lnTo>
                <a:lnTo>
                  <a:pt x="219551" y="79534"/>
                </a:lnTo>
                <a:lnTo>
                  <a:pt x="220504" y="79534"/>
                </a:lnTo>
                <a:lnTo>
                  <a:pt x="220504" y="79534"/>
                </a:lnTo>
                <a:cubicBezTo>
                  <a:pt x="221456" y="79534"/>
                  <a:pt x="215741" y="80486"/>
                  <a:pt x="218599" y="79534"/>
                </a:cubicBezTo>
                <a:lnTo>
                  <a:pt x="218599" y="79534"/>
                </a:lnTo>
                <a:lnTo>
                  <a:pt x="219551" y="79534"/>
                </a:lnTo>
                <a:lnTo>
                  <a:pt x="230981" y="78581"/>
                </a:lnTo>
                <a:lnTo>
                  <a:pt x="236696" y="77629"/>
                </a:lnTo>
                <a:lnTo>
                  <a:pt x="237649" y="77629"/>
                </a:lnTo>
                <a:lnTo>
                  <a:pt x="237649" y="77629"/>
                </a:lnTo>
                <a:cubicBezTo>
                  <a:pt x="238601" y="77629"/>
                  <a:pt x="232886" y="77629"/>
                  <a:pt x="235744" y="77629"/>
                </a:cubicBezTo>
                <a:lnTo>
                  <a:pt x="235744" y="77629"/>
                </a:lnTo>
                <a:lnTo>
                  <a:pt x="236696" y="77629"/>
                </a:lnTo>
                <a:lnTo>
                  <a:pt x="239554" y="77629"/>
                </a:lnTo>
                <a:lnTo>
                  <a:pt x="250984" y="77629"/>
                </a:lnTo>
                <a:cubicBezTo>
                  <a:pt x="281464" y="76676"/>
                  <a:pt x="310991" y="75724"/>
                  <a:pt x="339566" y="73819"/>
                </a:cubicBezTo>
                <a:cubicBezTo>
                  <a:pt x="368141" y="72866"/>
                  <a:pt x="393859" y="70961"/>
                  <a:pt x="416719" y="70009"/>
                </a:cubicBezTo>
                <a:cubicBezTo>
                  <a:pt x="462439" y="67151"/>
                  <a:pt x="491966" y="65246"/>
                  <a:pt x="491966" y="65246"/>
                </a:cubicBezTo>
                <a:lnTo>
                  <a:pt x="489109" y="7144"/>
                </a:lnTo>
                <a:close/>
              </a:path>
            </a:pathLst>
          </a:custGeom>
          <a:solidFill>
            <a:srgbClr val="2143A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00" name="任意多边形: 形状 199" descr="11b9c997-dba8-4633-91c4-f15b0f908e31"/>
          <p:cNvSpPr/>
          <p:nvPr/>
        </p:nvSpPr>
        <p:spPr>
          <a:xfrm>
            <a:off x="9368037" y="5841815"/>
            <a:ext cx="505653" cy="36999"/>
          </a:xfrm>
          <a:custGeom>
            <a:gdLst>
              <a:gd name="connsiteX0" fmla="*/ 385286 w 390525"/>
              <a:gd name="connsiteY0" fmla="*/ 16669 h 28575"/>
              <a:gd name="connsiteX1" fmla="*/ 375761 w 390525"/>
              <a:gd name="connsiteY1" fmla="*/ 7144 h 28575"/>
              <a:gd name="connsiteX2" fmla="*/ 20479 w 390525"/>
              <a:gd name="connsiteY2" fmla="*/ 7144 h 28575"/>
              <a:gd name="connsiteX3" fmla="*/ 7144 w 390525"/>
              <a:gd name="connsiteY3" fmla="*/ 16669 h 28575"/>
              <a:gd name="connsiteX4" fmla="*/ 20479 w 390525"/>
              <a:gd name="connsiteY4" fmla="*/ 26194 h 28575"/>
              <a:gd name="connsiteX5" fmla="*/ 375761 w 390525"/>
              <a:gd name="connsiteY5" fmla="*/ 26194 h 28575"/>
              <a:gd name="connsiteX6" fmla="*/ 385286 w 390525"/>
              <a:gd name="connsiteY6" fmla="*/ 16669 h 28575"/>
              <a:gd name="connsiteX7" fmla="*/ 385286 w 390525"/>
              <a:gd name="connsiteY7" fmla="*/ 16669 h 28575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0525" h="28575">
                <a:moveTo>
                  <a:pt x="385286" y="16669"/>
                </a:moveTo>
                <a:cubicBezTo>
                  <a:pt x="385286" y="10954"/>
                  <a:pt x="380524" y="7144"/>
                  <a:pt x="375761" y="7144"/>
                </a:cubicBezTo>
                <a:lnTo>
                  <a:pt x="20479" y="7144"/>
                </a:lnTo>
                <a:cubicBezTo>
                  <a:pt x="12859" y="7144"/>
                  <a:pt x="7144" y="11906"/>
                  <a:pt x="7144" y="16669"/>
                </a:cubicBezTo>
                <a:cubicBezTo>
                  <a:pt x="7144" y="22384"/>
                  <a:pt x="12859" y="26194"/>
                  <a:pt x="20479" y="26194"/>
                </a:cubicBezTo>
                <a:lnTo>
                  <a:pt x="375761" y="26194"/>
                </a:lnTo>
                <a:cubicBezTo>
                  <a:pt x="380524" y="26194"/>
                  <a:pt x="385286" y="21431"/>
                  <a:pt x="385286" y="16669"/>
                </a:cubicBezTo>
                <a:lnTo>
                  <a:pt x="385286" y="16669"/>
                </a:lnTo>
                <a:close/>
              </a:path>
            </a:pathLst>
          </a:custGeom>
          <a:solidFill>
            <a:srgbClr val="121F5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01" name="任意多边形: 形状 200" descr="5c36a6eb-8c47-435f-9f75-954ff1e23af4"/>
          <p:cNvSpPr/>
          <p:nvPr/>
        </p:nvSpPr>
        <p:spPr>
          <a:xfrm>
            <a:off x="9673895" y="5841657"/>
            <a:ext cx="209661" cy="36999"/>
          </a:xfrm>
          <a:custGeom>
            <a:gdLst>
              <a:gd name="connsiteX0" fmla="*/ 163354 w 161925"/>
              <a:gd name="connsiteY0" fmla="*/ 16791 h 28575"/>
              <a:gd name="connsiteX1" fmla="*/ 152876 w 161925"/>
              <a:gd name="connsiteY1" fmla="*/ 26316 h 28575"/>
              <a:gd name="connsiteX2" fmla="*/ 17621 w 161925"/>
              <a:gd name="connsiteY2" fmla="*/ 26316 h 28575"/>
              <a:gd name="connsiteX3" fmla="*/ 7144 w 161925"/>
              <a:gd name="connsiteY3" fmla="*/ 16791 h 28575"/>
              <a:gd name="connsiteX4" fmla="*/ 17621 w 161925"/>
              <a:gd name="connsiteY4" fmla="*/ 7266 h 28575"/>
              <a:gd name="connsiteX5" fmla="*/ 152876 w 161925"/>
              <a:gd name="connsiteY5" fmla="*/ 7266 h 28575"/>
              <a:gd name="connsiteX6" fmla="*/ 163354 w 161925"/>
              <a:gd name="connsiteY6" fmla="*/ 16791 h 28575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1925" h="28575">
                <a:moveTo>
                  <a:pt x="163354" y="16791"/>
                </a:moveTo>
                <a:cubicBezTo>
                  <a:pt x="163354" y="22506"/>
                  <a:pt x="158591" y="26316"/>
                  <a:pt x="152876" y="26316"/>
                </a:cubicBezTo>
                <a:lnTo>
                  <a:pt x="17621" y="26316"/>
                </a:lnTo>
                <a:cubicBezTo>
                  <a:pt x="11906" y="26316"/>
                  <a:pt x="7144" y="21553"/>
                  <a:pt x="7144" y="16791"/>
                </a:cubicBezTo>
                <a:cubicBezTo>
                  <a:pt x="7144" y="11076"/>
                  <a:pt x="11906" y="7266"/>
                  <a:pt x="17621" y="7266"/>
                </a:cubicBezTo>
                <a:lnTo>
                  <a:pt x="152876" y="7266"/>
                </a:lnTo>
                <a:cubicBezTo>
                  <a:pt x="158591" y="6313"/>
                  <a:pt x="163354" y="11076"/>
                  <a:pt x="163354" y="16791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02" name="任意多边形: 形状 201" descr="4b582b2f-60a0-44cc-8963-093e3a13b281"/>
          <p:cNvSpPr/>
          <p:nvPr/>
        </p:nvSpPr>
        <p:spPr>
          <a:xfrm>
            <a:off x="9368037" y="5584056"/>
            <a:ext cx="357657" cy="283659"/>
          </a:xfrm>
          <a:custGeom>
            <a:gdLst>
              <a:gd name="connsiteX0" fmla="*/ 7144 w 276225"/>
              <a:gd name="connsiteY0" fmla="*/ 21431 h 219075"/>
              <a:gd name="connsiteX1" fmla="*/ 7144 w 276225"/>
              <a:gd name="connsiteY1" fmla="*/ 200501 h 219075"/>
              <a:gd name="connsiteX2" fmla="*/ 21431 w 276225"/>
              <a:gd name="connsiteY2" fmla="*/ 214789 h 219075"/>
              <a:gd name="connsiteX3" fmla="*/ 257651 w 276225"/>
              <a:gd name="connsiteY3" fmla="*/ 214789 h 219075"/>
              <a:gd name="connsiteX4" fmla="*/ 271939 w 276225"/>
              <a:gd name="connsiteY4" fmla="*/ 200501 h 219075"/>
              <a:gd name="connsiteX5" fmla="*/ 271939 w 276225"/>
              <a:gd name="connsiteY5" fmla="*/ 21431 h 219075"/>
              <a:gd name="connsiteX6" fmla="*/ 257651 w 276225"/>
              <a:gd name="connsiteY6" fmla="*/ 7144 h 219075"/>
              <a:gd name="connsiteX7" fmla="*/ 21431 w 276225"/>
              <a:gd name="connsiteY7" fmla="*/ 7144 h 219075"/>
              <a:gd name="connsiteX8" fmla="*/ 7144 w 276225"/>
              <a:gd name="connsiteY8" fmla="*/ 21431 h 219075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6225" h="219075">
                <a:moveTo>
                  <a:pt x="7144" y="21431"/>
                </a:moveTo>
                <a:lnTo>
                  <a:pt x="7144" y="200501"/>
                </a:lnTo>
                <a:cubicBezTo>
                  <a:pt x="7144" y="208121"/>
                  <a:pt x="13811" y="214789"/>
                  <a:pt x="21431" y="214789"/>
                </a:cubicBezTo>
                <a:lnTo>
                  <a:pt x="257651" y="214789"/>
                </a:lnTo>
                <a:cubicBezTo>
                  <a:pt x="265271" y="214789"/>
                  <a:pt x="271939" y="208121"/>
                  <a:pt x="271939" y="200501"/>
                </a:cubicBezTo>
                <a:lnTo>
                  <a:pt x="271939" y="21431"/>
                </a:lnTo>
                <a:cubicBezTo>
                  <a:pt x="271939" y="13811"/>
                  <a:pt x="265271" y="7144"/>
                  <a:pt x="257651" y="7144"/>
                </a:cubicBezTo>
                <a:lnTo>
                  <a:pt x="21431" y="7144"/>
                </a:lnTo>
                <a:cubicBezTo>
                  <a:pt x="13811" y="7144"/>
                  <a:pt x="7144" y="13811"/>
                  <a:pt x="7144" y="21431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03" name="任意多边形: 形状 202" descr="10d035b2-158b-43e0-a7f2-78777a1c9685"/>
          <p:cNvSpPr/>
          <p:nvPr/>
        </p:nvSpPr>
        <p:spPr>
          <a:xfrm>
            <a:off x="9354471" y="5584056"/>
            <a:ext cx="357657" cy="283659"/>
          </a:xfrm>
          <a:custGeom>
            <a:gdLst>
              <a:gd name="connsiteX0" fmla="*/ 7144 w 276225"/>
              <a:gd name="connsiteY0" fmla="*/ 21431 h 219075"/>
              <a:gd name="connsiteX1" fmla="*/ 7144 w 276225"/>
              <a:gd name="connsiteY1" fmla="*/ 200501 h 219075"/>
              <a:gd name="connsiteX2" fmla="*/ 21431 w 276225"/>
              <a:gd name="connsiteY2" fmla="*/ 214789 h 219075"/>
              <a:gd name="connsiteX3" fmla="*/ 257651 w 276225"/>
              <a:gd name="connsiteY3" fmla="*/ 214789 h 219075"/>
              <a:gd name="connsiteX4" fmla="*/ 271939 w 276225"/>
              <a:gd name="connsiteY4" fmla="*/ 200501 h 219075"/>
              <a:gd name="connsiteX5" fmla="*/ 271939 w 276225"/>
              <a:gd name="connsiteY5" fmla="*/ 21431 h 219075"/>
              <a:gd name="connsiteX6" fmla="*/ 257651 w 276225"/>
              <a:gd name="connsiteY6" fmla="*/ 7144 h 219075"/>
              <a:gd name="connsiteX7" fmla="*/ 21431 w 276225"/>
              <a:gd name="connsiteY7" fmla="*/ 7144 h 219075"/>
              <a:gd name="connsiteX8" fmla="*/ 7144 w 276225"/>
              <a:gd name="connsiteY8" fmla="*/ 21431 h 219075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6225" h="219075">
                <a:moveTo>
                  <a:pt x="7144" y="21431"/>
                </a:moveTo>
                <a:lnTo>
                  <a:pt x="7144" y="200501"/>
                </a:lnTo>
                <a:cubicBezTo>
                  <a:pt x="7144" y="208121"/>
                  <a:pt x="13811" y="214789"/>
                  <a:pt x="21431" y="214789"/>
                </a:cubicBezTo>
                <a:lnTo>
                  <a:pt x="257651" y="214789"/>
                </a:lnTo>
                <a:cubicBezTo>
                  <a:pt x="265271" y="214789"/>
                  <a:pt x="271939" y="208121"/>
                  <a:pt x="271939" y="200501"/>
                </a:cubicBezTo>
                <a:lnTo>
                  <a:pt x="271939" y="21431"/>
                </a:lnTo>
                <a:cubicBezTo>
                  <a:pt x="271939" y="13811"/>
                  <a:pt x="265271" y="7144"/>
                  <a:pt x="257651" y="7144"/>
                </a:cubicBezTo>
                <a:lnTo>
                  <a:pt x="21431" y="7144"/>
                </a:lnTo>
                <a:cubicBezTo>
                  <a:pt x="13811" y="7144"/>
                  <a:pt x="7144" y="13811"/>
                  <a:pt x="7144" y="21431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04" name="任意多边形: 形状 203" descr="9eacb5d0-8115-4d7c-8b5f-10ff3a7c2e3d"/>
          <p:cNvSpPr/>
          <p:nvPr/>
        </p:nvSpPr>
        <p:spPr>
          <a:xfrm>
            <a:off x="9475335" y="5698752"/>
            <a:ext cx="110997" cy="49332"/>
          </a:xfrm>
          <a:custGeom>
            <a:gdLst>
              <a:gd name="connsiteX0" fmla="*/ 85249 w 85725"/>
              <a:gd name="connsiteY0" fmla="*/ 22384 h 38100"/>
              <a:gd name="connsiteX1" fmla="*/ 85249 w 85725"/>
              <a:gd name="connsiteY1" fmla="*/ 22384 h 38100"/>
              <a:gd name="connsiteX2" fmla="*/ 70009 w 85725"/>
              <a:gd name="connsiteY2" fmla="*/ 7144 h 38100"/>
              <a:gd name="connsiteX3" fmla="*/ 22384 w 85725"/>
              <a:gd name="connsiteY3" fmla="*/ 7144 h 38100"/>
              <a:gd name="connsiteX4" fmla="*/ 7144 w 85725"/>
              <a:gd name="connsiteY4" fmla="*/ 22384 h 38100"/>
              <a:gd name="connsiteX5" fmla="*/ 7144 w 85725"/>
              <a:gd name="connsiteY5" fmla="*/ 22384 h 38100"/>
              <a:gd name="connsiteX6" fmla="*/ 22384 w 85725"/>
              <a:gd name="connsiteY6" fmla="*/ 37624 h 38100"/>
              <a:gd name="connsiteX7" fmla="*/ 70009 w 85725"/>
              <a:gd name="connsiteY7" fmla="*/ 37624 h 38100"/>
              <a:gd name="connsiteX8" fmla="*/ 85249 w 85725"/>
              <a:gd name="connsiteY8" fmla="*/ 22384 h 3810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5725" h="38100">
                <a:moveTo>
                  <a:pt x="85249" y="22384"/>
                </a:moveTo>
                <a:lnTo>
                  <a:pt x="85249" y="22384"/>
                </a:lnTo>
                <a:cubicBezTo>
                  <a:pt x="85249" y="13811"/>
                  <a:pt x="78581" y="7144"/>
                  <a:pt x="70009" y="7144"/>
                </a:cubicBezTo>
                <a:lnTo>
                  <a:pt x="22384" y="7144"/>
                </a:lnTo>
                <a:cubicBezTo>
                  <a:pt x="13811" y="7144"/>
                  <a:pt x="7144" y="13811"/>
                  <a:pt x="7144" y="22384"/>
                </a:cubicBezTo>
                <a:lnTo>
                  <a:pt x="7144" y="22384"/>
                </a:lnTo>
                <a:cubicBezTo>
                  <a:pt x="7144" y="30956"/>
                  <a:pt x="13811" y="37624"/>
                  <a:pt x="22384" y="37624"/>
                </a:cubicBezTo>
                <a:lnTo>
                  <a:pt x="70009" y="37624"/>
                </a:lnTo>
                <a:cubicBezTo>
                  <a:pt x="78581" y="37624"/>
                  <a:pt x="85249" y="30956"/>
                  <a:pt x="85249" y="22384"/>
                </a:cubicBezTo>
                <a:close/>
              </a:path>
            </a:pathLst>
          </a:custGeom>
          <a:solidFill>
            <a:srgbClr val="B9B8F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05" name="任意多边形: 形状 204" descr="21fe0b7e-b159-476a-b6c6-4088c1f9b1fc"/>
          <p:cNvSpPr/>
          <p:nvPr/>
        </p:nvSpPr>
        <p:spPr>
          <a:xfrm>
            <a:off x="9864547" y="5521157"/>
            <a:ext cx="98664" cy="98664"/>
          </a:xfrm>
          <a:custGeom>
            <a:gdLst>
              <a:gd name="connsiteX0" fmla="*/ 64687 w 76200"/>
              <a:gd name="connsiteY0" fmla="*/ 52864 h 76200"/>
              <a:gd name="connsiteX1" fmla="*/ 28492 w 76200"/>
              <a:gd name="connsiteY1" fmla="*/ 77629 h 76200"/>
              <a:gd name="connsiteX2" fmla="*/ 11347 w 76200"/>
              <a:gd name="connsiteY2" fmla="*/ 47149 h 76200"/>
              <a:gd name="connsiteX3" fmla="*/ 18967 w 76200"/>
              <a:gd name="connsiteY3" fmla="*/ 10954 h 76200"/>
              <a:gd name="connsiteX4" fmla="*/ 33255 w 76200"/>
              <a:gd name="connsiteY4" fmla="*/ 7144 h 76200"/>
              <a:gd name="connsiteX5" fmla="*/ 55162 w 76200"/>
              <a:gd name="connsiteY5" fmla="*/ 18574 h 76200"/>
              <a:gd name="connsiteX6" fmla="*/ 75165 w 76200"/>
              <a:gd name="connsiteY6" fmla="*/ 53816 h 76200"/>
              <a:gd name="connsiteX7" fmla="*/ 64687 w 76200"/>
              <a:gd name="connsiteY7" fmla="*/ 52864 h 7620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200" h="76200">
                <a:moveTo>
                  <a:pt x="64687" y="52864"/>
                </a:moveTo>
                <a:cubicBezTo>
                  <a:pt x="45637" y="52864"/>
                  <a:pt x="33255" y="63341"/>
                  <a:pt x="28492" y="77629"/>
                </a:cubicBezTo>
                <a:cubicBezTo>
                  <a:pt x="22777" y="65246"/>
                  <a:pt x="16110" y="54769"/>
                  <a:pt x="11347" y="47149"/>
                </a:cubicBezTo>
                <a:cubicBezTo>
                  <a:pt x="3727" y="34766"/>
                  <a:pt x="6585" y="19526"/>
                  <a:pt x="18967" y="10954"/>
                </a:cubicBezTo>
                <a:cubicBezTo>
                  <a:pt x="22777" y="8096"/>
                  <a:pt x="28492" y="7144"/>
                  <a:pt x="33255" y="7144"/>
                </a:cubicBezTo>
                <a:cubicBezTo>
                  <a:pt x="41827" y="7144"/>
                  <a:pt x="50400" y="11906"/>
                  <a:pt x="55162" y="18574"/>
                </a:cubicBezTo>
                <a:cubicBezTo>
                  <a:pt x="58972" y="24289"/>
                  <a:pt x="66592" y="36671"/>
                  <a:pt x="75165" y="53816"/>
                </a:cubicBezTo>
                <a:cubicBezTo>
                  <a:pt x="71355" y="53816"/>
                  <a:pt x="67545" y="52864"/>
                  <a:pt x="64687" y="52864"/>
                </a:cubicBezTo>
                <a:close/>
              </a:path>
            </a:pathLst>
          </a:custGeom>
          <a:solidFill>
            <a:srgbClr val="121F5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06" name="任意多边形: 形状 205" descr="9591d1b2-3bc9-46bc-8e0f-74112bd0b4c0"/>
          <p:cNvSpPr/>
          <p:nvPr/>
        </p:nvSpPr>
        <p:spPr>
          <a:xfrm>
            <a:off x="9717907" y="5743980"/>
            <a:ext cx="110997" cy="110997"/>
          </a:xfrm>
          <a:custGeom>
            <a:gdLst>
              <a:gd name="connsiteX0" fmla="*/ 10300 w 85725"/>
              <a:gd name="connsiteY0" fmla="*/ 30316 h 85725"/>
              <a:gd name="connsiteX1" fmla="*/ 8395 w 85725"/>
              <a:gd name="connsiteY1" fmla="*/ 56986 h 85725"/>
              <a:gd name="connsiteX2" fmla="*/ 63640 w 85725"/>
              <a:gd name="connsiteY2" fmla="*/ 80799 h 85725"/>
              <a:gd name="connsiteX3" fmla="*/ 82690 w 85725"/>
              <a:gd name="connsiteY3" fmla="*/ 61749 h 85725"/>
              <a:gd name="connsiteX4" fmla="*/ 62687 w 85725"/>
              <a:gd name="connsiteY4" fmla="*/ 10314 h 85725"/>
              <a:gd name="connsiteX5" fmla="*/ 10300 w 85725"/>
              <a:gd name="connsiteY5" fmla="*/ 30316 h 85725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5725" h="85725">
                <a:moveTo>
                  <a:pt x="10300" y="30316"/>
                </a:moveTo>
                <a:cubicBezTo>
                  <a:pt x="6490" y="38889"/>
                  <a:pt x="6490" y="48414"/>
                  <a:pt x="8395" y="56986"/>
                </a:cubicBezTo>
                <a:lnTo>
                  <a:pt x="63640" y="80799"/>
                </a:lnTo>
                <a:cubicBezTo>
                  <a:pt x="72212" y="76989"/>
                  <a:pt x="78880" y="70321"/>
                  <a:pt x="82690" y="61749"/>
                </a:cubicBezTo>
                <a:cubicBezTo>
                  <a:pt x="91262" y="41746"/>
                  <a:pt x="82690" y="18886"/>
                  <a:pt x="62687" y="10314"/>
                </a:cubicBezTo>
                <a:cubicBezTo>
                  <a:pt x="42685" y="1741"/>
                  <a:pt x="18873" y="11266"/>
                  <a:pt x="10300" y="30316"/>
                </a:cubicBezTo>
                <a:close/>
              </a:path>
            </a:pathLst>
          </a:custGeom>
          <a:solidFill>
            <a:srgbClr val="F99AB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07" name="任意多边形: 形状 206" descr="30f132e6-3de7-44e1-8caa-8ab309cf1393"/>
          <p:cNvSpPr/>
          <p:nvPr/>
        </p:nvSpPr>
        <p:spPr>
          <a:xfrm>
            <a:off x="7832578" y="6781590"/>
            <a:ext cx="986641" cy="86331"/>
          </a:xfrm>
          <a:custGeom>
            <a:gdLst>
              <a:gd name="connsiteX0" fmla="*/ 734854 w 762000"/>
              <a:gd name="connsiteY0" fmla="*/ 60484 h 66675"/>
              <a:gd name="connsiteX1" fmla="*/ 33814 w 762000"/>
              <a:gd name="connsiteY1" fmla="*/ 60484 h 66675"/>
              <a:gd name="connsiteX2" fmla="*/ 7144 w 762000"/>
              <a:gd name="connsiteY2" fmla="*/ 33814 h 66675"/>
              <a:gd name="connsiteX3" fmla="*/ 33814 w 762000"/>
              <a:gd name="connsiteY3" fmla="*/ 7144 h 66675"/>
              <a:gd name="connsiteX4" fmla="*/ 734854 w 762000"/>
              <a:gd name="connsiteY4" fmla="*/ 7144 h 66675"/>
              <a:gd name="connsiteX5" fmla="*/ 761524 w 762000"/>
              <a:gd name="connsiteY5" fmla="*/ 33814 h 66675"/>
              <a:gd name="connsiteX6" fmla="*/ 734854 w 762000"/>
              <a:gd name="connsiteY6" fmla="*/ 60484 h 66675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62000" h="66675">
                <a:moveTo>
                  <a:pt x="734854" y="60484"/>
                </a:moveTo>
                <a:lnTo>
                  <a:pt x="33814" y="60484"/>
                </a:lnTo>
                <a:cubicBezTo>
                  <a:pt x="19526" y="60484"/>
                  <a:pt x="7144" y="49054"/>
                  <a:pt x="7144" y="33814"/>
                </a:cubicBezTo>
                <a:cubicBezTo>
                  <a:pt x="7144" y="19526"/>
                  <a:pt x="18574" y="7144"/>
                  <a:pt x="33814" y="7144"/>
                </a:cubicBezTo>
                <a:lnTo>
                  <a:pt x="734854" y="7144"/>
                </a:lnTo>
                <a:cubicBezTo>
                  <a:pt x="749141" y="7144"/>
                  <a:pt x="761524" y="18574"/>
                  <a:pt x="761524" y="33814"/>
                </a:cubicBezTo>
                <a:cubicBezTo>
                  <a:pt x="761524" y="48101"/>
                  <a:pt x="749141" y="60484"/>
                  <a:pt x="734854" y="60484"/>
                </a:cubicBezTo>
                <a:close/>
              </a:path>
            </a:pathLst>
          </a:custGeom>
          <a:solidFill>
            <a:srgbClr val="B9B8F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08" name="任意多边形: 形状 207" descr="7e8449c7-49c9-493b-96d9-9748cadab5e6"/>
          <p:cNvSpPr/>
          <p:nvPr/>
        </p:nvSpPr>
        <p:spPr>
          <a:xfrm>
            <a:off x="7334325" y="6781590"/>
            <a:ext cx="308325" cy="86331"/>
          </a:xfrm>
          <a:custGeom>
            <a:gdLst>
              <a:gd name="connsiteX0" fmla="*/ 209074 w 238125"/>
              <a:gd name="connsiteY0" fmla="*/ 60484 h 66675"/>
              <a:gd name="connsiteX1" fmla="*/ 33814 w 238125"/>
              <a:gd name="connsiteY1" fmla="*/ 60484 h 66675"/>
              <a:gd name="connsiteX2" fmla="*/ 7144 w 238125"/>
              <a:gd name="connsiteY2" fmla="*/ 33814 h 66675"/>
              <a:gd name="connsiteX3" fmla="*/ 33814 w 238125"/>
              <a:gd name="connsiteY3" fmla="*/ 7144 h 66675"/>
              <a:gd name="connsiteX4" fmla="*/ 209074 w 238125"/>
              <a:gd name="connsiteY4" fmla="*/ 7144 h 66675"/>
              <a:gd name="connsiteX5" fmla="*/ 235744 w 238125"/>
              <a:gd name="connsiteY5" fmla="*/ 33814 h 66675"/>
              <a:gd name="connsiteX6" fmla="*/ 209074 w 238125"/>
              <a:gd name="connsiteY6" fmla="*/ 60484 h 66675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8125" h="66675">
                <a:moveTo>
                  <a:pt x="209074" y="60484"/>
                </a:moveTo>
                <a:lnTo>
                  <a:pt x="33814" y="60484"/>
                </a:lnTo>
                <a:cubicBezTo>
                  <a:pt x="19526" y="60484"/>
                  <a:pt x="7144" y="49054"/>
                  <a:pt x="7144" y="33814"/>
                </a:cubicBezTo>
                <a:cubicBezTo>
                  <a:pt x="7144" y="19526"/>
                  <a:pt x="18574" y="7144"/>
                  <a:pt x="33814" y="7144"/>
                </a:cubicBezTo>
                <a:lnTo>
                  <a:pt x="209074" y="7144"/>
                </a:lnTo>
                <a:cubicBezTo>
                  <a:pt x="223361" y="7144"/>
                  <a:pt x="235744" y="18574"/>
                  <a:pt x="235744" y="33814"/>
                </a:cubicBezTo>
                <a:cubicBezTo>
                  <a:pt x="234791" y="48101"/>
                  <a:pt x="223361" y="60484"/>
                  <a:pt x="209074" y="60484"/>
                </a:cubicBezTo>
                <a:close/>
              </a:path>
            </a:pathLst>
          </a:custGeom>
          <a:solidFill>
            <a:srgbClr val="B9B8F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09" name="任意多边形: 形状 208" descr="d6190d94-ba1b-45e5-8d7f-0971db85c6a4"/>
          <p:cNvSpPr/>
          <p:nvPr/>
        </p:nvSpPr>
        <p:spPr>
          <a:xfrm>
            <a:off x="8058419" y="6227665"/>
            <a:ext cx="258993" cy="468654"/>
          </a:xfrm>
          <a:custGeom>
            <a:gdLst>
              <a:gd name="connsiteX0" fmla="*/ 137523 w 200025"/>
              <a:gd name="connsiteY0" fmla="*/ 362560 h 361950"/>
              <a:gd name="connsiteX1" fmla="*/ 113710 w 200025"/>
              <a:gd name="connsiteY1" fmla="*/ 350177 h 361950"/>
              <a:gd name="connsiteX2" fmla="*/ 12745 w 200025"/>
              <a:gd name="connsiteY2" fmla="*/ 213017 h 361950"/>
              <a:gd name="connsiteX3" fmla="*/ 13698 w 200025"/>
              <a:gd name="connsiteY3" fmla="*/ 177775 h 361950"/>
              <a:gd name="connsiteX4" fmla="*/ 146095 w 200025"/>
              <a:gd name="connsiteY4" fmla="*/ 17755 h 361950"/>
              <a:gd name="connsiteX5" fmla="*/ 187052 w 200025"/>
              <a:gd name="connsiteY5" fmla="*/ 13945 h 361950"/>
              <a:gd name="connsiteX6" fmla="*/ 190862 w 200025"/>
              <a:gd name="connsiteY6" fmla="*/ 54902 h 361950"/>
              <a:gd name="connsiteX7" fmla="*/ 73705 w 200025"/>
              <a:gd name="connsiteY7" fmla="*/ 196825 h 361950"/>
              <a:gd name="connsiteX8" fmla="*/ 161335 w 200025"/>
              <a:gd name="connsiteY8" fmla="*/ 315887 h 361950"/>
              <a:gd name="connsiteX9" fmla="*/ 154667 w 200025"/>
              <a:gd name="connsiteY9" fmla="*/ 356845 h 361950"/>
              <a:gd name="connsiteX10" fmla="*/ 137523 w 200025"/>
              <a:gd name="connsiteY10" fmla="*/ 362560 h 36195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00025" h="361950">
                <a:moveTo>
                  <a:pt x="137523" y="362560"/>
                </a:moveTo>
                <a:cubicBezTo>
                  <a:pt x="128950" y="362560"/>
                  <a:pt x="119425" y="358750"/>
                  <a:pt x="113710" y="350177"/>
                </a:cubicBezTo>
                <a:lnTo>
                  <a:pt x="12745" y="213017"/>
                </a:lnTo>
                <a:cubicBezTo>
                  <a:pt x="5125" y="202540"/>
                  <a:pt x="5125" y="187300"/>
                  <a:pt x="13698" y="177775"/>
                </a:cubicBezTo>
                <a:lnTo>
                  <a:pt x="146095" y="17755"/>
                </a:lnTo>
                <a:cubicBezTo>
                  <a:pt x="156573" y="5372"/>
                  <a:pt x="174670" y="3467"/>
                  <a:pt x="187052" y="13945"/>
                </a:cubicBezTo>
                <a:cubicBezTo>
                  <a:pt x="199435" y="24422"/>
                  <a:pt x="201340" y="42520"/>
                  <a:pt x="190862" y="54902"/>
                </a:cubicBezTo>
                <a:lnTo>
                  <a:pt x="73705" y="196825"/>
                </a:lnTo>
                <a:lnTo>
                  <a:pt x="161335" y="315887"/>
                </a:lnTo>
                <a:cubicBezTo>
                  <a:pt x="170860" y="329222"/>
                  <a:pt x="168002" y="347320"/>
                  <a:pt x="154667" y="356845"/>
                </a:cubicBezTo>
                <a:cubicBezTo>
                  <a:pt x="148952" y="360655"/>
                  <a:pt x="143237" y="362560"/>
                  <a:pt x="137523" y="362560"/>
                </a:cubicBezTo>
                <a:close/>
              </a:path>
            </a:pathLst>
          </a:custGeom>
          <a:solidFill>
            <a:srgbClr val="2143A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10" name="任意多边形: 形状 209" descr="f4b8b2d9-f2cd-4f24-9877-4eb33def454d"/>
          <p:cNvSpPr/>
          <p:nvPr/>
        </p:nvSpPr>
        <p:spPr>
          <a:xfrm>
            <a:off x="8399723" y="6226433"/>
            <a:ext cx="258993" cy="468654"/>
          </a:xfrm>
          <a:custGeom>
            <a:gdLst>
              <a:gd name="connsiteX0" fmla="*/ 67285 w 200025"/>
              <a:gd name="connsiteY0" fmla="*/ 363512 h 361950"/>
              <a:gd name="connsiteX1" fmla="*/ 50140 w 200025"/>
              <a:gd name="connsiteY1" fmla="*/ 357797 h 361950"/>
              <a:gd name="connsiteX2" fmla="*/ 43472 w 200025"/>
              <a:gd name="connsiteY2" fmla="*/ 316840 h 361950"/>
              <a:gd name="connsiteX3" fmla="*/ 131102 w 200025"/>
              <a:gd name="connsiteY3" fmla="*/ 196825 h 361950"/>
              <a:gd name="connsiteX4" fmla="*/ 13945 w 200025"/>
              <a:gd name="connsiteY4" fmla="*/ 54902 h 361950"/>
              <a:gd name="connsiteX5" fmla="*/ 17755 w 200025"/>
              <a:gd name="connsiteY5" fmla="*/ 13945 h 361950"/>
              <a:gd name="connsiteX6" fmla="*/ 58712 w 200025"/>
              <a:gd name="connsiteY6" fmla="*/ 17755 h 361950"/>
              <a:gd name="connsiteX7" fmla="*/ 190157 w 200025"/>
              <a:gd name="connsiteY7" fmla="*/ 176822 h 361950"/>
              <a:gd name="connsiteX8" fmla="*/ 191110 w 200025"/>
              <a:gd name="connsiteY8" fmla="*/ 212065 h 361950"/>
              <a:gd name="connsiteX9" fmla="*/ 90145 w 200025"/>
              <a:gd name="connsiteY9" fmla="*/ 350177 h 361950"/>
              <a:gd name="connsiteX10" fmla="*/ 67285 w 200025"/>
              <a:gd name="connsiteY10" fmla="*/ 363512 h 36195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00025" h="361950">
                <a:moveTo>
                  <a:pt x="67285" y="363512"/>
                </a:moveTo>
                <a:cubicBezTo>
                  <a:pt x="61570" y="363512"/>
                  <a:pt x="54902" y="361607"/>
                  <a:pt x="50140" y="357797"/>
                </a:cubicBezTo>
                <a:cubicBezTo>
                  <a:pt x="36805" y="348272"/>
                  <a:pt x="33947" y="330175"/>
                  <a:pt x="43472" y="316840"/>
                </a:cubicBezTo>
                <a:lnTo>
                  <a:pt x="131102" y="196825"/>
                </a:lnTo>
                <a:lnTo>
                  <a:pt x="13945" y="54902"/>
                </a:lnTo>
                <a:cubicBezTo>
                  <a:pt x="3467" y="42520"/>
                  <a:pt x="5372" y="24422"/>
                  <a:pt x="17755" y="13945"/>
                </a:cubicBezTo>
                <a:cubicBezTo>
                  <a:pt x="30137" y="3467"/>
                  <a:pt x="48235" y="5372"/>
                  <a:pt x="58712" y="17755"/>
                </a:cubicBezTo>
                <a:lnTo>
                  <a:pt x="190157" y="176822"/>
                </a:lnTo>
                <a:cubicBezTo>
                  <a:pt x="198730" y="187300"/>
                  <a:pt x="198730" y="201587"/>
                  <a:pt x="191110" y="212065"/>
                </a:cubicBezTo>
                <a:lnTo>
                  <a:pt x="90145" y="350177"/>
                </a:lnTo>
                <a:cubicBezTo>
                  <a:pt x="84430" y="358750"/>
                  <a:pt x="75857" y="363512"/>
                  <a:pt x="67285" y="363512"/>
                </a:cubicBezTo>
                <a:close/>
              </a:path>
            </a:pathLst>
          </a:custGeom>
          <a:solidFill>
            <a:srgbClr val="2143A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11" name="任意多边形: 形状 210" descr="3a4a8b4d-8372-4b7a-a2e9-800122ec6107"/>
          <p:cNvSpPr/>
          <p:nvPr/>
        </p:nvSpPr>
        <p:spPr>
          <a:xfrm>
            <a:off x="8253133" y="5923213"/>
            <a:ext cx="234327" cy="209661"/>
          </a:xfrm>
          <a:custGeom>
            <a:gdLst>
              <a:gd name="connsiteX0" fmla="*/ 7144 w 180975"/>
              <a:gd name="connsiteY0" fmla="*/ 74771 h 161925"/>
              <a:gd name="connsiteX1" fmla="*/ 90964 w 180975"/>
              <a:gd name="connsiteY1" fmla="*/ 158591 h 161925"/>
              <a:gd name="connsiteX2" fmla="*/ 174784 w 180975"/>
              <a:gd name="connsiteY2" fmla="*/ 74771 h 161925"/>
              <a:gd name="connsiteX3" fmla="*/ 90964 w 180975"/>
              <a:gd name="connsiteY3" fmla="*/ 7144 h 161925"/>
              <a:gd name="connsiteX4" fmla="*/ 7144 w 180975"/>
              <a:gd name="connsiteY4" fmla="*/ 74771 h 161925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975" h="161925">
                <a:moveTo>
                  <a:pt x="7144" y="74771"/>
                </a:moveTo>
                <a:cubicBezTo>
                  <a:pt x="7144" y="121444"/>
                  <a:pt x="44291" y="158591"/>
                  <a:pt x="90964" y="158591"/>
                </a:cubicBezTo>
                <a:cubicBezTo>
                  <a:pt x="137636" y="158591"/>
                  <a:pt x="174784" y="121444"/>
                  <a:pt x="174784" y="74771"/>
                </a:cubicBezTo>
                <a:cubicBezTo>
                  <a:pt x="174784" y="28099"/>
                  <a:pt x="137636" y="7144"/>
                  <a:pt x="90964" y="7144"/>
                </a:cubicBezTo>
                <a:cubicBezTo>
                  <a:pt x="44291" y="7144"/>
                  <a:pt x="7144" y="28099"/>
                  <a:pt x="7144" y="74771"/>
                </a:cubicBezTo>
                <a:close/>
              </a:path>
            </a:pathLst>
          </a:custGeom>
          <a:solidFill>
            <a:srgbClr val="121F5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12" name="任意多边形: 形状 211" descr="1bd67b24-f18e-4538-a83a-664649325231"/>
          <p:cNvSpPr/>
          <p:nvPr/>
        </p:nvSpPr>
        <p:spPr>
          <a:xfrm>
            <a:off x="8320965" y="6103275"/>
            <a:ext cx="98664" cy="221994"/>
          </a:xfrm>
          <a:custGeom>
            <a:gdLst>
              <a:gd name="connsiteX0" fmla="*/ 7144 w 76200"/>
              <a:gd name="connsiteY0" fmla="*/ 38576 h 171450"/>
              <a:gd name="connsiteX1" fmla="*/ 8096 w 76200"/>
              <a:gd name="connsiteY1" fmla="*/ 118586 h 171450"/>
              <a:gd name="connsiteX2" fmla="*/ 8096 w 76200"/>
              <a:gd name="connsiteY2" fmla="*/ 170974 h 171450"/>
              <a:gd name="connsiteX3" fmla="*/ 69056 w 76200"/>
              <a:gd name="connsiteY3" fmla="*/ 170974 h 171450"/>
              <a:gd name="connsiteX4" fmla="*/ 66199 w 76200"/>
              <a:gd name="connsiteY4" fmla="*/ 43339 h 171450"/>
              <a:gd name="connsiteX5" fmla="*/ 65246 w 76200"/>
              <a:gd name="connsiteY5" fmla="*/ 7144 h 17145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6200" h="171450">
                <a:moveTo>
                  <a:pt x="7144" y="38576"/>
                </a:moveTo>
                <a:lnTo>
                  <a:pt x="8096" y="118586"/>
                </a:lnTo>
                <a:lnTo>
                  <a:pt x="8096" y="170974"/>
                </a:lnTo>
                <a:lnTo>
                  <a:pt x="69056" y="170974"/>
                </a:lnTo>
                <a:lnTo>
                  <a:pt x="66199" y="43339"/>
                </a:lnTo>
                <a:lnTo>
                  <a:pt x="65246" y="7144"/>
                </a:lnTo>
                <a:close/>
              </a:path>
            </a:pathLst>
          </a:custGeom>
          <a:solidFill>
            <a:srgbClr val="F99AB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13" name="任意多边形: 形状 212" descr="72069007-08f3-479a-b296-b417b18ae7f6"/>
          <p:cNvSpPr/>
          <p:nvPr/>
        </p:nvSpPr>
        <p:spPr>
          <a:xfrm>
            <a:off x="8228467" y="6215222"/>
            <a:ext cx="271326" cy="382323"/>
          </a:xfrm>
          <a:custGeom>
            <a:gdLst>
              <a:gd name="connsiteX0" fmla="*/ 14764 w 209550"/>
              <a:gd name="connsiteY0" fmla="*/ 76895 h 295275"/>
              <a:gd name="connsiteX1" fmla="*/ 58579 w 209550"/>
              <a:gd name="connsiteY1" fmla="*/ 15935 h 295275"/>
              <a:gd name="connsiteX2" fmla="*/ 159544 w 209550"/>
              <a:gd name="connsiteY2" fmla="*/ 20697 h 295275"/>
              <a:gd name="connsiteX3" fmla="*/ 202406 w 209550"/>
              <a:gd name="connsiteY3" fmla="*/ 105470 h 295275"/>
              <a:gd name="connsiteX4" fmla="*/ 204311 w 209550"/>
              <a:gd name="connsiteY4" fmla="*/ 291207 h 295275"/>
              <a:gd name="connsiteX5" fmla="*/ 7144 w 209550"/>
              <a:gd name="connsiteY5" fmla="*/ 291207 h 295275"/>
              <a:gd name="connsiteX6" fmla="*/ 14764 w 209550"/>
              <a:gd name="connsiteY6" fmla="*/ 76895 h 295275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9550" h="295275">
                <a:moveTo>
                  <a:pt x="14764" y="76895"/>
                </a:moveTo>
                <a:cubicBezTo>
                  <a:pt x="14764" y="52130"/>
                  <a:pt x="36671" y="28317"/>
                  <a:pt x="58579" y="15935"/>
                </a:cubicBezTo>
                <a:cubicBezTo>
                  <a:pt x="91916" y="-1210"/>
                  <a:pt x="143351" y="10220"/>
                  <a:pt x="159544" y="20697"/>
                </a:cubicBezTo>
                <a:cubicBezTo>
                  <a:pt x="187166" y="36890"/>
                  <a:pt x="204311" y="71180"/>
                  <a:pt x="202406" y="105470"/>
                </a:cubicBezTo>
                <a:lnTo>
                  <a:pt x="204311" y="291207"/>
                </a:lnTo>
                <a:lnTo>
                  <a:pt x="7144" y="291207"/>
                </a:lnTo>
                <a:cubicBezTo>
                  <a:pt x="7144" y="292160"/>
                  <a:pt x="13811" y="134045"/>
                  <a:pt x="14764" y="76895"/>
                </a:cubicBezTo>
                <a:close/>
              </a:path>
            </a:pathLst>
          </a:custGeom>
          <a:solidFill>
            <a:srgbClr val="2143A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14" name="任意多边形: 形状 213" descr="4d41e2ed-4003-40be-99d5-22f033265795"/>
          <p:cNvSpPr/>
          <p:nvPr/>
        </p:nvSpPr>
        <p:spPr>
          <a:xfrm>
            <a:off x="8299998" y="6215844"/>
            <a:ext cx="123330" cy="61665"/>
          </a:xfrm>
          <a:custGeom>
            <a:gdLst>
              <a:gd name="connsiteX0" fmla="*/ 93821 w 95250"/>
              <a:gd name="connsiteY0" fmla="*/ 16408 h 47625"/>
              <a:gd name="connsiteX1" fmla="*/ 7144 w 95250"/>
              <a:gd name="connsiteY1" fmla="*/ 14503 h 47625"/>
              <a:gd name="connsiteX2" fmla="*/ 28099 w 95250"/>
              <a:gd name="connsiteY2" fmla="*/ 35458 h 47625"/>
              <a:gd name="connsiteX3" fmla="*/ 74771 w 95250"/>
              <a:gd name="connsiteY3" fmla="*/ 35458 h 47625"/>
              <a:gd name="connsiteX4" fmla="*/ 93821 w 95250"/>
              <a:gd name="connsiteY4" fmla="*/ 16408 h 47625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250" h="47625">
                <a:moveTo>
                  <a:pt x="93821" y="16408"/>
                </a:moveTo>
                <a:cubicBezTo>
                  <a:pt x="69056" y="5930"/>
                  <a:pt x="34766" y="3073"/>
                  <a:pt x="7144" y="14503"/>
                </a:cubicBezTo>
                <a:lnTo>
                  <a:pt x="28099" y="35458"/>
                </a:lnTo>
                <a:cubicBezTo>
                  <a:pt x="41434" y="48792"/>
                  <a:pt x="62389" y="48792"/>
                  <a:pt x="74771" y="35458"/>
                </a:cubicBezTo>
                <a:cubicBezTo>
                  <a:pt x="81439" y="28790"/>
                  <a:pt x="88106" y="22123"/>
                  <a:pt x="93821" y="16408"/>
                </a:cubicBezTo>
                <a:close/>
              </a:path>
            </a:pathLst>
          </a:custGeom>
          <a:solidFill>
            <a:srgbClr val="F99AB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15" name="任意多边形: 形状 214" descr="2adc01f6-418e-44c3-b454-ec3386a1b332"/>
          <p:cNvSpPr/>
          <p:nvPr/>
        </p:nvSpPr>
        <p:spPr>
          <a:xfrm>
            <a:off x="8272738" y="5949113"/>
            <a:ext cx="184995" cy="258993"/>
          </a:xfrm>
          <a:custGeom>
            <a:gdLst>
              <a:gd name="connsiteX0" fmla="*/ 59631 w 142875"/>
              <a:gd name="connsiteY0" fmla="*/ 7144 h 200025"/>
              <a:gd name="connsiteX1" fmla="*/ 91063 w 142875"/>
              <a:gd name="connsiteY1" fmla="*/ 7144 h 200025"/>
              <a:gd name="connsiteX2" fmla="*/ 141546 w 142875"/>
              <a:gd name="connsiteY2" fmla="*/ 57626 h 200025"/>
              <a:gd name="connsiteX3" fmla="*/ 141546 w 142875"/>
              <a:gd name="connsiteY3" fmla="*/ 123349 h 200025"/>
              <a:gd name="connsiteX4" fmla="*/ 86301 w 142875"/>
              <a:gd name="connsiteY4" fmla="*/ 197644 h 200025"/>
              <a:gd name="connsiteX5" fmla="*/ 62488 w 142875"/>
              <a:gd name="connsiteY5" fmla="*/ 197644 h 200025"/>
              <a:gd name="connsiteX6" fmla="*/ 7243 w 142875"/>
              <a:gd name="connsiteY6" fmla="*/ 123349 h 200025"/>
              <a:gd name="connsiteX7" fmla="*/ 7243 w 142875"/>
              <a:gd name="connsiteY7" fmla="*/ 57626 h 200025"/>
              <a:gd name="connsiteX8" fmla="*/ 59631 w 142875"/>
              <a:gd name="connsiteY8" fmla="*/ 7144 h 200025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2875" h="200025">
                <a:moveTo>
                  <a:pt x="59631" y="7144"/>
                </a:moveTo>
                <a:lnTo>
                  <a:pt x="91063" y="7144"/>
                </a:lnTo>
                <a:cubicBezTo>
                  <a:pt x="118686" y="7144"/>
                  <a:pt x="145356" y="30004"/>
                  <a:pt x="141546" y="57626"/>
                </a:cubicBezTo>
                <a:cubicBezTo>
                  <a:pt x="138688" y="77629"/>
                  <a:pt x="141546" y="92869"/>
                  <a:pt x="141546" y="123349"/>
                </a:cubicBezTo>
                <a:cubicBezTo>
                  <a:pt x="141546" y="149066"/>
                  <a:pt x="112018" y="197644"/>
                  <a:pt x="86301" y="197644"/>
                </a:cubicBezTo>
                <a:lnTo>
                  <a:pt x="62488" y="197644"/>
                </a:lnTo>
                <a:cubicBezTo>
                  <a:pt x="36771" y="197644"/>
                  <a:pt x="7243" y="149066"/>
                  <a:pt x="7243" y="123349"/>
                </a:cubicBezTo>
                <a:cubicBezTo>
                  <a:pt x="7243" y="92869"/>
                  <a:pt x="10101" y="77629"/>
                  <a:pt x="7243" y="57626"/>
                </a:cubicBezTo>
                <a:cubicBezTo>
                  <a:pt x="5338" y="30004"/>
                  <a:pt x="31056" y="7144"/>
                  <a:pt x="59631" y="7144"/>
                </a:cubicBezTo>
                <a:close/>
              </a:path>
            </a:pathLst>
          </a:custGeom>
          <a:solidFill>
            <a:srgbClr val="F99AB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16" name="任意多边形: 形状 215" descr="306f9aa7-f981-4803-8921-63ef28e9bb23"/>
          <p:cNvSpPr/>
          <p:nvPr/>
        </p:nvSpPr>
        <p:spPr>
          <a:xfrm>
            <a:off x="8328365" y="6136574"/>
            <a:ext cx="73998" cy="36999"/>
          </a:xfrm>
          <a:custGeom>
            <a:gdLst>
              <a:gd name="connsiteX0" fmla="*/ 58579 w 57150"/>
              <a:gd name="connsiteY0" fmla="*/ 7144 h 28575"/>
              <a:gd name="connsiteX1" fmla="*/ 32861 w 57150"/>
              <a:gd name="connsiteY1" fmla="*/ 28099 h 28575"/>
              <a:gd name="connsiteX2" fmla="*/ 7144 w 57150"/>
              <a:gd name="connsiteY2" fmla="*/ 7144 h 28575"/>
              <a:gd name="connsiteX3" fmla="*/ 58579 w 57150"/>
              <a:gd name="connsiteY3" fmla="*/ 7144 h 28575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150" h="28575">
                <a:moveTo>
                  <a:pt x="58579" y="7144"/>
                </a:moveTo>
                <a:cubicBezTo>
                  <a:pt x="56674" y="19526"/>
                  <a:pt x="45244" y="28099"/>
                  <a:pt x="32861" y="28099"/>
                </a:cubicBezTo>
                <a:cubicBezTo>
                  <a:pt x="20479" y="28099"/>
                  <a:pt x="9049" y="18574"/>
                  <a:pt x="7144" y="7144"/>
                </a:cubicBezTo>
                <a:lnTo>
                  <a:pt x="58579" y="7144"/>
                </a:lnTo>
                <a:close/>
              </a:path>
            </a:pathLst>
          </a:custGeom>
          <a:solidFill>
            <a:srgbClr val="FFFE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17" name="任意多边形: 形状 216" descr="5bd832cc-fbfa-440f-930d-23065ee22282"/>
          <p:cNvSpPr/>
          <p:nvPr/>
        </p:nvSpPr>
        <p:spPr>
          <a:xfrm>
            <a:off x="8221466" y="6584262"/>
            <a:ext cx="283659" cy="246660"/>
          </a:xfrm>
          <a:custGeom>
            <a:gdLst>
              <a:gd name="connsiteX0" fmla="*/ 143043 w 219075"/>
              <a:gd name="connsiteY0" fmla="*/ 185261 h 190500"/>
              <a:gd name="connsiteX1" fmla="*/ 79226 w 219075"/>
              <a:gd name="connsiteY1" fmla="*/ 185261 h 190500"/>
              <a:gd name="connsiteX2" fmla="*/ 8741 w 219075"/>
              <a:gd name="connsiteY2" fmla="*/ 98584 h 190500"/>
              <a:gd name="connsiteX3" fmla="*/ 12551 w 219075"/>
              <a:gd name="connsiteY3" fmla="*/ 7144 h 190500"/>
              <a:gd name="connsiteX4" fmla="*/ 209718 w 219075"/>
              <a:gd name="connsiteY4" fmla="*/ 7144 h 190500"/>
              <a:gd name="connsiteX5" fmla="*/ 213529 w 219075"/>
              <a:gd name="connsiteY5" fmla="*/ 98584 h 190500"/>
              <a:gd name="connsiteX6" fmla="*/ 143043 w 219075"/>
              <a:gd name="connsiteY6" fmla="*/ 185261 h 19050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9075" h="190500">
                <a:moveTo>
                  <a:pt x="143043" y="185261"/>
                </a:moveTo>
                <a:lnTo>
                  <a:pt x="79226" y="185261"/>
                </a:lnTo>
                <a:cubicBezTo>
                  <a:pt x="33506" y="185261"/>
                  <a:pt x="-784" y="143351"/>
                  <a:pt x="8741" y="98584"/>
                </a:cubicBezTo>
                <a:lnTo>
                  <a:pt x="12551" y="7144"/>
                </a:lnTo>
                <a:lnTo>
                  <a:pt x="209718" y="7144"/>
                </a:lnTo>
                <a:lnTo>
                  <a:pt x="213529" y="98584"/>
                </a:lnTo>
                <a:cubicBezTo>
                  <a:pt x="222101" y="143351"/>
                  <a:pt x="187811" y="185261"/>
                  <a:pt x="143043" y="185261"/>
                </a:cubicBezTo>
                <a:close/>
              </a:path>
            </a:pathLst>
          </a:custGeom>
          <a:solidFill>
            <a:srgbClr val="566CD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18" name="任意多边形: 形状 217" descr="cb01c0c3-a4a2-4774-82bd-5617b7e8277a"/>
          <p:cNvSpPr/>
          <p:nvPr/>
        </p:nvSpPr>
        <p:spPr>
          <a:xfrm>
            <a:off x="7934745" y="6649628"/>
            <a:ext cx="419322" cy="147996"/>
          </a:xfrm>
          <a:custGeom>
            <a:gdLst>
              <a:gd name="connsiteX0" fmla="*/ 43491 w 323850"/>
              <a:gd name="connsiteY0" fmla="*/ 32861 h 114300"/>
              <a:gd name="connsiteX1" fmla="*/ 313049 w 323850"/>
              <a:gd name="connsiteY1" fmla="*/ 7144 h 114300"/>
              <a:gd name="connsiteX2" fmla="*/ 320669 w 323850"/>
              <a:gd name="connsiteY2" fmla="*/ 88106 h 114300"/>
              <a:gd name="connsiteX3" fmla="*/ 51111 w 323850"/>
              <a:gd name="connsiteY3" fmla="*/ 113824 h 114300"/>
              <a:gd name="connsiteX4" fmla="*/ 7296 w 323850"/>
              <a:gd name="connsiteY4" fmla="*/ 77629 h 114300"/>
              <a:gd name="connsiteX5" fmla="*/ 7296 w 323850"/>
              <a:gd name="connsiteY5" fmla="*/ 76676 h 114300"/>
              <a:gd name="connsiteX6" fmla="*/ 43491 w 323850"/>
              <a:gd name="connsiteY6" fmla="*/ 32861 h 11430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3850" h="114300">
                <a:moveTo>
                  <a:pt x="43491" y="32861"/>
                </a:moveTo>
                <a:lnTo>
                  <a:pt x="313049" y="7144"/>
                </a:lnTo>
                <a:lnTo>
                  <a:pt x="320669" y="88106"/>
                </a:lnTo>
                <a:lnTo>
                  <a:pt x="51111" y="113824"/>
                </a:lnTo>
                <a:cubicBezTo>
                  <a:pt x="29204" y="115729"/>
                  <a:pt x="9201" y="99536"/>
                  <a:pt x="7296" y="77629"/>
                </a:cubicBezTo>
                <a:lnTo>
                  <a:pt x="7296" y="76676"/>
                </a:lnTo>
                <a:cubicBezTo>
                  <a:pt x="5391" y="53816"/>
                  <a:pt x="21583" y="34766"/>
                  <a:pt x="43491" y="32861"/>
                </a:cubicBezTo>
                <a:close/>
              </a:path>
            </a:pathLst>
          </a:custGeom>
          <a:solidFill>
            <a:srgbClr val="566CD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19" name="任意多边形: 形状 218" descr="a189bb8a-4f10-40e4-8f12-bd2ec4b9c280"/>
          <p:cNvSpPr/>
          <p:nvPr/>
        </p:nvSpPr>
        <p:spPr>
          <a:xfrm>
            <a:off x="8319731" y="6649628"/>
            <a:ext cx="419322" cy="147996"/>
          </a:xfrm>
          <a:custGeom>
            <a:gdLst>
              <a:gd name="connsiteX0" fmla="*/ 284321 w 323850"/>
              <a:gd name="connsiteY0" fmla="*/ 32861 h 114300"/>
              <a:gd name="connsiteX1" fmla="*/ 14764 w 323850"/>
              <a:gd name="connsiteY1" fmla="*/ 7144 h 114300"/>
              <a:gd name="connsiteX2" fmla="*/ 7144 w 323850"/>
              <a:gd name="connsiteY2" fmla="*/ 88106 h 114300"/>
              <a:gd name="connsiteX3" fmla="*/ 276701 w 323850"/>
              <a:gd name="connsiteY3" fmla="*/ 113824 h 114300"/>
              <a:gd name="connsiteX4" fmla="*/ 320516 w 323850"/>
              <a:gd name="connsiteY4" fmla="*/ 77629 h 114300"/>
              <a:gd name="connsiteX5" fmla="*/ 320516 w 323850"/>
              <a:gd name="connsiteY5" fmla="*/ 76676 h 114300"/>
              <a:gd name="connsiteX6" fmla="*/ 284321 w 323850"/>
              <a:gd name="connsiteY6" fmla="*/ 32861 h 11430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3850" h="114300">
                <a:moveTo>
                  <a:pt x="284321" y="32861"/>
                </a:moveTo>
                <a:lnTo>
                  <a:pt x="14764" y="7144"/>
                </a:lnTo>
                <a:lnTo>
                  <a:pt x="7144" y="88106"/>
                </a:lnTo>
                <a:lnTo>
                  <a:pt x="276701" y="113824"/>
                </a:lnTo>
                <a:cubicBezTo>
                  <a:pt x="298609" y="115729"/>
                  <a:pt x="318611" y="99536"/>
                  <a:pt x="320516" y="77629"/>
                </a:cubicBezTo>
                <a:lnTo>
                  <a:pt x="320516" y="76676"/>
                </a:lnTo>
                <a:cubicBezTo>
                  <a:pt x="322421" y="53816"/>
                  <a:pt x="306229" y="34766"/>
                  <a:pt x="284321" y="32861"/>
                </a:cubicBezTo>
                <a:close/>
              </a:path>
            </a:pathLst>
          </a:custGeom>
          <a:solidFill>
            <a:srgbClr val="566CD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20" name="任意多边形: 形状 219" descr="5ae91ce5-7914-4459-b606-62df9d5ed2d8"/>
          <p:cNvSpPr/>
          <p:nvPr/>
        </p:nvSpPr>
        <p:spPr>
          <a:xfrm>
            <a:off x="8192702" y="6520130"/>
            <a:ext cx="332991" cy="246660"/>
          </a:xfrm>
          <a:custGeom>
            <a:gdLst>
              <a:gd name="connsiteX0" fmla="*/ 238601 w 257175"/>
              <a:gd name="connsiteY0" fmla="*/ 187166 h 190500"/>
              <a:gd name="connsiteX1" fmla="*/ 27146 w 257175"/>
              <a:gd name="connsiteY1" fmla="*/ 187166 h 190500"/>
              <a:gd name="connsiteX2" fmla="*/ 7144 w 257175"/>
              <a:gd name="connsiteY2" fmla="*/ 167164 h 190500"/>
              <a:gd name="connsiteX3" fmla="*/ 7144 w 257175"/>
              <a:gd name="connsiteY3" fmla="*/ 27146 h 190500"/>
              <a:gd name="connsiteX4" fmla="*/ 27146 w 257175"/>
              <a:gd name="connsiteY4" fmla="*/ 7144 h 190500"/>
              <a:gd name="connsiteX5" fmla="*/ 238601 w 257175"/>
              <a:gd name="connsiteY5" fmla="*/ 7144 h 190500"/>
              <a:gd name="connsiteX6" fmla="*/ 258604 w 257175"/>
              <a:gd name="connsiteY6" fmla="*/ 27146 h 190500"/>
              <a:gd name="connsiteX7" fmla="*/ 258604 w 257175"/>
              <a:gd name="connsiteY7" fmla="*/ 167164 h 190500"/>
              <a:gd name="connsiteX8" fmla="*/ 238601 w 257175"/>
              <a:gd name="connsiteY8" fmla="*/ 187166 h 19050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7175" h="190500">
                <a:moveTo>
                  <a:pt x="238601" y="187166"/>
                </a:moveTo>
                <a:lnTo>
                  <a:pt x="27146" y="187166"/>
                </a:lnTo>
                <a:cubicBezTo>
                  <a:pt x="16669" y="187166"/>
                  <a:pt x="7144" y="178594"/>
                  <a:pt x="7144" y="167164"/>
                </a:cubicBezTo>
                <a:lnTo>
                  <a:pt x="7144" y="27146"/>
                </a:lnTo>
                <a:cubicBezTo>
                  <a:pt x="7144" y="16669"/>
                  <a:pt x="15716" y="7144"/>
                  <a:pt x="27146" y="7144"/>
                </a:cubicBezTo>
                <a:lnTo>
                  <a:pt x="238601" y="7144"/>
                </a:lnTo>
                <a:cubicBezTo>
                  <a:pt x="249079" y="7144"/>
                  <a:pt x="258604" y="15716"/>
                  <a:pt x="258604" y="27146"/>
                </a:cubicBezTo>
                <a:lnTo>
                  <a:pt x="258604" y="167164"/>
                </a:lnTo>
                <a:cubicBezTo>
                  <a:pt x="258604" y="178594"/>
                  <a:pt x="249079" y="187166"/>
                  <a:pt x="238601" y="187166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21" name="任意多边形: 形状 220" descr="b70c442c-1d78-49fe-91c1-3e0490389700"/>
          <p:cNvSpPr/>
          <p:nvPr/>
        </p:nvSpPr>
        <p:spPr>
          <a:xfrm>
            <a:off x="8192702" y="6531231"/>
            <a:ext cx="332991" cy="246660"/>
          </a:xfrm>
          <a:custGeom>
            <a:gdLst>
              <a:gd name="connsiteX0" fmla="*/ 238601 w 257175"/>
              <a:gd name="connsiteY0" fmla="*/ 187166 h 190500"/>
              <a:gd name="connsiteX1" fmla="*/ 27146 w 257175"/>
              <a:gd name="connsiteY1" fmla="*/ 187166 h 190500"/>
              <a:gd name="connsiteX2" fmla="*/ 7144 w 257175"/>
              <a:gd name="connsiteY2" fmla="*/ 167164 h 190500"/>
              <a:gd name="connsiteX3" fmla="*/ 7144 w 257175"/>
              <a:gd name="connsiteY3" fmla="*/ 27146 h 190500"/>
              <a:gd name="connsiteX4" fmla="*/ 27146 w 257175"/>
              <a:gd name="connsiteY4" fmla="*/ 7144 h 190500"/>
              <a:gd name="connsiteX5" fmla="*/ 238601 w 257175"/>
              <a:gd name="connsiteY5" fmla="*/ 7144 h 190500"/>
              <a:gd name="connsiteX6" fmla="*/ 258604 w 257175"/>
              <a:gd name="connsiteY6" fmla="*/ 27146 h 190500"/>
              <a:gd name="connsiteX7" fmla="*/ 258604 w 257175"/>
              <a:gd name="connsiteY7" fmla="*/ 167164 h 190500"/>
              <a:gd name="connsiteX8" fmla="*/ 238601 w 257175"/>
              <a:gd name="connsiteY8" fmla="*/ 187166 h 19050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7175" h="190500">
                <a:moveTo>
                  <a:pt x="238601" y="187166"/>
                </a:moveTo>
                <a:lnTo>
                  <a:pt x="27146" y="187166"/>
                </a:lnTo>
                <a:cubicBezTo>
                  <a:pt x="16669" y="187166"/>
                  <a:pt x="7144" y="178594"/>
                  <a:pt x="7144" y="167164"/>
                </a:cubicBezTo>
                <a:lnTo>
                  <a:pt x="7144" y="27146"/>
                </a:lnTo>
                <a:cubicBezTo>
                  <a:pt x="7144" y="16669"/>
                  <a:pt x="15716" y="7144"/>
                  <a:pt x="27146" y="7144"/>
                </a:cubicBezTo>
                <a:lnTo>
                  <a:pt x="238601" y="7144"/>
                </a:lnTo>
                <a:cubicBezTo>
                  <a:pt x="249079" y="7144"/>
                  <a:pt x="258604" y="15716"/>
                  <a:pt x="258604" y="27146"/>
                </a:cubicBezTo>
                <a:lnTo>
                  <a:pt x="258604" y="167164"/>
                </a:lnTo>
                <a:cubicBezTo>
                  <a:pt x="258604" y="178594"/>
                  <a:pt x="249079" y="187166"/>
                  <a:pt x="238601" y="187166"/>
                </a:cubicBezTo>
                <a:close/>
              </a:path>
            </a:pathLst>
          </a:custGeom>
          <a:solidFill>
            <a:srgbClr val="B9B8F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22" name="任意多边形: 形状 221" descr="b7192923-44bb-45b9-90bc-b5782e61f53e"/>
          <p:cNvSpPr/>
          <p:nvPr/>
        </p:nvSpPr>
        <p:spPr>
          <a:xfrm>
            <a:off x="8298766" y="6628661"/>
            <a:ext cx="123330" cy="49332"/>
          </a:xfrm>
          <a:custGeom>
            <a:gdLst>
              <a:gd name="connsiteX0" fmla="*/ 80486 w 95250"/>
              <a:gd name="connsiteY0" fmla="*/ 37624 h 38100"/>
              <a:gd name="connsiteX1" fmla="*/ 22384 w 95250"/>
              <a:gd name="connsiteY1" fmla="*/ 37624 h 38100"/>
              <a:gd name="connsiteX2" fmla="*/ 7144 w 95250"/>
              <a:gd name="connsiteY2" fmla="*/ 22384 h 38100"/>
              <a:gd name="connsiteX3" fmla="*/ 7144 w 95250"/>
              <a:gd name="connsiteY3" fmla="*/ 22384 h 38100"/>
              <a:gd name="connsiteX4" fmla="*/ 22384 w 95250"/>
              <a:gd name="connsiteY4" fmla="*/ 7144 h 38100"/>
              <a:gd name="connsiteX5" fmla="*/ 80486 w 95250"/>
              <a:gd name="connsiteY5" fmla="*/ 7144 h 38100"/>
              <a:gd name="connsiteX6" fmla="*/ 95726 w 95250"/>
              <a:gd name="connsiteY6" fmla="*/ 22384 h 38100"/>
              <a:gd name="connsiteX7" fmla="*/ 95726 w 95250"/>
              <a:gd name="connsiteY7" fmla="*/ 22384 h 38100"/>
              <a:gd name="connsiteX8" fmla="*/ 80486 w 95250"/>
              <a:gd name="connsiteY8" fmla="*/ 37624 h 3810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5250" h="38100">
                <a:moveTo>
                  <a:pt x="80486" y="37624"/>
                </a:moveTo>
                <a:lnTo>
                  <a:pt x="22384" y="37624"/>
                </a:lnTo>
                <a:cubicBezTo>
                  <a:pt x="13811" y="37624"/>
                  <a:pt x="7144" y="30956"/>
                  <a:pt x="7144" y="22384"/>
                </a:cubicBezTo>
                <a:lnTo>
                  <a:pt x="7144" y="22384"/>
                </a:lnTo>
                <a:cubicBezTo>
                  <a:pt x="7144" y="13811"/>
                  <a:pt x="13811" y="7144"/>
                  <a:pt x="22384" y="7144"/>
                </a:cubicBezTo>
                <a:lnTo>
                  <a:pt x="80486" y="7144"/>
                </a:lnTo>
                <a:cubicBezTo>
                  <a:pt x="89059" y="7144"/>
                  <a:pt x="95726" y="13811"/>
                  <a:pt x="95726" y="22384"/>
                </a:cubicBezTo>
                <a:lnTo>
                  <a:pt x="95726" y="22384"/>
                </a:lnTo>
                <a:cubicBezTo>
                  <a:pt x="94774" y="30956"/>
                  <a:pt x="88106" y="37624"/>
                  <a:pt x="80486" y="37624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23" name="任意多边形: 形状 222" descr="3336dff7-591d-4e89-9dc8-81ae2f993607"/>
          <p:cNvSpPr/>
          <p:nvPr/>
        </p:nvSpPr>
        <p:spPr>
          <a:xfrm>
            <a:off x="8188487" y="6731681"/>
            <a:ext cx="308325" cy="147996"/>
          </a:xfrm>
          <a:custGeom>
            <a:gdLst>
              <a:gd name="connsiteX0" fmla="*/ 30401 w 238125"/>
              <a:gd name="connsiteY0" fmla="*/ 106650 h 114300"/>
              <a:gd name="connsiteX1" fmla="*/ 108506 w 238125"/>
              <a:gd name="connsiteY1" fmla="*/ 101887 h 114300"/>
              <a:gd name="connsiteX2" fmla="*/ 108506 w 238125"/>
              <a:gd name="connsiteY2" fmla="*/ 103792 h 114300"/>
              <a:gd name="connsiteX3" fmla="*/ 116126 w 238125"/>
              <a:gd name="connsiteY3" fmla="*/ 112365 h 114300"/>
              <a:gd name="connsiteX4" fmla="*/ 122794 w 238125"/>
              <a:gd name="connsiteY4" fmla="*/ 105697 h 114300"/>
              <a:gd name="connsiteX5" fmla="*/ 123746 w 238125"/>
              <a:gd name="connsiteY5" fmla="*/ 100935 h 114300"/>
              <a:gd name="connsiteX6" fmla="*/ 132319 w 238125"/>
              <a:gd name="connsiteY6" fmla="*/ 99982 h 114300"/>
              <a:gd name="connsiteX7" fmla="*/ 132319 w 238125"/>
              <a:gd name="connsiteY7" fmla="*/ 101887 h 114300"/>
              <a:gd name="connsiteX8" fmla="*/ 139939 w 238125"/>
              <a:gd name="connsiteY8" fmla="*/ 110460 h 114300"/>
              <a:gd name="connsiteX9" fmla="*/ 146606 w 238125"/>
              <a:gd name="connsiteY9" fmla="*/ 104745 h 114300"/>
              <a:gd name="connsiteX10" fmla="*/ 147559 w 238125"/>
              <a:gd name="connsiteY10" fmla="*/ 99030 h 114300"/>
              <a:gd name="connsiteX11" fmla="*/ 197089 w 238125"/>
              <a:gd name="connsiteY11" fmla="*/ 96172 h 114300"/>
              <a:gd name="connsiteX12" fmla="*/ 199946 w 238125"/>
              <a:gd name="connsiteY12" fmla="*/ 94267 h 114300"/>
              <a:gd name="connsiteX13" fmla="*/ 205661 w 238125"/>
              <a:gd name="connsiteY13" fmla="*/ 92362 h 114300"/>
              <a:gd name="connsiteX14" fmla="*/ 232331 w 238125"/>
              <a:gd name="connsiteY14" fmla="*/ 36165 h 114300"/>
              <a:gd name="connsiteX15" fmla="*/ 176134 w 238125"/>
              <a:gd name="connsiteY15" fmla="*/ 9495 h 114300"/>
              <a:gd name="connsiteX16" fmla="*/ 175181 w 238125"/>
              <a:gd name="connsiteY16" fmla="*/ 9495 h 114300"/>
              <a:gd name="connsiteX17" fmla="*/ 175181 w 238125"/>
              <a:gd name="connsiteY17" fmla="*/ 9495 h 114300"/>
              <a:gd name="connsiteX18" fmla="*/ 18971 w 238125"/>
              <a:gd name="connsiteY18" fmla="*/ 65692 h 114300"/>
              <a:gd name="connsiteX19" fmla="*/ 12304 w 238125"/>
              <a:gd name="connsiteY19" fmla="*/ 70455 h 114300"/>
              <a:gd name="connsiteX20" fmla="*/ 30401 w 238125"/>
              <a:gd name="connsiteY20" fmla="*/ 106650 h 11430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38125" h="114300">
                <a:moveTo>
                  <a:pt x="30401" y="106650"/>
                </a:moveTo>
                <a:lnTo>
                  <a:pt x="108506" y="101887"/>
                </a:lnTo>
                <a:lnTo>
                  <a:pt x="108506" y="103792"/>
                </a:lnTo>
                <a:cubicBezTo>
                  <a:pt x="107554" y="108555"/>
                  <a:pt x="111364" y="112365"/>
                  <a:pt x="116126" y="112365"/>
                </a:cubicBezTo>
                <a:cubicBezTo>
                  <a:pt x="119936" y="112365"/>
                  <a:pt x="122794" y="109507"/>
                  <a:pt x="122794" y="105697"/>
                </a:cubicBezTo>
                <a:lnTo>
                  <a:pt x="123746" y="100935"/>
                </a:lnTo>
                <a:lnTo>
                  <a:pt x="132319" y="99982"/>
                </a:lnTo>
                <a:lnTo>
                  <a:pt x="132319" y="101887"/>
                </a:lnTo>
                <a:cubicBezTo>
                  <a:pt x="131366" y="106650"/>
                  <a:pt x="135176" y="110460"/>
                  <a:pt x="139939" y="110460"/>
                </a:cubicBezTo>
                <a:cubicBezTo>
                  <a:pt x="143749" y="110460"/>
                  <a:pt x="146606" y="107602"/>
                  <a:pt x="146606" y="104745"/>
                </a:cubicBezTo>
                <a:lnTo>
                  <a:pt x="147559" y="99030"/>
                </a:lnTo>
                <a:lnTo>
                  <a:pt x="197089" y="96172"/>
                </a:lnTo>
                <a:cubicBezTo>
                  <a:pt x="198041" y="96172"/>
                  <a:pt x="198994" y="95220"/>
                  <a:pt x="199946" y="94267"/>
                </a:cubicBezTo>
                <a:cubicBezTo>
                  <a:pt x="201851" y="94267"/>
                  <a:pt x="203756" y="93315"/>
                  <a:pt x="205661" y="92362"/>
                </a:cubicBezTo>
                <a:cubicBezTo>
                  <a:pt x="228521" y="83790"/>
                  <a:pt x="239951" y="59025"/>
                  <a:pt x="232331" y="36165"/>
                </a:cubicBezTo>
                <a:cubicBezTo>
                  <a:pt x="223759" y="13305"/>
                  <a:pt x="198994" y="1875"/>
                  <a:pt x="176134" y="9495"/>
                </a:cubicBezTo>
                <a:cubicBezTo>
                  <a:pt x="176134" y="9495"/>
                  <a:pt x="176134" y="9495"/>
                  <a:pt x="175181" y="9495"/>
                </a:cubicBezTo>
                <a:cubicBezTo>
                  <a:pt x="175181" y="9495"/>
                  <a:pt x="175181" y="9495"/>
                  <a:pt x="175181" y="9495"/>
                </a:cubicBezTo>
                <a:lnTo>
                  <a:pt x="18971" y="65692"/>
                </a:lnTo>
                <a:cubicBezTo>
                  <a:pt x="16114" y="66645"/>
                  <a:pt x="14209" y="68550"/>
                  <a:pt x="12304" y="70455"/>
                </a:cubicBezTo>
                <a:cubicBezTo>
                  <a:pt x="-79" y="85695"/>
                  <a:pt x="11351" y="107602"/>
                  <a:pt x="30401" y="106650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24" name="任意多边形: 形状 223" descr="3318a779-7497-41d5-8d6a-3afd6252b50d"/>
          <p:cNvSpPr/>
          <p:nvPr/>
        </p:nvSpPr>
        <p:spPr>
          <a:xfrm>
            <a:off x="8370465" y="6745993"/>
            <a:ext cx="123330" cy="123330"/>
          </a:xfrm>
          <a:custGeom>
            <a:gdLst>
              <a:gd name="connsiteX0" fmla="*/ 9871 w 95250"/>
              <a:gd name="connsiteY0" fmla="*/ 66069 h 95250"/>
              <a:gd name="connsiteX1" fmla="*/ 36541 w 95250"/>
              <a:gd name="connsiteY1" fmla="*/ 9871 h 95250"/>
              <a:gd name="connsiteX2" fmla="*/ 92739 w 95250"/>
              <a:gd name="connsiteY2" fmla="*/ 36541 h 95250"/>
              <a:gd name="connsiteX3" fmla="*/ 66069 w 95250"/>
              <a:gd name="connsiteY3" fmla="*/ 92739 h 95250"/>
              <a:gd name="connsiteX4" fmla="*/ 9871 w 95250"/>
              <a:gd name="connsiteY4" fmla="*/ 66069 h 9525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250" h="95250">
                <a:moveTo>
                  <a:pt x="9871" y="66069"/>
                </a:moveTo>
                <a:cubicBezTo>
                  <a:pt x="1299" y="43209"/>
                  <a:pt x="13681" y="18444"/>
                  <a:pt x="36541" y="9871"/>
                </a:cubicBezTo>
                <a:cubicBezTo>
                  <a:pt x="59401" y="1299"/>
                  <a:pt x="84166" y="13681"/>
                  <a:pt x="92739" y="36541"/>
                </a:cubicBezTo>
                <a:cubicBezTo>
                  <a:pt x="101311" y="59401"/>
                  <a:pt x="88929" y="84166"/>
                  <a:pt x="66069" y="92739"/>
                </a:cubicBezTo>
                <a:cubicBezTo>
                  <a:pt x="43209" y="101311"/>
                  <a:pt x="17491" y="88929"/>
                  <a:pt x="9871" y="66069"/>
                </a:cubicBezTo>
                <a:close/>
              </a:path>
            </a:pathLst>
          </a:custGeom>
          <a:solidFill>
            <a:srgbClr val="F7B75D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25" name="任意多边形: 形状 224" descr="7d8a0f57-4c53-4a66-93d9-8113134c5e26"/>
          <p:cNvSpPr/>
          <p:nvPr/>
        </p:nvSpPr>
        <p:spPr>
          <a:xfrm>
            <a:off x="8190924" y="6748464"/>
            <a:ext cx="283659" cy="135663"/>
          </a:xfrm>
          <a:custGeom>
            <a:gdLst>
              <a:gd name="connsiteX0" fmla="*/ 18042 w 219075"/>
              <a:gd name="connsiteY0" fmla="*/ 65113 h 104775"/>
              <a:gd name="connsiteX1" fmla="*/ 174252 w 219075"/>
              <a:gd name="connsiteY1" fmla="*/ 8916 h 104775"/>
              <a:gd name="connsiteX2" fmla="*/ 215209 w 219075"/>
              <a:gd name="connsiteY2" fmla="*/ 27966 h 104775"/>
              <a:gd name="connsiteX3" fmla="*/ 215209 w 219075"/>
              <a:gd name="connsiteY3" fmla="*/ 27966 h 104775"/>
              <a:gd name="connsiteX4" fmla="*/ 196159 w 219075"/>
              <a:gd name="connsiteY4" fmla="*/ 94641 h 104775"/>
              <a:gd name="connsiteX5" fmla="*/ 29472 w 219075"/>
              <a:gd name="connsiteY5" fmla="*/ 105118 h 104775"/>
              <a:gd name="connsiteX6" fmla="*/ 12327 w 219075"/>
              <a:gd name="connsiteY6" fmla="*/ 70828 h 104775"/>
              <a:gd name="connsiteX7" fmla="*/ 18042 w 219075"/>
              <a:gd name="connsiteY7" fmla="*/ 65113 h 104775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9075" h="104775">
                <a:moveTo>
                  <a:pt x="18042" y="65113"/>
                </a:moveTo>
                <a:lnTo>
                  <a:pt x="174252" y="8916"/>
                </a:lnTo>
                <a:cubicBezTo>
                  <a:pt x="190444" y="3201"/>
                  <a:pt x="208542" y="11773"/>
                  <a:pt x="215209" y="27966"/>
                </a:cubicBezTo>
                <a:lnTo>
                  <a:pt x="215209" y="27966"/>
                </a:lnTo>
                <a:cubicBezTo>
                  <a:pt x="220924" y="44158"/>
                  <a:pt x="212352" y="87973"/>
                  <a:pt x="196159" y="94641"/>
                </a:cubicBezTo>
                <a:lnTo>
                  <a:pt x="29472" y="105118"/>
                </a:lnTo>
                <a:cubicBezTo>
                  <a:pt x="11374" y="106071"/>
                  <a:pt x="-56" y="84163"/>
                  <a:pt x="12327" y="70828"/>
                </a:cubicBezTo>
                <a:cubicBezTo>
                  <a:pt x="13279" y="67971"/>
                  <a:pt x="15184" y="66066"/>
                  <a:pt x="18042" y="65113"/>
                </a:cubicBezTo>
                <a:close/>
              </a:path>
            </a:pathLst>
          </a:custGeom>
          <a:solidFill>
            <a:srgbClr val="F7B75D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26" name="任意多边形: 形状 225" descr="cb7185a4-514c-4bf9-8c64-a9945ee0d7fa"/>
          <p:cNvSpPr/>
          <p:nvPr/>
        </p:nvSpPr>
        <p:spPr>
          <a:xfrm>
            <a:off x="8350374" y="6839556"/>
            <a:ext cx="36999" cy="49332"/>
          </a:xfrm>
          <a:custGeom>
            <a:gdLst>
              <a:gd name="connsiteX0" fmla="*/ 16816 w 28575"/>
              <a:gd name="connsiteY0" fmla="*/ 7144 h 38100"/>
              <a:gd name="connsiteX1" fmla="*/ 16816 w 28575"/>
              <a:gd name="connsiteY1" fmla="*/ 7144 h 38100"/>
              <a:gd name="connsiteX2" fmla="*/ 24436 w 28575"/>
              <a:gd name="connsiteY2" fmla="*/ 15716 h 38100"/>
              <a:gd name="connsiteX3" fmla="*/ 21578 w 28575"/>
              <a:gd name="connsiteY3" fmla="*/ 32861 h 38100"/>
              <a:gd name="connsiteX4" fmla="*/ 14911 w 28575"/>
              <a:gd name="connsiteY4" fmla="*/ 39529 h 38100"/>
              <a:gd name="connsiteX5" fmla="*/ 14911 w 28575"/>
              <a:gd name="connsiteY5" fmla="*/ 39529 h 38100"/>
              <a:gd name="connsiteX6" fmla="*/ 7291 w 28575"/>
              <a:gd name="connsiteY6" fmla="*/ 30956 h 38100"/>
              <a:gd name="connsiteX7" fmla="*/ 10148 w 28575"/>
              <a:gd name="connsiteY7" fmla="*/ 13811 h 38100"/>
              <a:gd name="connsiteX8" fmla="*/ 16816 w 28575"/>
              <a:gd name="connsiteY8" fmla="*/ 7144 h 3810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575" h="38100">
                <a:moveTo>
                  <a:pt x="16816" y="7144"/>
                </a:moveTo>
                <a:lnTo>
                  <a:pt x="16816" y="7144"/>
                </a:lnTo>
                <a:cubicBezTo>
                  <a:pt x="21578" y="7144"/>
                  <a:pt x="25388" y="10954"/>
                  <a:pt x="24436" y="15716"/>
                </a:cubicBezTo>
                <a:lnTo>
                  <a:pt x="21578" y="32861"/>
                </a:lnTo>
                <a:cubicBezTo>
                  <a:pt x="20626" y="36671"/>
                  <a:pt x="17768" y="38576"/>
                  <a:pt x="14911" y="39529"/>
                </a:cubicBezTo>
                <a:lnTo>
                  <a:pt x="14911" y="39529"/>
                </a:lnTo>
                <a:cubicBezTo>
                  <a:pt x="10148" y="39529"/>
                  <a:pt x="6338" y="35719"/>
                  <a:pt x="7291" y="30956"/>
                </a:cubicBezTo>
                <a:lnTo>
                  <a:pt x="10148" y="13811"/>
                </a:lnTo>
                <a:cubicBezTo>
                  <a:pt x="11101" y="10001"/>
                  <a:pt x="13958" y="7144"/>
                  <a:pt x="16816" y="7144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27" name="任意多边形: 形状 226" descr="2047d7da-cc60-4361-9f46-3b8a178bb96c"/>
          <p:cNvSpPr/>
          <p:nvPr/>
        </p:nvSpPr>
        <p:spPr>
          <a:xfrm>
            <a:off x="8320775" y="6839556"/>
            <a:ext cx="36999" cy="49332"/>
          </a:xfrm>
          <a:custGeom>
            <a:gdLst>
              <a:gd name="connsiteX0" fmla="*/ 16816 w 28575"/>
              <a:gd name="connsiteY0" fmla="*/ 7144 h 38100"/>
              <a:gd name="connsiteX1" fmla="*/ 16816 w 28575"/>
              <a:gd name="connsiteY1" fmla="*/ 7144 h 38100"/>
              <a:gd name="connsiteX2" fmla="*/ 24436 w 28575"/>
              <a:gd name="connsiteY2" fmla="*/ 15716 h 38100"/>
              <a:gd name="connsiteX3" fmla="*/ 21578 w 28575"/>
              <a:gd name="connsiteY3" fmla="*/ 32861 h 38100"/>
              <a:gd name="connsiteX4" fmla="*/ 14911 w 28575"/>
              <a:gd name="connsiteY4" fmla="*/ 38576 h 38100"/>
              <a:gd name="connsiteX5" fmla="*/ 14911 w 28575"/>
              <a:gd name="connsiteY5" fmla="*/ 38576 h 38100"/>
              <a:gd name="connsiteX6" fmla="*/ 7291 w 28575"/>
              <a:gd name="connsiteY6" fmla="*/ 30004 h 38100"/>
              <a:gd name="connsiteX7" fmla="*/ 10148 w 28575"/>
              <a:gd name="connsiteY7" fmla="*/ 12859 h 38100"/>
              <a:gd name="connsiteX8" fmla="*/ 16816 w 28575"/>
              <a:gd name="connsiteY8" fmla="*/ 7144 h 3810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575" h="38100">
                <a:moveTo>
                  <a:pt x="16816" y="7144"/>
                </a:moveTo>
                <a:lnTo>
                  <a:pt x="16816" y="7144"/>
                </a:lnTo>
                <a:cubicBezTo>
                  <a:pt x="21578" y="7144"/>
                  <a:pt x="25388" y="10954"/>
                  <a:pt x="24436" y="15716"/>
                </a:cubicBezTo>
                <a:lnTo>
                  <a:pt x="21578" y="32861"/>
                </a:lnTo>
                <a:cubicBezTo>
                  <a:pt x="20626" y="36671"/>
                  <a:pt x="17768" y="38576"/>
                  <a:pt x="14911" y="38576"/>
                </a:cubicBezTo>
                <a:lnTo>
                  <a:pt x="14911" y="38576"/>
                </a:lnTo>
                <a:cubicBezTo>
                  <a:pt x="10148" y="38576"/>
                  <a:pt x="6338" y="34766"/>
                  <a:pt x="7291" y="30004"/>
                </a:cubicBezTo>
                <a:lnTo>
                  <a:pt x="10148" y="12859"/>
                </a:lnTo>
                <a:cubicBezTo>
                  <a:pt x="10148" y="10001"/>
                  <a:pt x="13006" y="8096"/>
                  <a:pt x="16816" y="7144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28" name="任意多边形: 形状 227" descr="077cb3ea-abb3-4a4b-a684-7c244d205e9b"/>
          <p:cNvSpPr/>
          <p:nvPr/>
        </p:nvSpPr>
        <p:spPr>
          <a:xfrm>
            <a:off x="8391005" y="6703548"/>
            <a:ext cx="332991" cy="160329"/>
          </a:xfrm>
          <a:custGeom>
            <a:gdLst>
              <a:gd name="connsiteX0" fmla="*/ 213083 w 257175"/>
              <a:gd name="connsiteY0" fmla="*/ 8362 h 123825"/>
              <a:gd name="connsiteX1" fmla="*/ 31155 w 257175"/>
              <a:gd name="connsiteY1" fmla="*/ 56940 h 123825"/>
              <a:gd name="connsiteX2" fmla="*/ 8295 w 257175"/>
              <a:gd name="connsiteY2" fmla="*/ 96945 h 123825"/>
              <a:gd name="connsiteX3" fmla="*/ 8295 w 257175"/>
              <a:gd name="connsiteY3" fmla="*/ 97897 h 123825"/>
              <a:gd name="connsiteX4" fmla="*/ 48300 w 257175"/>
              <a:gd name="connsiteY4" fmla="*/ 120757 h 123825"/>
              <a:gd name="connsiteX5" fmla="*/ 230228 w 257175"/>
              <a:gd name="connsiteY5" fmla="*/ 72180 h 123825"/>
              <a:gd name="connsiteX6" fmla="*/ 253088 w 257175"/>
              <a:gd name="connsiteY6" fmla="*/ 32175 h 123825"/>
              <a:gd name="connsiteX7" fmla="*/ 253088 w 257175"/>
              <a:gd name="connsiteY7" fmla="*/ 31222 h 123825"/>
              <a:gd name="connsiteX8" fmla="*/ 213083 w 257175"/>
              <a:gd name="connsiteY8" fmla="*/ 8362 h 123825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7175" h="123825">
                <a:moveTo>
                  <a:pt x="213083" y="8362"/>
                </a:moveTo>
                <a:lnTo>
                  <a:pt x="31155" y="56940"/>
                </a:lnTo>
                <a:cubicBezTo>
                  <a:pt x="14010" y="61702"/>
                  <a:pt x="3533" y="79800"/>
                  <a:pt x="8295" y="96945"/>
                </a:cubicBezTo>
                <a:lnTo>
                  <a:pt x="8295" y="97897"/>
                </a:lnTo>
                <a:cubicBezTo>
                  <a:pt x="13058" y="115042"/>
                  <a:pt x="31155" y="125520"/>
                  <a:pt x="48300" y="120757"/>
                </a:cubicBezTo>
                <a:lnTo>
                  <a:pt x="230228" y="72180"/>
                </a:lnTo>
                <a:cubicBezTo>
                  <a:pt x="247373" y="67417"/>
                  <a:pt x="257850" y="49320"/>
                  <a:pt x="253088" y="32175"/>
                </a:cubicBezTo>
                <a:lnTo>
                  <a:pt x="253088" y="31222"/>
                </a:lnTo>
                <a:cubicBezTo>
                  <a:pt x="248325" y="13125"/>
                  <a:pt x="230228" y="3600"/>
                  <a:pt x="213083" y="8362"/>
                </a:cubicBezTo>
                <a:close/>
              </a:path>
            </a:pathLst>
          </a:custGeom>
          <a:solidFill>
            <a:srgbClr val="F99AB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29" name="任意多边形: 形状 228" descr="1366cca0-738c-49c5-8a62-07b0cf685ad5"/>
          <p:cNvSpPr/>
          <p:nvPr/>
        </p:nvSpPr>
        <p:spPr>
          <a:xfrm>
            <a:off x="8177325" y="6731681"/>
            <a:ext cx="308325" cy="147996"/>
          </a:xfrm>
          <a:custGeom>
            <a:gdLst>
              <a:gd name="connsiteX0" fmla="*/ 211425 w 238125"/>
              <a:gd name="connsiteY0" fmla="*/ 106650 h 114300"/>
              <a:gd name="connsiteX1" fmla="*/ 133320 w 238125"/>
              <a:gd name="connsiteY1" fmla="*/ 101887 h 114300"/>
              <a:gd name="connsiteX2" fmla="*/ 133320 w 238125"/>
              <a:gd name="connsiteY2" fmla="*/ 103792 h 114300"/>
              <a:gd name="connsiteX3" fmla="*/ 125700 w 238125"/>
              <a:gd name="connsiteY3" fmla="*/ 112365 h 114300"/>
              <a:gd name="connsiteX4" fmla="*/ 119032 w 238125"/>
              <a:gd name="connsiteY4" fmla="*/ 105697 h 114300"/>
              <a:gd name="connsiteX5" fmla="*/ 118080 w 238125"/>
              <a:gd name="connsiteY5" fmla="*/ 100935 h 114300"/>
              <a:gd name="connsiteX6" fmla="*/ 109507 w 238125"/>
              <a:gd name="connsiteY6" fmla="*/ 99982 h 114300"/>
              <a:gd name="connsiteX7" fmla="*/ 109507 w 238125"/>
              <a:gd name="connsiteY7" fmla="*/ 101887 h 114300"/>
              <a:gd name="connsiteX8" fmla="*/ 101887 w 238125"/>
              <a:gd name="connsiteY8" fmla="*/ 110460 h 114300"/>
              <a:gd name="connsiteX9" fmla="*/ 95220 w 238125"/>
              <a:gd name="connsiteY9" fmla="*/ 104745 h 114300"/>
              <a:gd name="connsiteX10" fmla="*/ 94267 w 238125"/>
              <a:gd name="connsiteY10" fmla="*/ 99030 h 114300"/>
              <a:gd name="connsiteX11" fmla="*/ 44737 w 238125"/>
              <a:gd name="connsiteY11" fmla="*/ 96172 h 114300"/>
              <a:gd name="connsiteX12" fmla="*/ 41880 w 238125"/>
              <a:gd name="connsiteY12" fmla="*/ 94267 h 114300"/>
              <a:gd name="connsiteX13" fmla="*/ 36165 w 238125"/>
              <a:gd name="connsiteY13" fmla="*/ 92362 h 114300"/>
              <a:gd name="connsiteX14" fmla="*/ 9495 w 238125"/>
              <a:gd name="connsiteY14" fmla="*/ 36165 h 114300"/>
              <a:gd name="connsiteX15" fmla="*/ 65692 w 238125"/>
              <a:gd name="connsiteY15" fmla="*/ 9495 h 114300"/>
              <a:gd name="connsiteX16" fmla="*/ 66645 w 238125"/>
              <a:gd name="connsiteY16" fmla="*/ 9495 h 114300"/>
              <a:gd name="connsiteX17" fmla="*/ 66645 w 238125"/>
              <a:gd name="connsiteY17" fmla="*/ 9495 h 114300"/>
              <a:gd name="connsiteX18" fmla="*/ 222855 w 238125"/>
              <a:gd name="connsiteY18" fmla="*/ 65692 h 114300"/>
              <a:gd name="connsiteX19" fmla="*/ 229522 w 238125"/>
              <a:gd name="connsiteY19" fmla="*/ 70455 h 114300"/>
              <a:gd name="connsiteX20" fmla="*/ 211425 w 238125"/>
              <a:gd name="connsiteY20" fmla="*/ 106650 h 11430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38125" h="114300">
                <a:moveTo>
                  <a:pt x="211425" y="106650"/>
                </a:moveTo>
                <a:lnTo>
                  <a:pt x="133320" y="101887"/>
                </a:lnTo>
                <a:lnTo>
                  <a:pt x="133320" y="103792"/>
                </a:lnTo>
                <a:cubicBezTo>
                  <a:pt x="134272" y="108555"/>
                  <a:pt x="130462" y="112365"/>
                  <a:pt x="125700" y="112365"/>
                </a:cubicBezTo>
                <a:cubicBezTo>
                  <a:pt x="121890" y="112365"/>
                  <a:pt x="119032" y="109507"/>
                  <a:pt x="119032" y="105697"/>
                </a:cubicBezTo>
                <a:lnTo>
                  <a:pt x="118080" y="100935"/>
                </a:lnTo>
                <a:lnTo>
                  <a:pt x="109507" y="99982"/>
                </a:lnTo>
                <a:lnTo>
                  <a:pt x="109507" y="101887"/>
                </a:lnTo>
                <a:cubicBezTo>
                  <a:pt x="110460" y="106650"/>
                  <a:pt x="106650" y="110460"/>
                  <a:pt x="101887" y="110460"/>
                </a:cubicBezTo>
                <a:cubicBezTo>
                  <a:pt x="98077" y="110460"/>
                  <a:pt x="95220" y="107602"/>
                  <a:pt x="95220" y="104745"/>
                </a:cubicBezTo>
                <a:lnTo>
                  <a:pt x="94267" y="99030"/>
                </a:lnTo>
                <a:lnTo>
                  <a:pt x="44737" y="96172"/>
                </a:lnTo>
                <a:cubicBezTo>
                  <a:pt x="43785" y="96172"/>
                  <a:pt x="42832" y="95220"/>
                  <a:pt x="41880" y="94267"/>
                </a:cubicBezTo>
                <a:cubicBezTo>
                  <a:pt x="39975" y="94267"/>
                  <a:pt x="38070" y="93315"/>
                  <a:pt x="36165" y="92362"/>
                </a:cubicBezTo>
                <a:cubicBezTo>
                  <a:pt x="13305" y="83790"/>
                  <a:pt x="1875" y="59025"/>
                  <a:pt x="9495" y="36165"/>
                </a:cubicBezTo>
                <a:cubicBezTo>
                  <a:pt x="18067" y="13305"/>
                  <a:pt x="42832" y="1875"/>
                  <a:pt x="65692" y="9495"/>
                </a:cubicBezTo>
                <a:cubicBezTo>
                  <a:pt x="65692" y="9495"/>
                  <a:pt x="65692" y="9495"/>
                  <a:pt x="66645" y="9495"/>
                </a:cubicBezTo>
                <a:cubicBezTo>
                  <a:pt x="66645" y="9495"/>
                  <a:pt x="66645" y="9495"/>
                  <a:pt x="66645" y="9495"/>
                </a:cubicBezTo>
                <a:lnTo>
                  <a:pt x="222855" y="65692"/>
                </a:lnTo>
                <a:cubicBezTo>
                  <a:pt x="225712" y="66645"/>
                  <a:pt x="227617" y="68550"/>
                  <a:pt x="229522" y="70455"/>
                </a:cubicBezTo>
                <a:cubicBezTo>
                  <a:pt x="241905" y="85695"/>
                  <a:pt x="230475" y="107602"/>
                  <a:pt x="211425" y="106650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30" name="任意多边形: 形状 229" descr="210c0e52-d504-49fc-856e-a5e9d360e10e"/>
          <p:cNvSpPr/>
          <p:nvPr/>
        </p:nvSpPr>
        <p:spPr>
          <a:xfrm>
            <a:off x="8175604" y="6745993"/>
            <a:ext cx="123330" cy="123330"/>
          </a:xfrm>
          <a:custGeom>
            <a:gdLst>
              <a:gd name="connsiteX0" fmla="*/ 92739 w 95250"/>
              <a:gd name="connsiteY0" fmla="*/ 66069 h 95250"/>
              <a:gd name="connsiteX1" fmla="*/ 66069 w 95250"/>
              <a:gd name="connsiteY1" fmla="*/ 9871 h 95250"/>
              <a:gd name="connsiteX2" fmla="*/ 9871 w 95250"/>
              <a:gd name="connsiteY2" fmla="*/ 36541 h 95250"/>
              <a:gd name="connsiteX3" fmla="*/ 36541 w 95250"/>
              <a:gd name="connsiteY3" fmla="*/ 92739 h 95250"/>
              <a:gd name="connsiteX4" fmla="*/ 92739 w 95250"/>
              <a:gd name="connsiteY4" fmla="*/ 66069 h 9525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250" h="95250">
                <a:moveTo>
                  <a:pt x="92739" y="66069"/>
                </a:moveTo>
                <a:cubicBezTo>
                  <a:pt x="101311" y="43209"/>
                  <a:pt x="88929" y="18444"/>
                  <a:pt x="66069" y="9871"/>
                </a:cubicBezTo>
                <a:cubicBezTo>
                  <a:pt x="43209" y="1299"/>
                  <a:pt x="18444" y="13681"/>
                  <a:pt x="9871" y="36541"/>
                </a:cubicBezTo>
                <a:cubicBezTo>
                  <a:pt x="1299" y="59401"/>
                  <a:pt x="13681" y="84166"/>
                  <a:pt x="36541" y="92739"/>
                </a:cubicBezTo>
                <a:cubicBezTo>
                  <a:pt x="59401" y="101311"/>
                  <a:pt x="85119" y="88929"/>
                  <a:pt x="92739" y="66069"/>
                </a:cubicBezTo>
                <a:close/>
              </a:path>
            </a:pathLst>
          </a:custGeom>
          <a:solidFill>
            <a:srgbClr val="F7B75D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31" name="任意多边形: 形状 230" descr="b1b192fc-a89d-4554-aa1f-85a0f127b7f8"/>
          <p:cNvSpPr/>
          <p:nvPr/>
        </p:nvSpPr>
        <p:spPr>
          <a:xfrm>
            <a:off x="8197807" y="6748464"/>
            <a:ext cx="283659" cy="135663"/>
          </a:xfrm>
          <a:custGeom>
            <a:gdLst>
              <a:gd name="connsiteX0" fmla="*/ 206083 w 219075"/>
              <a:gd name="connsiteY0" fmla="*/ 65113 h 104775"/>
              <a:gd name="connsiteX1" fmla="*/ 49873 w 219075"/>
              <a:gd name="connsiteY1" fmla="*/ 8916 h 104775"/>
              <a:gd name="connsiteX2" fmla="*/ 8916 w 219075"/>
              <a:gd name="connsiteY2" fmla="*/ 27966 h 104775"/>
              <a:gd name="connsiteX3" fmla="*/ 8916 w 219075"/>
              <a:gd name="connsiteY3" fmla="*/ 27966 h 104775"/>
              <a:gd name="connsiteX4" fmla="*/ 27966 w 219075"/>
              <a:gd name="connsiteY4" fmla="*/ 94641 h 104775"/>
              <a:gd name="connsiteX5" fmla="*/ 194653 w 219075"/>
              <a:gd name="connsiteY5" fmla="*/ 105118 h 104775"/>
              <a:gd name="connsiteX6" fmla="*/ 211798 w 219075"/>
              <a:gd name="connsiteY6" fmla="*/ 70828 h 104775"/>
              <a:gd name="connsiteX7" fmla="*/ 206083 w 219075"/>
              <a:gd name="connsiteY7" fmla="*/ 65113 h 104775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9075" h="104775">
                <a:moveTo>
                  <a:pt x="206083" y="65113"/>
                </a:moveTo>
                <a:lnTo>
                  <a:pt x="49873" y="8916"/>
                </a:lnTo>
                <a:cubicBezTo>
                  <a:pt x="33681" y="3201"/>
                  <a:pt x="15583" y="11773"/>
                  <a:pt x="8916" y="27966"/>
                </a:cubicBezTo>
                <a:lnTo>
                  <a:pt x="8916" y="27966"/>
                </a:lnTo>
                <a:cubicBezTo>
                  <a:pt x="3201" y="44158"/>
                  <a:pt x="11773" y="87973"/>
                  <a:pt x="27966" y="94641"/>
                </a:cubicBezTo>
                <a:lnTo>
                  <a:pt x="194653" y="105118"/>
                </a:lnTo>
                <a:cubicBezTo>
                  <a:pt x="212751" y="106071"/>
                  <a:pt x="224181" y="84163"/>
                  <a:pt x="211798" y="70828"/>
                </a:cubicBezTo>
                <a:cubicBezTo>
                  <a:pt x="210846" y="67971"/>
                  <a:pt x="208941" y="66066"/>
                  <a:pt x="206083" y="65113"/>
                </a:cubicBezTo>
                <a:close/>
              </a:path>
            </a:pathLst>
          </a:custGeom>
          <a:solidFill>
            <a:srgbClr val="F7B75D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32" name="任意多边形: 形状 231" descr="7b2950dd-2927-4e39-9f68-27390aa8ec66"/>
          <p:cNvSpPr/>
          <p:nvPr/>
        </p:nvSpPr>
        <p:spPr>
          <a:xfrm>
            <a:off x="8286242" y="6839556"/>
            <a:ext cx="36999" cy="49332"/>
          </a:xfrm>
          <a:custGeom>
            <a:gdLst>
              <a:gd name="connsiteX0" fmla="*/ 14911 w 28575"/>
              <a:gd name="connsiteY0" fmla="*/ 7144 h 38100"/>
              <a:gd name="connsiteX1" fmla="*/ 14911 w 28575"/>
              <a:gd name="connsiteY1" fmla="*/ 7144 h 38100"/>
              <a:gd name="connsiteX2" fmla="*/ 7291 w 28575"/>
              <a:gd name="connsiteY2" fmla="*/ 15716 h 38100"/>
              <a:gd name="connsiteX3" fmla="*/ 10148 w 28575"/>
              <a:gd name="connsiteY3" fmla="*/ 32861 h 38100"/>
              <a:gd name="connsiteX4" fmla="*/ 16816 w 28575"/>
              <a:gd name="connsiteY4" fmla="*/ 39529 h 38100"/>
              <a:gd name="connsiteX5" fmla="*/ 16816 w 28575"/>
              <a:gd name="connsiteY5" fmla="*/ 39529 h 38100"/>
              <a:gd name="connsiteX6" fmla="*/ 24436 w 28575"/>
              <a:gd name="connsiteY6" fmla="*/ 30956 h 38100"/>
              <a:gd name="connsiteX7" fmla="*/ 21578 w 28575"/>
              <a:gd name="connsiteY7" fmla="*/ 13811 h 38100"/>
              <a:gd name="connsiteX8" fmla="*/ 14911 w 28575"/>
              <a:gd name="connsiteY8" fmla="*/ 7144 h 3810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575" h="38100">
                <a:moveTo>
                  <a:pt x="14911" y="7144"/>
                </a:moveTo>
                <a:lnTo>
                  <a:pt x="14911" y="7144"/>
                </a:lnTo>
                <a:cubicBezTo>
                  <a:pt x="10148" y="7144"/>
                  <a:pt x="6338" y="10954"/>
                  <a:pt x="7291" y="15716"/>
                </a:cubicBezTo>
                <a:lnTo>
                  <a:pt x="10148" y="32861"/>
                </a:lnTo>
                <a:cubicBezTo>
                  <a:pt x="11101" y="36671"/>
                  <a:pt x="13958" y="38576"/>
                  <a:pt x="16816" y="39529"/>
                </a:cubicBezTo>
                <a:lnTo>
                  <a:pt x="16816" y="39529"/>
                </a:lnTo>
                <a:cubicBezTo>
                  <a:pt x="21578" y="39529"/>
                  <a:pt x="25388" y="35719"/>
                  <a:pt x="24436" y="30956"/>
                </a:cubicBezTo>
                <a:lnTo>
                  <a:pt x="21578" y="13811"/>
                </a:lnTo>
                <a:cubicBezTo>
                  <a:pt x="21578" y="10001"/>
                  <a:pt x="18721" y="7144"/>
                  <a:pt x="14911" y="7144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33" name="任意多边形: 形状 232" descr="24737d0f-ba0c-472d-8506-b42d5920bf3d"/>
          <p:cNvSpPr/>
          <p:nvPr/>
        </p:nvSpPr>
        <p:spPr>
          <a:xfrm>
            <a:off x="8317074" y="6839556"/>
            <a:ext cx="36999" cy="49332"/>
          </a:xfrm>
          <a:custGeom>
            <a:gdLst>
              <a:gd name="connsiteX0" fmla="*/ 14911 w 28575"/>
              <a:gd name="connsiteY0" fmla="*/ 7144 h 38100"/>
              <a:gd name="connsiteX1" fmla="*/ 14911 w 28575"/>
              <a:gd name="connsiteY1" fmla="*/ 7144 h 38100"/>
              <a:gd name="connsiteX2" fmla="*/ 7291 w 28575"/>
              <a:gd name="connsiteY2" fmla="*/ 15716 h 38100"/>
              <a:gd name="connsiteX3" fmla="*/ 10148 w 28575"/>
              <a:gd name="connsiteY3" fmla="*/ 32861 h 38100"/>
              <a:gd name="connsiteX4" fmla="*/ 16816 w 28575"/>
              <a:gd name="connsiteY4" fmla="*/ 38576 h 38100"/>
              <a:gd name="connsiteX5" fmla="*/ 16816 w 28575"/>
              <a:gd name="connsiteY5" fmla="*/ 38576 h 38100"/>
              <a:gd name="connsiteX6" fmla="*/ 24436 w 28575"/>
              <a:gd name="connsiteY6" fmla="*/ 30004 h 38100"/>
              <a:gd name="connsiteX7" fmla="*/ 21578 w 28575"/>
              <a:gd name="connsiteY7" fmla="*/ 12859 h 38100"/>
              <a:gd name="connsiteX8" fmla="*/ 14911 w 28575"/>
              <a:gd name="connsiteY8" fmla="*/ 7144 h 3810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575" h="38100">
                <a:moveTo>
                  <a:pt x="14911" y="7144"/>
                </a:moveTo>
                <a:lnTo>
                  <a:pt x="14911" y="7144"/>
                </a:lnTo>
                <a:cubicBezTo>
                  <a:pt x="10148" y="7144"/>
                  <a:pt x="6338" y="10954"/>
                  <a:pt x="7291" y="15716"/>
                </a:cubicBezTo>
                <a:lnTo>
                  <a:pt x="10148" y="32861"/>
                </a:lnTo>
                <a:cubicBezTo>
                  <a:pt x="11101" y="36671"/>
                  <a:pt x="13958" y="38576"/>
                  <a:pt x="16816" y="38576"/>
                </a:cubicBezTo>
                <a:lnTo>
                  <a:pt x="16816" y="38576"/>
                </a:lnTo>
                <a:cubicBezTo>
                  <a:pt x="21578" y="38576"/>
                  <a:pt x="25388" y="34766"/>
                  <a:pt x="24436" y="30004"/>
                </a:cubicBezTo>
                <a:lnTo>
                  <a:pt x="21578" y="12859"/>
                </a:lnTo>
                <a:cubicBezTo>
                  <a:pt x="21578" y="10001"/>
                  <a:pt x="18721" y="8096"/>
                  <a:pt x="14911" y="7144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34" name="任意多边形: 形状 233" descr="6310fd77-2105-4f23-aced-1e894fbff79f"/>
          <p:cNvSpPr/>
          <p:nvPr/>
        </p:nvSpPr>
        <p:spPr>
          <a:xfrm>
            <a:off x="7949483" y="6703548"/>
            <a:ext cx="332991" cy="160329"/>
          </a:xfrm>
          <a:custGeom>
            <a:gdLst>
              <a:gd name="connsiteX0" fmla="*/ 48300 w 257175"/>
              <a:gd name="connsiteY0" fmla="*/ 8362 h 123825"/>
              <a:gd name="connsiteX1" fmla="*/ 230228 w 257175"/>
              <a:gd name="connsiteY1" fmla="*/ 56940 h 123825"/>
              <a:gd name="connsiteX2" fmla="*/ 253088 w 257175"/>
              <a:gd name="connsiteY2" fmla="*/ 96945 h 123825"/>
              <a:gd name="connsiteX3" fmla="*/ 253088 w 257175"/>
              <a:gd name="connsiteY3" fmla="*/ 97897 h 123825"/>
              <a:gd name="connsiteX4" fmla="*/ 213083 w 257175"/>
              <a:gd name="connsiteY4" fmla="*/ 120757 h 123825"/>
              <a:gd name="connsiteX5" fmla="*/ 31155 w 257175"/>
              <a:gd name="connsiteY5" fmla="*/ 72180 h 123825"/>
              <a:gd name="connsiteX6" fmla="*/ 8295 w 257175"/>
              <a:gd name="connsiteY6" fmla="*/ 32175 h 123825"/>
              <a:gd name="connsiteX7" fmla="*/ 8295 w 257175"/>
              <a:gd name="connsiteY7" fmla="*/ 31222 h 123825"/>
              <a:gd name="connsiteX8" fmla="*/ 48300 w 257175"/>
              <a:gd name="connsiteY8" fmla="*/ 8362 h 123825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7175" h="123825">
                <a:moveTo>
                  <a:pt x="48300" y="8362"/>
                </a:moveTo>
                <a:lnTo>
                  <a:pt x="230228" y="56940"/>
                </a:lnTo>
                <a:cubicBezTo>
                  <a:pt x="247373" y="61702"/>
                  <a:pt x="257850" y="79800"/>
                  <a:pt x="253088" y="96945"/>
                </a:cubicBezTo>
                <a:lnTo>
                  <a:pt x="253088" y="97897"/>
                </a:lnTo>
                <a:cubicBezTo>
                  <a:pt x="248325" y="115042"/>
                  <a:pt x="230228" y="125520"/>
                  <a:pt x="213083" y="120757"/>
                </a:cubicBezTo>
                <a:lnTo>
                  <a:pt x="31155" y="72180"/>
                </a:lnTo>
                <a:cubicBezTo>
                  <a:pt x="14010" y="67417"/>
                  <a:pt x="3533" y="49320"/>
                  <a:pt x="8295" y="32175"/>
                </a:cubicBezTo>
                <a:lnTo>
                  <a:pt x="8295" y="31222"/>
                </a:lnTo>
                <a:cubicBezTo>
                  <a:pt x="13058" y="13125"/>
                  <a:pt x="31155" y="3600"/>
                  <a:pt x="48300" y="8362"/>
                </a:cubicBezTo>
                <a:close/>
              </a:path>
            </a:pathLst>
          </a:custGeom>
          <a:solidFill>
            <a:srgbClr val="F99AB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35" name="任意多边形: 形状 234" descr="ab27d7ba-c222-4a43-867b-c32af1ffa688"/>
          <p:cNvSpPr/>
          <p:nvPr/>
        </p:nvSpPr>
        <p:spPr>
          <a:xfrm>
            <a:off x="8322107" y="5907180"/>
            <a:ext cx="160329" cy="123330"/>
          </a:xfrm>
          <a:custGeom>
            <a:gdLst>
              <a:gd name="connsiteX0" fmla="*/ 42457 w 123825"/>
              <a:gd name="connsiteY0" fmla="*/ 7144 h 95250"/>
              <a:gd name="connsiteX1" fmla="*/ 117704 w 123825"/>
              <a:gd name="connsiteY1" fmla="*/ 89059 h 95250"/>
              <a:gd name="connsiteX2" fmla="*/ 7214 w 123825"/>
              <a:gd name="connsiteY2" fmla="*/ 36671 h 95250"/>
              <a:gd name="connsiteX3" fmla="*/ 42457 w 123825"/>
              <a:gd name="connsiteY3" fmla="*/ 7144 h 9525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3825" h="95250">
                <a:moveTo>
                  <a:pt x="42457" y="7144"/>
                </a:moveTo>
                <a:cubicBezTo>
                  <a:pt x="118657" y="7144"/>
                  <a:pt x="117704" y="89059"/>
                  <a:pt x="117704" y="89059"/>
                </a:cubicBezTo>
                <a:cubicBezTo>
                  <a:pt x="37694" y="104299"/>
                  <a:pt x="7214" y="48101"/>
                  <a:pt x="7214" y="36671"/>
                </a:cubicBezTo>
                <a:cubicBezTo>
                  <a:pt x="6261" y="36671"/>
                  <a:pt x="14834" y="7144"/>
                  <a:pt x="42457" y="7144"/>
                </a:cubicBezTo>
                <a:close/>
              </a:path>
            </a:pathLst>
          </a:custGeom>
          <a:solidFill>
            <a:srgbClr val="121F5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36" name="任意多边形: 形状 235" descr="8dc13717-dcf7-41f0-968b-3bf3139ff3c5"/>
          <p:cNvSpPr/>
          <p:nvPr/>
        </p:nvSpPr>
        <p:spPr>
          <a:xfrm>
            <a:off x="8252768" y="5929790"/>
            <a:ext cx="98664" cy="110997"/>
          </a:xfrm>
          <a:custGeom>
            <a:gdLst>
              <a:gd name="connsiteX0" fmla="*/ 56004 w 76200"/>
              <a:gd name="connsiteY0" fmla="*/ 7779 h 85725"/>
              <a:gd name="connsiteX1" fmla="*/ 8379 w 76200"/>
              <a:gd name="connsiteY1" fmla="*/ 80169 h 85725"/>
              <a:gd name="connsiteX2" fmla="*/ 71244 w 76200"/>
              <a:gd name="connsiteY2" fmla="*/ 32544 h 85725"/>
              <a:gd name="connsiteX3" fmla="*/ 56004 w 76200"/>
              <a:gd name="connsiteY3" fmla="*/ 7779 h 85725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200" h="85725">
                <a:moveTo>
                  <a:pt x="56004" y="7779"/>
                </a:moveTo>
                <a:cubicBezTo>
                  <a:pt x="-4956" y="-793"/>
                  <a:pt x="8379" y="80169"/>
                  <a:pt x="8379" y="80169"/>
                </a:cubicBezTo>
                <a:cubicBezTo>
                  <a:pt x="48384" y="72549"/>
                  <a:pt x="72196" y="39212"/>
                  <a:pt x="71244" y="32544"/>
                </a:cubicBezTo>
                <a:lnTo>
                  <a:pt x="56004" y="7779"/>
                </a:lnTo>
                <a:close/>
              </a:path>
            </a:pathLst>
          </a:custGeom>
          <a:solidFill>
            <a:srgbClr val="121F5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37" name="任意多边形: 形状 236" descr="b4a5ba40-46ee-42b1-8fe3-91059c89c77b"/>
          <p:cNvSpPr/>
          <p:nvPr/>
        </p:nvSpPr>
        <p:spPr>
          <a:xfrm>
            <a:off x="7316866" y="1120452"/>
            <a:ext cx="3060595" cy="5441058"/>
          </a:xfrm>
          <a:custGeom>
            <a:gdLst>
              <a:gd name="connsiteX0" fmla="*/ 632 w 3060594"/>
              <a:gd name="connsiteY0" fmla="*/ 632 h 5441057"/>
              <a:gd name="connsiteX1" fmla="*/ 3061227 w 3060594"/>
              <a:gd name="connsiteY1" fmla="*/ 632 h 5441057"/>
              <a:gd name="connsiteX2" fmla="*/ 3061227 w 3060594"/>
              <a:gd name="connsiteY2" fmla="*/ 5441691 h 5441057"/>
              <a:gd name="connsiteX3" fmla="*/ 632 w 3060594"/>
              <a:gd name="connsiteY3" fmla="*/ 5441691 h 544105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60594" h="5441057">
                <a:moveTo>
                  <a:pt x="632" y="632"/>
                </a:moveTo>
                <a:lnTo>
                  <a:pt x="3061227" y="632"/>
                </a:lnTo>
                <a:lnTo>
                  <a:pt x="3061227" y="5441691"/>
                </a:lnTo>
                <a:lnTo>
                  <a:pt x="632" y="5441691"/>
                </a:lnTo>
                <a:close/>
              </a:path>
            </a:pathLst>
          </a:custGeom>
          <a:noFill/>
          <a:ln w="2833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38" name="任意多边形: 形状 237" descr="f3d5d2a6-0b95-4766-a575-be3a2b5d4695"/>
          <p:cNvSpPr/>
          <p:nvPr/>
        </p:nvSpPr>
        <p:spPr>
          <a:xfrm>
            <a:off x="7316866" y="1120452"/>
            <a:ext cx="3060595" cy="5441058"/>
          </a:xfrm>
          <a:custGeom>
            <a:gdLst>
              <a:gd name="connsiteX0" fmla="*/ 632 w 3060594"/>
              <a:gd name="connsiteY0" fmla="*/ 632 h 5441057"/>
              <a:gd name="connsiteX1" fmla="*/ 3061227 w 3060594"/>
              <a:gd name="connsiteY1" fmla="*/ 632 h 5441057"/>
              <a:gd name="connsiteX2" fmla="*/ 3061227 w 3060594"/>
              <a:gd name="connsiteY2" fmla="*/ 5441691 h 5441057"/>
              <a:gd name="connsiteX3" fmla="*/ 632 w 3060594"/>
              <a:gd name="connsiteY3" fmla="*/ 5441691 h 544105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60594" h="5441057">
                <a:moveTo>
                  <a:pt x="632" y="632"/>
                </a:moveTo>
                <a:lnTo>
                  <a:pt x="3061227" y="632"/>
                </a:lnTo>
                <a:lnTo>
                  <a:pt x="3061227" y="5441691"/>
                </a:lnTo>
                <a:lnTo>
                  <a:pt x="632" y="5441691"/>
                </a:lnTo>
                <a:close/>
              </a:path>
            </a:pathLst>
          </a:custGeom>
          <a:noFill/>
          <a:ln w="2833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39" name="任意多边形: 形状 238" descr="e2f68f21-f8d4-43c1-b398-3eae7d67bb32"/>
          <p:cNvSpPr/>
          <p:nvPr/>
        </p:nvSpPr>
        <p:spPr>
          <a:xfrm>
            <a:off x="7316866" y="1120452"/>
            <a:ext cx="3060595" cy="5441058"/>
          </a:xfrm>
          <a:custGeom>
            <a:gdLst>
              <a:gd name="connsiteX0" fmla="*/ 632 w 3060594"/>
              <a:gd name="connsiteY0" fmla="*/ 632 h 5441057"/>
              <a:gd name="connsiteX1" fmla="*/ 3061227 w 3060594"/>
              <a:gd name="connsiteY1" fmla="*/ 632 h 5441057"/>
              <a:gd name="connsiteX2" fmla="*/ 3061227 w 3060594"/>
              <a:gd name="connsiteY2" fmla="*/ 5441691 h 5441057"/>
              <a:gd name="connsiteX3" fmla="*/ 632 w 3060594"/>
              <a:gd name="connsiteY3" fmla="*/ 5441691 h 544105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60594" h="5441057">
                <a:moveTo>
                  <a:pt x="632" y="632"/>
                </a:moveTo>
                <a:lnTo>
                  <a:pt x="3061227" y="632"/>
                </a:lnTo>
                <a:lnTo>
                  <a:pt x="3061227" y="5441691"/>
                </a:lnTo>
                <a:lnTo>
                  <a:pt x="632" y="5441691"/>
                </a:lnTo>
                <a:close/>
              </a:path>
            </a:pathLst>
          </a:custGeom>
          <a:noFill/>
          <a:ln w="2833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40" name="任意多边形: 形状 239" descr="c9bdf403-dcc6-4ba3-8dd6-ff2e96988c8c"/>
          <p:cNvSpPr/>
          <p:nvPr/>
        </p:nvSpPr>
        <p:spPr>
          <a:xfrm>
            <a:off x="7316866" y="1120452"/>
            <a:ext cx="3060595" cy="5441058"/>
          </a:xfrm>
          <a:custGeom>
            <a:gdLst>
              <a:gd name="connsiteX0" fmla="*/ 632 w 3060594"/>
              <a:gd name="connsiteY0" fmla="*/ 632 h 5441057"/>
              <a:gd name="connsiteX1" fmla="*/ 3061227 w 3060594"/>
              <a:gd name="connsiteY1" fmla="*/ 632 h 5441057"/>
              <a:gd name="connsiteX2" fmla="*/ 3061227 w 3060594"/>
              <a:gd name="connsiteY2" fmla="*/ 5441691 h 5441057"/>
              <a:gd name="connsiteX3" fmla="*/ 632 w 3060594"/>
              <a:gd name="connsiteY3" fmla="*/ 5441691 h 544105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60594" h="5441057">
                <a:moveTo>
                  <a:pt x="632" y="632"/>
                </a:moveTo>
                <a:lnTo>
                  <a:pt x="3061227" y="632"/>
                </a:lnTo>
                <a:lnTo>
                  <a:pt x="3061227" y="5441691"/>
                </a:lnTo>
                <a:lnTo>
                  <a:pt x="632" y="5441691"/>
                </a:lnTo>
                <a:close/>
              </a:path>
            </a:pathLst>
          </a:custGeom>
          <a:noFill/>
          <a:ln w="2833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41" name="任意多边形: 形状 240" descr="94e835d1-d08a-4677-9e27-5b3f52727896"/>
          <p:cNvSpPr/>
          <p:nvPr/>
        </p:nvSpPr>
        <p:spPr>
          <a:xfrm>
            <a:off x="7316866" y="1120452"/>
            <a:ext cx="3060595" cy="5441058"/>
          </a:xfrm>
          <a:custGeom>
            <a:gdLst>
              <a:gd name="connsiteX0" fmla="*/ 632 w 3060594"/>
              <a:gd name="connsiteY0" fmla="*/ 632 h 5441057"/>
              <a:gd name="connsiteX1" fmla="*/ 3061227 w 3060594"/>
              <a:gd name="connsiteY1" fmla="*/ 632 h 5441057"/>
              <a:gd name="connsiteX2" fmla="*/ 3061227 w 3060594"/>
              <a:gd name="connsiteY2" fmla="*/ 5441691 h 5441057"/>
              <a:gd name="connsiteX3" fmla="*/ 632 w 3060594"/>
              <a:gd name="connsiteY3" fmla="*/ 5441691 h 544105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60594" h="5441057">
                <a:moveTo>
                  <a:pt x="632" y="632"/>
                </a:moveTo>
                <a:lnTo>
                  <a:pt x="3061227" y="632"/>
                </a:lnTo>
                <a:lnTo>
                  <a:pt x="3061227" y="5441691"/>
                </a:lnTo>
                <a:lnTo>
                  <a:pt x="632" y="5441691"/>
                </a:lnTo>
                <a:close/>
              </a:path>
            </a:pathLst>
          </a:custGeom>
          <a:noFill/>
          <a:ln w="2833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" name="标题 1" descr="0c56d213-1017-4c3b-b285-a60e046429c8"/>
          <p:cNvSpPr>
            <a:spLocks noGrp="1"/>
          </p:cNvSpPr>
          <p:nvPr>
            <p:ph type="title" hasCustomPrompt="1"/>
          </p:nvPr>
        </p:nvSpPr>
        <p:spPr>
          <a:xfrm flipV="false" flipH="false">
            <a:off x="660400" y="1298222"/>
            <a:ext cx="5435600" cy="2188773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3" name="文本占位符 2" descr="f6a3fabf-bacf-4bc7-8c38-eacc0467ec1e"/>
          <p:cNvSpPr>
            <a:spLocks noGrp="1"/>
          </p:cNvSpPr>
          <p:nvPr>
            <p:ph type="body" idx="1" hasCustomPrompt="1"/>
          </p:nvPr>
        </p:nvSpPr>
        <p:spPr>
          <a:xfrm flipV="false" flipH="false">
            <a:off x="660400" y="3492500"/>
            <a:ext cx="5435600" cy="2202553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4" name="日期占位符 3" descr="4baa47bf-37b9-4f7e-a766-3da7f3c469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页脚占位符 4" descr="c2edf5ed-434c-4b59-a77f-42139667dd3f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 descr="644521a5-f72c-4721-80f6-4e253a5b7de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B1146-E542-4D4E-B8E9-6919A11DDD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 descr="d82dfd72-b429-4a9e-96a7-525fbe70e6ed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3" name="日期占位符 2" descr="57ff1eae-875e-4211-8e53-7c3ef9eef0b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页脚占位符 3" descr="847a1769-bc5a-4ca1-a849-29ad7069892f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 descr="3163a670-56ec-4d1b-87df-7612659f05e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B1146-E542-4D4E-B8E9-6919A11DDD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日期占位符 1" descr="8195b22a-73bf-4668-9d05-0e84cf36e9a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页脚占位符 2" descr="d75a2435-b569-49e1-bcd4-22805efa7aa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 descr="132e81cb-f991-4869-b225-051b02f9864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B1146-E542-4D4E-B8E9-6919A11DDD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 matchingName="Closing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1" name="任意多边形: 形状 20" descr="b60f5070-7749-4e74-87a3-7b15f72b1627"/>
          <p:cNvSpPr/>
          <p:nvPr/>
        </p:nvSpPr>
        <p:spPr>
          <a:xfrm>
            <a:off x="4766547" y="5870706"/>
            <a:ext cx="1094908" cy="243313"/>
          </a:xfrm>
          <a:custGeom>
            <a:gdLst>
              <a:gd name="connsiteX0" fmla="*/ 96679 w 857250"/>
              <a:gd name="connsiteY0" fmla="*/ 7144 h 190500"/>
              <a:gd name="connsiteX1" fmla="*/ 771049 w 857250"/>
              <a:gd name="connsiteY1" fmla="*/ 7144 h 190500"/>
              <a:gd name="connsiteX2" fmla="*/ 859631 w 857250"/>
              <a:gd name="connsiteY2" fmla="*/ 96679 h 190500"/>
              <a:gd name="connsiteX3" fmla="*/ 859631 w 857250"/>
              <a:gd name="connsiteY3" fmla="*/ 96679 h 190500"/>
              <a:gd name="connsiteX4" fmla="*/ 771049 w 857250"/>
              <a:gd name="connsiteY4" fmla="*/ 185261 h 190500"/>
              <a:gd name="connsiteX5" fmla="*/ 96679 w 857250"/>
              <a:gd name="connsiteY5" fmla="*/ 185261 h 190500"/>
              <a:gd name="connsiteX6" fmla="*/ 7144 w 857250"/>
              <a:gd name="connsiteY6" fmla="*/ 96679 h 190500"/>
              <a:gd name="connsiteX7" fmla="*/ 7144 w 857250"/>
              <a:gd name="connsiteY7" fmla="*/ 96679 h 190500"/>
              <a:gd name="connsiteX8" fmla="*/ 96679 w 857250"/>
              <a:gd name="connsiteY8" fmla="*/ 7144 h 19050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57250" h="190500">
                <a:moveTo>
                  <a:pt x="96679" y="7144"/>
                </a:moveTo>
                <a:lnTo>
                  <a:pt x="771049" y="7144"/>
                </a:lnTo>
                <a:cubicBezTo>
                  <a:pt x="820579" y="7144"/>
                  <a:pt x="859631" y="47149"/>
                  <a:pt x="859631" y="96679"/>
                </a:cubicBezTo>
                <a:lnTo>
                  <a:pt x="859631" y="96679"/>
                </a:lnTo>
                <a:cubicBezTo>
                  <a:pt x="859631" y="146209"/>
                  <a:pt x="819626" y="185261"/>
                  <a:pt x="771049" y="185261"/>
                </a:cubicBezTo>
                <a:lnTo>
                  <a:pt x="96679" y="185261"/>
                </a:lnTo>
                <a:cubicBezTo>
                  <a:pt x="47149" y="185261"/>
                  <a:pt x="7144" y="145256"/>
                  <a:pt x="7144" y="96679"/>
                </a:cubicBezTo>
                <a:lnTo>
                  <a:pt x="7144" y="96679"/>
                </a:lnTo>
                <a:cubicBezTo>
                  <a:pt x="7144" y="47149"/>
                  <a:pt x="47149" y="7144"/>
                  <a:pt x="96679" y="7144"/>
                </a:cubicBezTo>
                <a:close/>
              </a:path>
            </a:pathLst>
          </a:custGeom>
          <a:solidFill>
            <a:srgbClr val="566CD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37" name="任意多边形: 形状 236" descr="179a9eda-837f-42c6-b6d7-de88d4908bc5"/>
          <p:cNvSpPr/>
          <p:nvPr/>
        </p:nvSpPr>
        <p:spPr bwMode="auto">
          <a:xfrm flipH="1">
            <a:off x="0" y="1"/>
            <a:ext cx="5070114" cy="6848967"/>
          </a:xfrm>
          <a:custGeom>
            <a:gdLst>
              <a:gd name="connsiteX0" fmla="*/ 5070114 w 5070114"/>
              <a:gd name="connsiteY0" fmla="*/ 0 h 6848967"/>
              <a:gd name="connsiteX1" fmla="*/ 3983416 w 5070114"/>
              <a:gd name="connsiteY1" fmla="*/ 0 h 6848967"/>
              <a:gd name="connsiteX2" fmla="*/ 3862614 w 5070114"/>
              <a:gd name="connsiteY2" fmla="*/ 55135 h 6848967"/>
              <a:gd name="connsiteX3" fmla="*/ 2894771 w 5070114"/>
              <a:gd name="connsiteY3" fmla="*/ 565933 h 6848967"/>
              <a:gd name="connsiteX4" fmla="*/ 2164655 w 5070114"/>
              <a:gd name="connsiteY4" fmla="*/ 1486843 h 6848967"/>
              <a:gd name="connsiteX5" fmla="*/ 1025270 w 5070114"/>
              <a:gd name="connsiteY5" fmla="*/ 2057051 h 6848967"/>
              <a:gd name="connsiteX6" fmla="*/ 176417 w 5070114"/>
              <a:gd name="connsiteY6" fmla="*/ 4622985 h 6848967"/>
              <a:gd name="connsiteX7" fmla="*/ 3619833 w 5070114"/>
              <a:gd name="connsiteY7" fmla="*/ 6833170 h 6848967"/>
              <a:gd name="connsiteX8" fmla="*/ 4885535 w 5070114"/>
              <a:gd name="connsiteY8" fmla="*/ 6106534 h 6848967"/>
              <a:gd name="connsiteX9" fmla="*/ 5047064 w 5070114"/>
              <a:gd name="connsiteY9" fmla="*/ 5916606 h 6848967"/>
              <a:gd name="connsiteX10" fmla="*/ 5070114 w 5070114"/>
              <a:gd name="connsiteY10" fmla="*/ 5894883 h 684896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070114" h="6848967">
                <a:moveTo>
                  <a:pt x="5070114" y="0"/>
                </a:moveTo>
                <a:lnTo>
                  <a:pt x="3983416" y="0"/>
                </a:lnTo>
                <a:lnTo>
                  <a:pt x="3862614" y="55135"/>
                </a:lnTo>
                <a:cubicBezTo>
                  <a:pt x="3540806" y="198357"/>
                  <a:pt x="3266144" y="301013"/>
                  <a:pt x="2894771" y="565933"/>
                </a:cubicBezTo>
                <a:cubicBezTo>
                  <a:pt x="2470343" y="868698"/>
                  <a:pt x="2316236" y="1337984"/>
                  <a:pt x="2164655" y="1486843"/>
                </a:cubicBezTo>
                <a:cubicBezTo>
                  <a:pt x="2015600" y="1638226"/>
                  <a:pt x="1543173" y="1903145"/>
                  <a:pt x="1025270" y="2057051"/>
                </a:cubicBezTo>
                <a:cubicBezTo>
                  <a:pt x="509894" y="2210956"/>
                  <a:pt x="-379381" y="3179804"/>
                  <a:pt x="176417" y="4622985"/>
                </a:cubicBezTo>
                <a:cubicBezTo>
                  <a:pt x="732214" y="6066165"/>
                  <a:pt x="2210129" y="6982029"/>
                  <a:pt x="3619833" y="6833170"/>
                </a:cubicBezTo>
                <a:cubicBezTo>
                  <a:pt x="3619833" y="6833170"/>
                  <a:pt x="4440897" y="6701972"/>
                  <a:pt x="4885535" y="6106534"/>
                </a:cubicBezTo>
                <a:cubicBezTo>
                  <a:pt x="4941115" y="6032104"/>
                  <a:pt x="4995116" y="5969383"/>
                  <a:pt x="5047064" y="5916606"/>
                </a:cubicBezTo>
                <a:lnTo>
                  <a:pt x="5070114" y="5894883"/>
                </a:lnTo>
                <a:close/>
              </a:path>
            </a:pathLst>
          </a:custGeom>
          <a:gradFill>
            <a:gsLst>
              <a:gs pos="100000">
                <a:schemeClr val="accent6">
                  <a:alpha val="0"/>
                </a:schemeClr>
              </a:gs>
              <a:gs pos="95000">
                <a:schemeClr val="accent6"/>
              </a:gs>
            </a:gsLst>
            <a:path path="circle">
              <a:fillToRect l="50000" t="50000" r="50000" b="50000"/>
            </a:path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R="0" lvl="0" indent="0" algn="ctr" fontAlgn="auto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b="0" i="0" u="none" strike="noStrike" kern="0" cap="none" spc="0" normalizeH="0" baseline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</a:endParaRPr>
          </a:p>
        </p:txBody>
      </p:sp>
      <p:grpSp>
        <p:nvGrpSpPr>
          <p:cNvPr id="235" name="组合 234" descr="d3a24f5d-81e7-49ad-b44d-64f3a1b72902"/>
          <p:cNvGrpSpPr/>
          <p:nvPr/>
        </p:nvGrpSpPr>
        <p:grpSpPr>
          <a:xfrm flipH="1">
            <a:off x="-37162" y="1130300"/>
            <a:ext cx="6026464" cy="5737548"/>
            <a:chOff x="6206869" y="1120452"/>
            <a:chExt cx="6026464" cy="5737548"/>
          </a:xfrm>
        </p:grpSpPr>
        <p:sp>
          <p:nvSpPr>
            <p:cNvPr id="6" name="任意多边形: 形状 5" descr="a2ed8832-53b0-4d7d-903c-dc0060497f98"/>
            <p:cNvSpPr/>
            <p:nvPr/>
          </p:nvSpPr>
          <p:spPr>
            <a:xfrm>
              <a:off x="6992162" y="6537435"/>
              <a:ext cx="5199838" cy="68127"/>
            </a:xfrm>
            <a:custGeom>
              <a:gdLst>
                <a:gd name="connsiteX0" fmla="*/ 34064 w 5199838"/>
                <a:gd name="connsiteY0" fmla="*/ 0 h 68127"/>
                <a:gd name="connsiteX1" fmla="*/ 5199838 w 5199838"/>
                <a:gd name="connsiteY1" fmla="*/ 0 h 68127"/>
                <a:gd name="connsiteX2" fmla="*/ 5199838 w 5199838"/>
                <a:gd name="connsiteY2" fmla="*/ 68127 h 68127"/>
                <a:gd name="connsiteX3" fmla="*/ 34064 w 5199838"/>
                <a:gd name="connsiteY3" fmla="*/ 68127 h 68127"/>
                <a:gd name="connsiteX4" fmla="*/ 0 w 5199838"/>
                <a:gd name="connsiteY4" fmla="*/ 34063 h 68127"/>
                <a:gd name="connsiteX5" fmla="*/ 34064 w 5199838"/>
                <a:gd name="connsiteY5" fmla="*/ 0 h 68127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199838" h="68127">
                  <a:moveTo>
                    <a:pt x="34064" y="0"/>
                  </a:moveTo>
                  <a:lnTo>
                    <a:pt x="5199838" y="0"/>
                  </a:lnTo>
                  <a:lnTo>
                    <a:pt x="5199838" y="68127"/>
                  </a:lnTo>
                  <a:lnTo>
                    <a:pt x="34064" y="68127"/>
                  </a:lnTo>
                  <a:cubicBezTo>
                    <a:pt x="15814" y="68127"/>
                    <a:pt x="0" y="53528"/>
                    <a:pt x="0" y="34063"/>
                  </a:cubicBezTo>
                  <a:cubicBezTo>
                    <a:pt x="0" y="15814"/>
                    <a:pt x="14599" y="0"/>
                    <a:pt x="34064" y="0"/>
                  </a:cubicBezTo>
                  <a:close/>
                </a:path>
              </a:pathLst>
            </a:custGeom>
            <a:solidFill>
              <a:srgbClr val="B9B8F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7" name="任意多边形: 形状 6" descr="d7f83cb4-3757-4063-85f0-cd1a7bc26759"/>
            <p:cNvSpPr/>
            <p:nvPr/>
          </p:nvSpPr>
          <p:spPr>
            <a:xfrm>
              <a:off x="11159386" y="4230901"/>
              <a:ext cx="778601" cy="766435"/>
            </a:xfrm>
            <a:custGeom>
              <a:gdLst>
                <a:gd name="connsiteX0" fmla="*/ 601595 w 609600"/>
                <a:gd name="connsiteY0" fmla="*/ 266644 h 600075"/>
                <a:gd name="connsiteX1" fmla="*/ 585402 w 609600"/>
                <a:gd name="connsiteY1" fmla="*/ 249499 h 600075"/>
                <a:gd name="connsiteX2" fmla="*/ 553970 w 609600"/>
                <a:gd name="connsiteY2" fmla="*/ 243784 h 600075"/>
                <a:gd name="connsiteX3" fmla="*/ 533967 w 609600"/>
                <a:gd name="connsiteY3" fmla="*/ 226639 h 600075"/>
                <a:gd name="connsiteX4" fmla="*/ 520632 w 609600"/>
                <a:gd name="connsiteY4" fmla="*/ 195206 h 600075"/>
                <a:gd name="connsiteX5" fmla="*/ 522537 w 609600"/>
                <a:gd name="connsiteY5" fmla="*/ 169489 h 600075"/>
                <a:gd name="connsiteX6" fmla="*/ 541587 w 609600"/>
                <a:gd name="connsiteY6" fmla="*/ 142819 h 600075"/>
                <a:gd name="connsiteX7" fmla="*/ 541587 w 609600"/>
                <a:gd name="connsiteY7" fmla="*/ 119006 h 600075"/>
                <a:gd name="connsiteX8" fmla="*/ 524442 w 609600"/>
                <a:gd name="connsiteY8" fmla="*/ 99004 h 600075"/>
                <a:gd name="connsiteX9" fmla="*/ 500630 w 609600"/>
                <a:gd name="connsiteY9" fmla="*/ 94241 h 600075"/>
                <a:gd name="connsiteX10" fmla="*/ 471102 w 609600"/>
                <a:gd name="connsiteY10" fmla="*/ 108529 h 600075"/>
                <a:gd name="connsiteX11" fmla="*/ 445385 w 609600"/>
                <a:gd name="connsiteY11" fmla="*/ 105671 h 600075"/>
                <a:gd name="connsiteX12" fmla="*/ 431097 w 609600"/>
                <a:gd name="connsiteY12" fmla="*/ 96146 h 600075"/>
                <a:gd name="connsiteX13" fmla="*/ 415857 w 609600"/>
                <a:gd name="connsiteY13" fmla="*/ 87574 h 600075"/>
                <a:gd name="connsiteX14" fmla="*/ 402522 w 609600"/>
                <a:gd name="connsiteY14" fmla="*/ 65666 h 600075"/>
                <a:gd name="connsiteX15" fmla="*/ 402522 w 609600"/>
                <a:gd name="connsiteY15" fmla="*/ 33281 h 600075"/>
                <a:gd name="connsiteX16" fmla="*/ 388235 w 609600"/>
                <a:gd name="connsiteY16" fmla="*/ 14231 h 600075"/>
                <a:gd name="connsiteX17" fmla="*/ 362517 w 609600"/>
                <a:gd name="connsiteY17" fmla="*/ 7564 h 600075"/>
                <a:gd name="connsiteX18" fmla="*/ 340610 w 609600"/>
                <a:gd name="connsiteY18" fmla="*/ 18041 h 600075"/>
                <a:gd name="connsiteX19" fmla="*/ 335847 w 609600"/>
                <a:gd name="connsiteY19" fmla="*/ 27566 h 600075"/>
                <a:gd name="connsiteX20" fmla="*/ 330132 w 609600"/>
                <a:gd name="connsiteY20" fmla="*/ 38996 h 600075"/>
                <a:gd name="connsiteX21" fmla="*/ 326322 w 609600"/>
                <a:gd name="connsiteY21" fmla="*/ 46616 h 600075"/>
                <a:gd name="connsiteX22" fmla="*/ 304415 w 609600"/>
                <a:gd name="connsiteY22" fmla="*/ 59951 h 600075"/>
                <a:gd name="connsiteX23" fmla="*/ 292032 w 609600"/>
                <a:gd name="connsiteY23" fmla="*/ 60904 h 600075"/>
                <a:gd name="connsiteX24" fmla="*/ 286317 w 609600"/>
                <a:gd name="connsiteY24" fmla="*/ 60904 h 600075"/>
                <a:gd name="connsiteX25" fmla="*/ 270125 w 609600"/>
                <a:gd name="connsiteY25" fmla="*/ 61856 h 600075"/>
                <a:gd name="connsiteX26" fmla="*/ 246312 w 609600"/>
                <a:gd name="connsiteY26" fmla="*/ 51379 h 600075"/>
                <a:gd name="connsiteX27" fmla="*/ 227262 w 609600"/>
                <a:gd name="connsiteY27" fmla="*/ 25661 h 600075"/>
                <a:gd name="connsiteX28" fmla="*/ 204402 w 609600"/>
                <a:gd name="connsiteY28" fmla="*/ 18041 h 600075"/>
                <a:gd name="connsiteX29" fmla="*/ 179637 w 609600"/>
                <a:gd name="connsiteY29" fmla="*/ 27566 h 600075"/>
                <a:gd name="connsiteX30" fmla="*/ 168207 w 609600"/>
                <a:gd name="connsiteY30" fmla="*/ 48521 h 600075"/>
                <a:gd name="connsiteX31" fmla="*/ 172970 w 609600"/>
                <a:gd name="connsiteY31" fmla="*/ 80906 h 600075"/>
                <a:gd name="connsiteX32" fmla="*/ 162492 w 609600"/>
                <a:gd name="connsiteY32" fmla="*/ 104719 h 600075"/>
                <a:gd name="connsiteX33" fmla="*/ 136775 w 609600"/>
                <a:gd name="connsiteY33" fmla="*/ 126626 h 600075"/>
                <a:gd name="connsiteX34" fmla="*/ 112010 w 609600"/>
                <a:gd name="connsiteY34" fmla="*/ 132341 h 600075"/>
                <a:gd name="connsiteX35" fmla="*/ 81530 w 609600"/>
                <a:gd name="connsiteY35" fmla="*/ 122816 h 600075"/>
                <a:gd name="connsiteX36" fmla="*/ 58670 w 609600"/>
                <a:gd name="connsiteY36" fmla="*/ 130436 h 600075"/>
                <a:gd name="connsiteX37" fmla="*/ 51050 w 609600"/>
                <a:gd name="connsiteY37" fmla="*/ 141866 h 600075"/>
                <a:gd name="connsiteX38" fmla="*/ 44382 w 609600"/>
                <a:gd name="connsiteY38" fmla="*/ 153296 h 600075"/>
                <a:gd name="connsiteX39" fmla="*/ 48192 w 609600"/>
                <a:gd name="connsiteY39" fmla="*/ 177109 h 600075"/>
                <a:gd name="connsiteX40" fmla="*/ 71052 w 609600"/>
                <a:gd name="connsiteY40" fmla="*/ 200921 h 600075"/>
                <a:gd name="connsiteX41" fmla="*/ 76767 w 609600"/>
                <a:gd name="connsiteY41" fmla="*/ 225686 h 600075"/>
                <a:gd name="connsiteX42" fmla="*/ 68195 w 609600"/>
                <a:gd name="connsiteY42" fmla="*/ 259024 h 600075"/>
                <a:gd name="connsiteX43" fmla="*/ 51050 w 609600"/>
                <a:gd name="connsiteY43" fmla="*/ 278074 h 600075"/>
                <a:gd name="connsiteX44" fmla="*/ 20570 w 609600"/>
                <a:gd name="connsiteY44" fmla="*/ 288551 h 600075"/>
                <a:gd name="connsiteX45" fmla="*/ 7235 w 609600"/>
                <a:gd name="connsiteY45" fmla="*/ 308554 h 600075"/>
                <a:gd name="connsiteX46" fmla="*/ 9140 w 609600"/>
                <a:gd name="connsiteY46" fmla="*/ 335224 h 600075"/>
                <a:gd name="connsiteX47" fmla="*/ 25332 w 609600"/>
                <a:gd name="connsiteY47" fmla="*/ 352369 h 600075"/>
                <a:gd name="connsiteX48" fmla="*/ 56765 w 609600"/>
                <a:gd name="connsiteY48" fmla="*/ 358084 h 600075"/>
                <a:gd name="connsiteX49" fmla="*/ 76767 w 609600"/>
                <a:gd name="connsiteY49" fmla="*/ 375229 h 600075"/>
                <a:gd name="connsiteX50" fmla="*/ 89150 w 609600"/>
                <a:gd name="connsiteY50" fmla="*/ 406661 h 600075"/>
                <a:gd name="connsiteX51" fmla="*/ 87245 w 609600"/>
                <a:gd name="connsiteY51" fmla="*/ 432379 h 600075"/>
                <a:gd name="connsiteX52" fmla="*/ 68195 w 609600"/>
                <a:gd name="connsiteY52" fmla="*/ 459049 h 600075"/>
                <a:gd name="connsiteX53" fmla="*/ 68195 w 609600"/>
                <a:gd name="connsiteY53" fmla="*/ 482861 h 600075"/>
                <a:gd name="connsiteX54" fmla="*/ 85340 w 609600"/>
                <a:gd name="connsiteY54" fmla="*/ 502864 h 600075"/>
                <a:gd name="connsiteX55" fmla="*/ 109152 w 609600"/>
                <a:gd name="connsiteY55" fmla="*/ 507626 h 600075"/>
                <a:gd name="connsiteX56" fmla="*/ 138680 w 609600"/>
                <a:gd name="connsiteY56" fmla="*/ 493339 h 600075"/>
                <a:gd name="connsiteX57" fmla="*/ 164397 w 609600"/>
                <a:gd name="connsiteY57" fmla="*/ 496196 h 600075"/>
                <a:gd name="connsiteX58" fmla="*/ 178685 w 609600"/>
                <a:gd name="connsiteY58" fmla="*/ 505721 h 600075"/>
                <a:gd name="connsiteX59" fmla="*/ 193925 w 609600"/>
                <a:gd name="connsiteY59" fmla="*/ 514294 h 600075"/>
                <a:gd name="connsiteX60" fmla="*/ 207260 w 609600"/>
                <a:gd name="connsiteY60" fmla="*/ 536201 h 600075"/>
                <a:gd name="connsiteX61" fmla="*/ 207260 w 609600"/>
                <a:gd name="connsiteY61" fmla="*/ 568586 h 600075"/>
                <a:gd name="connsiteX62" fmla="*/ 221547 w 609600"/>
                <a:gd name="connsiteY62" fmla="*/ 587636 h 600075"/>
                <a:gd name="connsiteX63" fmla="*/ 247265 w 609600"/>
                <a:gd name="connsiteY63" fmla="*/ 594304 h 600075"/>
                <a:gd name="connsiteX64" fmla="*/ 269172 w 609600"/>
                <a:gd name="connsiteY64" fmla="*/ 583826 h 600075"/>
                <a:gd name="connsiteX65" fmla="*/ 284412 w 609600"/>
                <a:gd name="connsiteY65" fmla="*/ 555251 h 600075"/>
                <a:gd name="connsiteX66" fmla="*/ 306320 w 609600"/>
                <a:gd name="connsiteY66" fmla="*/ 541916 h 600075"/>
                <a:gd name="connsiteX67" fmla="*/ 340610 w 609600"/>
                <a:gd name="connsiteY67" fmla="*/ 539059 h 600075"/>
                <a:gd name="connsiteX68" fmla="*/ 364422 w 609600"/>
                <a:gd name="connsiteY68" fmla="*/ 549536 h 600075"/>
                <a:gd name="connsiteX69" fmla="*/ 383472 w 609600"/>
                <a:gd name="connsiteY69" fmla="*/ 575254 h 600075"/>
                <a:gd name="connsiteX70" fmla="*/ 406332 w 609600"/>
                <a:gd name="connsiteY70" fmla="*/ 582874 h 600075"/>
                <a:gd name="connsiteX71" fmla="*/ 431097 w 609600"/>
                <a:gd name="connsiteY71" fmla="*/ 572396 h 600075"/>
                <a:gd name="connsiteX72" fmla="*/ 442527 w 609600"/>
                <a:gd name="connsiteY72" fmla="*/ 551441 h 600075"/>
                <a:gd name="connsiteX73" fmla="*/ 437765 w 609600"/>
                <a:gd name="connsiteY73" fmla="*/ 519056 h 600075"/>
                <a:gd name="connsiteX74" fmla="*/ 448242 w 609600"/>
                <a:gd name="connsiteY74" fmla="*/ 495244 h 600075"/>
                <a:gd name="connsiteX75" fmla="*/ 473960 w 609600"/>
                <a:gd name="connsiteY75" fmla="*/ 473336 h 600075"/>
                <a:gd name="connsiteX76" fmla="*/ 498725 w 609600"/>
                <a:gd name="connsiteY76" fmla="*/ 467621 h 600075"/>
                <a:gd name="connsiteX77" fmla="*/ 529205 w 609600"/>
                <a:gd name="connsiteY77" fmla="*/ 477146 h 600075"/>
                <a:gd name="connsiteX78" fmla="*/ 552065 w 609600"/>
                <a:gd name="connsiteY78" fmla="*/ 469526 h 600075"/>
                <a:gd name="connsiteX79" fmla="*/ 559685 w 609600"/>
                <a:gd name="connsiteY79" fmla="*/ 458096 h 600075"/>
                <a:gd name="connsiteX80" fmla="*/ 566352 w 609600"/>
                <a:gd name="connsiteY80" fmla="*/ 446666 h 600075"/>
                <a:gd name="connsiteX81" fmla="*/ 562542 w 609600"/>
                <a:gd name="connsiteY81" fmla="*/ 422854 h 600075"/>
                <a:gd name="connsiteX82" fmla="*/ 539682 w 609600"/>
                <a:gd name="connsiteY82" fmla="*/ 399994 h 600075"/>
                <a:gd name="connsiteX83" fmla="*/ 533967 w 609600"/>
                <a:gd name="connsiteY83" fmla="*/ 375229 h 600075"/>
                <a:gd name="connsiteX84" fmla="*/ 542540 w 609600"/>
                <a:gd name="connsiteY84" fmla="*/ 341891 h 600075"/>
                <a:gd name="connsiteX85" fmla="*/ 559685 w 609600"/>
                <a:gd name="connsiteY85" fmla="*/ 322841 h 600075"/>
                <a:gd name="connsiteX86" fmla="*/ 590165 w 609600"/>
                <a:gd name="connsiteY86" fmla="*/ 312364 h 600075"/>
                <a:gd name="connsiteX87" fmla="*/ 603500 w 609600"/>
                <a:gd name="connsiteY87" fmla="*/ 292361 h 600075"/>
                <a:gd name="connsiteX88" fmla="*/ 601595 w 609600"/>
                <a:gd name="connsiteY88" fmla="*/ 266644 h 600075"/>
                <a:gd name="connsiteX89" fmla="*/ 448242 w 609600"/>
                <a:gd name="connsiteY89" fmla="*/ 391421 h 600075"/>
                <a:gd name="connsiteX90" fmla="*/ 215832 w 609600"/>
                <a:gd name="connsiteY90" fmla="*/ 445714 h 600075"/>
                <a:gd name="connsiteX91" fmla="*/ 161540 w 609600"/>
                <a:gd name="connsiteY91" fmla="*/ 213304 h 600075"/>
                <a:gd name="connsiteX92" fmla="*/ 284412 w 609600"/>
                <a:gd name="connsiteY92" fmla="*/ 135199 h 600075"/>
                <a:gd name="connsiteX93" fmla="*/ 301557 w 609600"/>
                <a:gd name="connsiteY93" fmla="*/ 134246 h 600075"/>
                <a:gd name="connsiteX94" fmla="*/ 316797 w 609600"/>
                <a:gd name="connsiteY94" fmla="*/ 134246 h 600075"/>
                <a:gd name="connsiteX95" fmla="*/ 333942 w 609600"/>
                <a:gd name="connsiteY95" fmla="*/ 136151 h 600075"/>
                <a:gd name="connsiteX96" fmla="*/ 393950 w 609600"/>
                <a:gd name="connsiteY96" fmla="*/ 159011 h 600075"/>
                <a:gd name="connsiteX97" fmla="*/ 448242 w 609600"/>
                <a:gd name="connsiteY97" fmla="*/ 391421 h 600075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</a:cxnLst>
              <a:rect l="l" t="t" r="r" b="b"/>
              <a:pathLst>
                <a:path w="609600" h="600075">
                  <a:moveTo>
                    <a:pt x="601595" y="266644"/>
                  </a:moveTo>
                  <a:cubicBezTo>
                    <a:pt x="600642" y="258071"/>
                    <a:pt x="593022" y="250451"/>
                    <a:pt x="585402" y="249499"/>
                  </a:cubicBezTo>
                  <a:lnTo>
                    <a:pt x="553970" y="243784"/>
                  </a:lnTo>
                  <a:cubicBezTo>
                    <a:pt x="545397" y="241879"/>
                    <a:pt x="536825" y="235211"/>
                    <a:pt x="533967" y="226639"/>
                  </a:cubicBezTo>
                  <a:lnTo>
                    <a:pt x="520632" y="195206"/>
                  </a:lnTo>
                  <a:cubicBezTo>
                    <a:pt x="516822" y="187586"/>
                    <a:pt x="517775" y="176156"/>
                    <a:pt x="522537" y="169489"/>
                  </a:cubicBezTo>
                  <a:lnTo>
                    <a:pt x="541587" y="142819"/>
                  </a:lnTo>
                  <a:cubicBezTo>
                    <a:pt x="546350" y="136151"/>
                    <a:pt x="546350" y="125674"/>
                    <a:pt x="541587" y="119006"/>
                  </a:cubicBezTo>
                  <a:lnTo>
                    <a:pt x="524442" y="99004"/>
                  </a:lnTo>
                  <a:cubicBezTo>
                    <a:pt x="518727" y="93289"/>
                    <a:pt x="508250" y="91384"/>
                    <a:pt x="500630" y="94241"/>
                  </a:cubicBezTo>
                  <a:lnTo>
                    <a:pt x="471102" y="108529"/>
                  </a:lnTo>
                  <a:cubicBezTo>
                    <a:pt x="463482" y="112339"/>
                    <a:pt x="452052" y="111386"/>
                    <a:pt x="445385" y="105671"/>
                  </a:cubicBezTo>
                  <a:cubicBezTo>
                    <a:pt x="445385" y="105671"/>
                    <a:pt x="440622" y="101861"/>
                    <a:pt x="431097" y="96146"/>
                  </a:cubicBezTo>
                  <a:cubicBezTo>
                    <a:pt x="421572" y="90431"/>
                    <a:pt x="415857" y="87574"/>
                    <a:pt x="415857" y="87574"/>
                  </a:cubicBezTo>
                  <a:cubicBezTo>
                    <a:pt x="408237" y="83764"/>
                    <a:pt x="402522" y="74239"/>
                    <a:pt x="402522" y="65666"/>
                  </a:cubicBezTo>
                  <a:lnTo>
                    <a:pt x="402522" y="33281"/>
                  </a:lnTo>
                  <a:cubicBezTo>
                    <a:pt x="402522" y="24709"/>
                    <a:pt x="395855" y="16136"/>
                    <a:pt x="388235" y="14231"/>
                  </a:cubicBezTo>
                  <a:lnTo>
                    <a:pt x="362517" y="7564"/>
                  </a:lnTo>
                  <a:cubicBezTo>
                    <a:pt x="354897" y="5659"/>
                    <a:pt x="344420" y="10421"/>
                    <a:pt x="340610" y="18041"/>
                  </a:cubicBezTo>
                  <a:lnTo>
                    <a:pt x="335847" y="27566"/>
                  </a:lnTo>
                  <a:lnTo>
                    <a:pt x="330132" y="38996"/>
                  </a:lnTo>
                  <a:lnTo>
                    <a:pt x="326322" y="46616"/>
                  </a:lnTo>
                  <a:cubicBezTo>
                    <a:pt x="322512" y="54236"/>
                    <a:pt x="312035" y="59951"/>
                    <a:pt x="304415" y="59951"/>
                  </a:cubicBezTo>
                  <a:lnTo>
                    <a:pt x="292032" y="60904"/>
                  </a:lnTo>
                  <a:lnTo>
                    <a:pt x="286317" y="60904"/>
                  </a:lnTo>
                  <a:lnTo>
                    <a:pt x="270125" y="61856"/>
                  </a:lnTo>
                  <a:cubicBezTo>
                    <a:pt x="261552" y="62809"/>
                    <a:pt x="251075" y="58046"/>
                    <a:pt x="246312" y="51379"/>
                  </a:cubicBezTo>
                  <a:lnTo>
                    <a:pt x="227262" y="25661"/>
                  </a:lnTo>
                  <a:cubicBezTo>
                    <a:pt x="222500" y="18994"/>
                    <a:pt x="212022" y="16136"/>
                    <a:pt x="204402" y="18041"/>
                  </a:cubicBezTo>
                  <a:lnTo>
                    <a:pt x="179637" y="27566"/>
                  </a:lnTo>
                  <a:cubicBezTo>
                    <a:pt x="172017" y="31376"/>
                    <a:pt x="167255" y="40901"/>
                    <a:pt x="168207" y="48521"/>
                  </a:cubicBezTo>
                  <a:lnTo>
                    <a:pt x="172970" y="80906"/>
                  </a:lnTo>
                  <a:cubicBezTo>
                    <a:pt x="173922" y="89479"/>
                    <a:pt x="169160" y="99956"/>
                    <a:pt x="162492" y="104719"/>
                  </a:cubicBezTo>
                  <a:lnTo>
                    <a:pt x="136775" y="126626"/>
                  </a:lnTo>
                  <a:cubicBezTo>
                    <a:pt x="131060" y="132341"/>
                    <a:pt x="119630" y="135199"/>
                    <a:pt x="112010" y="132341"/>
                  </a:cubicBezTo>
                  <a:lnTo>
                    <a:pt x="81530" y="122816"/>
                  </a:lnTo>
                  <a:cubicBezTo>
                    <a:pt x="73910" y="119959"/>
                    <a:pt x="63432" y="123769"/>
                    <a:pt x="58670" y="130436"/>
                  </a:cubicBezTo>
                  <a:cubicBezTo>
                    <a:pt x="58670" y="130436"/>
                    <a:pt x="56765" y="133294"/>
                    <a:pt x="51050" y="141866"/>
                  </a:cubicBezTo>
                  <a:cubicBezTo>
                    <a:pt x="46287" y="150439"/>
                    <a:pt x="44382" y="153296"/>
                    <a:pt x="44382" y="153296"/>
                  </a:cubicBezTo>
                  <a:cubicBezTo>
                    <a:pt x="40572" y="160916"/>
                    <a:pt x="42477" y="171394"/>
                    <a:pt x="48192" y="177109"/>
                  </a:cubicBezTo>
                  <a:lnTo>
                    <a:pt x="71052" y="200921"/>
                  </a:lnTo>
                  <a:cubicBezTo>
                    <a:pt x="76767" y="206636"/>
                    <a:pt x="79625" y="218066"/>
                    <a:pt x="76767" y="225686"/>
                  </a:cubicBezTo>
                  <a:lnTo>
                    <a:pt x="68195" y="259024"/>
                  </a:lnTo>
                  <a:cubicBezTo>
                    <a:pt x="66290" y="266644"/>
                    <a:pt x="59622" y="275216"/>
                    <a:pt x="51050" y="278074"/>
                  </a:cubicBezTo>
                  <a:lnTo>
                    <a:pt x="20570" y="288551"/>
                  </a:lnTo>
                  <a:cubicBezTo>
                    <a:pt x="12950" y="291409"/>
                    <a:pt x="6282" y="299981"/>
                    <a:pt x="7235" y="308554"/>
                  </a:cubicBezTo>
                  <a:lnTo>
                    <a:pt x="9140" y="335224"/>
                  </a:lnTo>
                  <a:cubicBezTo>
                    <a:pt x="10092" y="343796"/>
                    <a:pt x="17712" y="351416"/>
                    <a:pt x="25332" y="352369"/>
                  </a:cubicBezTo>
                  <a:lnTo>
                    <a:pt x="56765" y="358084"/>
                  </a:lnTo>
                  <a:cubicBezTo>
                    <a:pt x="65337" y="359989"/>
                    <a:pt x="73910" y="366656"/>
                    <a:pt x="76767" y="375229"/>
                  </a:cubicBezTo>
                  <a:lnTo>
                    <a:pt x="89150" y="406661"/>
                  </a:lnTo>
                  <a:cubicBezTo>
                    <a:pt x="92960" y="414281"/>
                    <a:pt x="92007" y="425711"/>
                    <a:pt x="87245" y="432379"/>
                  </a:cubicBezTo>
                  <a:lnTo>
                    <a:pt x="68195" y="459049"/>
                  </a:lnTo>
                  <a:cubicBezTo>
                    <a:pt x="63432" y="465716"/>
                    <a:pt x="63432" y="476194"/>
                    <a:pt x="68195" y="482861"/>
                  </a:cubicBezTo>
                  <a:lnTo>
                    <a:pt x="85340" y="502864"/>
                  </a:lnTo>
                  <a:cubicBezTo>
                    <a:pt x="91055" y="508579"/>
                    <a:pt x="101532" y="510484"/>
                    <a:pt x="109152" y="507626"/>
                  </a:cubicBezTo>
                  <a:lnTo>
                    <a:pt x="138680" y="493339"/>
                  </a:lnTo>
                  <a:cubicBezTo>
                    <a:pt x="146300" y="489529"/>
                    <a:pt x="157730" y="490481"/>
                    <a:pt x="164397" y="496196"/>
                  </a:cubicBezTo>
                  <a:cubicBezTo>
                    <a:pt x="164397" y="496196"/>
                    <a:pt x="169160" y="500006"/>
                    <a:pt x="178685" y="505721"/>
                  </a:cubicBezTo>
                  <a:cubicBezTo>
                    <a:pt x="188210" y="511436"/>
                    <a:pt x="193925" y="514294"/>
                    <a:pt x="193925" y="514294"/>
                  </a:cubicBezTo>
                  <a:cubicBezTo>
                    <a:pt x="201545" y="518104"/>
                    <a:pt x="207260" y="527629"/>
                    <a:pt x="207260" y="536201"/>
                  </a:cubicBezTo>
                  <a:lnTo>
                    <a:pt x="207260" y="568586"/>
                  </a:lnTo>
                  <a:cubicBezTo>
                    <a:pt x="207260" y="577159"/>
                    <a:pt x="213927" y="585731"/>
                    <a:pt x="221547" y="587636"/>
                  </a:cubicBezTo>
                  <a:lnTo>
                    <a:pt x="247265" y="594304"/>
                  </a:lnTo>
                  <a:cubicBezTo>
                    <a:pt x="254885" y="596209"/>
                    <a:pt x="265362" y="591446"/>
                    <a:pt x="269172" y="583826"/>
                  </a:cubicBezTo>
                  <a:lnTo>
                    <a:pt x="284412" y="555251"/>
                  </a:lnTo>
                  <a:cubicBezTo>
                    <a:pt x="288222" y="547631"/>
                    <a:pt x="297747" y="541916"/>
                    <a:pt x="306320" y="541916"/>
                  </a:cubicBezTo>
                  <a:lnTo>
                    <a:pt x="340610" y="539059"/>
                  </a:lnTo>
                  <a:cubicBezTo>
                    <a:pt x="349182" y="538106"/>
                    <a:pt x="359660" y="542869"/>
                    <a:pt x="364422" y="549536"/>
                  </a:cubicBezTo>
                  <a:lnTo>
                    <a:pt x="383472" y="575254"/>
                  </a:lnTo>
                  <a:cubicBezTo>
                    <a:pt x="388235" y="581921"/>
                    <a:pt x="398712" y="584779"/>
                    <a:pt x="406332" y="582874"/>
                  </a:cubicBezTo>
                  <a:lnTo>
                    <a:pt x="431097" y="572396"/>
                  </a:lnTo>
                  <a:cubicBezTo>
                    <a:pt x="438717" y="569539"/>
                    <a:pt x="443480" y="560014"/>
                    <a:pt x="442527" y="551441"/>
                  </a:cubicBezTo>
                  <a:lnTo>
                    <a:pt x="437765" y="519056"/>
                  </a:lnTo>
                  <a:cubicBezTo>
                    <a:pt x="436812" y="510484"/>
                    <a:pt x="441575" y="500006"/>
                    <a:pt x="448242" y="495244"/>
                  </a:cubicBezTo>
                  <a:lnTo>
                    <a:pt x="473960" y="473336"/>
                  </a:lnTo>
                  <a:cubicBezTo>
                    <a:pt x="479675" y="467621"/>
                    <a:pt x="491105" y="464764"/>
                    <a:pt x="498725" y="467621"/>
                  </a:cubicBezTo>
                  <a:lnTo>
                    <a:pt x="529205" y="477146"/>
                  </a:lnTo>
                  <a:cubicBezTo>
                    <a:pt x="536825" y="480004"/>
                    <a:pt x="547302" y="476194"/>
                    <a:pt x="552065" y="469526"/>
                  </a:cubicBezTo>
                  <a:cubicBezTo>
                    <a:pt x="552065" y="469526"/>
                    <a:pt x="554922" y="466669"/>
                    <a:pt x="559685" y="458096"/>
                  </a:cubicBezTo>
                  <a:cubicBezTo>
                    <a:pt x="564447" y="449524"/>
                    <a:pt x="566352" y="446666"/>
                    <a:pt x="566352" y="446666"/>
                  </a:cubicBezTo>
                  <a:cubicBezTo>
                    <a:pt x="570162" y="439046"/>
                    <a:pt x="568257" y="428569"/>
                    <a:pt x="562542" y="422854"/>
                  </a:cubicBezTo>
                  <a:lnTo>
                    <a:pt x="539682" y="399994"/>
                  </a:lnTo>
                  <a:cubicBezTo>
                    <a:pt x="533967" y="394279"/>
                    <a:pt x="531110" y="382849"/>
                    <a:pt x="533967" y="375229"/>
                  </a:cubicBezTo>
                  <a:lnTo>
                    <a:pt x="542540" y="341891"/>
                  </a:lnTo>
                  <a:cubicBezTo>
                    <a:pt x="544445" y="334271"/>
                    <a:pt x="551112" y="324746"/>
                    <a:pt x="559685" y="322841"/>
                  </a:cubicBezTo>
                  <a:lnTo>
                    <a:pt x="590165" y="312364"/>
                  </a:lnTo>
                  <a:cubicBezTo>
                    <a:pt x="597785" y="309506"/>
                    <a:pt x="604452" y="300934"/>
                    <a:pt x="603500" y="292361"/>
                  </a:cubicBezTo>
                  <a:lnTo>
                    <a:pt x="601595" y="266644"/>
                  </a:lnTo>
                  <a:close/>
                  <a:moveTo>
                    <a:pt x="448242" y="391421"/>
                  </a:moveTo>
                  <a:cubicBezTo>
                    <a:pt x="398712" y="470479"/>
                    <a:pt x="294890" y="495244"/>
                    <a:pt x="215832" y="445714"/>
                  </a:cubicBezTo>
                  <a:cubicBezTo>
                    <a:pt x="136775" y="396184"/>
                    <a:pt x="112010" y="292361"/>
                    <a:pt x="161540" y="213304"/>
                  </a:cubicBezTo>
                  <a:cubicBezTo>
                    <a:pt x="189162" y="167584"/>
                    <a:pt x="235835" y="140914"/>
                    <a:pt x="284412" y="135199"/>
                  </a:cubicBezTo>
                  <a:cubicBezTo>
                    <a:pt x="290127" y="134246"/>
                    <a:pt x="295842" y="134246"/>
                    <a:pt x="301557" y="134246"/>
                  </a:cubicBezTo>
                  <a:cubicBezTo>
                    <a:pt x="307272" y="134246"/>
                    <a:pt x="312035" y="134246"/>
                    <a:pt x="316797" y="134246"/>
                  </a:cubicBezTo>
                  <a:cubicBezTo>
                    <a:pt x="322512" y="134246"/>
                    <a:pt x="328227" y="135199"/>
                    <a:pt x="333942" y="136151"/>
                  </a:cubicBezTo>
                  <a:cubicBezTo>
                    <a:pt x="354897" y="139961"/>
                    <a:pt x="374900" y="147581"/>
                    <a:pt x="393950" y="159011"/>
                  </a:cubicBezTo>
                  <a:cubicBezTo>
                    <a:pt x="473007" y="207589"/>
                    <a:pt x="497772" y="311411"/>
                    <a:pt x="448242" y="391421"/>
                  </a:cubicBezTo>
                  <a:close/>
                </a:path>
              </a:pathLst>
            </a:custGeom>
            <a:solidFill>
              <a:srgbClr val="B9B8F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" name="任意多边形: 形状 7" descr="257fec81-df92-471b-a930-2cedf18d1df7"/>
            <p:cNvSpPr/>
            <p:nvPr/>
          </p:nvSpPr>
          <p:spPr>
            <a:xfrm>
              <a:off x="11385546" y="4453404"/>
              <a:ext cx="316307" cy="316307"/>
            </a:xfrm>
            <a:custGeom>
              <a:gdLst>
                <a:gd name="connsiteX0" fmla="*/ 191162 w 247650"/>
                <a:gd name="connsiteY0" fmla="*/ 25762 h 247650"/>
                <a:gd name="connsiteX1" fmla="*/ 155919 w 247650"/>
                <a:gd name="connsiteY1" fmla="*/ 10522 h 247650"/>
                <a:gd name="connsiteX2" fmla="*/ 106390 w 247650"/>
                <a:gd name="connsiteY2" fmla="*/ 9569 h 247650"/>
                <a:gd name="connsiteX3" fmla="*/ 25427 w 247650"/>
                <a:gd name="connsiteY3" fmla="*/ 64814 h 247650"/>
                <a:gd name="connsiteX4" fmla="*/ 64480 w 247650"/>
                <a:gd name="connsiteY4" fmla="*/ 230549 h 247650"/>
                <a:gd name="connsiteX5" fmla="*/ 230215 w 247650"/>
                <a:gd name="connsiteY5" fmla="*/ 191497 h 247650"/>
                <a:gd name="connsiteX6" fmla="*/ 191162 w 247650"/>
                <a:gd name="connsiteY6" fmla="*/ 25762 h 247650"/>
                <a:gd name="connsiteX7" fmla="*/ 164492 w 247650"/>
                <a:gd name="connsiteY7" fmla="*/ 150539 h 247650"/>
                <a:gd name="connsiteX8" fmla="*/ 104484 w 247650"/>
                <a:gd name="connsiteY8" fmla="*/ 164827 h 247650"/>
                <a:gd name="connsiteX9" fmla="*/ 90197 w 247650"/>
                <a:gd name="connsiteY9" fmla="*/ 104819 h 247650"/>
                <a:gd name="connsiteX10" fmla="*/ 103532 w 247650"/>
                <a:gd name="connsiteY10" fmla="*/ 91484 h 247650"/>
                <a:gd name="connsiteX11" fmla="*/ 150205 w 247650"/>
                <a:gd name="connsiteY11" fmla="*/ 90532 h 247650"/>
                <a:gd name="connsiteX12" fmla="*/ 153062 w 247650"/>
                <a:gd name="connsiteY12" fmla="*/ 92437 h 247650"/>
                <a:gd name="connsiteX13" fmla="*/ 164492 w 247650"/>
                <a:gd name="connsiteY13" fmla="*/ 150539 h 24765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7650" h="247650">
                  <a:moveTo>
                    <a:pt x="191162" y="25762"/>
                  </a:moveTo>
                  <a:cubicBezTo>
                    <a:pt x="179732" y="18142"/>
                    <a:pt x="167349" y="13379"/>
                    <a:pt x="155919" y="10522"/>
                  </a:cubicBezTo>
                  <a:cubicBezTo>
                    <a:pt x="139727" y="6712"/>
                    <a:pt x="122582" y="5759"/>
                    <a:pt x="106390" y="9569"/>
                  </a:cubicBezTo>
                  <a:cubicBezTo>
                    <a:pt x="74005" y="15284"/>
                    <a:pt x="44477" y="34334"/>
                    <a:pt x="25427" y="64814"/>
                  </a:cubicBezTo>
                  <a:cubicBezTo>
                    <a:pt x="-9816" y="121012"/>
                    <a:pt x="7330" y="195307"/>
                    <a:pt x="64480" y="230549"/>
                  </a:cubicBezTo>
                  <a:cubicBezTo>
                    <a:pt x="120677" y="265792"/>
                    <a:pt x="194972" y="248647"/>
                    <a:pt x="230215" y="191497"/>
                  </a:cubicBezTo>
                  <a:cubicBezTo>
                    <a:pt x="265457" y="134347"/>
                    <a:pt x="248312" y="60052"/>
                    <a:pt x="191162" y="25762"/>
                  </a:cubicBezTo>
                  <a:close/>
                  <a:moveTo>
                    <a:pt x="164492" y="150539"/>
                  </a:moveTo>
                  <a:cubicBezTo>
                    <a:pt x="152109" y="170542"/>
                    <a:pt x="125440" y="177209"/>
                    <a:pt x="104484" y="164827"/>
                  </a:cubicBezTo>
                  <a:cubicBezTo>
                    <a:pt x="83530" y="152444"/>
                    <a:pt x="77815" y="125774"/>
                    <a:pt x="90197" y="104819"/>
                  </a:cubicBezTo>
                  <a:cubicBezTo>
                    <a:pt x="94007" y="99104"/>
                    <a:pt x="97817" y="94342"/>
                    <a:pt x="103532" y="91484"/>
                  </a:cubicBezTo>
                  <a:cubicBezTo>
                    <a:pt x="116867" y="82912"/>
                    <a:pt x="134965" y="81959"/>
                    <a:pt x="150205" y="90532"/>
                  </a:cubicBezTo>
                  <a:cubicBezTo>
                    <a:pt x="151157" y="91484"/>
                    <a:pt x="152109" y="91484"/>
                    <a:pt x="153062" y="92437"/>
                  </a:cubicBezTo>
                  <a:cubicBezTo>
                    <a:pt x="171159" y="105772"/>
                    <a:pt x="176874" y="130537"/>
                    <a:pt x="164492" y="150539"/>
                  </a:cubicBezTo>
                  <a:close/>
                </a:path>
              </a:pathLst>
            </a:custGeom>
            <a:solidFill>
              <a:srgbClr val="B9B8F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" name="任意多边形: 形状 8" descr="b02b9164-0092-4acf-a87d-4672eb08f3c5"/>
            <p:cNvSpPr/>
            <p:nvPr/>
          </p:nvSpPr>
          <p:spPr>
            <a:xfrm>
              <a:off x="10619956" y="5319655"/>
              <a:ext cx="1572044" cy="1124105"/>
            </a:xfrm>
            <a:custGeom>
              <a:gdLst>
                <a:gd name="connsiteX0" fmla="*/ 100974 w 1572044"/>
                <a:gd name="connsiteY0" fmla="*/ 0 h 1124105"/>
                <a:gd name="connsiteX1" fmla="*/ 1572044 w 1572044"/>
                <a:gd name="connsiteY1" fmla="*/ 0 h 1124105"/>
                <a:gd name="connsiteX2" fmla="*/ 1572044 w 1572044"/>
                <a:gd name="connsiteY2" fmla="*/ 1124105 h 1124105"/>
                <a:gd name="connsiteX3" fmla="*/ 0 w 1572044"/>
                <a:gd name="connsiteY3" fmla="*/ 1124105 h 1124105"/>
                <a:gd name="connsiteX4" fmla="*/ 0 w 1572044"/>
                <a:gd name="connsiteY4" fmla="*/ 103407 h 1124105"/>
                <a:gd name="connsiteX5" fmla="*/ 100974 w 1572044"/>
                <a:gd name="connsiteY5" fmla="*/ 0 h 1124105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72044" h="1124105">
                  <a:moveTo>
                    <a:pt x="100974" y="0"/>
                  </a:moveTo>
                  <a:lnTo>
                    <a:pt x="1572044" y="0"/>
                  </a:lnTo>
                  <a:lnTo>
                    <a:pt x="1572044" y="1124105"/>
                  </a:lnTo>
                  <a:lnTo>
                    <a:pt x="0" y="1124105"/>
                  </a:lnTo>
                  <a:lnTo>
                    <a:pt x="0" y="103407"/>
                  </a:lnTo>
                  <a:cubicBezTo>
                    <a:pt x="0" y="46229"/>
                    <a:pt x="45012" y="0"/>
                    <a:pt x="100974" y="0"/>
                  </a:cubicBezTo>
                  <a:close/>
                </a:path>
              </a:pathLst>
            </a:custGeom>
            <a:solidFill>
              <a:srgbClr val="566CD3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10" name="任意多边形: 形状 9" descr="cdfedb18-5e6d-4404-9c85-2d3a3a9742dc"/>
            <p:cNvSpPr/>
            <p:nvPr/>
          </p:nvSpPr>
          <p:spPr>
            <a:xfrm>
              <a:off x="12123602" y="5928384"/>
              <a:ext cx="68398" cy="169405"/>
            </a:xfrm>
            <a:custGeom>
              <a:gdLst>
                <a:gd name="connsiteX0" fmla="*/ 68398 w 68398"/>
                <a:gd name="connsiteY0" fmla="*/ 0 h 169405"/>
                <a:gd name="connsiteX1" fmla="*/ 68398 w 68398"/>
                <a:gd name="connsiteY1" fmla="*/ 169405 h 169405"/>
                <a:gd name="connsiteX2" fmla="*/ 53917 w 68398"/>
                <a:gd name="connsiteY2" fmla="*/ 166488 h 169405"/>
                <a:gd name="connsiteX3" fmla="*/ 27 w 68398"/>
                <a:gd name="connsiteY3" fmla="*/ 84712 h 169405"/>
                <a:gd name="connsiteX4" fmla="*/ 53746 w 68398"/>
                <a:gd name="connsiteY4" fmla="*/ 2937 h 169405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398" h="169405">
                  <a:moveTo>
                    <a:pt x="68398" y="0"/>
                  </a:moveTo>
                  <a:lnTo>
                    <a:pt x="68398" y="169405"/>
                  </a:lnTo>
                  <a:lnTo>
                    <a:pt x="53917" y="166488"/>
                  </a:lnTo>
                  <a:cubicBezTo>
                    <a:pt x="21925" y="152916"/>
                    <a:pt x="27" y="121209"/>
                    <a:pt x="27" y="84712"/>
                  </a:cubicBezTo>
                  <a:cubicBezTo>
                    <a:pt x="-886" y="48215"/>
                    <a:pt x="21469" y="16509"/>
                    <a:pt x="53746" y="2937"/>
                  </a:cubicBezTo>
                  <a:close/>
                </a:path>
              </a:pathLst>
            </a:custGeom>
            <a:solidFill>
              <a:srgbClr val="566CD3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11" name="任意多边形: 形状 10" descr="2f9926db-9237-4a2b-84b1-b0d65d74dbd1"/>
            <p:cNvSpPr/>
            <p:nvPr/>
          </p:nvSpPr>
          <p:spPr>
            <a:xfrm>
              <a:off x="12167398" y="5608372"/>
              <a:ext cx="24602" cy="121971"/>
            </a:xfrm>
            <a:custGeom>
              <a:gdLst>
                <a:gd name="connsiteX0" fmla="*/ 24602 w 24602"/>
                <a:gd name="connsiteY0" fmla="*/ 0 h 121971"/>
                <a:gd name="connsiteX1" fmla="*/ 24602 w 24602"/>
                <a:gd name="connsiteY1" fmla="*/ 121971 h 121971"/>
                <a:gd name="connsiteX2" fmla="*/ 7060 w 24602"/>
                <a:gd name="connsiteY2" fmla="*/ 96059 h 121971"/>
                <a:gd name="connsiteX3" fmla="*/ 27 w 24602"/>
                <a:gd name="connsiteY3" fmla="*/ 61653 h 121971"/>
                <a:gd name="connsiteX4" fmla="*/ 6376 w 24602"/>
                <a:gd name="connsiteY4" fmla="*/ 27247 h 121971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02" h="121971">
                  <a:moveTo>
                    <a:pt x="24602" y="0"/>
                  </a:moveTo>
                  <a:lnTo>
                    <a:pt x="24602" y="121971"/>
                  </a:lnTo>
                  <a:lnTo>
                    <a:pt x="7060" y="96059"/>
                  </a:lnTo>
                  <a:cubicBezTo>
                    <a:pt x="2536" y="85452"/>
                    <a:pt x="27" y="73819"/>
                    <a:pt x="27" y="61653"/>
                  </a:cubicBezTo>
                  <a:cubicBezTo>
                    <a:pt x="-277" y="49488"/>
                    <a:pt x="2004" y="37854"/>
                    <a:pt x="6376" y="27247"/>
                  </a:cubicBezTo>
                  <a:close/>
                </a:path>
              </a:pathLst>
            </a:custGeom>
            <a:solidFill>
              <a:srgbClr val="566CD3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12" name="任意多边形: 形状 11" descr="f644758f-68c5-4b06-a793-d6e349479430"/>
            <p:cNvSpPr/>
            <p:nvPr/>
          </p:nvSpPr>
          <p:spPr>
            <a:xfrm>
              <a:off x="12038470" y="6277092"/>
              <a:ext cx="153530" cy="115573"/>
            </a:xfrm>
            <a:custGeom>
              <a:gdLst>
                <a:gd name="connsiteX0" fmla="*/ 58395 w 153530"/>
                <a:gd name="connsiteY0" fmla="*/ 0 h 115573"/>
                <a:gd name="connsiteX1" fmla="*/ 153530 w 153530"/>
                <a:gd name="connsiteY1" fmla="*/ 0 h 115573"/>
                <a:gd name="connsiteX2" fmla="*/ 153530 w 153530"/>
                <a:gd name="connsiteY2" fmla="*/ 115573 h 115573"/>
                <a:gd name="connsiteX3" fmla="*/ 58395 w 153530"/>
                <a:gd name="connsiteY3" fmla="*/ 115573 h 115573"/>
                <a:gd name="connsiteX4" fmla="*/ 0 w 153530"/>
                <a:gd name="connsiteY4" fmla="*/ 57178 h 115573"/>
                <a:gd name="connsiteX5" fmla="*/ 58395 w 153530"/>
                <a:gd name="connsiteY5" fmla="*/ 0 h 115573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3530" h="115573">
                  <a:moveTo>
                    <a:pt x="58395" y="0"/>
                  </a:moveTo>
                  <a:lnTo>
                    <a:pt x="153530" y="0"/>
                  </a:lnTo>
                  <a:lnTo>
                    <a:pt x="153530" y="115573"/>
                  </a:lnTo>
                  <a:lnTo>
                    <a:pt x="58395" y="115573"/>
                  </a:lnTo>
                  <a:cubicBezTo>
                    <a:pt x="26764" y="115573"/>
                    <a:pt x="0" y="90026"/>
                    <a:pt x="0" y="57178"/>
                  </a:cubicBezTo>
                  <a:cubicBezTo>
                    <a:pt x="0" y="25547"/>
                    <a:pt x="26764" y="0"/>
                    <a:pt x="58395" y="0"/>
                  </a:cubicBezTo>
                  <a:close/>
                </a:path>
              </a:pathLst>
            </a:custGeom>
            <a:solidFill>
              <a:srgbClr val="566CD3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13" name="任意多边形: 形状 12" descr="116f2a03-055b-4475-b191-9297ecca0aa3"/>
            <p:cNvSpPr/>
            <p:nvPr/>
          </p:nvSpPr>
          <p:spPr>
            <a:xfrm>
              <a:off x="10708766" y="5416982"/>
              <a:ext cx="1483234" cy="947703"/>
            </a:xfrm>
            <a:custGeom>
              <a:gdLst>
                <a:gd name="connsiteX0" fmla="*/ 0 w 1483234"/>
                <a:gd name="connsiteY0" fmla="*/ 0 h 947703"/>
                <a:gd name="connsiteX1" fmla="*/ 1483234 w 1483234"/>
                <a:gd name="connsiteY1" fmla="*/ 0 h 947703"/>
                <a:gd name="connsiteX2" fmla="*/ 1483234 w 1483234"/>
                <a:gd name="connsiteY2" fmla="*/ 947703 h 947703"/>
                <a:gd name="connsiteX3" fmla="*/ 0 w 1483234"/>
                <a:gd name="connsiteY3" fmla="*/ 947703 h 947703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83234" h="947703">
                  <a:moveTo>
                    <a:pt x="0" y="0"/>
                  </a:moveTo>
                  <a:lnTo>
                    <a:pt x="1483234" y="0"/>
                  </a:lnTo>
                  <a:lnTo>
                    <a:pt x="1483234" y="947703"/>
                  </a:lnTo>
                  <a:lnTo>
                    <a:pt x="0" y="947703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14" name="任意多边形: 形状 13" descr="dea7fc0d-48c7-4c81-a9d6-a63aaca40a38"/>
            <p:cNvSpPr/>
            <p:nvPr/>
          </p:nvSpPr>
          <p:spPr>
            <a:xfrm>
              <a:off x="11468510" y="5333644"/>
              <a:ext cx="60828" cy="60828"/>
            </a:xfrm>
            <a:custGeom>
              <a:gdLst>
                <a:gd name="connsiteX0" fmla="*/ 47149 w 47625"/>
                <a:gd name="connsiteY0" fmla="*/ 28099 h 47625"/>
                <a:gd name="connsiteX1" fmla="*/ 27146 w 47625"/>
                <a:gd name="connsiteY1" fmla="*/ 49054 h 47625"/>
                <a:gd name="connsiteX2" fmla="*/ 7144 w 47625"/>
                <a:gd name="connsiteY2" fmla="*/ 28099 h 47625"/>
                <a:gd name="connsiteX3" fmla="*/ 27146 w 47625"/>
                <a:gd name="connsiteY3" fmla="*/ 7144 h 47625"/>
                <a:gd name="connsiteX4" fmla="*/ 47149 w 47625"/>
                <a:gd name="connsiteY4" fmla="*/ 28099 h 47625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7149" y="28099"/>
                  </a:moveTo>
                  <a:cubicBezTo>
                    <a:pt x="47149" y="39529"/>
                    <a:pt x="37624" y="49054"/>
                    <a:pt x="27146" y="49054"/>
                  </a:cubicBezTo>
                  <a:cubicBezTo>
                    <a:pt x="16669" y="49054"/>
                    <a:pt x="7144" y="39529"/>
                    <a:pt x="7144" y="28099"/>
                  </a:cubicBezTo>
                  <a:cubicBezTo>
                    <a:pt x="7144" y="16669"/>
                    <a:pt x="16669" y="7144"/>
                    <a:pt x="27146" y="7144"/>
                  </a:cubicBezTo>
                  <a:cubicBezTo>
                    <a:pt x="37624" y="7144"/>
                    <a:pt x="47149" y="16669"/>
                    <a:pt x="47149" y="28099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" name="任意多边形: 形状 14" descr="20b7633e-aa71-4a01-bed3-c8bd9147577b"/>
            <p:cNvSpPr/>
            <p:nvPr/>
          </p:nvSpPr>
          <p:spPr>
            <a:xfrm>
              <a:off x="10531148" y="6443761"/>
              <a:ext cx="1660852" cy="97325"/>
            </a:xfrm>
            <a:custGeom>
              <a:gdLst>
                <a:gd name="connsiteX0" fmla="*/ 0 w 1660852"/>
                <a:gd name="connsiteY0" fmla="*/ 0 h 97325"/>
                <a:gd name="connsiteX1" fmla="*/ 1660852 w 1660852"/>
                <a:gd name="connsiteY1" fmla="*/ 0 h 97325"/>
                <a:gd name="connsiteX2" fmla="*/ 1660852 w 1660852"/>
                <a:gd name="connsiteY2" fmla="*/ 97325 h 97325"/>
                <a:gd name="connsiteX3" fmla="*/ 47445 w 1660852"/>
                <a:gd name="connsiteY3" fmla="*/ 97325 h 97325"/>
                <a:gd name="connsiteX4" fmla="*/ 0 w 1660852"/>
                <a:gd name="connsiteY4" fmla="*/ 48662 h 97325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60851" h="97325">
                  <a:moveTo>
                    <a:pt x="0" y="0"/>
                  </a:moveTo>
                  <a:lnTo>
                    <a:pt x="1660852" y="0"/>
                  </a:lnTo>
                  <a:lnTo>
                    <a:pt x="1660852" y="97325"/>
                  </a:lnTo>
                  <a:lnTo>
                    <a:pt x="47445" y="97325"/>
                  </a:lnTo>
                  <a:cubicBezTo>
                    <a:pt x="20680" y="97325"/>
                    <a:pt x="0" y="75427"/>
                    <a:pt x="0" y="48662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16" name="任意多边形: 形状 15" descr="8c6f9681-11fc-401f-aad5-3cee613435ab"/>
            <p:cNvSpPr/>
            <p:nvPr/>
          </p:nvSpPr>
          <p:spPr>
            <a:xfrm>
              <a:off x="7794486" y="6157259"/>
              <a:ext cx="815098" cy="389301"/>
            </a:xfrm>
            <a:custGeom>
              <a:gdLst>
                <a:gd name="connsiteX0" fmla="*/ 455771 w 638175"/>
                <a:gd name="connsiteY0" fmla="*/ 175736 h 304800"/>
                <a:gd name="connsiteX1" fmla="*/ 455771 w 638175"/>
                <a:gd name="connsiteY1" fmla="*/ 7144 h 304800"/>
                <a:gd name="connsiteX2" fmla="*/ 322421 w 638175"/>
                <a:gd name="connsiteY2" fmla="*/ 7144 h 304800"/>
                <a:gd name="connsiteX3" fmla="*/ 189071 w 638175"/>
                <a:gd name="connsiteY3" fmla="*/ 7144 h 304800"/>
                <a:gd name="connsiteX4" fmla="*/ 189071 w 638175"/>
                <a:gd name="connsiteY4" fmla="*/ 175736 h 304800"/>
                <a:gd name="connsiteX5" fmla="*/ 7144 w 638175"/>
                <a:gd name="connsiteY5" fmla="*/ 299561 h 304800"/>
                <a:gd name="connsiteX6" fmla="*/ 323374 w 638175"/>
                <a:gd name="connsiteY6" fmla="*/ 299561 h 304800"/>
                <a:gd name="connsiteX7" fmla="*/ 638651 w 638175"/>
                <a:gd name="connsiteY7" fmla="*/ 299561 h 304800"/>
                <a:gd name="connsiteX8" fmla="*/ 455771 w 638175"/>
                <a:gd name="connsiteY8" fmla="*/ 175736 h 30480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38175" h="304800">
                  <a:moveTo>
                    <a:pt x="455771" y="175736"/>
                  </a:moveTo>
                  <a:cubicBezTo>
                    <a:pt x="455771" y="107156"/>
                    <a:pt x="455771" y="7144"/>
                    <a:pt x="455771" y="7144"/>
                  </a:cubicBezTo>
                  <a:lnTo>
                    <a:pt x="322421" y="7144"/>
                  </a:lnTo>
                  <a:lnTo>
                    <a:pt x="189071" y="7144"/>
                  </a:lnTo>
                  <a:cubicBezTo>
                    <a:pt x="189071" y="7144"/>
                    <a:pt x="189071" y="107156"/>
                    <a:pt x="189071" y="175736"/>
                  </a:cubicBezTo>
                  <a:cubicBezTo>
                    <a:pt x="189071" y="244316"/>
                    <a:pt x="7144" y="299561"/>
                    <a:pt x="7144" y="299561"/>
                  </a:cubicBezTo>
                  <a:lnTo>
                    <a:pt x="323374" y="299561"/>
                  </a:lnTo>
                  <a:lnTo>
                    <a:pt x="638651" y="299561"/>
                  </a:lnTo>
                  <a:cubicBezTo>
                    <a:pt x="637699" y="299561"/>
                    <a:pt x="455771" y="244316"/>
                    <a:pt x="455771" y="175736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" name="任意多边形: 形状 16" descr="caa91adb-fb01-4cec-adee-6fd57a8f3326"/>
            <p:cNvSpPr/>
            <p:nvPr/>
          </p:nvSpPr>
          <p:spPr>
            <a:xfrm>
              <a:off x="8025633" y="6115896"/>
              <a:ext cx="352804" cy="218982"/>
            </a:xfrm>
            <a:custGeom>
              <a:gdLst>
                <a:gd name="connsiteX0" fmla="*/ 274796 w 276225"/>
                <a:gd name="connsiteY0" fmla="*/ 170974 h 171450"/>
                <a:gd name="connsiteX1" fmla="*/ 274796 w 276225"/>
                <a:gd name="connsiteY1" fmla="*/ 7144 h 171450"/>
                <a:gd name="connsiteX2" fmla="*/ 7144 w 276225"/>
                <a:gd name="connsiteY2" fmla="*/ 7144 h 171450"/>
                <a:gd name="connsiteX3" fmla="*/ 7144 w 276225"/>
                <a:gd name="connsiteY3" fmla="*/ 170974 h 171450"/>
                <a:gd name="connsiteX4" fmla="*/ 274796 w 276225"/>
                <a:gd name="connsiteY4" fmla="*/ 170974 h 17145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6225" h="171450">
                  <a:moveTo>
                    <a:pt x="274796" y="170974"/>
                  </a:moveTo>
                  <a:cubicBezTo>
                    <a:pt x="274796" y="102394"/>
                    <a:pt x="274796" y="7144"/>
                    <a:pt x="274796" y="7144"/>
                  </a:cubicBezTo>
                  <a:lnTo>
                    <a:pt x="7144" y="7144"/>
                  </a:lnTo>
                  <a:cubicBezTo>
                    <a:pt x="7144" y="7144"/>
                    <a:pt x="7144" y="102394"/>
                    <a:pt x="7144" y="170974"/>
                  </a:cubicBezTo>
                  <a:lnTo>
                    <a:pt x="274796" y="170974"/>
                  </a:lnTo>
                  <a:close/>
                </a:path>
              </a:pathLst>
            </a:custGeom>
            <a:solidFill>
              <a:srgbClr val="B9B8F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" name="任意多边形: 形状 17" descr="dd77086a-191c-4510-b70c-734b72fdbd20"/>
            <p:cNvSpPr/>
            <p:nvPr/>
          </p:nvSpPr>
          <p:spPr>
            <a:xfrm>
              <a:off x="6941674" y="4647502"/>
              <a:ext cx="2287141" cy="1435546"/>
            </a:xfrm>
            <a:custGeom>
              <a:gdLst>
                <a:gd name="connsiteX0" fmla="*/ 1736884 w 1790700"/>
                <a:gd name="connsiteY0" fmla="*/ 7144 h 1123950"/>
                <a:gd name="connsiteX1" fmla="*/ 59531 w 1790700"/>
                <a:gd name="connsiteY1" fmla="*/ 7144 h 1123950"/>
                <a:gd name="connsiteX2" fmla="*/ 7144 w 1790700"/>
                <a:gd name="connsiteY2" fmla="*/ 61436 h 1123950"/>
                <a:gd name="connsiteX3" fmla="*/ 7144 w 1790700"/>
                <a:gd name="connsiteY3" fmla="*/ 1125379 h 1123950"/>
                <a:gd name="connsiteX4" fmla="*/ 1789271 w 1790700"/>
                <a:gd name="connsiteY4" fmla="*/ 1125379 h 1123950"/>
                <a:gd name="connsiteX5" fmla="*/ 1789271 w 1790700"/>
                <a:gd name="connsiteY5" fmla="*/ 61436 h 1123950"/>
                <a:gd name="connsiteX6" fmla="*/ 1736884 w 1790700"/>
                <a:gd name="connsiteY6" fmla="*/ 7144 h 112395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90700" h="1123950">
                  <a:moveTo>
                    <a:pt x="1736884" y="7144"/>
                  </a:moveTo>
                  <a:lnTo>
                    <a:pt x="59531" y="7144"/>
                  </a:lnTo>
                  <a:cubicBezTo>
                    <a:pt x="30004" y="7144"/>
                    <a:pt x="7144" y="30956"/>
                    <a:pt x="7144" y="61436"/>
                  </a:cubicBezTo>
                  <a:lnTo>
                    <a:pt x="7144" y="1125379"/>
                  </a:lnTo>
                  <a:lnTo>
                    <a:pt x="1789271" y="1125379"/>
                  </a:lnTo>
                  <a:lnTo>
                    <a:pt x="1789271" y="61436"/>
                  </a:lnTo>
                  <a:cubicBezTo>
                    <a:pt x="1789271" y="31909"/>
                    <a:pt x="1765459" y="7144"/>
                    <a:pt x="1736884" y="7144"/>
                  </a:cubicBezTo>
                  <a:close/>
                </a:path>
              </a:pathLst>
            </a:custGeom>
            <a:solidFill>
              <a:srgbClr val="566CD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" name="任意多边形: 形状 18" descr="5cafd108-90b6-4dd9-afea-b8d178c46ca5"/>
            <p:cNvSpPr/>
            <p:nvPr/>
          </p:nvSpPr>
          <p:spPr>
            <a:xfrm>
              <a:off x="6429501" y="5368925"/>
              <a:ext cx="875926" cy="243313"/>
            </a:xfrm>
            <a:custGeom>
              <a:gdLst>
                <a:gd name="connsiteX0" fmla="*/ 99536 w 685800"/>
                <a:gd name="connsiteY0" fmla="*/ 7144 h 190500"/>
                <a:gd name="connsiteX1" fmla="*/ 593884 w 685800"/>
                <a:gd name="connsiteY1" fmla="*/ 7144 h 190500"/>
                <a:gd name="connsiteX2" fmla="*/ 686276 w 685800"/>
                <a:gd name="connsiteY2" fmla="*/ 99536 h 190500"/>
                <a:gd name="connsiteX3" fmla="*/ 686276 w 685800"/>
                <a:gd name="connsiteY3" fmla="*/ 99536 h 190500"/>
                <a:gd name="connsiteX4" fmla="*/ 593884 w 685800"/>
                <a:gd name="connsiteY4" fmla="*/ 191929 h 190500"/>
                <a:gd name="connsiteX5" fmla="*/ 99536 w 685800"/>
                <a:gd name="connsiteY5" fmla="*/ 191929 h 190500"/>
                <a:gd name="connsiteX6" fmla="*/ 7144 w 685800"/>
                <a:gd name="connsiteY6" fmla="*/ 99536 h 190500"/>
                <a:gd name="connsiteX7" fmla="*/ 7144 w 685800"/>
                <a:gd name="connsiteY7" fmla="*/ 99536 h 190500"/>
                <a:gd name="connsiteX8" fmla="*/ 99536 w 685800"/>
                <a:gd name="connsiteY8" fmla="*/ 7144 h 19050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85800" h="190500">
                  <a:moveTo>
                    <a:pt x="99536" y="7144"/>
                  </a:moveTo>
                  <a:lnTo>
                    <a:pt x="593884" y="7144"/>
                  </a:lnTo>
                  <a:cubicBezTo>
                    <a:pt x="645319" y="7144"/>
                    <a:pt x="686276" y="48101"/>
                    <a:pt x="686276" y="99536"/>
                  </a:cubicBezTo>
                  <a:lnTo>
                    <a:pt x="686276" y="99536"/>
                  </a:lnTo>
                  <a:cubicBezTo>
                    <a:pt x="686276" y="150971"/>
                    <a:pt x="645319" y="191929"/>
                    <a:pt x="593884" y="191929"/>
                  </a:cubicBezTo>
                  <a:lnTo>
                    <a:pt x="99536" y="191929"/>
                  </a:lnTo>
                  <a:cubicBezTo>
                    <a:pt x="48101" y="191929"/>
                    <a:pt x="7144" y="150971"/>
                    <a:pt x="7144" y="99536"/>
                  </a:cubicBezTo>
                  <a:lnTo>
                    <a:pt x="7144" y="99536"/>
                  </a:lnTo>
                  <a:cubicBezTo>
                    <a:pt x="7144" y="48101"/>
                    <a:pt x="48101" y="7144"/>
                    <a:pt x="99536" y="7144"/>
                  </a:cubicBezTo>
                  <a:close/>
                </a:path>
              </a:pathLst>
            </a:custGeom>
            <a:solidFill>
              <a:srgbClr val="566CD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0" name="任意多边形: 形状 19" descr="db6313aa-c5e2-48ff-b5cd-f8e1cb25576d"/>
            <p:cNvSpPr/>
            <p:nvPr/>
          </p:nvSpPr>
          <p:spPr>
            <a:xfrm>
              <a:off x="6576705" y="4991791"/>
              <a:ext cx="523123" cy="243313"/>
            </a:xfrm>
            <a:custGeom>
              <a:gdLst>
                <a:gd name="connsiteX0" fmla="*/ 99536 w 409575"/>
                <a:gd name="connsiteY0" fmla="*/ 7144 h 190500"/>
                <a:gd name="connsiteX1" fmla="*/ 315754 w 409575"/>
                <a:gd name="connsiteY1" fmla="*/ 7144 h 190500"/>
                <a:gd name="connsiteX2" fmla="*/ 408146 w 409575"/>
                <a:gd name="connsiteY2" fmla="*/ 99536 h 190500"/>
                <a:gd name="connsiteX3" fmla="*/ 408146 w 409575"/>
                <a:gd name="connsiteY3" fmla="*/ 99536 h 190500"/>
                <a:gd name="connsiteX4" fmla="*/ 315754 w 409575"/>
                <a:gd name="connsiteY4" fmla="*/ 191929 h 190500"/>
                <a:gd name="connsiteX5" fmla="*/ 99536 w 409575"/>
                <a:gd name="connsiteY5" fmla="*/ 191929 h 190500"/>
                <a:gd name="connsiteX6" fmla="*/ 7144 w 409575"/>
                <a:gd name="connsiteY6" fmla="*/ 99536 h 190500"/>
                <a:gd name="connsiteX7" fmla="*/ 7144 w 409575"/>
                <a:gd name="connsiteY7" fmla="*/ 99536 h 190500"/>
                <a:gd name="connsiteX8" fmla="*/ 99536 w 409575"/>
                <a:gd name="connsiteY8" fmla="*/ 7144 h 19050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9575" h="190500">
                  <a:moveTo>
                    <a:pt x="99536" y="7144"/>
                  </a:moveTo>
                  <a:lnTo>
                    <a:pt x="315754" y="7144"/>
                  </a:lnTo>
                  <a:cubicBezTo>
                    <a:pt x="367189" y="7144"/>
                    <a:pt x="408146" y="48101"/>
                    <a:pt x="408146" y="99536"/>
                  </a:cubicBezTo>
                  <a:lnTo>
                    <a:pt x="408146" y="99536"/>
                  </a:lnTo>
                  <a:cubicBezTo>
                    <a:pt x="408146" y="150971"/>
                    <a:pt x="367189" y="191929"/>
                    <a:pt x="315754" y="191929"/>
                  </a:cubicBezTo>
                  <a:lnTo>
                    <a:pt x="99536" y="191929"/>
                  </a:lnTo>
                  <a:cubicBezTo>
                    <a:pt x="48101" y="191929"/>
                    <a:pt x="7144" y="150971"/>
                    <a:pt x="7144" y="99536"/>
                  </a:cubicBezTo>
                  <a:lnTo>
                    <a:pt x="7144" y="99536"/>
                  </a:lnTo>
                  <a:cubicBezTo>
                    <a:pt x="7144" y="48101"/>
                    <a:pt x="49054" y="7144"/>
                    <a:pt x="99536" y="7144"/>
                  </a:cubicBezTo>
                  <a:close/>
                </a:path>
              </a:pathLst>
            </a:custGeom>
            <a:solidFill>
              <a:srgbClr val="566CD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" name="任意多边形: 形状 21" descr="8d6147a2-1a54-416b-90e0-886c6100cf3b"/>
            <p:cNvSpPr/>
            <p:nvPr/>
          </p:nvSpPr>
          <p:spPr>
            <a:xfrm>
              <a:off x="6206869" y="4696165"/>
              <a:ext cx="401466" cy="170319"/>
            </a:xfrm>
            <a:custGeom>
              <a:gdLst>
                <a:gd name="connsiteX0" fmla="*/ 67151 w 314325"/>
                <a:gd name="connsiteY0" fmla="*/ 7144 h 133350"/>
                <a:gd name="connsiteX1" fmla="*/ 253841 w 314325"/>
                <a:gd name="connsiteY1" fmla="*/ 7144 h 133350"/>
                <a:gd name="connsiteX2" fmla="*/ 313849 w 314325"/>
                <a:gd name="connsiteY2" fmla="*/ 67151 h 133350"/>
                <a:gd name="connsiteX3" fmla="*/ 313849 w 314325"/>
                <a:gd name="connsiteY3" fmla="*/ 67151 h 133350"/>
                <a:gd name="connsiteX4" fmla="*/ 253841 w 314325"/>
                <a:gd name="connsiteY4" fmla="*/ 127159 h 133350"/>
                <a:gd name="connsiteX5" fmla="*/ 67151 w 314325"/>
                <a:gd name="connsiteY5" fmla="*/ 127159 h 133350"/>
                <a:gd name="connsiteX6" fmla="*/ 7144 w 314325"/>
                <a:gd name="connsiteY6" fmla="*/ 67151 h 133350"/>
                <a:gd name="connsiteX7" fmla="*/ 7144 w 314325"/>
                <a:gd name="connsiteY7" fmla="*/ 67151 h 133350"/>
                <a:gd name="connsiteX8" fmla="*/ 67151 w 314325"/>
                <a:gd name="connsiteY8" fmla="*/ 7144 h 13335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4325" h="133350">
                  <a:moveTo>
                    <a:pt x="67151" y="7144"/>
                  </a:moveTo>
                  <a:lnTo>
                    <a:pt x="253841" y="7144"/>
                  </a:lnTo>
                  <a:cubicBezTo>
                    <a:pt x="287179" y="7144"/>
                    <a:pt x="313849" y="33814"/>
                    <a:pt x="313849" y="67151"/>
                  </a:cubicBezTo>
                  <a:lnTo>
                    <a:pt x="313849" y="67151"/>
                  </a:lnTo>
                  <a:cubicBezTo>
                    <a:pt x="313849" y="100489"/>
                    <a:pt x="287179" y="127159"/>
                    <a:pt x="253841" y="127159"/>
                  </a:cubicBezTo>
                  <a:lnTo>
                    <a:pt x="67151" y="127159"/>
                  </a:lnTo>
                  <a:cubicBezTo>
                    <a:pt x="33814" y="127159"/>
                    <a:pt x="7144" y="100489"/>
                    <a:pt x="7144" y="67151"/>
                  </a:cubicBezTo>
                  <a:lnTo>
                    <a:pt x="7144" y="67151"/>
                  </a:lnTo>
                  <a:cubicBezTo>
                    <a:pt x="7144" y="33814"/>
                    <a:pt x="33814" y="7144"/>
                    <a:pt x="67151" y="7144"/>
                  </a:cubicBezTo>
                  <a:close/>
                </a:path>
              </a:pathLst>
            </a:custGeom>
            <a:solidFill>
              <a:srgbClr val="566CD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3" name="任意多边形: 形状 22" descr="6d438f79-ff35-40df-aa0d-ed809207340a"/>
            <p:cNvSpPr/>
            <p:nvPr/>
          </p:nvSpPr>
          <p:spPr>
            <a:xfrm>
              <a:off x="6655782" y="5603722"/>
              <a:ext cx="450129" cy="243313"/>
            </a:xfrm>
            <a:custGeom>
              <a:gdLst>
                <a:gd name="connsiteX0" fmla="*/ 7144 w 352425"/>
                <a:gd name="connsiteY0" fmla="*/ 7144 h 190500"/>
                <a:gd name="connsiteX1" fmla="*/ 351949 w 352425"/>
                <a:gd name="connsiteY1" fmla="*/ 7144 h 190500"/>
                <a:gd name="connsiteX2" fmla="*/ 286226 w 352425"/>
                <a:gd name="connsiteY2" fmla="*/ 34766 h 190500"/>
                <a:gd name="connsiteX3" fmla="*/ 259556 w 352425"/>
                <a:gd name="connsiteY3" fmla="*/ 97631 h 190500"/>
                <a:gd name="connsiteX4" fmla="*/ 351949 w 352425"/>
                <a:gd name="connsiteY4" fmla="*/ 187166 h 190500"/>
                <a:gd name="connsiteX5" fmla="*/ 7144 w 352425"/>
                <a:gd name="connsiteY5" fmla="*/ 187166 h 190500"/>
                <a:gd name="connsiteX6" fmla="*/ 72866 w 352425"/>
                <a:gd name="connsiteY6" fmla="*/ 163354 h 190500"/>
                <a:gd name="connsiteX7" fmla="*/ 99536 w 352425"/>
                <a:gd name="connsiteY7" fmla="*/ 98584 h 190500"/>
                <a:gd name="connsiteX8" fmla="*/ 7144 w 352425"/>
                <a:gd name="connsiteY8" fmla="*/ 7144 h 19050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2425" h="190500">
                  <a:moveTo>
                    <a:pt x="7144" y="7144"/>
                  </a:moveTo>
                  <a:lnTo>
                    <a:pt x="351949" y="7144"/>
                  </a:lnTo>
                  <a:cubicBezTo>
                    <a:pt x="326231" y="7144"/>
                    <a:pt x="303371" y="18574"/>
                    <a:pt x="286226" y="34766"/>
                  </a:cubicBezTo>
                  <a:cubicBezTo>
                    <a:pt x="269081" y="51911"/>
                    <a:pt x="259556" y="71914"/>
                    <a:pt x="259556" y="97631"/>
                  </a:cubicBezTo>
                  <a:cubicBezTo>
                    <a:pt x="259556" y="149066"/>
                    <a:pt x="300514" y="187166"/>
                    <a:pt x="351949" y="187166"/>
                  </a:cubicBezTo>
                  <a:lnTo>
                    <a:pt x="7144" y="187166"/>
                  </a:lnTo>
                  <a:cubicBezTo>
                    <a:pt x="32861" y="187166"/>
                    <a:pt x="55721" y="180499"/>
                    <a:pt x="72866" y="163354"/>
                  </a:cubicBezTo>
                  <a:cubicBezTo>
                    <a:pt x="89059" y="146209"/>
                    <a:pt x="99536" y="124301"/>
                    <a:pt x="99536" y="98584"/>
                  </a:cubicBezTo>
                  <a:cubicBezTo>
                    <a:pt x="99536" y="48101"/>
                    <a:pt x="58579" y="7144"/>
                    <a:pt x="7144" y="7144"/>
                  </a:cubicBezTo>
                  <a:close/>
                </a:path>
              </a:pathLst>
            </a:custGeom>
            <a:solidFill>
              <a:srgbClr val="566CD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4" name="任意多边形: 形状 23" descr="ffd24c60-18c9-451f-81d6-aa0ae7c6e9b0"/>
            <p:cNvSpPr/>
            <p:nvPr/>
          </p:nvSpPr>
          <p:spPr>
            <a:xfrm>
              <a:off x="7051165" y="4749694"/>
              <a:ext cx="2068159" cy="1240895"/>
            </a:xfrm>
            <a:custGeom>
              <a:gdLst>
                <a:gd name="connsiteX0" fmla="*/ 7144 w 1619250"/>
                <a:gd name="connsiteY0" fmla="*/ 7144 h 971550"/>
                <a:gd name="connsiteX1" fmla="*/ 1620679 w 1619250"/>
                <a:gd name="connsiteY1" fmla="*/ 7144 h 971550"/>
                <a:gd name="connsiteX2" fmla="*/ 1620679 w 1619250"/>
                <a:gd name="connsiteY2" fmla="*/ 966311 h 971550"/>
                <a:gd name="connsiteX3" fmla="*/ 7144 w 1619250"/>
                <a:gd name="connsiteY3" fmla="*/ 966311 h 97155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19250" h="971550">
                  <a:moveTo>
                    <a:pt x="7144" y="7144"/>
                  </a:moveTo>
                  <a:lnTo>
                    <a:pt x="1620679" y="7144"/>
                  </a:lnTo>
                  <a:lnTo>
                    <a:pt x="1620679" y="966311"/>
                  </a:lnTo>
                  <a:lnTo>
                    <a:pt x="7144" y="966311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5" name="任意多边形: 形状 24" descr="f56c6b8b-25ec-49d2-b16a-dfcdebdcb859"/>
            <p:cNvSpPr/>
            <p:nvPr/>
          </p:nvSpPr>
          <p:spPr>
            <a:xfrm>
              <a:off x="6941674" y="6062367"/>
              <a:ext cx="2287141" cy="170319"/>
            </a:xfrm>
            <a:custGeom>
              <a:gdLst>
                <a:gd name="connsiteX0" fmla="*/ 7144 w 1790700"/>
                <a:gd name="connsiteY0" fmla="*/ 7144 h 133350"/>
                <a:gd name="connsiteX1" fmla="*/ 7144 w 1790700"/>
                <a:gd name="connsiteY1" fmla="*/ 76676 h 133350"/>
                <a:gd name="connsiteX2" fmla="*/ 59531 w 1790700"/>
                <a:gd name="connsiteY2" fmla="*/ 130969 h 133350"/>
                <a:gd name="connsiteX3" fmla="*/ 1736884 w 1790700"/>
                <a:gd name="connsiteY3" fmla="*/ 130969 h 133350"/>
                <a:gd name="connsiteX4" fmla="*/ 1789271 w 1790700"/>
                <a:gd name="connsiteY4" fmla="*/ 76676 h 133350"/>
                <a:gd name="connsiteX5" fmla="*/ 1789271 w 1790700"/>
                <a:gd name="connsiteY5" fmla="*/ 7144 h 133350"/>
                <a:gd name="connsiteX6" fmla="*/ 7144 w 1790700"/>
                <a:gd name="connsiteY6" fmla="*/ 7144 h 13335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90700" h="133350">
                  <a:moveTo>
                    <a:pt x="7144" y="7144"/>
                  </a:moveTo>
                  <a:lnTo>
                    <a:pt x="7144" y="76676"/>
                  </a:lnTo>
                  <a:cubicBezTo>
                    <a:pt x="7144" y="106204"/>
                    <a:pt x="30956" y="130969"/>
                    <a:pt x="59531" y="130969"/>
                  </a:cubicBezTo>
                  <a:lnTo>
                    <a:pt x="1736884" y="130969"/>
                  </a:lnTo>
                  <a:cubicBezTo>
                    <a:pt x="1766411" y="130969"/>
                    <a:pt x="1789271" y="107156"/>
                    <a:pt x="1789271" y="76676"/>
                  </a:cubicBezTo>
                  <a:lnTo>
                    <a:pt x="1789271" y="7144"/>
                  </a:lnTo>
                  <a:lnTo>
                    <a:pt x="7144" y="7144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6" name="任意多边形: 形状 25" descr="0c8ad2d1-38e1-4131-8983-e202cdee95be"/>
            <p:cNvSpPr/>
            <p:nvPr/>
          </p:nvSpPr>
          <p:spPr>
            <a:xfrm>
              <a:off x="7051165" y="4749694"/>
              <a:ext cx="2068159" cy="121656"/>
            </a:xfrm>
            <a:custGeom>
              <a:gdLst>
                <a:gd name="connsiteX0" fmla="*/ 7144 w 1619250"/>
                <a:gd name="connsiteY0" fmla="*/ 7144 h 95250"/>
                <a:gd name="connsiteX1" fmla="*/ 1620679 w 1619250"/>
                <a:gd name="connsiteY1" fmla="*/ 7144 h 95250"/>
                <a:gd name="connsiteX2" fmla="*/ 1620679 w 1619250"/>
                <a:gd name="connsiteY2" fmla="*/ 94774 h 95250"/>
                <a:gd name="connsiteX3" fmla="*/ 7144 w 1619250"/>
                <a:gd name="connsiteY3" fmla="*/ 94774 h 9525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19250" h="95250">
                  <a:moveTo>
                    <a:pt x="7144" y="7144"/>
                  </a:moveTo>
                  <a:lnTo>
                    <a:pt x="1620679" y="7144"/>
                  </a:lnTo>
                  <a:lnTo>
                    <a:pt x="1620679" y="94774"/>
                  </a:lnTo>
                  <a:lnTo>
                    <a:pt x="7144" y="94774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7" name="任意多边形: 形状 26" descr="4b3d26ec-03cf-4042-94f8-93aadc65415f"/>
            <p:cNvSpPr/>
            <p:nvPr/>
          </p:nvSpPr>
          <p:spPr>
            <a:xfrm>
              <a:off x="7051165" y="5894481"/>
              <a:ext cx="2068159" cy="97325"/>
            </a:xfrm>
            <a:custGeom>
              <a:gdLst>
                <a:gd name="connsiteX0" fmla="*/ 7144 w 1619250"/>
                <a:gd name="connsiteY0" fmla="*/ 7144 h 76200"/>
                <a:gd name="connsiteX1" fmla="*/ 1620679 w 1619250"/>
                <a:gd name="connsiteY1" fmla="*/ 7144 h 76200"/>
                <a:gd name="connsiteX2" fmla="*/ 1620679 w 1619250"/>
                <a:gd name="connsiteY2" fmla="*/ 69056 h 76200"/>
                <a:gd name="connsiteX3" fmla="*/ 7144 w 1619250"/>
                <a:gd name="connsiteY3" fmla="*/ 69056 h 7620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19250" h="76200">
                  <a:moveTo>
                    <a:pt x="7144" y="7144"/>
                  </a:moveTo>
                  <a:lnTo>
                    <a:pt x="1620679" y="7144"/>
                  </a:lnTo>
                  <a:lnTo>
                    <a:pt x="1620679" y="69056"/>
                  </a:lnTo>
                  <a:lnTo>
                    <a:pt x="7144" y="69056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8" name="任意多边形: 形状 27" descr="8238172c-cad0-452f-ad2f-21398d5b7883"/>
            <p:cNvSpPr/>
            <p:nvPr/>
          </p:nvSpPr>
          <p:spPr>
            <a:xfrm>
              <a:off x="8545105" y="3722914"/>
              <a:ext cx="2542619" cy="2542619"/>
            </a:xfrm>
            <a:custGeom>
              <a:gdLst>
                <a:gd name="connsiteX0" fmla="*/ 1909286 w 1990725"/>
                <a:gd name="connsiteY0" fmla="*/ 1987391 h 1990725"/>
                <a:gd name="connsiteX1" fmla="*/ 86201 w 1990725"/>
                <a:gd name="connsiteY1" fmla="*/ 1987391 h 1990725"/>
                <a:gd name="connsiteX2" fmla="*/ 7144 w 1990725"/>
                <a:gd name="connsiteY2" fmla="*/ 1908334 h 1990725"/>
                <a:gd name="connsiteX3" fmla="*/ 7144 w 1990725"/>
                <a:gd name="connsiteY3" fmla="*/ 86201 h 1990725"/>
                <a:gd name="connsiteX4" fmla="*/ 86201 w 1990725"/>
                <a:gd name="connsiteY4" fmla="*/ 7144 h 1990725"/>
                <a:gd name="connsiteX5" fmla="*/ 1909286 w 1990725"/>
                <a:gd name="connsiteY5" fmla="*/ 7144 h 1990725"/>
                <a:gd name="connsiteX6" fmla="*/ 1988344 w 1990725"/>
                <a:gd name="connsiteY6" fmla="*/ 86201 h 1990725"/>
                <a:gd name="connsiteX7" fmla="*/ 1988344 w 1990725"/>
                <a:gd name="connsiteY7" fmla="*/ 1909286 h 1990725"/>
                <a:gd name="connsiteX8" fmla="*/ 1909286 w 1990725"/>
                <a:gd name="connsiteY8" fmla="*/ 1987391 h 1990725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90725" h="1990725">
                  <a:moveTo>
                    <a:pt x="1909286" y="1987391"/>
                  </a:moveTo>
                  <a:lnTo>
                    <a:pt x="86201" y="1987391"/>
                  </a:lnTo>
                  <a:cubicBezTo>
                    <a:pt x="42386" y="1987391"/>
                    <a:pt x="7144" y="1952149"/>
                    <a:pt x="7144" y="1908334"/>
                  </a:cubicBezTo>
                  <a:lnTo>
                    <a:pt x="7144" y="86201"/>
                  </a:lnTo>
                  <a:cubicBezTo>
                    <a:pt x="7144" y="42386"/>
                    <a:pt x="42386" y="7144"/>
                    <a:pt x="86201" y="7144"/>
                  </a:cubicBezTo>
                  <a:lnTo>
                    <a:pt x="1909286" y="7144"/>
                  </a:lnTo>
                  <a:cubicBezTo>
                    <a:pt x="1953101" y="7144"/>
                    <a:pt x="1988344" y="42386"/>
                    <a:pt x="1988344" y="86201"/>
                  </a:cubicBezTo>
                  <a:lnTo>
                    <a:pt x="1988344" y="1909286"/>
                  </a:lnTo>
                  <a:cubicBezTo>
                    <a:pt x="1987391" y="1952149"/>
                    <a:pt x="1952149" y="1987391"/>
                    <a:pt x="1909286" y="1987391"/>
                  </a:cubicBezTo>
                  <a:close/>
                </a:path>
              </a:pathLst>
            </a:custGeom>
            <a:solidFill>
              <a:srgbClr val="B9B8F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9" name="任意多边形: 形状 28" descr="3525b499-4ef3-474f-8de0-1fc76fa86db4"/>
            <p:cNvSpPr/>
            <p:nvPr/>
          </p:nvSpPr>
          <p:spPr>
            <a:xfrm>
              <a:off x="8770170" y="3947979"/>
              <a:ext cx="2092490" cy="2092490"/>
            </a:xfrm>
            <a:custGeom>
              <a:gdLst>
                <a:gd name="connsiteX0" fmla="*/ 7144 w 1638300"/>
                <a:gd name="connsiteY0" fmla="*/ 7144 h 1638300"/>
                <a:gd name="connsiteX1" fmla="*/ 1634966 w 1638300"/>
                <a:gd name="connsiteY1" fmla="*/ 7144 h 1638300"/>
                <a:gd name="connsiteX2" fmla="*/ 1634966 w 1638300"/>
                <a:gd name="connsiteY2" fmla="*/ 1634966 h 1638300"/>
                <a:gd name="connsiteX3" fmla="*/ 7144 w 1638300"/>
                <a:gd name="connsiteY3" fmla="*/ 1634966 h 163830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38300" h="1638300">
                  <a:moveTo>
                    <a:pt x="7144" y="7144"/>
                  </a:moveTo>
                  <a:lnTo>
                    <a:pt x="1634966" y="7144"/>
                  </a:lnTo>
                  <a:lnTo>
                    <a:pt x="1634966" y="1634966"/>
                  </a:lnTo>
                  <a:lnTo>
                    <a:pt x="7144" y="1634966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0" name="任意多边形: 形状 29" descr="12703d04-1b69-4987-bbec-cbe1b185bbd6"/>
            <p:cNvSpPr/>
            <p:nvPr/>
          </p:nvSpPr>
          <p:spPr>
            <a:xfrm>
              <a:off x="8648514" y="4201024"/>
              <a:ext cx="255478" cy="486626"/>
            </a:xfrm>
            <a:custGeom>
              <a:gdLst>
                <a:gd name="connsiteX0" fmla="*/ 102394 w 200025"/>
                <a:gd name="connsiteY0" fmla="*/ 7144 h 381000"/>
                <a:gd name="connsiteX1" fmla="*/ 102394 w 200025"/>
                <a:gd name="connsiteY1" fmla="*/ 121444 h 381000"/>
                <a:gd name="connsiteX2" fmla="*/ 7144 w 200025"/>
                <a:gd name="connsiteY2" fmla="*/ 121444 h 381000"/>
                <a:gd name="connsiteX3" fmla="*/ 7144 w 200025"/>
                <a:gd name="connsiteY3" fmla="*/ 267176 h 381000"/>
                <a:gd name="connsiteX4" fmla="*/ 102394 w 200025"/>
                <a:gd name="connsiteY4" fmla="*/ 267176 h 381000"/>
                <a:gd name="connsiteX5" fmla="*/ 102394 w 200025"/>
                <a:gd name="connsiteY5" fmla="*/ 381476 h 381000"/>
                <a:gd name="connsiteX6" fmla="*/ 198596 w 200025"/>
                <a:gd name="connsiteY6" fmla="*/ 381476 h 381000"/>
                <a:gd name="connsiteX7" fmla="*/ 198596 w 200025"/>
                <a:gd name="connsiteY7" fmla="*/ 7144 h 38100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0025" h="381000">
                  <a:moveTo>
                    <a:pt x="102394" y="7144"/>
                  </a:moveTo>
                  <a:lnTo>
                    <a:pt x="102394" y="121444"/>
                  </a:lnTo>
                  <a:lnTo>
                    <a:pt x="7144" y="121444"/>
                  </a:lnTo>
                  <a:lnTo>
                    <a:pt x="7144" y="267176"/>
                  </a:lnTo>
                  <a:lnTo>
                    <a:pt x="102394" y="267176"/>
                  </a:lnTo>
                  <a:lnTo>
                    <a:pt x="102394" y="381476"/>
                  </a:lnTo>
                  <a:lnTo>
                    <a:pt x="198596" y="381476"/>
                  </a:lnTo>
                  <a:lnTo>
                    <a:pt x="198596" y="7144"/>
                  </a:lnTo>
                  <a:close/>
                </a:path>
              </a:pathLst>
            </a:custGeom>
            <a:solidFill>
              <a:srgbClr val="B9B8F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1" name="任意多边形: 形状 30" descr="3fe3b215-0f2f-441f-9b63-a6df5ae3c07c"/>
            <p:cNvSpPr/>
            <p:nvPr/>
          </p:nvSpPr>
          <p:spPr>
            <a:xfrm>
              <a:off x="8648514" y="4201024"/>
              <a:ext cx="133822" cy="158153"/>
            </a:xfrm>
            <a:custGeom>
              <a:gdLst>
                <a:gd name="connsiteX0" fmla="*/ 7144 w 104775"/>
                <a:gd name="connsiteY0" fmla="*/ 7144 h 123825"/>
                <a:gd name="connsiteX1" fmla="*/ 102394 w 104775"/>
                <a:gd name="connsiteY1" fmla="*/ 7144 h 123825"/>
                <a:gd name="connsiteX2" fmla="*/ 102394 w 104775"/>
                <a:gd name="connsiteY2" fmla="*/ 121444 h 123825"/>
                <a:gd name="connsiteX3" fmla="*/ 7144 w 104775"/>
                <a:gd name="connsiteY3" fmla="*/ 121444 h 123825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775" h="123825">
                  <a:moveTo>
                    <a:pt x="7144" y="7144"/>
                  </a:moveTo>
                  <a:lnTo>
                    <a:pt x="102394" y="7144"/>
                  </a:lnTo>
                  <a:lnTo>
                    <a:pt x="102394" y="121444"/>
                  </a:lnTo>
                  <a:lnTo>
                    <a:pt x="7144" y="121444"/>
                  </a:lnTo>
                  <a:close/>
                </a:path>
              </a:pathLst>
            </a:custGeom>
            <a:solidFill>
              <a:srgbClr val="2143A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2" name="任意多边形: 形状 31" descr="415a623c-2dce-46e1-a5e7-59371c554249"/>
            <p:cNvSpPr/>
            <p:nvPr/>
          </p:nvSpPr>
          <p:spPr>
            <a:xfrm>
              <a:off x="8648514" y="4533145"/>
              <a:ext cx="133822" cy="158153"/>
            </a:xfrm>
            <a:custGeom>
              <a:gdLst>
                <a:gd name="connsiteX0" fmla="*/ 7144 w 104775"/>
                <a:gd name="connsiteY0" fmla="*/ 7144 h 123825"/>
                <a:gd name="connsiteX1" fmla="*/ 102394 w 104775"/>
                <a:gd name="connsiteY1" fmla="*/ 7144 h 123825"/>
                <a:gd name="connsiteX2" fmla="*/ 102394 w 104775"/>
                <a:gd name="connsiteY2" fmla="*/ 121444 h 123825"/>
                <a:gd name="connsiteX3" fmla="*/ 7144 w 104775"/>
                <a:gd name="connsiteY3" fmla="*/ 121444 h 123825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775" h="123825">
                  <a:moveTo>
                    <a:pt x="7144" y="7144"/>
                  </a:moveTo>
                  <a:lnTo>
                    <a:pt x="102394" y="7144"/>
                  </a:lnTo>
                  <a:lnTo>
                    <a:pt x="102394" y="121444"/>
                  </a:lnTo>
                  <a:lnTo>
                    <a:pt x="7144" y="121444"/>
                  </a:lnTo>
                  <a:close/>
                </a:path>
              </a:pathLst>
            </a:custGeom>
            <a:solidFill>
              <a:srgbClr val="2143A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3" name="任意多边形: 形状 32" descr="afc04572-fe73-47d5-a92a-3a5b316a36be"/>
            <p:cNvSpPr/>
            <p:nvPr/>
          </p:nvSpPr>
          <p:spPr>
            <a:xfrm>
              <a:off x="8648514" y="5297148"/>
              <a:ext cx="133822" cy="158153"/>
            </a:xfrm>
            <a:custGeom>
              <a:gdLst>
                <a:gd name="connsiteX0" fmla="*/ 7144 w 104775"/>
                <a:gd name="connsiteY0" fmla="*/ 7144 h 123825"/>
                <a:gd name="connsiteX1" fmla="*/ 102394 w 104775"/>
                <a:gd name="connsiteY1" fmla="*/ 7144 h 123825"/>
                <a:gd name="connsiteX2" fmla="*/ 102394 w 104775"/>
                <a:gd name="connsiteY2" fmla="*/ 121444 h 123825"/>
                <a:gd name="connsiteX3" fmla="*/ 7144 w 104775"/>
                <a:gd name="connsiteY3" fmla="*/ 121444 h 123825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775" h="123825">
                  <a:moveTo>
                    <a:pt x="7144" y="7144"/>
                  </a:moveTo>
                  <a:lnTo>
                    <a:pt x="102394" y="7144"/>
                  </a:lnTo>
                  <a:lnTo>
                    <a:pt x="102394" y="121444"/>
                  </a:lnTo>
                  <a:lnTo>
                    <a:pt x="7144" y="121444"/>
                  </a:lnTo>
                  <a:close/>
                </a:path>
              </a:pathLst>
            </a:custGeom>
            <a:solidFill>
              <a:srgbClr val="2143A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4" name="任意多边形: 形状 33" descr="b342c6d1-0b0e-4a83-b16a-8b84048da2c4"/>
            <p:cNvSpPr/>
            <p:nvPr/>
          </p:nvSpPr>
          <p:spPr>
            <a:xfrm>
              <a:off x="8648514" y="5629270"/>
              <a:ext cx="133822" cy="158153"/>
            </a:xfrm>
            <a:custGeom>
              <a:gdLst>
                <a:gd name="connsiteX0" fmla="*/ 7144 w 104775"/>
                <a:gd name="connsiteY0" fmla="*/ 7144 h 123825"/>
                <a:gd name="connsiteX1" fmla="*/ 102394 w 104775"/>
                <a:gd name="connsiteY1" fmla="*/ 7144 h 123825"/>
                <a:gd name="connsiteX2" fmla="*/ 102394 w 104775"/>
                <a:gd name="connsiteY2" fmla="*/ 121444 h 123825"/>
                <a:gd name="connsiteX3" fmla="*/ 7144 w 104775"/>
                <a:gd name="connsiteY3" fmla="*/ 121444 h 123825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775" h="123825">
                  <a:moveTo>
                    <a:pt x="7144" y="7144"/>
                  </a:moveTo>
                  <a:lnTo>
                    <a:pt x="102394" y="7144"/>
                  </a:lnTo>
                  <a:lnTo>
                    <a:pt x="102394" y="121444"/>
                  </a:lnTo>
                  <a:lnTo>
                    <a:pt x="7144" y="121444"/>
                  </a:lnTo>
                  <a:close/>
                </a:path>
              </a:pathLst>
            </a:custGeom>
            <a:solidFill>
              <a:srgbClr val="2143A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5" name="任意多边形: 形状 34" descr="79e07826-4af4-4921-9e00-391193bc8455"/>
            <p:cNvSpPr/>
            <p:nvPr/>
          </p:nvSpPr>
          <p:spPr>
            <a:xfrm>
              <a:off x="8648514" y="5297148"/>
              <a:ext cx="255478" cy="486626"/>
            </a:xfrm>
            <a:custGeom>
              <a:gdLst>
                <a:gd name="connsiteX0" fmla="*/ 102394 w 200025"/>
                <a:gd name="connsiteY0" fmla="*/ 7144 h 381000"/>
                <a:gd name="connsiteX1" fmla="*/ 102394 w 200025"/>
                <a:gd name="connsiteY1" fmla="*/ 121444 h 381000"/>
                <a:gd name="connsiteX2" fmla="*/ 7144 w 200025"/>
                <a:gd name="connsiteY2" fmla="*/ 121444 h 381000"/>
                <a:gd name="connsiteX3" fmla="*/ 7144 w 200025"/>
                <a:gd name="connsiteY3" fmla="*/ 267176 h 381000"/>
                <a:gd name="connsiteX4" fmla="*/ 102394 w 200025"/>
                <a:gd name="connsiteY4" fmla="*/ 267176 h 381000"/>
                <a:gd name="connsiteX5" fmla="*/ 102394 w 200025"/>
                <a:gd name="connsiteY5" fmla="*/ 381476 h 381000"/>
                <a:gd name="connsiteX6" fmla="*/ 198596 w 200025"/>
                <a:gd name="connsiteY6" fmla="*/ 381476 h 381000"/>
                <a:gd name="connsiteX7" fmla="*/ 198596 w 200025"/>
                <a:gd name="connsiteY7" fmla="*/ 7144 h 38100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0025" h="381000">
                  <a:moveTo>
                    <a:pt x="102394" y="7144"/>
                  </a:moveTo>
                  <a:lnTo>
                    <a:pt x="102394" y="121444"/>
                  </a:lnTo>
                  <a:lnTo>
                    <a:pt x="7144" y="121444"/>
                  </a:lnTo>
                  <a:lnTo>
                    <a:pt x="7144" y="267176"/>
                  </a:lnTo>
                  <a:lnTo>
                    <a:pt x="102394" y="267176"/>
                  </a:lnTo>
                  <a:lnTo>
                    <a:pt x="102394" y="381476"/>
                  </a:lnTo>
                  <a:lnTo>
                    <a:pt x="198596" y="381476"/>
                  </a:lnTo>
                  <a:lnTo>
                    <a:pt x="198596" y="7144"/>
                  </a:lnTo>
                  <a:close/>
                </a:path>
              </a:pathLst>
            </a:custGeom>
            <a:solidFill>
              <a:srgbClr val="B9B8F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6" name="任意多边形: 形状 35" descr="6cb01c44-f0e8-412d-8ac8-b3a230145afe"/>
            <p:cNvSpPr/>
            <p:nvPr/>
          </p:nvSpPr>
          <p:spPr>
            <a:xfrm>
              <a:off x="8765304" y="6255800"/>
              <a:ext cx="571785" cy="243313"/>
            </a:xfrm>
            <a:custGeom>
              <a:gdLst>
                <a:gd name="connsiteX0" fmla="*/ 7144 w 447675"/>
                <a:gd name="connsiteY0" fmla="*/ 7144 h 190500"/>
                <a:gd name="connsiteX1" fmla="*/ 7144 w 447675"/>
                <a:gd name="connsiteY1" fmla="*/ 55721 h 190500"/>
                <a:gd name="connsiteX2" fmla="*/ 137636 w 447675"/>
                <a:gd name="connsiteY2" fmla="*/ 186214 h 190500"/>
                <a:gd name="connsiteX3" fmla="*/ 315754 w 447675"/>
                <a:gd name="connsiteY3" fmla="*/ 186214 h 190500"/>
                <a:gd name="connsiteX4" fmla="*/ 446246 w 447675"/>
                <a:gd name="connsiteY4" fmla="*/ 55721 h 190500"/>
                <a:gd name="connsiteX5" fmla="*/ 446246 w 447675"/>
                <a:gd name="connsiteY5" fmla="*/ 7144 h 190500"/>
                <a:gd name="connsiteX6" fmla="*/ 7144 w 447675"/>
                <a:gd name="connsiteY6" fmla="*/ 7144 h 19050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47675" h="190500">
                  <a:moveTo>
                    <a:pt x="7144" y="7144"/>
                  </a:moveTo>
                  <a:lnTo>
                    <a:pt x="7144" y="55721"/>
                  </a:lnTo>
                  <a:cubicBezTo>
                    <a:pt x="7144" y="128111"/>
                    <a:pt x="65246" y="186214"/>
                    <a:pt x="137636" y="186214"/>
                  </a:cubicBezTo>
                  <a:lnTo>
                    <a:pt x="315754" y="186214"/>
                  </a:lnTo>
                  <a:cubicBezTo>
                    <a:pt x="388144" y="186214"/>
                    <a:pt x="446246" y="128111"/>
                    <a:pt x="446246" y="55721"/>
                  </a:cubicBezTo>
                  <a:lnTo>
                    <a:pt x="446246" y="7144"/>
                  </a:lnTo>
                  <a:lnTo>
                    <a:pt x="7144" y="7144"/>
                  </a:lnTo>
                  <a:close/>
                </a:path>
              </a:pathLst>
            </a:custGeom>
            <a:solidFill>
              <a:srgbClr val="566CD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7" name="任意多边形: 形状 36" descr="7e8e1801-32a9-4a3b-9830-13abc0e0c819"/>
            <p:cNvSpPr/>
            <p:nvPr/>
          </p:nvSpPr>
          <p:spPr>
            <a:xfrm>
              <a:off x="10298175" y="6255800"/>
              <a:ext cx="559620" cy="243313"/>
            </a:xfrm>
            <a:custGeom>
              <a:gdLst>
                <a:gd name="connsiteX0" fmla="*/ 7144 w 438150"/>
                <a:gd name="connsiteY0" fmla="*/ 7144 h 190500"/>
                <a:gd name="connsiteX1" fmla="*/ 7144 w 438150"/>
                <a:gd name="connsiteY1" fmla="*/ 55721 h 190500"/>
                <a:gd name="connsiteX2" fmla="*/ 137636 w 438150"/>
                <a:gd name="connsiteY2" fmla="*/ 186214 h 190500"/>
                <a:gd name="connsiteX3" fmla="*/ 305276 w 438150"/>
                <a:gd name="connsiteY3" fmla="*/ 186214 h 190500"/>
                <a:gd name="connsiteX4" fmla="*/ 435769 w 438150"/>
                <a:gd name="connsiteY4" fmla="*/ 55721 h 190500"/>
                <a:gd name="connsiteX5" fmla="*/ 435769 w 438150"/>
                <a:gd name="connsiteY5" fmla="*/ 7144 h 190500"/>
                <a:gd name="connsiteX6" fmla="*/ 7144 w 438150"/>
                <a:gd name="connsiteY6" fmla="*/ 7144 h 19050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38150" h="190500">
                  <a:moveTo>
                    <a:pt x="7144" y="7144"/>
                  </a:moveTo>
                  <a:lnTo>
                    <a:pt x="7144" y="55721"/>
                  </a:lnTo>
                  <a:cubicBezTo>
                    <a:pt x="7144" y="128111"/>
                    <a:pt x="65246" y="186214"/>
                    <a:pt x="137636" y="186214"/>
                  </a:cubicBezTo>
                  <a:lnTo>
                    <a:pt x="305276" y="186214"/>
                  </a:lnTo>
                  <a:cubicBezTo>
                    <a:pt x="377666" y="186214"/>
                    <a:pt x="435769" y="128111"/>
                    <a:pt x="435769" y="55721"/>
                  </a:cubicBezTo>
                  <a:lnTo>
                    <a:pt x="435769" y="7144"/>
                  </a:lnTo>
                  <a:lnTo>
                    <a:pt x="7144" y="7144"/>
                  </a:lnTo>
                  <a:close/>
                </a:path>
              </a:pathLst>
            </a:custGeom>
            <a:solidFill>
              <a:srgbClr val="566CD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8" name="任意多边形: 形状 37" descr="6759b800-59ca-4011-8747-119728ce7c0c"/>
            <p:cNvSpPr/>
            <p:nvPr/>
          </p:nvSpPr>
          <p:spPr>
            <a:xfrm>
              <a:off x="11314005" y="5499097"/>
              <a:ext cx="596116" cy="705607"/>
            </a:xfrm>
            <a:custGeom>
              <a:gdLst>
                <a:gd name="connsiteX0" fmla="*/ 376714 w 466725"/>
                <a:gd name="connsiteY0" fmla="*/ 17621 h 552450"/>
                <a:gd name="connsiteX1" fmla="*/ 235744 w 466725"/>
                <a:gd name="connsiteY1" fmla="*/ 7144 h 552450"/>
                <a:gd name="connsiteX2" fmla="*/ 235744 w 466725"/>
                <a:gd name="connsiteY2" fmla="*/ 7144 h 552450"/>
                <a:gd name="connsiteX3" fmla="*/ 100489 w 466725"/>
                <a:gd name="connsiteY3" fmla="*/ 16669 h 552450"/>
                <a:gd name="connsiteX4" fmla="*/ 7144 w 466725"/>
                <a:gd name="connsiteY4" fmla="*/ 141446 h 552450"/>
                <a:gd name="connsiteX5" fmla="*/ 28099 w 466725"/>
                <a:gd name="connsiteY5" fmla="*/ 264319 h 552450"/>
                <a:gd name="connsiteX6" fmla="*/ 57626 w 466725"/>
                <a:gd name="connsiteY6" fmla="*/ 364331 h 552450"/>
                <a:gd name="connsiteX7" fmla="*/ 235744 w 466725"/>
                <a:gd name="connsiteY7" fmla="*/ 546259 h 552450"/>
                <a:gd name="connsiteX8" fmla="*/ 235744 w 466725"/>
                <a:gd name="connsiteY8" fmla="*/ 546259 h 552450"/>
                <a:gd name="connsiteX9" fmla="*/ 413861 w 466725"/>
                <a:gd name="connsiteY9" fmla="*/ 364331 h 552450"/>
                <a:gd name="connsiteX10" fmla="*/ 443389 w 466725"/>
                <a:gd name="connsiteY10" fmla="*/ 264319 h 552450"/>
                <a:gd name="connsiteX11" fmla="*/ 464344 w 466725"/>
                <a:gd name="connsiteY11" fmla="*/ 139541 h 552450"/>
                <a:gd name="connsiteX12" fmla="*/ 376714 w 466725"/>
                <a:gd name="connsiteY12" fmla="*/ 17621 h 55245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66725" h="552450">
                  <a:moveTo>
                    <a:pt x="376714" y="17621"/>
                  </a:moveTo>
                  <a:cubicBezTo>
                    <a:pt x="322421" y="10001"/>
                    <a:pt x="267176" y="7144"/>
                    <a:pt x="235744" y="7144"/>
                  </a:cubicBezTo>
                  <a:cubicBezTo>
                    <a:pt x="235744" y="7144"/>
                    <a:pt x="235744" y="7144"/>
                    <a:pt x="235744" y="7144"/>
                  </a:cubicBezTo>
                  <a:cubicBezTo>
                    <a:pt x="205264" y="7144"/>
                    <a:pt x="152876" y="9049"/>
                    <a:pt x="100489" y="16669"/>
                  </a:cubicBezTo>
                  <a:cubicBezTo>
                    <a:pt x="94774" y="73819"/>
                    <a:pt x="57626" y="120491"/>
                    <a:pt x="7144" y="141446"/>
                  </a:cubicBezTo>
                  <a:cubicBezTo>
                    <a:pt x="11906" y="182404"/>
                    <a:pt x="19526" y="225266"/>
                    <a:pt x="28099" y="264319"/>
                  </a:cubicBezTo>
                  <a:cubicBezTo>
                    <a:pt x="36671" y="304324"/>
                    <a:pt x="47149" y="339566"/>
                    <a:pt x="57626" y="364331"/>
                  </a:cubicBezTo>
                  <a:cubicBezTo>
                    <a:pt x="88106" y="438626"/>
                    <a:pt x="187166" y="511016"/>
                    <a:pt x="235744" y="546259"/>
                  </a:cubicBezTo>
                  <a:cubicBezTo>
                    <a:pt x="235744" y="546259"/>
                    <a:pt x="235744" y="546259"/>
                    <a:pt x="235744" y="546259"/>
                  </a:cubicBezTo>
                  <a:cubicBezTo>
                    <a:pt x="285274" y="511016"/>
                    <a:pt x="383381" y="437674"/>
                    <a:pt x="413861" y="364331"/>
                  </a:cubicBezTo>
                  <a:cubicBezTo>
                    <a:pt x="424339" y="339566"/>
                    <a:pt x="433864" y="304324"/>
                    <a:pt x="443389" y="264319"/>
                  </a:cubicBezTo>
                  <a:cubicBezTo>
                    <a:pt x="451961" y="224314"/>
                    <a:pt x="459581" y="181451"/>
                    <a:pt x="464344" y="139541"/>
                  </a:cubicBezTo>
                  <a:cubicBezTo>
                    <a:pt x="416719" y="116681"/>
                    <a:pt x="383381" y="71914"/>
                    <a:pt x="376714" y="17621"/>
                  </a:cubicBezTo>
                  <a:close/>
                </a:path>
              </a:pathLst>
            </a:custGeom>
            <a:solidFill>
              <a:srgbClr val="F7B75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9" name="任意多边形: 形状 38" descr="a979b715-eacd-40cf-88d7-51f2e1bf6e7a"/>
            <p:cNvSpPr/>
            <p:nvPr/>
          </p:nvSpPr>
          <p:spPr>
            <a:xfrm>
              <a:off x="7699594" y="4984491"/>
              <a:ext cx="596116" cy="705607"/>
            </a:xfrm>
            <a:custGeom>
              <a:gdLst>
                <a:gd name="connsiteX0" fmla="*/ 376714 w 466725"/>
                <a:gd name="connsiteY0" fmla="*/ 21431 h 552450"/>
                <a:gd name="connsiteX1" fmla="*/ 235744 w 466725"/>
                <a:gd name="connsiteY1" fmla="*/ 7144 h 552450"/>
                <a:gd name="connsiteX2" fmla="*/ 235744 w 466725"/>
                <a:gd name="connsiteY2" fmla="*/ 7144 h 552450"/>
                <a:gd name="connsiteX3" fmla="*/ 100489 w 466725"/>
                <a:gd name="connsiteY3" fmla="*/ 20479 h 552450"/>
                <a:gd name="connsiteX4" fmla="*/ 7144 w 466725"/>
                <a:gd name="connsiteY4" fmla="*/ 147161 h 552450"/>
                <a:gd name="connsiteX5" fmla="*/ 28099 w 466725"/>
                <a:gd name="connsiteY5" fmla="*/ 270986 h 552450"/>
                <a:gd name="connsiteX6" fmla="*/ 57626 w 466725"/>
                <a:gd name="connsiteY6" fmla="*/ 370999 h 552450"/>
                <a:gd name="connsiteX7" fmla="*/ 235744 w 466725"/>
                <a:gd name="connsiteY7" fmla="*/ 552926 h 552450"/>
                <a:gd name="connsiteX8" fmla="*/ 235744 w 466725"/>
                <a:gd name="connsiteY8" fmla="*/ 552926 h 552450"/>
                <a:gd name="connsiteX9" fmla="*/ 413861 w 466725"/>
                <a:gd name="connsiteY9" fmla="*/ 370999 h 552450"/>
                <a:gd name="connsiteX10" fmla="*/ 443389 w 466725"/>
                <a:gd name="connsiteY10" fmla="*/ 270986 h 552450"/>
                <a:gd name="connsiteX11" fmla="*/ 464344 w 466725"/>
                <a:gd name="connsiteY11" fmla="*/ 144304 h 552450"/>
                <a:gd name="connsiteX12" fmla="*/ 376714 w 466725"/>
                <a:gd name="connsiteY12" fmla="*/ 21431 h 55245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66725" h="552450">
                  <a:moveTo>
                    <a:pt x="376714" y="21431"/>
                  </a:moveTo>
                  <a:cubicBezTo>
                    <a:pt x="322421" y="13811"/>
                    <a:pt x="267176" y="7144"/>
                    <a:pt x="235744" y="7144"/>
                  </a:cubicBezTo>
                  <a:cubicBezTo>
                    <a:pt x="235744" y="7144"/>
                    <a:pt x="235744" y="7144"/>
                    <a:pt x="235744" y="7144"/>
                  </a:cubicBezTo>
                  <a:cubicBezTo>
                    <a:pt x="205264" y="7144"/>
                    <a:pt x="152876" y="12859"/>
                    <a:pt x="100489" y="20479"/>
                  </a:cubicBezTo>
                  <a:cubicBezTo>
                    <a:pt x="94774" y="77629"/>
                    <a:pt x="57626" y="125254"/>
                    <a:pt x="7144" y="147161"/>
                  </a:cubicBezTo>
                  <a:cubicBezTo>
                    <a:pt x="11906" y="188119"/>
                    <a:pt x="19526" y="231934"/>
                    <a:pt x="28099" y="270986"/>
                  </a:cubicBezTo>
                  <a:cubicBezTo>
                    <a:pt x="36671" y="310991"/>
                    <a:pt x="47149" y="346234"/>
                    <a:pt x="57626" y="370999"/>
                  </a:cubicBezTo>
                  <a:cubicBezTo>
                    <a:pt x="88106" y="445294"/>
                    <a:pt x="186214" y="518636"/>
                    <a:pt x="235744" y="552926"/>
                  </a:cubicBezTo>
                  <a:cubicBezTo>
                    <a:pt x="235744" y="552926"/>
                    <a:pt x="235744" y="552926"/>
                    <a:pt x="235744" y="552926"/>
                  </a:cubicBezTo>
                  <a:cubicBezTo>
                    <a:pt x="285274" y="517684"/>
                    <a:pt x="383381" y="445294"/>
                    <a:pt x="413861" y="370999"/>
                  </a:cubicBezTo>
                  <a:cubicBezTo>
                    <a:pt x="424339" y="346234"/>
                    <a:pt x="433864" y="310991"/>
                    <a:pt x="443389" y="270986"/>
                  </a:cubicBezTo>
                  <a:cubicBezTo>
                    <a:pt x="451961" y="230981"/>
                    <a:pt x="459581" y="186214"/>
                    <a:pt x="464344" y="144304"/>
                  </a:cubicBezTo>
                  <a:cubicBezTo>
                    <a:pt x="416719" y="121444"/>
                    <a:pt x="382429" y="74771"/>
                    <a:pt x="376714" y="21431"/>
                  </a:cubicBezTo>
                  <a:close/>
                </a:path>
              </a:pathLst>
            </a:custGeom>
            <a:solidFill>
              <a:srgbClr val="F7B75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0" name="任意多边形: 形状 39" descr="1993eb46-eb1a-4062-98f0-cba731a59d0a"/>
            <p:cNvSpPr/>
            <p:nvPr/>
          </p:nvSpPr>
          <p:spPr>
            <a:xfrm>
              <a:off x="12053677" y="4803223"/>
              <a:ext cx="158153" cy="425797"/>
            </a:xfrm>
            <a:custGeom>
              <a:gdLst>
                <a:gd name="connsiteX0" fmla="*/ 84296 w 123825"/>
                <a:gd name="connsiteY0" fmla="*/ 333851 h 333375"/>
                <a:gd name="connsiteX1" fmla="*/ 7144 w 123825"/>
                <a:gd name="connsiteY1" fmla="*/ 7144 h 333375"/>
                <a:gd name="connsiteX2" fmla="*/ 50959 w 123825"/>
                <a:gd name="connsiteY2" fmla="*/ 7144 h 333375"/>
                <a:gd name="connsiteX3" fmla="*/ 125254 w 123825"/>
                <a:gd name="connsiteY3" fmla="*/ 318611 h 333375"/>
                <a:gd name="connsiteX4" fmla="*/ 84296 w 123825"/>
                <a:gd name="connsiteY4" fmla="*/ 333851 h 333375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825" h="333375">
                  <a:moveTo>
                    <a:pt x="84296" y="333851"/>
                  </a:moveTo>
                  <a:cubicBezTo>
                    <a:pt x="81439" y="325279"/>
                    <a:pt x="7144" y="128111"/>
                    <a:pt x="7144" y="7144"/>
                  </a:cubicBezTo>
                  <a:lnTo>
                    <a:pt x="50959" y="7144"/>
                  </a:lnTo>
                  <a:cubicBezTo>
                    <a:pt x="50959" y="120491"/>
                    <a:pt x="124301" y="316706"/>
                    <a:pt x="125254" y="318611"/>
                  </a:cubicBezTo>
                  <a:lnTo>
                    <a:pt x="84296" y="333851"/>
                  </a:lnTo>
                  <a:close/>
                </a:path>
              </a:pathLst>
            </a:custGeom>
            <a:solidFill>
              <a:srgbClr val="F99AB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1" name="任意多边形: 形状 40" descr="5e3ff062-0605-4e95-979a-f6edd8cfb4b7"/>
            <p:cNvSpPr/>
            <p:nvPr/>
          </p:nvSpPr>
          <p:spPr>
            <a:xfrm>
              <a:off x="11809098" y="4738745"/>
              <a:ext cx="206816" cy="291975"/>
            </a:xfrm>
            <a:custGeom>
              <a:gdLst>
                <a:gd name="connsiteX0" fmla="*/ 83382 w 161925"/>
                <a:gd name="connsiteY0" fmla="*/ 222409 h 228600"/>
                <a:gd name="connsiteX1" fmla="*/ 10040 w 161925"/>
                <a:gd name="connsiteY1" fmla="*/ 99536 h 228600"/>
                <a:gd name="connsiteX2" fmla="*/ 8135 w 161925"/>
                <a:gd name="connsiteY2" fmla="*/ 82391 h 228600"/>
                <a:gd name="connsiteX3" fmla="*/ 18612 w 161925"/>
                <a:gd name="connsiteY3" fmla="*/ 69056 h 228600"/>
                <a:gd name="connsiteX4" fmla="*/ 136722 w 161925"/>
                <a:gd name="connsiteY4" fmla="*/ 7144 h 228600"/>
                <a:gd name="connsiteX5" fmla="*/ 156725 w 161925"/>
                <a:gd name="connsiteY5" fmla="*/ 46196 h 228600"/>
                <a:gd name="connsiteX6" fmla="*/ 59570 w 161925"/>
                <a:gd name="connsiteY6" fmla="*/ 97631 h 228600"/>
                <a:gd name="connsiteX7" fmla="*/ 121482 w 161925"/>
                <a:gd name="connsiteY7" fmla="*/ 200501 h 228600"/>
                <a:gd name="connsiteX8" fmla="*/ 83382 w 161925"/>
                <a:gd name="connsiteY8" fmla="*/ 222409 h 22860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1925" h="228600">
                  <a:moveTo>
                    <a:pt x="83382" y="222409"/>
                  </a:moveTo>
                  <a:lnTo>
                    <a:pt x="10040" y="99536"/>
                  </a:lnTo>
                  <a:cubicBezTo>
                    <a:pt x="7182" y="94774"/>
                    <a:pt x="6230" y="88106"/>
                    <a:pt x="8135" y="82391"/>
                  </a:cubicBezTo>
                  <a:cubicBezTo>
                    <a:pt x="10040" y="76676"/>
                    <a:pt x="13850" y="71914"/>
                    <a:pt x="18612" y="69056"/>
                  </a:cubicBezTo>
                  <a:lnTo>
                    <a:pt x="136722" y="7144"/>
                  </a:lnTo>
                  <a:lnTo>
                    <a:pt x="156725" y="46196"/>
                  </a:lnTo>
                  <a:lnTo>
                    <a:pt x="59570" y="97631"/>
                  </a:lnTo>
                  <a:lnTo>
                    <a:pt x="121482" y="200501"/>
                  </a:lnTo>
                  <a:lnTo>
                    <a:pt x="83382" y="222409"/>
                  </a:lnTo>
                  <a:close/>
                </a:path>
              </a:pathLst>
            </a:custGeom>
            <a:solidFill>
              <a:srgbClr val="F99AB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2" name="任意多边形: 形状 41" descr="62ccbf4a-4b84-4563-aeed-8c75acab22f6"/>
            <p:cNvSpPr/>
            <p:nvPr/>
          </p:nvSpPr>
          <p:spPr>
            <a:xfrm>
              <a:off x="11929874" y="4174522"/>
              <a:ext cx="262126" cy="307701"/>
            </a:xfrm>
            <a:custGeom>
              <a:gdLst>
                <a:gd name="connsiteX0" fmla="*/ 181913 w 262126"/>
                <a:gd name="connsiteY0" fmla="*/ 385 h 307701"/>
                <a:gd name="connsiteX1" fmla="*/ 203488 w 262126"/>
                <a:gd name="connsiteY1" fmla="*/ 11296 h 307701"/>
                <a:gd name="connsiteX2" fmla="*/ 257017 w 262126"/>
                <a:gd name="connsiteY2" fmla="*/ 70907 h 307701"/>
                <a:gd name="connsiteX3" fmla="*/ 262126 w 262126"/>
                <a:gd name="connsiteY3" fmla="*/ 77058 h 307701"/>
                <a:gd name="connsiteX4" fmla="*/ 262126 w 262126"/>
                <a:gd name="connsiteY4" fmla="*/ 301942 h 307701"/>
                <a:gd name="connsiteX5" fmla="*/ 242590 w 262126"/>
                <a:gd name="connsiteY5" fmla="*/ 306692 h 307701"/>
                <a:gd name="connsiteX6" fmla="*/ 219304 w 262126"/>
                <a:gd name="connsiteY6" fmla="*/ 306920 h 307701"/>
                <a:gd name="connsiteX7" fmla="*/ 139011 w 262126"/>
                <a:gd name="connsiteY7" fmla="*/ 275290 h 307701"/>
                <a:gd name="connsiteX8" fmla="*/ 35602 w 262126"/>
                <a:gd name="connsiteY8" fmla="*/ 261908 h 307701"/>
                <a:gd name="connsiteX9" fmla="*/ 147526 w 262126"/>
                <a:gd name="connsiteY9" fmla="*/ 13729 h 307701"/>
                <a:gd name="connsiteX10" fmla="*/ 181913 w 262126"/>
                <a:gd name="connsiteY10" fmla="*/ 385 h 307701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62126" h="307701">
                  <a:moveTo>
                    <a:pt x="181913" y="385"/>
                  </a:moveTo>
                  <a:cubicBezTo>
                    <a:pt x="188586" y="1411"/>
                    <a:pt x="195885" y="4604"/>
                    <a:pt x="203488" y="11296"/>
                  </a:cubicBezTo>
                  <a:cubicBezTo>
                    <a:pt x="220520" y="25894"/>
                    <a:pt x="257017" y="70907"/>
                    <a:pt x="257017" y="70907"/>
                  </a:cubicBezTo>
                  <a:lnTo>
                    <a:pt x="262126" y="77058"/>
                  </a:lnTo>
                  <a:lnTo>
                    <a:pt x="262126" y="301942"/>
                  </a:lnTo>
                  <a:lnTo>
                    <a:pt x="242590" y="306692"/>
                  </a:lnTo>
                  <a:cubicBezTo>
                    <a:pt x="234891" y="307833"/>
                    <a:pt x="226907" y="308137"/>
                    <a:pt x="219304" y="306920"/>
                  </a:cubicBezTo>
                  <a:cubicBezTo>
                    <a:pt x="170642" y="298405"/>
                    <a:pt x="139011" y="275290"/>
                    <a:pt x="139011" y="275290"/>
                  </a:cubicBezTo>
                  <a:cubicBezTo>
                    <a:pt x="139011" y="275290"/>
                    <a:pt x="91564" y="305704"/>
                    <a:pt x="35602" y="261908"/>
                  </a:cubicBezTo>
                  <a:cubicBezTo>
                    <a:pt x="-33741" y="208379"/>
                    <a:pt x="-4544" y="-9387"/>
                    <a:pt x="147526" y="13729"/>
                  </a:cubicBezTo>
                  <a:cubicBezTo>
                    <a:pt x="147526" y="13729"/>
                    <a:pt x="161897" y="-2695"/>
                    <a:pt x="181913" y="385"/>
                  </a:cubicBezTo>
                  <a:close/>
                </a:path>
              </a:pathLst>
            </a:custGeom>
            <a:solidFill>
              <a:srgbClr val="121F55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43" name="任意多边形: 形状 42" descr="294e74f3-cd6e-46a8-8aff-96e8cca843d0"/>
            <p:cNvSpPr/>
            <p:nvPr/>
          </p:nvSpPr>
          <p:spPr>
            <a:xfrm>
              <a:off x="11977108" y="4447871"/>
              <a:ext cx="121656" cy="72994"/>
            </a:xfrm>
            <a:custGeom>
              <a:gdLst>
                <a:gd name="connsiteX0" fmla="*/ 16610 w 95250"/>
                <a:gd name="connsiteY0" fmla="*/ 52954 h 57150"/>
                <a:gd name="connsiteX1" fmla="*/ 11848 w 95250"/>
                <a:gd name="connsiteY1" fmla="*/ 25332 h 57150"/>
                <a:gd name="connsiteX2" fmla="*/ 51853 w 95250"/>
                <a:gd name="connsiteY2" fmla="*/ 7234 h 57150"/>
                <a:gd name="connsiteX3" fmla="*/ 55663 w 95250"/>
                <a:gd name="connsiteY3" fmla="*/ 7234 h 57150"/>
                <a:gd name="connsiteX4" fmla="*/ 90906 w 95250"/>
                <a:gd name="connsiteY4" fmla="*/ 22474 h 57150"/>
                <a:gd name="connsiteX5" fmla="*/ 16610 w 95250"/>
                <a:gd name="connsiteY5" fmla="*/ 52954 h 5715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5250" h="57150">
                  <a:moveTo>
                    <a:pt x="16610" y="52954"/>
                  </a:moveTo>
                  <a:cubicBezTo>
                    <a:pt x="8990" y="49144"/>
                    <a:pt x="2323" y="36762"/>
                    <a:pt x="11848" y="25332"/>
                  </a:cubicBezTo>
                  <a:cubicBezTo>
                    <a:pt x="21373" y="14854"/>
                    <a:pt x="35660" y="8187"/>
                    <a:pt x="51853" y="7234"/>
                  </a:cubicBezTo>
                  <a:lnTo>
                    <a:pt x="55663" y="7234"/>
                  </a:lnTo>
                  <a:cubicBezTo>
                    <a:pt x="69950" y="6282"/>
                    <a:pt x="82333" y="12949"/>
                    <a:pt x="90906" y="22474"/>
                  </a:cubicBezTo>
                  <a:cubicBezTo>
                    <a:pt x="84238" y="44382"/>
                    <a:pt x="38518" y="61527"/>
                    <a:pt x="16610" y="52954"/>
                  </a:cubicBezTo>
                  <a:close/>
                </a:path>
              </a:pathLst>
            </a:custGeom>
            <a:solidFill>
              <a:srgbClr val="F99AB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4" name="任意多边形: 形状 43" descr="6c39c48e-9019-470c-85ef-5ade0c5c034e"/>
            <p:cNvSpPr/>
            <p:nvPr/>
          </p:nvSpPr>
          <p:spPr>
            <a:xfrm>
              <a:off x="12019613" y="4399323"/>
              <a:ext cx="48663" cy="85159"/>
            </a:xfrm>
            <a:custGeom>
              <a:gdLst>
                <a:gd name="connsiteX0" fmla="*/ 8096 w 38100"/>
                <a:gd name="connsiteY0" fmla="*/ 14764 h 66675"/>
                <a:gd name="connsiteX1" fmla="*/ 8096 w 38100"/>
                <a:gd name="connsiteY1" fmla="*/ 32861 h 66675"/>
                <a:gd name="connsiteX2" fmla="*/ 7144 w 38100"/>
                <a:gd name="connsiteY2" fmla="*/ 66199 h 66675"/>
                <a:gd name="connsiteX3" fmla="*/ 32861 w 38100"/>
                <a:gd name="connsiteY3" fmla="*/ 66199 h 66675"/>
                <a:gd name="connsiteX4" fmla="*/ 33814 w 38100"/>
                <a:gd name="connsiteY4" fmla="*/ 23336 h 66675"/>
                <a:gd name="connsiteX5" fmla="*/ 33814 w 38100"/>
                <a:gd name="connsiteY5" fmla="*/ 7144 h 66675"/>
                <a:gd name="connsiteX6" fmla="*/ 8096 w 38100"/>
                <a:gd name="connsiteY6" fmla="*/ 14764 h 66675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" h="66675">
                  <a:moveTo>
                    <a:pt x="8096" y="14764"/>
                  </a:moveTo>
                  <a:lnTo>
                    <a:pt x="8096" y="32861"/>
                  </a:lnTo>
                  <a:lnTo>
                    <a:pt x="7144" y="66199"/>
                  </a:lnTo>
                  <a:lnTo>
                    <a:pt x="32861" y="66199"/>
                  </a:lnTo>
                  <a:lnTo>
                    <a:pt x="33814" y="23336"/>
                  </a:lnTo>
                  <a:lnTo>
                    <a:pt x="33814" y="7144"/>
                  </a:lnTo>
                  <a:cubicBezTo>
                    <a:pt x="26194" y="12859"/>
                    <a:pt x="16669" y="14764"/>
                    <a:pt x="8096" y="14764"/>
                  </a:cubicBezTo>
                  <a:close/>
                </a:path>
              </a:pathLst>
            </a:custGeom>
            <a:solidFill>
              <a:srgbClr val="F99AB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5" name="任意多边形: 形状 44" descr="133fa5dd-8efe-41d1-8440-e366f9d004ea"/>
            <p:cNvSpPr/>
            <p:nvPr/>
          </p:nvSpPr>
          <p:spPr>
            <a:xfrm>
              <a:off x="12020830" y="4399323"/>
              <a:ext cx="48663" cy="48663"/>
            </a:xfrm>
            <a:custGeom>
              <a:gdLst>
                <a:gd name="connsiteX0" fmla="*/ 7144 w 38100"/>
                <a:gd name="connsiteY0" fmla="*/ 14764 h 38100"/>
                <a:gd name="connsiteX1" fmla="*/ 7144 w 38100"/>
                <a:gd name="connsiteY1" fmla="*/ 32861 h 38100"/>
                <a:gd name="connsiteX2" fmla="*/ 32861 w 38100"/>
                <a:gd name="connsiteY2" fmla="*/ 20479 h 38100"/>
                <a:gd name="connsiteX3" fmla="*/ 32861 w 38100"/>
                <a:gd name="connsiteY3" fmla="*/ 7144 h 38100"/>
                <a:gd name="connsiteX4" fmla="*/ 7144 w 38100"/>
                <a:gd name="connsiteY4" fmla="*/ 14764 h 3810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7144" y="14764"/>
                  </a:moveTo>
                  <a:lnTo>
                    <a:pt x="7144" y="32861"/>
                  </a:lnTo>
                  <a:cubicBezTo>
                    <a:pt x="15716" y="31909"/>
                    <a:pt x="27146" y="27146"/>
                    <a:pt x="32861" y="20479"/>
                  </a:cubicBezTo>
                  <a:lnTo>
                    <a:pt x="32861" y="7144"/>
                  </a:lnTo>
                  <a:cubicBezTo>
                    <a:pt x="25241" y="12859"/>
                    <a:pt x="15716" y="14764"/>
                    <a:pt x="7144" y="14764"/>
                  </a:cubicBezTo>
                  <a:close/>
                </a:path>
              </a:pathLst>
            </a:custGeom>
            <a:solidFill>
              <a:srgbClr val="F99AB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6" name="任意多边形: 形状 45" descr="2ee7fb82-1c36-47f6-8dbd-7fa0867c9a01"/>
            <p:cNvSpPr/>
            <p:nvPr/>
          </p:nvSpPr>
          <p:spPr>
            <a:xfrm>
              <a:off x="11951025" y="4197144"/>
              <a:ext cx="218982" cy="231147"/>
            </a:xfrm>
            <a:custGeom>
              <a:gdLst>
                <a:gd name="connsiteX0" fmla="*/ 47509 w 171450"/>
                <a:gd name="connsiteY0" fmla="*/ 173059 h 180975"/>
                <a:gd name="connsiteX1" fmla="*/ 47509 w 171450"/>
                <a:gd name="connsiteY1" fmla="*/ 173059 h 180975"/>
                <a:gd name="connsiteX2" fmla="*/ 113232 w 171450"/>
                <a:gd name="connsiteY2" fmla="*/ 173059 h 180975"/>
                <a:gd name="connsiteX3" fmla="*/ 146569 w 171450"/>
                <a:gd name="connsiteY3" fmla="*/ 139722 h 180975"/>
                <a:gd name="connsiteX4" fmla="*/ 159905 w 171450"/>
                <a:gd name="connsiteY4" fmla="*/ 114004 h 180975"/>
                <a:gd name="connsiteX5" fmla="*/ 163714 w 171450"/>
                <a:gd name="connsiteY5" fmla="*/ 55902 h 180975"/>
                <a:gd name="connsiteX6" fmla="*/ 127519 w 171450"/>
                <a:gd name="connsiteY6" fmla="*/ 14944 h 180975"/>
                <a:gd name="connsiteX7" fmla="*/ 127519 w 171450"/>
                <a:gd name="connsiteY7" fmla="*/ 14944 h 180975"/>
                <a:gd name="connsiteX8" fmla="*/ 91324 w 171450"/>
                <a:gd name="connsiteY8" fmla="*/ 7324 h 180975"/>
                <a:gd name="connsiteX9" fmla="*/ 28459 w 171450"/>
                <a:gd name="connsiteY9" fmla="*/ 48282 h 180975"/>
                <a:gd name="connsiteX10" fmla="*/ 15124 w 171450"/>
                <a:gd name="connsiteY10" fmla="*/ 73999 h 180975"/>
                <a:gd name="connsiteX11" fmla="*/ 17982 w 171450"/>
                <a:gd name="connsiteY11" fmla="*/ 146389 h 180975"/>
                <a:gd name="connsiteX12" fmla="*/ 47509 w 171450"/>
                <a:gd name="connsiteY12" fmla="*/ 173059 h 180975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1450" h="180975">
                  <a:moveTo>
                    <a:pt x="47509" y="173059"/>
                  </a:moveTo>
                  <a:lnTo>
                    <a:pt x="47509" y="173059"/>
                  </a:lnTo>
                  <a:cubicBezTo>
                    <a:pt x="69417" y="183537"/>
                    <a:pt x="93230" y="183537"/>
                    <a:pt x="113232" y="173059"/>
                  </a:cubicBezTo>
                  <a:cubicBezTo>
                    <a:pt x="127519" y="166392"/>
                    <a:pt x="138949" y="154962"/>
                    <a:pt x="146569" y="139722"/>
                  </a:cubicBezTo>
                  <a:lnTo>
                    <a:pt x="159905" y="114004"/>
                  </a:lnTo>
                  <a:cubicBezTo>
                    <a:pt x="169430" y="94954"/>
                    <a:pt x="170382" y="73999"/>
                    <a:pt x="163714" y="55902"/>
                  </a:cubicBezTo>
                  <a:cubicBezTo>
                    <a:pt x="157047" y="38757"/>
                    <a:pt x="144664" y="23517"/>
                    <a:pt x="127519" y="14944"/>
                  </a:cubicBezTo>
                  <a:lnTo>
                    <a:pt x="127519" y="14944"/>
                  </a:lnTo>
                  <a:cubicBezTo>
                    <a:pt x="116089" y="9229"/>
                    <a:pt x="103707" y="6372"/>
                    <a:pt x="91324" y="7324"/>
                  </a:cubicBezTo>
                  <a:cubicBezTo>
                    <a:pt x="65607" y="8277"/>
                    <a:pt x="40842" y="23517"/>
                    <a:pt x="28459" y="48282"/>
                  </a:cubicBezTo>
                  <a:lnTo>
                    <a:pt x="15124" y="73999"/>
                  </a:lnTo>
                  <a:cubicBezTo>
                    <a:pt x="2742" y="97812"/>
                    <a:pt x="5599" y="125434"/>
                    <a:pt x="17982" y="146389"/>
                  </a:cubicBezTo>
                  <a:cubicBezTo>
                    <a:pt x="24649" y="156867"/>
                    <a:pt x="35127" y="166392"/>
                    <a:pt x="47509" y="173059"/>
                  </a:cubicBezTo>
                  <a:close/>
                </a:path>
              </a:pathLst>
            </a:custGeom>
            <a:solidFill>
              <a:srgbClr val="F99AB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7" name="任意多边形: 形状 46" descr="aed0a94a-88f0-430e-a626-b706ab64d0c0"/>
            <p:cNvSpPr/>
            <p:nvPr/>
          </p:nvSpPr>
          <p:spPr>
            <a:xfrm>
              <a:off x="12034670" y="4173902"/>
              <a:ext cx="170319" cy="279810"/>
            </a:xfrm>
            <a:custGeom>
              <a:gdLst>
                <a:gd name="connsiteX0" fmla="*/ 63935 w 133350"/>
                <a:gd name="connsiteY0" fmla="*/ 115056 h 219075"/>
                <a:gd name="connsiteX1" fmla="*/ 7738 w 133350"/>
                <a:gd name="connsiteY1" fmla="*/ 42666 h 219075"/>
                <a:gd name="connsiteX2" fmla="*/ 101083 w 133350"/>
                <a:gd name="connsiteY2" fmla="*/ 27426 h 219075"/>
                <a:gd name="connsiteX3" fmla="*/ 128705 w 133350"/>
                <a:gd name="connsiteY3" fmla="*/ 135058 h 219075"/>
                <a:gd name="connsiteX4" fmla="*/ 65840 w 133350"/>
                <a:gd name="connsiteY4" fmla="*/ 217926 h 219075"/>
                <a:gd name="connsiteX5" fmla="*/ 67745 w 133350"/>
                <a:gd name="connsiteY5" fmla="*/ 136011 h 219075"/>
                <a:gd name="connsiteX6" fmla="*/ 63935 w 133350"/>
                <a:gd name="connsiteY6" fmla="*/ 115056 h 219075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3350" h="219075">
                  <a:moveTo>
                    <a:pt x="63935" y="115056"/>
                  </a:moveTo>
                  <a:cubicBezTo>
                    <a:pt x="10595" y="123628"/>
                    <a:pt x="4880" y="66478"/>
                    <a:pt x="7738" y="42666"/>
                  </a:cubicBezTo>
                  <a:cubicBezTo>
                    <a:pt x="14405" y="-6864"/>
                    <a:pt x="78223" y="2661"/>
                    <a:pt x="101083" y="27426"/>
                  </a:cubicBezTo>
                  <a:cubicBezTo>
                    <a:pt x="115370" y="42666"/>
                    <a:pt x="140135" y="83623"/>
                    <a:pt x="128705" y="135058"/>
                  </a:cubicBezTo>
                  <a:cubicBezTo>
                    <a:pt x="118228" y="186493"/>
                    <a:pt x="65840" y="217926"/>
                    <a:pt x="65840" y="217926"/>
                  </a:cubicBezTo>
                  <a:cubicBezTo>
                    <a:pt x="8690" y="176016"/>
                    <a:pt x="67745" y="136011"/>
                    <a:pt x="67745" y="136011"/>
                  </a:cubicBezTo>
                  <a:lnTo>
                    <a:pt x="63935" y="115056"/>
                  </a:lnTo>
                  <a:close/>
                </a:path>
              </a:pathLst>
            </a:custGeom>
            <a:solidFill>
              <a:srgbClr val="121F5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8" name="任意多边形: 形状 47" descr="b42038b8-d904-41bb-861e-b8fdbbcef50e"/>
            <p:cNvSpPr/>
            <p:nvPr/>
          </p:nvSpPr>
          <p:spPr>
            <a:xfrm>
              <a:off x="11957770" y="4663520"/>
              <a:ext cx="194650" cy="194650"/>
            </a:xfrm>
            <a:custGeom>
              <a:gdLst>
                <a:gd name="connsiteX0" fmla="*/ 8890 w 152400"/>
                <a:gd name="connsiteY0" fmla="*/ 62230 h 152400"/>
                <a:gd name="connsiteX1" fmla="*/ 62230 w 152400"/>
                <a:gd name="connsiteY1" fmla="*/ 146050 h 152400"/>
                <a:gd name="connsiteX2" fmla="*/ 146050 w 152400"/>
                <a:gd name="connsiteY2" fmla="*/ 92710 h 152400"/>
                <a:gd name="connsiteX3" fmla="*/ 92710 w 152400"/>
                <a:gd name="connsiteY3" fmla="*/ 8890 h 152400"/>
                <a:gd name="connsiteX4" fmla="*/ 8890 w 152400"/>
                <a:gd name="connsiteY4" fmla="*/ 62230 h 15240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8890" y="62230"/>
                  </a:moveTo>
                  <a:cubicBezTo>
                    <a:pt x="318" y="100330"/>
                    <a:pt x="24130" y="137478"/>
                    <a:pt x="62230" y="146050"/>
                  </a:cubicBezTo>
                  <a:cubicBezTo>
                    <a:pt x="100330" y="154623"/>
                    <a:pt x="137478" y="130810"/>
                    <a:pt x="146050" y="92710"/>
                  </a:cubicBezTo>
                  <a:cubicBezTo>
                    <a:pt x="154623" y="54610"/>
                    <a:pt x="130810" y="17463"/>
                    <a:pt x="92710" y="8890"/>
                  </a:cubicBezTo>
                  <a:cubicBezTo>
                    <a:pt x="54610" y="318"/>
                    <a:pt x="17463" y="24130"/>
                    <a:pt x="8890" y="62230"/>
                  </a:cubicBezTo>
                  <a:close/>
                </a:path>
              </a:pathLst>
            </a:custGeom>
            <a:solidFill>
              <a:srgbClr val="F7B75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9" name="任意多边形: 形状 48" descr="e192fd9b-9025-4413-85e3-a4e81c981b6d"/>
            <p:cNvSpPr/>
            <p:nvPr/>
          </p:nvSpPr>
          <p:spPr>
            <a:xfrm>
              <a:off x="11964254" y="4336062"/>
              <a:ext cx="60828" cy="48663"/>
            </a:xfrm>
            <a:custGeom>
              <a:gdLst>
                <a:gd name="connsiteX0" fmla="*/ 42867 w 47625"/>
                <a:gd name="connsiteY0" fmla="*/ 24289 h 38100"/>
                <a:gd name="connsiteX1" fmla="*/ 18102 w 47625"/>
                <a:gd name="connsiteY1" fmla="*/ 30004 h 38100"/>
                <a:gd name="connsiteX2" fmla="*/ 7624 w 47625"/>
                <a:gd name="connsiteY2" fmla="*/ 7144 h 38100"/>
                <a:gd name="connsiteX3" fmla="*/ 42867 w 47625"/>
                <a:gd name="connsiteY3" fmla="*/ 24289 h 3810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625" h="38100">
                  <a:moveTo>
                    <a:pt x="42867" y="24289"/>
                  </a:moveTo>
                  <a:cubicBezTo>
                    <a:pt x="37152" y="31909"/>
                    <a:pt x="26674" y="34766"/>
                    <a:pt x="18102" y="30004"/>
                  </a:cubicBezTo>
                  <a:cubicBezTo>
                    <a:pt x="9530" y="25241"/>
                    <a:pt x="5720" y="15716"/>
                    <a:pt x="7624" y="7144"/>
                  </a:cubicBezTo>
                  <a:lnTo>
                    <a:pt x="42867" y="24289"/>
                  </a:lnTo>
                  <a:close/>
                </a:path>
              </a:pathLst>
            </a:custGeom>
            <a:solidFill>
              <a:srgbClr val="FFFE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0" name="任意多边形: 形状 49" descr="f8fd42d5-ceb2-483d-8a9f-aa9426f2edd7"/>
            <p:cNvSpPr/>
            <p:nvPr/>
          </p:nvSpPr>
          <p:spPr>
            <a:xfrm>
              <a:off x="11893090" y="4706480"/>
              <a:ext cx="279810" cy="243313"/>
            </a:xfrm>
            <a:custGeom>
              <a:gdLst>
                <a:gd name="connsiteX0" fmla="*/ 7144 w 219075"/>
                <a:gd name="connsiteY0" fmla="*/ 64791 h 190500"/>
                <a:gd name="connsiteX1" fmla="*/ 214789 w 219075"/>
                <a:gd name="connsiteY1" fmla="*/ 184806 h 190500"/>
                <a:gd name="connsiteX2" fmla="*/ 190976 w 219075"/>
                <a:gd name="connsiteY2" fmla="*/ 16213 h 190500"/>
                <a:gd name="connsiteX3" fmla="*/ 56674 w 219075"/>
                <a:gd name="connsiteY3" fmla="*/ 27643 h 190500"/>
                <a:gd name="connsiteX4" fmla="*/ 7144 w 219075"/>
                <a:gd name="connsiteY4" fmla="*/ 64791 h 19050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9075" h="190500">
                  <a:moveTo>
                    <a:pt x="7144" y="64791"/>
                  </a:moveTo>
                  <a:cubicBezTo>
                    <a:pt x="100489" y="145753"/>
                    <a:pt x="214789" y="184806"/>
                    <a:pt x="214789" y="184806"/>
                  </a:cubicBezTo>
                  <a:cubicBezTo>
                    <a:pt x="214789" y="184806"/>
                    <a:pt x="234791" y="66696"/>
                    <a:pt x="190976" y="16213"/>
                  </a:cubicBezTo>
                  <a:cubicBezTo>
                    <a:pt x="169069" y="-9504"/>
                    <a:pt x="56674" y="27643"/>
                    <a:pt x="56674" y="27643"/>
                  </a:cubicBezTo>
                  <a:lnTo>
                    <a:pt x="7144" y="64791"/>
                  </a:lnTo>
                  <a:close/>
                </a:path>
              </a:pathLst>
            </a:custGeom>
            <a:solidFill>
              <a:srgbClr val="F7B75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1" name="任意多边形: 形状 50" descr="1a0d1e54-2ff9-4b02-b33f-a88c4ac6c98c"/>
            <p:cNvSpPr/>
            <p:nvPr/>
          </p:nvSpPr>
          <p:spPr>
            <a:xfrm>
              <a:off x="11940497" y="4483709"/>
              <a:ext cx="85159" cy="85159"/>
            </a:xfrm>
            <a:custGeom>
              <a:gdLst>
                <a:gd name="connsiteX0" fmla="*/ 8127 w 66675"/>
                <a:gd name="connsiteY0" fmla="*/ 37278 h 66675"/>
                <a:gd name="connsiteX1" fmla="*/ 30987 w 66675"/>
                <a:gd name="connsiteY1" fmla="*/ 65853 h 66675"/>
                <a:gd name="connsiteX2" fmla="*/ 59562 w 66675"/>
                <a:gd name="connsiteY2" fmla="*/ 42993 h 66675"/>
                <a:gd name="connsiteX3" fmla="*/ 31939 w 66675"/>
                <a:gd name="connsiteY3" fmla="*/ 9655 h 66675"/>
                <a:gd name="connsiteX4" fmla="*/ 8127 w 66675"/>
                <a:gd name="connsiteY4" fmla="*/ 37278 h 66675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8127" y="37278"/>
                  </a:moveTo>
                  <a:cubicBezTo>
                    <a:pt x="3364" y="50612"/>
                    <a:pt x="16699" y="63948"/>
                    <a:pt x="30987" y="65853"/>
                  </a:cubicBezTo>
                  <a:cubicBezTo>
                    <a:pt x="45274" y="67758"/>
                    <a:pt x="57657" y="57280"/>
                    <a:pt x="59562" y="42993"/>
                  </a:cubicBezTo>
                  <a:cubicBezTo>
                    <a:pt x="61467" y="28705"/>
                    <a:pt x="40512" y="-1775"/>
                    <a:pt x="31939" y="9655"/>
                  </a:cubicBezTo>
                  <a:cubicBezTo>
                    <a:pt x="24320" y="21085"/>
                    <a:pt x="12889" y="25848"/>
                    <a:pt x="8127" y="37278"/>
                  </a:cubicBezTo>
                  <a:close/>
                </a:path>
              </a:pathLst>
            </a:custGeom>
            <a:solidFill>
              <a:srgbClr val="F7B75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2" name="任意多边形: 形状 51" descr="6e84b9ca-70f0-40e7-b904-6ae26d65da59"/>
            <p:cNvSpPr/>
            <p:nvPr/>
          </p:nvSpPr>
          <p:spPr>
            <a:xfrm>
              <a:off x="11957569" y="4468430"/>
              <a:ext cx="182485" cy="291975"/>
            </a:xfrm>
            <a:custGeom>
              <a:gdLst>
                <a:gd name="connsiteX0" fmla="*/ 106204 w 142875"/>
                <a:gd name="connsiteY0" fmla="*/ 7330 h 228600"/>
                <a:gd name="connsiteX1" fmla="*/ 116681 w 142875"/>
                <a:gd name="connsiteY1" fmla="*/ 33047 h 228600"/>
                <a:gd name="connsiteX2" fmla="*/ 142399 w 142875"/>
                <a:gd name="connsiteY2" fmla="*/ 201640 h 228600"/>
                <a:gd name="connsiteX3" fmla="*/ 7144 w 142875"/>
                <a:gd name="connsiteY3" fmla="*/ 223547 h 228600"/>
                <a:gd name="connsiteX4" fmla="*/ 10954 w 142875"/>
                <a:gd name="connsiteY4" fmla="*/ 53050 h 228600"/>
                <a:gd name="connsiteX5" fmla="*/ 28099 w 142875"/>
                <a:gd name="connsiteY5" fmla="*/ 9235 h 228600"/>
                <a:gd name="connsiteX6" fmla="*/ 106204 w 142875"/>
                <a:gd name="connsiteY6" fmla="*/ 7330 h 22860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2875" h="228600">
                  <a:moveTo>
                    <a:pt x="106204" y="7330"/>
                  </a:moveTo>
                  <a:cubicBezTo>
                    <a:pt x="111919" y="13997"/>
                    <a:pt x="115729" y="23522"/>
                    <a:pt x="116681" y="33047"/>
                  </a:cubicBezTo>
                  <a:cubicBezTo>
                    <a:pt x="116681" y="33047"/>
                    <a:pt x="110014" y="148300"/>
                    <a:pt x="142399" y="201640"/>
                  </a:cubicBezTo>
                  <a:cubicBezTo>
                    <a:pt x="155734" y="224500"/>
                    <a:pt x="7144" y="223547"/>
                    <a:pt x="7144" y="223547"/>
                  </a:cubicBezTo>
                  <a:lnTo>
                    <a:pt x="10954" y="53050"/>
                  </a:lnTo>
                  <a:cubicBezTo>
                    <a:pt x="10001" y="35905"/>
                    <a:pt x="16669" y="20665"/>
                    <a:pt x="28099" y="9235"/>
                  </a:cubicBezTo>
                  <a:cubicBezTo>
                    <a:pt x="28099" y="35905"/>
                    <a:pt x="80486" y="4472"/>
                    <a:pt x="106204" y="7330"/>
                  </a:cubicBezTo>
                  <a:close/>
                </a:path>
              </a:pathLst>
            </a:custGeom>
            <a:solidFill>
              <a:srgbClr val="F7B75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3" name="任意多边形: 形状 52" descr="74b47dec-330e-4716-9f7e-d15b7925e237"/>
            <p:cNvSpPr/>
            <p:nvPr/>
          </p:nvSpPr>
          <p:spPr>
            <a:xfrm>
              <a:off x="11668026" y="4208323"/>
              <a:ext cx="401466" cy="328472"/>
            </a:xfrm>
            <a:custGeom>
              <a:gdLst>
                <a:gd name="connsiteX0" fmla="*/ 310039 w 314325"/>
                <a:gd name="connsiteY0" fmla="*/ 252889 h 257175"/>
                <a:gd name="connsiteX1" fmla="*/ 7144 w 314325"/>
                <a:gd name="connsiteY1" fmla="*/ 25241 h 257175"/>
                <a:gd name="connsiteX2" fmla="*/ 47149 w 314325"/>
                <a:gd name="connsiteY2" fmla="*/ 7144 h 257175"/>
                <a:gd name="connsiteX3" fmla="*/ 311944 w 314325"/>
                <a:gd name="connsiteY3" fmla="*/ 209074 h 257175"/>
                <a:gd name="connsiteX4" fmla="*/ 313849 w 314325"/>
                <a:gd name="connsiteY4" fmla="*/ 252889 h 257175"/>
                <a:gd name="connsiteX5" fmla="*/ 310039 w 314325"/>
                <a:gd name="connsiteY5" fmla="*/ 252889 h 257175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4325" h="257175">
                  <a:moveTo>
                    <a:pt x="310039" y="252889"/>
                  </a:moveTo>
                  <a:cubicBezTo>
                    <a:pt x="283369" y="252889"/>
                    <a:pt x="105251" y="244316"/>
                    <a:pt x="7144" y="25241"/>
                  </a:cubicBezTo>
                  <a:lnTo>
                    <a:pt x="47149" y="7144"/>
                  </a:lnTo>
                  <a:cubicBezTo>
                    <a:pt x="139541" y="211931"/>
                    <a:pt x="305276" y="209074"/>
                    <a:pt x="311944" y="209074"/>
                  </a:cubicBezTo>
                  <a:lnTo>
                    <a:pt x="313849" y="252889"/>
                  </a:lnTo>
                  <a:cubicBezTo>
                    <a:pt x="312896" y="252889"/>
                    <a:pt x="311944" y="252889"/>
                    <a:pt x="310039" y="252889"/>
                  </a:cubicBezTo>
                  <a:close/>
                </a:path>
              </a:pathLst>
            </a:custGeom>
            <a:solidFill>
              <a:srgbClr val="F7B75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4" name="任意多边形: 形状 53" descr="3d4d0620-127f-4f17-8e2a-43dcd13d477b"/>
            <p:cNvSpPr/>
            <p:nvPr/>
          </p:nvSpPr>
          <p:spPr>
            <a:xfrm>
              <a:off x="11646128" y="4156295"/>
              <a:ext cx="109491" cy="109491"/>
            </a:xfrm>
            <a:custGeom>
              <a:gdLst>
                <a:gd name="connsiteX0" fmla="*/ 63341 w 85725"/>
                <a:gd name="connsiteY0" fmla="*/ 12636 h 85725"/>
                <a:gd name="connsiteX1" fmla="*/ 37624 w 85725"/>
                <a:gd name="connsiteY1" fmla="*/ 7874 h 85725"/>
                <a:gd name="connsiteX2" fmla="*/ 7144 w 85725"/>
                <a:gd name="connsiteY2" fmla="*/ 56451 h 85725"/>
                <a:gd name="connsiteX3" fmla="*/ 23336 w 85725"/>
                <a:gd name="connsiteY3" fmla="*/ 76454 h 85725"/>
                <a:gd name="connsiteX4" fmla="*/ 74771 w 85725"/>
                <a:gd name="connsiteY4" fmla="*/ 64071 h 85725"/>
                <a:gd name="connsiteX5" fmla="*/ 63341 w 85725"/>
                <a:gd name="connsiteY5" fmla="*/ 12636 h 85725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5725" h="85725">
                  <a:moveTo>
                    <a:pt x="63341" y="12636"/>
                  </a:moveTo>
                  <a:cubicBezTo>
                    <a:pt x="55721" y="7874"/>
                    <a:pt x="46196" y="5969"/>
                    <a:pt x="37624" y="7874"/>
                  </a:cubicBezTo>
                  <a:lnTo>
                    <a:pt x="7144" y="56451"/>
                  </a:lnTo>
                  <a:cubicBezTo>
                    <a:pt x="10001" y="65024"/>
                    <a:pt x="15716" y="71691"/>
                    <a:pt x="23336" y="76454"/>
                  </a:cubicBezTo>
                  <a:cubicBezTo>
                    <a:pt x="41434" y="86931"/>
                    <a:pt x="64294" y="82169"/>
                    <a:pt x="74771" y="64071"/>
                  </a:cubicBezTo>
                  <a:cubicBezTo>
                    <a:pt x="86201" y="46926"/>
                    <a:pt x="80486" y="24066"/>
                    <a:pt x="63341" y="12636"/>
                  </a:cubicBezTo>
                  <a:close/>
                </a:path>
              </a:pathLst>
            </a:custGeom>
            <a:solidFill>
              <a:srgbClr val="F99AB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5" name="任意多边形: 形状 54" descr="27e31634-e8d5-4a07-aef2-2efa123731de"/>
            <p:cNvSpPr/>
            <p:nvPr/>
          </p:nvSpPr>
          <p:spPr>
            <a:xfrm>
              <a:off x="11915740" y="4981593"/>
              <a:ext cx="85159" cy="85159"/>
            </a:xfrm>
            <a:custGeom>
              <a:gdLst>
                <a:gd name="connsiteX0" fmla="*/ 8460 w 66675"/>
                <a:gd name="connsiteY0" fmla="*/ 43703 h 66675"/>
                <a:gd name="connsiteX1" fmla="*/ 43703 w 66675"/>
                <a:gd name="connsiteY1" fmla="*/ 62753 h 66675"/>
                <a:gd name="connsiteX2" fmla="*/ 62753 w 66675"/>
                <a:gd name="connsiteY2" fmla="*/ 27510 h 66675"/>
                <a:gd name="connsiteX3" fmla="*/ 27510 w 66675"/>
                <a:gd name="connsiteY3" fmla="*/ 8460 h 66675"/>
                <a:gd name="connsiteX4" fmla="*/ 8460 w 66675"/>
                <a:gd name="connsiteY4" fmla="*/ 43703 h 66675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8460" y="43703"/>
                  </a:moveTo>
                  <a:cubicBezTo>
                    <a:pt x="13223" y="58943"/>
                    <a:pt x="28463" y="67515"/>
                    <a:pt x="43703" y="62753"/>
                  </a:cubicBezTo>
                  <a:cubicBezTo>
                    <a:pt x="58943" y="57990"/>
                    <a:pt x="67515" y="42750"/>
                    <a:pt x="62753" y="27510"/>
                  </a:cubicBezTo>
                  <a:cubicBezTo>
                    <a:pt x="57990" y="12270"/>
                    <a:pt x="42750" y="3698"/>
                    <a:pt x="27510" y="8460"/>
                  </a:cubicBezTo>
                  <a:cubicBezTo>
                    <a:pt x="12270" y="13223"/>
                    <a:pt x="3698" y="28463"/>
                    <a:pt x="8460" y="43703"/>
                  </a:cubicBezTo>
                  <a:close/>
                </a:path>
              </a:pathLst>
            </a:custGeom>
            <a:solidFill>
              <a:srgbClr val="121F5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6" name="任意多边形: 形状 55" descr="4bfa2b39-0b96-4daa-8802-d741f89d96bc"/>
            <p:cNvSpPr/>
            <p:nvPr/>
          </p:nvSpPr>
          <p:spPr>
            <a:xfrm>
              <a:off x="11810671" y="4985339"/>
              <a:ext cx="182485" cy="121656"/>
            </a:xfrm>
            <a:custGeom>
              <a:gdLst>
                <a:gd name="connsiteX0" fmla="*/ 22144 w 142875"/>
                <a:gd name="connsiteY0" fmla="*/ 91252 h 95250"/>
                <a:gd name="connsiteX1" fmla="*/ 125966 w 142875"/>
                <a:gd name="connsiteY1" fmla="*/ 60772 h 95250"/>
                <a:gd name="connsiteX2" fmla="*/ 140254 w 142875"/>
                <a:gd name="connsiteY2" fmla="*/ 35055 h 95250"/>
                <a:gd name="connsiteX3" fmla="*/ 140254 w 142875"/>
                <a:gd name="connsiteY3" fmla="*/ 35055 h 95250"/>
                <a:gd name="connsiteX4" fmla="*/ 105011 w 142875"/>
                <a:gd name="connsiteY4" fmla="*/ 7432 h 95250"/>
                <a:gd name="connsiteX5" fmla="*/ 13571 w 142875"/>
                <a:gd name="connsiteY5" fmla="*/ 66487 h 95250"/>
                <a:gd name="connsiteX6" fmla="*/ 18333 w 142875"/>
                <a:gd name="connsiteY6" fmla="*/ 91252 h 95250"/>
                <a:gd name="connsiteX7" fmla="*/ 22144 w 142875"/>
                <a:gd name="connsiteY7" fmla="*/ 91252 h 9525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2875" h="95250">
                  <a:moveTo>
                    <a:pt x="22144" y="91252"/>
                  </a:moveTo>
                  <a:lnTo>
                    <a:pt x="125966" y="60772"/>
                  </a:lnTo>
                  <a:cubicBezTo>
                    <a:pt x="137396" y="57914"/>
                    <a:pt x="143111" y="45532"/>
                    <a:pt x="140254" y="35055"/>
                  </a:cubicBezTo>
                  <a:lnTo>
                    <a:pt x="140254" y="35055"/>
                  </a:lnTo>
                  <a:cubicBezTo>
                    <a:pt x="137396" y="23625"/>
                    <a:pt x="115488" y="4575"/>
                    <a:pt x="105011" y="7432"/>
                  </a:cubicBezTo>
                  <a:lnTo>
                    <a:pt x="13571" y="66487"/>
                  </a:lnTo>
                  <a:cubicBezTo>
                    <a:pt x="3094" y="73155"/>
                    <a:pt x="5951" y="89347"/>
                    <a:pt x="18333" y="91252"/>
                  </a:cubicBezTo>
                  <a:cubicBezTo>
                    <a:pt x="18333" y="92205"/>
                    <a:pt x="20238" y="92205"/>
                    <a:pt x="22144" y="91252"/>
                  </a:cubicBezTo>
                  <a:close/>
                </a:path>
              </a:pathLst>
            </a:custGeom>
            <a:solidFill>
              <a:srgbClr val="121F5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7" name="任意多边形: 形状 56" descr="d7b914a3-769d-4d49-a938-c440e604e84c"/>
            <p:cNvSpPr/>
            <p:nvPr/>
          </p:nvSpPr>
          <p:spPr>
            <a:xfrm>
              <a:off x="12148174" y="5192831"/>
              <a:ext cx="85159" cy="85159"/>
            </a:xfrm>
            <a:custGeom>
              <a:gdLst>
                <a:gd name="connsiteX0" fmla="*/ 13168 w 66675"/>
                <a:gd name="connsiteY0" fmla="*/ 53576 h 66675"/>
                <a:gd name="connsiteX1" fmla="*/ 53173 w 66675"/>
                <a:gd name="connsiteY1" fmla="*/ 58338 h 66675"/>
                <a:gd name="connsiteX2" fmla="*/ 57935 w 66675"/>
                <a:gd name="connsiteY2" fmla="*/ 18333 h 66675"/>
                <a:gd name="connsiteX3" fmla="*/ 17930 w 66675"/>
                <a:gd name="connsiteY3" fmla="*/ 13571 h 66675"/>
                <a:gd name="connsiteX4" fmla="*/ 13168 w 66675"/>
                <a:gd name="connsiteY4" fmla="*/ 53576 h 66675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13168" y="53576"/>
                  </a:moveTo>
                  <a:cubicBezTo>
                    <a:pt x="22693" y="65959"/>
                    <a:pt x="40790" y="68816"/>
                    <a:pt x="53173" y="58338"/>
                  </a:cubicBezTo>
                  <a:cubicBezTo>
                    <a:pt x="65555" y="48813"/>
                    <a:pt x="68412" y="30716"/>
                    <a:pt x="57935" y="18333"/>
                  </a:cubicBezTo>
                  <a:cubicBezTo>
                    <a:pt x="48410" y="5951"/>
                    <a:pt x="30312" y="3093"/>
                    <a:pt x="17930" y="13571"/>
                  </a:cubicBezTo>
                  <a:cubicBezTo>
                    <a:pt x="5548" y="23096"/>
                    <a:pt x="3643" y="41193"/>
                    <a:pt x="13168" y="53576"/>
                  </a:cubicBezTo>
                  <a:close/>
                </a:path>
              </a:pathLst>
            </a:custGeom>
            <a:solidFill>
              <a:srgbClr val="121F5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8" name="任意多边形: 形状 57" descr="3275f157-b9fb-451c-8022-f6e8d01d460c"/>
            <p:cNvSpPr/>
            <p:nvPr/>
          </p:nvSpPr>
          <p:spPr>
            <a:xfrm>
              <a:off x="12072419" y="5201494"/>
              <a:ext cx="158153" cy="158153"/>
            </a:xfrm>
            <a:custGeom>
              <a:gdLst>
                <a:gd name="connsiteX0" fmla="*/ 26760 w 123825"/>
                <a:gd name="connsiteY0" fmla="*/ 118230 h 123825"/>
                <a:gd name="connsiteX1" fmla="*/ 112485 w 123825"/>
                <a:gd name="connsiteY1" fmla="*/ 51555 h 123825"/>
                <a:gd name="connsiteX2" fmla="*/ 116295 w 123825"/>
                <a:gd name="connsiteY2" fmla="*/ 22027 h 123825"/>
                <a:gd name="connsiteX3" fmla="*/ 116295 w 123825"/>
                <a:gd name="connsiteY3" fmla="*/ 22027 h 123825"/>
                <a:gd name="connsiteX4" fmla="*/ 73433 w 123825"/>
                <a:gd name="connsiteY4" fmla="*/ 9645 h 123825"/>
                <a:gd name="connsiteX5" fmla="*/ 9615 w 123825"/>
                <a:gd name="connsiteY5" fmla="*/ 98227 h 123825"/>
                <a:gd name="connsiteX6" fmla="*/ 22950 w 123825"/>
                <a:gd name="connsiteY6" fmla="*/ 120135 h 123825"/>
                <a:gd name="connsiteX7" fmla="*/ 26760 w 123825"/>
                <a:gd name="connsiteY7" fmla="*/ 118230 h 123825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3825" h="123825">
                  <a:moveTo>
                    <a:pt x="26760" y="118230"/>
                  </a:moveTo>
                  <a:lnTo>
                    <a:pt x="112485" y="51555"/>
                  </a:lnTo>
                  <a:cubicBezTo>
                    <a:pt x="122010" y="44887"/>
                    <a:pt x="122963" y="31552"/>
                    <a:pt x="116295" y="22027"/>
                  </a:cubicBezTo>
                  <a:lnTo>
                    <a:pt x="116295" y="22027"/>
                  </a:lnTo>
                  <a:cubicBezTo>
                    <a:pt x="109628" y="13455"/>
                    <a:pt x="82005" y="2025"/>
                    <a:pt x="73433" y="9645"/>
                  </a:cubicBezTo>
                  <a:lnTo>
                    <a:pt x="9615" y="98227"/>
                  </a:lnTo>
                  <a:cubicBezTo>
                    <a:pt x="2948" y="107752"/>
                    <a:pt x="10568" y="122040"/>
                    <a:pt x="22950" y="120135"/>
                  </a:cubicBezTo>
                  <a:cubicBezTo>
                    <a:pt x="22950" y="120135"/>
                    <a:pt x="24855" y="119182"/>
                    <a:pt x="26760" y="118230"/>
                  </a:cubicBezTo>
                  <a:close/>
                </a:path>
              </a:pathLst>
            </a:custGeom>
            <a:solidFill>
              <a:srgbClr val="121F5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9" name="任意多边形: 形状 58" descr="44849fbf-935c-4261-9766-a6da9e2ef509"/>
            <p:cNvSpPr/>
            <p:nvPr/>
          </p:nvSpPr>
          <p:spPr>
            <a:xfrm>
              <a:off x="11970950" y="4698598"/>
              <a:ext cx="158153" cy="36497"/>
            </a:xfrm>
            <a:custGeom>
              <a:gdLst>
                <a:gd name="connsiteX0" fmla="*/ 43339 w 123825"/>
                <a:gd name="connsiteY0" fmla="*/ 30004 h 28575"/>
                <a:gd name="connsiteX1" fmla="*/ 7144 w 123825"/>
                <a:gd name="connsiteY1" fmla="*/ 26194 h 28575"/>
                <a:gd name="connsiteX2" fmla="*/ 8096 w 123825"/>
                <a:gd name="connsiteY2" fmla="*/ 20479 h 28575"/>
                <a:gd name="connsiteX3" fmla="*/ 114776 w 123825"/>
                <a:gd name="connsiteY3" fmla="*/ 7144 h 28575"/>
                <a:gd name="connsiteX4" fmla="*/ 117634 w 123825"/>
                <a:gd name="connsiteY4" fmla="*/ 12859 h 28575"/>
                <a:gd name="connsiteX5" fmla="*/ 43339 w 123825"/>
                <a:gd name="connsiteY5" fmla="*/ 30004 h 28575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3825" h="28575">
                  <a:moveTo>
                    <a:pt x="43339" y="30004"/>
                  </a:moveTo>
                  <a:cubicBezTo>
                    <a:pt x="31909" y="30004"/>
                    <a:pt x="19526" y="29051"/>
                    <a:pt x="7144" y="26194"/>
                  </a:cubicBezTo>
                  <a:lnTo>
                    <a:pt x="8096" y="20479"/>
                  </a:lnTo>
                  <a:cubicBezTo>
                    <a:pt x="68104" y="33814"/>
                    <a:pt x="114776" y="8096"/>
                    <a:pt x="114776" y="7144"/>
                  </a:cubicBezTo>
                  <a:lnTo>
                    <a:pt x="117634" y="12859"/>
                  </a:lnTo>
                  <a:cubicBezTo>
                    <a:pt x="116681" y="13811"/>
                    <a:pt x="87154" y="30004"/>
                    <a:pt x="43339" y="30004"/>
                  </a:cubicBezTo>
                  <a:close/>
                </a:path>
              </a:pathLst>
            </a:custGeom>
            <a:solidFill>
              <a:srgbClr val="F7A93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0" name="任意多边形: 形状 59" descr="533c950e-5e53-4fd8-a9d6-2e5c7a6453c2"/>
            <p:cNvSpPr/>
            <p:nvPr/>
          </p:nvSpPr>
          <p:spPr>
            <a:xfrm>
              <a:off x="11501559" y="3574858"/>
              <a:ext cx="279810" cy="279810"/>
            </a:xfrm>
            <a:custGeom>
              <a:gdLst>
                <a:gd name="connsiteX0" fmla="*/ 68898 w 219075"/>
                <a:gd name="connsiteY0" fmla="*/ 201168 h 219075"/>
                <a:gd name="connsiteX1" fmla="*/ 85090 w 219075"/>
                <a:gd name="connsiteY1" fmla="*/ 184976 h 219075"/>
                <a:gd name="connsiteX2" fmla="*/ 111761 w 219075"/>
                <a:gd name="connsiteY2" fmla="*/ 211646 h 219075"/>
                <a:gd name="connsiteX3" fmla="*/ 129858 w 219075"/>
                <a:gd name="connsiteY3" fmla="*/ 216408 h 219075"/>
                <a:gd name="connsiteX4" fmla="*/ 153671 w 219075"/>
                <a:gd name="connsiteY4" fmla="*/ 192596 h 219075"/>
                <a:gd name="connsiteX5" fmla="*/ 135573 w 219075"/>
                <a:gd name="connsiteY5" fmla="*/ 174498 h 219075"/>
                <a:gd name="connsiteX6" fmla="*/ 136525 w 219075"/>
                <a:gd name="connsiteY6" fmla="*/ 160211 h 219075"/>
                <a:gd name="connsiteX7" fmla="*/ 162243 w 219075"/>
                <a:gd name="connsiteY7" fmla="*/ 134493 h 219075"/>
                <a:gd name="connsiteX8" fmla="*/ 176530 w 219075"/>
                <a:gd name="connsiteY8" fmla="*/ 132588 h 219075"/>
                <a:gd name="connsiteX9" fmla="*/ 194628 w 219075"/>
                <a:gd name="connsiteY9" fmla="*/ 150686 h 219075"/>
                <a:gd name="connsiteX10" fmla="*/ 214630 w 219075"/>
                <a:gd name="connsiteY10" fmla="*/ 130683 h 219075"/>
                <a:gd name="connsiteX11" fmla="*/ 212725 w 219075"/>
                <a:gd name="connsiteY11" fmla="*/ 108776 h 219075"/>
                <a:gd name="connsiteX12" fmla="*/ 186055 w 219075"/>
                <a:gd name="connsiteY12" fmla="*/ 82106 h 219075"/>
                <a:gd name="connsiteX13" fmla="*/ 198438 w 219075"/>
                <a:gd name="connsiteY13" fmla="*/ 69723 h 219075"/>
                <a:gd name="connsiteX14" fmla="*/ 198438 w 219075"/>
                <a:gd name="connsiteY14" fmla="*/ 51626 h 219075"/>
                <a:gd name="connsiteX15" fmla="*/ 168911 w 219075"/>
                <a:gd name="connsiteY15" fmla="*/ 22098 h 219075"/>
                <a:gd name="connsiteX16" fmla="*/ 150813 w 219075"/>
                <a:gd name="connsiteY16" fmla="*/ 22098 h 219075"/>
                <a:gd name="connsiteX17" fmla="*/ 138430 w 219075"/>
                <a:gd name="connsiteY17" fmla="*/ 34481 h 219075"/>
                <a:gd name="connsiteX18" fmla="*/ 114618 w 219075"/>
                <a:gd name="connsiteY18" fmla="*/ 10668 h 219075"/>
                <a:gd name="connsiteX19" fmla="*/ 95568 w 219075"/>
                <a:gd name="connsiteY19" fmla="*/ 11621 h 219075"/>
                <a:gd name="connsiteX20" fmla="*/ 75565 w 219075"/>
                <a:gd name="connsiteY20" fmla="*/ 31623 h 219075"/>
                <a:gd name="connsiteX21" fmla="*/ 87948 w 219075"/>
                <a:gd name="connsiteY21" fmla="*/ 44006 h 219075"/>
                <a:gd name="connsiteX22" fmla="*/ 91758 w 219075"/>
                <a:gd name="connsiteY22" fmla="*/ 64008 h 219075"/>
                <a:gd name="connsiteX23" fmla="*/ 66040 w 219075"/>
                <a:gd name="connsiteY23" fmla="*/ 89726 h 219075"/>
                <a:gd name="connsiteX24" fmla="*/ 46038 w 219075"/>
                <a:gd name="connsiteY24" fmla="*/ 84963 h 219075"/>
                <a:gd name="connsiteX25" fmla="*/ 33655 w 219075"/>
                <a:gd name="connsiteY25" fmla="*/ 72581 h 219075"/>
                <a:gd name="connsiteX26" fmla="*/ 9843 w 219075"/>
                <a:gd name="connsiteY26" fmla="*/ 96393 h 219075"/>
                <a:gd name="connsiteX27" fmla="*/ 12700 w 219075"/>
                <a:gd name="connsiteY27" fmla="*/ 112586 h 219075"/>
                <a:gd name="connsiteX28" fmla="*/ 36513 w 219075"/>
                <a:gd name="connsiteY28" fmla="*/ 136398 h 219075"/>
                <a:gd name="connsiteX29" fmla="*/ 20321 w 219075"/>
                <a:gd name="connsiteY29" fmla="*/ 152591 h 219075"/>
                <a:gd name="connsiteX30" fmla="*/ 20321 w 219075"/>
                <a:gd name="connsiteY30" fmla="*/ 169736 h 219075"/>
                <a:gd name="connsiteX31" fmla="*/ 49848 w 219075"/>
                <a:gd name="connsiteY31" fmla="*/ 199263 h 219075"/>
                <a:gd name="connsiteX32" fmla="*/ 68898 w 219075"/>
                <a:gd name="connsiteY32" fmla="*/ 201168 h 219075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19075" h="219075">
                  <a:moveTo>
                    <a:pt x="68898" y="201168"/>
                  </a:moveTo>
                  <a:lnTo>
                    <a:pt x="85090" y="184976"/>
                  </a:lnTo>
                  <a:lnTo>
                    <a:pt x="111761" y="211646"/>
                  </a:lnTo>
                  <a:cubicBezTo>
                    <a:pt x="117475" y="217361"/>
                    <a:pt x="125096" y="221171"/>
                    <a:pt x="129858" y="216408"/>
                  </a:cubicBezTo>
                  <a:lnTo>
                    <a:pt x="153671" y="192596"/>
                  </a:lnTo>
                  <a:lnTo>
                    <a:pt x="135573" y="174498"/>
                  </a:lnTo>
                  <a:cubicBezTo>
                    <a:pt x="129858" y="168783"/>
                    <a:pt x="131763" y="164973"/>
                    <a:pt x="136525" y="160211"/>
                  </a:cubicBezTo>
                  <a:lnTo>
                    <a:pt x="162243" y="134493"/>
                  </a:lnTo>
                  <a:cubicBezTo>
                    <a:pt x="167005" y="129731"/>
                    <a:pt x="171768" y="127826"/>
                    <a:pt x="176530" y="132588"/>
                  </a:cubicBezTo>
                  <a:lnTo>
                    <a:pt x="194628" y="150686"/>
                  </a:lnTo>
                  <a:lnTo>
                    <a:pt x="214630" y="130683"/>
                  </a:lnTo>
                  <a:cubicBezTo>
                    <a:pt x="219393" y="125921"/>
                    <a:pt x="218440" y="114491"/>
                    <a:pt x="212725" y="108776"/>
                  </a:cubicBezTo>
                  <a:lnTo>
                    <a:pt x="186055" y="82106"/>
                  </a:lnTo>
                  <a:lnTo>
                    <a:pt x="198438" y="69723"/>
                  </a:lnTo>
                  <a:cubicBezTo>
                    <a:pt x="203200" y="64961"/>
                    <a:pt x="204153" y="57341"/>
                    <a:pt x="198438" y="51626"/>
                  </a:cubicBezTo>
                  <a:lnTo>
                    <a:pt x="168911" y="22098"/>
                  </a:lnTo>
                  <a:cubicBezTo>
                    <a:pt x="163196" y="16383"/>
                    <a:pt x="155575" y="17336"/>
                    <a:pt x="150813" y="22098"/>
                  </a:cubicBezTo>
                  <a:lnTo>
                    <a:pt x="138430" y="34481"/>
                  </a:lnTo>
                  <a:lnTo>
                    <a:pt x="114618" y="10668"/>
                  </a:lnTo>
                  <a:cubicBezTo>
                    <a:pt x="108903" y="4953"/>
                    <a:pt x="100330" y="6858"/>
                    <a:pt x="95568" y="11621"/>
                  </a:cubicBezTo>
                  <a:lnTo>
                    <a:pt x="75565" y="31623"/>
                  </a:lnTo>
                  <a:lnTo>
                    <a:pt x="87948" y="44006"/>
                  </a:lnTo>
                  <a:cubicBezTo>
                    <a:pt x="93663" y="49721"/>
                    <a:pt x="96521" y="59246"/>
                    <a:pt x="91758" y="64008"/>
                  </a:cubicBezTo>
                  <a:lnTo>
                    <a:pt x="66040" y="89726"/>
                  </a:lnTo>
                  <a:cubicBezTo>
                    <a:pt x="61278" y="94488"/>
                    <a:pt x="51753" y="90678"/>
                    <a:pt x="46038" y="84963"/>
                  </a:cubicBezTo>
                  <a:lnTo>
                    <a:pt x="33655" y="72581"/>
                  </a:lnTo>
                  <a:lnTo>
                    <a:pt x="9843" y="96393"/>
                  </a:lnTo>
                  <a:cubicBezTo>
                    <a:pt x="5080" y="101156"/>
                    <a:pt x="6986" y="106871"/>
                    <a:pt x="12700" y="112586"/>
                  </a:cubicBezTo>
                  <a:lnTo>
                    <a:pt x="36513" y="136398"/>
                  </a:lnTo>
                  <a:lnTo>
                    <a:pt x="20321" y="152591"/>
                  </a:lnTo>
                  <a:cubicBezTo>
                    <a:pt x="15558" y="157353"/>
                    <a:pt x="15558" y="164973"/>
                    <a:pt x="20321" y="169736"/>
                  </a:cubicBezTo>
                  <a:lnTo>
                    <a:pt x="49848" y="199263"/>
                  </a:lnTo>
                  <a:cubicBezTo>
                    <a:pt x="56515" y="205931"/>
                    <a:pt x="64136" y="205931"/>
                    <a:pt x="68898" y="201168"/>
                  </a:cubicBezTo>
                  <a:close/>
                </a:path>
              </a:pathLst>
            </a:custGeom>
            <a:solidFill>
              <a:srgbClr val="8EDE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1" name="任意多边形: 形状 60" descr="7a3bbe23-46db-4345-9220-860fba1f1415"/>
            <p:cNvSpPr/>
            <p:nvPr/>
          </p:nvSpPr>
          <p:spPr>
            <a:xfrm>
              <a:off x="11317494" y="3386820"/>
              <a:ext cx="279810" cy="279810"/>
            </a:xfrm>
            <a:custGeom>
              <a:gdLst>
                <a:gd name="connsiteX0" fmla="*/ 198724 w 219075"/>
                <a:gd name="connsiteY0" fmla="*/ 158843 h 219075"/>
                <a:gd name="connsiteX1" fmla="*/ 182531 w 219075"/>
                <a:gd name="connsiteY1" fmla="*/ 142651 h 219075"/>
                <a:gd name="connsiteX2" fmla="*/ 210153 w 219075"/>
                <a:gd name="connsiteY2" fmla="*/ 115028 h 219075"/>
                <a:gd name="connsiteX3" fmla="*/ 216821 w 219075"/>
                <a:gd name="connsiteY3" fmla="*/ 95026 h 219075"/>
                <a:gd name="connsiteX4" fmla="*/ 192056 w 219075"/>
                <a:gd name="connsiteY4" fmla="*/ 70261 h 219075"/>
                <a:gd name="connsiteX5" fmla="*/ 172053 w 219075"/>
                <a:gd name="connsiteY5" fmla="*/ 90263 h 219075"/>
                <a:gd name="connsiteX6" fmla="*/ 160624 w 219075"/>
                <a:gd name="connsiteY6" fmla="*/ 89311 h 219075"/>
                <a:gd name="connsiteX7" fmla="*/ 134906 w 219075"/>
                <a:gd name="connsiteY7" fmla="*/ 63593 h 219075"/>
                <a:gd name="connsiteX8" fmla="*/ 131096 w 219075"/>
                <a:gd name="connsiteY8" fmla="*/ 49306 h 219075"/>
                <a:gd name="connsiteX9" fmla="*/ 151099 w 219075"/>
                <a:gd name="connsiteY9" fmla="*/ 29303 h 219075"/>
                <a:gd name="connsiteX10" fmla="*/ 131096 w 219075"/>
                <a:gd name="connsiteY10" fmla="*/ 9301 h 219075"/>
                <a:gd name="connsiteX11" fmla="*/ 109188 w 219075"/>
                <a:gd name="connsiteY11" fmla="*/ 14063 h 219075"/>
                <a:gd name="connsiteX12" fmla="*/ 81566 w 219075"/>
                <a:gd name="connsiteY12" fmla="*/ 41686 h 219075"/>
                <a:gd name="connsiteX13" fmla="*/ 67278 w 219075"/>
                <a:gd name="connsiteY13" fmla="*/ 27398 h 219075"/>
                <a:gd name="connsiteX14" fmla="*/ 48228 w 219075"/>
                <a:gd name="connsiteY14" fmla="*/ 24541 h 219075"/>
                <a:gd name="connsiteX15" fmla="*/ 18701 w 219075"/>
                <a:gd name="connsiteY15" fmla="*/ 54068 h 219075"/>
                <a:gd name="connsiteX16" fmla="*/ 19653 w 219075"/>
                <a:gd name="connsiteY16" fmla="*/ 74071 h 219075"/>
                <a:gd name="connsiteX17" fmla="*/ 33941 w 219075"/>
                <a:gd name="connsiteY17" fmla="*/ 88358 h 219075"/>
                <a:gd name="connsiteX18" fmla="*/ 11081 w 219075"/>
                <a:gd name="connsiteY18" fmla="*/ 111218 h 219075"/>
                <a:gd name="connsiteX19" fmla="*/ 11081 w 219075"/>
                <a:gd name="connsiteY19" fmla="*/ 128363 h 219075"/>
                <a:gd name="connsiteX20" fmla="*/ 31083 w 219075"/>
                <a:gd name="connsiteY20" fmla="*/ 148366 h 219075"/>
                <a:gd name="connsiteX21" fmla="*/ 42513 w 219075"/>
                <a:gd name="connsiteY21" fmla="*/ 136936 h 219075"/>
                <a:gd name="connsiteX22" fmla="*/ 64421 w 219075"/>
                <a:gd name="connsiteY22" fmla="*/ 132173 h 219075"/>
                <a:gd name="connsiteX23" fmla="*/ 90138 w 219075"/>
                <a:gd name="connsiteY23" fmla="*/ 157891 h 219075"/>
                <a:gd name="connsiteX24" fmla="*/ 83471 w 219075"/>
                <a:gd name="connsiteY24" fmla="*/ 177893 h 219075"/>
                <a:gd name="connsiteX25" fmla="*/ 72041 w 219075"/>
                <a:gd name="connsiteY25" fmla="*/ 189323 h 219075"/>
                <a:gd name="connsiteX26" fmla="*/ 96806 w 219075"/>
                <a:gd name="connsiteY26" fmla="*/ 214088 h 219075"/>
                <a:gd name="connsiteX27" fmla="*/ 112046 w 219075"/>
                <a:gd name="connsiteY27" fmla="*/ 212183 h 219075"/>
                <a:gd name="connsiteX28" fmla="*/ 134906 w 219075"/>
                <a:gd name="connsiteY28" fmla="*/ 189323 h 219075"/>
                <a:gd name="connsiteX29" fmla="*/ 151099 w 219075"/>
                <a:gd name="connsiteY29" fmla="*/ 205516 h 219075"/>
                <a:gd name="connsiteX30" fmla="*/ 169196 w 219075"/>
                <a:gd name="connsiteY30" fmla="*/ 204563 h 219075"/>
                <a:gd name="connsiteX31" fmla="*/ 198724 w 219075"/>
                <a:gd name="connsiteY31" fmla="*/ 175036 h 219075"/>
                <a:gd name="connsiteX32" fmla="*/ 198724 w 219075"/>
                <a:gd name="connsiteY32" fmla="*/ 158843 h 219075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19075" h="219075">
                  <a:moveTo>
                    <a:pt x="198724" y="158843"/>
                  </a:moveTo>
                  <a:lnTo>
                    <a:pt x="182531" y="142651"/>
                  </a:lnTo>
                  <a:lnTo>
                    <a:pt x="210153" y="115028"/>
                  </a:lnTo>
                  <a:cubicBezTo>
                    <a:pt x="215868" y="109313"/>
                    <a:pt x="221583" y="99788"/>
                    <a:pt x="216821" y="95026"/>
                  </a:cubicBezTo>
                  <a:lnTo>
                    <a:pt x="192056" y="70261"/>
                  </a:lnTo>
                  <a:lnTo>
                    <a:pt x="172053" y="90263"/>
                  </a:lnTo>
                  <a:cubicBezTo>
                    <a:pt x="166338" y="95978"/>
                    <a:pt x="165386" y="94073"/>
                    <a:pt x="160624" y="89311"/>
                  </a:cubicBezTo>
                  <a:lnTo>
                    <a:pt x="134906" y="63593"/>
                  </a:lnTo>
                  <a:cubicBezTo>
                    <a:pt x="130143" y="58831"/>
                    <a:pt x="126333" y="55021"/>
                    <a:pt x="131096" y="49306"/>
                  </a:cubicBezTo>
                  <a:lnTo>
                    <a:pt x="151099" y="29303"/>
                  </a:lnTo>
                  <a:lnTo>
                    <a:pt x="131096" y="9301"/>
                  </a:lnTo>
                  <a:cubicBezTo>
                    <a:pt x="126333" y="4538"/>
                    <a:pt x="114903" y="8348"/>
                    <a:pt x="109188" y="14063"/>
                  </a:cubicBezTo>
                  <a:lnTo>
                    <a:pt x="81566" y="41686"/>
                  </a:lnTo>
                  <a:lnTo>
                    <a:pt x="67278" y="27398"/>
                  </a:lnTo>
                  <a:cubicBezTo>
                    <a:pt x="62516" y="22636"/>
                    <a:pt x="53943" y="19778"/>
                    <a:pt x="48228" y="24541"/>
                  </a:cubicBezTo>
                  <a:lnTo>
                    <a:pt x="18701" y="54068"/>
                  </a:lnTo>
                  <a:cubicBezTo>
                    <a:pt x="12986" y="59783"/>
                    <a:pt x="14891" y="69308"/>
                    <a:pt x="19653" y="74071"/>
                  </a:cubicBezTo>
                  <a:lnTo>
                    <a:pt x="33941" y="88358"/>
                  </a:lnTo>
                  <a:lnTo>
                    <a:pt x="11081" y="111218"/>
                  </a:lnTo>
                  <a:cubicBezTo>
                    <a:pt x="5366" y="116933"/>
                    <a:pt x="6318" y="123601"/>
                    <a:pt x="11081" y="128363"/>
                  </a:cubicBezTo>
                  <a:lnTo>
                    <a:pt x="31083" y="148366"/>
                  </a:lnTo>
                  <a:lnTo>
                    <a:pt x="42513" y="136936"/>
                  </a:lnTo>
                  <a:cubicBezTo>
                    <a:pt x="48228" y="131221"/>
                    <a:pt x="59658" y="127411"/>
                    <a:pt x="64421" y="132173"/>
                  </a:cubicBezTo>
                  <a:lnTo>
                    <a:pt x="90138" y="157891"/>
                  </a:lnTo>
                  <a:cubicBezTo>
                    <a:pt x="94901" y="162653"/>
                    <a:pt x="88233" y="172178"/>
                    <a:pt x="83471" y="177893"/>
                  </a:cubicBezTo>
                  <a:lnTo>
                    <a:pt x="72041" y="189323"/>
                  </a:lnTo>
                  <a:lnTo>
                    <a:pt x="96806" y="214088"/>
                  </a:lnTo>
                  <a:cubicBezTo>
                    <a:pt x="101568" y="218851"/>
                    <a:pt x="106331" y="216946"/>
                    <a:pt x="112046" y="212183"/>
                  </a:cubicBezTo>
                  <a:lnTo>
                    <a:pt x="134906" y="189323"/>
                  </a:lnTo>
                  <a:lnTo>
                    <a:pt x="151099" y="205516"/>
                  </a:lnTo>
                  <a:cubicBezTo>
                    <a:pt x="155861" y="210278"/>
                    <a:pt x="164433" y="210278"/>
                    <a:pt x="169196" y="204563"/>
                  </a:cubicBezTo>
                  <a:lnTo>
                    <a:pt x="198724" y="175036"/>
                  </a:lnTo>
                  <a:cubicBezTo>
                    <a:pt x="204438" y="170273"/>
                    <a:pt x="203486" y="163606"/>
                    <a:pt x="198724" y="158843"/>
                  </a:cubicBezTo>
                  <a:close/>
                </a:path>
              </a:pathLst>
            </a:custGeom>
            <a:solidFill>
              <a:srgbClr val="B8B9F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2" name="任意多边形: 形状 61" descr="1f8fdde8-5faa-41ec-8192-c433e233b9ac"/>
            <p:cNvSpPr/>
            <p:nvPr/>
          </p:nvSpPr>
          <p:spPr>
            <a:xfrm>
              <a:off x="11564618" y="3686417"/>
              <a:ext cx="60828" cy="60828"/>
            </a:xfrm>
            <a:custGeom>
              <a:gdLst>
                <a:gd name="connsiteX0" fmla="*/ 47149 w 47625"/>
                <a:gd name="connsiteY0" fmla="*/ 8096 h 47625"/>
                <a:gd name="connsiteX1" fmla="*/ 47149 w 47625"/>
                <a:gd name="connsiteY1" fmla="*/ 41434 h 47625"/>
                <a:gd name="connsiteX2" fmla="*/ 45244 w 47625"/>
                <a:gd name="connsiteY2" fmla="*/ 46196 h 47625"/>
                <a:gd name="connsiteX3" fmla="*/ 40481 w 47625"/>
                <a:gd name="connsiteY3" fmla="*/ 48101 h 47625"/>
                <a:gd name="connsiteX4" fmla="*/ 7144 w 47625"/>
                <a:gd name="connsiteY4" fmla="*/ 47149 h 47625"/>
                <a:gd name="connsiteX5" fmla="*/ 7144 w 47625"/>
                <a:gd name="connsiteY5" fmla="*/ 32861 h 47625"/>
                <a:gd name="connsiteX6" fmla="*/ 32861 w 47625"/>
                <a:gd name="connsiteY6" fmla="*/ 32861 h 47625"/>
                <a:gd name="connsiteX7" fmla="*/ 32861 w 47625"/>
                <a:gd name="connsiteY7" fmla="*/ 7144 h 47625"/>
                <a:gd name="connsiteX8" fmla="*/ 47149 w 47625"/>
                <a:gd name="connsiteY8" fmla="*/ 8096 h 47625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7625" h="47625">
                  <a:moveTo>
                    <a:pt x="47149" y="8096"/>
                  </a:moveTo>
                  <a:lnTo>
                    <a:pt x="47149" y="41434"/>
                  </a:lnTo>
                  <a:cubicBezTo>
                    <a:pt x="47149" y="43339"/>
                    <a:pt x="46196" y="45244"/>
                    <a:pt x="45244" y="46196"/>
                  </a:cubicBezTo>
                  <a:cubicBezTo>
                    <a:pt x="44291" y="47149"/>
                    <a:pt x="42386" y="48101"/>
                    <a:pt x="40481" y="48101"/>
                  </a:cubicBezTo>
                  <a:lnTo>
                    <a:pt x="7144" y="47149"/>
                  </a:lnTo>
                  <a:lnTo>
                    <a:pt x="7144" y="32861"/>
                  </a:lnTo>
                  <a:lnTo>
                    <a:pt x="32861" y="32861"/>
                  </a:lnTo>
                  <a:lnTo>
                    <a:pt x="32861" y="7144"/>
                  </a:lnTo>
                  <a:lnTo>
                    <a:pt x="47149" y="8096"/>
                  </a:lnTo>
                  <a:close/>
                </a:path>
              </a:pathLst>
            </a:custGeom>
            <a:solidFill>
              <a:srgbClr val="2747B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3" name="任意多边形: 形状 62" descr="efe9a74b-aa25-4d8b-9e41-9bdd9c7c275f"/>
            <p:cNvSpPr/>
            <p:nvPr/>
          </p:nvSpPr>
          <p:spPr>
            <a:xfrm>
              <a:off x="11461691" y="3585191"/>
              <a:ext cx="170319" cy="170319"/>
            </a:xfrm>
            <a:custGeom>
              <a:gdLst>
                <a:gd name="connsiteX0" fmla="*/ 10103 w 133350"/>
                <a:gd name="connsiteY0" fmla="*/ 20205 h 133350"/>
                <a:gd name="connsiteX1" fmla="*/ 20205 w 133350"/>
                <a:gd name="connsiteY1" fmla="*/ 10103 h 133350"/>
                <a:gd name="connsiteX2" fmla="*/ 125947 w 133350"/>
                <a:gd name="connsiteY2" fmla="*/ 115844 h 133350"/>
                <a:gd name="connsiteX3" fmla="*/ 115844 w 133350"/>
                <a:gd name="connsiteY3" fmla="*/ 125947 h 13335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3350" h="133350">
                  <a:moveTo>
                    <a:pt x="10103" y="20205"/>
                  </a:moveTo>
                  <a:lnTo>
                    <a:pt x="20205" y="10103"/>
                  </a:lnTo>
                  <a:lnTo>
                    <a:pt x="125947" y="115844"/>
                  </a:lnTo>
                  <a:lnTo>
                    <a:pt x="115844" y="125947"/>
                  </a:lnTo>
                  <a:close/>
                </a:path>
              </a:pathLst>
            </a:custGeom>
            <a:solidFill>
              <a:srgbClr val="2747B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4" name="任意多边形: 形状 63" descr="5805d49b-273c-43c0-8a75-ce1d81832445"/>
            <p:cNvSpPr/>
            <p:nvPr/>
          </p:nvSpPr>
          <p:spPr>
            <a:xfrm>
              <a:off x="11491624" y="3505149"/>
              <a:ext cx="60828" cy="60828"/>
            </a:xfrm>
            <a:custGeom>
              <a:gdLst>
                <a:gd name="connsiteX0" fmla="*/ 13811 w 47625"/>
                <a:gd name="connsiteY0" fmla="*/ 7144 h 47625"/>
                <a:gd name="connsiteX1" fmla="*/ 13811 w 47625"/>
                <a:gd name="connsiteY1" fmla="*/ 7144 h 47625"/>
                <a:gd name="connsiteX2" fmla="*/ 47149 w 47625"/>
                <a:gd name="connsiteY2" fmla="*/ 8096 h 47625"/>
                <a:gd name="connsiteX3" fmla="*/ 47149 w 47625"/>
                <a:gd name="connsiteY3" fmla="*/ 22384 h 47625"/>
                <a:gd name="connsiteX4" fmla="*/ 21431 w 47625"/>
                <a:gd name="connsiteY4" fmla="*/ 21431 h 47625"/>
                <a:gd name="connsiteX5" fmla="*/ 21431 w 47625"/>
                <a:gd name="connsiteY5" fmla="*/ 48101 h 47625"/>
                <a:gd name="connsiteX6" fmla="*/ 7144 w 47625"/>
                <a:gd name="connsiteY6" fmla="*/ 48101 h 47625"/>
                <a:gd name="connsiteX7" fmla="*/ 7144 w 47625"/>
                <a:gd name="connsiteY7" fmla="*/ 14764 h 47625"/>
                <a:gd name="connsiteX8" fmla="*/ 9049 w 47625"/>
                <a:gd name="connsiteY8" fmla="*/ 10001 h 47625"/>
                <a:gd name="connsiteX9" fmla="*/ 13811 w 47625"/>
                <a:gd name="connsiteY9" fmla="*/ 7144 h 47625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7625" h="47625">
                  <a:moveTo>
                    <a:pt x="13811" y="7144"/>
                  </a:moveTo>
                  <a:cubicBezTo>
                    <a:pt x="13811" y="7144"/>
                    <a:pt x="13811" y="7144"/>
                    <a:pt x="13811" y="7144"/>
                  </a:cubicBezTo>
                  <a:lnTo>
                    <a:pt x="47149" y="8096"/>
                  </a:lnTo>
                  <a:lnTo>
                    <a:pt x="47149" y="22384"/>
                  </a:lnTo>
                  <a:lnTo>
                    <a:pt x="21431" y="21431"/>
                  </a:lnTo>
                  <a:lnTo>
                    <a:pt x="21431" y="48101"/>
                  </a:lnTo>
                  <a:lnTo>
                    <a:pt x="7144" y="48101"/>
                  </a:lnTo>
                  <a:lnTo>
                    <a:pt x="7144" y="14764"/>
                  </a:lnTo>
                  <a:cubicBezTo>
                    <a:pt x="7144" y="12859"/>
                    <a:pt x="8096" y="10954"/>
                    <a:pt x="9049" y="10001"/>
                  </a:cubicBezTo>
                  <a:cubicBezTo>
                    <a:pt x="10001" y="8096"/>
                    <a:pt x="11906" y="7144"/>
                    <a:pt x="13811" y="7144"/>
                  </a:cubicBezTo>
                  <a:close/>
                </a:path>
              </a:pathLst>
            </a:custGeom>
            <a:solidFill>
              <a:srgbClr val="2747B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5" name="任意多边形: 形状 64" descr="884a6e2e-ae2b-4b53-8b86-65b46c387d92"/>
            <p:cNvSpPr/>
            <p:nvPr/>
          </p:nvSpPr>
          <p:spPr>
            <a:xfrm>
              <a:off x="11489445" y="3503544"/>
              <a:ext cx="170319" cy="170319"/>
            </a:xfrm>
            <a:custGeom>
              <a:gdLst>
                <a:gd name="connsiteX0" fmla="*/ 10103 w 133350"/>
                <a:gd name="connsiteY0" fmla="*/ 20204 h 133350"/>
                <a:gd name="connsiteX1" fmla="*/ 20207 w 133350"/>
                <a:gd name="connsiteY1" fmla="*/ 10103 h 133350"/>
                <a:gd name="connsiteX2" fmla="*/ 125933 w 133350"/>
                <a:gd name="connsiteY2" fmla="*/ 115859 h 133350"/>
                <a:gd name="connsiteX3" fmla="*/ 115829 w 133350"/>
                <a:gd name="connsiteY3" fmla="*/ 125960 h 13335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3350" h="133350">
                  <a:moveTo>
                    <a:pt x="10103" y="20204"/>
                  </a:moveTo>
                  <a:lnTo>
                    <a:pt x="20207" y="10103"/>
                  </a:lnTo>
                  <a:lnTo>
                    <a:pt x="125933" y="115859"/>
                  </a:lnTo>
                  <a:lnTo>
                    <a:pt x="115829" y="125960"/>
                  </a:lnTo>
                  <a:close/>
                </a:path>
              </a:pathLst>
            </a:custGeom>
            <a:solidFill>
              <a:srgbClr val="2747B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6" name="任意多边形: 形状 65" descr="ffab15b5-3b1f-415e-86c0-a7612fad45c8"/>
            <p:cNvSpPr/>
            <p:nvPr/>
          </p:nvSpPr>
          <p:spPr>
            <a:xfrm>
              <a:off x="7886945" y="3834837"/>
              <a:ext cx="401466" cy="571785"/>
            </a:xfrm>
            <a:custGeom>
              <a:gdLst>
                <a:gd name="connsiteX0" fmla="*/ 158591 w 314325"/>
                <a:gd name="connsiteY0" fmla="*/ 7144 h 447675"/>
                <a:gd name="connsiteX1" fmla="*/ 7144 w 314325"/>
                <a:gd name="connsiteY1" fmla="*/ 156686 h 447675"/>
                <a:gd name="connsiteX2" fmla="*/ 158591 w 314325"/>
                <a:gd name="connsiteY2" fmla="*/ 449104 h 447675"/>
                <a:gd name="connsiteX3" fmla="*/ 310039 w 314325"/>
                <a:gd name="connsiteY3" fmla="*/ 156686 h 447675"/>
                <a:gd name="connsiteX4" fmla="*/ 158591 w 314325"/>
                <a:gd name="connsiteY4" fmla="*/ 7144 h 447675"/>
                <a:gd name="connsiteX5" fmla="*/ 196691 w 314325"/>
                <a:gd name="connsiteY5" fmla="*/ 220504 h 447675"/>
                <a:gd name="connsiteX6" fmla="*/ 159544 w 314325"/>
                <a:gd name="connsiteY6" fmla="*/ 230981 h 447675"/>
                <a:gd name="connsiteX7" fmla="*/ 110966 w 314325"/>
                <a:gd name="connsiteY7" fmla="*/ 211931 h 447675"/>
                <a:gd name="connsiteX8" fmla="*/ 159544 w 314325"/>
                <a:gd name="connsiteY8" fmla="*/ 81439 h 447675"/>
                <a:gd name="connsiteX9" fmla="*/ 196691 w 314325"/>
                <a:gd name="connsiteY9" fmla="*/ 220504 h 447675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14325" h="447675">
                  <a:moveTo>
                    <a:pt x="158591" y="7144"/>
                  </a:moveTo>
                  <a:cubicBezTo>
                    <a:pt x="86201" y="7144"/>
                    <a:pt x="7144" y="63341"/>
                    <a:pt x="7144" y="156686"/>
                  </a:cubicBezTo>
                  <a:cubicBezTo>
                    <a:pt x="7144" y="298609"/>
                    <a:pt x="158591" y="449104"/>
                    <a:pt x="158591" y="449104"/>
                  </a:cubicBezTo>
                  <a:cubicBezTo>
                    <a:pt x="158591" y="449104"/>
                    <a:pt x="310039" y="296704"/>
                    <a:pt x="310039" y="156686"/>
                  </a:cubicBezTo>
                  <a:cubicBezTo>
                    <a:pt x="310991" y="63341"/>
                    <a:pt x="227171" y="7144"/>
                    <a:pt x="158591" y="7144"/>
                  </a:cubicBezTo>
                  <a:close/>
                  <a:moveTo>
                    <a:pt x="196691" y="220504"/>
                  </a:moveTo>
                  <a:cubicBezTo>
                    <a:pt x="186214" y="226219"/>
                    <a:pt x="173831" y="230029"/>
                    <a:pt x="159544" y="230981"/>
                  </a:cubicBezTo>
                  <a:cubicBezTo>
                    <a:pt x="138589" y="230981"/>
                    <a:pt x="123349" y="223361"/>
                    <a:pt x="110966" y="211931"/>
                  </a:cubicBezTo>
                  <a:cubicBezTo>
                    <a:pt x="68104" y="172879"/>
                    <a:pt x="84296" y="81439"/>
                    <a:pt x="159544" y="81439"/>
                  </a:cubicBezTo>
                  <a:cubicBezTo>
                    <a:pt x="240506" y="81439"/>
                    <a:pt x="252889" y="188119"/>
                    <a:pt x="196691" y="220504"/>
                  </a:cubicBezTo>
                  <a:close/>
                </a:path>
              </a:pathLst>
            </a:custGeom>
            <a:solidFill>
              <a:srgbClr val="B9B8F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7" name="任意多边形: 形状 66" descr="5a2ab24d-8096-4146-b24a-a5965e9e6f0d"/>
            <p:cNvSpPr/>
            <p:nvPr/>
          </p:nvSpPr>
          <p:spPr>
            <a:xfrm>
              <a:off x="7361389" y="5286199"/>
              <a:ext cx="121656" cy="182485"/>
            </a:xfrm>
            <a:custGeom>
              <a:gdLst>
                <a:gd name="connsiteX0" fmla="*/ 48101 w 95250"/>
                <a:gd name="connsiteY0" fmla="*/ 138589 h 142875"/>
                <a:gd name="connsiteX1" fmla="*/ 7144 w 95250"/>
                <a:gd name="connsiteY1" fmla="*/ 72866 h 142875"/>
                <a:gd name="connsiteX2" fmla="*/ 48101 w 95250"/>
                <a:gd name="connsiteY2" fmla="*/ 7144 h 142875"/>
                <a:gd name="connsiteX3" fmla="*/ 89059 w 95250"/>
                <a:gd name="connsiteY3" fmla="*/ 72866 h 142875"/>
                <a:gd name="connsiteX4" fmla="*/ 48101 w 95250"/>
                <a:gd name="connsiteY4" fmla="*/ 138589 h 142875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142875">
                  <a:moveTo>
                    <a:pt x="48101" y="138589"/>
                  </a:moveTo>
                  <a:cubicBezTo>
                    <a:pt x="25241" y="138589"/>
                    <a:pt x="7144" y="109061"/>
                    <a:pt x="7144" y="72866"/>
                  </a:cubicBezTo>
                  <a:cubicBezTo>
                    <a:pt x="7144" y="36671"/>
                    <a:pt x="26194" y="7144"/>
                    <a:pt x="48101" y="7144"/>
                  </a:cubicBezTo>
                  <a:cubicBezTo>
                    <a:pt x="70961" y="7144"/>
                    <a:pt x="89059" y="36671"/>
                    <a:pt x="89059" y="72866"/>
                  </a:cubicBezTo>
                  <a:cubicBezTo>
                    <a:pt x="89059" y="109061"/>
                    <a:pt x="70961" y="138589"/>
                    <a:pt x="48101" y="138589"/>
                  </a:cubicBezTo>
                  <a:close/>
                </a:path>
              </a:pathLst>
            </a:custGeom>
            <a:solidFill>
              <a:srgbClr val="2143A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8" name="任意多边形: 形状 67" descr="310d6fbd-c274-4174-b919-74bd9769dc4c"/>
            <p:cNvSpPr/>
            <p:nvPr/>
          </p:nvSpPr>
          <p:spPr>
            <a:xfrm>
              <a:off x="7390708" y="5236300"/>
              <a:ext cx="377135" cy="510957"/>
            </a:xfrm>
            <a:custGeom>
              <a:gdLst>
                <a:gd name="connsiteX0" fmla="*/ 225171 w 295275"/>
                <a:gd name="connsiteY0" fmla="*/ 208136 h 400050"/>
                <a:gd name="connsiteX1" fmla="*/ 180404 w 295275"/>
                <a:gd name="connsiteY1" fmla="*/ 121459 h 400050"/>
                <a:gd name="connsiteX2" fmla="*/ 115634 w 295275"/>
                <a:gd name="connsiteY2" fmla="*/ 9064 h 400050"/>
                <a:gd name="connsiteX3" fmla="*/ 42291 w 295275"/>
                <a:gd name="connsiteY3" fmla="*/ 24304 h 400050"/>
                <a:gd name="connsiteX4" fmla="*/ 38481 w 295275"/>
                <a:gd name="connsiteY4" fmla="*/ 113839 h 400050"/>
                <a:gd name="connsiteX5" fmla="*/ 23241 w 295275"/>
                <a:gd name="connsiteY5" fmla="*/ 158606 h 400050"/>
                <a:gd name="connsiteX6" fmla="*/ 13716 w 295275"/>
                <a:gd name="connsiteY6" fmla="*/ 263381 h 400050"/>
                <a:gd name="connsiteX7" fmla="*/ 69914 w 295275"/>
                <a:gd name="connsiteY7" fmla="*/ 383396 h 400050"/>
                <a:gd name="connsiteX8" fmla="*/ 228981 w 295275"/>
                <a:gd name="connsiteY8" fmla="*/ 383396 h 400050"/>
                <a:gd name="connsiteX9" fmla="*/ 285179 w 295275"/>
                <a:gd name="connsiteY9" fmla="*/ 335771 h 400050"/>
                <a:gd name="connsiteX10" fmla="*/ 225171 w 295275"/>
                <a:gd name="connsiteY10" fmla="*/ 208136 h 40005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5275" h="400050">
                  <a:moveTo>
                    <a:pt x="225171" y="208136"/>
                  </a:moveTo>
                  <a:cubicBezTo>
                    <a:pt x="198501" y="192896"/>
                    <a:pt x="168974" y="154796"/>
                    <a:pt x="180404" y="121459"/>
                  </a:cubicBezTo>
                  <a:cubicBezTo>
                    <a:pt x="206121" y="43354"/>
                    <a:pt x="145161" y="14779"/>
                    <a:pt x="115634" y="9064"/>
                  </a:cubicBezTo>
                  <a:cubicBezTo>
                    <a:pt x="85154" y="3349"/>
                    <a:pt x="58484" y="10969"/>
                    <a:pt x="42291" y="24304"/>
                  </a:cubicBezTo>
                  <a:cubicBezTo>
                    <a:pt x="14669" y="46211"/>
                    <a:pt x="23241" y="84311"/>
                    <a:pt x="38481" y="113839"/>
                  </a:cubicBezTo>
                  <a:cubicBezTo>
                    <a:pt x="22289" y="123364"/>
                    <a:pt x="13716" y="144319"/>
                    <a:pt x="23241" y="158606"/>
                  </a:cubicBezTo>
                  <a:cubicBezTo>
                    <a:pt x="44196" y="191944"/>
                    <a:pt x="26099" y="236711"/>
                    <a:pt x="13716" y="263381"/>
                  </a:cubicBezTo>
                  <a:cubicBezTo>
                    <a:pt x="-6286" y="306244"/>
                    <a:pt x="21336" y="359584"/>
                    <a:pt x="69914" y="383396"/>
                  </a:cubicBezTo>
                  <a:cubicBezTo>
                    <a:pt x="118491" y="407209"/>
                    <a:pt x="180404" y="405304"/>
                    <a:pt x="228981" y="383396"/>
                  </a:cubicBezTo>
                  <a:cubicBezTo>
                    <a:pt x="252794" y="372919"/>
                    <a:pt x="274701" y="356726"/>
                    <a:pt x="285179" y="335771"/>
                  </a:cubicBezTo>
                  <a:cubicBezTo>
                    <a:pt x="308991" y="291956"/>
                    <a:pt x="274701" y="236711"/>
                    <a:pt x="225171" y="208136"/>
                  </a:cubicBezTo>
                  <a:close/>
                </a:path>
              </a:pathLst>
            </a:custGeom>
            <a:solidFill>
              <a:srgbClr val="2143A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9" name="任意多边形: 形状 68" descr="e29d8f7d-5bf7-448e-922a-1f86fa4042dc"/>
            <p:cNvSpPr/>
            <p:nvPr/>
          </p:nvSpPr>
          <p:spPr>
            <a:xfrm>
              <a:off x="7177687" y="5593874"/>
              <a:ext cx="291975" cy="304141"/>
            </a:xfrm>
            <a:custGeom>
              <a:gdLst>
                <a:gd name="connsiteX0" fmla="*/ 60484 w 228600"/>
                <a:gd name="connsiteY0" fmla="*/ 228214 h 238125"/>
                <a:gd name="connsiteX1" fmla="*/ 24289 w 228600"/>
                <a:gd name="connsiteY1" fmla="*/ 231072 h 238125"/>
                <a:gd name="connsiteX2" fmla="*/ 7144 w 228600"/>
                <a:gd name="connsiteY2" fmla="*/ 214879 h 238125"/>
                <a:gd name="connsiteX3" fmla="*/ 23336 w 228600"/>
                <a:gd name="connsiteY3" fmla="*/ 197735 h 238125"/>
                <a:gd name="connsiteX4" fmla="*/ 153829 w 228600"/>
                <a:gd name="connsiteY4" fmla="*/ 146299 h 238125"/>
                <a:gd name="connsiteX5" fmla="*/ 188119 w 228600"/>
                <a:gd name="connsiteY5" fmla="*/ 26285 h 238125"/>
                <a:gd name="connsiteX6" fmla="*/ 202406 w 228600"/>
                <a:gd name="connsiteY6" fmla="*/ 7235 h 238125"/>
                <a:gd name="connsiteX7" fmla="*/ 221456 w 228600"/>
                <a:gd name="connsiteY7" fmla="*/ 21522 h 238125"/>
                <a:gd name="connsiteX8" fmla="*/ 179546 w 228600"/>
                <a:gd name="connsiteY8" fmla="*/ 167254 h 238125"/>
                <a:gd name="connsiteX9" fmla="*/ 60484 w 228600"/>
                <a:gd name="connsiteY9" fmla="*/ 228214 h 238125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8600" h="238125">
                  <a:moveTo>
                    <a:pt x="60484" y="228214"/>
                  </a:moveTo>
                  <a:cubicBezTo>
                    <a:pt x="49054" y="230119"/>
                    <a:pt x="36671" y="231072"/>
                    <a:pt x="24289" y="231072"/>
                  </a:cubicBezTo>
                  <a:cubicBezTo>
                    <a:pt x="14764" y="231072"/>
                    <a:pt x="7144" y="224404"/>
                    <a:pt x="7144" y="214879"/>
                  </a:cubicBezTo>
                  <a:cubicBezTo>
                    <a:pt x="7144" y="205354"/>
                    <a:pt x="13811" y="197735"/>
                    <a:pt x="23336" y="197735"/>
                  </a:cubicBezTo>
                  <a:cubicBezTo>
                    <a:pt x="82391" y="195829"/>
                    <a:pt x="126206" y="178685"/>
                    <a:pt x="153829" y="146299"/>
                  </a:cubicBezTo>
                  <a:cubicBezTo>
                    <a:pt x="196691" y="96769"/>
                    <a:pt x="188119" y="27237"/>
                    <a:pt x="188119" y="26285"/>
                  </a:cubicBezTo>
                  <a:cubicBezTo>
                    <a:pt x="187166" y="16760"/>
                    <a:pt x="193834" y="9139"/>
                    <a:pt x="202406" y="7235"/>
                  </a:cubicBezTo>
                  <a:cubicBezTo>
                    <a:pt x="211931" y="6282"/>
                    <a:pt x="219551" y="12949"/>
                    <a:pt x="221456" y="21522"/>
                  </a:cubicBezTo>
                  <a:cubicBezTo>
                    <a:pt x="221456" y="25332"/>
                    <a:pt x="230981" y="106294"/>
                    <a:pt x="179546" y="167254"/>
                  </a:cubicBezTo>
                  <a:cubicBezTo>
                    <a:pt x="150971" y="200592"/>
                    <a:pt x="110966" y="220594"/>
                    <a:pt x="60484" y="228214"/>
                  </a:cubicBezTo>
                  <a:close/>
                </a:path>
              </a:pathLst>
            </a:custGeom>
            <a:solidFill>
              <a:srgbClr val="F99AB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0" name="任意多边形: 形状 69" descr="f7fa2c0a-34d2-4199-95bd-413772e1347e"/>
            <p:cNvSpPr/>
            <p:nvPr/>
          </p:nvSpPr>
          <p:spPr>
            <a:xfrm>
              <a:off x="7249465" y="5578831"/>
              <a:ext cx="231147" cy="328472"/>
            </a:xfrm>
            <a:custGeom>
              <a:gdLst>
                <a:gd name="connsiteX0" fmla="*/ 145256 w 180975"/>
                <a:gd name="connsiteY0" fmla="*/ 7582 h 257175"/>
                <a:gd name="connsiteX1" fmla="*/ 120491 w 180975"/>
                <a:gd name="connsiteY1" fmla="*/ 39967 h 257175"/>
                <a:gd name="connsiteX2" fmla="*/ 89059 w 180975"/>
                <a:gd name="connsiteY2" fmla="*/ 150457 h 257175"/>
                <a:gd name="connsiteX3" fmla="*/ 7144 w 180975"/>
                <a:gd name="connsiteY3" fmla="*/ 193320 h 257175"/>
                <a:gd name="connsiteX4" fmla="*/ 10954 w 180975"/>
                <a:gd name="connsiteY4" fmla="*/ 251422 h 257175"/>
                <a:gd name="connsiteX5" fmla="*/ 132874 w 180975"/>
                <a:gd name="connsiteY5" fmla="*/ 187605 h 257175"/>
                <a:gd name="connsiteX6" fmla="*/ 177641 w 180975"/>
                <a:gd name="connsiteY6" fmla="*/ 32347 h 257175"/>
                <a:gd name="connsiteX7" fmla="*/ 145256 w 180975"/>
                <a:gd name="connsiteY7" fmla="*/ 7582 h 257175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0975" h="257175">
                  <a:moveTo>
                    <a:pt x="145256" y="7582"/>
                  </a:moveTo>
                  <a:cubicBezTo>
                    <a:pt x="130016" y="9487"/>
                    <a:pt x="118586" y="24727"/>
                    <a:pt x="120491" y="39967"/>
                  </a:cubicBezTo>
                  <a:cubicBezTo>
                    <a:pt x="120491" y="40920"/>
                    <a:pt x="128111" y="104737"/>
                    <a:pt x="89059" y="150457"/>
                  </a:cubicBezTo>
                  <a:cubicBezTo>
                    <a:pt x="70009" y="172365"/>
                    <a:pt x="42386" y="186652"/>
                    <a:pt x="7144" y="193320"/>
                  </a:cubicBezTo>
                  <a:cubicBezTo>
                    <a:pt x="17621" y="210465"/>
                    <a:pt x="19526" y="233325"/>
                    <a:pt x="10954" y="251422"/>
                  </a:cubicBezTo>
                  <a:cubicBezTo>
                    <a:pt x="62389" y="242850"/>
                    <a:pt x="104299" y="221895"/>
                    <a:pt x="132874" y="187605"/>
                  </a:cubicBezTo>
                  <a:cubicBezTo>
                    <a:pt x="189071" y="122835"/>
                    <a:pt x="178594" y="36157"/>
                    <a:pt x="177641" y="32347"/>
                  </a:cubicBezTo>
                  <a:cubicBezTo>
                    <a:pt x="175736" y="16155"/>
                    <a:pt x="161449" y="4725"/>
                    <a:pt x="145256" y="7582"/>
                  </a:cubicBezTo>
                  <a:close/>
                </a:path>
              </a:pathLst>
            </a:custGeom>
            <a:solidFill>
              <a:srgbClr val="F7B75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1" name="任意多边形: 形状 70" descr="432b8596-9e6c-4f92-805f-ad49321d6756"/>
            <p:cNvSpPr/>
            <p:nvPr/>
          </p:nvSpPr>
          <p:spPr>
            <a:xfrm>
              <a:off x="7417477" y="5552511"/>
              <a:ext cx="121656" cy="72994"/>
            </a:xfrm>
            <a:custGeom>
              <a:gdLst>
                <a:gd name="connsiteX0" fmla="*/ 17522 w 95250"/>
                <a:gd name="connsiteY0" fmla="*/ 55812 h 57150"/>
                <a:gd name="connsiteX1" fmla="*/ 11807 w 95250"/>
                <a:gd name="connsiteY1" fmla="*/ 26284 h 57150"/>
                <a:gd name="connsiteX2" fmla="*/ 54670 w 95250"/>
                <a:gd name="connsiteY2" fmla="*/ 7234 h 57150"/>
                <a:gd name="connsiteX3" fmla="*/ 59432 w 95250"/>
                <a:gd name="connsiteY3" fmla="*/ 7234 h 57150"/>
                <a:gd name="connsiteX4" fmla="*/ 96580 w 95250"/>
                <a:gd name="connsiteY4" fmla="*/ 23426 h 57150"/>
                <a:gd name="connsiteX5" fmla="*/ 17522 w 95250"/>
                <a:gd name="connsiteY5" fmla="*/ 55812 h 5715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5250" h="57150">
                  <a:moveTo>
                    <a:pt x="17522" y="55812"/>
                  </a:moveTo>
                  <a:cubicBezTo>
                    <a:pt x="8950" y="51049"/>
                    <a:pt x="2282" y="38667"/>
                    <a:pt x="11807" y="26284"/>
                  </a:cubicBezTo>
                  <a:cubicBezTo>
                    <a:pt x="22285" y="14854"/>
                    <a:pt x="37525" y="8187"/>
                    <a:pt x="54670" y="7234"/>
                  </a:cubicBezTo>
                  <a:lnTo>
                    <a:pt x="59432" y="7234"/>
                  </a:lnTo>
                  <a:cubicBezTo>
                    <a:pt x="74672" y="6282"/>
                    <a:pt x="88007" y="12949"/>
                    <a:pt x="96580" y="23426"/>
                  </a:cubicBezTo>
                  <a:cubicBezTo>
                    <a:pt x="89912" y="46287"/>
                    <a:pt x="41335" y="65337"/>
                    <a:pt x="17522" y="55812"/>
                  </a:cubicBezTo>
                  <a:close/>
                </a:path>
              </a:pathLst>
            </a:custGeom>
            <a:solidFill>
              <a:srgbClr val="F99AB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2" name="任意多边形: 形状 71" descr="c7140943-3c12-4978-88f7-431f14b1f2dd"/>
            <p:cNvSpPr/>
            <p:nvPr/>
          </p:nvSpPr>
          <p:spPr>
            <a:xfrm>
              <a:off x="7466014" y="5499097"/>
              <a:ext cx="48663" cy="97325"/>
            </a:xfrm>
            <a:custGeom>
              <a:gdLst>
                <a:gd name="connsiteX0" fmla="*/ 8096 w 38100"/>
                <a:gd name="connsiteY0" fmla="*/ 15716 h 76200"/>
                <a:gd name="connsiteX1" fmla="*/ 8096 w 38100"/>
                <a:gd name="connsiteY1" fmla="*/ 34766 h 76200"/>
                <a:gd name="connsiteX2" fmla="*/ 7144 w 38100"/>
                <a:gd name="connsiteY2" fmla="*/ 70009 h 76200"/>
                <a:gd name="connsiteX3" fmla="*/ 34766 w 38100"/>
                <a:gd name="connsiteY3" fmla="*/ 70961 h 76200"/>
                <a:gd name="connsiteX4" fmla="*/ 35719 w 38100"/>
                <a:gd name="connsiteY4" fmla="*/ 25241 h 76200"/>
                <a:gd name="connsiteX5" fmla="*/ 35719 w 38100"/>
                <a:gd name="connsiteY5" fmla="*/ 7144 h 76200"/>
                <a:gd name="connsiteX6" fmla="*/ 8096 w 38100"/>
                <a:gd name="connsiteY6" fmla="*/ 15716 h 7620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" h="76200">
                  <a:moveTo>
                    <a:pt x="8096" y="15716"/>
                  </a:moveTo>
                  <a:lnTo>
                    <a:pt x="8096" y="34766"/>
                  </a:lnTo>
                  <a:lnTo>
                    <a:pt x="7144" y="70009"/>
                  </a:lnTo>
                  <a:lnTo>
                    <a:pt x="34766" y="70961"/>
                  </a:lnTo>
                  <a:lnTo>
                    <a:pt x="35719" y="25241"/>
                  </a:lnTo>
                  <a:lnTo>
                    <a:pt x="35719" y="7144"/>
                  </a:lnTo>
                  <a:cubicBezTo>
                    <a:pt x="27146" y="13811"/>
                    <a:pt x="17621" y="16669"/>
                    <a:pt x="8096" y="15716"/>
                  </a:cubicBezTo>
                  <a:close/>
                </a:path>
              </a:pathLst>
            </a:custGeom>
            <a:solidFill>
              <a:srgbClr val="F99AB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3" name="任意多边形: 形状 72" descr="678e699c-7329-4f9e-9e70-7f35cbd67614"/>
            <p:cNvSpPr/>
            <p:nvPr/>
          </p:nvSpPr>
          <p:spPr>
            <a:xfrm>
              <a:off x="7467230" y="5505181"/>
              <a:ext cx="48663" cy="48663"/>
            </a:xfrm>
            <a:custGeom>
              <a:gdLst>
                <a:gd name="connsiteX0" fmla="*/ 7144 w 38100"/>
                <a:gd name="connsiteY0" fmla="*/ 15716 h 38100"/>
                <a:gd name="connsiteX1" fmla="*/ 7144 w 38100"/>
                <a:gd name="connsiteY1" fmla="*/ 34766 h 38100"/>
                <a:gd name="connsiteX2" fmla="*/ 34766 w 38100"/>
                <a:gd name="connsiteY2" fmla="*/ 21431 h 38100"/>
                <a:gd name="connsiteX3" fmla="*/ 34766 w 38100"/>
                <a:gd name="connsiteY3" fmla="*/ 7144 h 38100"/>
                <a:gd name="connsiteX4" fmla="*/ 7144 w 38100"/>
                <a:gd name="connsiteY4" fmla="*/ 15716 h 3810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7144" y="15716"/>
                  </a:moveTo>
                  <a:lnTo>
                    <a:pt x="7144" y="34766"/>
                  </a:lnTo>
                  <a:cubicBezTo>
                    <a:pt x="16669" y="32861"/>
                    <a:pt x="29051" y="29051"/>
                    <a:pt x="34766" y="21431"/>
                  </a:cubicBezTo>
                  <a:lnTo>
                    <a:pt x="34766" y="7144"/>
                  </a:lnTo>
                  <a:cubicBezTo>
                    <a:pt x="26194" y="13811"/>
                    <a:pt x="16669" y="16669"/>
                    <a:pt x="7144" y="15716"/>
                  </a:cubicBezTo>
                  <a:close/>
                </a:path>
              </a:pathLst>
            </a:custGeom>
            <a:solidFill>
              <a:srgbClr val="F99AB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4" name="任意多边形: 形状 73" descr="515da0d0-9464-437e-a3f0-e33c408c92db"/>
            <p:cNvSpPr/>
            <p:nvPr/>
          </p:nvSpPr>
          <p:spPr>
            <a:xfrm>
              <a:off x="7372337" y="5286199"/>
              <a:ext cx="218982" cy="255478"/>
            </a:xfrm>
            <a:custGeom>
              <a:gdLst>
                <a:gd name="connsiteX0" fmla="*/ 88106 w 171450"/>
                <a:gd name="connsiteY0" fmla="*/ 196691 h 200025"/>
                <a:gd name="connsiteX1" fmla="*/ 88106 w 171450"/>
                <a:gd name="connsiteY1" fmla="*/ 196691 h 200025"/>
                <a:gd name="connsiteX2" fmla="*/ 150971 w 171450"/>
                <a:gd name="connsiteY2" fmla="*/ 164306 h 200025"/>
                <a:gd name="connsiteX3" fmla="*/ 166211 w 171450"/>
                <a:gd name="connsiteY3" fmla="*/ 116681 h 200025"/>
                <a:gd name="connsiteX4" fmla="*/ 166211 w 171450"/>
                <a:gd name="connsiteY4" fmla="*/ 85249 h 200025"/>
                <a:gd name="connsiteX5" fmla="*/ 140494 w 171450"/>
                <a:gd name="connsiteY5" fmla="*/ 28099 h 200025"/>
                <a:gd name="connsiteX6" fmla="*/ 85249 w 171450"/>
                <a:gd name="connsiteY6" fmla="*/ 7144 h 200025"/>
                <a:gd name="connsiteX7" fmla="*/ 85249 w 171450"/>
                <a:gd name="connsiteY7" fmla="*/ 7144 h 200025"/>
                <a:gd name="connsiteX8" fmla="*/ 47149 w 171450"/>
                <a:gd name="connsiteY8" fmla="*/ 17621 h 200025"/>
                <a:gd name="connsiteX9" fmla="*/ 7144 w 171450"/>
                <a:gd name="connsiteY9" fmla="*/ 87154 h 200025"/>
                <a:gd name="connsiteX10" fmla="*/ 7144 w 171450"/>
                <a:gd name="connsiteY10" fmla="*/ 118586 h 200025"/>
                <a:gd name="connsiteX11" fmla="*/ 46196 w 171450"/>
                <a:gd name="connsiteY11" fmla="*/ 186214 h 200025"/>
                <a:gd name="connsiteX12" fmla="*/ 88106 w 171450"/>
                <a:gd name="connsiteY12" fmla="*/ 196691 h 200025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1450" h="200025">
                  <a:moveTo>
                    <a:pt x="88106" y="196691"/>
                  </a:moveTo>
                  <a:lnTo>
                    <a:pt x="88106" y="196691"/>
                  </a:lnTo>
                  <a:cubicBezTo>
                    <a:pt x="113824" y="196691"/>
                    <a:pt x="136684" y="183356"/>
                    <a:pt x="150971" y="164306"/>
                  </a:cubicBezTo>
                  <a:cubicBezTo>
                    <a:pt x="160496" y="150971"/>
                    <a:pt x="166211" y="134779"/>
                    <a:pt x="166211" y="116681"/>
                  </a:cubicBezTo>
                  <a:lnTo>
                    <a:pt x="166211" y="85249"/>
                  </a:lnTo>
                  <a:cubicBezTo>
                    <a:pt x="166211" y="62389"/>
                    <a:pt x="156686" y="42386"/>
                    <a:pt x="140494" y="28099"/>
                  </a:cubicBezTo>
                  <a:cubicBezTo>
                    <a:pt x="126206" y="14764"/>
                    <a:pt x="107156" y="7144"/>
                    <a:pt x="85249" y="7144"/>
                  </a:cubicBezTo>
                  <a:lnTo>
                    <a:pt x="85249" y="7144"/>
                  </a:lnTo>
                  <a:cubicBezTo>
                    <a:pt x="70961" y="7144"/>
                    <a:pt x="58579" y="10954"/>
                    <a:pt x="47149" y="17621"/>
                  </a:cubicBezTo>
                  <a:cubicBezTo>
                    <a:pt x="23336" y="30956"/>
                    <a:pt x="7144" y="57626"/>
                    <a:pt x="7144" y="87154"/>
                  </a:cubicBezTo>
                  <a:lnTo>
                    <a:pt x="7144" y="118586"/>
                  </a:lnTo>
                  <a:cubicBezTo>
                    <a:pt x="7144" y="147161"/>
                    <a:pt x="23336" y="171926"/>
                    <a:pt x="46196" y="186214"/>
                  </a:cubicBezTo>
                  <a:cubicBezTo>
                    <a:pt x="59531" y="192881"/>
                    <a:pt x="72866" y="197644"/>
                    <a:pt x="88106" y="196691"/>
                  </a:cubicBezTo>
                  <a:close/>
                </a:path>
              </a:pathLst>
            </a:custGeom>
            <a:solidFill>
              <a:srgbClr val="F99AB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5" name="任意多边形: 形状 74" descr="39eee274-cb26-4184-9b04-4f1b159ea48c"/>
            <p:cNvSpPr/>
            <p:nvPr/>
          </p:nvSpPr>
          <p:spPr>
            <a:xfrm>
              <a:off x="7396565" y="5783670"/>
              <a:ext cx="206816" cy="206816"/>
            </a:xfrm>
            <a:custGeom>
              <a:gdLst>
                <a:gd name="connsiteX0" fmla="*/ 9130 w 161925"/>
                <a:gd name="connsiteY0" fmla="*/ 65327 h 161925"/>
                <a:gd name="connsiteX1" fmla="*/ 65327 w 161925"/>
                <a:gd name="connsiteY1" fmla="*/ 155815 h 161925"/>
                <a:gd name="connsiteX2" fmla="*/ 155815 w 161925"/>
                <a:gd name="connsiteY2" fmla="*/ 99617 h 161925"/>
                <a:gd name="connsiteX3" fmla="*/ 99617 w 161925"/>
                <a:gd name="connsiteY3" fmla="*/ 9130 h 161925"/>
                <a:gd name="connsiteX4" fmla="*/ 9130 w 161925"/>
                <a:gd name="connsiteY4" fmla="*/ 65327 h 161925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925" h="161925">
                  <a:moveTo>
                    <a:pt x="9130" y="65327"/>
                  </a:moveTo>
                  <a:cubicBezTo>
                    <a:pt x="-395" y="106285"/>
                    <a:pt x="25322" y="146290"/>
                    <a:pt x="65327" y="155815"/>
                  </a:cubicBezTo>
                  <a:cubicBezTo>
                    <a:pt x="106285" y="165340"/>
                    <a:pt x="146290" y="139622"/>
                    <a:pt x="155815" y="99617"/>
                  </a:cubicBezTo>
                  <a:cubicBezTo>
                    <a:pt x="165340" y="58660"/>
                    <a:pt x="139622" y="18655"/>
                    <a:pt x="99617" y="9130"/>
                  </a:cubicBezTo>
                  <a:cubicBezTo>
                    <a:pt x="58660" y="-395"/>
                    <a:pt x="18655" y="25322"/>
                    <a:pt x="9130" y="65327"/>
                  </a:cubicBezTo>
                  <a:close/>
                </a:path>
              </a:pathLst>
            </a:custGeom>
            <a:solidFill>
              <a:srgbClr val="121F5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6" name="任意多边形: 形状 75" descr="78669af5-63d0-48fb-a5ac-23baee6926bb"/>
            <p:cNvSpPr/>
            <p:nvPr/>
          </p:nvSpPr>
          <p:spPr>
            <a:xfrm>
              <a:off x="7416134" y="5475983"/>
              <a:ext cx="60828" cy="36497"/>
            </a:xfrm>
            <a:custGeom>
              <a:gdLst>
                <a:gd name="connsiteX0" fmla="*/ 49054 w 47625"/>
                <a:gd name="connsiteY0" fmla="*/ 7144 h 28575"/>
                <a:gd name="connsiteX1" fmla="*/ 28099 w 47625"/>
                <a:gd name="connsiteY1" fmla="*/ 24289 h 28575"/>
                <a:gd name="connsiteX2" fmla="*/ 7144 w 47625"/>
                <a:gd name="connsiteY2" fmla="*/ 7144 h 28575"/>
                <a:gd name="connsiteX3" fmla="*/ 49054 w 47625"/>
                <a:gd name="connsiteY3" fmla="*/ 7144 h 28575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625" h="28575">
                  <a:moveTo>
                    <a:pt x="49054" y="7144"/>
                  </a:moveTo>
                  <a:cubicBezTo>
                    <a:pt x="47149" y="16669"/>
                    <a:pt x="38576" y="24289"/>
                    <a:pt x="28099" y="24289"/>
                  </a:cubicBezTo>
                  <a:cubicBezTo>
                    <a:pt x="17621" y="24289"/>
                    <a:pt x="9049" y="16669"/>
                    <a:pt x="7144" y="7144"/>
                  </a:cubicBezTo>
                  <a:lnTo>
                    <a:pt x="49054" y="7144"/>
                  </a:lnTo>
                  <a:close/>
                </a:path>
              </a:pathLst>
            </a:custGeom>
            <a:solidFill>
              <a:srgbClr val="FFFE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7" name="任意多边形: 形状 76" descr="b5c30f56-07ed-4772-a854-3f8f052ee64a"/>
            <p:cNvSpPr/>
            <p:nvPr/>
          </p:nvSpPr>
          <p:spPr>
            <a:xfrm>
              <a:off x="7378444" y="5591679"/>
              <a:ext cx="85159" cy="97325"/>
            </a:xfrm>
            <a:custGeom>
              <a:gdLst>
                <a:gd name="connsiteX0" fmla="*/ 8078 w 66675"/>
                <a:gd name="connsiteY0" fmla="*/ 38481 h 76200"/>
                <a:gd name="connsiteX1" fmla="*/ 31890 w 66675"/>
                <a:gd name="connsiteY1" fmla="*/ 68961 h 76200"/>
                <a:gd name="connsiteX2" fmla="*/ 62370 w 66675"/>
                <a:gd name="connsiteY2" fmla="*/ 45148 h 76200"/>
                <a:gd name="connsiteX3" fmla="*/ 32843 w 66675"/>
                <a:gd name="connsiteY3" fmla="*/ 9906 h 76200"/>
                <a:gd name="connsiteX4" fmla="*/ 8078 w 66675"/>
                <a:gd name="connsiteY4" fmla="*/ 38481 h 7620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76200">
                  <a:moveTo>
                    <a:pt x="8078" y="38481"/>
                  </a:moveTo>
                  <a:cubicBezTo>
                    <a:pt x="3315" y="52768"/>
                    <a:pt x="17603" y="67056"/>
                    <a:pt x="31890" y="68961"/>
                  </a:cubicBezTo>
                  <a:cubicBezTo>
                    <a:pt x="47130" y="70866"/>
                    <a:pt x="60465" y="59436"/>
                    <a:pt x="62370" y="45148"/>
                  </a:cubicBezTo>
                  <a:cubicBezTo>
                    <a:pt x="64275" y="29908"/>
                    <a:pt x="41415" y="-2477"/>
                    <a:pt x="32843" y="9906"/>
                  </a:cubicBezTo>
                  <a:cubicBezTo>
                    <a:pt x="25223" y="20383"/>
                    <a:pt x="12840" y="26098"/>
                    <a:pt x="8078" y="38481"/>
                  </a:cubicBezTo>
                  <a:close/>
                </a:path>
              </a:pathLst>
            </a:custGeom>
            <a:solidFill>
              <a:srgbClr val="F7B75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8" name="任意多边形: 形状 77" descr="2f9ffbf0-5ccf-4e9d-8e14-a5009426f347"/>
            <p:cNvSpPr/>
            <p:nvPr/>
          </p:nvSpPr>
          <p:spPr>
            <a:xfrm>
              <a:off x="7396669" y="5574301"/>
              <a:ext cx="194650" cy="291975"/>
            </a:xfrm>
            <a:custGeom>
              <a:gdLst>
                <a:gd name="connsiteX0" fmla="*/ 112871 w 152400"/>
                <a:gd name="connsiteY0" fmla="*/ 7319 h 228600"/>
                <a:gd name="connsiteX1" fmla="*/ 124301 w 152400"/>
                <a:gd name="connsiteY1" fmla="*/ 34942 h 228600"/>
                <a:gd name="connsiteX2" fmla="*/ 150971 w 152400"/>
                <a:gd name="connsiteY2" fmla="*/ 215917 h 228600"/>
                <a:gd name="connsiteX3" fmla="*/ 7144 w 152400"/>
                <a:gd name="connsiteY3" fmla="*/ 228299 h 228600"/>
                <a:gd name="connsiteX4" fmla="*/ 10954 w 152400"/>
                <a:gd name="connsiteY4" fmla="*/ 56849 h 228600"/>
                <a:gd name="connsiteX5" fmla="*/ 29051 w 152400"/>
                <a:gd name="connsiteY5" fmla="*/ 10177 h 228600"/>
                <a:gd name="connsiteX6" fmla="*/ 112871 w 152400"/>
                <a:gd name="connsiteY6" fmla="*/ 7319 h 22860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2400" h="228600">
                  <a:moveTo>
                    <a:pt x="112871" y="7319"/>
                  </a:moveTo>
                  <a:cubicBezTo>
                    <a:pt x="119539" y="14939"/>
                    <a:pt x="123349" y="24464"/>
                    <a:pt x="124301" y="34942"/>
                  </a:cubicBezTo>
                  <a:cubicBezTo>
                    <a:pt x="124301" y="34942"/>
                    <a:pt x="117634" y="158767"/>
                    <a:pt x="150971" y="215917"/>
                  </a:cubicBezTo>
                  <a:lnTo>
                    <a:pt x="7144" y="228299"/>
                  </a:lnTo>
                  <a:lnTo>
                    <a:pt x="10954" y="56849"/>
                  </a:lnTo>
                  <a:cubicBezTo>
                    <a:pt x="10001" y="38752"/>
                    <a:pt x="16669" y="21607"/>
                    <a:pt x="29051" y="10177"/>
                  </a:cubicBezTo>
                  <a:cubicBezTo>
                    <a:pt x="30004" y="37799"/>
                    <a:pt x="86201" y="4462"/>
                    <a:pt x="112871" y="7319"/>
                  </a:cubicBezTo>
                  <a:close/>
                </a:path>
              </a:pathLst>
            </a:custGeom>
            <a:solidFill>
              <a:srgbClr val="F7B75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9" name="任意多边形: 形状 78" descr="5cd73e69-bd7a-42fa-a96d-c53c13ddb383"/>
            <p:cNvSpPr/>
            <p:nvPr/>
          </p:nvSpPr>
          <p:spPr>
            <a:xfrm>
              <a:off x="7329781" y="6278915"/>
              <a:ext cx="133822" cy="206816"/>
            </a:xfrm>
            <a:custGeom>
              <a:gdLst>
                <a:gd name="connsiteX0" fmla="*/ 68085 w 104775"/>
                <a:gd name="connsiteY0" fmla="*/ 7144 h 161925"/>
                <a:gd name="connsiteX1" fmla="*/ 47130 w 104775"/>
                <a:gd name="connsiteY1" fmla="*/ 23336 h 161925"/>
                <a:gd name="connsiteX2" fmla="*/ 30938 w 104775"/>
                <a:gd name="connsiteY2" fmla="*/ 95726 h 161925"/>
                <a:gd name="connsiteX3" fmla="*/ 8078 w 104775"/>
                <a:gd name="connsiteY3" fmla="*/ 141446 h 161925"/>
                <a:gd name="connsiteX4" fmla="*/ 31890 w 104775"/>
                <a:gd name="connsiteY4" fmla="*/ 156686 h 161925"/>
                <a:gd name="connsiteX5" fmla="*/ 72848 w 104775"/>
                <a:gd name="connsiteY5" fmla="*/ 117634 h 161925"/>
                <a:gd name="connsiteX6" fmla="*/ 77610 w 104775"/>
                <a:gd name="connsiteY6" fmla="*/ 64294 h 161925"/>
                <a:gd name="connsiteX7" fmla="*/ 91898 w 104775"/>
                <a:gd name="connsiteY7" fmla="*/ 62389 h 161925"/>
                <a:gd name="connsiteX8" fmla="*/ 99518 w 104775"/>
                <a:gd name="connsiteY8" fmla="*/ 80486 h 161925"/>
                <a:gd name="connsiteX9" fmla="*/ 102375 w 104775"/>
                <a:gd name="connsiteY9" fmla="*/ 81439 h 161925"/>
                <a:gd name="connsiteX10" fmla="*/ 102375 w 104775"/>
                <a:gd name="connsiteY10" fmla="*/ 81439 h 161925"/>
                <a:gd name="connsiteX11" fmla="*/ 103328 w 104775"/>
                <a:gd name="connsiteY11" fmla="*/ 77629 h 161925"/>
                <a:gd name="connsiteX12" fmla="*/ 96660 w 104775"/>
                <a:gd name="connsiteY12" fmla="*/ 42386 h 161925"/>
                <a:gd name="connsiteX13" fmla="*/ 68085 w 104775"/>
                <a:gd name="connsiteY13" fmla="*/ 7144 h 161925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4775" h="161925">
                  <a:moveTo>
                    <a:pt x="68085" y="7144"/>
                  </a:moveTo>
                  <a:cubicBezTo>
                    <a:pt x="54750" y="8096"/>
                    <a:pt x="48083" y="20479"/>
                    <a:pt x="47130" y="23336"/>
                  </a:cubicBezTo>
                  <a:cubicBezTo>
                    <a:pt x="40463" y="42386"/>
                    <a:pt x="43320" y="63341"/>
                    <a:pt x="30938" y="95726"/>
                  </a:cubicBezTo>
                  <a:cubicBezTo>
                    <a:pt x="22365" y="118586"/>
                    <a:pt x="13793" y="122396"/>
                    <a:pt x="8078" y="141446"/>
                  </a:cubicBezTo>
                  <a:cubicBezTo>
                    <a:pt x="3315" y="156686"/>
                    <a:pt x="17603" y="162401"/>
                    <a:pt x="31890" y="156686"/>
                  </a:cubicBezTo>
                  <a:cubicBezTo>
                    <a:pt x="37605" y="154781"/>
                    <a:pt x="72848" y="145256"/>
                    <a:pt x="72848" y="117634"/>
                  </a:cubicBezTo>
                  <a:cubicBezTo>
                    <a:pt x="72848" y="97631"/>
                    <a:pt x="70943" y="81439"/>
                    <a:pt x="77610" y="64294"/>
                  </a:cubicBezTo>
                  <a:cubicBezTo>
                    <a:pt x="84278" y="47149"/>
                    <a:pt x="89993" y="56674"/>
                    <a:pt x="91898" y="62389"/>
                  </a:cubicBezTo>
                  <a:cubicBezTo>
                    <a:pt x="93803" y="66199"/>
                    <a:pt x="97613" y="77629"/>
                    <a:pt x="99518" y="80486"/>
                  </a:cubicBezTo>
                  <a:cubicBezTo>
                    <a:pt x="100470" y="81439"/>
                    <a:pt x="101423" y="82391"/>
                    <a:pt x="102375" y="81439"/>
                  </a:cubicBezTo>
                  <a:lnTo>
                    <a:pt x="102375" y="81439"/>
                  </a:lnTo>
                  <a:cubicBezTo>
                    <a:pt x="104280" y="80486"/>
                    <a:pt x="104280" y="79534"/>
                    <a:pt x="103328" y="77629"/>
                  </a:cubicBezTo>
                  <a:cubicBezTo>
                    <a:pt x="101423" y="73819"/>
                    <a:pt x="97613" y="59531"/>
                    <a:pt x="96660" y="42386"/>
                  </a:cubicBezTo>
                  <a:cubicBezTo>
                    <a:pt x="95708" y="20479"/>
                    <a:pt x="80468" y="7144"/>
                    <a:pt x="68085" y="7144"/>
                  </a:cubicBezTo>
                  <a:close/>
                </a:path>
              </a:pathLst>
            </a:custGeom>
            <a:solidFill>
              <a:srgbClr val="2143A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0" name="任意多边形: 形状 79" descr="345308c5-6c03-47b8-b9c6-6027bc74e6cc"/>
            <p:cNvSpPr/>
            <p:nvPr/>
          </p:nvSpPr>
          <p:spPr>
            <a:xfrm>
              <a:off x="7346790" y="6289674"/>
              <a:ext cx="72994" cy="145988"/>
            </a:xfrm>
            <a:custGeom>
              <a:gdLst>
                <a:gd name="connsiteX0" fmla="*/ 41434 w 57150"/>
                <a:gd name="connsiteY0" fmla="*/ 95875 h 114300"/>
                <a:gd name="connsiteX1" fmla="*/ 52864 w 57150"/>
                <a:gd name="connsiteY1" fmla="*/ 17770 h 114300"/>
                <a:gd name="connsiteX2" fmla="*/ 18574 w 57150"/>
                <a:gd name="connsiteY2" fmla="*/ 15865 h 114300"/>
                <a:gd name="connsiteX3" fmla="*/ 7144 w 57150"/>
                <a:gd name="connsiteY3" fmla="*/ 109210 h 114300"/>
                <a:gd name="connsiteX4" fmla="*/ 41434 w 57150"/>
                <a:gd name="connsiteY4" fmla="*/ 95875 h 11430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114300">
                  <a:moveTo>
                    <a:pt x="41434" y="95875"/>
                  </a:moveTo>
                  <a:cubicBezTo>
                    <a:pt x="49054" y="79683"/>
                    <a:pt x="57626" y="29200"/>
                    <a:pt x="52864" y="17770"/>
                  </a:cubicBezTo>
                  <a:cubicBezTo>
                    <a:pt x="48101" y="4435"/>
                    <a:pt x="20479" y="3483"/>
                    <a:pt x="18574" y="15865"/>
                  </a:cubicBezTo>
                  <a:cubicBezTo>
                    <a:pt x="15716" y="35867"/>
                    <a:pt x="24289" y="71110"/>
                    <a:pt x="7144" y="109210"/>
                  </a:cubicBezTo>
                  <a:cubicBezTo>
                    <a:pt x="10001" y="118735"/>
                    <a:pt x="32861" y="114925"/>
                    <a:pt x="41434" y="95875"/>
                  </a:cubicBezTo>
                  <a:close/>
                </a:path>
              </a:pathLst>
            </a:custGeom>
            <a:solidFill>
              <a:srgbClr val="F99AB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1" name="任意多边形: 形状 80" descr="db673dde-12a9-4893-a2f7-4e2f0e2c7ac1"/>
            <p:cNvSpPr/>
            <p:nvPr/>
          </p:nvSpPr>
          <p:spPr>
            <a:xfrm>
              <a:off x="7237126" y="5885624"/>
              <a:ext cx="328472" cy="462294"/>
            </a:xfrm>
            <a:custGeom>
              <a:gdLst>
                <a:gd name="connsiteX0" fmla="*/ 231117 w 257175"/>
                <a:gd name="connsiteY0" fmla="*/ 71228 h 361950"/>
                <a:gd name="connsiteX1" fmla="*/ 53952 w 257175"/>
                <a:gd name="connsiteY1" fmla="*/ 154096 h 361950"/>
                <a:gd name="connsiteX2" fmla="*/ 71097 w 257175"/>
                <a:gd name="connsiteY2" fmla="*/ 114091 h 361950"/>
                <a:gd name="connsiteX3" fmla="*/ 136820 w 257175"/>
                <a:gd name="connsiteY3" fmla="*/ 327451 h 361950"/>
                <a:gd name="connsiteX4" fmla="*/ 120627 w 257175"/>
                <a:gd name="connsiteY4" fmla="*/ 357931 h 361950"/>
                <a:gd name="connsiteX5" fmla="*/ 90147 w 257175"/>
                <a:gd name="connsiteY5" fmla="*/ 343643 h 361950"/>
                <a:gd name="connsiteX6" fmla="*/ 9185 w 257175"/>
                <a:gd name="connsiteY6" fmla="*/ 135046 h 361950"/>
                <a:gd name="connsiteX7" fmla="*/ 24425 w 257175"/>
                <a:gd name="connsiteY7" fmla="*/ 95993 h 361950"/>
                <a:gd name="connsiteX8" fmla="*/ 25377 w 257175"/>
                <a:gd name="connsiteY8" fmla="*/ 95041 h 361950"/>
                <a:gd name="connsiteX9" fmla="*/ 201590 w 257175"/>
                <a:gd name="connsiteY9" fmla="*/ 10268 h 361950"/>
                <a:gd name="connsiteX10" fmla="*/ 246357 w 257175"/>
                <a:gd name="connsiteY10" fmla="*/ 26461 h 361950"/>
                <a:gd name="connsiteX11" fmla="*/ 231117 w 257175"/>
                <a:gd name="connsiteY11" fmla="*/ 71228 h 361950"/>
                <a:gd name="connsiteX12" fmla="*/ 231117 w 257175"/>
                <a:gd name="connsiteY12" fmla="*/ 71228 h 36195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57175" h="361950">
                  <a:moveTo>
                    <a:pt x="231117" y="71228"/>
                  </a:moveTo>
                  <a:lnTo>
                    <a:pt x="53952" y="154096"/>
                  </a:lnTo>
                  <a:lnTo>
                    <a:pt x="71097" y="114091"/>
                  </a:lnTo>
                  <a:lnTo>
                    <a:pt x="136820" y="327451"/>
                  </a:lnTo>
                  <a:cubicBezTo>
                    <a:pt x="140630" y="340786"/>
                    <a:pt x="133962" y="354121"/>
                    <a:pt x="120627" y="357931"/>
                  </a:cubicBezTo>
                  <a:cubicBezTo>
                    <a:pt x="108245" y="361741"/>
                    <a:pt x="94910" y="355073"/>
                    <a:pt x="90147" y="343643"/>
                  </a:cubicBezTo>
                  <a:lnTo>
                    <a:pt x="9185" y="135046"/>
                  </a:lnTo>
                  <a:cubicBezTo>
                    <a:pt x="3470" y="119806"/>
                    <a:pt x="10137" y="102661"/>
                    <a:pt x="24425" y="95993"/>
                  </a:cubicBezTo>
                  <a:lnTo>
                    <a:pt x="25377" y="95041"/>
                  </a:lnTo>
                  <a:lnTo>
                    <a:pt x="201590" y="10268"/>
                  </a:lnTo>
                  <a:cubicBezTo>
                    <a:pt x="218735" y="2648"/>
                    <a:pt x="238737" y="9316"/>
                    <a:pt x="246357" y="26461"/>
                  </a:cubicBezTo>
                  <a:cubicBezTo>
                    <a:pt x="254930" y="43606"/>
                    <a:pt x="248262" y="63608"/>
                    <a:pt x="231117" y="71228"/>
                  </a:cubicBezTo>
                  <a:cubicBezTo>
                    <a:pt x="231117" y="71228"/>
                    <a:pt x="231117" y="71228"/>
                    <a:pt x="231117" y="71228"/>
                  </a:cubicBezTo>
                  <a:close/>
                </a:path>
              </a:pathLst>
            </a:custGeom>
            <a:solidFill>
              <a:srgbClr val="121F5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2" name="任意多边形: 形状 81" descr="272ff207-ee6b-4095-ab62-5af929a20ee4"/>
            <p:cNvSpPr/>
            <p:nvPr/>
          </p:nvSpPr>
          <p:spPr>
            <a:xfrm>
              <a:off x="7099469" y="6191110"/>
              <a:ext cx="182485" cy="170319"/>
            </a:xfrm>
            <a:custGeom>
              <a:gdLst>
                <a:gd name="connsiteX0" fmla="*/ 129344 w 142875"/>
                <a:gd name="connsiteY0" fmla="*/ 9215 h 133350"/>
                <a:gd name="connsiteX1" fmla="*/ 102674 w 142875"/>
                <a:gd name="connsiteY1" fmla="*/ 13978 h 133350"/>
                <a:gd name="connsiteX2" fmla="*/ 54097 w 142875"/>
                <a:gd name="connsiteY2" fmla="*/ 70175 h 133350"/>
                <a:gd name="connsiteX3" fmla="*/ 12187 w 142875"/>
                <a:gd name="connsiteY3" fmla="*/ 99703 h 133350"/>
                <a:gd name="connsiteX4" fmla="*/ 25522 w 142875"/>
                <a:gd name="connsiteY4" fmla="*/ 124468 h 133350"/>
                <a:gd name="connsiteX5" fmla="*/ 80767 w 142875"/>
                <a:gd name="connsiteY5" fmla="*/ 109228 h 133350"/>
                <a:gd name="connsiteX6" fmla="*/ 110294 w 142875"/>
                <a:gd name="connsiteY6" fmla="*/ 63508 h 133350"/>
                <a:gd name="connsiteX7" fmla="*/ 123629 w 142875"/>
                <a:gd name="connsiteY7" fmla="*/ 68270 h 133350"/>
                <a:gd name="connsiteX8" fmla="*/ 121724 w 142875"/>
                <a:gd name="connsiteY8" fmla="*/ 88273 h 133350"/>
                <a:gd name="connsiteX9" fmla="*/ 123629 w 142875"/>
                <a:gd name="connsiteY9" fmla="*/ 91130 h 133350"/>
                <a:gd name="connsiteX10" fmla="*/ 123629 w 142875"/>
                <a:gd name="connsiteY10" fmla="*/ 91130 h 133350"/>
                <a:gd name="connsiteX11" fmla="*/ 126487 w 142875"/>
                <a:gd name="connsiteY11" fmla="*/ 88273 h 133350"/>
                <a:gd name="connsiteX12" fmla="*/ 136964 w 142875"/>
                <a:gd name="connsiteY12" fmla="*/ 53983 h 133350"/>
                <a:gd name="connsiteX13" fmla="*/ 129344 w 142875"/>
                <a:gd name="connsiteY13" fmla="*/ 9215 h 13335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42875" h="133350">
                  <a:moveTo>
                    <a:pt x="129344" y="9215"/>
                  </a:moveTo>
                  <a:cubicBezTo>
                    <a:pt x="116962" y="3500"/>
                    <a:pt x="105532" y="11120"/>
                    <a:pt x="102674" y="13978"/>
                  </a:cubicBezTo>
                  <a:cubicBezTo>
                    <a:pt x="88387" y="28265"/>
                    <a:pt x="80767" y="47315"/>
                    <a:pt x="54097" y="70175"/>
                  </a:cubicBezTo>
                  <a:cubicBezTo>
                    <a:pt x="35999" y="86368"/>
                    <a:pt x="26474" y="86368"/>
                    <a:pt x="12187" y="99703"/>
                  </a:cubicBezTo>
                  <a:cubicBezTo>
                    <a:pt x="757" y="111133"/>
                    <a:pt x="10282" y="122563"/>
                    <a:pt x="25522" y="124468"/>
                  </a:cubicBezTo>
                  <a:cubicBezTo>
                    <a:pt x="31237" y="125420"/>
                    <a:pt x="66479" y="133040"/>
                    <a:pt x="80767" y="109228"/>
                  </a:cubicBezTo>
                  <a:cubicBezTo>
                    <a:pt x="90292" y="91130"/>
                    <a:pt x="96007" y="75890"/>
                    <a:pt x="110294" y="63508"/>
                  </a:cubicBezTo>
                  <a:cubicBezTo>
                    <a:pt x="124582" y="51125"/>
                    <a:pt x="124582" y="62555"/>
                    <a:pt x="123629" y="68270"/>
                  </a:cubicBezTo>
                  <a:cubicBezTo>
                    <a:pt x="122677" y="72080"/>
                    <a:pt x="121724" y="84463"/>
                    <a:pt x="121724" y="88273"/>
                  </a:cubicBezTo>
                  <a:cubicBezTo>
                    <a:pt x="121724" y="89225"/>
                    <a:pt x="122677" y="91130"/>
                    <a:pt x="123629" y="91130"/>
                  </a:cubicBezTo>
                  <a:lnTo>
                    <a:pt x="123629" y="91130"/>
                  </a:lnTo>
                  <a:cubicBezTo>
                    <a:pt x="125534" y="91130"/>
                    <a:pt x="126487" y="90178"/>
                    <a:pt x="126487" y="88273"/>
                  </a:cubicBezTo>
                  <a:cubicBezTo>
                    <a:pt x="126487" y="83510"/>
                    <a:pt x="130297" y="70175"/>
                    <a:pt x="136964" y="53983"/>
                  </a:cubicBezTo>
                  <a:cubicBezTo>
                    <a:pt x="147442" y="33980"/>
                    <a:pt x="140774" y="13978"/>
                    <a:pt x="129344" y="9215"/>
                  </a:cubicBezTo>
                  <a:close/>
                </a:path>
              </a:pathLst>
            </a:custGeom>
            <a:solidFill>
              <a:srgbClr val="2143A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3" name="任意多边形: 形状 82" descr="59d2ebe0-c69b-4f50-9ddb-e848d735148b"/>
            <p:cNvSpPr/>
            <p:nvPr/>
          </p:nvSpPr>
          <p:spPr>
            <a:xfrm>
              <a:off x="7137217" y="6186003"/>
              <a:ext cx="121656" cy="133822"/>
            </a:xfrm>
            <a:custGeom>
              <a:gdLst>
                <a:gd name="connsiteX0" fmla="*/ 42640 w 95250"/>
                <a:gd name="connsiteY0" fmla="*/ 92271 h 104775"/>
                <a:gd name="connsiteX1" fmla="*/ 89312 w 95250"/>
                <a:gd name="connsiteY1" fmla="*/ 28453 h 104775"/>
                <a:gd name="connsiteX2" fmla="*/ 60737 w 95250"/>
                <a:gd name="connsiteY2" fmla="*/ 10356 h 104775"/>
                <a:gd name="connsiteX3" fmla="*/ 7397 w 95250"/>
                <a:gd name="connsiteY3" fmla="*/ 87508 h 104775"/>
                <a:gd name="connsiteX4" fmla="*/ 42640 w 95250"/>
                <a:gd name="connsiteY4" fmla="*/ 92271 h 104775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104775">
                  <a:moveTo>
                    <a:pt x="42640" y="92271"/>
                  </a:moveTo>
                  <a:cubicBezTo>
                    <a:pt x="56927" y="80841"/>
                    <a:pt x="88360" y="40836"/>
                    <a:pt x="89312" y="28453"/>
                  </a:cubicBezTo>
                  <a:cubicBezTo>
                    <a:pt x="91217" y="14166"/>
                    <a:pt x="67405" y="831"/>
                    <a:pt x="60737" y="10356"/>
                  </a:cubicBezTo>
                  <a:cubicBezTo>
                    <a:pt x="48355" y="26548"/>
                    <a:pt x="39782" y="61791"/>
                    <a:pt x="7397" y="87508"/>
                  </a:cubicBezTo>
                  <a:cubicBezTo>
                    <a:pt x="4540" y="97986"/>
                    <a:pt x="26447" y="105606"/>
                    <a:pt x="42640" y="92271"/>
                  </a:cubicBezTo>
                  <a:close/>
                </a:path>
              </a:pathLst>
            </a:custGeom>
            <a:solidFill>
              <a:srgbClr val="F99AB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4" name="任意多边形: 形状 83" descr="688f82da-bf57-4a44-b044-db336181955e"/>
            <p:cNvSpPr/>
            <p:nvPr/>
          </p:nvSpPr>
          <p:spPr>
            <a:xfrm>
              <a:off x="7186112" y="5881033"/>
              <a:ext cx="377135" cy="364969"/>
            </a:xfrm>
            <a:custGeom>
              <a:gdLst>
                <a:gd name="connsiteX0" fmla="*/ 258676 w 295275"/>
                <a:gd name="connsiteY0" fmla="*/ 80538 h 285750"/>
                <a:gd name="connsiteX1" fmla="*/ 63413 w 295275"/>
                <a:gd name="connsiteY1" fmla="*/ 71013 h 285750"/>
                <a:gd name="connsiteX2" fmla="*/ 96751 w 295275"/>
                <a:gd name="connsiteY2" fmla="*/ 43390 h 285750"/>
                <a:gd name="connsiteX3" fmla="*/ 55793 w 295275"/>
                <a:gd name="connsiteY3" fmla="*/ 262465 h 285750"/>
                <a:gd name="connsiteX4" fmla="*/ 27218 w 295275"/>
                <a:gd name="connsiteY4" fmla="*/ 282468 h 285750"/>
                <a:gd name="connsiteX5" fmla="*/ 7216 w 295275"/>
                <a:gd name="connsiteY5" fmla="*/ 255798 h 285750"/>
                <a:gd name="connsiteX6" fmla="*/ 32933 w 295275"/>
                <a:gd name="connsiteY6" fmla="*/ 34818 h 285750"/>
                <a:gd name="connsiteX7" fmla="*/ 65318 w 295275"/>
                <a:gd name="connsiteY7" fmla="*/ 7195 h 285750"/>
                <a:gd name="connsiteX8" fmla="*/ 67223 w 295275"/>
                <a:gd name="connsiteY8" fmla="*/ 7195 h 285750"/>
                <a:gd name="connsiteX9" fmla="*/ 262486 w 295275"/>
                <a:gd name="connsiteY9" fmla="*/ 14815 h 285750"/>
                <a:gd name="connsiteX10" fmla="*/ 294871 w 295275"/>
                <a:gd name="connsiteY10" fmla="*/ 50058 h 285750"/>
                <a:gd name="connsiteX11" fmla="*/ 258676 w 295275"/>
                <a:gd name="connsiteY11" fmla="*/ 80538 h 285750"/>
                <a:gd name="connsiteX12" fmla="*/ 258676 w 295275"/>
                <a:gd name="connsiteY12" fmla="*/ 80538 h 28575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95275" h="285750">
                  <a:moveTo>
                    <a:pt x="258676" y="80538"/>
                  </a:moveTo>
                  <a:lnTo>
                    <a:pt x="63413" y="71013"/>
                  </a:lnTo>
                  <a:lnTo>
                    <a:pt x="96751" y="43390"/>
                  </a:lnTo>
                  <a:lnTo>
                    <a:pt x="55793" y="262465"/>
                  </a:lnTo>
                  <a:cubicBezTo>
                    <a:pt x="52936" y="275800"/>
                    <a:pt x="40553" y="284373"/>
                    <a:pt x="27218" y="282468"/>
                  </a:cubicBezTo>
                  <a:cubicBezTo>
                    <a:pt x="14836" y="279610"/>
                    <a:pt x="6263" y="268180"/>
                    <a:pt x="7216" y="255798"/>
                  </a:cubicBezTo>
                  <a:lnTo>
                    <a:pt x="32933" y="34818"/>
                  </a:lnTo>
                  <a:cubicBezTo>
                    <a:pt x="34838" y="18625"/>
                    <a:pt x="49126" y="6243"/>
                    <a:pt x="65318" y="7195"/>
                  </a:cubicBezTo>
                  <a:lnTo>
                    <a:pt x="67223" y="7195"/>
                  </a:lnTo>
                  <a:lnTo>
                    <a:pt x="262486" y="14815"/>
                  </a:lnTo>
                  <a:cubicBezTo>
                    <a:pt x="280583" y="15768"/>
                    <a:pt x="295823" y="31008"/>
                    <a:pt x="294871" y="50058"/>
                  </a:cubicBezTo>
                  <a:cubicBezTo>
                    <a:pt x="292966" y="67203"/>
                    <a:pt x="276773" y="81490"/>
                    <a:pt x="258676" y="80538"/>
                  </a:cubicBezTo>
                  <a:cubicBezTo>
                    <a:pt x="258676" y="80538"/>
                    <a:pt x="258676" y="80538"/>
                    <a:pt x="258676" y="80538"/>
                  </a:cubicBezTo>
                  <a:close/>
                </a:path>
              </a:pathLst>
            </a:custGeom>
            <a:solidFill>
              <a:srgbClr val="121F5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5" name="任意多边形: 形状 84" descr="14ad8663-2f75-4ff5-a3d4-a8c4817ed2fe"/>
            <p:cNvSpPr/>
            <p:nvPr/>
          </p:nvSpPr>
          <p:spPr>
            <a:xfrm>
              <a:off x="7465910" y="5590611"/>
              <a:ext cx="182485" cy="304141"/>
            </a:xfrm>
            <a:custGeom>
              <a:gdLst>
                <a:gd name="connsiteX0" fmla="*/ 52945 w 142875"/>
                <a:gd name="connsiteY0" fmla="*/ 233626 h 238125"/>
                <a:gd name="connsiteX1" fmla="*/ 25322 w 142875"/>
                <a:gd name="connsiteY1" fmla="*/ 236483 h 238125"/>
                <a:gd name="connsiteX2" fmla="*/ 7224 w 142875"/>
                <a:gd name="connsiteY2" fmla="*/ 221244 h 238125"/>
                <a:gd name="connsiteX3" fmla="*/ 22464 w 142875"/>
                <a:gd name="connsiteY3" fmla="*/ 203146 h 238125"/>
                <a:gd name="connsiteX4" fmla="*/ 102474 w 142875"/>
                <a:gd name="connsiteY4" fmla="*/ 168856 h 238125"/>
                <a:gd name="connsiteX5" fmla="*/ 43420 w 142875"/>
                <a:gd name="connsiteY5" fmla="*/ 35506 h 238125"/>
                <a:gd name="connsiteX6" fmla="*/ 44372 w 142875"/>
                <a:gd name="connsiteY6" fmla="*/ 11694 h 238125"/>
                <a:gd name="connsiteX7" fmla="*/ 68184 w 142875"/>
                <a:gd name="connsiteY7" fmla="*/ 12646 h 238125"/>
                <a:gd name="connsiteX8" fmla="*/ 133907 w 142875"/>
                <a:gd name="connsiteY8" fmla="*/ 181239 h 238125"/>
                <a:gd name="connsiteX9" fmla="*/ 52945 w 142875"/>
                <a:gd name="connsiteY9" fmla="*/ 233626 h 238125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2875" h="238125">
                  <a:moveTo>
                    <a:pt x="52945" y="233626"/>
                  </a:moveTo>
                  <a:cubicBezTo>
                    <a:pt x="44372" y="235531"/>
                    <a:pt x="34847" y="236483"/>
                    <a:pt x="25322" y="236483"/>
                  </a:cubicBezTo>
                  <a:cubicBezTo>
                    <a:pt x="15797" y="237436"/>
                    <a:pt x="8177" y="229816"/>
                    <a:pt x="7224" y="221244"/>
                  </a:cubicBezTo>
                  <a:cubicBezTo>
                    <a:pt x="6272" y="211719"/>
                    <a:pt x="13892" y="204099"/>
                    <a:pt x="22464" y="203146"/>
                  </a:cubicBezTo>
                  <a:cubicBezTo>
                    <a:pt x="53897" y="201241"/>
                    <a:pt x="92949" y="193621"/>
                    <a:pt x="102474" y="168856"/>
                  </a:cubicBezTo>
                  <a:cubicBezTo>
                    <a:pt x="118667" y="129804"/>
                    <a:pt x="63422" y="57414"/>
                    <a:pt x="43420" y="35506"/>
                  </a:cubicBezTo>
                  <a:cubicBezTo>
                    <a:pt x="36752" y="28839"/>
                    <a:pt x="37704" y="18361"/>
                    <a:pt x="44372" y="11694"/>
                  </a:cubicBezTo>
                  <a:cubicBezTo>
                    <a:pt x="51039" y="5026"/>
                    <a:pt x="61517" y="5979"/>
                    <a:pt x="68184" y="12646"/>
                  </a:cubicBezTo>
                  <a:cubicBezTo>
                    <a:pt x="77709" y="23124"/>
                    <a:pt x="160577" y="115516"/>
                    <a:pt x="133907" y="181239"/>
                  </a:cubicBezTo>
                  <a:cubicBezTo>
                    <a:pt x="124382" y="208861"/>
                    <a:pt x="96759" y="226006"/>
                    <a:pt x="52945" y="233626"/>
                  </a:cubicBezTo>
                  <a:close/>
                </a:path>
              </a:pathLst>
            </a:custGeom>
            <a:solidFill>
              <a:srgbClr val="F99AB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6" name="任意多边形: 形状 85" descr="4c0a3bd3-b8e3-4202-8a3a-9e6587cee962"/>
            <p:cNvSpPr/>
            <p:nvPr/>
          </p:nvSpPr>
          <p:spPr>
            <a:xfrm>
              <a:off x="7492755" y="5575011"/>
              <a:ext cx="170319" cy="316307"/>
            </a:xfrm>
            <a:custGeom>
              <a:gdLst>
                <a:gd name="connsiteX0" fmla="*/ 57644 w 133350"/>
                <a:gd name="connsiteY0" fmla="*/ 16288 h 247650"/>
                <a:gd name="connsiteX1" fmla="*/ 30974 w 133350"/>
                <a:gd name="connsiteY1" fmla="*/ 7715 h 247650"/>
                <a:gd name="connsiteX2" fmla="*/ 13829 w 133350"/>
                <a:gd name="connsiteY2" fmla="*/ 17240 h 247650"/>
                <a:gd name="connsiteX3" fmla="*/ 14782 w 133350"/>
                <a:gd name="connsiteY3" fmla="*/ 57245 h 247650"/>
                <a:gd name="connsiteX4" fmla="*/ 70979 w 133350"/>
                <a:gd name="connsiteY4" fmla="*/ 177260 h 247650"/>
                <a:gd name="connsiteX5" fmla="*/ 58597 w 133350"/>
                <a:gd name="connsiteY5" fmla="*/ 190595 h 247650"/>
                <a:gd name="connsiteX6" fmla="*/ 45262 w 133350"/>
                <a:gd name="connsiteY6" fmla="*/ 221075 h 247650"/>
                <a:gd name="connsiteX7" fmla="*/ 45262 w 133350"/>
                <a:gd name="connsiteY7" fmla="*/ 222028 h 247650"/>
                <a:gd name="connsiteX8" fmla="*/ 87172 w 133350"/>
                <a:gd name="connsiteY8" fmla="*/ 242030 h 247650"/>
                <a:gd name="connsiteX9" fmla="*/ 125272 w 133350"/>
                <a:gd name="connsiteY9" fmla="*/ 200120 h 247650"/>
                <a:gd name="connsiteX10" fmla="*/ 57644 w 133350"/>
                <a:gd name="connsiteY10" fmla="*/ 16288 h 24765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3350" h="247650">
                  <a:moveTo>
                    <a:pt x="57644" y="16288"/>
                  </a:moveTo>
                  <a:cubicBezTo>
                    <a:pt x="50977" y="8668"/>
                    <a:pt x="41452" y="5810"/>
                    <a:pt x="30974" y="7715"/>
                  </a:cubicBezTo>
                  <a:cubicBezTo>
                    <a:pt x="24307" y="8668"/>
                    <a:pt x="18592" y="12478"/>
                    <a:pt x="13829" y="17240"/>
                  </a:cubicBezTo>
                  <a:cubicBezTo>
                    <a:pt x="4304" y="28670"/>
                    <a:pt x="5257" y="45815"/>
                    <a:pt x="14782" y="57245"/>
                  </a:cubicBezTo>
                  <a:cubicBezTo>
                    <a:pt x="37642" y="82963"/>
                    <a:pt x="82409" y="146780"/>
                    <a:pt x="70979" y="177260"/>
                  </a:cubicBezTo>
                  <a:cubicBezTo>
                    <a:pt x="69074" y="182975"/>
                    <a:pt x="64312" y="186785"/>
                    <a:pt x="58597" y="190595"/>
                  </a:cubicBezTo>
                  <a:cubicBezTo>
                    <a:pt x="48119" y="197263"/>
                    <a:pt x="42404" y="208693"/>
                    <a:pt x="45262" y="221075"/>
                  </a:cubicBezTo>
                  <a:cubicBezTo>
                    <a:pt x="45262" y="221075"/>
                    <a:pt x="45262" y="221075"/>
                    <a:pt x="45262" y="222028"/>
                  </a:cubicBezTo>
                  <a:cubicBezTo>
                    <a:pt x="49072" y="241078"/>
                    <a:pt x="70027" y="251555"/>
                    <a:pt x="87172" y="242030"/>
                  </a:cubicBezTo>
                  <a:cubicBezTo>
                    <a:pt x="105269" y="231553"/>
                    <a:pt x="117652" y="217265"/>
                    <a:pt x="125272" y="200120"/>
                  </a:cubicBezTo>
                  <a:cubicBezTo>
                    <a:pt x="153847" y="125825"/>
                    <a:pt x="73837" y="33433"/>
                    <a:pt x="57644" y="16288"/>
                  </a:cubicBezTo>
                  <a:close/>
                </a:path>
              </a:pathLst>
            </a:custGeom>
            <a:solidFill>
              <a:srgbClr val="F7B75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7" name="任意多边形: 形状 86" descr="37b6c755-b848-49a6-9eb2-8f711239fe20"/>
            <p:cNvSpPr/>
            <p:nvPr/>
          </p:nvSpPr>
          <p:spPr>
            <a:xfrm>
              <a:off x="7397701" y="5803054"/>
              <a:ext cx="109491" cy="97325"/>
            </a:xfrm>
            <a:custGeom>
              <a:gdLst>
                <a:gd name="connsiteX0" fmla="*/ 7289 w 85725"/>
                <a:gd name="connsiteY0" fmla="*/ 51103 h 76200"/>
                <a:gd name="connsiteX1" fmla="*/ 18719 w 85725"/>
                <a:gd name="connsiteY1" fmla="*/ 75868 h 76200"/>
                <a:gd name="connsiteX2" fmla="*/ 79679 w 85725"/>
                <a:gd name="connsiteY2" fmla="*/ 71106 h 76200"/>
                <a:gd name="connsiteX3" fmla="*/ 87299 w 85725"/>
                <a:gd name="connsiteY3" fmla="*/ 44436 h 76200"/>
                <a:gd name="connsiteX4" fmla="*/ 43484 w 85725"/>
                <a:gd name="connsiteY4" fmla="*/ 7288 h 76200"/>
                <a:gd name="connsiteX5" fmla="*/ 7289 w 85725"/>
                <a:gd name="connsiteY5" fmla="*/ 51103 h 7620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5725" h="76200">
                  <a:moveTo>
                    <a:pt x="7289" y="51103"/>
                  </a:moveTo>
                  <a:cubicBezTo>
                    <a:pt x="8241" y="60628"/>
                    <a:pt x="12051" y="70153"/>
                    <a:pt x="18719" y="75868"/>
                  </a:cubicBezTo>
                  <a:lnTo>
                    <a:pt x="79679" y="71106"/>
                  </a:lnTo>
                  <a:cubicBezTo>
                    <a:pt x="85394" y="63486"/>
                    <a:pt x="88251" y="53961"/>
                    <a:pt x="87299" y="44436"/>
                  </a:cubicBezTo>
                  <a:cubicBezTo>
                    <a:pt x="85394" y="22528"/>
                    <a:pt x="66344" y="5383"/>
                    <a:pt x="43484" y="7288"/>
                  </a:cubicBezTo>
                  <a:cubicBezTo>
                    <a:pt x="22529" y="9193"/>
                    <a:pt x="5384" y="29196"/>
                    <a:pt x="7289" y="51103"/>
                  </a:cubicBezTo>
                  <a:close/>
                </a:path>
              </a:pathLst>
            </a:custGeom>
            <a:solidFill>
              <a:srgbClr val="F99AB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8" name="任意多边形: 形状 87" descr="f04cead1-cc6d-4d1e-8ad5-8420324b5294"/>
            <p:cNvSpPr/>
            <p:nvPr/>
          </p:nvSpPr>
          <p:spPr>
            <a:xfrm>
              <a:off x="7131409" y="5814142"/>
              <a:ext cx="121656" cy="97325"/>
            </a:xfrm>
            <a:custGeom>
              <a:gdLst>
                <a:gd name="connsiteX0" fmla="*/ 7182 w 95250"/>
                <a:gd name="connsiteY0" fmla="*/ 50042 h 76200"/>
                <a:gd name="connsiteX1" fmla="*/ 17659 w 95250"/>
                <a:gd name="connsiteY1" fmla="*/ 75760 h 76200"/>
                <a:gd name="connsiteX2" fmla="*/ 79572 w 95250"/>
                <a:gd name="connsiteY2" fmla="*/ 72902 h 76200"/>
                <a:gd name="connsiteX3" fmla="*/ 88144 w 95250"/>
                <a:gd name="connsiteY3" fmla="*/ 46232 h 76200"/>
                <a:gd name="connsiteX4" fmla="*/ 46234 w 95250"/>
                <a:gd name="connsiteY4" fmla="*/ 7180 h 76200"/>
                <a:gd name="connsiteX5" fmla="*/ 7182 w 95250"/>
                <a:gd name="connsiteY5" fmla="*/ 50042 h 7620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5250" h="76200">
                  <a:moveTo>
                    <a:pt x="7182" y="50042"/>
                  </a:moveTo>
                  <a:cubicBezTo>
                    <a:pt x="7182" y="59567"/>
                    <a:pt x="11944" y="69092"/>
                    <a:pt x="17659" y="75760"/>
                  </a:cubicBezTo>
                  <a:lnTo>
                    <a:pt x="79572" y="72902"/>
                  </a:lnTo>
                  <a:cubicBezTo>
                    <a:pt x="85287" y="65282"/>
                    <a:pt x="88144" y="56710"/>
                    <a:pt x="88144" y="46232"/>
                  </a:cubicBezTo>
                  <a:cubicBezTo>
                    <a:pt x="87192" y="24325"/>
                    <a:pt x="68142" y="6227"/>
                    <a:pt x="46234" y="7180"/>
                  </a:cubicBezTo>
                  <a:cubicBezTo>
                    <a:pt x="23374" y="9085"/>
                    <a:pt x="6229" y="27182"/>
                    <a:pt x="7182" y="50042"/>
                  </a:cubicBezTo>
                  <a:close/>
                </a:path>
              </a:pathLst>
            </a:custGeom>
            <a:solidFill>
              <a:srgbClr val="F99AB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9" name="任意多边形: 形状 88" descr="2ab4edda-eebb-4e78-94a2-c1cf139d1a42"/>
            <p:cNvSpPr/>
            <p:nvPr/>
          </p:nvSpPr>
          <p:spPr>
            <a:xfrm>
              <a:off x="7404296" y="5266458"/>
              <a:ext cx="206816" cy="145988"/>
            </a:xfrm>
            <a:custGeom>
              <a:gdLst>
                <a:gd name="connsiteX0" fmla="*/ 155477 w 161925"/>
                <a:gd name="connsiteY0" fmla="*/ 85464 h 114300"/>
                <a:gd name="connsiteX1" fmla="*/ 65942 w 161925"/>
                <a:gd name="connsiteY1" fmla="*/ 105467 h 114300"/>
                <a:gd name="connsiteX2" fmla="*/ 8792 w 161925"/>
                <a:gd name="connsiteY2" fmla="*/ 34029 h 114300"/>
                <a:gd name="connsiteX3" fmla="*/ 98327 w 161925"/>
                <a:gd name="connsiteY3" fmla="*/ 14027 h 114300"/>
                <a:gd name="connsiteX4" fmla="*/ 155477 w 161925"/>
                <a:gd name="connsiteY4" fmla="*/ 85464 h 11430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925" h="114300">
                  <a:moveTo>
                    <a:pt x="155477" y="85464"/>
                  </a:moveTo>
                  <a:cubicBezTo>
                    <a:pt x="146905" y="111182"/>
                    <a:pt x="106900" y="119754"/>
                    <a:pt x="65942" y="105467"/>
                  </a:cubicBezTo>
                  <a:cubicBezTo>
                    <a:pt x="25938" y="91179"/>
                    <a:pt x="220" y="59747"/>
                    <a:pt x="8792" y="34029"/>
                  </a:cubicBezTo>
                  <a:cubicBezTo>
                    <a:pt x="17365" y="8312"/>
                    <a:pt x="57370" y="-261"/>
                    <a:pt x="98327" y="14027"/>
                  </a:cubicBezTo>
                  <a:cubicBezTo>
                    <a:pt x="138332" y="28314"/>
                    <a:pt x="164050" y="59747"/>
                    <a:pt x="155477" y="85464"/>
                  </a:cubicBezTo>
                  <a:close/>
                </a:path>
              </a:pathLst>
            </a:custGeom>
            <a:solidFill>
              <a:srgbClr val="2143A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0" name="任意多边形: 形状 89" descr="2ee12e70-3837-4cb4-a5c2-3a9f3f011818"/>
            <p:cNvSpPr/>
            <p:nvPr/>
          </p:nvSpPr>
          <p:spPr>
            <a:xfrm>
              <a:off x="7041432" y="5875016"/>
              <a:ext cx="510957" cy="36497"/>
            </a:xfrm>
            <a:custGeom>
              <a:gdLst>
                <a:gd name="connsiteX0" fmla="*/ 396716 w 400050"/>
                <a:gd name="connsiteY0" fmla="*/ 17621 h 28575"/>
                <a:gd name="connsiteX1" fmla="*/ 386239 w 400050"/>
                <a:gd name="connsiteY1" fmla="*/ 7144 h 28575"/>
                <a:gd name="connsiteX2" fmla="*/ 21431 w 400050"/>
                <a:gd name="connsiteY2" fmla="*/ 7144 h 28575"/>
                <a:gd name="connsiteX3" fmla="*/ 7144 w 400050"/>
                <a:gd name="connsiteY3" fmla="*/ 17621 h 28575"/>
                <a:gd name="connsiteX4" fmla="*/ 21431 w 400050"/>
                <a:gd name="connsiteY4" fmla="*/ 28099 h 28575"/>
                <a:gd name="connsiteX5" fmla="*/ 387191 w 400050"/>
                <a:gd name="connsiteY5" fmla="*/ 28099 h 28575"/>
                <a:gd name="connsiteX6" fmla="*/ 396716 w 400050"/>
                <a:gd name="connsiteY6" fmla="*/ 17621 h 28575"/>
                <a:gd name="connsiteX7" fmla="*/ 396716 w 400050"/>
                <a:gd name="connsiteY7" fmla="*/ 17621 h 28575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0050" h="28575">
                  <a:moveTo>
                    <a:pt x="396716" y="17621"/>
                  </a:moveTo>
                  <a:cubicBezTo>
                    <a:pt x="396716" y="11906"/>
                    <a:pt x="391954" y="7144"/>
                    <a:pt x="386239" y="7144"/>
                  </a:cubicBezTo>
                  <a:lnTo>
                    <a:pt x="21431" y="7144"/>
                  </a:lnTo>
                  <a:cubicBezTo>
                    <a:pt x="13811" y="7144"/>
                    <a:pt x="7144" y="11906"/>
                    <a:pt x="7144" y="17621"/>
                  </a:cubicBezTo>
                  <a:cubicBezTo>
                    <a:pt x="7144" y="23336"/>
                    <a:pt x="13811" y="28099"/>
                    <a:pt x="21431" y="28099"/>
                  </a:cubicBezTo>
                  <a:lnTo>
                    <a:pt x="387191" y="28099"/>
                  </a:lnTo>
                  <a:cubicBezTo>
                    <a:pt x="391954" y="28099"/>
                    <a:pt x="396716" y="23336"/>
                    <a:pt x="396716" y="17621"/>
                  </a:cubicBezTo>
                  <a:lnTo>
                    <a:pt x="396716" y="17621"/>
                  </a:lnTo>
                  <a:close/>
                </a:path>
              </a:pathLst>
            </a:custGeom>
            <a:solidFill>
              <a:srgbClr val="121F5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1" name="任意多边形: 形状 90" descr="7c0d2bc2-c211-4083-ad41-f65485ca1a3d"/>
            <p:cNvSpPr/>
            <p:nvPr/>
          </p:nvSpPr>
          <p:spPr>
            <a:xfrm>
              <a:off x="7352872" y="5875016"/>
              <a:ext cx="218982" cy="36497"/>
            </a:xfrm>
            <a:custGeom>
              <a:gdLst>
                <a:gd name="connsiteX0" fmla="*/ 167164 w 171450"/>
                <a:gd name="connsiteY0" fmla="*/ 17621 h 28575"/>
                <a:gd name="connsiteX1" fmla="*/ 156686 w 171450"/>
                <a:gd name="connsiteY1" fmla="*/ 28099 h 28575"/>
                <a:gd name="connsiteX2" fmla="*/ 17621 w 171450"/>
                <a:gd name="connsiteY2" fmla="*/ 28099 h 28575"/>
                <a:gd name="connsiteX3" fmla="*/ 7144 w 171450"/>
                <a:gd name="connsiteY3" fmla="*/ 17621 h 28575"/>
                <a:gd name="connsiteX4" fmla="*/ 17621 w 171450"/>
                <a:gd name="connsiteY4" fmla="*/ 7144 h 28575"/>
                <a:gd name="connsiteX5" fmla="*/ 156686 w 171450"/>
                <a:gd name="connsiteY5" fmla="*/ 7144 h 28575"/>
                <a:gd name="connsiteX6" fmla="*/ 167164 w 171450"/>
                <a:gd name="connsiteY6" fmla="*/ 17621 h 28575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1450" h="28575">
                  <a:moveTo>
                    <a:pt x="167164" y="17621"/>
                  </a:moveTo>
                  <a:cubicBezTo>
                    <a:pt x="167164" y="23336"/>
                    <a:pt x="162401" y="28099"/>
                    <a:pt x="156686" y="28099"/>
                  </a:cubicBezTo>
                  <a:lnTo>
                    <a:pt x="17621" y="28099"/>
                  </a:lnTo>
                  <a:cubicBezTo>
                    <a:pt x="11906" y="28099"/>
                    <a:pt x="7144" y="23336"/>
                    <a:pt x="7144" y="17621"/>
                  </a:cubicBezTo>
                  <a:cubicBezTo>
                    <a:pt x="7144" y="11906"/>
                    <a:pt x="11906" y="7144"/>
                    <a:pt x="17621" y="7144"/>
                  </a:cubicBezTo>
                  <a:lnTo>
                    <a:pt x="156686" y="7144"/>
                  </a:lnTo>
                  <a:cubicBezTo>
                    <a:pt x="162401" y="8096"/>
                    <a:pt x="167164" y="11906"/>
                    <a:pt x="167164" y="17621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2" name="任意多边形: 形状 91" descr="c57ec43b-ba71-4785-82f7-aa85deeff881"/>
            <p:cNvSpPr/>
            <p:nvPr/>
          </p:nvSpPr>
          <p:spPr>
            <a:xfrm>
              <a:off x="7042649" y="5614671"/>
              <a:ext cx="364969" cy="291975"/>
            </a:xfrm>
            <a:custGeom>
              <a:gdLst>
                <a:gd name="connsiteX0" fmla="*/ 7144 w 285750"/>
                <a:gd name="connsiteY0" fmla="*/ 22384 h 228600"/>
                <a:gd name="connsiteX1" fmla="*/ 7144 w 285750"/>
                <a:gd name="connsiteY1" fmla="*/ 206216 h 228600"/>
                <a:gd name="connsiteX2" fmla="*/ 22384 w 285750"/>
                <a:gd name="connsiteY2" fmla="*/ 221456 h 228600"/>
                <a:gd name="connsiteX3" fmla="*/ 265271 w 285750"/>
                <a:gd name="connsiteY3" fmla="*/ 221456 h 228600"/>
                <a:gd name="connsiteX4" fmla="*/ 280511 w 285750"/>
                <a:gd name="connsiteY4" fmla="*/ 206216 h 228600"/>
                <a:gd name="connsiteX5" fmla="*/ 280511 w 285750"/>
                <a:gd name="connsiteY5" fmla="*/ 22384 h 228600"/>
                <a:gd name="connsiteX6" fmla="*/ 265271 w 285750"/>
                <a:gd name="connsiteY6" fmla="*/ 7144 h 228600"/>
                <a:gd name="connsiteX7" fmla="*/ 21431 w 285750"/>
                <a:gd name="connsiteY7" fmla="*/ 7144 h 228600"/>
                <a:gd name="connsiteX8" fmla="*/ 7144 w 285750"/>
                <a:gd name="connsiteY8" fmla="*/ 22384 h 22860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5750" h="228600">
                  <a:moveTo>
                    <a:pt x="7144" y="22384"/>
                  </a:moveTo>
                  <a:lnTo>
                    <a:pt x="7144" y="206216"/>
                  </a:lnTo>
                  <a:cubicBezTo>
                    <a:pt x="7144" y="214789"/>
                    <a:pt x="13811" y="221456"/>
                    <a:pt x="22384" y="221456"/>
                  </a:cubicBezTo>
                  <a:lnTo>
                    <a:pt x="265271" y="221456"/>
                  </a:lnTo>
                  <a:cubicBezTo>
                    <a:pt x="273844" y="221456"/>
                    <a:pt x="280511" y="214789"/>
                    <a:pt x="280511" y="206216"/>
                  </a:cubicBezTo>
                  <a:lnTo>
                    <a:pt x="280511" y="22384"/>
                  </a:lnTo>
                  <a:cubicBezTo>
                    <a:pt x="280511" y="13811"/>
                    <a:pt x="273844" y="7144"/>
                    <a:pt x="265271" y="7144"/>
                  </a:cubicBezTo>
                  <a:lnTo>
                    <a:pt x="21431" y="7144"/>
                  </a:lnTo>
                  <a:cubicBezTo>
                    <a:pt x="13811" y="7144"/>
                    <a:pt x="7144" y="13811"/>
                    <a:pt x="7144" y="22384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3" name="任意多边形: 形状 92" descr="86745718-80c1-4c55-9385-d00b485d63ff"/>
            <p:cNvSpPr/>
            <p:nvPr/>
          </p:nvSpPr>
          <p:spPr>
            <a:xfrm>
              <a:off x="7028050" y="5614671"/>
              <a:ext cx="364969" cy="291975"/>
            </a:xfrm>
            <a:custGeom>
              <a:gdLst>
                <a:gd name="connsiteX0" fmla="*/ 7144 w 285750"/>
                <a:gd name="connsiteY0" fmla="*/ 22384 h 228600"/>
                <a:gd name="connsiteX1" fmla="*/ 7144 w 285750"/>
                <a:gd name="connsiteY1" fmla="*/ 206216 h 228600"/>
                <a:gd name="connsiteX2" fmla="*/ 22384 w 285750"/>
                <a:gd name="connsiteY2" fmla="*/ 221456 h 228600"/>
                <a:gd name="connsiteX3" fmla="*/ 265271 w 285750"/>
                <a:gd name="connsiteY3" fmla="*/ 221456 h 228600"/>
                <a:gd name="connsiteX4" fmla="*/ 280511 w 285750"/>
                <a:gd name="connsiteY4" fmla="*/ 206216 h 228600"/>
                <a:gd name="connsiteX5" fmla="*/ 280511 w 285750"/>
                <a:gd name="connsiteY5" fmla="*/ 22384 h 228600"/>
                <a:gd name="connsiteX6" fmla="*/ 265271 w 285750"/>
                <a:gd name="connsiteY6" fmla="*/ 7144 h 228600"/>
                <a:gd name="connsiteX7" fmla="*/ 22384 w 285750"/>
                <a:gd name="connsiteY7" fmla="*/ 7144 h 228600"/>
                <a:gd name="connsiteX8" fmla="*/ 7144 w 285750"/>
                <a:gd name="connsiteY8" fmla="*/ 22384 h 22860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5750" h="228600">
                  <a:moveTo>
                    <a:pt x="7144" y="22384"/>
                  </a:moveTo>
                  <a:lnTo>
                    <a:pt x="7144" y="206216"/>
                  </a:lnTo>
                  <a:cubicBezTo>
                    <a:pt x="7144" y="214789"/>
                    <a:pt x="13811" y="221456"/>
                    <a:pt x="22384" y="221456"/>
                  </a:cubicBezTo>
                  <a:lnTo>
                    <a:pt x="265271" y="221456"/>
                  </a:lnTo>
                  <a:cubicBezTo>
                    <a:pt x="273844" y="221456"/>
                    <a:pt x="280511" y="214789"/>
                    <a:pt x="280511" y="206216"/>
                  </a:cubicBezTo>
                  <a:lnTo>
                    <a:pt x="280511" y="22384"/>
                  </a:lnTo>
                  <a:cubicBezTo>
                    <a:pt x="280511" y="13811"/>
                    <a:pt x="273844" y="7144"/>
                    <a:pt x="265271" y="7144"/>
                  </a:cubicBezTo>
                  <a:lnTo>
                    <a:pt x="22384" y="7144"/>
                  </a:lnTo>
                  <a:cubicBezTo>
                    <a:pt x="13811" y="7144"/>
                    <a:pt x="7144" y="13811"/>
                    <a:pt x="7144" y="22384"/>
                  </a:cubicBezTo>
                  <a:close/>
                </a:path>
              </a:pathLst>
            </a:custGeom>
            <a:solidFill>
              <a:srgbClr val="2143A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4" name="任意多边形: 形状 93" descr="d1edafd1-2d4f-414c-b136-bf828d39a2b5"/>
            <p:cNvSpPr/>
            <p:nvPr/>
          </p:nvSpPr>
          <p:spPr>
            <a:xfrm>
              <a:off x="7152140" y="5732678"/>
              <a:ext cx="109491" cy="48663"/>
            </a:xfrm>
            <a:custGeom>
              <a:gdLst>
                <a:gd name="connsiteX0" fmla="*/ 86201 w 85725"/>
                <a:gd name="connsiteY0" fmla="*/ 22384 h 38100"/>
                <a:gd name="connsiteX1" fmla="*/ 86201 w 85725"/>
                <a:gd name="connsiteY1" fmla="*/ 22384 h 38100"/>
                <a:gd name="connsiteX2" fmla="*/ 70961 w 85725"/>
                <a:gd name="connsiteY2" fmla="*/ 7144 h 38100"/>
                <a:gd name="connsiteX3" fmla="*/ 22384 w 85725"/>
                <a:gd name="connsiteY3" fmla="*/ 7144 h 38100"/>
                <a:gd name="connsiteX4" fmla="*/ 7144 w 85725"/>
                <a:gd name="connsiteY4" fmla="*/ 22384 h 38100"/>
                <a:gd name="connsiteX5" fmla="*/ 7144 w 85725"/>
                <a:gd name="connsiteY5" fmla="*/ 22384 h 38100"/>
                <a:gd name="connsiteX6" fmla="*/ 22384 w 85725"/>
                <a:gd name="connsiteY6" fmla="*/ 37624 h 38100"/>
                <a:gd name="connsiteX7" fmla="*/ 70961 w 85725"/>
                <a:gd name="connsiteY7" fmla="*/ 37624 h 38100"/>
                <a:gd name="connsiteX8" fmla="*/ 86201 w 85725"/>
                <a:gd name="connsiteY8" fmla="*/ 22384 h 3810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5725" h="38100">
                  <a:moveTo>
                    <a:pt x="86201" y="22384"/>
                  </a:moveTo>
                  <a:lnTo>
                    <a:pt x="86201" y="22384"/>
                  </a:lnTo>
                  <a:cubicBezTo>
                    <a:pt x="86201" y="13811"/>
                    <a:pt x="79534" y="7144"/>
                    <a:pt x="70961" y="7144"/>
                  </a:cubicBezTo>
                  <a:lnTo>
                    <a:pt x="22384" y="7144"/>
                  </a:lnTo>
                  <a:cubicBezTo>
                    <a:pt x="13811" y="7144"/>
                    <a:pt x="7144" y="13811"/>
                    <a:pt x="7144" y="22384"/>
                  </a:cubicBezTo>
                  <a:lnTo>
                    <a:pt x="7144" y="22384"/>
                  </a:lnTo>
                  <a:cubicBezTo>
                    <a:pt x="7144" y="30956"/>
                    <a:pt x="13811" y="37624"/>
                    <a:pt x="22384" y="37624"/>
                  </a:cubicBezTo>
                  <a:lnTo>
                    <a:pt x="70961" y="37624"/>
                  </a:lnTo>
                  <a:cubicBezTo>
                    <a:pt x="79534" y="37624"/>
                    <a:pt x="86201" y="30956"/>
                    <a:pt x="86201" y="22384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5" name="任意多边形: 形状 94" descr="292c92a5-5732-4a77-afea-d52f1b25eb4f"/>
            <p:cNvSpPr/>
            <p:nvPr/>
          </p:nvSpPr>
          <p:spPr>
            <a:xfrm>
              <a:off x="9398497" y="3218767"/>
              <a:ext cx="243313" cy="437963"/>
            </a:xfrm>
            <a:custGeom>
              <a:gdLst>
                <a:gd name="connsiteX0" fmla="*/ 128610 w 190500"/>
                <a:gd name="connsiteY0" fmla="*/ 339950 h 342900"/>
                <a:gd name="connsiteX1" fmla="*/ 106702 w 190500"/>
                <a:gd name="connsiteY1" fmla="*/ 328520 h 342900"/>
                <a:gd name="connsiteX2" fmla="*/ 12405 w 190500"/>
                <a:gd name="connsiteY2" fmla="*/ 199932 h 342900"/>
                <a:gd name="connsiteX3" fmla="*/ 13357 w 190500"/>
                <a:gd name="connsiteY3" fmla="*/ 166595 h 342900"/>
                <a:gd name="connsiteX4" fmla="*/ 136230 w 190500"/>
                <a:gd name="connsiteY4" fmla="*/ 17052 h 342900"/>
                <a:gd name="connsiteX5" fmla="*/ 174330 w 190500"/>
                <a:gd name="connsiteY5" fmla="*/ 13242 h 342900"/>
                <a:gd name="connsiteX6" fmla="*/ 178140 w 190500"/>
                <a:gd name="connsiteY6" fmla="*/ 51342 h 342900"/>
                <a:gd name="connsiteX7" fmla="*/ 68602 w 190500"/>
                <a:gd name="connsiteY7" fmla="*/ 184692 h 342900"/>
                <a:gd name="connsiteX8" fmla="*/ 150517 w 190500"/>
                <a:gd name="connsiteY8" fmla="*/ 296135 h 342900"/>
                <a:gd name="connsiteX9" fmla="*/ 144802 w 190500"/>
                <a:gd name="connsiteY9" fmla="*/ 334235 h 342900"/>
                <a:gd name="connsiteX10" fmla="*/ 128610 w 190500"/>
                <a:gd name="connsiteY10" fmla="*/ 339950 h 34290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90500" h="342900">
                  <a:moveTo>
                    <a:pt x="128610" y="339950"/>
                  </a:moveTo>
                  <a:cubicBezTo>
                    <a:pt x="120037" y="339950"/>
                    <a:pt x="112417" y="336140"/>
                    <a:pt x="106702" y="328520"/>
                  </a:cubicBezTo>
                  <a:lnTo>
                    <a:pt x="12405" y="199932"/>
                  </a:lnTo>
                  <a:cubicBezTo>
                    <a:pt x="4785" y="189455"/>
                    <a:pt x="5737" y="176120"/>
                    <a:pt x="13357" y="166595"/>
                  </a:cubicBezTo>
                  <a:lnTo>
                    <a:pt x="136230" y="17052"/>
                  </a:lnTo>
                  <a:cubicBezTo>
                    <a:pt x="145755" y="5622"/>
                    <a:pt x="162900" y="3717"/>
                    <a:pt x="174330" y="13242"/>
                  </a:cubicBezTo>
                  <a:cubicBezTo>
                    <a:pt x="185760" y="22767"/>
                    <a:pt x="187665" y="39912"/>
                    <a:pt x="178140" y="51342"/>
                  </a:cubicBezTo>
                  <a:lnTo>
                    <a:pt x="68602" y="184692"/>
                  </a:lnTo>
                  <a:lnTo>
                    <a:pt x="150517" y="296135"/>
                  </a:lnTo>
                  <a:cubicBezTo>
                    <a:pt x="159090" y="308517"/>
                    <a:pt x="157185" y="325662"/>
                    <a:pt x="144802" y="334235"/>
                  </a:cubicBezTo>
                  <a:cubicBezTo>
                    <a:pt x="140040" y="338997"/>
                    <a:pt x="134325" y="339950"/>
                    <a:pt x="128610" y="339950"/>
                  </a:cubicBezTo>
                  <a:close/>
                </a:path>
              </a:pathLst>
            </a:custGeom>
            <a:solidFill>
              <a:srgbClr val="F7B75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6" name="任意多边形: 形状 95" descr="4bf8e52a-cfc0-41ad-8cb7-0f4f358ea169"/>
            <p:cNvSpPr/>
            <p:nvPr/>
          </p:nvSpPr>
          <p:spPr>
            <a:xfrm>
              <a:off x="9713734" y="3217550"/>
              <a:ext cx="243313" cy="437963"/>
            </a:xfrm>
            <a:custGeom>
              <a:gdLst>
                <a:gd name="connsiteX0" fmla="*/ 62772 w 190500"/>
                <a:gd name="connsiteY0" fmla="*/ 340902 h 342900"/>
                <a:gd name="connsiteX1" fmla="*/ 46580 w 190500"/>
                <a:gd name="connsiteY1" fmla="*/ 335187 h 342900"/>
                <a:gd name="connsiteX2" fmla="*/ 40865 w 190500"/>
                <a:gd name="connsiteY2" fmla="*/ 297087 h 342900"/>
                <a:gd name="connsiteX3" fmla="*/ 122780 w 190500"/>
                <a:gd name="connsiteY3" fmla="*/ 184692 h 342900"/>
                <a:gd name="connsiteX4" fmla="*/ 13242 w 190500"/>
                <a:gd name="connsiteY4" fmla="*/ 51342 h 342900"/>
                <a:gd name="connsiteX5" fmla="*/ 17052 w 190500"/>
                <a:gd name="connsiteY5" fmla="*/ 13242 h 342900"/>
                <a:gd name="connsiteX6" fmla="*/ 55152 w 190500"/>
                <a:gd name="connsiteY6" fmla="*/ 17052 h 342900"/>
                <a:gd name="connsiteX7" fmla="*/ 178025 w 190500"/>
                <a:gd name="connsiteY7" fmla="*/ 166595 h 342900"/>
                <a:gd name="connsiteX8" fmla="*/ 178977 w 190500"/>
                <a:gd name="connsiteY8" fmla="*/ 199932 h 342900"/>
                <a:gd name="connsiteX9" fmla="*/ 84680 w 190500"/>
                <a:gd name="connsiteY9" fmla="*/ 329472 h 342900"/>
                <a:gd name="connsiteX10" fmla="*/ 62772 w 190500"/>
                <a:gd name="connsiteY10" fmla="*/ 340902 h 34290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90500" h="342900">
                  <a:moveTo>
                    <a:pt x="62772" y="340902"/>
                  </a:moveTo>
                  <a:cubicBezTo>
                    <a:pt x="57057" y="340902"/>
                    <a:pt x="51342" y="338997"/>
                    <a:pt x="46580" y="335187"/>
                  </a:cubicBezTo>
                  <a:cubicBezTo>
                    <a:pt x="34197" y="326615"/>
                    <a:pt x="31340" y="309470"/>
                    <a:pt x="40865" y="297087"/>
                  </a:cubicBezTo>
                  <a:lnTo>
                    <a:pt x="122780" y="184692"/>
                  </a:lnTo>
                  <a:lnTo>
                    <a:pt x="13242" y="51342"/>
                  </a:lnTo>
                  <a:cubicBezTo>
                    <a:pt x="3717" y="39912"/>
                    <a:pt x="5622" y="22767"/>
                    <a:pt x="17052" y="13242"/>
                  </a:cubicBezTo>
                  <a:cubicBezTo>
                    <a:pt x="28482" y="3717"/>
                    <a:pt x="45627" y="5622"/>
                    <a:pt x="55152" y="17052"/>
                  </a:cubicBezTo>
                  <a:lnTo>
                    <a:pt x="178025" y="166595"/>
                  </a:lnTo>
                  <a:cubicBezTo>
                    <a:pt x="185645" y="176120"/>
                    <a:pt x="186597" y="190407"/>
                    <a:pt x="178977" y="199932"/>
                  </a:cubicBezTo>
                  <a:lnTo>
                    <a:pt x="84680" y="329472"/>
                  </a:lnTo>
                  <a:cubicBezTo>
                    <a:pt x="78965" y="337092"/>
                    <a:pt x="71345" y="340902"/>
                    <a:pt x="62772" y="340902"/>
                  </a:cubicBezTo>
                  <a:close/>
                </a:path>
              </a:pathLst>
            </a:custGeom>
            <a:solidFill>
              <a:srgbClr val="F7B75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7" name="任意多边形: 形状 96" descr="80f7bc4e-2a15-45a0-beea-d549dc8a4cca"/>
            <p:cNvSpPr/>
            <p:nvPr/>
          </p:nvSpPr>
          <p:spPr>
            <a:xfrm>
              <a:off x="9573103" y="2934580"/>
              <a:ext cx="206816" cy="206816"/>
            </a:xfrm>
            <a:custGeom>
              <a:gdLst>
                <a:gd name="connsiteX0" fmla="*/ 163354 w 161925"/>
                <a:gd name="connsiteY0" fmla="*/ 85249 h 161925"/>
                <a:gd name="connsiteX1" fmla="*/ 85249 w 161925"/>
                <a:gd name="connsiteY1" fmla="*/ 163354 h 161925"/>
                <a:gd name="connsiteX2" fmla="*/ 7144 w 161925"/>
                <a:gd name="connsiteY2" fmla="*/ 85249 h 161925"/>
                <a:gd name="connsiteX3" fmla="*/ 85249 w 161925"/>
                <a:gd name="connsiteY3" fmla="*/ 7144 h 161925"/>
                <a:gd name="connsiteX4" fmla="*/ 163354 w 161925"/>
                <a:gd name="connsiteY4" fmla="*/ 85249 h 161925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925" h="161925">
                  <a:moveTo>
                    <a:pt x="163354" y="85249"/>
                  </a:moveTo>
                  <a:cubicBezTo>
                    <a:pt x="163354" y="129064"/>
                    <a:pt x="128111" y="163354"/>
                    <a:pt x="85249" y="163354"/>
                  </a:cubicBezTo>
                  <a:cubicBezTo>
                    <a:pt x="41434" y="163354"/>
                    <a:pt x="7144" y="128111"/>
                    <a:pt x="7144" y="85249"/>
                  </a:cubicBezTo>
                  <a:cubicBezTo>
                    <a:pt x="7144" y="42386"/>
                    <a:pt x="42386" y="7144"/>
                    <a:pt x="85249" y="7144"/>
                  </a:cubicBezTo>
                  <a:cubicBezTo>
                    <a:pt x="128111" y="7144"/>
                    <a:pt x="163354" y="42386"/>
                    <a:pt x="163354" y="85249"/>
                  </a:cubicBezTo>
                  <a:close/>
                </a:path>
              </a:pathLst>
            </a:custGeom>
            <a:solidFill>
              <a:srgbClr val="566CD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" name="任意多边形: 形状 97" descr="238164de-186a-4ede-9e44-abe14d1cb384"/>
            <p:cNvSpPr/>
            <p:nvPr/>
          </p:nvSpPr>
          <p:spPr>
            <a:xfrm>
              <a:off x="9635147" y="3103683"/>
              <a:ext cx="85159" cy="206816"/>
            </a:xfrm>
            <a:custGeom>
              <a:gdLst>
                <a:gd name="connsiteX0" fmla="*/ 65246 w 66675"/>
                <a:gd name="connsiteY0" fmla="*/ 36671 h 161925"/>
                <a:gd name="connsiteX1" fmla="*/ 65246 w 66675"/>
                <a:gd name="connsiteY1" fmla="*/ 111919 h 161925"/>
                <a:gd name="connsiteX2" fmla="*/ 65246 w 66675"/>
                <a:gd name="connsiteY2" fmla="*/ 160496 h 161925"/>
                <a:gd name="connsiteX3" fmla="*/ 7144 w 66675"/>
                <a:gd name="connsiteY3" fmla="*/ 160496 h 161925"/>
                <a:gd name="connsiteX4" fmla="*/ 10001 w 66675"/>
                <a:gd name="connsiteY4" fmla="*/ 41434 h 161925"/>
                <a:gd name="connsiteX5" fmla="*/ 10954 w 66675"/>
                <a:gd name="connsiteY5" fmla="*/ 7144 h 161925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675" h="161925">
                  <a:moveTo>
                    <a:pt x="65246" y="36671"/>
                  </a:moveTo>
                  <a:lnTo>
                    <a:pt x="65246" y="111919"/>
                  </a:lnTo>
                  <a:lnTo>
                    <a:pt x="65246" y="160496"/>
                  </a:lnTo>
                  <a:lnTo>
                    <a:pt x="7144" y="160496"/>
                  </a:lnTo>
                  <a:lnTo>
                    <a:pt x="10001" y="41434"/>
                  </a:lnTo>
                  <a:lnTo>
                    <a:pt x="10954" y="7144"/>
                  </a:lnTo>
                  <a:close/>
                </a:path>
              </a:pathLst>
            </a:custGeom>
            <a:solidFill>
              <a:srgbClr val="F99AB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" name="任意多边形: 形状 98" descr="7b33358a-3387-4e8e-847f-eed0dc54c39b"/>
            <p:cNvSpPr/>
            <p:nvPr/>
          </p:nvSpPr>
          <p:spPr>
            <a:xfrm>
              <a:off x="9554854" y="3207600"/>
              <a:ext cx="243313" cy="352804"/>
            </a:xfrm>
            <a:custGeom>
              <a:gdLst>
                <a:gd name="connsiteX0" fmla="*/ 13811 w 190500"/>
                <a:gd name="connsiteY0" fmla="*/ 72467 h 276225"/>
                <a:gd name="connsiteX1" fmla="*/ 54769 w 190500"/>
                <a:gd name="connsiteY1" fmla="*/ 15317 h 276225"/>
                <a:gd name="connsiteX2" fmla="*/ 150019 w 190500"/>
                <a:gd name="connsiteY2" fmla="*/ 19127 h 276225"/>
                <a:gd name="connsiteX3" fmla="*/ 190024 w 190500"/>
                <a:gd name="connsiteY3" fmla="*/ 99137 h 276225"/>
                <a:gd name="connsiteX4" fmla="*/ 191929 w 190500"/>
                <a:gd name="connsiteY4" fmla="*/ 273445 h 276225"/>
                <a:gd name="connsiteX5" fmla="*/ 7144 w 190500"/>
                <a:gd name="connsiteY5" fmla="*/ 273445 h 276225"/>
                <a:gd name="connsiteX6" fmla="*/ 13811 w 190500"/>
                <a:gd name="connsiteY6" fmla="*/ 72467 h 276225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0500" h="276225">
                  <a:moveTo>
                    <a:pt x="13811" y="72467"/>
                  </a:moveTo>
                  <a:cubicBezTo>
                    <a:pt x="13811" y="49607"/>
                    <a:pt x="33814" y="26747"/>
                    <a:pt x="54769" y="15317"/>
                  </a:cubicBezTo>
                  <a:cubicBezTo>
                    <a:pt x="86201" y="-875"/>
                    <a:pt x="133826" y="10555"/>
                    <a:pt x="150019" y="19127"/>
                  </a:cubicBezTo>
                  <a:cubicBezTo>
                    <a:pt x="175736" y="34367"/>
                    <a:pt x="191929" y="65800"/>
                    <a:pt x="190024" y="99137"/>
                  </a:cubicBezTo>
                  <a:lnTo>
                    <a:pt x="191929" y="273445"/>
                  </a:lnTo>
                  <a:lnTo>
                    <a:pt x="7144" y="273445"/>
                  </a:lnTo>
                  <a:cubicBezTo>
                    <a:pt x="7144" y="274397"/>
                    <a:pt x="13811" y="125807"/>
                    <a:pt x="13811" y="72467"/>
                  </a:cubicBezTo>
                  <a:close/>
                </a:path>
              </a:pathLst>
            </a:custGeom>
            <a:solidFill>
              <a:srgbClr val="F7B75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" name="任意多边形: 形状 99" descr="c8208ed0-2445-46de-8eb0-43334fade6cc"/>
            <p:cNvSpPr/>
            <p:nvPr/>
          </p:nvSpPr>
          <p:spPr>
            <a:xfrm>
              <a:off x="9615682" y="3209605"/>
              <a:ext cx="121656" cy="170319"/>
            </a:xfrm>
            <a:custGeom>
              <a:gdLst>
                <a:gd name="connsiteX0" fmla="*/ 54769 w 95250"/>
                <a:gd name="connsiteY0" fmla="*/ 123285 h 133350"/>
                <a:gd name="connsiteX1" fmla="*/ 96679 w 95250"/>
                <a:gd name="connsiteY1" fmla="*/ 15653 h 133350"/>
                <a:gd name="connsiteX2" fmla="*/ 7144 w 95250"/>
                <a:gd name="connsiteY2" fmla="*/ 15653 h 133350"/>
                <a:gd name="connsiteX3" fmla="*/ 49054 w 95250"/>
                <a:gd name="connsiteY3" fmla="*/ 123285 h 133350"/>
                <a:gd name="connsiteX4" fmla="*/ 51911 w 95250"/>
                <a:gd name="connsiteY4" fmla="*/ 130905 h 133350"/>
                <a:gd name="connsiteX5" fmla="*/ 51911 w 95250"/>
                <a:gd name="connsiteY5" fmla="*/ 130905 h 133350"/>
                <a:gd name="connsiteX6" fmla="*/ 54769 w 95250"/>
                <a:gd name="connsiteY6" fmla="*/ 123285 h 13335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5250" h="133350">
                  <a:moveTo>
                    <a:pt x="54769" y="123285"/>
                  </a:moveTo>
                  <a:cubicBezTo>
                    <a:pt x="68104" y="81375"/>
                    <a:pt x="83344" y="51848"/>
                    <a:pt x="96679" y="15653"/>
                  </a:cubicBezTo>
                  <a:cubicBezTo>
                    <a:pt x="55721" y="413"/>
                    <a:pt x="15716" y="8985"/>
                    <a:pt x="7144" y="15653"/>
                  </a:cubicBezTo>
                  <a:cubicBezTo>
                    <a:pt x="20479" y="52800"/>
                    <a:pt x="35719" y="82328"/>
                    <a:pt x="49054" y="123285"/>
                  </a:cubicBezTo>
                  <a:cubicBezTo>
                    <a:pt x="50006" y="126143"/>
                    <a:pt x="51911" y="130905"/>
                    <a:pt x="51911" y="130905"/>
                  </a:cubicBezTo>
                  <a:cubicBezTo>
                    <a:pt x="51911" y="130905"/>
                    <a:pt x="51911" y="130905"/>
                    <a:pt x="51911" y="130905"/>
                  </a:cubicBezTo>
                  <a:cubicBezTo>
                    <a:pt x="51911" y="130905"/>
                    <a:pt x="53816" y="127095"/>
                    <a:pt x="54769" y="123285"/>
                  </a:cubicBezTo>
                  <a:close/>
                </a:path>
              </a:pathLst>
            </a:custGeom>
            <a:solidFill>
              <a:srgbClr val="E5E9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" name="任意多边形: 形状 100" descr="50f030ba-4ef6-4fb9-94a3-b14300d806dd"/>
            <p:cNvSpPr/>
            <p:nvPr/>
          </p:nvSpPr>
          <p:spPr>
            <a:xfrm>
              <a:off x="9654612" y="3224122"/>
              <a:ext cx="48663" cy="158153"/>
            </a:xfrm>
            <a:custGeom>
              <a:gdLst>
                <a:gd name="connsiteX0" fmla="*/ 26194 w 38100"/>
                <a:gd name="connsiteY0" fmla="*/ 7144 h 123825"/>
                <a:gd name="connsiteX1" fmla="*/ 21431 w 38100"/>
                <a:gd name="connsiteY1" fmla="*/ 7144 h 123825"/>
                <a:gd name="connsiteX2" fmla="*/ 16669 w 38100"/>
                <a:gd name="connsiteY2" fmla="*/ 7144 h 123825"/>
                <a:gd name="connsiteX3" fmla="*/ 7144 w 38100"/>
                <a:gd name="connsiteY3" fmla="*/ 63341 h 123825"/>
                <a:gd name="connsiteX4" fmla="*/ 13811 w 38100"/>
                <a:gd name="connsiteY4" fmla="*/ 97631 h 123825"/>
                <a:gd name="connsiteX5" fmla="*/ 21431 w 38100"/>
                <a:gd name="connsiteY5" fmla="*/ 120491 h 123825"/>
                <a:gd name="connsiteX6" fmla="*/ 29051 w 38100"/>
                <a:gd name="connsiteY6" fmla="*/ 97631 h 123825"/>
                <a:gd name="connsiteX7" fmla="*/ 35719 w 38100"/>
                <a:gd name="connsiteY7" fmla="*/ 63341 h 123825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8100" h="123825">
                  <a:moveTo>
                    <a:pt x="26194" y="7144"/>
                  </a:moveTo>
                  <a:lnTo>
                    <a:pt x="21431" y="7144"/>
                  </a:lnTo>
                  <a:lnTo>
                    <a:pt x="16669" y="7144"/>
                  </a:lnTo>
                  <a:lnTo>
                    <a:pt x="7144" y="63341"/>
                  </a:lnTo>
                  <a:lnTo>
                    <a:pt x="13811" y="97631"/>
                  </a:lnTo>
                  <a:lnTo>
                    <a:pt x="21431" y="120491"/>
                  </a:lnTo>
                  <a:lnTo>
                    <a:pt x="29051" y="97631"/>
                  </a:lnTo>
                  <a:lnTo>
                    <a:pt x="35719" y="63341"/>
                  </a:lnTo>
                  <a:close/>
                </a:path>
              </a:pathLst>
            </a:custGeom>
            <a:solidFill>
              <a:srgbClr val="2747B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2" name="任意多边形: 形状 101" descr="1fd4f3e0-3205-4252-9ae6-076d4568953b"/>
            <p:cNvSpPr/>
            <p:nvPr/>
          </p:nvSpPr>
          <p:spPr>
            <a:xfrm>
              <a:off x="9592269" y="2957695"/>
              <a:ext cx="170319" cy="243313"/>
            </a:xfrm>
            <a:custGeom>
              <a:gdLst>
                <a:gd name="connsiteX0" fmla="*/ 84530 w 133350"/>
                <a:gd name="connsiteY0" fmla="*/ 7144 h 190500"/>
                <a:gd name="connsiteX1" fmla="*/ 55002 w 133350"/>
                <a:gd name="connsiteY1" fmla="*/ 7144 h 190500"/>
                <a:gd name="connsiteX2" fmla="*/ 7377 w 133350"/>
                <a:gd name="connsiteY2" fmla="*/ 54769 h 190500"/>
                <a:gd name="connsiteX3" fmla="*/ 7377 w 133350"/>
                <a:gd name="connsiteY3" fmla="*/ 116681 h 190500"/>
                <a:gd name="connsiteX4" fmla="*/ 58812 w 133350"/>
                <a:gd name="connsiteY4" fmla="*/ 186214 h 190500"/>
                <a:gd name="connsiteX5" fmla="*/ 80720 w 133350"/>
                <a:gd name="connsiteY5" fmla="*/ 186214 h 190500"/>
                <a:gd name="connsiteX6" fmla="*/ 132155 w 133350"/>
                <a:gd name="connsiteY6" fmla="*/ 116681 h 190500"/>
                <a:gd name="connsiteX7" fmla="*/ 132155 w 133350"/>
                <a:gd name="connsiteY7" fmla="*/ 54769 h 190500"/>
                <a:gd name="connsiteX8" fmla="*/ 84530 w 133350"/>
                <a:gd name="connsiteY8" fmla="*/ 7144 h 19050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350" h="190500">
                  <a:moveTo>
                    <a:pt x="84530" y="7144"/>
                  </a:moveTo>
                  <a:lnTo>
                    <a:pt x="55002" y="7144"/>
                  </a:lnTo>
                  <a:cubicBezTo>
                    <a:pt x="28332" y="7144"/>
                    <a:pt x="4520" y="29051"/>
                    <a:pt x="7377" y="54769"/>
                  </a:cubicBezTo>
                  <a:cubicBezTo>
                    <a:pt x="10235" y="73819"/>
                    <a:pt x="7377" y="88106"/>
                    <a:pt x="7377" y="116681"/>
                  </a:cubicBezTo>
                  <a:cubicBezTo>
                    <a:pt x="7377" y="140494"/>
                    <a:pt x="35000" y="186214"/>
                    <a:pt x="58812" y="186214"/>
                  </a:cubicBezTo>
                  <a:lnTo>
                    <a:pt x="80720" y="186214"/>
                  </a:lnTo>
                  <a:cubicBezTo>
                    <a:pt x="104532" y="186214"/>
                    <a:pt x="132155" y="140494"/>
                    <a:pt x="132155" y="116681"/>
                  </a:cubicBezTo>
                  <a:cubicBezTo>
                    <a:pt x="132155" y="88106"/>
                    <a:pt x="129297" y="73819"/>
                    <a:pt x="132155" y="54769"/>
                  </a:cubicBezTo>
                  <a:cubicBezTo>
                    <a:pt x="135965" y="29051"/>
                    <a:pt x="111200" y="7144"/>
                    <a:pt x="84530" y="7144"/>
                  </a:cubicBezTo>
                  <a:close/>
                </a:path>
              </a:pathLst>
            </a:custGeom>
            <a:solidFill>
              <a:srgbClr val="F99AB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3" name="任意多边形: 形状 102" descr="775a8067-d784-4d4a-8026-e8d8f6dca729"/>
            <p:cNvSpPr/>
            <p:nvPr/>
          </p:nvSpPr>
          <p:spPr>
            <a:xfrm>
              <a:off x="9641230" y="3135314"/>
              <a:ext cx="72994" cy="36497"/>
            </a:xfrm>
            <a:custGeom>
              <a:gdLst>
                <a:gd name="connsiteX0" fmla="*/ 7144 w 57150"/>
                <a:gd name="connsiteY0" fmla="*/ 7144 h 28575"/>
                <a:gd name="connsiteX1" fmla="*/ 30956 w 57150"/>
                <a:gd name="connsiteY1" fmla="*/ 27146 h 28575"/>
                <a:gd name="connsiteX2" fmla="*/ 54769 w 57150"/>
                <a:gd name="connsiteY2" fmla="*/ 7144 h 28575"/>
                <a:gd name="connsiteX3" fmla="*/ 7144 w 57150"/>
                <a:gd name="connsiteY3" fmla="*/ 7144 h 28575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28575">
                  <a:moveTo>
                    <a:pt x="7144" y="7144"/>
                  </a:moveTo>
                  <a:cubicBezTo>
                    <a:pt x="9049" y="18574"/>
                    <a:pt x="19526" y="27146"/>
                    <a:pt x="30956" y="27146"/>
                  </a:cubicBezTo>
                  <a:cubicBezTo>
                    <a:pt x="43339" y="27146"/>
                    <a:pt x="52864" y="18574"/>
                    <a:pt x="54769" y="7144"/>
                  </a:cubicBezTo>
                  <a:lnTo>
                    <a:pt x="7144" y="7144"/>
                  </a:lnTo>
                  <a:close/>
                </a:path>
              </a:pathLst>
            </a:custGeom>
            <a:solidFill>
              <a:srgbClr val="FFFE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4" name="任意多边形: 形状 103" descr="3fc54d17-5619-4599-9146-db3cfa2853ff"/>
            <p:cNvSpPr/>
            <p:nvPr/>
          </p:nvSpPr>
          <p:spPr>
            <a:xfrm>
              <a:off x="9548529" y="3548946"/>
              <a:ext cx="255478" cy="231147"/>
            </a:xfrm>
            <a:custGeom>
              <a:gdLst>
                <a:gd name="connsiteX0" fmla="*/ 134016 w 200025"/>
                <a:gd name="connsiteY0" fmla="*/ 173831 h 180975"/>
                <a:gd name="connsiteX1" fmla="*/ 74961 w 200025"/>
                <a:gd name="connsiteY1" fmla="*/ 173831 h 180975"/>
                <a:gd name="connsiteX2" fmla="*/ 8286 w 200025"/>
                <a:gd name="connsiteY2" fmla="*/ 92869 h 180975"/>
                <a:gd name="connsiteX3" fmla="*/ 12096 w 200025"/>
                <a:gd name="connsiteY3" fmla="*/ 7144 h 180975"/>
                <a:gd name="connsiteX4" fmla="*/ 196881 w 200025"/>
                <a:gd name="connsiteY4" fmla="*/ 7144 h 180975"/>
                <a:gd name="connsiteX5" fmla="*/ 200691 w 200025"/>
                <a:gd name="connsiteY5" fmla="*/ 92869 h 180975"/>
                <a:gd name="connsiteX6" fmla="*/ 134016 w 200025"/>
                <a:gd name="connsiteY6" fmla="*/ 173831 h 180975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0025" h="180975">
                  <a:moveTo>
                    <a:pt x="134016" y="173831"/>
                  </a:moveTo>
                  <a:lnTo>
                    <a:pt x="74961" y="173831"/>
                  </a:lnTo>
                  <a:cubicBezTo>
                    <a:pt x="32098" y="173831"/>
                    <a:pt x="666" y="134779"/>
                    <a:pt x="8286" y="92869"/>
                  </a:cubicBezTo>
                  <a:lnTo>
                    <a:pt x="12096" y="7144"/>
                  </a:lnTo>
                  <a:lnTo>
                    <a:pt x="196881" y="7144"/>
                  </a:lnTo>
                  <a:lnTo>
                    <a:pt x="200691" y="92869"/>
                  </a:lnTo>
                  <a:cubicBezTo>
                    <a:pt x="208311" y="134779"/>
                    <a:pt x="176879" y="173831"/>
                    <a:pt x="134016" y="173831"/>
                  </a:cubicBezTo>
                  <a:close/>
                </a:path>
              </a:pathLst>
            </a:custGeom>
            <a:solidFill>
              <a:srgbClr val="121F5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5" name="任意多边形: 形状 104" descr="8684c370-e14a-41a1-8d09-2456d8189940"/>
            <p:cNvSpPr/>
            <p:nvPr/>
          </p:nvSpPr>
          <p:spPr>
            <a:xfrm>
              <a:off x="9504975" y="3471085"/>
              <a:ext cx="352804" cy="231147"/>
            </a:xfrm>
            <a:custGeom>
              <a:gdLst>
                <a:gd name="connsiteX0" fmla="*/ 259556 w 276225"/>
                <a:gd name="connsiteY0" fmla="*/ 174784 h 180975"/>
                <a:gd name="connsiteX1" fmla="*/ 25241 w 276225"/>
                <a:gd name="connsiteY1" fmla="*/ 174784 h 180975"/>
                <a:gd name="connsiteX2" fmla="*/ 7144 w 276225"/>
                <a:gd name="connsiteY2" fmla="*/ 156686 h 180975"/>
                <a:gd name="connsiteX3" fmla="*/ 7144 w 276225"/>
                <a:gd name="connsiteY3" fmla="*/ 25241 h 180975"/>
                <a:gd name="connsiteX4" fmla="*/ 25241 w 276225"/>
                <a:gd name="connsiteY4" fmla="*/ 7144 h 180975"/>
                <a:gd name="connsiteX5" fmla="*/ 259556 w 276225"/>
                <a:gd name="connsiteY5" fmla="*/ 7144 h 180975"/>
                <a:gd name="connsiteX6" fmla="*/ 277654 w 276225"/>
                <a:gd name="connsiteY6" fmla="*/ 25241 h 180975"/>
                <a:gd name="connsiteX7" fmla="*/ 277654 w 276225"/>
                <a:gd name="connsiteY7" fmla="*/ 156686 h 180975"/>
                <a:gd name="connsiteX8" fmla="*/ 259556 w 276225"/>
                <a:gd name="connsiteY8" fmla="*/ 174784 h 180975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6225" h="180975">
                  <a:moveTo>
                    <a:pt x="259556" y="174784"/>
                  </a:moveTo>
                  <a:lnTo>
                    <a:pt x="25241" y="174784"/>
                  </a:lnTo>
                  <a:cubicBezTo>
                    <a:pt x="14764" y="174784"/>
                    <a:pt x="7144" y="166211"/>
                    <a:pt x="7144" y="156686"/>
                  </a:cubicBezTo>
                  <a:lnTo>
                    <a:pt x="7144" y="25241"/>
                  </a:lnTo>
                  <a:cubicBezTo>
                    <a:pt x="7144" y="14764"/>
                    <a:pt x="15716" y="7144"/>
                    <a:pt x="25241" y="7144"/>
                  </a:cubicBezTo>
                  <a:lnTo>
                    <a:pt x="259556" y="7144"/>
                  </a:lnTo>
                  <a:cubicBezTo>
                    <a:pt x="270034" y="7144"/>
                    <a:pt x="277654" y="15716"/>
                    <a:pt x="277654" y="25241"/>
                  </a:cubicBezTo>
                  <a:lnTo>
                    <a:pt x="277654" y="156686"/>
                  </a:lnTo>
                  <a:cubicBezTo>
                    <a:pt x="277654" y="167164"/>
                    <a:pt x="270034" y="174784"/>
                    <a:pt x="259556" y="174784"/>
                  </a:cubicBezTo>
                  <a:close/>
                </a:path>
              </a:pathLst>
            </a:custGeom>
            <a:solidFill>
              <a:srgbClr val="2747B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6" name="任意多边形: 形状 105" descr="6490380b-a555-4df6-95da-cb252113281f"/>
            <p:cNvSpPr/>
            <p:nvPr/>
          </p:nvSpPr>
          <p:spPr>
            <a:xfrm>
              <a:off x="9504975" y="3482034"/>
              <a:ext cx="352804" cy="231147"/>
            </a:xfrm>
            <a:custGeom>
              <a:gdLst>
                <a:gd name="connsiteX0" fmla="*/ 259556 w 276225"/>
                <a:gd name="connsiteY0" fmla="*/ 174784 h 180975"/>
                <a:gd name="connsiteX1" fmla="*/ 25241 w 276225"/>
                <a:gd name="connsiteY1" fmla="*/ 174784 h 180975"/>
                <a:gd name="connsiteX2" fmla="*/ 7144 w 276225"/>
                <a:gd name="connsiteY2" fmla="*/ 156686 h 180975"/>
                <a:gd name="connsiteX3" fmla="*/ 7144 w 276225"/>
                <a:gd name="connsiteY3" fmla="*/ 25241 h 180975"/>
                <a:gd name="connsiteX4" fmla="*/ 25241 w 276225"/>
                <a:gd name="connsiteY4" fmla="*/ 7144 h 180975"/>
                <a:gd name="connsiteX5" fmla="*/ 259556 w 276225"/>
                <a:gd name="connsiteY5" fmla="*/ 7144 h 180975"/>
                <a:gd name="connsiteX6" fmla="*/ 277654 w 276225"/>
                <a:gd name="connsiteY6" fmla="*/ 25241 h 180975"/>
                <a:gd name="connsiteX7" fmla="*/ 277654 w 276225"/>
                <a:gd name="connsiteY7" fmla="*/ 156686 h 180975"/>
                <a:gd name="connsiteX8" fmla="*/ 259556 w 276225"/>
                <a:gd name="connsiteY8" fmla="*/ 174784 h 180975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6225" h="180975">
                  <a:moveTo>
                    <a:pt x="259556" y="174784"/>
                  </a:moveTo>
                  <a:lnTo>
                    <a:pt x="25241" y="174784"/>
                  </a:lnTo>
                  <a:cubicBezTo>
                    <a:pt x="14764" y="174784"/>
                    <a:pt x="7144" y="166211"/>
                    <a:pt x="7144" y="156686"/>
                  </a:cubicBezTo>
                  <a:lnTo>
                    <a:pt x="7144" y="25241"/>
                  </a:lnTo>
                  <a:cubicBezTo>
                    <a:pt x="7144" y="14764"/>
                    <a:pt x="15716" y="7144"/>
                    <a:pt x="25241" y="7144"/>
                  </a:cubicBezTo>
                  <a:lnTo>
                    <a:pt x="259556" y="7144"/>
                  </a:lnTo>
                  <a:cubicBezTo>
                    <a:pt x="270034" y="7144"/>
                    <a:pt x="277654" y="15716"/>
                    <a:pt x="277654" y="25241"/>
                  </a:cubicBezTo>
                  <a:lnTo>
                    <a:pt x="277654" y="156686"/>
                  </a:lnTo>
                  <a:cubicBezTo>
                    <a:pt x="277654" y="166211"/>
                    <a:pt x="270034" y="174784"/>
                    <a:pt x="259556" y="174784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7" name="任意多边形: 形状 106" descr="95a980b7-c785-423e-a618-4eb4f6f86358"/>
            <p:cNvSpPr/>
            <p:nvPr/>
          </p:nvSpPr>
          <p:spPr>
            <a:xfrm>
              <a:off x="9624198" y="3569626"/>
              <a:ext cx="121656" cy="48663"/>
            </a:xfrm>
            <a:custGeom>
              <a:gdLst>
                <a:gd name="connsiteX0" fmla="*/ 75724 w 95250"/>
                <a:gd name="connsiteY0" fmla="*/ 35719 h 38100"/>
                <a:gd name="connsiteX1" fmla="*/ 21431 w 95250"/>
                <a:gd name="connsiteY1" fmla="*/ 35719 h 38100"/>
                <a:gd name="connsiteX2" fmla="*/ 7144 w 95250"/>
                <a:gd name="connsiteY2" fmla="*/ 21431 h 38100"/>
                <a:gd name="connsiteX3" fmla="*/ 7144 w 95250"/>
                <a:gd name="connsiteY3" fmla="*/ 21431 h 38100"/>
                <a:gd name="connsiteX4" fmla="*/ 21431 w 95250"/>
                <a:gd name="connsiteY4" fmla="*/ 7144 h 38100"/>
                <a:gd name="connsiteX5" fmla="*/ 75724 w 95250"/>
                <a:gd name="connsiteY5" fmla="*/ 7144 h 38100"/>
                <a:gd name="connsiteX6" fmla="*/ 90011 w 95250"/>
                <a:gd name="connsiteY6" fmla="*/ 21431 h 38100"/>
                <a:gd name="connsiteX7" fmla="*/ 90011 w 95250"/>
                <a:gd name="connsiteY7" fmla="*/ 21431 h 38100"/>
                <a:gd name="connsiteX8" fmla="*/ 75724 w 95250"/>
                <a:gd name="connsiteY8" fmla="*/ 35719 h 3810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5250" h="38100">
                  <a:moveTo>
                    <a:pt x="75724" y="35719"/>
                  </a:moveTo>
                  <a:lnTo>
                    <a:pt x="21431" y="35719"/>
                  </a:lnTo>
                  <a:cubicBezTo>
                    <a:pt x="13811" y="35719"/>
                    <a:pt x="7144" y="29051"/>
                    <a:pt x="7144" y="21431"/>
                  </a:cubicBezTo>
                  <a:lnTo>
                    <a:pt x="7144" y="21431"/>
                  </a:lnTo>
                  <a:cubicBezTo>
                    <a:pt x="7144" y="13811"/>
                    <a:pt x="13811" y="7144"/>
                    <a:pt x="21431" y="7144"/>
                  </a:cubicBezTo>
                  <a:lnTo>
                    <a:pt x="75724" y="7144"/>
                  </a:lnTo>
                  <a:cubicBezTo>
                    <a:pt x="83344" y="7144"/>
                    <a:pt x="90011" y="13811"/>
                    <a:pt x="90011" y="21431"/>
                  </a:cubicBezTo>
                  <a:lnTo>
                    <a:pt x="90011" y="21431"/>
                  </a:lnTo>
                  <a:cubicBezTo>
                    <a:pt x="90011" y="30004"/>
                    <a:pt x="84296" y="35719"/>
                    <a:pt x="75724" y="35719"/>
                  </a:cubicBezTo>
                  <a:close/>
                </a:path>
              </a:pathLst>
            </a:custGeom>
            <a:solidFill>
              <a:srgbClr val="2747B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8" name="任意多边形: 形状 107" descr="7eab945b-050b-43f6-95db-276ac39af070"/>
            <p:cNvSpPr/>
            <p:nvPr/>
          </p:nvSpPr>
          <p:spPr>
            <a:xfrm>
              <a:off x="9657045" y="3209523"/>
              <a:ext cx="36497" cy="36497"/>
            </a:xfrm>
            <a:custGeom>
              <a:gdLst>
                <a:gd name="connsiteX0" fmla="*/ 26194 w 28575"/>
                <a:gd name="connsiteY0" fmla="*/ 21431 h 28575"/>
                <a:gd name="connsiteX1" fmla="*/ 10954 w 28575"/>
                <a:gd name="connsiteY1" fmla="*/ 21431 h 28575"/>
                <a:gd name="connsiteX2" fmla="*/ 7144 w 28575"/>
                <a:gd name="connsiteY2" fmla="*/ 7144 h 28575"/>
                <a:gd name="connsiteX3" fmla="*/ 30004 w 28575"/>
                <a:gd name="connsiteY3" fmla="*/ 8096 h 28575"/>
                <a:gd name="connsiteX4" fmla="*/ 26194 w 28575"/>
                <a:gd name="connsiteY4" fmla="*/ 21431 h 28575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6194" y="21431"/>
                  </a:moveTo>
                  <a:cubicBezTo>
                    <a:pt x="23336" y="24289"/>
                    <a:pt x="13811" y="23336"/>
                    <a:pt x="10954" y="21431"/>
                  </a:cubicBezTo>
                  <a:cubicBezTo>
                    <a:pt x="8096" y="18574"/>
                    <a:pt x="7144" y="7144"/>
                    <a:pt x="7144" y="7144"/>
                  </a:cubicBezTo>
                  <a:lnTo>
                    <a:pt x="30004" y="8096"/>
                  </a:lnTo>
                  <a:cubicBezTo>
                    <a:pt x="30956" y="8096"/>
                    <a:pt x="29051" y="19526"/>
                    <a:pt x="26194" y="21431"/>
                  </a:cubicBezTo>
                  <a:close/>
                </a:path>
              </a:pathLst>
            </a:custGeom>
            <a:solidFill>
              <a:srgbClr val="B8B9F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9" name="任意多边形: 形状 108" descr="a02f20d7-b238-4add-9043-d7af8fe8b324"/>
            <p:cNvSpPr/>
            <p:nvPr/>
          </p:nvSpPr>
          <p:spPr>
            <a:xfrm>
              <a:off x="9616899" y="3190058"/>
              <a:ext cx="72994" cy="72994"/>
            </a:xfrm>
            <a:custGeom>
              <a:gdLst>
                <a:gd name="connsiteX0" fmla="*/ 26194 w 57150"/>
                <a:gd name="connsiteY0" fmla="*/ 51911 h 57150"/>
                <a:gd name="connsiteX1" fmla="*/ 7144 w 57150"/>
                <a:gd name="connsiteY1" fmla="*/ 28099 h 57150"/>
                <a:gd name="connsiteX2" fmla="*/ 23336 w 57150"/>
                <a:gd name="connsiteY2" fmla="*/ 7144 h 57150"/>
                <a:gd name="connsiteX3" fmla="*/ 50959 w 57150"/>
                <a:gd name="connsiteY3" fmla="*/ 22384 h 5715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57150">
                  <a:moveTo>
                    <a:pt x="26194" y="51911"/>
                  </a:moveTo>
                  <a:lnTo>
                    <a:pt x="7144" y="28099"/>
                  </a:lnTo>
                  <a:lnTo>
                    <a:pt x="23336" y="7144"/>
                  </a:lnTo>
                  <a:lnTo>
                    <a:pt x="50959" y="22384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0" name="任意多边形: 形状 109" descr="86c36f35-fbd2-45be-9b65-8b65781cb53a"/>
            <p:cNvSpPr/>
            <p:nvPr/>
          </p:nvSpPr>
          <p:spPr>
            <a:xfrm>
              <a:off x="9672861" y="3190058"/>
              <a:ext cx="72994" cy="72994"/>
            </a:xfrm>
            <a:custGeom>
              <a:gdLst>
                <a:gd name="connsiteX0" fmla="*/ 30956 w 57150"/>
                <a:gd name="connsiteY0" fmla="*/ 51911 h 57150"/>
                <a:gd name="connsiteX1" fmla="*/ 50959 w 57150"/>
                <a:gd name="connsiteY1" fmla="*/ 28099 h 57150"/>
                <a:gd name="connsiteX2" fmla="*/ 34766 w 57150"/>
                <a:gd name="connsiteY2" fmla="*/ 7144 h 57150"/>
                <a:gd name="connsiteX3" fmla="*/ 7144 w 57150"/>
                <a:gd name="connsiteY3" fmla="*/ 22384 h 5715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57150">
                  <a:moveTo>
                    <a:pt x="30956" y="51911"/>
                  </a:moveTo>
                  <a:lnTo>
                    <a:pt x="50959" y="28099"/>
                  </a:lnTo>
                  <a:lnTo>
                    <a:pt x="34766" y="7144"/>
                  </a:lnTo>
                  <a:lnTo>
                    <a:pt x="7144" y="22384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1" name="任意多边形: 形状 110" descr="2a35091b-3cab-4542-a648-b5e5a4fac695"/>
            <p:cNvSpPr/>
            <p:nvPr/>
          </p:nvSpPr>
          <p:spPr>
            <a:xfrm>
              <a:off x="9713464" y="3831045"/>
              <a:ext cx="145988" cy="231147"/>
            </a:xfrm>
            <a:custGeom>
              <a:gdLst>
                <a:gd name="connsiteX0" fmla="*/ 7738 w 114300"/>
                <a:gd name="connsiteY0" fmla="*/ 155845 h 180975"/>
                <a:gd name="connsiteX1" fmla="*/ 23931 w 114300"/>
                <a:gd name="connsiteY1" fmla="*/ 95838 h 180975"/>
                <a:gd name="connsiteX2" fmla="*/ 22978 w 114300"/>
                <a:gd name="connsiteY2" fmla="*/ 95838 h 180975"/>
                <a:gd name="connsiteX3" fmla="*/ 17263 w 114300"/>
                <a:gd name="connsiteY3" fmla="*/ 89170 h 180975"/>
                <a:gd name="connsiteX4" fmla="*/ 22978 w 114300"/>
                <a:gd name="connsiteY4" fmla="*/ 84408 h 180975"/>
                <a:gd name="connsiteX5" fmla="*/ 26788 w 114300"/>
                <a:gd name="connsiteY5" fmla="*/ 84408 h 180975"/>
                <a:gd name="connsiteX6" fmla="*/ 28693 w 114300"/>
                <a:gd name="connsiteY6" fmla="*/ 77740 h 180975"/>
                <a:gd name="connsiteX7" fmla="*/ 26788 w 114300"/>
                <a:gd name="connsiteY7" fmla="*/ 77740 h 180975"/>
                <a:gd name="connsiteX8" fmla="*/ 21073 w 114300"/>
                <a:gd name="connsiteY8" fmla="*/ 71073 h 180975"/>
                <a:gd name="connsiteX9" fmla="*/ 26788 w 114300"/>
                <a:gd name="connsiteY9" fmla="*/ 66310 h 180975"/>
                <a:gd name="connsiteX10" fmla="*/ 31551 w 114300"/>
                <a:gd name="connsiteY10" fmla="*/ 66310 h 180975"/>
                <a:gd name="connsiteX11" fmla="*/ 42028 w 114300"/>
                <a:gd name="connsiteY11" fmla="*/ 29163 h 180975"/>
                <a:gd name="connsiteX12" fmla="*/ 43933 w 114300"/>
                <a:gd name="connsiteY12" fmla="*/ 27258 h 180975"/>
                <a:gd name="connsiteX13" fmla="*/ 45838 w 114300"/>
                <a:gd name="connsiteY13" fmla="*/ 23448 h 180975"/>
                <a:gd name="connsiteX14" fmla="*/ 93463 w 114300"/>
                <a:gd name="connsiteY14" fmla="*/ 12018 h 180975"/>
                <a:gd name="connsiteX15" fmla="*/ 104893 w 114300"/>
                <a:gd name="connsiteY15" fmla="*/ 59643 h 180975"/>
                <a:gd name="connsiteX16" fmla="*/ 104893 w 114300"/>
                <a:gd name="connsiteY16" fmla="*/ 59643 h 180975"/>
                <a:gd name="connsiteX17" fmla="*/ 104893 w 114300"/>
                <a:gd name="connsiteY17" fmla="*/ 59643 h 180975"/>
                <a:gd name="connsiteX18" fmla="*/ 37266 w 114300"/>
                <a:gd name="connsiteY18" fmla="*/ 171085 h 180975"/>
                <a:gd name="connsiteX19" fmla="*/ 32503 w 114300"/>
                <a:gd name="connsiteY19" fmla="*/ 175848 h 180975"/>
                <a:gd name="connsiteX20" fmla="*/ 7738 w 114300"/>
                <a:gd name="connsiteY20" fmla="*/ 155845 h 180975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14300" h="180975">
                  <a:moveTo>
                    <a:pt x="7738" y="155845"/>
                  </a:moveTo>
                  <a:lnTo>
                    <a:pt x="23931" y="95838"/>
                  </a:lnTo>
                  <a:lnTo>
                    <a:pt x="22978" y="95838"/>
                  </a:lnTo>
                  <a:cubicBezTo>
                    <a:pt x="19168" y="95838"/>
                    <a:pt x="16311" y="92028"/>
                    <a:pt x="17263" y="89170"/>
                  </a:cubicBezTo>
                  <a:cubicBezTo>
                    <a:pt x="18216" y="86313"/>
                    <a:pt x="20121" y="84408"/>
                    <a:pt x="22978" y="84408"/>
                  </a:cubicBezTo>
                  <a:lnTo>
                    <a:pt x="26788" y="84408"/>
                  </a:lnTo>
                  <a:lnTo>
                    <a:pt x="28693" y="77740"/>
                  </a:lnTo>
                  <a:lnTo>
                    <a:pt x="26788" y="77740"/>
                  </a:lnTo>
                  <a:cubicBezTo>
                    <a:pt x="22978" y="77740"/>
                    <a:pt x="20121" y="73930"/>
                    <a:pt x="21073" y="71073"/>
                  </a:cubicBezTo>
                  <a:cubicBezTo>
                    <a:pt x="22026" y="68215"/>
                    <a:pt x="23931" y="66310"/>
                    <a:pt x="26788" y="66310"/>
                  </a:cubicBezTo>
                  <a:lnTo>
                    <a:pt x="31551" y="66310"/>
                  </a:lnTo>
                  <a:lnTo>
                    <a:pt x="42028" y="29163"/>
                  </a:lnTo>
                  <a:cubicBezTo>
                    <a:pt x="42028" y="28210"/>
                    <a:pt x="42981" y="27258"/>
                    <a:pt x="43933" y="27258"/>
                  </a:cubicBezTo>
                  <a:cubicBezTo>
                    <a:pt x="44886" y="26305"/>
                    <a:pt x="44886" y="24400"/>
                    <a:pt x="45838" y="23448"/>
                  </a:cubicBezTo>
                  <a:cubicBezTo>
                    <a:pt x="55363" y="7255"/>
                    <a:pt x="77271" y="2493"/>
                    <a:pt x="93463" y="12018"/>
                  </a:cubicBezTo>
                  <a:cubicBezTo>
                    <a:pt x="109656" y="21543"/>
                    <a:pt x="114418" y="43450"/>
                    <a:pt x="104893" y="59643"/>
                  </a:cubicBezTo>
                  <a:cubicBezTo>
                    <a:pt x="104893" y="59643"/>
                    <a:pt x="104893" y="59643"/>
                    <a:pt x="104893" y="59643"/>
                  </a:cubicBezTo>
                  <a:cubicBezTo>
                    <a:pt x="104893" y="59643"/>
                    <a:pt x="104893" y="59643"/>
                    <a:pt x="104893" y="59643"/>
                  </a:cubicBezTo>
                  <a:lnTo>
                    <a:pt x="37266" y="171085"/>
                  </a:lnTo>
                  <a:cubicBezTo>
                    <a:pt x="36313" y="172990"/>
                    <a:pt x="34408" y="173943"/>
                    <a:pt x="32503" y="175848"/>
                  </a:cubicBezTo>
                  <a:cubicBezTo>
                    <a:pt x="19168" y="181563"/>
                    <a:pt x="3928" y="169180"/>
                    <a:pt x="7738" y="155845"/>
                  </a:cubicBezTo>
                  <a:close/>
                </a:path>
              </a:pathLst>
            </a:custGeom>
            <a:solidFill>
              <a:srgbClr val="F7B75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2" name="任意多边形: 形状 111" descr="e5a6fe0f-e66a-4829-b14e-33fd2a8cc559"/>
            <p:cNvSpPr/>
            <p:nvPr/>
          </p:nvSpPr>
          <p:spPr>
            <a:xfrm>
              <a:off x="9745172" y="3826179"/>
              <a:ext cx="97325" cy="97325"/>
            </a:xfrm>
            <a:custGeom>
              <a:gdLst>
                <a:gd name="connsiteX0" fmla="*/ 23871 w 76200"/>
                <a:gd name="connsiteY0" fmla="*/ 71073 h 76200"/>
                <a:gd name="connsiteX1" fmla="*/ 71496 w 76200"/>
                <a:gd name="connsiteY1" fmla="*/ 59643 h 76200"/>
                <a:gd name="connsiteX2" fmla="*/ 60066 w 76200"/>
                <a:gd name="connsiteY2" fmla="*/ 12018 h 76200"/>
                <a:gd name="connsiteX3" fmla="*/ 12441 w 76200"/>
                <a:gd name="connsiteY3" fmla="*/ 23448 h 76200"/>
                <a:gd name="connsiteX4" fmla="*/ 23871 w 76200"/>
                <a:gd name="connsiteY4" fmla="*/ 71073 h 7620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23871" y="71073"/>
                  </a:moveTo>
                  <a:cubicBezTo>
                    <a:pt x="40063" y="80598"/>
                    <a:pt x="61018" y="75835"/>
                    <a:pt x="71496" y="59643"/>
                  </a:cubicBezTo>
                  <a:cubicBezTo>
                    <a:pt x="81021" y="43450"/>
                    <a:pt x="76258" y="22495"/>
                    <a:pt x="60066" y="12018"/>
                  </a:cubicBezTo>
                  <a:cubicBezTo>
                    <a:pt x="43873" y="2493"/>
                    <a:pt x="22918" y="7255"/>
                    <a:pt x="12441" y="23448"/>
                  </a:cubicBezTo>
                  <a:cubicBezTo>
                    <a:pt x="1963" y="40593"/>
                    <a:pt x="7678" y="61548"/>
                    <a:pt x="23871" y="71073"/>
                  </a:cubicBezTo>
                  <a:close/>
                </a:path>
              </a:pathLst>
            </a:custGeom>
            <a:solidFill>
              <a:srgbClr val="566CD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3" name="任意多边形: 形状 112" descr="e78803ed-5926-451e-bcbb-93a0a38133a1"/>
            <p:cNvSpPr/>
            <p:nvPr/>
          </p:nvSpPr>
          <p:spPr>
            <a:xfrm>
              <a:off x="9701297" y="3843870"/>
              <a:ext cx="145988" cy="218982"/>
            </a:xfrm>
            <a:custGeom>
              <a:gdLst>
                <a:gd name="connsiteX0" fmla="*/ 37267 w 114300"/>
                <a:gd name="connsiteY0" fmla="*/ 158187 h 171450"/>
                <a:gd name="connsiteX1" fmla="*/ 104894 w 114300"/>
                <a:gd name="connsiteY1" fmla="*/ 46744 h 171450"/>
                <a:gd name="connsiteX2" fmla="*/ 96322 w 114300"/>
                <a:gd name="connsiteY2" fmla="*/ 12454 h 171450"/>
                <a:gd name="connsiteX3" fmla="*/ 96322 w 114300"/>
                <a:gd name="connsiteY3" fmla="*/ 12454 h 171450"/>
                <a:gd name="connsiteX4" fmla="*/ 42029 w 114300"/>
                <a:gd name="connsiteY4" fmla="*/ 16264 h 171450"/>
                <a:gd name="connsiteX5" fmla="*/ 7739 w 114300"/>
                <a:gd name="connsiteY5" fmla="*/ 142947 h 171450"/>
                <a:gd name="connsiteX6" fmla="*/ 31552 w 114300"/>
                <a:gd name="connsiteY6" fmla="*/ 161997 h 171450"/>
                <a:gd name="connsiteX7" fmla="*/ 37267 w 114300"/>
                <a:gd name="connsiteY7" fmla="*/ 158187 h 17145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4300" h="171450">
                  <a:moveTo>
                    <a:pt x="37267" y="158187"/>
                  </a:moveTo>
                  <a:lnTo>
                    <a:pt x="104894" y="46744"/>
                  </a:lnTo>
                  <a:cubicBezTo>
                    <a:pt x="112514" y="35314"/>
                    <a:pt x="108704" y="20074"/>
                    <a:pt x="96322" y="12454"/>
                  </a:cubicBezTo>
                  <a:lnTo>
                    <a:pt x="96322" y="12454"/>
                  </a:lnTo>
                  <a:cubicBezTo>
                    <a:pt x="84892" y="4834"/>
                    <a:pt x="49650" y="4834"/>
                    <a:pt x="42029" y="16264"/>
                  </a:cubicBezTo>
                  <a:lnTo>
                    <a:pt x="7739" y="142947"/>
                  </a:lnTo>
                  <a:cubicBezTo>
                    <a:pt x="3929" y="157234"/>
                    <a:pt x="19169" y="169617"/>
                    <a:pt x="31552" y="161997"/>
                  </a:cubicBezTo>
                  <a:cubicBezTo>
                    <a:pt x="34409" y="161044"/>
                    <a:pt x="36314" y="160092"/>
                    <a:pt x="37267" y="158187"/>
                  </a:cubicBezTo>
                  <a:close/>
                </a:path>
              </a:pathLst>
            </a:custGeom>
            <a:solidFill>
              <a:srgbClr val="2143A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4" name="任意多边形: 形状 113" descr="f7f7f5b1-23e5-42cd-b8df-c9b97eaa7060"/>
            <p:cNvSpPr/>
            <p:nvPr/>
          </p:nvSpPr>
          <p:spPr>
            <a:xfrm>
              <a:off x="9720071" y="3904182"/>
              <a:ext cx="48663" cy="24331"/>
            </a:xfrm>
            <a:custGeom>
              <a:gdLst>
                <a:gd name="connsiteX0" fmla="*/ 32093 w 38100"/>
                <a:gd name="connsiteY0" fmla="*/ 14764 h 19050"/>
                <a:gd name="connsiteX1" fmla="*/ 32093 w 38100"/>
                <a:gd name="connsiteY1" fmla="*/ 14764 h 19050"/>
                <a:gd name="connsiteX2" fmla="*/ 26378 w 38100"/>
                <a:gd name="connsiteY2" fmla="*/ 8096 h 19050"/>
                <a:gd name="connsiteX3" fmla="*/ 13043 w 38100"/>
                <a:gd name="connsiteY3" fmla="*/ 7144 h 19050"/>
                <a:gd name="connsiteX4" fmla="*/ 7328 w 38100"/>
                <a:gd name="connsiteY4" fmla="*/ 11906 h 19050"/>
                <a:gd name="connsiteX5" fmla="*/ 7328 w 38100"/>
                <a:gd name="connsiteY5" fmla="*/ 11906 h 19050"/>
                <a:gd name="connsiteX6" fmla="*/ 13043 w 38100"/>
                <a:gd name="connsiteY6" fmla="*/ 18574 h 19050"/>
                <a:gd name="connsiteX7" fmla="*/ 26378 w 38100"/>
                <a:gd name="connsiteY7" fmla="*/ 19526 h 19050"/>
                <a:gd name="connsiteX8" fmla="*/ 32093 w 38100"/>
                <a:gd name="connsiteY8" fmla="*/ 14764 h 1905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100" h="19050">
                  <a:moveTo>
                    <a:pt x="32093" y="14764"/>
                  </a:moveTo>
                  <a:lnTo>
                    <a:pt x="32093" y="14764"/>
                  </a:lnTo>
                  <a:cubicBezTo>
                    <a:pt x="33046" y="10954"/>
                    <a:pt x="30189" y="8096"/>
                    <a:pt x="26378" y="8096"/>
                  </a:cubicBezTo>
                  <a:lnTo>
                    <a:pt x="13043" y="7144"/>
                  </a:lnTo>
                  <a:cubicBezTo>
                    <a:pt x="10186" y="7144"/>
                    <a:pt x="8281" y="9049"/>
                    <a:pt x="7328" y="11906"/>
                  </a:cubicBezTo>
                  <a:lnTo>
                    <a:pt x="7328" y="11906"/>
                  </a:lnTo>
                  <a:cubicBezTo>
                    <a:pt x="6376" y="15716"/>
                    <a:pt x="9233" y="18574"/>
                    <a:pt x="13043" y="18574"/>
                  </a:cubicBezTo>
                  <a:lnTo>
                    <a:pt x="26378" y="19526"/>
                  </a:lnTo>
                  <a:cubicBezTo>
                    <a:pt x="29236" y="18574"/>
                    <a:pt x="31141" y="16669"/>
                    <a:pt x="32093" y="14764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5" name="任意多边形: 形状 114" descr="f6edfadc-5d40-4296-ad80-007d3e4699b8"/>
            <p:cNvSpPr/>
            <p:nvPr/>
          </p:nvSpPr>
          <p:spPr>
            <a:xfrm>
              <a:off x="9715205" y="3927296"/>
              <a:ext cx="48663" cy="24331"/>
            </a:xfrm>
            <a:custGeom>
              <a:gdLst>
                <a:gd name="connsiteX0" fmla="*/ 32093 w 38100"/>
                <a:gd name="connsiteY0" fmla="*/ 14764 h 19050"/>
                <a:gd name="connsiteX1" fmla="*/ 32093 w 38100"/>
                <a:gd name="connsiteY1" fmla="*/ 14764 h 19050"/>
                <a:gd name="connsiteX2" fmla="*/ 26378 w 38100"/>
                <a:gd name="connsiteY2" fmla="*/ 8096 h 19050"/>
                <a:gd name="connsiteX3" fmla="*/ 13043 w 38100"/>
                <a:gd name="connsiteY3" fmla="*/ 7144 h 19050"/>
                <a:gd name="connsiteX4" fmla="*/ 7328 w 38100"/>
                <a:gd name="connsiteY4" fmla="*/ 11906 h 19050"/>
                <a:gd name="connsiteX5" fmla="*/ 7328 w 38100"/>
                <a:gd name="connsiteY5" fmla="*/ 11906 h 19050"/>
                <a:gd name="connsiteX6" fmla="*/ 13043 w 38100"/>
                <a:gd name="connsiteY6" fmla="*/ 18574 h 19050"/>
                <a:gd name="connsiteX7" fmla="*/ 26378 w 38100"/>
                <a:gd name="connsiteY7" fmla="*/ 19526 h 19050"/>
                <a:gd name="connsiteX8" fmla="*/ 32093 w 38100"/>
                <a:gd name="connsiteY8" fmla="*/ 14764 h 1905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100" h="19050">
                  <a:moveTo>
                    <a:pt x="32093" y="14764"/>
                  </a:moveTo>
                  <a:lnTo>
                    <a:pt x="32093" y="14764"/>
                  </a:lnTo>
                  <a:cubicBezTo>
                    <a:pt x="33046" y="10954"/>
                    <a:pt x="30188" y="8096"/>
                    <a:pt x="26378" y="8096"/>
                  </a:cubicBezTo>
                  <a:lnTo>
                    <a:pt x="13043" y="7144"/>
                  </a:lnTo>
                  <a:cubicBezTo>
                    <a:pt x="10186" y="7144"/>
                    <a:pt x="7328" y="9049"/>
                    <a:pt x="7328" y="11906"/>
                  </a:cubicBezTo>
                  <a:lnTo>
                    <a:pt x="7328" y="11906"/>
                  </a:lnTo>
                  <a:cubicBezTo>
                    <a:pt x="6376" y="15716"/>
                    <a:pt x="9233" y="18574"/>
                    <a:pt x="13043" y="18574"/>
                  </a:cubicBezTo>
                  <a:lnTo>
                    <a:pt x="26378" y="19526"/>
                  </a:lnTo>
                  <a:cubicBezTo>
                    <a:pt x="28283" y="19526"/>
                    <a:pt x="31141" y="17621"/>
                    <a:pt x="32093" y="14764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6" name="任意多边形: 形状 115" descr="081d72a4-6848-4ece-b4e9-21b43c06b5da"/>
            <p:cNvSpPr/>
            <p:nvPr/>
          </p:nvSpPr>
          <p:spPr>
            <a:xfrm>
              <a:off x="9477441" y="3628050"/>
              <a:ext cx="352804" cy="279810"/>
            </a:xfrm>
            <a:custGeom>
              <a:gdLst>
                <a:gd name="connsiteX0" fmla="*/ 67754 w 276225"/>
                <a:gd name="connsiteY0" fmla="*/ 13790 h 219075"/>
                <a:gd name="connsiteX1" fmla="*/ 273494 w 276225"/>
                <a:gd name="connsiteY1" fmla="*/ 161427 h 219075"/>
                <a:gd name="connsiteX2" fmla="*/ 208724 w 276225"/>
                <a:gd name="connsiteY2" fmla="*/ 216672 h 219075"/>
                <a:gd name="connsiteX3" fmla="*/ 22986 w 276225"/>
                <a:gd name="connsiteY3" fmla="*/ 74750 h 219075"/>
                <a:gd name="connsiteX4" fmla="*/ 14414 w 276225"/>
                <a:gd name="connsiteY4" fmla="*/ 22362 h 219075"/>
                <a:gd name="connsiteX5" fmla="*/ 14414 w 276225"/>
                <a:gd name="connsiteY5" fmla="*/ 21410 h 219075"/>
                <a:gd name="connsiteX6" fmla="*/ 67754 w 276225"/>
                <a:gd name="connsiteY6" fmla="*/ 13790 h 219075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6225" h="219075">
                  <a:moveTo>
                    <a:pt x="67754" y="13790"/>
                  </a:moveTo>
                  <a:lnTo>
                    <a:pt x="273494" y="161427"/>
                  </a:lnTo>
                  <a:lnTo>
                    <a:pt x="208724" y="216672"/>
                  </a:lnTo>
                  <a:lnTo>
                    <a:pt x="22986" y="74750"/>
                  </a:lnTo>
                  <a:cubicBezTo>
                    <a:pt x="5842" y="62367"/>
                    <a:pt x="2031" y="39507"/>
                    <a:pt x="14414" y="22362"/>
                  </a:cubicBezTo>
                  <a:lnTo>
                    <a:pt x="14414" y="21410"/>
                  </a:lnTo>
                  <a:cubicBezTo>
                    <a:pt x="27749" y="6170"/>
                    <a:pt x="51561" y="2360"/>
                    <a:pt x="67754" y="13790"/>
                  </a:cubicBezTo>
                  <a:close/>
                </a:path>
              </a:pathLst>
            </a:custGeom>
            <a:solidFill>
              <a:srgbClr val="121F5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7" name="任意多边形: 形状 116" descr="59a316b1-bb57-4d70-833f-413cfc9de6b9"/>
            <p:cNvSpPr/>
            <p:nvPr/>
          </p:nvSpPr>
          <p:spPr>
            <a:xfrm>
              <a:off x="9620456" y="3934504"/>
              <a:ext cx="109491" cy="243313"/>
            </a:xfrm>
            <a:custGeom>
              <a:gdLst>
                <a:gd name="connsiteX0" fmla="*/ 66271 w 85725"/>
                <a:gd name="connsiteY0" fmla="*/ 171046 h 190500"/>
                <a:gd name="connsiteX1" fmla="*/ 70081 w 85725"/>
                <a:gd name="connsiteY1" fmla="*/ 109134 h 190500"/>
                <a:gd name="connsiteX2" fmla="*/ 71034 w 85725"/>
                <a:gd name="connsiteY2" fmla="*/ 109134 h 190500"/>
                <a:gd name="connsiteX3" fmla="*/ 78654 w 85725"/>
                <a:gd name="connsiteY3" fmla="*/ 104371 h 190500"/>
                <a:gd name="connsiteX4" fmla="*/ 74844 w 85725"/>
                <a:gd name="connsiteY4" fmla="*/ 98656 h 190500"/>
                <a:gd name="connsiteX5" fmla="*/ 71034 w 85725"/>
                <a:gd name="connsiteY5" fmla="*/ 97704 h 190500"/>
                <a:gd name="connsiteX6" fmla="*/ 71986 w 85725"/>
                <a:gd name="connsiteY6" fmla="*/ 91036 h 190500"/>
                <a:gd name="connsiteX7" fmla="*/ 73891 w 85725"/>
                <a:gd name="connsiteY7" fmla="*/ 91989 h 190500"/>
                <a:gd name="connsiteX8" fmla="*/ 81511 w 85725"/>
                <a:gd name="connsiteY8" fmla="*/ 87226 h 190500"/>
                <a:gd name="connsiteX9" fmla="*/ 77701 w 85725"/>
                <a:gd name="connsiteY9" fmla="*/ 81511 h 190500"/>
                <a:gd name="connsiteX10" fmla="*/ 73891 w 85725"/>
                <a:gd name="connsiteY10" fmla="*/ 80559 h 190500"/>
                <a:gd name="connsiteX11" fmla="*/ 76749 w 85725"/>
                <a:gd name="connsiteY11" fmla="*/ 41506 h 190500"/>
                <a:gd name="connsiteX12" fmla="*/ 75796 w 85725"/>
                <a:gd name="connsiteY12" fmla="*/ 38649 h 190500"/>
                <a:gd name="connsiteX13" fmla="*/ 74844 w 85725"/>
                <a:gd name="connsiteY13" fmla="*/ 33886 h 190500"/>
                <a:gd name="connsiteX14" fmla="*/ 33886 w 85725"/>
                <a:gd name="connsiteY14" fmla="*/ 8169 h 190500"/>
                <a:gd name="connsiteX15" fmla="*/ 8169 w 85725"/>
                <a:gd name="connsiteY15" fmla="*/ 49126 h 190500"/>
                <a:gd name="connsiteX16" fmla="*/ 8169 w 85725"/>
                <a:gd name="connsiteY16" fmla="*/ 49126 h 190500"/>
                <a:gd name="connsiteX17" fmla="*/ 8169 w 85725"/>
                <a:gd name="connsiteY17" fmla="*/ 49126 h 190500"/>
                <a:gd name="connsiteX18" fmla="*/ 36744 w 85725"/>
                <a:gd name="connsiteY18" fmla="*/ 176761 h 190500"/>
                <a:gd name="connsiteX19" fmla="*/ 39601 w 85725"/>
                <a:gd name="connsiteY19" fmla="*/ 182476 h 190500"/>
                <a:gd name="connsiteX20" fmla="*/ 66271 w 85725"/>
                <a:gd name="connsiteY20" fmla="*/ 171046 h 19050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85725" h="190500">
                  <a:moveTo>
                    <a:pt x="66271" y="171046"/>
                  </a:moveTo>
                  <a:lnTo>
                    <a:pt x="70081" y="109134"/>
                  </a:lnTo>
                  <a:lnTo>
                    <a:pt x="71034" y="109134"/>
                  </a:lnTo>
                  <a:cubicBezTo>
                    <a:pt x="74844" y="110086"/>
                    <a:pt x="77701" y="108181"/>
                    <a:pt x="78654" y="104371"/>
                  </a:cubicBezTo>
                  <a:cubicBezTo>
                    <a:pt x="78654" y="101514"/>
                    <a:pt x="76749" y="98656"/>
                    <a:pt x="74844" y="98656"/>
                  </a:cubicBezTo>
                  <a:lnTo>
                    <a:pt x="71034" y="97704"/>
                  </a:lnTo>
                  <a:lnTo>
                    <a:pt x="71986" y="91036"/>
                  </a:lnTo>
                  <a:lnTo>
                    <a:pt x="73891" y="91989"/>
                  </a:lnTo>
                  <a:cubicBezTo>
                    <a:pt x="77701" y="92941"/>
                    <a:pt x="80559" y="91036"/>
                    <a:pt x="81511" y="87226"/>
                  </a:cubicBezTo>
                  <a:cubicBezTo>
                    <a:pt x="81511" y="84369"/>
                    <a:pt x="79606" y="81511"/>
                    <a:pt x="77701" y="81511"/>
                  </a:cubicBezTo>
                  <a:lnTo>
                    <a:pt x="73891" y="80559"/>
                  </a:lnTo>
                  <a:lnTo>
                    <a:pt x="76749" y="41506"/>
                  </a:lnTo>
                  <a:cubicBezTo>
                    <a:pt x="76749" y="40554"/>
                    <a:pt x="75796" y="39601"/>
                    <a:pt x="75796" y="38649"/>
                  </a:cubicBezTo>
                  <a:cubicBezTo>
                    <a:pt x="75796" y="36744"/>
                    <a:pt x="75796" y="35791"/>
                    <a:pt x="74844" y="33886"/>
                  </a:cubicBezTo>
                  <a:cubicBezTo>
                    <a:pt x="71034" y="15789"/>
                    <a:pt x="51984" y="3406"/>
                    <a:pt x="33886" y="8169"/>
                  </a:cubicBezTo>
                  <a:cubicBezTo>
                    <a:pt x="15789" y="11979"/>
                    <a:pt x="3406" y="31029"/>
                    <a:pt x="8169" y="49126"/>
                  </a:cubicBezTo>
                  <a:cubicBezTo>
                    <a:pt x="8169" y="49126"/>
                    <a:pt x="8169" y="49126"/>
                    <a:pt x="8169" y="49126"/>
                  </a:cubicBezTo>
                  <a:cubicBezTo>
                    <a:pt x="8169" y="49126"/>
                    <a:pt x="8169" y="49126"/>
                    <a:pt x="8169" y="49126"/>
                  </a:cubicBezTo>
                  <a:lnTo>
                    <a:pt x="36744" y="176761"/>
                  </a:lnTo>
                  <a:cubicBezTo>
                    <a:pt x="36744" y="178666"/>
                    <a:pt x="38649" y="180571"/>
                    <a:pt x="39601" y="182476"/>
                  </a:cubicBezTo>
                  <a:cubicBezTo>
                    <a:pt x="47221" y="192001"/>
                    <a:pt x="65319" y="185334"/>
                    <a:pt x="66271" y="171046"/>
                  </a:cubicBezTo>
                  <a:close/>
                </a:path>
              </a:pathLst>
            </a:custGeom>
            <a:solidFill>
              <a:srgbClr val="F7B75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8" name="任意多边形: 形状 117" descr="42824688-178d-4e3e-9ac0-f3dd782d5bf9"/>
            <p:cNvSpPr/>
            <p:nvPr/>
          </p:nvSpPr>
          <p:spPr>
            <a:xfrm>
              <a:off x="9629346" y="3934878"/>
              <a:ext cx="97325" cy="97325"/>
            </a:xfrm>
            <a:custGeom>
              <a:gdLst>
                <a:gd name="connsiteX0" fmla="*/ 48833 w 76200"/>
                <a:gd name="connsiteY0" fmla="*/ 74551 h 76200"/>
                <a:gd name="connsiteX1" fmla="*/ 7876 w 76200"/>
                <a:gd name="connsiteY1" fmla="*/ 48833 h 76200"/>
                <a:gd name="connsiteX2" fmla="*/ 33593 w 76200"/>
                <a:gd name="connsiteY2" fmla="*/ 7876 h 76200"/>
                <a:gd name="connsiteX3" fmla="*/ 74551 w 76200"/>
                <a:gd name="connsiteY3" fmla="*/ 33593 h 76200"/>
                <a:gd name="connsiteX4" fmla="*/ 48833 w 76200"/>
                <a:gd name="connsiteY4" fmla="*/ 74551 h 7620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48833" y="74551"/>
                  </a:moveTo>
                  <a:cubicBezTo>
                    <a:pt x="30736" y="78361"/>
                    <a:pt x="11686" y="66931"/>
                    <a:pt x="7876" y="48833"/>
                  </a:cubicBezTo>
                  <a:cubicBezTo>
                    <a:pt x="4066" y="30736"/>
                    <a:pt x="15496" y="11686"/>
                    <a:pt x="33593" y="7876"/>
                  </a:cubicBezTo>
                  <a:cubicBezTo>
                    <a:pt x="51691" y="4066"/>
                    <a:pt x="70741" y="15496"/>
                    <a:pt x="74551" y="33593"/>
                  </a:cubicBezTo>
                  <a:cubicBezTo>
                    <a:pt x="79313" y="51691"/>
                    <a:pt x="66931" y="69788"/>
                    <a:pt x="48833" y="74551"/>
                  </a:cubicBezTo>
                  <a:close/>
                </a:path>
              </a:pathLst>
            </a:custGeom>
            <a:solidFill>
              <a:srgbClr val="F7B75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9" name="任意多边形: 形状 118" descr="b70a5917-1a03-4a5c-b5cd-a47887f8c34e"/>
            <p:cNvSpPr/>
            <p:nvPr/>
          </p:nvSpPr>
          <p:spPr>
            <a:xfrm>
              <a:off x="9629579" y="3948590"/>
              <a:ext cx="97325" cy="231147"/>
            </a:xfrm>
            <a:custGeom>
              <a:gdLst>
                <a:gd name="connsiteX0" fmla="*/ 36268 w 76200"/>
                <a:gd name="connsiteY0" fmla="*/ 164779 h 180975"/>
                <a:gd name="connsiteX1" fmla="*/ 7693 w 76200"/>
                <a:gd name="connsiteY1" fmla="*/ 37144 h 180975"/>
                <a:gd name="connsiteX2" fmla="*/ 26743 w 76200"/>
                <a:gd name="connsiteY2" fmla="*/ 7617 h 180975"/>
                <a:gd name="connsiteX3" fmla="*/ 26743 w 76200"/>
                <a:gd name="connsiteY3" fmla="*/ 7617 h 180975"/>
                <a:gd name="connsiteX4" fmla="*/ 76273 w 76200"/>
                <a:gd name="connsiteY4" fmla="*/ 28572 h 180975"/>
                <a:gd name="connsiteX5" fmla="*/ 67701 w 76200"/>
                <a:gd name="connsiteY5" fmla="*/ 160017 h 180975"/>
                <a:gd name="connsiteX6" fmla="*/ 39126 w 76200"/>
                <a:gd name="connsiteY6" fmla="*/ 169542 h 180975"/>
                <a:gd name="connsiteX7" fmla="*/ 36268 w 76200"/>
                <a:gd name="connsiteY7" fmla="*/ 164779 h 180975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6200" h="180975">
                  <a:moveTo>
                    <a:pt x="36268" y="164779"/>
                  </a:moveTo>
                  <a:lnTo>
                    <a:pt x="7693" y="37144"/>
                  </a:lnTo>
                  <a:cubicBezTo>
                    <a:pt x="4836" y="23809"/>
                    <a:pt x="13408" y="10474"/>
                    <a:pt x="26743" y="7617"/>
                  </a:cubicBezTo>
                  <a:lnTo>
                    <a:pt x="26743" y="7617"/>
                  </a:lnTo>
                  <a:cubicBezTo>
                    <a:pt x="40078" y="4759"/>
                    <a:pt x="73416" y="15237"/>
                    <a:pt x="76273" y="28572"/>
                  </a:cubicBezTo>
                  <a:lnTo>
                    <a:pt x="67701" y="160017"/>
                  </a:lnTo>
                  <a:cubicBezTo>
                    <a:pt x="66748" y="174304"/>
                    <a:pt x="48651" y="180972"/>
                    <a:pt x="39126" y="169542"/>
                  </a:cubicBezTo>
                  <a:cubicBezTo>
                    <a:pt x="37221" y="168589"/>
                    <a:pt x="36268" y="166684"/>
                    <a:pt x="36268" y="164779"/>
                  </a:cubicBezTo>
                  <a:close/>
                </a:path>
              </a:pathLst>
            </a:custGeom>
            <a:solidFill>
              <a:srgbClr val="2143A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0" name="任意多边形: 形状 119" descr="30c31dd1-08e2-4750-8c97-4e0358f1c147"/>
            <p:cNvSpPr/>
            <p:nvPr/>
          </p:nvSpPr>
          <p:spPr>
            <a:xfrm>
              <a:off x="9693542" y="4023095"/>
              <a:ext cx="48663" cy="36497"/>
            </a:xfrm>
            <a:custGeom>
              <a:gdLst>
                <a:gd name="connsiteX0" fmla="*/ 7144 w 38100"/>
                <a:gd name="connsiteY0" fmla="*/ 12149 h 28575"/>
                <a:gd name="connsiteX1" fmla="*/ 7144 w 38100"/>
                <a:gd name="connsiteY1" fmla="*/ 12149 h 28575"/>
                <a:gd name="connsiteX2" fmla="*/ 14764 w 38100"/>
                <a:gd name="connsiteY2" fmla="*/ 7386 h 28575"/>
                <a:gd name="connsiteX3" fmla="*/ 27146 w 38100"/>
                <a:gd name="connsiteY3" fmla="*/ 11196 h 28575"/>
                <a:gd name="connsiteX4" fmla="*/ 30956 w 38100"/>
                <a:gd name="connsiteY4" fmla="*/ 16911 h 28575"/>
                <a:gd name="connsiteX5" fmla="*/ 30956 w 38100"/>
                <a:gd name="connsiteY5" fmla="*/ 16911 h 28575"/>
                <a:gd name="connsiteX6" fmla="*/ 23336 w 38100"/>
                <a:gd name="connsiteY6" fmla="*/ 21674 h 28575"/>
                <a:gd name="connsiteX7" fmla="*/ 10954 w 38100"/>
                <a:gd name="connsiteY7" fmla="*/ 17864 h 28575"/>
                <a:gd name="connsiteX8" fmla="*/ 7144 w 38100"/>
                <a:gd name="connsiteY8" fmla="*/ 12149 h 28575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100" h="28575">
                  <a:moveTo>
                    <a:pt x="7144" y="12149"/>
                  </a:moveTo>
                  <a:lnTo>
                    <a:pt x="7144" y="12149"/>
                  </a:lnTo>
                  <a:cubicBezTo>
                    <a:pt x="7144" y="8339"/>
                    <a:pt x="10954" y="6434"/>
                    <a:pt x="14764" y="7386"/>
                  </a:cubicBezTo>
                  <a:lnTo>
                    <a:pt x="27146" y="11196"/>
                  </a:lnTo>
                  <a:cubicBezTo>
                    <a:pt x="30004" y="12149"/>
                    <a:pt x="31909" y="15007"/>
                    <a:pt x="30956" y="16911"/>
                  </a:cubicBezTo>
                  <a:lnTo>
                    <a:pt x="30956" y="16911"/>
                  </a:lnTo>
                  <a:cubicBezTo>
                    <a:pt x="30956" y="20721"/>
                    <a:pt x="27146" y="22626"/>
                    <a:pt x="23336" y="21674"/>
                  </a:cubicBezTo>
                  <a:lnTo>
                    <a:pt x="10954" y="17864"/>
                  </a:lnTo>
                  <a:cubicBezTo>
                    <a:pt x="9049" y="17864"/>
                    <a:pt x="7144" y="15007"/>
                    <a:pt x="7144" y="12149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1" name="任意多边形: 形状 120" descr="ae1d4356-cb7a-48b8-bb2f-f738500f5741"/>
            <p:cNvSpPr/>
            <p:nvPr/>
          </p:nvSpPr>
          <p:spPr>
            <a:xfrm>
              <a:off x="9692009" y="4047426"/>
              <a:ext cx="48663" cy="36497"/>
            </a:xfrm>
            <a:custGeom>
              <a:gdLst>
                <a:gd name="connsiteX0" fmla="*/ 7392 w 38100"/>
                <a:gd name="connsiteY0" fmla="*/ 12149 h 28575"/>
                <a:gd name="connsiteX1" fmla="*/ 7392 w 38100"/>
                <a:gd name="connsiteY1" fmla="*/ 12149 h 28575"/>
                <a:gd name="connsiteX2" fmla="*/ 15011 w 38100"/>
                <a:gd name="connsiteY2" fmla="*/ 7386 h 28575"/>
                <a:gd name="connsiteX3" fmla="*/ 27394 w 38100"/>
                <a:gd name="connsiteY3" fmla="*/ 11196 h 28575"/>
                <a:gd name="connsiteX4" fmla="*/ 31204 w 38100"/>
                <a:gd name="connsiteY4" fmla="*/ 16911 h 28575"/>
                <a:gd name="connsiteX5" fmla="*/ 31204 w 38100"/>
                <a:gd name="connsiteY5" fmla="*/ 16911 h 28575"/>
                <a:gd name="connsiteX6" fmla="*/ 23584 w 38100"/>
                <a:gd name="connsiteY6" fmla="*/ 21674 h 28575"/>
                <a:gd name="connsiteX7" fmla="*/ 11201 w 38100"/>
                <a:gd name="connsiteY7" fmla="*/ 17864 h 28575"/>
                <a:gd name="connsiteX8" fmla="*/ 7392 w 38100"/>
                <a:gd name="connsiteY8" fmla="*/ 12149 h 28575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100" h="28575">
                  <a:moveTo>
                    <a:pt x="7392" y="12149"/>
                  </a:moveTo>
                  <a:lnTo>
                    <a:pt x="7392" y="12149"/>
                  </a:lnTo>
                  <a:cubicBezTo>
                    <a:pt x="7392" y="8339"/>
                    <a:pt x="11201" y="6434"/>
                    <a:pt x="15011" y="7386"/>
                  </a:cubicBezTo>
                  <a:lnTo>
                    <a:pt x="27394" y="11196"/>
                  </a:lnTo>
                  <a:cubicBezTo>
                    <a:pt x="30251" y="12149"/>
                    <a:pt x="32157" y="15007"/>
                    <a:pt x="31204" y="16911"/>
                  </a:cubicBezTo>
                  <a:lnTo>
                    <a:pt x="31204" y="16911"/>
                  </a:lnTo>
                  <a:cubicBezTo>
                    <a:pt x="31204" y="20721"/>
                    <a:pt x="27394" y="22626"/>
                    <a:pt x="23584" y="21674"/>
                  </a:cubicBezTo>
                  <a:lnTo>
                    <a:pt x="11201" y="17864"/>
                  </a:lnTo>
                  <a:cubicBezTo>
                    <a:pt x="8344" y="16911"/>
                    <a:pt x="6439" y="15007"/>
                    <a:pt x="7392" y="12149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2" name="任意多边形: 形状 121" descr="320b6494-ffb7-4025-b9f3-871cda2875cf"/>
            <p:cNvSpPr/>
            <p:nvPr/>
          </p:nvSpPr>
          <p:spPr>
            <a:xfrm>
              <a:off x="9620548" y="3649342"/>
              <a:ext cx="231147" cy="352804"/>
            </a:xfrm>
            <a:custGeom>
              <a:gdLst>
                <a:gd name="connsiteX0" fmla="*/ 105251 w 180975"/>
                <a:gd name="connsiteY0" fmla="*/ 30456 h 276225"/>
                <a:gd name="connsiteX1" fmla="*/ 7144 w 180975"/>
                <a:gd name="connsiteY1" fmla="*/ 264771 h 276225"/>
                <a:gd name="connsiteX2" fmla="*/ 85249 w 180975"/>
                <a:gd name="connsiteY2" fmla="*/ 274296 h 276225"/>
                <a:gd name="connsiteX3" fmla="*/ 174784 w 180975"/>
                <a:gd name="connsiteY3" fmla="*/ 59984 h 276225"/>
                <a:gd name="connsiteX4" fmla="*/ 154781 w 180975"/>
                <a:gd name="connsiteY4" fmla="*/ 10454 h 276225"/>
                <a:gd name="connsiteX5" fmla="*/ 153829 w 180975"/>
                <a:gd name="connsiteY5" fmla="*/ 10454 h 276225"/>
                <a:gd name="connsiteX6" fmla="*/ 105251 w 180975"/>
                <a:gd name="connsiteY6" fmla="*/ 30456 h 276225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0975" h="276225">
                  <a:moveTo>
                    <a:pt x="105251" y="30456"/>
                  </a:moveTo>
                  <a:lnTo>
                    <a:pt x="7144" y="264771"/>
                  </a:lnTo>
                  <a:lnTo>
                    <a:pt x="85249" y="274296"/>
                  </a:lnTo>
                  <a:lnTo>
                    <a:pt x="174784" y="59984"/>
                  </a:lnTo>
                  <a:cubicBezTo>
                    <a:pt x="182404" y="40934"/>
                    <a:pt x="173831" y="19026"/>
                    <a:pt x="154781" y="10454"/>
                  </a:cubicBezTo>
                  <a:lnTo>
                    <a:pt x="153829" y="10454"/>
                  </a:lnTo>
                  <a:cubicBezTo>
                    <a:pt x="135731" y="1881"/>
                    <a:pt x="113824" y="10454"/>
                    <a:pt x="105251" y="30456"/>
                  </a:cubicBezTo>
                  <a:close/>
                </a:path>
              </a:pathLst>
            </a:custGeom>
            <a:solidFill>
              <a:srgbClr val="121F5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3" name="任意多边形: 形状 122" descr="9a1a6172-086a-4e1f-8e90-6bc21e67c5fc"/>
            <p:cNvSpPr/>
            <p:nvPr/>
          </p:nvSpPr>
          <p:spPr>
            <a:xfrm>
              <a:off x="9576752" y="2946746"/>
              <a:ext cx="206816" cy="97325"/>
            </a:xfrm>
            <a:custGeom>
              <a:gdLst>
                <a:gd name="connsiteX0" fmla="*/ 78581 w 161925"/>
                <a:gd name="connsiteY0" fmla="*/ 49054 h 76200"/>
                <a:gd name="connsiteX1" fmla="*/ 158591 w 161925"/>
                <a:gd name="connsiteY1" fmla="*/ 71914 h 76200"/>
                <a:gd name="connsiteX2" fmla="*/ 82391 w 161925"/>
                <a:gd name="connsiteY2" fmla="*/ 7144 h 76200"/>
                <a:gd name="connsiteX3" fmla="*/ 7144 w 161925"/>
                <a:gd name="connsiteY3" fmla="*/ 67151 h 76200"/>
                <a:gd name="connsiteX4" fmla="*/ 78581 w 161925"/>
                <a:gd name="connsiteY4" fmla="*/ 49054 h 7620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925" h="76200">
                  <a:moveTo>
                    <a:pt x="78581" y="49054"/>
                  </a:moveTo>
                  <a:cubicBezTo>
                    <a:pt x="118586" y="26194"/>
                    <a:pt x="146209" y="48101"/>
                    <a:pt x="158591" y="71914"/>
                  </a:cubicBezTo>
                  <a:cubicBezTo>
                    <a:pt x="151924" y="34766"/>
                    <a:pt x="120491" y="7144"/>
                    <a:pt x="82391" y="7144"/>
                  </a:cubicBezTo>
                  <a:cubicBezTo>
                    <a:pt x="45244" y="7144"/>
                    <a:pt x="14764" y="32861"/>
                    <a:pt x="7144" y="67151"/>
                  </a:cubicBezTo>
                  <a:cubicBezTo>
                    <a:pt x="30956" y="73819"/>
                    <a:pt x="53816" y="63341"/>
                    <a:pt x="78581" y="49054"/>
                  </a:cubicBezTo>
                  <a:close/>
                </a:path>
              </a:pathLst>
            </a:custGeom>
            <a:solidFill>
              <a:srgbClr val="566CD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4" name="任意多边形: 形状 123" descr="622bb3b0-fabc-4709-8c70-1d33d0057b6f"/>
            <p:cNvSpPr/>
            <p:nvPr/>
          </p:nvSpPr>
          <p:spPr>
            <a:xfrm>
              <a:off x="10668762" y="3982650"/>
              <a:ext cx="1082742" cy="133822"/>
            </a:xfrm>
            <a:custGeom>
              <a:gdLst>
                <a:gd name="connsiteX0" fmla="*/ 266588 w 847725"/>
                <a:gd name="connsiteY0" fmla="*/ 101917 h 104775"/>
                <a:gd name="connsiteX1" fmla="*/ 174195 w 847725"/>
                <a:gd name="connsiteY1" fmla="*/ 66675 h 104775"/>
                <a:gd name="connsiteX2" fmla="*/ 34178 w 847725"/>
                <a:gd name="connsiteY2" fmla="*/ 66675 h 104775"/>
                <a:gd name="connsiteX3" fmla="*/ 11318 w 847725"/>
                <a:gd name="connsiteY3" fmla="*/ 65723 h 104775"/>
                <a:gd name="connsiteX4" fmla="*/ 12270 w 847725"/>
                <a:gd name="connsiteY4" fmla="*/ 42863 h 104775"/>
                <a:gd name="connsiteX5" fmla="*/ 196103 w 847725"/>
                <a:gd name="connsiteY5" fmla="*/ 42863 h 104775"/>
                <a:gd name="connsiteX6" fmla="*/ 336120 w 847725"/>
                <a:gd name="connsiteY6" fmla="*/ 42863 h 104775"/>
                <a:gd name="connsiteX7" fmla="*/ 519953 w 847725"/>
                <a:gd name="connsiteY7" fmla="*/ 42863 h 104775"/>
                <a:gd name="connsiteX8" fmla="*/ 659970 w 847725"/>
                <a:gd name="connsiteY8" fmla="*/ 42863 h 104775"/>
                <a:gd name="connsiteX9" fmla="*/ 843803 w 847725"/>
                <a:gd name="connsiteY9" fmla="*/ 42863 h 104775"/>
                <a:gd name="connsiteX10" fmla="*/ 844755 w 847725"/>
                <a:gd name="connsiteY10" fmla="*/ 65723 h 104775"/>
                <a:gd name="connsiteX11" fmla="*/ 821895 w 847725"/>
                <a:gd name="connsiteY11" fmla="*/ 66675 h 104775"/>
                <a:gd name="connsiteX12" fmla="*/ 681878 w 847725"/>
                <a:gd name="connsiteY12" fmla="*/ 66675 h 104775"/>
                <a:gd name="connsiteX13" fmla="*/ 498045 w 847725"/>
                <a:gd name="connsiteY13" fmla="*/ 66675 h 104775"/>
                <a:gd name="connsiteX14" fmla="*/ 358028 w 847725"/>
                <a:gd name="connsiteY14" fmla="*/ 66675 h 104775"/>
                <a:gd name="connsiteX15" fmla="*/ 266588 w 847725"/>
                <a:gd name="connsiteY15" fmla="*/ 101917 h 104775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47725" h="104775">
                  <a:moveTo>
                    <a:pt x="266588" y="101917"/>
                  </a:moveTo>
                  <a:cubicBezTo>
                    <a:pt x="233250" y="101917"/>
                    <a:pt x="199913" y="90488"/>
                    <a:pt x="174195" y="66675"/>
                  </a:cubicBezTo>
                  <a:cubicBezTo>
                    <a:pt x="136095" y="30480"/>
                    <a:pt x="73230" y="30480"/>
                    <a:pt x="34178" y="66675"/>
                  </a:cubicBezTo>
                  <a:cubicBezTo>
                    <a:pt x="27510" y="72390"/>
                    <a:pt x="17033" y="72390"/>
                    <a:pt x="11318" y="65723"/>
                  </a:cubicBezTo>
                  <a:cubicBezTo>
                    <a:pt x="5603" y="59055"/>
                    <a:pt x="5603" y="48577"/>
                    <a:pt x="12270" y="42863"/>
                  </a:cubicBezTo>
                  <a:cubicBezTo>
                    <a:pt x="62753" y="-4763"/>
                    <a:pt x="145620" y="-4763"/>
                    <a:pt x="196103" y="42863"/>
                  </a:cubicBezTo>
                  <a:cubicBezTo>
                    <a:pt x="234203" y="79057"/>
                    <a:pt x="297068" y="79057"/>
                    <a:pt x="336120" y="42863"/>
                  </a:cubicBezTo>
                  <a:cubicBezTo>
                    <a:pt x="386603" y="-4763"/>
                    <a:pt x="469470" y="-4763"/>
                    <a:pt x="519953" y="42863"/>
                  </a:cubicBezTo>
                  <a:cubicBezTo>
                    <a:pt x="558053" y="79057"/>
                    <a:pt x="620918" y="79057"/>
                    <a:pt x="659970" y="42863"/>
                  </a:cubicBezTo>
                  <a:cubicBezTo>
                    <a:pt x="710453" y="-4763"/>
                    <a:pt x="793320" y="-4763"/>
                    <a:pt x="843803" y="42863"/>
                  </a:cubicBezTo>
                  <a:cubicBezTo>
                    <a:pt x="850470" y="48577"/>
                    <a:pt x="850470" y="59055"/>
                    <a:pt x="844755" y="65723"/>
                  </a:cubicBezTo>
                  <a:cubicBezTo>
                    <a:pt x="839040" y="72390"/>
                    <a:pt x="828563" y="72390"/>
                    <a:pt x="821895" y="66675"/>
                  </a:cubicBezTo>
                  <a:cubicBezTo>
                    <a:pt x="783795" y="30480"/>
                    <a:pt x="720930" y="30480"/>
                    <a:pt x="681878" y="66675"/>
                  </a:cubicBezTo>
                  <a:cubicBezTo>
                    <a:pt x="631395" y="114300"/>
                    <a:pt x="548528" y="114300"/>
                    <a:pt x="498045" y="66675"/>
                  </a:cubicBezTo>
                  <a:cubicBezTo>
                    <a:pt x="459945" y="30480"/>
                    <a:pt x="397080" y="30480"/>
                    <a:pt x="358028" y="66675"/>
                  </a:cubicBezTo>
                  <a:cubicBezTo>
                    <a:pt x="333263" y="89535"/>
                    <a:pt x="299925" y="101917"/>
                    <a:pt x="266588" y="101917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5" name="任意多边形: 形状 124" descr="ea812c0f-8f46-46bc-a4d7-9725c235d46b"/>
            <p:cNvSpPr/>
            <p:nvPr/>
          </p:nvSpPr>
          <p:spPr>
            <a:xfrm>
              <a:off x="7786109" y="3537084"/>
              <a:ext cx="729939" cy="97325"/>
            </a:xfrm>
            <a:custGeom>
              <a:gdLst>
                <a:gd name="connsiteX0" fmla="*/ 180390 w 571500"/>
                <a:gd name="connsiteY0" fmla="*/ 70723 h 76200"/>
                <a:gd name="connsiteX1" fmla="*/ 118477 w 571500"/>
                <a:gd name="connsiteY1" fmla="*/ 46911 h 76200"/>
                <a:gd name="connsiteX2" fmla="*/ 25132 w 571500"/>
                <a:gd name="connsiteY2" fmla="*/ 46911 h 76200"/>
                <a:gd name="connsiteX3" fmla="*/ 9892 w 571500"/>
                <a:gd name="connsiteY3" fmla="*/ 45958 h 76200"/>
                <a:gd name="connsiteX4" fmla="*/ 10845 w 571500"/>
                <a:gd name="connsiteY4" fmla="*/ 30718 h 76200"/>
                <a:gd name="connsiteX5" fmla="*/ 134670 w 571500"/>
                <a:gd name="connsiteY5" fmla="*/ 30718 h 76200"/>
                <a:gd name="connsiteX6" fmla="*/ 228015 w 571500"/>
                <a:gd name="connsiteY6" fmla="*/ 30718 h 76200"/>
                <a:gd name="connsiteX7" fmla="*/ 351840 w 571500"/>
                <a:gd name="connsiteY7" fmla="*/ 30718 h 76200"/>
                <a:gd name="connsiteX8" fmla="*/ 445185 w 571500"/>
                <a:gd name="connsiteY8" fmla="*/ 30718 h 76200"/>
                <a:gd name="connsiteX9" fmla="*/ 569010 w 571500"/>
                <a:gd name="connsiteY9" fmla="*/ 30718 h 76200"/>
                <a:gd name="connsiteX10" fmla="*/ 569962 w 571500"/>
                <a:gd name="connsiteY10" fmla="*/ 45958 h 76200"/>
                <a:gd name="connsiteX11" fmla="*/ 554722 w 571500"/>
                <a:gd name="connsiteY11" fmla="*/ 46911 h 76200"/>
                <a:gd name="connsiteX12" fmla="*/ 461377 w 571500"/>
                <a:gd name="connsiteY12" fmla="*/ 46911 h 76200"/>
                <a:gd name="connsiteX13" fmla="*/ 337552 w 571500"/>
                <a:gd name="connsiteY13" fmla="*/ 46911 h 76200"/>
                <a:gd name="connsiteX14" fmla="*/ 244207 w 571500"/>
                <a:gd name="connsiteY14" fmla="*/ 46911 h 76200"/>
                <a:gd name="connsiteX15" fmla="*/ 180390 w 571500"/>
                <a:gd name="connsiteY15" fmla="*/ 70723 h 7620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71500" h="76200">
                  <a:moveTo>
                    <a:pt x="180390" y="70723"/>
                  </a:moveTo>
                  <a:cubicBezTo>
                    <a:pt x="158482" y="70723"/>
                    <a:pt x="135622" y="63103"/>
                    <a:pt x="118477" y="46911"/>
                  </a:cubicBezTo>
                  <a:cubicBezTo>
                    <a:pt x="92760" y="23098"/>
                    <a:pt x="50850" y="23098"/>
                    <a:pt x="25132" y="46911"/>
                  </a:cubicBezTo>
                  <a:cubicBezTo>
                    <a:pt x="20370" y="50721"/>
                    <a:pt x="13702" y="50721"/>
                    <a:pt x="9892" y="45958"/>
                  </a:cubicBezTo>
                  <a:cubicBezTo>
                    <a:pt x="6082" y="41196"/>
                    <a:pt x="6082" y="34528"/>
                    <a:pt x="10845" y="30718"/>
                  </a:cubicBezTo>
                  <a:cubicBezTo>
                    <a:pt x="45135" y="-714"/>
                    <a:pt x="100380" y="-714"/>
                    <a:pt x="134670" y="30718"/>
                  </a:cubicBezTo>
                  <a:cubicBezTo>
                    <a:pt x="160387" y="54531"/>
                    <a:pt x="202297" y="54531"/>
                    <a:pt x="228015" y="30718"/>
                  </a:cubicBezTo>
                  <a:cubicBezTo>
                    <a:pt x="262305" y="-714"/>
                    <a:pt x="317550" y="-714"/>
                    <a:pt x="351840" y="30718"/>
                  </a:cubicBezTo>
                  <a:cubicBezTo>
                    <a:pt x="377557" y="54531"/>
                    <a:pt x="419467" y="54531"/>
                    <a:pt x="445185" y="30718"/>
                  </a:cubicBezTo>
                  <a:cubicBezTo>
                    <a:pt x="479475" y="-714"/>
                    <a:pt x="534720" y="-714"/>
                    <a:pt x="569010" y="30718"/>
                  </a:cubicBezTo>
                  <a:cubicBezTo>
                    <a:pt x="573772" y="34528"/>
                    <a:pt x="573772" y="42148"/>
                    <a:pt x="569962" y="45958"/>
                  </a:cubicBezTo>
                  <a:cubicBezTo>
                    <a:pt x="566152" y="50721"/>
                    <a:pt x="558532" y="50721"/>
                    <a:pt x="554722" y="46911"/>
                  </a:cubicBezTo>
                  <a:cubicBezTo>
                    <a:pt x="529005" y="23098"/>
                    <a:pt x="487095" y="23098"/>
                    <a:pt x="461377" y="46911"/>
                  </a:cubicBezTo>
                  <a:cubicBezTo>
                    <a:pt x="427087" y="78343"/>
                    <a:pt x="371842" y="78343"/>
                    <a:pt x="337552" y="46911"/>
                  </a:cubicBezTo>
                  <a:cubicBezTo>
                    <a:pt x="311835" y="23098"/>
                    <a:pt x="269925" y="23098"/>
                    <a:pt x="244207" y="46911"/>
                  </a:cubicBezTo>
                  <a:cubicBezTo>
                    <a:pt x="225157" y="63103"/>
                    <a:pt x="202297" y="70723"/>
                    <a:pt x="180390" y="70723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6" name="任意多边形: 形状 125" descr="d921b21b-2da0-47ce-be06-454e4cbc6ae6"/>
            <p:cNvSpPr/>
            <p:nvPr/>
          </p:nvSpPr>
          <p:spPr>
            <a:xfrm>
              <a:off x="8900783" y="3394222"/>
              <a:ext cx="182485" cy="145988"/>
            </a:xfrm>
            <a:custGeom>
              <a:gdLst>
                <a:gd name="connsiteX0" fmla="*/ 9657 w 142875"/>
                <a:gd name="connsiteY0" fmla="*/ 22556 h 114300"/>
                <a:gd name="connsiteX1" fmla="*/ 63949 w 142875"/>
                <a:gd name="connsiteY1" fmla="*/ 101613 h 114300"/>
                <a:gd name="connsiteX2" fmla="*/ 67759 w 142875"/>
                <a:gd name="connsiteY2" fmla="*/ 108281 h 114300"/>
                <a:gd name="connsiteX3" fmla="*/ 73474 w 142875"/>
                <a:gd name="connsiteY3" fmla="*/ 110186 h 114300"/>
                <a:gd name="connsiteX4" fmla="*/ 79189 w 142875"/>
                <a:gd name="connsiteY4" fmla="*/ 108281 h 114300"/>
                <a:gd name="connsiteX5" fmla="*/ 82999 w 142875"/>
                <a:gd name="connsiteY5" fmla="*/ 101613 h 114300"/>
                <a:gd name="connsiteX6" fmla="*/ 137292 w 142875"/>
                <a:gd name="connsiteY6" fmla="*/ 22556 h 114300"/>
                <a:gd name="connsiteX7" fmla="*/ 135387 w 142875"/>
                <a:gd name="connsiteY7" fmla="*/ 9221 h 114300"/>
                <a:gd name="connsiteX8" fmla="*/ 122052 w 142875"/>
                <a:gd name="connsiteY8" fmla="*/ 11126 h 114300"/>
                <a:gd name="connsiteX9" fmla="*/ 72522 w 142875"/>
                <a:gd name="connsiteY9" fmla="*/ 81611 h 114300"/>
                <a:gd name="connsiteX10" fmla="*/ 22992 w 142875"/>
                <a:gd name="connsiteY10" fmla="*/ 11126 h 114300"/>
                <a:gd name="connsiteX11" fmla="*/ 9657 w 142875"/>
                <a:gd name="connsiteY11" fmla="*/ 9221 h 114300"/>
                <a:gd name="connsiteX12" fmla="*/ 9657 w 142875"/>
                <a:gd name="connsiteY12" fmla="*/ 22556 h 11430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42875" h="114300">
                  <a:moveTo>
                    <a:pt x="9657" y="22556"/>
                  </a:moveTo>
                  <a:lnTo>
                    <a:pt x="63949" y="101613"/>
                  </a:lnTo>
                  <a:cubicBezTo>
                    <a:pt x="63949" y="104471"/>
                    <a:pt x="65854" y="106376"/>
                    <a:pt x="67759" y="108281"/>
                  </a:cubicBezTo>
                  <a:cubicBezTo>
                    <a:pt x="69664" y="109233"/>
                    <a:pt x="71569" y="110186"/>
                    <a:pt x="73474" y="110186"/>
                  </a:cubicBezTo>
                  <a:cubicBezTo>
                    <a:pt x="75379" y="110186"/>
                    <a:pt x="77284" y="110186"/>
                    <a:pt x="79189" y="108281"/>
                  </a:cubicBezTo>
                  <a:cubicBezTo>
                    <a:pt x="81094" y="106376"/>
                    <a:pt x="82999" y="104471"/>
                    <a:pt x="82999" y="101613"/>
                  </a:cubicBezTo>
                  <a:lnTo>
                    <a:pt x="137292" y="22556"/>
                  </a:lnTo>
                  <a:cubicBezTo>
                    <a:pt x="140149" y="17793"/>
                    <a:pt x="139197" y="12078"/>
                    <a:pt x="135387" y="9221"/>
                  </a:cubicBezTo>
                  <a:cubicBezTo>
                    <a:pt x="131577" y="6363"/>
                    <a:pt x="124909" y="7316"/>
                    <a:pt x="122052" y="11126"/>
                  </a:cubicBezTo>
                  <a:lnTo>
                    <a:pt x="72522" y="81611"/>
                  </a:lnTo>
                  <a:lnTo>
                    <a:pt x="22992" y="11126"/>
                  </a:lnTo>
                  <a:cubicBezTo>
                    <a:pt x="20134" y="7316"/>
                    <a:pt x="14419" y="5411"/>
                    <a:pt x="9657" y="9221"/>
                  </a:cubicBezTo>
                  <a:cubicBezTo>
                    <a:pt x="6799" y="13031"/>
                    <a:pt x="5847" y="18746"/>
                    <a:pt x="9657" y="22556"/>
                  </a:cubicBezTo>
                  <a:close/>
                </a:path>
              </a:pathLst>
            </a:custGeom>
            <a:solidFill>
              <a:srgbClr val="B9B8F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7" name="任意多边形: 形状 126" descr="9a2bb29c-8df4-4485-9101-931339931f73"/>
            <p:cNvSpPr/>
            <p:nvPr/>
          </p:nvSpPr>
          <p:spPr>
            <a:xfrm>
              <a:off x="8900783" y="3287164"/>
              <a:ext cx="182485" cy="145988"/>
            </a:xfrm>
            <a:custGeom>
              <a:gdLst>
                <a:gd name="connsiteX0" fmla="*/ 9657 w 142875"/>
                <a:gd name="connsiteY0" fmla="*/ 22556 h 114300"/>
                <a:gd name="connsiteX1" fmla="*/ 63949 w 142875"/>
                <a:gd name="connsiteY1" fmla="*/ 101613 h 114300"/>
                <a:gd name="connsiteX2" fmla="*/ 67759 w 142875"/>
                <a:gd name="connsiteY2" fmla="*/ 108281 h 114300"/>
                <a:gd name="connsiteX3" fmla="*/ 73474 w 142875"/>
                <a:gd name="connsiteY3" fmla="*/ 110186 h 114300"/>
                <a:gd name="connsiteX4" fmla="*/ 79189 w 142875"/>
                <a:gd name="connsiteY4" fmla="*/ 108281 h 114300"/>
                <a:gd name="connsiteX5" fmla="*/ 82999 w 142875"/>
                <a:gd name="connsiteY5" fmla="*/ 101613 h 114300"/>
                <a:gd name="connsiteX6" fmla="*/ 137292 w 142875"/>
                <a:gd name="connsiteY6" fmla="*/ 22556 h 114300"/>
                <a:gd name="connsiteX7" fmla="*/ 135387 w 142875"/>
                <a:gd name="connsiteY7" fmla="*/ 9221 h 114300"/>
                <a:gd name="connsiteX8" fmla="*/ 122052 w 142875"/>
                <a:gd name="connsiteY8" fmla="*/ 11126 h 114300"/>
                <a:gd name="connsiteX9" fmla="*/ 72522 w 142875"/>
                <a:gd name="connsiteY9" fmla="*/ 81611 h 114300"/>
                <a:gd name="connsiteX10" fmla="*/ 22992 w 142875"/>
                <a:gd name="connsiteY10" fmla="*/ 11126 h 114300"/>
                <a:gd name="connsiteX11" fmla="*/ 9657 w 142875"/>
                <a:gd name="connsiteY11" fmla="*/ 9221 h 114300"/>
                <a:gd name="connsiteX12" fmla="*/ 9657 w 142875"/>
                <a:gd name="connsiteY12" fmla="*/ 22556 h 11430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42875" h="114300">
                  <a:moveTo>
                    <a:pt x="9657" y="22556"/>
                  </a:moveTo>
                  <a:lnTo>
                    <a:pt x="63949" y="101613"/>
                  </a:lnTo>
                  <a:cubicBezTo>
                    <a:pt x="63949" y="104471"/>
                    <a:pt x="65854" y="106376"/>
                    <a:pt x="67759" y="108281"/>
                  </a:cubicBezTo>
                  <a:cubicBezTo>
                    <a:pt x="69664" y="109233"/>
                    <a:pt x="71569" y="110186"/>
                    <a:pt x="73474" y="110186"/>
                  </a:cubicBezTo>
                  <a:cubicBezTo>
                    <a:pt x="75379" y="110186"/>
                    <a:pt x="77284" y="110186"/>
                    <a:pt x="79189" y="108281"/>
                  </a:cubicBezTo>
                  <a:cubicBezTo>
                    <a:pt x="81094" y="106376"/>
                    <a:pt x="82999" y="104471"/>
                    <a:pt x="82999" y="101613"/>
                  </a:cubicBezTo>
                  <a:lnTo>
                    <a:pt x="137292" y="22556"/>
                  </a:lnTo>
                  <a:cubicBezTo>
                    <a:pt x="140149" y="18746"/>
                    <a:pt x="139197" y="12078"/>
                    <a:pt x="135387" y="9221"/>
                  </a:cubicBezTo>
                  <a:cubicBezTo>
                    <a:pt x="131577" y="6363"/>
                    <a:pt x="124909" y="7316"/>
                    <a:pt x="122052" y="11126"/>
                  </a:cubicBezTo>
                  <a:lnTo>
                    <a:pt x="72522" y="81611"/>
                  </a:lnTo>
                  <a:lnTo>
                    <a:pt x="22992" y="11126"/>
                  </a:lnTo>
                  <a:cubicBezTo>
                    <a:pt x="20134" y="7316"/>
                    <a:pt x="14419" y="5411"/>
                    <a:pt x="9657" y="9221"/>
                  </a:cubicBezTo>
                  <a:cubicBezTo>
                    <a:pt x="6799" y="12078"/>
                    <a:pt x="5847" y="17793"/>
                    <a:pt x="9657" y="22556"/>
                  </a:cubicBezTo>
                  <a:close/>
                </a:path>
              </a:pathLst>
            </a:custGeom>
            <a:solidFill>
              <a:srgbClr val="B9B8F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8" name="任意多边形: 形状 127" descr="0114c98d-c887-4cf9-b5f6-45eb38a28c89"/>
            <p:cNvSpPr/>
            <p:nvPr/>
          </p:nvSpPr>
          <p:spPr>
            <a:xfrm>
              <a:off x="8896822" y="3178890"/>
              <a:ext cx="182485" cy="145988"/>
            </a:xfrm>
            <a:custGeom>
              <a:gdLst>
                <a:gd name="connsiteX0" fmla="*/ 8947 w 142875"/>
                <a:gd name="connsiteY0" fmla="*/ 22556 h 114300"/>
                <a:gd name="connsiteX1" fmla="*/ 63240 w 142875"/>
                <a:gd name="connsiteY1" fmla="*/ 101613 h 114300"/>
                <a:gd name="connsiteX2" fmla="*/ 67050 w 142875"/>
                <a:gd name="connsiteY2" fmla="*/ 108281 h 114300"/>
                <a:gd name="connsiteX3" fmla="*/ 72765 w 142875"/>
                <a:gd name="connsiteY3" fmla="*/ 110186 h 114300"/>
                <a:gd name="connsiteX4" fmla="*/ 78480 w 142875"/>
                <a:gd name="connsiteY4" fmla="*/ 108281 h 114300"/>
                <a:gd name="connsiteX5" fmla="*/ 82290 w 142875"/>
                <a:gd name="connsiteY5" fmla="*/ 101613 h 114300"/>
                <a:gd name="connsiteX6" fmla="*/ 136582 w 142875"/>
                <a:gd name="connsiteY6" fmla="*/ 22556 h 114300"/>
                <a:gd name="connsiteX7" fmla="*/ 134677 w 142875"/>
                <a:gd name="connsiteY7" fmla="*/ 9221 h 114300"/>
                <a:gd name="connsiteX8" fmla="*/ 121342 w 142875"/>
                <a:gd name="connsiteY8" fmla="*/ 11126 h 114300"/>
                <a:gd name="connsiteX9" fmla="*/ 71812 w 142875"/>
                <a:gd name="connsiteY9" fmla="*/ 81611 h 114300"/>
                <a:gd name="connsiteX10" fmla="*/ 22282 w 142875"/>
                <a:gd name="connsiteY10" fmla="*/ 11126 h 114300"/>
                <a:gd name="connsiteX11" fmla="*/ 8947 w 142875"/>
                <a:gd name="connsiteY11" fmla="*/ 9221 h 114300"/>
                <a:gd name="connsiteX12" fmla="*/ 8947 w 142875"/>
                <a:gd name="connsiteY12" fmla="*/ 22556 h 11430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42875" h="114300">
                  <a:moveTo>
                    <a:pt x="8947" y="22556"/>
                  </a:moveTo>
                  <a:lnTo>
                    <a:pt x="63240" y="101613"/>
                  </a:lnTo>
                  <a:cubicBezTo>
                    <a:pt x="63240" y="104471"/>
                    <a:pt x="65145" y="106376"/>
                    <a:pt x="67050" y="108281"/>
                  </a:cubicBezTo>
                  <a:cubicBezTo>
                    <a:pt x="68955" y="109233"/>
                    <a:pt x="70860" y="110186"/>
                    <a:pt x="72765" y="110186"/>
                  </a:cubicBezTo>
                  <a:cubicBezTo>
                    <a:pt x="74670" y="110186"/>
                    <a:pt x="76575" y="110186"/>
                    <a:pt x="78480" y="108281"/>
                  </a:cubicBezTo>
                  <a:cubicBezTo>
                    <a:pt x="80385" y="106376"/>
                    <a:pt x="82290" y="104471"/>
                    <a:pt x="82290" y="101613"/>
                  </a:cubicBezTo>
                  <a:lnTo>
                    <a:pt x="136582" y="22556"/>
                  </a:lnTo>
                  <a:cubicBezTo>
                    <a:pt x="139440" y="17793"/>
                    <a:pt x="138487" y="12078"/>
                    <a:pt x="134677" y="9221"/>
                  </a:cubicBezTo>
                  <a:cubicBezTo>
                    <a:pt x="130867" y="6363"/>
                    <a:pt x="124200" y="7316"/>
                    <a:pt x="121342" y="11126"/>
                  </a:cubicBezTo>
                  <a:lnTo>
                    <a:pt x="71812" y="81611"/>
                  </a:lnTo>
                  <a:lnTo>
                    <a:pt x="22282" y="11126"/>
                  </a:lnTo>
                  <a:cubicBezTo>
                    <a:pt x="19425" y="7316"/>
                    <a:pt x="13710" y="5411"/>
                    <a:pt x="8947" y="9221"/>
                  </a:cubicBezTo>
                  <a:cubicBezTo>
                    <a:pt x="7042" y="13031"/>
                    <a:pt x="6090" y="18746"/>
                    <a:pt x="8947" y="22556"/>
                  </a:cubicBezTo>
                  <a:close/>
                </a:path>
              </a:pathLst>
            </a:custGeom>
            <a:solidFill>
              <a:srgbClr val="B9B8F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9" name="任意多边形: 形状 128" descr="1bec85cf-7c28-45d1-b83a-6340ec0436d7"/>
            <p:cNvSpPr/>
            <p:nvPr/>
          </p:nvSpPr>
          <p:spPr>
            <a:xfrm>
              <a:off x="8896822" y="3071833"/>
              <a:ext cx="182485" cy="145988"/>
            </a:xfrm>
            <a:custGeom>
              <a:gdLst>
                <a:gd name="connsiteX0" fmla="*/ 8947 w 142875"/>
                <a:gd name="connsiteY0" fmla="*/ 22556 h 114300"/>
                <a:gd name="connsiteX1" fmla="*/ 63240 w 142875"/>
                <a:gd name="connsiteY1" fmla="*/ 101613 h 114300"/>
                <a:gd name="connsiteX2" fmla="*/ 67050 w 142875"/>
                <a:gd name="connsiteY2" fmla="*/ 108281 h 114300"/>
                <a:gd name="connsiteX3" fmla="*/ 72765 w 142875"/>
                <a:gd name="connsiteY3" fmla="*/ 110186 h 114300"/>
                <a:gd name="connsiteX4" fmla="*/ 78480 w 142875"/>
                <a:gd name="connsiteY4" fmla="*/ 108281 h 114300"/>
                <a:gd name="connsiteX5" fmla="*/ 82290 w 142875"/>
                <a:gd name="connsiteY5" fmla="*/ 101613 h 114300"/>
                <a:gd name="connsiteX6" fmla="*/ 136582 w 142875"/>
                <a:gd name="connsiteY6" fmla="*/ 22556 h 114300"/>
                <a:gd name="connsiteX7" fmla="*/ 134677 w 142875"/>
                <a:gd name="connsiteY7" fmla="*/ 9221 h 114300"/>
                <a:gd name="connsiteX8" fmla="*/ 121342 w 142875"/>
                <a:gd name="connsiteY8" fmla="*/ 11126 h 114300"/>
                <a:gd name="connsiteX9" fmla="*/ 71812 w 142875"/>
                <a:gd name="connsiteY9" fmla="*/ 81611 h 114300"/>
                <a:gd name="connsiteX10" fmla="*/ 22282 w 142875"/>
                <a:gd name="connsiteY10" fmla="*/ 11126 h 114300"/>
                <a:gd name="connsiteX11" fmla="*/ 8947 w 142875"/>
                <a:gd name="connsiteY11" fmla="*/ 9221 h 114300"/>
                <a:gd name="connsiteX12" fmla="*/ 8947 w 142875"/>
                <a:gd name="connsiteY12" fmla="*/ 22556 h 11430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42875" h="114300">
                  <a:moveTo>
                    <a:pt x="8947" y="22556"/>
                  </a:moveTo>
                  <a:lnTo>
                    <a:pt x="63240" y="101613"/>
                  </a:lnTo>
                  <a:cubicBezTo>
                    <a:pt x="63240" y="104471"/>
                    <a:pt x="65145" y="106376"/>
                    <a:pt x="67050" y="108281"/>
                  </a:cubicBezTo>
                  <a:cubicBezTo>
                    <a:pt x="68955" y="109233"/>
                    <a:pt x="70860" y="110186"/>
                    <a:pt x="72765" y="110186"/>
                  </a:cubicBezTo>
                  <a:cubicBezTo>
                    <a:pt x="74670" y="110186"/>
                    <a:pt x="76575" y="110186"/>
                    <a:pt x="78480" y="108281"/>
                  </a:cubicBezTo>
                  <a:cubicBezTo>
                    <a:pt x="80385" y="106376"/>
                    <a:pt x="82290" y="104471"/>
                    <a:pt x="82290" y="101613"/>
                  </a:cubicBezTo>
                  <a:lnTo>
                    <a:pt x="136582" y="22556"/>
                  </a:lnTo>
                  <a:cubicBezTo>
                    <a:pt x="139440" y="18746"/>
                    <a:pt x="138487" y="12078"/>
                    <a:pt x="134677" y="9221"/>
                  </a:cubicBezTo>
                  <a:cubicBezTo>
                    <a:pt x="130867" y="6363"/>
                    <a:pt x="124200" y="7316"/>
                    <a:pt x="121342" y="11126"/>
                  </a:cubicBezTo>
                  <a:lnTo>
                    <a:pt x="71812" y="81611"/>
                  </a:lnTo>
                  <a:lnTo>
                    <a:pt x="22282" y="11126"/>
                  </a:lnTo>
                  <a:cubicBezTo>
                    <a:pt x="19425" y="7316"/>
                    <a:pt x="13710" y="5411"/>
                    <a:pt x="8947" y="9221"/>
                  </a:cubicBezTo>
                  <a:cubicBezTo>
                    <a:pt x="7042" y="12078"/>
                    <a:pt x="6090" y="18746"/>
                    <a:pt x="8947" y="22556"/>
                  </a:cubicBezTo>
                  <a:close/>
                </a:path>
              </a:pathLst>
            </a:custGeom>
            <a:solidFill>
              <a:srgbClr val="B9B8F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0" name="任意多边形: 形状 129" descr="4c1df383-f670-4ada-a7e7-b6115df3f7a7"/>
            <p:cNvSpPr/>
            <p:nvPr/>
          </p:nvSpPr>
          <p:spPr>
            <a:xfrm>
              <a:off x="10557254" y="3393176"/>
              <a:ext cx="121656" cy="97325"/>
            </a:xfrm>
            <a:custGeom>
              <a:gdLst>
                <a:gd name="connsiteX0" fmla="*/ 8135 w 95250"/>
                <a:gd name="connsiteY0" fmla="*/ 16707 h 76200"/>
                <a:gd name="connsiteX1" fmla="*/ 44330 w 95250"/>
                <a:gd name="connsiteY1" fmla="*/ 69095 h 76200"/>
                <a:gd name="connsiteX2" fmla="*/ 47187 w 95250"/>
                <a:gd name="connsiteY2" fmla="*/ 72905 h 76200"/>
                <a:gd name="connsiteX3" fmla="*/ 50997 w 95250"/>
                <a:gd name="connsiteY3" fmla="*/ 73857 h 76200"/>
                <a:gd name="connsiteX4" fmla="*/ 54807 w 95250"/>
                <a:gd name="connsiteY4" fmla="*/ 72905 h 76200"/>
                <a:gd name="connsiteX5" fmla="*/ 57665 w 95250"/>
                <a:gd name="connsiteY5" fmla="*/ 69095 h 76200"/>
                <a:gd name="connsiteX6" fmla="*/ 93860 w 95250"/>
                <a:gd name="connsiteY6" fmla="*/ 16707 h 76200"/>
                <a:gd name="connsiteX7" fmla="*/ 91955 w 95250"/>
                <a:gd name="connsiteY7" fmla="*/ 8135 h 76200"/>
                <a:gd name="connsiteX8" fmla="*/ 83382 w 95250"/>
                <a:gd name="connsiteY8" fmla="*/ 10040 h 76200"/>
                <a:gd name="connsiteX9" fmla="*/ 50997 w 95250"/>
                <a:gd name="connsiteY9" fmla="*/ 56712 h 76200"/>
                <a:gd name="connsiteX10" fmla="*/ 18612 w 95250"/>
                <a:gd name="connsiteY10" fmla="*/ 10040 h 76200"/>
                <a:gd name="connsiteX11" fmla="*/ 10040 w 95250"/>
                <a:gd name="connsiteY11" fmla="*/ 8135 h 76200"/>
                <a:gd name="connsiteX12" fmla="*/ 8135 w 95250"/>
                <a:gd name="connsiteY12" fmla="*/ 16707 h 7620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5250" h="76200">
                  <a:moveTo>
                    <a:pt x="8135" y="16707"/>
                  </a:moveTo>
                  <a:lnTo>
                    <a:pt x="44330" y="69095"/>
                  </a:lnTo>
                  <a:cubicBezTo>
                    <a:pt x="44330" y="71000"/>
                    <a:pt x="45282" y="71952"/>
                    <a:pt x="47187" y="72905"/>
                  </a:cubicBezTo>
                  <a:cubicBezTo>
                    <a:pt x="48140" y="73857"/>
                    <a:pt x="50045" y="73857"/>
                    <a:pt x="50997" y="73857"/>
                  </a:cubicBezTo>
                  <a:cubicBezTo>
                    <a:pt x="51950" y="73857"/>
                    <a:pt x="53855" y="73857"/>
                    <a:pt x="54807" y="72905"/>
                  </a:cubicBezTo>
                  <a:cubicBezTo>
                    <a:pt x="56712" y="71952"/>
                    <a:pt x="56712" y="70047"/>
                    <a:pt x="57665" y="69095"/>
                  </a:cubicBezTo>
                  <a:lnTo>
                    <a:pt x="93860" y="16707"/>
                  </a:lnTo>
                  <a:cubicBezTo>
                    <a:pt x="95765" y="13850"/>
                    <a:pt x="94812" y="10040"/>
                    <a:pt x="91955" y="8135"/>
                  </a:cubicBezTo>
                  <a:cubicBezTo>
                    <a:pt x="89097" y="6230"/>
                    <a:pt x="85287" y="7182"/>
                    <a:pt x="83382" y="10040"/>
                  </a:cubicBezTo>
                  <a:lnTo>
                    <a:pt x="50997" y="56712"/>
                  </a:lnTo>
                  <a:lnTo>
                    <a:pt x="18612" y="10040"/>
                  </a:lnTo>
                  <a:cubicBezTo>
                    <a:pt x="16707" y="7182"/>
                    <a:pt x="12897" y="6230"/>
                    <a:pt x="10040" y="8135"/>
                  </a:cubicBezTo>
                  <a:cubicBezTo>
                    <a:pt x="7182" y="10040"/>
                    <a:pt x="6230" y="13850"/>
                    <a:pt x="8135" y="16707"/>
                  </a:cubicBezTo>
                  <a:close/>
                </a:path>
              </a:pathLst>
            </a:custGeom>
            <a:solidFill>
              <a:srgbClr val="B9B8F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1" name="任意多边形: 形状 130" descr="7fb8299e-cf5a-41b5-9a06-d358c97aad34"/>
            <p:cNvSpPr/>
            <p:nvPr/>
          </p:nvSpPr>
          <p:spPr>
            <a:xfrm>
              <a:off x="10557254" y="3322615"/>
              <a:ext cx="121656" cy="97325"/>
            </a:xfrm>
            <a:custGeom>
              <a:gdLst>
                <a:gd name="connsiteX0" fmla="*/ 8135 w 95250"/>
                <a:gd name="connsiteY0" fmla="*/ 16707 h 76200"/>
                <a:gd name="connsiteX1" fmla="*/ 44330 w 95250"/>
                <a:gd name="connsiteY1" fmla="*/ 69095 h 76200"/>
                <a:gd name="connsiteX2" fmla="*/ 47187 w 95250"/>
                <a:gd name="connsiteY2" fmla="*/ 72905 h 76200"/>
                <a:gd name="connsiteX3" fmla="*/ 50997 w 95250"/>
                <a:gd name="connsiteY3" fmla="*/ 73857 h 76200"/>
                <a:gd name="connsiteX4" fmla="*/ 54807 w 95250"/>
                <a:gd name="connsiteY4" fmla="*/ 72905 h 76200"/>
                <a:gd name="connsiteX5" fmla="*/ 57665 w 95250"/>
                <a:gd name="connsiteY5" fmla="*/ 69095 h 76200"/>
                <a:gd name="connsiteX6" fmla="*/ 93860 w 95250"/>
                <a:gd name="connsiteY6" fmla="*/ 16707 h 76200"/>
                <a:gd name="connsiteX7" fmla="*/ 91955 w 95250"/>
                <a:gd name="connsiteY7" fmla="*/ 8135 h 76200"/>
                <a:gd name="connsiteX8" fmla="*/ 83382 w 95250"/>
                <a:gd name="connsiteY8" fmla="*/ 10040 h 76200"/>
                <a:gd name="connsiteX9" fmla="*/ 50997 w 95250"/>
                <a:gd name="connsiteY9" fmla="*/ 56712 h 76200"/>
                <a:gd name="connsiteX10" fmla="*/ 18612 w 95250"/>
                <a:gd name="connsiteY10" fmla="*/ 10040 h 76200"/>
                <a:gd name="connsiteX11" fmla="*/ 10040 w 95250"/>
                <a:gd name="connsiteY11" fmla="*/ 8135 h 76200"/>
                <a:gd name="connsiteX12" fmla="*/ 8135 w 95250"/>
                <a:gd name="connsiteY12" fmla="*/ 16707 h 7620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5250" h="76200">
                  <a:moveTo>
                    <a:pt x="8135" y="16707"/>
                  </a:moveTo>
                  <a:lnTo>
                    <a:pt x="44330" y="69095"/>
                  </a:lnTo>
                  <a:cubicBezTo>
                    <a:pt x="44330" y="71000"/>
                    <a:pt x="45282" y="71952"/>
                    <a:pt x="47187" y="72905"/>
                  </a:cubicBezTo>
                  <a:cubicBezTo>
                    <a:pt x="48140" y="73857"/>
                    <a:pt x="50045" y="73857"/>
                    <a:pt x="50997" y="73857"/>
                  </a:cubicBezTo>
                  <a:cubicBezTo>
                    <a:pt x="51950" y="73857"/>
                    <a:pt x="53855" y="73857"/>
                    <a:pt x="54807" y="72905"/>
                  </a:cubicBezTo>
                  <a:cubicBezTo>
                    <a:pt x="56712" y="71952"/>
                    <a:pt x="56712" y="70047"/>
                    <a:pt x="57665" y="69095"/>
                  </a:cubicBezTo>
                  <a:lnTo>
                    <a:pt x="93860" y="16707"/>
                  </a:lnTo>
                  <a:cubicBezTo>
                    <a:pt x="95765" y="13850"/>
                    <a:pt x="94812" y="10040"/>
                    <a:pt x="91955" y="8135"/>
                  </a:cubicBezTo>
                  <a:cubicBezTo>
                    <a:pt x="89097" y="6230"/>
                    <a:pt x="85287" y="7182"/>
                    <a:pt x="83382" y="10040"/>
                  </a:cubicBezTo>
                  <a:lnTo>
                    <a:pt x="50997" y="56712"/>
                  </a:lnTo>
                  <a:lnTo>
                    <a:pt x="18612" y="10040"/>
                  </a:lnTo>
                  <a:cubicBezTo>
                    <a:pt x="16707" y="7182"/>
                    <a:pt x="12897" y="6230"/>
                    <a:pt x="10040" y="8135"/>
                  </a:cubicBezTo>
                  <a:cubicBezTo>
                    <a:pt x="7182" y="10040"/>
                    <a:pt x="6230" y="13850"/>
                    <a:pt x="8135" y="16707"/>
                  </a:cubicBezTo>
                  <a:close/>
                </a:path>
              </a:pathLst>
            </a:custGeom>
            <a:solidFill>
              <a:srgbClr val="B9B8F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2" name="任意多边形: 形状 131" descr="2f51add9-961f-4c5a-9813-14fca3f19d4d"/>
            <p:cNvSpPr/>
            <p:nvPr/>
          </p:nvSpPr>
          <p:spPr>
            <a:xfrm>
              <a:off x="10554488" y="3252054"/>
              <a:ext cx="121656" cy="97325"/>
            </a:xfrm>
            <a:custGeom>
              <a:gdLst>
                <a:gd name="connsiteX0" fmla="*/ 8395 w 95250"/>
                <a:gd name="connsiteY0" fmla="*/ 16707 h 76200"/>
                <a:gd name="connsiteX1" fmla="*/ 44590 w 95250"/>
                <a:gd name="connsiteY1" fmla="*/ 69095 h 76200"/>
                <a:gd name="connsiteX2" fmla="*/ 47448 w 95250"/>
                <a:gd name="connsiteY2" fmla="*/ 72905 h 76200"/>
                <a:gd name="connsiteX3" fmla="*/ 51258 w 95250"/>
                <a:gd name="connsiteY3" fmla="*/ 73857 h 76200"/>
                <a:gd name="connsiteX4" fmla="*/ 55068 w 95250"/>
                <a:gd name="connsiteY4" fmla="*/ 72905 h 76200"/>
                <a:gd name="connsiteX5" fmla="*/ 57925 w 95250"/>
                <a:gd name="connsiteY5" fmla="*/ 69095 h 76200"/>
                <a:gd name="connsiteX6" fmla="*/ 94120 w 95250"/>
                <a:gd name="connsiteY6" fmla="*/ 16707 h 76200"/>
                <a:gd name="connsiteX7" fmla="*/ 92215 w 95250"/>
                <a:gd name="connsiteY7" fmla="*/ 8135 h 76200"/>
                <a:gd name="connsiteX8" fmla="*/ 83643 w 95250"/>
                <a:gd name="connsiteY8" fmla="*/ 10040 h 76200"/>
                <a:gd name="connsiteX9" fmla="*/ 51258 w 95250"/>
                <a:gd name="connsiteY9" fmla="*/ 56712 h 76200"/>
                <a:gd name="connsiteX10" fmla="*/ 18873 w 95250"/>
                <a:gd name="connsiteY10" fmla="*/ 10040 h 76200"/>
                <a:gd name="connsiteX11" fmla="*/ 10300 w 95250"/>
                <a:gd name="connsiteY11" fmla="*/ 8135 h 76200"/>
                <a:gd name="connsiteX12" fmla="*/ 8395 w 95250"/>
                <a:gd name="connsiteY12" fmla="*/ 16707 h 7620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5250" h="76200">
                  <a:moveTo>
                    <a:pt x="8395" y="16707"/>
                  </a:moveTo>
                  <a:lnTo>
                    <a:pt x="44590" y="69095"/>
                  </a:lnTo>
                  <a:cubicBezTo>
                    <a:pt x="44590" y="71000"/>
                    <a:pt x="45543" y="71952"/>
                    <a:pt x="47448" y="72905"/>
                  </a:cubicBezTo>
                  <a:cubicBezTo>
                    <a:pt x="48400" y="73857"/>
                    <a:pt x="50305" y="73857"/>
                    <a:pt x="51258" y="73857"/>
                  </a:cubicBezTo>
                  <a:cubicBezTo>
                    <a:pt x="52210" y="73857"/>
                    <a:pt x="54115" y="73857"/>
                    <a:pt x="55068" y="72905"/>
                  </a:cubicBezTo>
                  <a:cubicBezTo>
                    <a:pt x="56973" y="71952"/>
                    <a:pt x="56973" y="70047"/>
                    <a:pt x="57925" y="69095"/>
                  </a:cubicBezTo>
                  <a:lnTo>
                    <a:pt x="94120" y="16707"/>
                  </a:lnTo>
                  <a:cubicBezTo>
                    <a:pt x="96025" y="13850"/>
                    <a:pt x="95073" y="10040"/>
                    <a:pt x="92215" y="8135"/>
                  </a:cubicBezTo>
                  <a:cubicBezTo>
                    <a:pt x="89358" y="6230"/>
                    <a:pt x="85548" y="7182"/>
                    <a:pt x="83643" y="10040"/>
                  </a:cubicBezTo>
                  <a:lnTo>
                    <a:pt x="51258" y="56712"/>
                  </a:lnTo>
                  <a:lnTo>
                    <a:pt x="18873" y="10040"/>
                  </a:lnTo>
                  <a:cubicBezTo>
                    <a:pt x="16968" y="7182"/>
                    <a:pt x="13158" y="6230"/>
                    <a:pt x="10300" y="8135"/>
                  </a:cubicBezTo>
                  <a:cubicBezTo>
                    <a:pt x="6490" y="10040"/>
                    <a:pt x="6490" y="13850"/>
                    <a:pt x="8395" y="16707"/>
                  </a:cubicBezTo>
                  <a:close/>
                </a:path>
              </a:pathLst>
            </a:custGeom>
            <a:solidFill>
              <a:srgbClr val="B9B8F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3" name="任意多边形: 形状 132" descr="4a199dee-d25e-4f17-947b-32b6101368c0"/>
            <p:cNvSpPr/>
            <p:nvPr/>
          </p:nvSpPr>
          <p:spPr>
            <a:xfrm>
              <a:off x="10554488" y="3180277"/>
              <a:ext cx="121656" cy="97325"/>
            </a:xfrm>
            <a:custGeom>
              <a:gdLst>
                <a:gd name="connsiteX0" fmla="*/ 8395 w 95250"/>
                <a:gd name="connsiteY0" fmla="*/ 16707 h 76200"/>
                <a:gd name="connsiteX1" fmla="*/ 44590 w 95250"/>
                <a:gd name="connsiteY1" fmla="*/ 69095 h 76200"/>
                <a:gd name="connsiteX2" fmla="*/ 47448 w 95250"/>
                <a:gd name="connsiteY2" fmla="*/ 72905 h 76200"/>
                <a:gd name="connsiteX3" fmla="*/ 51258 w 95250"/>
                <a:gd name="connsiteY3" fmla="*/ 73857 h 76200"/>
                <a:gd name="connsiteX4" fmla="*/ 55068 w 95250"/>
                <a:gd name="connsiteY4" fmla="*/ 72905 h 76200"/>
                <a:gd name="connsiteX5" fmla="*/ 57925 w 95250"/>
                <a:gd name="connsiteY5" fmla="*/ 69095 h 76200"/>
                <a:gd name="connsiteX6" fmla="*/ 94120 w 95250"/>
                <a:gd name="connsiteY6" fmla="*/ 16707 h 76200"/>
                <a:gd name="connsiteX7" fmla="*/ 92215 w 95250"/>
                <a:gd name="connsiteY7" fmla="*/ 8135 h 76200"/>
                <a:gd name="connsiteX8" fmla="*/ 83643 w 95250"/>
                <a:gd name="connsiteY8" fmla="*/ 10040 h 76200"/>
                <a:gd name="connsiteX9" fmla="*/ 51258 w 95250"/>
                <a:gd name="connsiteY9" fmla="*/ 56712 h 76200"/>
                <a:gd name="connsiteX10" fmla="*/ 18873 w 95250"/>
                <a:gd name="connsiteY10" fmla="*/ 10040 h 76200"/>
                <a:gd name="connsiteX11" fmla="*/ 10300 w 95250"/>
                <a:gd name="connsiteY11" fmla="*/ 8135 h 76200"/>
                <a:gd name="connsiteX12" fmla="*/ 8395 w 95250"/>
                <a:gd name="connsiteY12" fmla="*/ 16707 h 7620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5250" h="76200">
                  <a:moveTo>
                    <a:pt x="8395" y="16707"/>
                  </a:moveTo>
                  <a:lnTo>
                    <a:pt x="44590" y="69095"/>
                  </a:lnTo>
                  <a:cubicBezTo>
                    <a:pt x="44590" y="71000"/>
                    <a:pt x="45543" y="71952"/>
                    <a:pt x="47448" y="72905"/>
                  </a:cubicBezTo>
                  <a:cubicBezTo>
                    <a:pt x="48400" y="73857"/>
                    <a:pt x="50305" y="73857"/>
                    <a:pt x="51258" y="73857"/>
                  </a:cubicBezTo>
                  <a:cubicBezTo>
                    <a:pt x="52210" y="73857"/>
                    <a:pt x="54115" y="73857"/>
                    <a:pt x="55068" y="72905"/>
                  </a:cubicBezTo>
                  <a:cubicBezTo>
                    <a:pt x="56973" y="71952"/>
                    <a:pt x="56973" y="70047"/>
                    <a:pt x="57925" y="69095"/>
                  </a:cubicBezTo>
                  <a:lnTo>
                    <a:pt x="94120" y="16707"/>
                  </a:lnTo>
                  <a:cubicBezTo>
                    <a:pt x="96025" y="13850"/>
                    <a:pt x="95073" y="10040"/>
                    <a:pt x="92215" y="8135"/>
                  </a:cubicBezTo>
                  <a:cubicBezTo>
                    <a:pt x="89358" y="6230"/>
                    <a:pt x="85548" y="7182"/>
                    <a:pt x="83643" y="10040"/>
                  </a:cubicBezTo>
                  <a:lnTo>
                    <a:pt x="51258" y="56712"/>
                  </a:lnTo>
                  <a:lnTo>
                    <a:pt x="18873" y="10040"/>
                  </a:lnTo>
                  <a:cubicBezTo>
                    <a:pt x="16968" y="7182"/>
                    <a:pt x="13158" y="6230"/>
                    <a:pt x="10300" y="8135"/>
                  </a:cubicBezTo>
                  <a:cubicBezTo>
                    <a:pt x="6490" y="10040"/>
                    <a:pt x="6490" y="13850"/>
                    <a:pt x="8395" y="16707"/>
                  </a:cubicBezTo>
                  <a:close/>
                </a:path>
              </a:pathLst>
            </a:custGeom>
            <a:solidFill>
              <a:srgbClr val="B9B8F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4" name="任意多边形: 形状 133" descr="3122ed4c-ece7-4c21-a6c7-8c516722eb1d"/>
            <p:cNvSpPr/>
            <p:nvPr/>
          </p:nvSpPr>
          <p:spPr>
            <a:xfrm>
              <a:off x="8212984" y="5455301"/>
              <a:ext cx="2128987" cy="1082742"/>
            </a:xfrm>
            <a:custGeom>
              <a:gdLst>
                <a:gd name="connsiteX0" fmla="*/ 428149 w 1666875"/>
                <a:gd name="connsiteY0" fmla="*/ 7144 h 847725"/>
                <a:gd name="connsiteX1" fmla="*/ 805339 w 1666875"/>
                <a:gd name="connsiteY1" fmla="*/ 240506 h 847725"/>
                <a:gd name="connsiteX2" fmla="*/ 944404 w 1666875"/>
                <a:gd name="connsiteY2" fmla="*/ 209074 h 847725"/>
                <a:gd name="connsiteX3" fmla="*/ 1238726 w 1666875"/>
                <a:gd name="connsiteY3" fmla="*/ 404336 h 847725"/>
                <a:gd name="connsiteX4" fmla="*/ 1410176 w 1666875"/>
                <a:gd name="connsiteY4" fmla="*/ 338614 h 847725"/>
                <a:gd name="connsiteX5" fmla="*/ 1665446 w 1666875"/>
                <a:gd name="connsiteY5" fmla="*/ 593884 h 847725"/>
                <a:gd name="connsiteX6" fmla="*/ 1410176 w 1666875"/>
                <a:gd name="connsiteY6" fmla="*/ 849154 h 847725"/>
                <a:gd name="connsiteX7" fmla="*/ 428149 w 1666875"/>
                <a:gd name="connsiteY7" fmla="*/ 849154 h 847725"/>
                <a:gd name="connsiteX8" fmla="*/ 7144 w 1666875"/>
                <a:gd name="connsiteY8" fmla="*/ 428149 h 847725"/>
                <a:gd name="connsiteX9" fmla="*/ 428149 w 1666875"/>
                <a:gd name="connsiteY9" fmla="*/ 7144 h 847725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66875" h="847725">
                  <a:moveTo>
                    <a:pt x="428149" y="7144"/>
                  </a:moveTo>
                  <a:cubicBezTo>
                    <a:pt x="593884" y="7144"/>
                    <a:pt x="736759" y="102394"/>
                    <a:pt x="805339" y="240506"/>
                  </a:cubicBezTo>
                  <a:cubicBezTo>
                    <a:pt x="847249" y="220504"/>
                    <a:pt x="894874" y="209074"/>
                    <a:pt x="944404" y="209074"/>
                  </a:cubicBezTo>
                  <a:cubicBezTo>
                    <a:pt x="1076801" y="209074"/>
                    <a:pt x="1190149" y="289084"/>
                    <a:pt x="1238726" y="404336"/>
                  </a:cubicBezTo>
                  <a:cubicBezTo>
                    <a:pt x="1284446" y="363379"/>
                    <a:pt x="1344454" y="338614"/>
                    <a:pt x="1410176" y="338614"/>
                  </a:cubicBezTo>
                  <a:cubicBezTo>
                    <a:pt x="1551146" y="338614"/>
                    <a:pt x="1665446" y="452914"/>
                    <a:pt x="1665446" y="593884"/>
                  </a:cubicBezTo>
                  <a:cubicBezTo>
                    <a:pt x="1665446" y="734854"/>
                    <a:pt x="1551146" y="849154"/>
                    <a:pt x="1410176" y="849154"/>
                  </a:cubicBezTo>
                  <a:lnTo>
                    <a:pt x="428149" y="849154"/>
                  </a:lnTo>
                  <a:cubicBezTo>
                    <a:pt x="195739" y="849154"/>
                    <a:pt x="7144" y="660559"/>
                    <a:pt x="7144" y="428149"/>
                  </a:cubicBezTo>
                  <a:cubicBezTo>
                    <a:pt x="7144" y="195739"/>
                    <a:pt x="195739" y="7144"/>
                    <a:pt x="428149" y="7144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5" name="任意多边形: 形状 134" descr="f9058cd6-6e50-408e-ac32-ea5cec307b68"/>
            <p:cNvSpPr/>
            <p:nvPr/>
          </p:nvSpPr>
          <p:spPr>
            <a:xfrm>
              <a:off x="8711775" y="5454085"/>
              <a:ext cx="535288" cy="425797"/>
            </a:xfrm>
            <a:custGeom>
              <a:gdLst>
                <a:gd name="connsiteX0" fmla="*/ 313849 w 419100"/>
                <a:gd name="connsiteY0" fmla="*/ 328136 h 333375"/>
                <a:gd name="connsiteX1" fmla="*/ 412909 w 419100"/>
                <a:gd name="connsiteY1" fmla="*/ 236696 h 333375"/>
                <a:gd name="connsiteX2" fmla="*/ 38576 w 419100"/>
                <a:gd name="connsiteY2" fmla="*/ 7144 h 333375"/>
                <a:gd name="connsiteX3" fmla="*/ 7144 w 419100"/>
                <a:gd name="connsiteY3" fmla="*/ 8096 h 333375"/>
                <a:gd name="connsiteX4" fmla="*/ 313849 w 419100"/>
                <a:gd name="connsiteY4" fmla="*/ 328136 h 333375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100" h="333375">
                  <a:moveTo>
                    <a:pt x="313849" y="328136"/>
                  </a:moveTo>
                  <a:cubicBezTo>
                    <a:pt x="337661" y="289084"/>
                    <a:pt x="371951" y="257651"/>
                    <a:pt x="412909" y="236696"/>
                  </a:cubicBezTo>
                  <a:cubicBezTo>
                    <a:pt x="343376" y="100489"/>
                    <a:pt x="201454" y="7144"/>
                    <a:pt x="38576" y="7144"/>
                  </a:cubicBezTo>
                  <a:cubicBezTo>
                    <a:pt x="28099" y="7144"/>
                    <a:pt x="17621" y="8096"/>
                    <a:pt x="7144" y="8096"/>
                  </a:cubicBezTo>
                  <a:cubicBezTo>
                    <a:pt x="177641" y="19526"/>
                    <a:pt x="302419" y="160496"/>
                    <a:pt x="313849" y="328136"/>
                  </a:cubicBezTo>
                  <a:close/>
                </a:path>
              </a:pathLst>
            </a:custGeom>
            <a:solidFill>
              <a:srgbClr val="E5E9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6" name="任意多边形: 形状 135" descr="4b6ba726-e48e-4504-9ad3-6c823b5deca7"/>
            <p:cNvSpPr/>
            <p:nvPr/>
          </p:nvSpPr>
          <p:spPr>
            <a:xfrm>
              <a:off x="8214200" y="5680366"/>
              <a:ext cx="2128987" cy="863761"/>
            </a:xfrm>
            <a:custGeom>
              <a:gdLst>
                <a:gd name="connsiteX0" fmla="*/ 1410176 w 1666875"/>
                <a:gd name="connsiteY0" fmla="*/ 162401 h 676275"/>
                <a:gd name="connsiteX1" fmla="*/ 1359694 w 1666875"/>
                <a:gd name="connsiteY1" fmla="*/ 167164 h 676275"/>
                <a:gd name="connsiteX2" fmla="*/ 1373029 w 1666875"/>
                <a:gd name="connsiteY2" fmla="*/ 166211 h 676275"/>
                <a:gd name="connsiteX3" fmla="*/ 1373029 w 1666875"/>
                <a:gd name="connsiteY3" fmla="*/ 500539 h 676275"/>
                <a:gd name="connsiteX4" fmla="*/ 1256824 w 1666875"/>
                <a:gd name="connsiteY4" fmla="*/ 212884 h 676275"/>
                <a:gd name="connsiteX5" fmla="*/ 1239679 w 1666875"/>
                <a:gd name="connsiteY5" fmla="*/ 227171 h 676275"/>
                <a:gd name="connsiteX6" fmla="*/ 945356 w 1666875"/>
                <a:gd name="connsiteY6" fmla="*/ 31909 h 676275"/>
                <a:gd name="connsiteX7" fmla="*/ 895826 w 1666875"/>
                <a:gd name="connsiteY7" fmla="*/ 35719 h 676275"/>
                <a:gd name="connsiteX8" fmla="*/ 902494 w 1666875"/>
                <a:gd name="connsiteY8" fmla="*/ 35719 h 676275"/>
                <a:gd name="connsiteX9" fmla="*/ 1133951 w 1666875"/>
                <a:gd name="connsiteY9" fmla="*/ 267176 h 676275"/>
                <a:gd name="connsiteX10" fmla="*/ 902494 w 1666875"/>
                <a:gd name="connsiteY10" fmla="*/ 498634 h 676275"/>
                <a:gd name="connsiteX11" fmla="*/ 672941 w 1666875"/>
                <a:gd name="connsiteY11" fmla="*/ 299561 h 676275"/>
                <a:gd name="connsiteX12" fmla="*/ 376714 w 1666875"/>
                <a:gd name="connsiteY12" fmla="*/ 485299 h 676275"/>
                <a:gd name="connsiteX13" fmla="*/ 49054 w 1666875"/>
                <a:gd name="connsiteY13" fmla="*/ 157639 h 676275"/>
                <a:gd name="connsiteX14" fmla="*/ 85249 w 1666875"/>
                <a:gd name="connsiteY14" fmla="*/ 7144 h 676275"/>
                <a:gd name="connsiteX15" fmla="*/ 7144 w 1666875"/>
                <a:gd name="connsiteY15" fmla="*/ 250984 h 676275"/>
                <a:gd name="connsiteX16" fmla="*/ 428149 w 1666875"/>
                <a:gd name="connsiteY16" fmla="*/ 671989 h 676275"/>
                <a:gd name="connsiteX17" fmla="*/ 1410176 w 1666875"/>
                <a:gd name="connsiteY17" fmla="*/ 671989 h 676275"/>
                <a:gd name="connsiteX18" fmla="*/ 1665446 w 1666875"/>
                <a:gd name="connsiteY18" fmla="*/ 416719 h 676275"/>
                <a:gd name="connsiteX19" fmla="*/ 1410176 w 1666875"/>
                <a:gd name="connsiteY19" fmla="*/ 162401 h 676275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666875" h="676275">
                  <a:moveTo>
                    <a:pt x="1410176" y="162401"/>
                  </a:moveTo>
                  <a:cubicBezTo>
                    <a:pt x="1393031" y="162401"/>
                    <a:pt x="1375886" y="164306"/>
                    <a:pt x="1359694" y="167164"/>
                  </a:cubicBezTo>
                  <a:cubicBezTo>
                    <a:pt x="1363504" y="167164"/>
                    <a:pt x="1368266" y="166211"/>
                    <a:pt x="1373029" y="166211"/>
                  </a:cubicBezTo>
                  <a:cubicBezTo>
                    <a:pt x="1588294" y="166211"/>
                    <a:pt x="1588294" y="500539"/>
                    <a:pt x="1373029" y="500539"/>
                  </a:cubicBezTo>
                  <a:cubicBezTo>
                    <a:pt x="1208246" y="500539"/>
                    <a:pt x="1169194" y="305276"/>
                    <a:pt x="1256824" y="212884"/>
                  </a:cubicBezTo>
                  <a:cubicBezTo>
                    <a:pt x="1251109" y="217646"/>
                    <a:pt x="1245394" y="222409"/>
                    <a:pt x="1239679" y="227171"/>
                  </a:cubicBezTo>
                  <a:cubicBezTo>
                    <a:pt x="1191101" y="112871"/>
                    <a:pt x="1077754" y="31909"/>
                    <a:pt x="945356" y="31909"/>
                  </a:cubicBezTo>
                  <a:cubicBezTo>
                    <a:pt x="928211" y="31909"/>
                    <a:pt x="912019" y="33814"/>
                    <a:pt x="895826" y="35719"/>
                  </a:cubicBezTo>
                  <a:cubicBezTo>
                    <a:pt x="898684" y="35719"/>
                    <a:pt x="900589" y="35719"/>
                    <a:pt x="902494" y="35719"/>
                  </a:cubicBezTo>
                  <a:cubicBezTo>
                    <a:pt x="1028224" y="35719"/>
                    <a:pt x="1133951" y="141446"/>
                    <a:pt x="1133951" y="267176"/>
                  </a:cubicBezTo>
                  <a:cubicBezTo>
                    <a:pt x="1133951" y="392906"/>
                    <a:pt x="1027271" y="498634"/>
                    <a:pt x="902494" y="498634"/>
                  </a:cubicBezTo>
                  <a:cubicBezTo>
                    <a:pt x="788194" y="498634"/>
                    <a:pt x="690086" y="410051"/>
                    <a:pt x="672941" y="299561"/>
                  </a:cubicBezTo>
                  <a:cubicBezTo>
                    <a:pt x="617696" y="408146"/>
                    <a:pt x="499586" y="485299"/>
                    <a:pt x="376714" y="485299"/>
                  </a:cubicBezTo>
                  <a:cubicBezTo>
                    <a:pt x="192881" y="485299"/>
                    <a:pt x="56674" y="334804"/>
                    <a:pt x="49054" y="157639"/>
                  </a:cubicBezTo>
                  <a:cubicBezTo>
                    <a:pt x="46196" y="103346"/>
                    <a:pt x="60484" y="51911"/>
                    <a:pt x="85249" y="7144"/>
                  </a:cubicBezTo>
                  <a:cubicBezTo>
                    <a:pt x="35719" y="75724"/>
                    <a:pt x="7144" y="160496"/>
                    <a:pt x="7144" y="250984"/>
                  </a:cubicBezTo>
                  <a:cubicBezTo>
                    <a:pt x="7144" y="483394"/>
                    <a:pt x="195739" y="671989"/>
                    <a:pt x="428149" y="671989"/>
                  </a:cubicBezTo>
                  <a:lnTo>
                    <a:pt x="1410176" y="671989"/>
                  </a:lnTo>
                  <a:cubicBezTo>
                    <a:pt x="1551146" y="671989"/>
                    <a:pt x="1665446" y="557689"/>
                    <a:pt x="1665446" y="416719"/>
                  </a:cubicBezTo>
                  <a:cubicBezTo>
                    <a:pt x="1665446" y="276701"/>
                    <a:pt x="1551146" y="162401"/>
                    <a:pt x="1410176" y="162401"/>
                  </a:cubicBezTo>
                  <a:close/>
                </a:path>
              </a:pathLst>
            </a:custGeom>
            <a:solidFill>
              <a:srgbClr val="E5E9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7" name="任意多边形: 形状 136" descr="07d66241-5e7d-46b4-95fa-e4da3f2add6e"/>
            <p:cNvSpPr/>
            <p:nvPr/>
          </p:nvSpPr>
          <p:spPr>
            <a:xfrm>
              <a:off x="9727606" y="6311762"/>
              <a:ext cx="1180067" cy="231147"/>
            </a:xfrm>
            <a:custGeom>
              <a:gdLst>
                <a:gd name="connsiteX0" fmla="*/ 838676 w 923925"/>
                <a:gd name="connsiteY0" fmla="*/ 178594 h 180975"/>
                <a:gd name="connsiteX1" fmla="*/ 92869 w 923925"/>
                <a:gd name="connsiteY1" fmla="*/ 178594 h 180975"/>
                <a:gd name="connsiteX2" fmla="*/ 7144 w 923925"/>
                <a:gd name="connsiteY2" fmla="*/ 92869 h 180975"/>
                <a:gd name="connsiteX3" fmla="*/ 7144 w 923925"/>
                <a:gd name="connsiteY3" fmla="*/ 92869 h 180975"/>
                <a:gd name="connsiteX4" fmla="*/ 92869 w 923925"/>
                <a:gd name="connsiteY4" fmla="*/ 7144 h 180975"/>
                <a:gd name="connsiteX5" fmla="*/ 838676 w 923925"/>
                <a:gd name="connsiteY5" fmla="*/ 7144 h 180975"/>
                <a:gd name="connsiteX6" fmla="*/ 924401 w 923925"/>
                <a:gd name="connsiteY6" fmla="*/ 92869 h 180975"/>
                <a:gd name="connsiteX7" fmla="*/ 924401 w 923925"/>
                <a:gd name="connsiteY7" fmla="*/ 92869 h 180975"/>
                <a:gd name="connsiteX8" fmla="*/ 838676 w 923925"/>
                <a:gd name="connsiteY8" fmla="*/ 178594 h 180975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23925" h="180975">
                  <a:moveTo>
                    <a:pt x="838676" y="178594"/>
                  </a:moveTo>
                  <a:lnTo>
                    <a:pt x="92869" y="178594"/>
                  </a:lnTo>
                  <a:cubicBezTo>
                    <a:pt x="45244" y="178594"/>
                    <a:pt x="7144" y="140494"/>
                    <a:pt x="7144" y="92869"/>
                  </a:cubicBezTo>
                  <a:lnTo>
                    <a:pt x="7144" y="92869"/>
                  </a:lnTo>
                  <a:cubicBezTo>
                    <a:pt x="7144" y="45244"/>
                    <a:pt x="45244" y="7144"/>
                    <a:pt x="92869" y="7144"/>
                  </a:cubicBezTo>
                  <a:lnTo>
                    <a:pt x="838676" y="7144"/>
                  </a:lnTo>
                  <a:cubicBezTo>
                    <a:pt x="886301" y="7144"/>
                    <a:pt x="924401" y="45244"/>
                    <a:pt x="924401" y="92869"/>
                  </a:cubicBezTo>
                  <a:lnTo>
                    <a:pt x="924401" y="92869"/>
                  </a:lnTo>
                  <a:cubicBezTo>
                    <a:pt x="924401" y="140494"/>
                    <a:pt x="885349" y="178594"/>
                    <a:pt x="838676" y="178594"/>
                  </a:cubicBezTo>
                  <a:close/>
                </a:path>
              </a:pathLst>
            </a:custGeom>
            <a:solidFill>
              <a:srgbClr val="E5E9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8" name="任意多边形: 形状 137" descr="ea85ddd3-5a97-4996-814f-97e294626203"/>
            <p:cNvSpPr/>
            <p:nvPr/>
          </p:nvSpPr>
          <p:spPr>
            <a:xfrm>
              <a:off x="10288443" y="6069666"/>
              <a:ext cx="437963" cy="133822"/>
            </a:xfrm>
            <a:custGeom>
              <a:gdLst>
                <a:gd name="connsiteX0" fmla="*/ 294799 w 342900"/>
                <a:gd name="connsiteY0" fmla="*/ 7144 h 104775"/>
                <a:gd name="connsiteX1" fmla="*/ 7144 w 342900"/>
                <a:gd name="connsiteY1" fmla="*/ 7144 h 104775"/>
                <a:gd name="connsiteX2" fmla="*/ 9049 w 342900"/>
                <a:gd name="connsiteY2" fmla="*/ 101441 h 104775"/>
                <a:gd name="connsiteX3" fmla="*/ 294799 w 342900"/>
                <a:gd name="connsiteY3" fmla="*/ 101441 h 104775"/>
                <a:gd name="connsiteX4" fmla="*/ 341471 w 342900"/>
                <a:gd name="connsiteY4" fmla="*/ 54769 h 104775"/>
                <a:gd name="connsiteX5" fmla="*/ 294799 w 342900"/>
                <a:gd name="connsiteY5" fmla="*/ 7144 h 104775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2900" h="104775">
                  <a:moveTo>
                    <a:pt x="294799" y="7144"/>
                  </a:moveTo>
                  <a:lnTo>
                    <a:pt x="7144" y="7144"/>
                  </a:lnTo>
                  <a:cubicBezTo>
                    <a:pt x="16669" y="37624"/>
                    <a:pt x="17621" y="70961"/>
                    <a:pt x="9049" y="101441"/>
                  </a:cubicBezTo>
                  <a:lnTo>
                    <a:pt x="294799" y="101441"/>
                  </a:lnTo>
                  <a:cubicBezTo>
                    <a:pt x="320516" y="101441"/>
                    <a:pt x="341471" y="80486"/>
                    <a:pt x="341471" y="54769"/>
                  </a:cubicBezTo>
                  <a:cubicBezTo>
                    <a:pt x="341471" y="28099"/>
                    <a:pt x="320516" y="7144"/>
                    <a:pt x="294799" y="7144"/>
                  </a:cubicBezTo>
                  <a:close/>
                </a:path>
              </a:pathLst>
            </a:custGeom>
            <a:solidFill>
              <a:srgbClr val="E5E9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9" name="任意多边形: 形状 138" descr="98cfb469-e681-4620-9392-24609eaaeb90"/>
            <p:cNvSpPr/>
            <p:nvPr/>
          </p:nvSpPr>
          <p:spPr>
            <a:xfrm>
              <a:off x="10952687" y="6067233"/>
              <a:ext cx="328472" cy="133822"/>
            </a:xfrm>
            <a:custGeom>
              <a:gdLst>
                <a:gd name="connsiteX0" fmla="*/ 206216 w 257175"/>
                <a:gd name="connsiteY0" fmla="*/ 106204 h 104775"/>
                <a:gd name="connsiteX1" fmla="*/ 56674 w 257175"/>
                <a:gd name="connsiteY1" fmla="*/ 106204 h 104775"/>
                <a:gd name="connsiteX2" fmla="*/ 7144 w 257175"/>
                <a:gd name="connsiteY2" fmla="*/ 56674 h 104775"/>
                <a:gd name="connsiteX3" fmla="*/ 7144 w 257175"/>
                <a:gd name="connsiteY3" fmla="*/ 56674 h 104775"/>
                <a:gd name="connsiteX4" fmla="*/ 56674 w 257175"/>
                <a:gd name="connsiteY4" fmla="*/ 7144 h 104775"/>
                <a:gd name="connsiteX5" fmla="*/ 206216 w 257175"/>
                <a:gd name="connsiteY5" fmla="*/ 7144 h 104775"/>
                <a:gd name="connsiteX6" fmla="*/ 255746 w 257175"/>
                <a:gd name="connsiteY6" fmla="*/ 56674 h 104775"/>
                <a:gd name="connsiteX7" fmla="*/ 255746 w 257175"/>
                <a:gd name="connsiteY7" fmla="*/ 56674 h 104775"/>
                <a:gd name="connsiteX8" fmla="*/ 206216 w 257175"/>
                <a:gd name="connsiteY8" fmla="*/ 106204 h 104775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7175" h="104775">
                  <a:moveTo>
                    <a:pt x="206216" y="106204"/>
                  </a:moveTo>
                  <a:lnTo>
                    <a:pt x="56674" y="106204"/>
                  </a:lnTo>
                  <a:cubicBezTo>
                    <a:pt x="30004" y="106204"/>
                    <a:pt x="7144" y="84296"/>
                    <a:pt x="7144" y="56674"/>
                  </a:cubicBezTo>
                  <a:lnTo>
                    <a:pt x="7144" y="56674"/>
                  </a:lnTo>
                  <a:cubicBezTo>
                    <a:pt x="7144" y="30004"/>
                    <a:pt x="29051" y="7144"/>
                    <a:pt x="56674" y="7144"/>
                  </a:cubicBezTo>
                  <a:lnTo>
                    <a:pt x="206216" y="7144"/>
                  </a:lnTo>
                  <a:cubicBezTo>
                    <a:pt x="232886" y="7144"/>
                    <a:pt x="255746" y="29051"/>
                    <a:pt x="255746" y="56674"/>
                  </a:cubicBezTo>
                  <a:lnTo>
                    <a:pt x="255746" y="56674"/>
                  </a:lnTo>
                  <a:cubicBezTo>
                    <a:pt x="255746" y="84296"/>
                    <a:pt x="233839" y="106204"/>
                    <a:pt x="206216" y="106204"/>
                  </a:cubicBezTo>
                  <a:close/>
                </a:path>
              </a:pathLst>
            </a:custGeom>
            <a:solidFill>
              <a:srgbClr val="E5E9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0" name="任意多边形: 形状 139" descr="059fbf31-0927-46b6-8640-9daa5bca5dbd"/>
            <p:cNvSpPr/>
            <p:nvPr/>
          </p:nvSpPr>
          <p:spPr>
            <a:xfrm>
              <a:off x="10244646" y="6187673"/>
              <a:ext cx="255478" cy="133822"/>
            </a:xfrm>
            <a:custGeom>
              <a:gdLst>
                <a:gd name="connsiteX0" fmla="*/ 195739 w 200025"/>
                <a:gd name="connsiteY0" fmla="*/ 104299 h 104775"/>
                <a:gd name="connsiteX1" fmla="*/ 8096 w 200025"/>
                <a:gd name="connsiteY1" fmla="*/ 104299 h 104775"/>
                <a:gd name="connsiteX2" fmla="*/ 43339 w 200025"/>
                <a:gd name="connsiteY2" fmla="*/ 89059 h 104775"/>
                <a:gd name="connsiteX3" fmla="*/ 57626 w 200025"/>
                <a:gd name="connsiteY3" fmla="*/ 55721 h 104775"/>
                <a:gd name="connsiteX4" fmla="*/ 7144 w 200025"/>
                <a:gd name="connsiteY4" fmla="*/ 7144 h 104775"/>
                <a:gd name="connsiteX5" fmla="*/ 194786 w 200025"/>
                <a:gd name="connsiteY5" fmla="*/ 7144 h 104775"/>
                <a:gd name="connsiteX6" fmla="*/ 159544 w 200025"/>
                <a:gd name="connsiteY6" fmla="*/ 19526 h 104775"/>
                <a:gd name="connsiteX7" fmla="*/ 145256 w 200025"/>
                <a:gd name="connsiteY7" fmla="*/ 54769 h 104775"/>
                <a:gd name="connsiteX8" fmla="*/ 195739 w 200025"/>
                <a:gd name="connsiteY8" fmla="*/ 104299 h 104775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0025" h="104775">
                  <a:moveTo>
                    <a:pt x="195739" y="104299"/>
                  </a:moveTo>
                  <a:lnTo>
                    <a:pt x="8096" y="104299"/>
                  </a:lnTo>
                  <a:cubicBezTo>
                    <a:pt x="22384" y="104299"/>
                    <a:pt x="34766" y="98584"/>
                    <a:pt x="43339" y="89059"/>
                  </a:cubicBezTo>
                  <a:cubicBezTo>
                    <a:pt x="52864" y="79534"/>
                    <a:pt x="57626" y="69056"/>
                    <a:pt x="57626" y="55721"/>
                  </a:cubicBezTo>
                  <a:cubicBezTo>
                    <a:pt x="57626" y="28099"/>
                    <a:pt x="34766" y="7144"/>
                    <a:pt x="7144" y="7144"/>
                  </a:cubicBezTo>
                  <a:lnTo>
                    <a:pt x="194786" y="7144"/>
                  </a:lnTo>
                  <a:cubicBezTo>
                    <a:pt x="180499" y="7144"/>
                    <a:pt x="168116" y="10954"/>
                    <a:pt x="159544" y="19526"/>
                  </a:cubicBezTo>
                  <a:cubicBezTo>
                    <a:pt x="150019" y="28099"/>
                    <a:pt x="145256" y="40481"/>
                    <a:pt x="145256" y="54769"/>
                  </a:cubicBezTo>
                  <a:cubicBezTo>
                    <a:pt x="145256" y="82391"/>
                    <a:pt x="168116" y="104299"/>
                    <a:pt x="195739" y="104299"/>
                  </a:cubicBezTo>
                  <a:close/>
                </a:path>
              </a:pathLst>
            </a:custGeom>
            <a:solidFill>
              <a:srgbClr val="E5E9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1" name="任意多边形: 形状 140" descr="68e29994-2e7e-4d5e-8b97-602835ffd257"/>
            <p:cNvSpPr/>
            <p:nvPr/>
          </p:nvSpPr>
          <p:spPr>
            <a:xfrm>
              <a:off x="11431291" y="5693026"/>
              <a:ext cx="364969" cy="316307"/>
            </a:xfrm>
            <a:custGeom>
              <a:gdLst>
                <a:gd name="connsiteX0" fmla="*/ 113436 w 285750"/>
                <a:gd name="connsiteY0" fmla="*/ 242024 h 247650"/>
                <a:gd name="connsiteX1" fmla="*/ 92481 w 285750"/>
                <a:gd name="connsiteY1" fmla="*/ 231546 h 247650"/>
                <a:gd name="connsiteX2" fmla="*/ 12471 w 285750"/>
                <a:gd name="connsiteY2" fmla="*/ 127724 h 247650"/>
                <a:gd name="connsiteX3" fmla="*/ 17234 w 285750"/>
                <a:gd name="connsiteY3" fmla="*/ 90576 h 247650"/>
                <a:gd name="connsiteX4" fmla="*/ 54381 w 285750"/>
                <a:gd name="connsiteY4" fmla="*/ 95339 h 247650"/>
                <a:gd name="connsiteX5" fmla="*/ 113436 w 285750"/>
                <a:gd name="connsiteY5" fmla="*/ 171539 h 247650"/>
                <a:gd name="connsiteX6" fmla="*/ 232499 w 285750"/>
                <a:gd name="connsiteY6" fmla="*/ 17234 h 247650"/>
                <a:gd name="connsiteX7" fmla="*/ 269646 w 285750"/>
                <a:gd name="connsiteY7" fmla="*/ 12471 h 247650"/>
                <a:gd name="connsiteX8" fmla="*/ 274409 w 285750"/>
                <a:gd name="connsiteY8" fmla="*/ 49619 h 247650"/>
                <a:gd name="connsiteX9" fmla="*/ 134391 w 285750"/>
                <a:gd name="connsiteY9" fmla="*/ 230594 h 247650"/>
                <a:gd name="connsiteX10" fmla="*/ 113436 w 285750"/>
                <a:gd name="connsiteY10" fmla="*/ 242024 h 24765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85750" h="247650">
                  <a:moveTo>
                    <a:pt x="113436" y="242024"/>
                  </a:moveTo>
                  <a:cubicBezTo>
                    <a:pt x="104864" y="242024"/>
                    <a:pt x="97244" y="238214"/>
                    <a:pt x="92481" y="231546"/>
                  </a:cubicBezTo>
                  <a:lnTo>
                    <a:pt x="12471" y="127724"/>
                  </a:lnTo>
                  <a:cubicBezTo>
                    <a:pt x="3899" y="116294"/>
                    <a:pt x="5804" y="100101"/>
                    <a:pt x="17234" y="90576"/>
                  </a:cubicBezTo>
                  <a:cubicBezTo>
                    <a:pt x="28664" y="82004"/>
                    <a:pt x="44856" y="83909"/>
                    <a:pt x="54381" y="95339"/>
                  </a:cubicBezTo>
                  <a:lnTo>
                    <a:pt x="113436" y="171539"/>
                  </a:lnTo>
                  <a:lnTo>
                    <a:pt x="232499" y="17234"/>
                  </a:lnTo>
                  <a:cubicBezTo>
                    <a:pt x="241071" y="5804"/>
                    <a:pt x="258216" y="3899"/>
                    <a:pt x="269646" y="12471"/>
                  </a:cubicBezTo>
                  <a:cubicBezTo>
                    <a:pt x="281076" y="21044"/>
                    <a:pt x="282981" y="38189"/>
                    <a:pt x="274409" y="49619"/>
                  </a:cubicBezTo>
                  <a:lnTo>
                    <a:pt x="134391" y="230594"/>
                  </a:lnTo>
                  <a:cubicBezTo>
                    <a:pt x="129629" y="238214"/>
                    <a:pt x="122009" y="242024"/>
                    <a:pt x="113436" y="242024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2" name="任意多边形: 形状 141" descr="bd60271f-abe9-4d21-a5b2-0c05010eb130"/>
            <p:cNvSpPr/>
            <p:nvPr/>
          </p:nvSpPr>
          <p:spPr>
            <a:xfrm>
              <a:off x="7830261" y="5160171"/>
              <a:ext cx="364969" cy="316307"/>
            </a:xfrm>
            <a:custGeom>
              <a:gdLst>
                <a:gd name="connsiteX0" fmla="*/ 113436 w 285750"/>
                <a:gd name="connsiteY0" fmla="*/ 242024 h 247650"/>
                <a:gd name="connsiteX1" fmla="*/ 113436 w 285750"/>
                <a:gd name="connsiteY1" fmla="*/ 242024 h 247650"/>
                <a:gd name="connsiteX2" fmla="*/ 92481 w 285750"/>
                <a:gd name="connsiteY2" fmla="*/ 231546 h 247650"/>
                <a:gd name="connsiteX3" fmla="*/ 12471 w 285750"/>
                <a:gd name="connsiteY3" fmla="*/ 127724 h 247650"/>
                <a:gd name="connsiteX4" fmla="*/ 17234 w 285750"/>
                <a:gd name="connsiteY4" fmla="*/ 90576 h 247650"/>
                <a:gd name="connsiteX5" fmla="*/ 54381 w 285750"/>
                <a:gd name="connsiteY5" fmla="*/ 95339 h 247650"/>
                <a:gd name="connsiteX6" fmla="*/ 113436 w 285750"/>
                <a:gd name="connsiteY6" fmla="*/ 171539 h 247650"/>
                <a:gd name="connsiteX7" fmla="*/ 233451 w 285750"/>
                <a:gd name="connsiteY7" fmla="*/ 17234 h 247650"/>
                <a:gd name="connsiteX8" fmla="*/ 270599 w 285750"/>
                <a:gd name="connsiteY8" fmla="*/ 12471 h 247650"/>
                <a:gd name="connsiteX9" fmla="*/ 275361 w 285750"/>
                <a:gd name="connsiteY9" fmla="*/ 49619 h 247650"/>
                <a:gd name="connsiteX10" fmla="*/ 135344 w 285750"/>
                <a:gd name="connsiteY10" fmla="*/ 230594 h 247650"/>
                <a:gd name="connsiteX11" fmla="*/ 113436 w 285750"/>
                <a:gd name="connsiteY11" fmla="*/ 242024 h 24765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85750" h="247650">
                  <a:moveTo>
                    <a:pt x="113436" y="242024"/>
                  </a:moveTo>
                  <a:lnTo>
                    <a:pt x="113436" y="242024"/>
                  </a:lnTo>
                  <a:cubicBezTo>
                    <a:pt x="104864" y="242024"/>
                    <a:pt x="97244" y="238214"/>
                    <a:pt x="92481" y="231546"/>
                  </a:cubicBezTo>
                  <a:lnTo>
                    <a:pt x="12471" y="127724"/>
                  </a:lnTo>
                  <a:cubicBezTo>
                    <a:pt x="3899" y="116294"/>
                    <a:pt x="5804" y="100101"/>
                    <a:pt x="17234" y="90576"/>
                  </a:cubicBezTo>
                  <a:cubicBezTo>
                    <a:pt x="28664" y="82004"/>
                    <a:pt x="44856" y="83909"/>
                    <a:pt x="54381" y="95339"/>
                  </a:cubicBezTo>
                  <a:lnTo>
                    <a:pt x="113436" y="171539"/>
                  </a:lnTo>
                  <a:lnTo>
                    <a:pt x="233451" y="17234"/>
                  </a:lnTo>
                  <a:cubicBezTo>
                    <a:pt x="242024" y="5804"/>
                    <a:pt x="259169" y="3899"/>
                    <a:pt x="270599" y="12471"/>
                  </a:cubicBezTo>
                  <a:cubicBezTo>
                    <a:pt x="282029" y="21044"/>
                    <a:pt x="283934" y="38189"/>
                    <a:pt x="275361" y="49619"/>
                  </a:cubicBezTo>
                  <a:lnTo>
                    <a:pt x="135344" y="230594"/>
                  </a:lnTo>
                  <a:cubicBezTo>
                    <a:pt x="129629" y="238214"/>
                    <a:pt x="122009" y="242024"/>
                    <a:pt x="113436" y="242024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3" name="任意多边形: 形状 142" descr="faf20ffc-6aba-45ab-8ffe-3393a3ef5ee2"/>
            <p:cNvSpPr/>
            <p:nvPr/>
          </p:nvSpPr>
          <p:spPr>
            <a:xfrm>
              <a:off x="7234866" y="4256143"/>
              <a:ext cx="267644" cy="328472"/>
            </a:xfrm>
            <a:custGeom>
              <a:gdLst>
                <a:gd name="connsiteX0" fmla="*/ 163354 w 209550"/>
                <a:gd name="connsiteY0" fmla="*/ 23044 h 257175"/>
                <a:gd name="connsiteX1" fmla="*/ 126206 w 209550"/>
                <a:gd name="connsiteY1" fmla="*/ 163061 h 257175"/>
                <a:gd name="connsiteX2" fmla="*/ 7144 w 209550"/>
                <a:gd name="connsiteY2" fmla="*/ 212591 h 257175"/>
                <a:gd name="connsiteX3" fmla="*/ 24289 w 209550"/>
                <a:gd name="connsiteY3" fmla="*/ 252596 h 257175"/>
                <a:gd name="connsiteX4" fmla="*/ 153829 w 209550"/>
                <a:gd name="connsiteY4" fmla="*/ 198304 h 257175"/>
                <a:gd name="connsiteX5" fmla="*/ 166211 w 209550"/>
                <a:gd name="connsiteY5" fmla="*/ 184016 h 257175"/>
                <a:gd name="connsiteX6" fmla="*/ 205264 w 209550"/>
                <a:gd name="connsiteY6" fmla="*/ 34474 h 257175"/>
                <a:gd name="connsiteX7" fmla="*/ 190024 w 209550"/>
                <a:gd name="connsiteY7" fmla="*/ 7804 h 257175"/>
                <a:gd name="connsiteX8" fmla="*/ 190024 w 209550"/>
                <a:gd name="connsiteY8" fmla="*/ 7804 h 257175"/>
                <a:gd name="connsiteX9" fmla="*/ 163354 w 209550"/>
                <a:gd name="connsiteY9" fmla="*/ 23044 h 257175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9550" h="257175">
                  <a:moveTo>
                    <a:pt x="163354" y="23044"/>
                  </a:moveTo>
                  <a:lnTo>
                    <a:pt x="126206" y="163061"/>
                  </a:lnTo>
                  <a:lnTo>
                    <a:pt x="7144" y="212591"/>
                  </a:lnTo>
                  <a:lnTo>
                    <a:pt x="24289" y="252596"/>
                  </a:lnTo>
                  <a:lnTo>
                    <a:pt x="153829" y="198304"/>
                  </a:lnTo>
                  <a:cubicBezTo>
                    <a:pt x="160496" y="195446"/>
                    <a:pt x="165259" y="190684"/>
                    <a:pt x="166211" y="184016"/>
                  </a:cubicBezTo>
                  <a:lnTo>
                    <a:pt x="205264" y="34474"/>
                  </a:lnTo>
                  <a:cubicBezTo>
                    <a:pt x="208121" y="23044"/>
                    <a:pt x="201454" y="10661"/>
                    <a:pt x="190024" y="7804"/>
                  </a:cubicBezTo>
                  <a:lnTo>
                    <a:pt x="190024" y="7804"/>
                  </a:lnTo>
                  <a:cubicBezTo>
                    <a:pt x="177641" y="4946"/>
                    <a:pt x="166211" y="11614"/>
                    <a:pt x="163354" y="23044"/>
                  </a:cubicBezTo>
                  <a:close/>
                </a:path>
              </a:pathLst>
            </a:custGeom>
            <a:solidFill>
              <a:srgbClr val="8EDE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4" name="任意多边形: 形状 143" descr="230e9e59-781b-4bdb-9b21-79bda0fb9ebb"/>
            <p:cNvSpPr/>
            <p:nvPr/>
          </p:nvSpPr>
          <p:spPr>
            <a:xfrm>
              <a:off x="7142787" y="4483036"/>
              <a:ext cx="425797" cy="316307"/>
            </a:xfrm>
            <a:custGeom>
              <a:gdLst>
                <a:gd name="connsiteX0" fmla="*/ 161151 w 333375"/>
                <a:gd name="connsiteY0" fmla="*/ 244497 h 247650"/>
                <a:gd name="connsiteX1" fmla="*/ 168771 w 333375"/>
                <a:gd name="connsiteY1" fmla="*/ 212112 h 247650"/>
                <a:gd name="connsiteX2" fmla="*/ 159246 w 333375"/>
                <a:gd name="connsiteY2" fmla="*/ 194014 h 247650"/>
                <a:gd name="connsiteX3" fmla="*/ 134481 w 333375"/>
                <a:gd name="connsiteY3" fmla="*/ 147342 h 247650"/>
                <a:gd name="connsiteX4" fmla="*/ 102096 w 333375"/>
                <a:gd name="connsiteY4" fmla="*/ 89239 h 247650"/>
                <a:gd name="connsiteX5" fmla="*/ 143054 w 333375"/>
                <a:gd name="connsiteY5" fmla="*/ 97812 h 247650"/>
                <a:gd name="connsiteX6" fmla="*/ 182106 w 333375"/>
                <a:gd name="connsiteY6" fmla="*/ 106384 h 247650"/>
                <a:gd name="connsiteX7" fmla="*/ 217349 w 333375"/>
                <a:gd name="connsiteY7" fmla="*/ 113052 h 247650"/>
                <a:gd name="connsiteX8" fmla="*/ 269736 w 333375"/>
                <a:gd name="connsiteY8" fmla="*/ 123529 h 247650"/>
                <a:gd name="connsiteX9" fmla="*/ 289739 w 333375"/>
                <a:gd name="connsiteY9" fmla="*/ 127339 h 247650"/>
                <a:gd name="connsiteX10" fmla="*/ 330696 w 333375"/>
                <a:gd name="connsiteY10" fmla="*/ 98764 h 247650"/>
                <a:gd name="connsiteX11" fmla="*/ 304026 w 333375"/>
                <a:gd name="connsiteY11" fmla="*/ 58759 h 247650"/>
                <a:gd name="connsiteX12" fmla="*/ 284024 w 333375"/>
                <a:gd name="connsiteY12" fmla="*/ 53997 h 247650"/>
                <a:gd name="connsiteX13" fmla="*/ 231636 w 333375"/>
                <a:gd name="connsiteY13" fmla="*/ 42567 h 247650"/>
                <a:gd name="connsiteX14" fmla="*/ 196394 w 333375"/>
                <a:gd name="connsiteY14" fmla="*/ 34947 h 247650"/>
                <a:gd name="connsiteX15" fmla="*/ 157341 w 333375"/>
                <a:gd name="connsiteY15" fmla="*/ 27327 h 247650"/>
                <a:gd name="connsiteX16" fmla="*/ 72569 w 333375"/>
                <a:gd name="connsiteY16" fmla="*/ 11134 h 247650"/>
                <a:gd name="connsiteX17" fmla="*/ 62091 w 333375"/>
                <a:gd name="connsiteY17" fmla="*/ 9229 h 247650"/>
                <a:gd name="connsiteX18" fmla="*/ 59234 w 333375"/>
                <a:gd name="connsiteY18" fmla="*/ 8277 h 247650"/>
                <a:gd name="connsiteX19" fmla="*/ 58281 w 333375"/>
                <a:gd name="connsiteY19" fmla="*/ 8277 h 247650"/>
                <a:gd name="connsiteX20" fmla="*/ 58281 w 333375"/>
                <a:gd name="connsiteY20" fmla="*/ 8277 h 247650"/>
                <a:gd name="connsiteX21" fmla="*/ 55424 w 333375"/>
                <a:gd name="connsiteY21" fmla="*/ 7324 h 247650"/>
                <a:gd name="connsiteX22" fmla="*/ 55424 w 333375"/>
                <a:gd name="connsiteY22" fmla="*/ 7324 h 247650"/>
                <a:gd name="connsiteX23" fmla="*/ 54471 w 333375"/>
                <a:gd name="connsiteY23" fmla="*/ 7324 h 247650"/>
                <a:gd name="connsiteX24" fmla="*/ 24944 w 333375"/>
                <a:gd name="connsiteY24" fmla="*/ 14944 h 247650"/>
                <a:gd name="connsiteX25" fmla="*/ 8751 w 333375"/>
                <a:gd name="connsiteY25" fmla="*/ 38757 h 247650"/>
                <a:gd name="connsiteX26" fmla="*/ 11609 w 333375"/>
                <a:gd name="connsiteY26" fmla="*/ 68284 h 247650"/>
                <a:gd name="connsiteX27" fmla="*/ 14466 w 333375"/>
                <a:gd name="connsiteY27" fmla="*/ 73999 h 247650"/>
                <a:gd name="connsiteX28" fmla="*/ 16371 w 333375"/>
                <a:gd name="connsiteY28" fmla="*/ 75904 h 247650"/>
                <a:gd name="connsiteX29" fmla="*/ 19229 w 333375"/>
                <a:gd name="connsiteY29" fmla="*/ 80667 h 247650"/>
                <a:gd name="connsiteX30" fmla="*/ 42089 w 333375"/>
                <a:gd name="connsiteY30" fmla="*/ 115909 h 247650"/>
                <a:gd name="connsiteX31" fmla="*/ 83999 w 333375"/>
                <a:gd name="connsiteY31" fmla="*/ 178774 h 247650"/>
                <a:gd name="connsiteX32" fmla="*/ 114479 w 333375"/>
                <a:gd name="connsiteY32" fmla="*/ 222589 h 247650"/>
                <a:gd name="connsiteX33" fmla="*/ 125909 w 333375"/>
                <a:gd name="connsiteY33" fmla="*/ 238782 h 247650"/>
                <a:gd name="connsiteX34" fmla="*/ 161151 w 333375"/>
                <a:gd name="connsiteY34" fmla="*/ 244497 h 24765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333375" h="247650">
                  <a:moveTo>
                    <a:pt x="161151" y="244497"/>
                  </a:moveTo>
                  <a:cubicBezTo>
                    <a:pt x="171629" y="236877"/>
                    <a:pt x="174486" y="223542"/>
                    <a:pt x="168771" y="212112"/>
                  </a:cubicBezTo>
                  <a:cubicBezTo>
                    <a:pt x="168771" y="212112"/>
                    <a:pt x="165914" y="205444"/>
                    <a:pt x="159246" y="194014"/>
                  </a:cubicBezTo>
                  <a:cubicBezTo>
                    <a:pt x="153531" y="182584"/>
                    <a:pt x="144959" y="166392"/>
                    <a:pt x="134481" y="147342"/>
                  </a:cubicBezTo>
                  <a:cubicBezTo>
                    <a:pt x="124956" y="130197"/>
                    <a:pt x="114479" y="110194"/>
                    <a:pt x="102096" y="89239"/>
                  </a:cubicBezTo>
                  <a:cubicBezTo>
                    <a:pt x="116384" y="92097"/>
                    <a:pt x="129719" y="94954"/>
                    <a:pt x="143054" y="97812"/>
                  </a:cubicBezTo>
                  <a:cubicBezTo>
                    <a:pt x="156389" y="100669"/>
                    <a:pt x="169724" y="103527"/>
                    <a:pt x="182106" y="106384"/>
                  </a:cubicBezTo>
                  <a:cubicBezTo>
                    <a:pt x="194489" y="109242"/>
                    <a:pt x="205919" y="111147"/>
                    <a:pt x="217349" y="113052"/>
                  </a:cubicBezTo>
                  <a:cubicBezTo>
                    <a:pt x="239256" y="117814"/>
                    <a:pt x="257354" y="120672"/>
                    <a:pt x="269736" y="123529"/>
                  </a:cubicBezTo>
                  <a:cubicBezTo>
                    <a:pt x="282119" y="125434"/>
                    <a:pt x="289739" y="127339"/>
                    <a:pt x="289739" y="127339"/>
                  </a:cubicBezTo>
                  <a:cubicBezTo>
                    <a:pt x="308789" y="130197"/>
                    <a:pt x="326886" y="117814"/>
                    <a:pt x="330696" y="98764"/>
                  </a:cubicBezTo>
                  <a:cubicBezTo>
                    <a:pt x="333554" y="80667"/>
                    <a:pt x="322124" y="63522"/>
                    <a:pt x="304026" y="58759"/>
                  </a:cubicBezTo>
                  <a:cubicBezTo>
                    <a:pt x="304026" y="58759"/>
                    <a:pt x="297359" y="56854"/>
                    <a:pt x="284024" y="53997"/>
                  </a:cubicBezTo>
                  <a:cubicBezTo>
                    <a:pt x="271641" y="51139"/>
                    <a:pt x="253544" y="47329"/>
                    <a:pt x="231636" y="42567"/>
                  </a:cubicBezTo>
                  <a:cubicBezTo>
                    <a:pt x="221159" y="40662"/>
                    <a:pt x="208776" y="37804"/>
                    <a:pt x="196394" y="34947"/>
                  </a:cubicBezTo>
                  <a:cubicBezTo>
                    <a:pt x="184011" y="32089"/>
                    <a:pt x="170676" y="30184"/>
                    <a:pt x="157341" y="27327"/>
                  </a:cubicBezTo>
                  <a:cubicBezTo>
                    <a:pt x="130671" y="21612"/>
                    <a:pt x="101144" y="16849"/>
                    <a:pt x="72569" y="11134"/>
                  </a:cubicBezTo>
                  <a:lnTo>
                    <a:pt x="62091" y="9229"/>
                  </a:lnTo>
                  <a:lnTo>
                    <a:pt x="59234" y="8277"/>
                  </a:lnTo>
                  <a:lnTo>
                    <a:pt x="58281" y="8277"/>
                  </a:lnTo>
                  <a:lnTo>
                    <a:pt x="58281" y="8277"/>
                  </a:lnTo>
                  <a:lnTo>
                    <a:pt x="55424" y="7324"/>
                  </a:lnTo>
                  <a:lnTo>
                    <a:pt x="55424" y="7324"/>
                  </a:lnTo>
                  <a:lnTo>
                    <a:pt x="54471" y="7324"/>
                  </a:lnTo>
                  <a:cubicBezTo>
                    <a:pt x="43041" y="6372"/>
                    <a:pt x="32564" y="9229"/>
                    <a:pt x="24944" y="14944"/>
                  </a:cubicBezTo>
                  <a:cubicBezTo>
                    <a:pt x="17324" y="20659"/>
                    <a:pt x="11609" y="29232"/>
                    <a:pt x="8751" y="38757"/>
                  </a:cubicBezTo>
                  <a:cubicBezTo>
                    <a:pt x="5894" y="48282"/>
                    <a:pt x="6846" y="59712"/>
                    <a:pt x="11609" y="68284"/>
                  </a:cubicBezTo>
                  <a:cubicBezTo>
                    <a:pt x="14466" y="73999"/>
                    <a:pt x="14466" y="73047"/>
                    <a:pt x="14466" y="73999"/>
                  </a:cubicBezTo>
                  <a:lnTo>
                    <a:pt x="16371" y="75904"/>
                  </a:lnTo>
                  <a:lnTo>
                    <a:pt x="19229" y="80667"/>
                  </a:lnTo>
                  <a:cubicBezTo>
                    <a:pt x="26849" y="93049"/>
                    <a:pt x="34469" y="104479"/>
                    <a:pt x="42089" y="115909"/>
                  </a:cubicBezTo>
                  <a:cubicBezTo>
                    <a:pt x="57329" y="138769"/>
                    <a:pt x="71616" y="160677"/>
                    <a:pt x="83999" y="178774"/>
                  </a:cubicBezTo>
                  <a:cubicBezTo>
                    <a:pt x="96381" y="196872"/>
                    <a:pt x="106859" y="212112"/>
                    <a:pt x="114479" y="222589"/>
                  </a:cubicBezTo>
                  <a:cubicBezTo>
                    <a:pt x="122099" y="233067"/>
                    <a:pt x="125909" y="238782"/>
                    <a:pt x="125909" y="238782"/>
                  </a:cubicBezTo>
                  <a:cubicBezTo>
                    <a:pt x="133529" y="250212"/>
                    <a:pt x="149721" y="253069"/>
                    <a:pt x="161151" y="244497"/>
                  </a:cubicBezTo>
                  <a:close/>
                </a:path>
              </a:pathLst>
            </a:custGeom>
            <a:solidFill>
              <a:srgbClr val="B9B8F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5" name="任意多边形: 形状 144" descr="e63082cb-aa6d-42da-a1c9-20912cf9ade5"/>
            <p:cNvSpPr/>
            <p:nvPr/>
          </p:nvSpPr>
          <p:spPr>
            <a:xfrm>
              <a:off x="7279627" y="4707215"/>
              <a:ext cx="97325" cy="97325"/>
            </a:xfrm>
            <a:custGeom>
              <a:gdLst>
                <a:gd name="connsiteX0" fmla="*/ 21628 w 76200"/>
                <a:gd name="connsiteY0" fmla="*/ 70882 h 76200"/>
                <a:gd name="connsiteX1" fmla="*/ 70206 w 76200"/>
                <a:gd name="connsiteY1" fmla="*/ 62310 h 76200"/>
                <a:gd name="connsiteX2" fmla="*/ 61633 w 76200"/>
                <a:gd name="connsiteY2" fmla="*/ 13732 h 76200"/>
                <a:gd name="connsiteX3" fmla="*/ 13056 w 76200"/>
                <a:gd name="connsiteY3" fmla="*/ 22305 h 76200"/>
                <a:gd name="connsiteX4" fmla="*/ 21628 w 76200"/>
                <a:gd name="connsiteY4" fmla="*/ 70882 h 7620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21628" y="70882"/>
                  </a:moveTo>
                  <a:cubicBezTo>
                    <a:pt x="37821" y="82312"/>
                    <a:pt x="59728" y="78502"/>
                    <a:pt x="70206" y="62310"/>
                  </a:cubicBezTo>
                  <a:cubicBezTo>
                    <a:pt x="81636" y="46117"/>
                    <a:pt x="77826" y="24210"/>
                    <a:pt x="61633" y="13732"/>
                  </a:cubicBezTo>
                  <a:cubicBezTo>
                    <a:pt x="45441" y="2302"/>
                    <a:pt x="23533" y="6112"/>
                    <a:pt x="13056" y="22305"/>
                  </a:cubicBezTo>
                  <a:cubicBezTo>
                    <a:pt x="2578" y="37545"/>
                    <a:pt x="6388" y="59452"/>
                    <a:pt x="21628" y="70882"/>
                  </a:cubicBezTo>
                  <a:close/>
                </a:path>
              </a:pathLst>
            </a:custGeom>
            <a:solidFill>
              <a:srgbClr val="F7B75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6" name="任意多边形: 形状 145" descr="a7671417-90cf-409a-bf3d-224eea3c530c"/>
            <p:cNvSpPr/>
            <p:nvPr/>
          </p:nvSpPr>
          <p:spPr>
            <a:xfrm>
              <a:off x="7226370" y="4724901"/>
              <a:ext cx="158153" cy="218982"/>
            </a:xfrm>
            <a:custGeom>
              <a:gdLst>
                <a:gd name="connsiteX0" fmla="*/ 35703 w 123825"/>
                <a:gd name="connsiteY0" fmla="*/ 158000 h 171450"/>
                <a:gd name="connsiteX1" fmla="*/ 112855 w 123825"/>
                <a:gd name="connsiteY1" fmla="*/ 49415 h 171450"/>
                <a:gd name="connsiteX2" fmla="*/ 107140 w 123825"/>
                <a:gd name="connsiteY2" fmla="*/ 14173 h 171450"/>
                <a:gd name="connsiteX3" fmla="*/ 107140 w 123825"/>
                <a:gd name="connsiteY3" fmla="*/ 14173 h 171450"/>
                <a:gd name="connsiteX4" fmla="*/ 51895 w 123825"/>
                <a:gd name="connsiteY4" fmla="*/ 15125 h 171450"/>
                <a:gd name="connsiteX5" fmla="*/ 8080 w 123825"/>
                <a:gd name="connsiteY5" fmla="*/ 141808 h 171450"/>
                <a:gd name="connsiteX6" fmla="*/ 30940 w 123825"/>
                <a:gd name="connsiteY6" fmla="*/ 162763 h 171450"/>
                <a:gd name="connsiteX7" fmla="*/ 35703 w 123825"/>
                <a:gd name="connsiteY7" fmla="*/ 158000 h 17145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3825" h="171450">
                  <a:moveTo>
                    <a:pt x="35703" y="158000"/>
                  </a:moveTo>
                  <a:lnTo>
                    <a:pt x="112855" y="49415"/>
                  </a:lnTo>
                  <a:cubicBezTo>
                    <a:pt x="121428" y="37985"/>
                    <a:pt x="118570" y="21793"/>
                    <a:pt x="107140" y="14173"/>
                  </a:cubicBezTo>
                  <a:lnTo>
                    <a:pt x="107140" y="14173"/>
                  </a:lnTo>
                  <a:cubicBezTo>
                    <a:pt x="95710" y="5600"/>
                    <a:pt x="59515" y="3695"/>
                    <a:pt x="51895" y="15125"/>
                  </a:cubicBezTo>
                  <a:lnTo>
                    <a:pt x="8080" y="141808"/>
                  </a:lnTo>
                  <a:cubicBezTo>
                    <a:pt x="3318" y="156095"/>
                    <a:pt x="17605" y="169430"/>
                    <a:pt x="30940" y="162763"/>
                  </a:cubicBezTo>
                  <a:cubicBezTo>
                    <a:pt x="32845" y="160858"/>
                    <a:pt x="33798" y="159905"/>
                    <a:pt x="35703" y="158000"/>
                  </a:cubicBezTo>
                  <a:close/>
                </a:path>
              </a:pathLst>
            </a:custGeom>
            <a:solidFill>
              <a:srgbClr val="F7B75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7" name="任意多边形: 形状 146" descr="72d735df-4ecc-4cff-8abb-55039b223b5c"/>
            <p:cNvSpPr/>
            <p:nvPr/>
          </p:nvSpPr>
          <p:spPr>
            <a:xfrm>
              <a:off x="7240632" y="4789531"/>
              <a:ext cx="48663" cy="36497"/>
            </a:xfrm>
            <a:custGeom>
              <a:gdLst>
                <a:gd name="connsiteX0" fmla="*/ 32157 w 38100"/>
                <a:gd name="connsiteY0" fmla="*/ 12149 h 28575"/>
                <a:gd name="connsiteX1" fmla="*/ 32157 w 38100"/>
                <a:gd name="connsiteY1" fmla="*/ 12149 h 28575"/>
                <a:gd name="connsiteX2" fmla="*/ 24537 w 38100"/>
                <a:gd name="connsiteY2" fmla="*/ 7386 h 28575"/>
                <a:gd name="connsiteX3" fmla="*/ 11202 w 38100"/>
                <a:gd name="connsiteY3" fmla="*/ 11196 h 28575"/>
                <a:gd name="connsiteX4" fmla="*/ 7392 w 38100"/>
                <a:gd name="connsiteY4" fmla="*/ 17864 h 28575"/>
                <a:gd name="connsiteX5" fmla="*/ 7392 w 38100"/>
                <a:gd name="connsiteY5" fmla="*/ 17864 h 28575"/>
                <a:gd name="connsiteX6" fmla="*/ 15012 w 38100"/>
                <a:gd name="connsiteY6" fmla="*/ 22627 h 28575"/>
                <a:gd name="connsiteX7" fmla="*/ 28346 w 38100"/>
                <a:gd name="connsiteY7" fmla="*/ 18816 h 28575"/>
                <a:gd name="connsiteX8" fmla="*/ 32157 w 38100"/>
                <a:gd name="connsiteY8" fmla="*/ 12149 h 28575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100" h="28575">
                  <a:moveTo>
                    <a:pt x="32157" y="12149"/>
                  </a:moveTo>
                  <a:lnTo>
                    <a:pt x="32157" y="12149"/>
                  </a:lnTo>
                  <a:cubicBezTo>
                    <a:pt x="32157" y="8339"/>
                    <a:pt x="28346" y="6434"/>
                    <a:pt x="24537" y="7386"/>
                  </a:cubicBezTo>
                  <a:lnTo>
                    <a:pt x="11202" y="11196"/>
                  </a:lnTo>
                  <a:cubicBezTo>
                    <a:pt x="8344" y="12149"/>
                    <a:pt x="6439" y="15007"/>
                    <a:pt x="7392" y="17864"/>
                  </a:cubicBezTo>
                  <a:lnTo>
                    <a:pt x="7392" y="17864"/>
                  </a:lnTo>
                  <a:cubicBezTo>
                    <a:pt x="8344" y="21674"/>
                    <a:pt x="11202" y="23579"/>
                    <a:pt x="15012" y="22627"/>
                  </a:cubicBezTo>
                  <a:lnTo>
                    <a:pt x="28346" y="18816"/>
                  </a:lnTo>
                  <a:cubicBezTo>
                    <a:pt x="31204" y="17864"/>
                    <a:pt x="32157" y="15007"/>
                    <a:pt x="32157" y="12149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8" name="任意多边形: 形状 147" descr="a23e7a66-f056-4990-ac22-3f264e2dd06c"/>
            <p:cNvSpPr/>
            <p:nvPr/>
          </p:nvSpPr>
          <p:spPr>
            <a:xfrm>
              <a:off x="7244282" y="4813862"/>
              <a:ext cx="48663" cy="36497"/>
            </a:xfrm>
            <a:custGeom>
              <a:gdLst>
                <a:gd name="connsiteX0" fmla="*/ 32157 w 38100"/>
                <a:gd name="connsiteY0" fmla="*/ 12149 h 28575"/>
                <a:gd name="connsiteX1" fmla="*/ 32157 w 38100"/>
                <a:gd name="connsiteY1" fmla="*/ 12149 h 28575"/>
                <a:gd name="connsiteX2" fmla="*/ 24537 w 38100"/>
                <a:gd name="connsiteY2" fmla="*/ 7386 h 28575"/>
                <a:gd name="connsiteX3" fmla="*/ 11201 w 38100"/>
                <a:gd name="connsiteY3" fmla="*/ 11196 h 28575"/>
                <a:gd name="connsiteX4" fmla="*/ 7392 w 38100"/>
                <a:gd name="connsiteY4" fmla="*/ 17864 h 28575"/>
                <a:gd name="connsiteX5" fmla="*/ 7392 w 38100"/>
                <a:gd name="connsiteY5" fmla="*/ 17864 h 28575"/>
                <a:gd name="connsiteX6" fmla="*/ 15012 w 38100"/>
                <a:gd name="connsiteY6" fmla="*/ 22627 h 28575"/>
                <a:gd name="connsiteX7" fmla="*/ 28347 w 38100"/>
                <a:gd name="connsiteY7" fmla="*/ 18816 h 28575"/>
                <a:gd name="connsiteX8" fmla="*/ 32157 w 38100"/>
                <a:gd name="connsiteY8" fmla="*/ 12149 h 28575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100" h="28575">
                  <a:moveTo>
                    <a:pt x="32157" y="12149"/>
                  </a:moveTo>
                  <a:lnTo>
                    <a:pt x="32157" y="12149"/>
                  </a:lnTo>
                  <a:cubicBezTo>
                    <a:pt x="31204" y="8339"/>
                    <a:pt x="28347" y="6434"/>
                    <a:pt x="24537" y="7386"/>
                  </a:cubicBezTo>
                  <a:lnTo>
                    <a:pt x="11201" y="11196"/>
                  </a:lnTo>
                  <a:cubicBezTo>
                    <a:pt x="8344" y="12149"/>
                    <a:pt x="6439" y="15007"/>
                    <a:pt x="7392" y="17864"/>
                  </a:cubicBezTo>
                  <a:lnTo>
                    <a:pt x="7392" y="17864"/>
                  </a:lnTo>
                  <a:cubicBezTo>
                    <a:pt x="7392" y="21674"/>
                    <a:pt x="11201" y="23579"/>
                    <a:pt x="15012" y="22627"/>
                  </a:cubicBezTo>
                  <a:lnTo>
                    <a:pt x="28347" y="18816"/>
                  </a:lnTo>
                  <a:cubicBezTo>
                    <a:pt x="30251" y="17864"/>
                    <a:pt x="32157" y="15007"/>
                    <a:pt x="32157" y="12149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9" name="任意多边形: 形状 148" descr="1cb8e5f0-4fea-45b2-99ed-4cf0fa82f085"/>
            <p:cNvSpPr/>
            <p:nvPr/>
          </p:nvSpPr>
          <p:spPr>
            <a:xfrm>
              <a:off x="7297951" y="4725187"/>
              <a:ext cx="60828" cy="60828"/>
            </a:xfrm>
            <a:custGeom>
              <a:gdLst>
                <a:gd name="connsiteX0" fmla="*/ 15854 w 47625"/>
                <a:gd name="connsiteY0" fmla="*/ 45381 h 47625"/>
                <a:gd name="connsiteX1" fmla="*/ 45381 w 47625"/>
                <a:gd name="connsiteY1" fmla="*/ 40619 h 47625"/>
                <a:gd name="connsiteX2" fmla="*/ 40619 w 47625"/>
                <a:gd name="connsiteY2" fmla="*/ 11091 h 47625"/>
                <a:gd name="connsiteX3" fmla="*/ 11091 w 47625"/>
                <a:gd name="connsiteY3" fmla="*/ 15854 h 47625"/>
                <a:gd name="connsiteX4" fmla="*/ 15854 w 47625"/>
                <a:gd name="connsiteY4" fmla="*/ 45381 h 47625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15854" y="45381"/>
                  </a:moveTo>
                  <a:cubicBezTo>
                    <a:pt x="25379" y="52048"/>
                    <a:pt x="38714" y="50144"/>
                    <a:pt x="45381" y="40619"/>
                  </a:cubicBezTo>
                  <a:cubicBezTo>
                    <a:pt x="52049" y="31094"/>
                    <a:pt x="50144" y="17759"/>
                    <a:pt x="40619" y="11091"/>
                  </a:cubicBezTo>
                  <a:cubicBezTo>
                    <a:pt x="31094" y="4423"/>
                    <a:pt x="17759" y="6329"/>
                    <a:pt x="11091" y="15854"/>
                  </a:cubicBezTo>
                  <a:cubicBezTo>
                    <a:pt x="4424" y="25379"/>
                    <a:pt x="6329" y="38714"/>
                    <a:pt x="15854" y="45381"/>
                  </a:cubicBezTo>
                  <a:close/>
                </a:path>
              </a:pathLst>
            </a:custGeom>
            <a:solidFill>
              <a:srgbClr val="2747B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0" name="任意多边形: 形状 149" descr="5ba5f801-9e21-4802-be4d-e468bdd024fc"/>
            <p:cNvSpPr/>
            <p:nvPr/>
          </p:nvSpPr>
          <p:spPr>
            <a:xfrm>
              <a:off x="7334625" y="3960922"/>
              <a:ext cx="267644" cy="255478"/>
            </a:xfrm>
            <a:custGeom>
              <a:gdLst>
                <a:gd name="connsiteX0" fmla="*/ 150019 w 209550"/>
                <a:gd name="connsiteY0" fmla="*/ 164650 h 200025"/>
                <a:gd name="connsiteX1" fmla="*/ 153829 w 209550"/>
                <a:gd name="connsiteY1" fmla="*/ 193225 h 200025"/>
                <a:gd name="connsiteX2" fmla="*/ 160496 w 209550"/>
                <a:gd name="connsiteY2" fmla="*/ 191320 h 200025"/>
                <a:gd name="connsiteX3" fmla="*/ 169069 w 209550"/>
                <a:gd name="connsiteY3" fmla="*/ 179890 h 200025"/>
                <a:gd name="connsiteX4" fmla="*/ 169069 w 209550"/>
                <a:gd name="connsiteY4" fmla="*/ 179890 h 200025"/>
                <a:gd name="connsiteX5" fmla="*/ 172879 w 209550"/>
                <a:gd name="connsiteY5" fmla="*/ 171317 h 200025"/>
                <a:gd name="connsiteX6" fmla="*/ 189071 w 209550"/>
                <a:gd name="connsiteY6" fmla="*/ 154172 h 200025"/>
                <a:gd name="connsiteX7" fmla="*/ 202406 w 209550"/>
                <a:gd name="connsiteY7" fmla="*/ 128455 h 200025"/>
                <a:gd name="connsiteX8" fmla="*/ 198596 w 209550"/>
                <a:gd name="connsiteY8" fmla="*/ 107500 h 200025"/>
                <a:gd name="connsiteX9" fmla="*/ 198596 w 209550"/>
                <a:gd name="connsiteY9" fmla="*/ 57017 h 200025"/>
                <a:gd name="connsiteX10" fmla="*/ 175736 w 209550"/>
                <a:gd name="connsiteY10" fmla="*/ 32252 h 200025"/>
                <a:gd name="connsiteX11" fmla="*/ 121444 w 209550"/>
                <a:gd name="connsiteY11" fmla="*/ 15107 h 200025"/>
                <a:gd name="connsiteX12" fmla="*/ 72866 w 209550"/>
                <a:gd name="connsiteY12" fmla="*/ 8440 h 200025"/>
                <a:gd name="connsiteX13" fmla="*/ 44291 w 209550"/>
                <a:gd name="connsiteY13" fmla="*/ 39872 h 200025"/>
                <a:gd name="connsiteX14" fmla="*/ 7144 w 209550"/>
                <a:gd name="connsiteY14" fmla="*/ 82735 h 200025"/>
                <a:gd name="connsiteX15" fmla="*/ 50959 w 209550"/>
                <a:gd name="connsiteY15" fmla="*/ 129407 h 200025"/>
                <a:gd name="connsiteX16" fmla="*/ 150019 w 209550"/>
                <a:gd name="connsiteY16" fmla="*/ 164650 h 200025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9550" h="200025">
                  <a:moveTo>
                    <a:pt x="150019" y="164650"/>
                  </a:moveTo>
                  <a:lnTo>
                    <a:pt x="153829" y="193225"/>
                  </a:lnTo>
                  <a:lnTo>
                    <a:pt x="160496" y="191320"/>
                  </a:lnTo>
                  <a:cubicBezTo>
                    <a:pt x="165259" y="189415"/>
                    <a:pt x="169069" y="185605"/>
                    <a:pt x="169069" y="179890"/>
                  </a:cubicBezTo>
                  <a:lnTo>
                    <a:pt x="169069" y="179890"/>
                  </a:lnTo>
                  <a:cubicBezTo>
                    <a:pt x="169069" y="176080"/>
                    <a:pt x="170974" y="173222"/>
                    <a:pt x="172879" y="171317"/>
                  </a:cubicBezTo>
                  <a:lnTo>
                    <a:pt x="189071" y="154172"/>
                  </a:lnTo>
                  <a:cubicBezTo>
                    <a:pt x="195739" y="147505"/>
                    <a:pt x="200501" y="137980"/>
                    <a:pt x="202406" y="128455"/>
                  </a:cubicBezTo>
                  <a:cubicBezTo>
                    <a:pt x="203359" y="120835"/>
                    <a:pt x="203359" y="113215"/>
                    <a:pt x="198596" y="107500"/>
                  </a:cubicBezTo>
                  <a:cubicBezTo>
                    <a:pt x="191929" y="98927"/>
                    <a:pt x="213836" y="76067"/>
                    <a:pt x="198596" y="57017"/>
                  </a:cubicBezTo>
                  <a:cubicBezTo>
                    <a:pt x="191929" y="48445"/>
                    <a:pt x="180499" y="41777"/>
                    <a:pt x="175736" y="32252"/>
                  </a:cubicBezTo>
                  <a:cubicBezTo>
                    <a:pt x="160496" y="820"/>
                    <a:pt x="137636" y="3677"/>
                    <a:pt x="121444" y="15107"/>
                  </a:cubicBezTo>
                  <a:cubicBezTo>
                    <a:pt x="107156" y="25585"/>
                    <a:pt x="101441" y="4630"/>
                    <a:pt x="72866" y="8440"/>
                  </a:cubicBezTo>
                  <a:cubicBezTo>
                    <a:pt x="50959" y="11297"/>
                    <a:pt x="42386" y="26537"/>
                    <a:pt x="44291" y="39872"/>
                  </a:cubicBezTo>
                  <a:cubicBezTo>
                    <a:pt x="44291" y="39872"/>
                    <a:pt x="7144" y="41777"/>
                    <a:pt x="7144" y="82735"/>
                  </a:cubicBezTo>
                  <a:cubicBezTo>
                    <a:pt x="7144" y="124645"/>
                    <a:pt x="50959" y="129407"/>
                    <a:pt x="50959" y="129407"/>
                  </a:cubicBezTo>
                  <a:lnTo>
                    <a:pt x="150019" y="164650"/>
                  </a:lnTo>
                  <a:close/>
                </a:path>
              </a:pathLst>
            </a:custGeom>
            <a:solidFill>
              <a:srgbClr val="2747B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1" name="任意多边形: 形状 150" descr="176cfa1a-8701-4341-a676-8ab758c4c9fb"/>
            <p:cNvSpPr/>
            <p:nvPr/>
          </p:nvSpPr>
          <p:spPr>
            <a:xfrm>
              <a:off x="7459930" y="4080583"/>
              <a:ext cx="97325" cy="206816"/>
            </a:xfrm>
            <a:custGeom>
              <a:gdLst>
                <a:gd name="connsiteX0" fmla="*/ 7144 w 76200"/>
                <a:gd name="connsiteY0" fmla="*/ 39529 h 161925"/>
                <a:gd name="connsiteX1" fmla="*/ 12859 w 76200"/>
                <a:gd name="connsiteY1" fmla="*/ 110014 h 161925"/>
                <a:gd name="connsiteX2" fmla="*/ 16669 w 76200"/>
                <a:gd name="connsiteY2" fmla="*/ 155734 h 161925"/>
                <a:gd name="connsiteX3" fmla="*/ 70961 w 76200"/>
                <a:gd name="connsiteY3" fmla="*/ 150971 h 161925"/>
                <a:gd name="connsiteX4" fmla="*/ 58579 w 76200"/>
                <a:gd name="connsiteY4" fmla="*/ 39529 h 161925"/>
                <a:gd name="connsiteX5" fmla="*/ 54769 w 76200"/>
                <a:gd name="connsiteY5" fmla="*/ 7144 h 161925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200" h="161925">
                  <a:moveTo>
                    <a:pt x="7144" y="39529"/>
                  </a:moveTo>
                  <a:lnTo>
                    <a:pt x="12859" y="110014"/>
                  </a:lnTo>
                  <a:lnTo>
                    <a:pt x="16669" y="155734"/>
                  </a:lnTo>
                  <a:lnTo>
                    <a:pt x="70961" y="150971"/>
                  </a:lnTo>
                  <a:lnTo>
                    <a:pt x="58579" y="39529"/>
                  </a:lnTo>
                  <a:lnTo>
                    <a:pt x="54769" y="7144"/>
                  </a:lnTo>
                  <a:close/>
                </a:path>
              </a:pathLst>
            </a:custGeom>
            <a:solidFill>
              <a:srgbClr val="F99AB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2" name="任意多边形: 形状 151" descr="e285fbfa-4fd0-4592-bb29-5012013cb413"/>
            <p:cNvSpPr/>
            <p:nvPr/>
          </p:nvSpPr>
          <p:spPr>
            <a:xfrm>
              <a:off x="7463580" y="4166960"/>
              <a:ext cx="60828" cy="60828"/>
            </a:xfrm>
            <a:custGeom>
              <a:gdLst>
                <a:gd name="connsiteX0" fmla="*/ 46196 w 47625"/>
                <a:gd name="connsiteY0" fmla="*/ 7144 h 47625"/>
                <a:gd name="connsiteX1" fmla="*/ 46196 w 47625"/>
                <a:gd name="connsiteY1" fmla="*/ 18574 h 47625"/>
                <a:gd name="connsiteX2" fmla="*/ 10001 w 47625"/>
                <a:gd name="connsiteY2" fmla="*/ 42386 h 47625"/>
                <a:gd name="connsiteX3" fmla="*/ 7144 w 47625"/>
                <a:gd name="connsiteY3" fmla="*/ 7144 h 47625"/>
                <a:gd name="connsiteX4" fmla="*/ 46196 w 47625"/>
                <a:gd name="connsiteY4" fmla="*/ 7144 h 47625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6196" y="7144"/>
                  </a:moveTo>
                  <a:lnTo>
                    <a:pt x="46196" y="18574"/>
                  </a:lnTo>
                  <a:cubicBezTo>
                    <a:pt x="37624" y="30004"/>
                    <a:pt x="23336" y="37624"/>
                    <a:pt x="10001" y="42386"/>
                  </a:cubicBezTo>
                  <a:lnTo>
                    <a:pt x="7144" y="7144"/>
                  </a:lnTo>
                  <a:lnTo>
                    <a:pt x="46196" y="7144"/>
                  </a:lnTo>
                  <a:close/>
                </a:path>
              </a:pathLst>
            </a:custGeom>
            <a:solidFill>
              <a:srgbClr val="F99AB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3" name="任意多边形: 形状 152" descr="cc931c26-bb01-4761-8fca-f7299b98a80d"/>
            <p:cNvSpPr/>
            <p:nvPr/>
          </p:nvSpPr>
          <p:spPr>
            <a:xfrm>
              <a:off x="7376855" y="4024621"/>
              <a:ext cx="158153" cy="194650"/>
            </a:xfrm>
            <a:custGeom>
              <a:gdLst>
                <a:gd name="connsiteX0" fmla="*/ 56947 w 123825"/>
                <a:gd name="connsiteY0" fmla="*/ 150971 h 152400"/>
                <a:gd name="connsiteX1" fmla="*/ 48375 w 123825"/>
                <a:gd name="connsiteY1" fmla="*/ 150971 h 152400"/>
                <a:gd name="connsiteX2" fmla="*/ 7417 w 123825"/>
                <a:gd name="connsiteY2" fmla="*/ 94774 h 152400"/>
                <a:gd name="connsiteX3" fmla="*/ 7417 w 123825"/>
                <a:gd name="connsiteY3" fmla="*/ 45244 h 152400"/>
                <a:gd name="connsiteX4" fmla="*/ 45517 w 123825"/>
                <a:gd name="connsiteY4" fmla="*/ 7144 h 152400"/>
                <a:gd name="connsiteX5" fmla="*/ 88380 w 123825"/>
                <a:gd name="connsiteY5" fmla="*/ 7144 h 152400"/>
                <a:gd name="connsiteX6" fmla="*/ 117907 w 123825"/>
                <a:gd name="connsiteY6" fmla="*/ 36671 h 152400"/>
                <a:gd name="connsiteX7" fmla="*/ 117907 w 123825"/>
                <a:gd name="connsiteY7" fmla="*/ 106204 h 152400"/>
                <a:gd name="connsiteX8" fmla="*/ 56947 w 123825"/>
                <a:gd name="connsiteY8" fmla="*/ 150971 h 15240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3825" h="152400">
                  <a:moveTo>
                    <a:pt x="56947" y="150971"/>
                  </a:moveTo>
                  <a:lnTo>
                    <a:pt x="48375" y="150971"/>
                  </a:lnTo>
                  <a:cubicBezTo>
                    <a:pt x="29325" y="150971"/>
                    <a:pt x="7417" y="113824"/>
                    <a:pt x="7417" y="94774"/>
                  </a:cubicBezTo>
                  <a:cubicBezTo>
                    <a:pt x="7417" y="71914"/>
                    <a:pt x="9322" y="60484"/>
                    <a:pt x="7417" y="45244"/>
                  </a:cubicBezTo>
                  <a:cubicBezTo>
                    <a:pt x="4560" y="24289"/>
                    <a:pt x="24562" y="7144"/>
                    <a:pt x="45517" y="7144"/>
                  </a:cubicBezTo>
                  <a:lnTo>
                    <a:pt x="88380" y="7144"/>
                  </a:lnTo>
                  <a:cubicBezTo>
                    <a:pt x="104572" y="7144"/>
                    <a:pt x="117907" y="20479"/>
                    <a:pt x="117907" y="36671"/>
                  </a:cubicBezTo>
                  <a:lnTo>
                    <a:pt x="117907" y="106204"/>
                  </a:lnTo>
                  <a:cubicBezTo>
                    <a:pt x="117907" y="130969"/>
                    <a:pt x="81712" y="150971"/>
                    <a:pt x="56947" y="150971"/>
                  </a:cubicBezTo>
                  <a:close/>
                </a:path>
              </a:pathLst>
            </a:custGeom>
            <a:solidFill>
              <a:srgbClr val="F99AB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4" name="任意多边形: 形状 153" descr="05284355-f5ce-47be-8099-63416d4f212c"/>
            <p:cNvSpPr/>
            <p:nvPr/>
          </p:nvSpPr>
          <p:spPr>
            <a:xfrm>
              <a:off x="7434306" y="4013842"/>
              <a:ext cx="121656" cy="145988"/>
            </a:xfrm>
            <a:custGeom>
              <a:gdLst>
                <a:gd name="connsiteX0" fmla="*/ 7203 w 95250"/>
                <a:gd name="connsiteY0" fmla="*/ 15584 h 114300"/>
                <a:gd name="connsiteX1" fmla="*/ 56733 w 95250"/>
                <a:gd name="connsiteY1" fmla="*/ 45111 h 114300"/>
                <a:gd name="connsiteX2" fmla="*/ 83403 w 95250"/>
                <a:gd name="connsiteY2" fmla="*/ 111786 h 114300"/>
                <a:gd name="connsiteX3" fmla="*/ 88166 w 95250"/>
                <a:gd name="connsiteY3" fmla="*/ 90831 h 114300"/>
                <a:gd name="connsiteX4" fmla="*/ 73878 w 95250"/>
                <a:gd name="connsiteY4" fmla="*/ 10821 h 114300"/>
                <a:gd name="connsiteX5" fmla="*/ 7203 w 95250"/>
                <a:gd name="connsiteY5" fmla="*/ 15584 h 11430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5250" h="114300">
                  <a:moveTo>
                    <a:pt x="7203" y="15584"/>
                  </a:moveTo>
                  <a:cubicBezTo>
                    <a:pt x="7203" y="15584"/>
                    <a:pt x="3393" y="47016"/>
                    <a:pt x="56733" y="45111"/>
                  </a:cubicBezTo>
                  <a:cubicBezTo>
                    <a:pt x="56733" y="45111"/>
                    <a:pt x="54828" y="107976"/>
                    <a:pt x="83403" y="111786"/>
                  </a:cubicBezTo>
                  <a:lnTo>
                    <a:pt x="88166" y="90831"/>
                  </a:lnTo>
                  <a:cubicBezTo>
                    <a:pt x="88166" y="90831"/>
                    <a:pt x="99596" y="22251"/>
                    <a:pt x="73878" y="10821"/>
                  </a:cubicBezTo>
                  <a:cubicBezTo>
                    <a:pt x="48161" y="344"/>
                    <a:pt x="7203" y="15584"/>
                    <a:pt x="7203" y="15584"/>
                  </a:cubicBezTo>
                  <a:close/>
                </a:path>
              </a:pathLst>
            </a:custGeom>
            <a:solidFill>
              <a:srgbClr val="2747B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5" name="任意多边形: 形状 154" descr="d64d3112-a4eb-4456-825b-2d41974598f0"/>
            <p:cNvSpPr/>
            <p:nvPr/>
          </p:nvSpPr>
          <p:spPr>
            <a:xfrm>
              <a:off x="7459930" y="4221267"/>
              <a:ext cx="109491" cy="36497"/>
            </a:xfrm>
            <a:custGeom>
              <a:gdLst>
                <a:gd name="connsiteX0" fmla="*/ 81439 w 85725"/>
                <a:gd name="connsiteY0" fmla="*/ 11297 h 28575"/>
                <a:gd name="connsiteX1" fmla="*/ 61436 w 85725"/>
                <a:gd name="connsiteY1" fmla="*/ 7487 h 28575"/>
                <a:gd name="connsiteX2" fmla="*/ 37624 w 85725"/>
                <a:gd name="connsiteY2" fmla="*/ 11297 h 28575"/>
                <a:gd name="connsiteX3" fmla="*/ 7144 w 85725"/>
                <a:gd name="connsiteY3" fmla="*/ 24632 h 28575"/>
                <a:gd name="connsiteX4" fmla="*/ 81439 w 85725"/>
                <a:gd name="connsiteY4" fmla="*/ 11297 h 28575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28575">
                  <a:moveTo>
                    <a:pt x="81439" y="11297"/>
                  </a:moveTo>
                  <a:cubicBezTo>
                    <a:pt x="75724" y="7487"/>
                    <a:pt x="68104" y="6535"/>
                    <a:pt x="61436" y="7487"/>
                  </a:cubicBezTo>
                  <a:lnTo>
                    <a:pt x="37624" y="11297"/>
                  </a:lnTo>
                  <a:cubicBezTo>
                    <a:pt x="26194" y="13202"/>
                    <a:pt x="15716" y="17965"/>
                    <a:pt x="7144" y="24632"/>
                  </a:cubicBezTo>
                  <a:cubicBezTo>
                    <a:pt x="31909" y="29395"/>
                    <a:pt x="61436" y="26537"/>
                    <a:pt x="81439" y="11297"/>
                  </a:cubicBezTo>
                  <a:close/>
                </a:path>
              </a:pathLst>
            </a:custGeom>
            <a:solidFill>
              <a:srgbClr val="F99AB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6" name="任意多边形: 形状 155" descr="71ad089e-c9ae-46de-96bb-aa97a8f8adc7"/>
            <p:cNvSpPr/>
            <p:nvPr/>
          </p:nvSpPr>
          <p:spPr>
            <a:xfrm>
              <a:off x="7424879" y="4226571"/>
              <a:ext cx="206816" cy="291975"/>
            </a:xfrm>
            <a:custGeom>
              <a:gdLst>
                <a:gd name="connsiteX0" fmla="*/ 146030 w 161925"/>
                <a:gd name="connsiteY0" fmla="*/ 49054 h 228600"/>
                <a:gd name="connsiteX1" fmla="*/ 108882 w 161925"/>
                <a:gd name="connsiteY1" fmla="*/ 7144 h 228600"/>
                <a:gd name="connsiteX2" fmla="*/ 34587 w 161925"/>
                <a:gd name="connsiteY2" fmla="*/ 19526 h 228600"/>
                <a:gd name="connsiteX3" fmla="*/ 7917 w 161925"/>
                <a:gd name="connsiteY3" fmla="*/ 84296 h 228600"/>
                <a:gd name="connsiteX4" fmla="*/ 32682 w 161925"/>
                <a:gd name="connsiteY4" fmla="*/ 226219 h 228600"/>
                <a:gd name="connsiteX5" fmla="*/ 160317 w 161925"/>
                <a:gd name="connsiteY5" fmla="*/ 209074 h 228600"/>
                <a:gd name="connsiteX6" fmla="*/ 146030 w 161925"/>
                <a:gd name="connsiteY6" fmla="*/ 49054 h 22860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1925" h="228600">
                  <a:moveTo>
                    <a:pt x="146030" y="49054"/>
                  </a:moveTo>
                  <a:cubicBezTo>
                    <a:pt x="144125" y="30004"/>
                    <a:pt x="126980" y="12859"/>
                    <a:pt x="108882" y="7144"/>
                  </a:cubicBezTo>
                  <a:cubicBezTo>
                    <a:pt x="88880" y="22384"/>
                    <a:pt x="59352" y="26194"/>
                    <a:pt x="34587" y="19526"/>
                  </a:cubicBezTo>
                  <a:cubicBezTo>
                    <a:pt x="14585" y="33814"/>
                    <a:pt x="4107" y="58579"/>
                    <a:pt x="7917" y="84296"/>
                  </a:cubicBezTo>
                  <a:lnTo>
                    <a:pt x="32682" y="226219"/>
                  </a:lnTo>
                  <a:lnTo>
                    <a:pt x="160317" y="209074"/>
                  </a:lnTo>
                  <a:cubicBezTo>
                    <a:pt x="160317" y="209074"/>
                    <a:pt x="150792" y="90964"/>
                    <a:pt x="146030" y="49054"/>
                  </a:cubicBezTo>
                  <a:close/>
                </a:path>
              </a:pathLst>
            </a:custGeom>
            <a:solidFill>
              <a:srgbClr val="8EDE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7" name="任意多边形: 形状 156" descr="973d0ad6-fb26-4cbd-9db7-0aaa88b0a581"/>
            <p:cNvSpPr/>
            <p:nvPr/>
          </p:nvSpPr>
          <p:spPr>
            <a:xfrm>
              <a:off x="6989874" y="4471101"/>
              <a:ext cx="656945" cy="389301"/>
            </a:xfrm>
            <a:custGeom>
              <a:gdLst>
                <a:gd name="connsiteX0" fmla="*/ 13221 w 514350"/>
                <a:gd name="connsiteY0" fmla="*/ 263366 h 304800"/>
                <a:gd name="connsiteX1" fmla="*/ 26556 w 514350"/>
                <a:gd name="connsiteY1" fmla="*/ 248126 h 304800"/>
                <a:gd name="connsiteX2" fmla="*/ 62751 w 514350"/>
                <a:gd name="connsiteY2" fmla="*/ 209074 h 304800"/>
                <a:gd name="connsiteX3" fmla="*/ 161811 w 514350"/>
                <a:gd name="connsiteY3" fmla="*/ 108109 h 304800"/>
                <a:gd name="connsiteX4" fmla="*/ 163716 w 514350"/>
                <a:gd name="connsiteY4" fmla="*/ 106204 h 304800"/>
                <a:gd name="connsiteX5" fmla="*/ 167526 w 514350"/>
                <a:gd name="connsiteY5" fmla="*/ 103346 h 304800"/>
                <a:gd name="connsiteX6" fmla="*/ 176099 w 514350"/>
                <a:gd name="connsiteY6" fmla="*/ 97631 h 304800"/>
                <a:gd name="connsiteX7" fmla="*/ 195149 w 514350"/>
                <a:gd name="connsiteY7" fmla="*/ 90011 h 304800"/>
                <a:gd name="connsiteX8" fmla="*/ 199911 w 514350"/>
                <a:gd name="connsiteY8" fmla="*/ 89059 h 304800"/>
                <a:gd name="connsiteX9" fmla="*/ 356121 w 514350"/>
                <a:gd name="connsiteY9" fmla="*/ 72866 h 304800"/>
                <a:gd name="connsiteX10" fmla="*/ 369456 w 514350"/>
                <a:gd name="connsiteY10" fmla="*/ 27146 h 304800"/>
                <a:gd name="connsiteX11" fmla="*/ 498044 w 514350"/>
                <a:gd name="connsiteY11" fmla="*/ 7144 h 304800"/>
                <a:gd name="connsiteX12" fmla="*/ 514236 w 514350"/>
                <a:gd name="connsiteY12" fmla="*/ 55721 h 304800"/>
                <a:gd name="connsiteX13" fmla="*/ 506616 w 514350"/>
                <a:gd name="connsiteY13" fmla="*/ 110014 h 304800"/>
                <a:gd name="connsiteX14" fmla="*/ 462801 w 514350"/>
                <a:gd name="connsiteY14" fmla="*/ 143351 h 304800"/>
                <a:gd name="connsiteX15" fmla="*/ 435179 w 514350"/>
                <a:gd name="connsiteY15" fmla="*/ 145256 h 304800"/>
                <a:gd name="connsiteX16" fmla="*/ 419939 w 514350"/>
                <a:gd name="connsiteY16" fmla="*/ 146209 h 304800"/>
                <a:gd name="connsiteX17" fmla="*/ 366599 w 514350"/>
                <a:gd name="connsiteY17" fmla="*/ 150019 h 304800"/>
                <a:gd name="connsiteX18" fmla="*/ 331356 w 514350"/>
                <a:gd name="connsiteY18" fmla="*/ 151924 h 304800"/>
                <a:gd name="connsiteX19" fmla="*/ 291351 w 514350"/>
                <a:gd name="connsiteY19" fmla="*/ 153829 h 304800"/>
                <a:gd name="connsiteX20" fmla="*/ 248489 w 514350"/>
                <a:gd name="connsiteY20" fmla="*/ 155734 h 304800"/>
                <a:gd name="connsiteX21" fmla="*/ 210389 w 514350"/>
                <a:gd name="connsiteY21" fmla="*/ 157639 h 304800"/>
                <a:gd name="connsiteX22" fmla="*/ 208484 w 514350"/>
                <a:gd name="connsiteY22" fmla="*/ 157639 h 304800"/>
                <a:gd name="connsiteX23" fmla="*/ 207531 w 514350"/>
                <a:gd name="connsiteY23" fmla="*/ 157639 h 304800"/>
                <a:gd name="connsiteX24" fmla="*/ 207531 w 514350"/>
                <a:gd name="connsiteY24" fmla="*/ 157639 h 304800"/>
                <a:gd name="connsiteX25" fmla="*/ 207531 w 514350"/>
                <a:gd name="connsiteY25" fmla="*/ 157639 h 304800"/>
                <a:gd name="connsiteX26" fmla="*/ 207531 w 514350"/>
                <a:gd name="connsiteY26" fmla="*/ 157639 h 304800"/>
                <a:gd name="connsiteX27" fmla="*/ 207531 w 514350"/>
                <a:gd name="connsiteY27" fmla="*/ 157639 h 304800"/>
                <a:gd name="connsiteX28" fmla="*/ 191339 w 514350"/>
                <a:gd name="connsiteY28" fmla="*/ 171926 h 304800"/>
                <a:gd name="connsiteX29" fmla="*/ 159906 w 514350"/>
                <a:gd name="connsiteY29" fmla="*/ 200501 h 304800"/>
                <a:gd name="connsiteX30" fmla="*/ 102756 w 514350"/>
                <a:gd name="connsiteY30" fmla="*/ 250031 h 304800"/>
                <a:gd name="connsiteX31" fmla="*/ 61799 w 514350"/>
                <a:gd name="connsiteY31" fmla="*/ 284321 h 304800"/>
                <a:gd name="connsiteX32" fmla="*/ 46559 w 514350"/>
                <a:gd name="connsiteY32" fmla="*/ 297656 h 304800"/>
                <a:gd name="connsiteX33" fmla="*/ 13221 w 514350"/>
                <a:gd name="connsiteY33" fmla="*/ 296704 h 304800"/>
                <a:gd name="connsiteX34" fmla="*/ 13221 w 514350"/>
                <a:gd name="connsiteY34" fmla="*/ 263366 h 30480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514350" h="304800">
                  <a:moveTo>
                    <a:pt x="13221" y="263366"/>
                  </a:moveTo>
                  <a:cubicBezTo>
                    <a:pt x="13221" y="263366"/>
                    <a:pt x="17984" y="257651"/>
                    <a:pt x="26556" y="248126"/>
                  </a:cubicBezTo>
                  <a:cubicBezTo>
                    <a:pt x="35129" y="238601"/>
                    <a:pt x="47511" y="225266"/>
                    <a:pt x="62751" y="209074"/>
                  </a:cubicBezTo>
                  <a:cubicBezTo>
                    <a:pt x="77991" y="192881"/>
                    <a:pt x="161811" y="108109"/>
                    <a:pt x="161811" y="108109"/>
                  </a:cubicBezTo>
                  <a:lnTo>
                    <a:pt x="163716" y="106204"/>
                  </a:lnTo>
                  <a:cubicBezTo>
                    <a:pt x="164669" y="105251"/>
                    <a:pt x="166574" y="104299"/>
                    <a:pt x="167526" y="103346"/>
                  </a:cubicBezTo>
                  <a:cubicBezTo>
                    <a:pt x="170384" y="101441"/>
                    <a:pt x="173241" y="99536"/>
                    <a:pt x="176099" y="97631"/>
                  </a:cubicBezTo>
                  <a:cubicBezTo>
                    <a:pt x="181814" y="93821"/>
                    <a:pt x="188481" y="91916"/>
                    <a:pt x="195149" y="90011"/>
                  </a:cubicBezTo>
                  <a:cubicBezTo>
                    <a:pt x="197054" y="90011"/>
                    <a:pt x="198959" y="89059"/>
                    <a:pt x="199911" y="89059"/>
                  </a:cubicBezTo>
                  <a:cubicBezTo>
                    <a:pt x="200864" y="89059"/>
                    <a:pt x="343739" y="75724"/>
                    <a:pt x="356121" y="72866"/>
                  </a:cubicBezTo>
                  <a:cubicBezTo>
                    <a:pt x="378029" y="67151"/>
                    <a:pt x="369456" y="27146"/>
                    <a:pt x="369456" y="27146"/>
                  </a:cubicBezTo>
                  <a:lnTo>
                    <a:pt x="498044" y="7144"/>
                  </a:lnTo>
                  <a:cubicBezTo>
                    <a:pt x="498996" y="25241"/>
                    <a:pt x="510426" y="43339"/>
                    <a:pt x="514236" y="55721"/>
                  </a:cubicBezTo>
                  <a:cubicBezTo>
                    <a:pt x="518999" y="74771"/>
                    <a:pt x="516141" y="94774"/>
                    <a:pt x="506616" y="110014"/>
                  </a:cubicBezTo>
                  <a:cubicBezTo>
                    <a:pt x="497091" y="126206"/>
                    <a:pt x="481851" y="138589"/>
                    <a:pt x="462801" y="143351"/>
                  </a:cubicBezTo>
                  <a:cubicBezTo>
                    <a:pt x="453276" y="146209"/>
                    <a:pt x="443751" y="146209"/>
                    <a:pt x="435179" y="145256"/>
                  </a:cubicBezTo>
                  <a:cubicBezTo>
                    <a:pt x="431369" y="145256"/>
                    <a:pt x="426606" y="146209"/>
                    <a:pt x="419939" y="146209"/>
                  </a:cubicBezTo>
                  <a:cubicBezTo>
                    <a:pt x="407556" y="147161"/>
                    <a:pt x="388506" y="149066"/>
                    <a:pt x="366599" y="150019"/>
                  </a:cubicBezTo>
                  <a:cubicBezTo>
                    <a:pt x="355169" y="150971"/>
                    <a:pt x="343739" y="151924"/>
                    <a:pt x="331356" y="151924"/>
                  </a:cubicBezTo>
                  <a:cubicBezTo>
                    <a:pt x="318974" y="152876"/>
                    <a:pt x="305639" y="153829"/>
                    <a:pt x="291351" y="153829"/>
                  </a:cubicBezTo>
                  <a:cubicBezTo>
                    <a:pt x="278016" y="154781"/>
                    <a:pt x="263729" y="155734"/>
                    <a:pt x="248489" y="155734"/>
                  </a:cubicBezTo>
                  <a:cubicBezTo>
                    <a:pt x="236106" y="156686"/>
                    <a:pt x="222771" y="156686"/>
                    <a:pt x="210389" y="157639"/>
                  </a:cubicBezTo>
                  <a:cubicBezTo>
                    <a:pt x="209436" y="157639"/>
                    <a:pt x="209436" y="157639"/>
                    <a:pt x="208484" y="157639"/>
                  </a:cubicBezTo>
                  <a:cubicBezTo>
                    <a:pt x="208484" y="157639"/>
                    <a:pt x="208484" y="157639"/>
                    <a:pt x="207531" y="157639"/>
                  </a:cubicBezTo>
                  <a:lnTo>
                    <a:pt x="207531" y="157639"/>
                  </a:lnTo>
                  <a:cubicBezTo>
                    <a:pt x="207531" y="157639"/>
                    <a:pt x="207531" y="157639"/>
                    <a:pt x="207531" y="157639"/>
                  </a:cubicBezTo>
                  <a:lnTo>
                    <a:pt x="207531" y="157639"/>
                  </a:lnTo>
                  <a:lnTo>
                    <a:pt x="207531" y="157639"/>
                  </a:lnTo>
                  <a:cubicBezTo>
                    <a:pt x="201816" y="162401"/>
                    <a:pt x="197054" y="167164"/>
                    <a:pt x="191339" y="171926"/>
                  </a:cubicBezTo>
                  <a:cubicBezTo>
                    <a:pt x="180861" y="181451"/>
                    <a:pt x="170384" y="190976"/>
                    <a:pt x="159906" y="200501"/>
                  </a:cubicBezTo>
                  <a:cubicBezTo>
                    <a:pt x="138951" y="218599"/>
                    <a:pt x="119901" y="235744"/>
                    <a:pt x="102756" y="250031"/>
                  </a:cubicBezTo>
                  <a:cubicBezTo>
                    <a:pt x="86564" y="264319"/>
                    <a:pt x="72276" y="276701"/>
                    <a:pt x="61799" y="284321"/>
                  </a:cubicBezTo>
                  <a:cubicBezTo>
                    <a:pt x="52274" y="292894"/>
                    <a:pt x="46559" y="297656"/>
                    <a:pt x="46559" y="297656"/>
                  </a:cubicBezTo>
                  <a:cubicBezTo>
                    <a:pt x="37034" y="305276"/>
                    <a:pt x="22746" y="305276"/>
                    <a:pt x="13221" y="296704"/>
                  </a:cubicBezTo>
                  <a:cubicBezTo>
                    <a:pt x="5601" y="290036"/>
                    <a:pt x="4649" y="273844"/>
                    <a:pt x="13221" y="263366"/>
                  </a:cubicBezTo>
                  <a:close/>
                </a:path>
              </a:pathLst>
            </a:custGeom>
            <a:solidFill>
              <a:srgbClr val="B9B8F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8" name="任意多边形: 形状 157" descr="533c669f-5d4b-4f3d-9112-22d721a9d5c1"/>
            <p:cNvSpPr/>
            <p:nvPr/>
          </p:nvSpPr>
          <p:spPr>
            <a:xfrm>
              <a:off x="6969976" y="4788476"/>
              <a:ext cx="97325" cy="97325"/>
            </a:xfrm>
            <a:custGeom>
              <a:gdLst>
                <a:gd name="connsiteX0" fmla="*/ 8798 w 76200"/>
                <a:gd name="connsiteY0" fmla="*/ 31072 h 76200"/>
                <a:gd name="connsiteX1" fmla="*/ 30705 w 76200"/>
                <a:gd name="connsiteY1" fmla="*/ 75840 h 76200"/>
                <a:gd name="connsiteX2" fmla="*/ 75473 w 76200"/>
                <a:gd name="connsiteY2" fmla="*/ 53932 h 76200"/>
                <a:gd name="connsiteX3" fmla="*/ 53565 w 76200"/>
                <a:gd name="connsiteY3" fmla="*/ 9165 h 76200"/>
                <a:gd name="connsiteX4" fmla="*/ 8798 w 76200"/>
                <a:gd name="connsiteY4" fmla="*/ 31072 h 7620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8798" y="31072"/>
                  </a:moveTo>
                  <a:cubicBezTo>
                    <a:pt x="3083" y="49170"/>
                    <a:pt x="12608" y="69172"/>
                    <a:pt x="30705" y="75840"/>
                  </a:cubicBezTo>
                  <a:cubicBezTo>
                    <a:pt x="48803" y="81555"/>
                    <a:pt x="68805" y="72030"/>
                    <a:pt x="75473" y="53932"/>
                  </a:cubicBezTo>
                  <a:cubicBezTo>
                    <a:pt x="81188" y="35835"/>
                    <a:pt x="71663" y="15832"/>
                    <a:pt x="53565" y="9165"/>
                  </a:cubicBezTo>
                  <a:cubicBezTo>
                    <a:pt x="34515" y="2497"/>
                    <a:pt x="14513" y="12975"/>
                    <a:pt x="8798" y="31072"/>
                  </a:cubicBezTo>
                  <a:close/>
                </a:path>
              </a:pathLst>
            </a:custGeom>
            <a:solidFill>
              <a:srgbClr val="F7B75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9" name="任意多边形: 形状 158" descr="8f6ed915-06b2-4eed-999b-503582a4d5c4"/>
            <p:cNvSpPr/>
            <p:nvPr/>
          </p:nvSpPr>
          <p:spPr>
            <a:xfrm>
              <a:off x="6826280" y="4781278"/>
              <a:ext cx="231147" cy="109491"/>
            </a:xfrm>
            <a:custGeom>
              <a:gdLst>
                <a:gd name="connsiteX0" fmla="*/ 16528 w 180975"/>
                <a:gd name="connsiteY0" fmla="*/ 38612 h 85725"/>
                <a:gd name="connsiteX1" fmla="*/ 143211 w 180975"/>
                <a:gd name="connsiteY1" fmla="*/ 80522 h 85725"/>
                <a:gd name="connsiteX2" fmla="*/ 175596 w 180975"/>
                <a:gd name="connsiteY2" fmla="*/ 64330 h 85725"/>
                <a:gd name="connsiteX3" fmla="*/ 175596 w 180975"/>
                <a:gd name="connsiteY3" fmla="*/ 64330 h 85725"/>
                <a:gd name="connsiteX4" fmla="*/ 159403 w 180975"/>
                <a:gd name="connsiteY4" fmla="*/ 11942 h 85725"/>
                <a:gd name="connsiteX5" fmla="*/ 25101 w 180975"/>
                <a:gd name="connsiteY5" fmla="*/ 7180 h 85725"/>
                <a:gd name="connsiteX6" fmla="*/ 11766 w 180975"/>
                <a:gd name="connsiteY6" fmla="*/ 34802 h 85725"/>
                <a:gd name="connsiteX7" fmla="*/ 16528 w 180975"/>
                <a:gd name="connsiteY7" fmla="*/ 38612 h 85725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0975" h="85725">
                  <a:moveTo>
                    <a:pt x="16528" y="38612"/>
                  </a:moveTo>
                  <a:lnTo>
                    <a:pt x="143211" y="80522"/>
                  </a:lnTo>
                  <a:cubicBezTo>
                    <a:pt x="156546" y="85285"/>
                    <a:pt x="170833" y="77665"/>
                    <a:pt x="175596" y="64330"/>
                  </a:cubicBezTo>
                  <a:lnTo>
                    <a:pt x="175596" y="64330"/>
                  </a:lnTo>
                  <a:cubicBezTo>
                    <a:pt x="180358" y="50995"/>
                    <a:pt x="172738" y="15752"/>
                    <a:pt x="159403" y="11942"/>
                  </a:cubicBezTo>
                  <a:lnTo>
                    <a:pt x="25101" y="7180"/>
                  </a:lnTo>
                  <a:cubicBezTo>
                    <a:pt x="9861" y="6227"/>
                    <a:pt x="1288" y="24325"/>
                    <a:pt x="11766" y="34802"/>
                  </a:cubicBezTo>
                  <a:cubicBezTo>
                    <a:pt x="12718" y="36707"/>
                    <a:pt x="14623" y="38612"/>
                    <a:pt x="16528" y="38612"/>
                  </a:cubicBezTo>
                  <a:close/>
                </a:path>
              </a:pathLst>
            </a:custGeom>
            <a:solidFill>
              <a:srgbClr val="F7B75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0" name="任意多边形: 形状 159" descr="273759a2-22c4-48a5-aced-bf38baf72f9a"/>
            <p:cNvSpPr/>
            <p:nvPr/>
          </p:nvSpPr>
          <p:spPr>
            <a:xfrm>
              <a:off x="6952387" y="4774025"/>
              <a:ext cx="36497" cy="48663"/>
            </a:xfrm>
            <a:custGeom>
              <a:gdLst>
                <a:gd name="connsiteX0" fmla="*/ 15901 w 28575"/>
                <a:gd name="connsiteY0" fmla="*/ 31909 h 38100"/>
                <a:gd name="connsiteX1" fmla="*/ 15901 w 28575"/>
                <a:gd name="connsiteY1" fmla="*/ 31909 h 38100"/>
                <a:gd name="connsiteX2" fmla="*/ 21616 w 28575"/>
                <a:gd name="connsiteY2" fmla="*/ 25241 h 38100"/>
                <a:gd name="connsiteX3" fmla="*/ 18758 w 28575"/>
                <a:gd name="connsiteY3" fmla="*/ 11906 h 38100"/>
                <a:gd name="connsiteX4" fmla="*/ 13043 w 28575"/>
                <a:gd name="connsiteY4" fmla="*/ 7144 h 38100"/>
                <a:gd name="connsiteX5" fmla="*/ 13043 w 28575"/>
                <a:gd name="connsiteY5" fmla="*/ 7144 h 38100"/>
                <a:gd name="connsiteX6" fmla="*/ 7328 w 28575"/>
                <a:gd name="connsiteY6" fmla="*/ 13811 h 38100"/>
                <a:gd name="connsiteX7" fmla="*/ 10186 w 28575"/>
                <a:gd name="connsiteY7" fmla="*/ 27146 h 38100"/>
                <a:gd name="connsiteX8" fmla="*/ 15901 w 28575"/>
                <a:gd name="connsiteY8" fmla="*/ 31909 h 3810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575" h="38100">
                  <a:moveTo>
                    <a:pt x="15901" y="31909"/>
                  </a:moveTo>
                  <a:lnTo>
                    <a:pt x="15901" y="31909"/>
                  </a:lnTo>
                  <a:cubicBezTo>
                    <a:pt x="19711" y="31909"/>
                    <a:pt x="22568" y="28099"/>
                    <a:pt x="21616" y="25241"/>
                  </a:cubicBezTo>
                  <a:lnTo>
                    <a:pt x="18758" y="11906"/>
                  </a:lnTo>
                  <a:cubicBezTo>
                    <a:pt x="17806" y="9049"/>
                    <a:pt x="15901" y="7144"/>
                    <a:pt x="13043" y="7144"/>
                  </a:cubicBezTo>
                  <a:lnTo>
                    <a:pt x="13043" y="7144"/>
                  </a:lnTo>
                  <a:cubicBezTo>
                    <a:pt x="9233" y="7144"/>
                    <a:pt x="6376" y="10954"/>
                    <a:pt x="7328" y="13811"/>
                  </a:cubicBezTo>
                  <a:lnTo>
                    <a:pt x="10186" y="27146"/>
                  </a:lnTo>
                  <a:cubicBezTo>
                    <a:pt x="10186" y="30004"/>
                    <a:pt x="13043" y="31909"/>
                    <a:pt x="15901" y="31909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1" name="任意多边形: 形状 160" descr="28b9eccd-cd4f-4237-a081-4d716e21e423"/>
            <p:cNvSpPr/>
            <p:nvPr/>
          </p:nvSpPr>
          <p:spPr>
            <a:xfrm>
              <a:off x="6928056" y="4774025"/>
              <a:ext cx="36497" cy="48663"/>
            </a:xfrm>
            <a:custGeom>
              <a:gdLst>
                <a:gd name="connsiteX0" fmla="*/ 15901 w 28575"/>
                <a:gd name="connsiteY0" fmla="*/ 31909 h 38100"/>
                <a:gd name="connsiteX1" fmla="*/ 15901 w 28575"/>
                <a:gd name="connsiteY1" fmla="*/ 31909 h 38100"/>
                <a:gd name="connsiteX2" fmla="*/ 21616 w 28575"/>
                <a:gd name="connsiteY2" fmla="*/ 25241 h 38100"/>
                <a:gd name="connsiteX3" fmla="*/ 18758 w 28575"/>
                <a:gd name="connsiteY3" fmla="*/ 11906 h 38100"/>
                <a:gd name="connsiteX4" fmla="*/ 13043 w 28575"/>
                <a:gd name="connsiteY4" fmla="*/ 7144 h 38100"/>
                <a:gd name="connsiteX5" fmla="*/ 13043 w 28575"/>
                <a:gd name="connsiteY5" fmla="*/ 7144 h 38100"/>
                <a:gd name="connsiteX6" fmla="*/ 7328 w 28575"/>
                <a:gd name="connsiteY6" fmla="*/ 13811 h 38100"/>
                <a:gd name="connsiteX7" fmla="*/ 10186 w 28575"/>
                <a:gd name="connsiteY7" fmla="*/ 27146 h 38100"/>
                <a:gd name="connsiteX8" fmla="*/ 15901 w 28575"/>
                <a:gd name="connsiteY8" fmla="*/ 31909 h 3810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575" h="38100">
                  <a:moveTo>
                    <a:pt x="15901" y="31909"/>
                  </a:moveTo>
                  <a:lnTo>
                    <a:pt x="15901" y="31909"/>
                  </a:lnTo>
                  <a:cubicBezTo>
                    <a:pt x="19711" y="31909"/>
                    <a:pt x="22568" y="28099"/>
                    <a:pt x="21616" y="25241"/>
                  </a:cubicBezTo>
                  <a:lnTo>
                    <a:pt x="18758" y="11906"/>
                  </a:lnTo>
                  <a:cubicBezTo>
                    <a:pt x="17806" y="9049"/>
                    <a:pt x="15901" y="7144"/>
                    <a:pt x="13043" y="7144"/>
                  </a:cubicBezTo>
                  <a:lnTo>
                    <a:pt x="13043" y="7144"/>
                  </a:lnTo>
                  <a:cubicBezTo>
                    <a:pt x="9233" y="7144"/>
                    <a:pt x="6376" y="10954"/>
                    <a:pt x="7328" y="13811"/>
                  </a:cubicBezTo>
                  <a:lnTo>
                    <a:pt x="10186" y="27146"/>
                  </a:lnTo>
                  <a:cubicBezTo>
                    <a:pt x="10186" y="30004"/>
                    <a:pt x="13043" y="31909"/>
                    <a:pt x="15901" y="31909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2" name="任意多边形: 形状 161" descr="bbdfce84-8d0a-487d-b8da-c95c074c60f2"/>
            <p:cNvSpPr/>
            <p:nvPr/>
          </p:nvSpPr>
          <p:spPr>
            <a:xfrm>
              <a:off x="6987618" y="4806588"/>
              <a:ext cx="60828" cy="60828"/>
            </a:xfrm>
            <a:custGeom>
              <a:gdLst>
                <a:gd name="connsiteX0" fmla="*/ 8319 w 47625"/>
                <a:gd name="connsiteY0" fmla="*/ 21654 h 47625"/>
                <a:gd name="connsiteX1" fmla="*/ 21654 w 47625"/>
                <a:gd name="connsiteY1" fmla="*/ 48324 h 47625"/>
                <a:gd name="connsiteX2" fmla="*/ 48324 w 47625"/>
                <a:gd name="connsiteY2" fmla="*/ 34989 h 47625"/>
                <a:gd name="connsiteX3" fmla="*/ 34989 w 47625"/>
                <a:gd name="connsiteY3" fmla="*/ 8319 h 47625"/>
                <a:gd name="connsiteX4" fmla="*/ 8319 w 47625"/>
                <a:gd name="connsiteY4" fmla="*/ 21654 h 47625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8319" y="21654"/>
                  </a:moveTo>
                  <a:cubicBezTo>
                    <a:pt x="4509" y="33084"/>
                    <a:pt x="10224" y="44514"/>
                    <a:pt x="21654" y="48324"/>
                  </a:cubicBezTo>
                  <a:cubicBezTo>
                    <a:pt x="33084" y="52134"/>
                    <a:pt x="44514" y="46419"/>
                    <a:pt x="48324" y="34989"/>
                  </a:cubicBezTo>
                  <a:cubicBezTo>
                    <a:pt x="52134" y="23559"/>
                    <a:pt x="46419" y="12129"/>
                    <a:pt x="34989" y="8319"/>
                  </a:cubicBezTo>
                  <a:cubicBezTo>
                    <a:pt x="23559" y="4509"/>
                    <a:pt x="12129" y="10224"/>
                    <a:pt x="8319" y="21654"/>
                  </a:cubicBezTo>
                  <a:close/>
                </a:path>
              </a:pathLst>
            </a:custGeom>
            <a:solidFill>
              <a:srgbClr val="2747B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3" name="任意多边形: 形状 162" descr="f9a4d3b6-fe18-4708-bea5-5413ebd11440"/>
            <p:cNvSpPr/>
            <p:nvPr/>
          </p:nvSpPr>
          <p:spPr>
            <a:xfrm>
              <a:off x="7406401" y="4164527"/>
              <a:ext cx="60828" cy="36497"/>
            </a:xfrm>
            <a:custGeom>
              <a:gdLst>
                <a:gd name="connsiteX0" fmla="*/ 45244 w 47625"/>
                <a:gd name="connsiteY0" fmla="*/ 7144 h 28575"/>
                <a:gd name="connsiteX1" fmla="*/ 26194 w 47625"/>
                <a:gd name="connsiteY1" fmla="*/ 23336 h 28575"/>
                <a:gd name="connsiteX2" fmla="*/ 7144 w 47625"/>
                <a:gd name="connsiteY2" fmla="*/ 7144 h 28575"/>
                <a:gd name="connsiteX3" fmla="*/ 45244 w 47625"/>
                <a:gd name="connsiteY3" fmla="*/ 7144 h 28575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625" h="28575">
                  <a:moveTo>
                    <a:pt x="45244" y="7144"/>
                  </a:moveTo>
                  <a:cubicBezTo>
                    <a:pt x="43339" y="16669"/>
                    <a:pt x="35719" y="23336"/>
                    <a:pt x="26194" y="23336"/>
                  </a:cubicBezTo>
                  <a:cubicBezTo>
                    <a:pt x="16669" y="23336"/>
                    <a:pt x="8096" y="16669"/>
                    <a:pt x="7144" y="7144"/>
                  </a:cubicBezTo>
                  <a:lnTo>
                    <a:pt x="45244" y="7144"/>
                  </a:lnTo>
                  <a:close/>
                </a:path>
              </a:pathLst>
            </a:custGeom>
            <a:solidFill>
              <a:srgbClr val="FFFE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4" name="任意多边形: 形状 163" descr="af4d5072-2211-4987-9cdd-59af106b975e"/>
            <p:cNvSpPr/>
            <p:nvPr/>
          </p:nvSpPr>
          <p:spPr>
            <a:xfrm>
              <a:off x="7085954" y="4395958"/>
              <a:ext cx="97325" cy="109491"/>
            </a:xfrm>
            <a:custGeom>
              <a:gdLst>
                <a:gd name="connsiteX0" fmla="*/ 50391 w 76200"/>
                <a:gd name="connsiteY0" fmla="*/ 81216 h 85725"/>
                <a:gd name="connsiteX1" fmla="*/ 73251 w 76200"/>
                <a:gd name="connsiteY1" fmla="*/ 68834 h 85725"/>
                <a:gd name="connsiteX2" fmla="*/ 64678 w 76200"/>
                <a:gd name="connsiteY2" fmla="*/ 12636 h 85725"/>
                <a:gd name="connsiteX3" fmla="*/ 38961 w 76200"/>
                <a:gd name="connsiteY3" fmla="*/ 7874 h 85725"/>
                <a:gd name="connsiteX4" fmla="*/ 7528 w 76200"/>
                <a:gd name="connsiteY4" fmla="*/ 50736 h 85725"/>
                <a:gd name="connsiteX5" fmla="*/ 50391 w 76200"/>
                <a:gd name="connsiteY5" fmla="*/ 81216 h 85725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200" h="85725">
                  <a:moveTo>
                    <a:pt x="50391" y="81216"/>
                  </a:moveTo>
                  <a:cubicBezTo>
                    <a:pt x="59916" y="79311"/>
                    <a:pt x="67536" y="75501"/>
                    <a:pt x="73251" y="68834"/>
                  </a:cubicBezTo>
                  <a:lnTo>
                    <a:pt x="64678" y="12636"/>
                  </a:lnTo>
                  <a:cubicBezTo>
                    <a:pt x="57058" y="7874"/>
                    <a:pt x="48486" y="5969"/>
                    <a:pt x="38961" y="7874"/>
                  </a:cubicBezTo>
                  <a:cubicBezTo>
                    <a:pt x="18006" y="10731"/>
                    <a:pt x="4671" y="30734"/>
                    <a:pt x="7528" y="50736"/>
                  </a:cubicBezTo>
                  <a:cubicBezTo>
                    <a:pt x="10386" y="70739"/>
                    <a:pt x="30388" y="84074"/>
                    <a:pt x="50391" y="81216"/>
                  </a:cubicBezTo>
                  <a:close/>
                </a:path>
              </a:pathLst>
            </a:custGeom>
            <a:solidFill>
              <a:srgbClr val="F99AB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5" name="任意多边形: 形状 164" descr="0fd3422e-bfb0-4cf6-9c88-414180e48eff"/>
            <p:cNvSpPr/>
            <p:nvPr/>
          </p:nvSpPr>
          <p:spPr>
            <a:xfrm>
              <a:off x="7421000" y="4255769"/>
              <a:ext cx="206816" cy="291975"/>
            </a:xfrm>
            <a:custGeom>
              <a:gdLst>
                <a:gd name="connsiteX0" fmla="*/ 145256 w 161925"/>
                <a:gd name="connsiteY0" fmla="*/ 194786 h 228600"/>
                <a:gd name="connsiteX1" fmla="*/ 157639 w 161925"/>
                <a:gd name="connsiteY1" fmla="*/ 184309 h 228600"/>
                <a:gd name="connsiteX2" fmla="*/ 159544 w 161925"/>
                <a:gd name="connsiteY2" fmla="*/ 167164 h 228600"/>
                <a:gd name="connsiteX3" fmla="*/ 110014 w 161925"/>
                <a:gd name="connsiteY3" fmla="*/ 7144 h 228600"/>
                <a:gd name="connsiteX4" fmla="*/ 68104 w 161925"/>
                <a:gd name="connsiteY4" fmla="*/ 20479 h 228600"/>
                <a:gd name="connsiteX5" fmla="*/ 110966 w 161925"/>
                <a:gd name="connsiteY5" fmla="*/ 158591 h 228600"/>
                <a:gd name="connsiteX6" fmla="*/ 7144 w 161925"/>
                <a:gd name="connsiteY6" fmla="*/ 187166 h 228600"/>
                <a:gd name="connsiteX7" fmla="*/ 18574 w 161925"/>
                <a:gd name="connsiteY7" fmla="*/ 229076 h 228600"/>
                <a:gd name="connsiteX8" fmla="*/ 144304 w 161925"/>
                <a:gd name="connsiteY8" fmla="*/ 194786 h 228600"/>
                <a:gd name="connsiteX9" fmla="*/ 145256 w 161925"/>
                <a:gd name="connsiteY9" fmla="*/ 194786 h 22860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1925" h="228600">
                  <a:moveTo>
                    <a:pt x="145256" y="194786"/>
                  </a:moveTo>
                  <a:cubicBezTo>
                    <a:pt x="150019" y="192881"/>
                    <a:pt x="154781" y="189071"/>
                    <a:pt x="157639" y="184309"/>
                  </a:cubicBezTo>
                  <a:cubicBezTo>
                    <a:pt x="160496" y="179546"/>
                    <a:pt x="161449" y="172879"/>
                    <a:pt x="159544" y="167164"/>
                  </a:cubicBezTo>
                  <a:lnTo>
                    <a:pt x="110014" y="7144"/>
                  </a:lnTo>
                  <a:lnTo>
                    <a:pt x="68104" y="20479"/>
                  </a:lnTo>
                  <a:lnTo>
                    <a:pt x="110966" y="158591"/>
                  </a:lnTo>
                  <a:lnTo>
                    <a:pt x="7144" y="187166"/>
                  </a:lnTo>
                  <a:lnTo>
                    <a:pt x="18574" y="229076"/>
                  </a:lnTo>
                  <a:lnTo>
                    <a:pt x="144304" y="194786"/>
                  </a:lnTo>
                  <a:cubicBezTo>
                    <a:pt x="144304" y="194786"/>
                    <a:pt x="145256" y="194786"/>
                    <a:pt x="145256" y="194786"/>
                  </a:cubicBezTo>
                  <a:close/>
                </a:path>
              </a:pathLst>
            </a:custGeom>
            <a:solidFill>
              <a:srgbClr val="8EDE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6" name="任意多边形: 形状 165" descr="9f29b175-9502-48c8-9f85-f6b84e64cbde"/>
            <p:cNvSpPr/>
            <p:nvPr/>
          </p:nvSpPr>
          <p:spPr>
            <a:xfrm>
              <a:off x="7557255" y="4279989"/>
              <a:ext cx="72994" cy="182485"/>
            </a:xfrm>
            <a:custGeom>
              <a:gdLst>
                <a:gd name="connsiteX0" fmla="*/ 8819 w 57150"/>
                <a:gd name="connsiteY0" fmla="*/ 10635 h 142875"/>
                <a:gd name="connsiteX1" fmla="*/ 15234 w 57150"/>
                <a:gd name="connsiteY1" fmla="*/ 8819 h 142875"/>
                <a:gd name="connsiteX2" fmla="*/ 52064 w 57150"/>
                <a:gd name="connsiteY2" fmla="*/ 138961 h 142875"/>
                <a:gd name="connsiteX3" fmla="*/ 45649 w 57150"/>
                <a:gd name="connsiteY3" fmla="*/ 140777 h 142875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142875">
                  <a:moveTo>
                    <a:pt x="8819" y="10635"/>
                  </a:moveTo>
                  <a:lnTo>
                    <a:pt x="15234" y="8819"/>
                  </a:lnTo>
                  <a:lnTo>
                    <a:pt x="52064" y="138961"/>
                  </a:lnTo>
                  <a:lnTo>
                    <a:pt x="45649" y="140777"/>
                  </a:lnTo>
                  <a:close/>
                </a:path>
              </a:pathLst>
            </a:custGeom>
            <a:solidFill>
              <a:srgbClr val="61C8E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7" name="任意多边形: 形状 166" descr="b037b0ab-99db-46b8-9d6c-6269de006da2"/>
            <p:cNvSpPr/>
            <p:nvPr/>
          </p:nvSpPr>
          <p:spPr>
            <a:xfrm>
              <a:off x="7502511" y="4301998"/>
              <a:ext cx="48663" cy="109491"/>
            </a:xfrm>
            <a:custGeom>
              <a:gdLst>
                <a:gd name="connsiteX0" fmla="*/ 36671 w 38100"/>
                <a:gd name="connsiteY0" fmla="*/ 84296 h 85725"/>
                <a:gd name="connsiteX1" fmla="*/ 14764 w 38100"/>
                <a:gd name="connsiteY1" fmla="*/ 7144 h 85725"/>
                <a:gd name="connsiteX2" fmla="*/ 7144 w 38100"/>
                <a:gd name="connsiteY2" fmla="*/ 8096 h 85725"/>
                <a:gd name="connsiteX3" fmla="*/ 29051 w 38100"/>
                <a:gd name="connsiteY3" fmla="*/ 85249 h 85725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" h="85725">
                  <a:moveTo>
                    <a:pt x="36671" y="84296"/>
                  </a:moveTo>
                  <a:lnTo>
                    <a:pt x="14764" y="7144"/>
                  </a:lnTo>
                  <a:lnTo>
                    <a:pt x="7144" y="8096"/>
                  </a:lnTo>
                  <a:lnTo>
                    <a:pt x="29051" y="85249"/>
                  </a:lnTo>
                  <a:close/>
                </a:path>
              </a:pathLst>
            </a:custGeom>
            <a:solidFill>
              <a:srgbClr val="61C8E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8" name="任意多边形: 形状 167" descr="bf0542bd-6576-4151-99ee-fe864ae8990a"/>
            <p:cNvSpPr/>
            <p:nvPr/>
          </p:nvSpPr>
          <p:spPr>
            <a:xfrm>
              <a:off x="7353786" y="4465770"/>
              <a:ext cx="109491" cy="97325"/>
            </a:xfrm>
            <a:custGeom>
              <a:gdLst>
                <a:gd name="connsiteX0" fmla="*/ 7382 w 85725"/>
                <a:gd name="connsiteY0" fmla="*/ 38940 h 76200"/>
                <a:gd name="connsiteX1" fmla="*/ 13097 w 85725"/>
                <a:gd name="connsiteY1" fmla="*/ 64658 h 76200"/>
                <a:gd name="connsiteX2" fmla="*/ 70247 w 85725"/>
                <a:gd name="connsiteY2" fmla="*/ 72278 h 76200"/>
                <a:gd name="connsiteX3" fmla="*/ 82629 w 85725"/>
                <a:gd name="connsiteY3" fmla="*/ 49418 h 76200"/>
                <a:gd name="connsiteX4" fmla="*/ 50244 w 85725"/>
                <a:gd name="connsiteY4" fmla="*/ 7508 h 76200"/>
                <a:gd name="connsiteX5" fmla="*/ 7382 w 85725"/>
                <a:gd name="connsiteY5" fmla="*/ 38940 h 7620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5725" h="76200">
                  <a:moveTo>
                    <a:pt x="7382" y="38940"/>
                  </a:moveTo>
                  <a:cubicBezTo>
                    <a:pt x="6429" y="48465"/>
                    <a:pt x="8334" y="57038"/>
                    <a:pt x="13097" y="64658"/>
                  </a:cubicBezTo>
                  <a:lnTo>
                    <a:pt x="70247" y="72278"/>
                  </a:lnTo>
                  <a:cubicBezTo>
                    <a:pt x="76914" y="66563"/>
                    <a:pt x="80724" y="58943"/>
                    <a:pt x="82629" y="49418"/>
                  </a:cubicBezTo>
                  <a:cubicBezTo>
                    <a:pt x="85487" y="28463"/>
                    <a:pt x="71199" y="10365"/>
                    <a:pt x="50244" y="7508"/>
                  </a:cubicBezTo>
                  <a:cubicBezTo>
                    <a:pt x="29289" y="4650"/>
                    <a:pt x="10239" y="18938"/>
                    <a:pt x="7382" y="38940"/>
                  </a:cubicBezTo>
                  <a:close/>
                </a:path>
              </a:pathLst>
            </a:custGeom>
            <a:solidFill>
              <a:srgbClr val="F99AB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9" name="任意多边形: 形状 168" descr="5cf49db0-8b25-4472-97ae-e35d575ac744"/>
            <p:cNvSpPr/>
            <p:nvPr/>
          </p:nvSpPr>
          <p:spPr>
            <a:xfrm>
              <a:off x="7020751" y="4530712"/>
              <a:ext cx="474460" cy="36497"/>
            </a:xfrm>
            <a:custGeom>
              <a:gdLst>
                <a:gd name="connsiteX0" fmla="*/ 369094 w 371475"/>
                <a:gd name="connsiteY0" fmla="*/ 16669 h 28575"/>
                <a:gd name="connsiteX1" fmla="*/ 359569 w 371475"/>
                <a:gd name="connsiteY1" fmla="*/ 7144 h 28575"/>
                <a:gd name="connsiteX2" fmla="*/ 20479 w 371475"/>
                <a:gd name="connsiteY2" fmla="*/ 7144 h 28575"/>
                <a:gd name="connsiteX3" fmla="*/ 7144 w 371475"/>
                <a:gd name="connsiteY3" fmla="*/ 16669 h 28575"/>
                <a:gd name="connsiteX4" fmla="*/ 20479 w 371475"/>
                <a:gd name="connsiteY4" fmla="*/ 26194 h 28575"/>
                <a:gd name="connsiteX5" fmla="*/ 359569 w 371475"/>
                <a:gd name="connsiteY5" fmla="*/ 26194 h 28575"/>
                <a:gd name="connsiteX6" fmla="*/ 369094 w 371475"/>
                <a:gd name="connsiteY6" fmla="*/ 16669 h 28575"/>
                <a:gd name="connsiteX7" fmla="*/ 369094 w 371475"/>
                <a:gd name="connsiteY7" fmla="*/ 16669 h 28575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71475" h="28575">
                  <a:moveTo>
                    <a:pt x="369094" y="16669"/>
                  </a:moveTo>
                  <a:cubicBezTo>
                    <a:pt x="369094" y="11906"/>
                    <a:pt x="365284" y="7144"/>
                    <a:pt x="359569" y="7144"/>
                  </a:cubicBezTo>
                  <a:lnTo>
                    <a:pt x="20479" y="7144"/>
                  </a:lnTo>
                  <a:cubicBezTo>
                    <a:pt x="13811" y="7144"/>
                    <a:pt x="7144" y="10954"/>
                    <a:pt x="7144" y="16669"/>
                  </a:cubicBezTo>
                  <a:cubicBezTo>
                    <a:pt x="7144" y="21431"/>
                    <a:pt x="12859" y="26194"/>
                    <a:pt x="20479" y="26194"/>
                  </a:cubicBezTo>
                  <a:lnTo>
                    <a:pt x="359569" y="26194"/>
                  </a:lnTo>
                  <a:cubicBezTo>
                    <a:pt x="365284" y="26194"/>
                    <a:pt x="369094" y="22384"/>
                    <a:pt x="369094" y="16669"/>
                  </a:cubicBezTo>
                  <a:lnTo>
                    <a:pt x="369094" y="16669"/>
                  </a:lnTo>
                  <a:close/>
                </a:path>
              </a:pathLst>
            </a:custGeom>
            <a:solidFill>
              <a:srgbClr val="121F5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0" name="任意多边形: 形状 169" descr="242ed547-b596-4e84-8523-f037c5d4cb06"/>
            <p:cNvSpPr/>
            <p:nvPr/>
          </p:nvSpPr>
          <p:spPr>
            <a:xfrm>
              <a:off x="7309076" y="4530712"/>
              <a:ext cx="206816" cy="36497"/>
            </a:xfrm>
            <a:custGeom>
              <a:gdLst>
                <a:gd name="connsiteX0" fmla="*/ 156686 w 161925"/>
                <a:gd name="connsiteY0" fmla="*/ 16669 h 28575"/>
                <a:gd name="connsiteX1" fmla="*/ 146209 w 161925"/>
                <a:gd name="connsiteY1" fmla="*/ 26194 h 28575"/>
                <a:gd name="connsiteX2" fmla="*/ 17621 w 161925"/>
                <a:gd name="connsiteY2" fmla="*/ 26194 h 28575"/>
                <a:gd name="connsiteX3" fmla="*/ 7144 w 161925"/>
                <a:gd name="connsiteY3" fmla="*/ 16669 h 28575"/>
                <a:gd name="connsiteX4" fmla="*/ 17621 w 161925"/>
                <a:gd name="connsiteY4" fmla="*/ 7144 h 28575"/>
                <a:gd name="connsiteX5" fmla="*/ 146209 w 161925"/>
                <a:gd name="connsiteY5" fmla="*/ 7144 h 28575"/>
                <a:gd name="connsiteX6" fmla="*/ 156686 w 161925"/>
                <a:gd name="connsiteY6" fmla="*/ 16669 h 28575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1925" h="28575">
                  <a:moveTo>
                    <a:pt x="156686" y="16669"/>
                  </a:moveTo>
                  <a:cubicBezTo>
                    <a:pt x="156686" y="21431"/>
                    <a:pt x="151924" y="26194"/>
                    <a:pt x="146209" y="26194"/>
                  </a:cubicBezTo>
                  <a:lnTo>
                    <a:pt x="17621" y="26194"/>
                  </a:lnTo>
                  <a:cubicBezTo>
                    <a:pt x="11906" y="26194"/>
                    <a:pt x="7144" y="22384"/>
                    <a:pt x="7144" y="16669"/>
                  </a:cubicBezTo>
                  <a:cubicBezTo>
                    <a:pt x="7144" y="11906"/>
                    <a:pt x="11906" y="7144"/>
                    <a:pt x="17621" y="7144"/>
                  </a:cubicBezTo>
                  <a:lnTo>
                    <a:pt x="146209" y="7144"/>
                  </a:lnTo>
                  <a:cubicBezTo>
                    <a:pt x="152876" y="7144"/>
                    <a:pt x="156686" y="11906"/>
                    <a:pt x="156686" y="16669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1" name="任意多边形: 形状 170" descr="6c642de1-2b9d-42d5-8e3d-da7b1f9f7427"/>
            <p:cNvSpPr/>
            <p:nvPr/>
          </p:nvSpPr>
          <p:spPr>
            <a:xfrm>
              <a:off x="7021967" y="4289716"/>
              <a:ext cx="340638" cy="267644"/>
            </a:xfrm>
            <a:custGeom>
              <a:gdLst>
                <a:gd name="connsiteX0" fmla="*/ 7144 w 266700"/>
                <a:gd name="connsiteY0" fmla="*/ 20570 h 209550"/>
                <a:gd name="connsiteX1" fmla="*/ 7144 w 266700"/>
                <a:gd name="connsiteY1" fmla="*/ 192020 h 209550"/>
                <a:gd name="connsiteX2" fmla="*/ 20479 w 266700"/>
                <a:gd name="connsiteY2" fmla="*/ 206307 h 209550"/>
                <a:gd name="connsiteX3" fmla="*/ 246221 w 266700"/>
                <a:gd name="connsiteY3" fmla="*/ 206307 h 209550"/>
                <a:gd name="connsiteX4" fmla="*/ 259556 w 266700"/>
                <a:gd name="connsiteY4" fmla="*/ 192020 h 209550"/>
                <a:gd name="connsiteX5" fmla="*/ 259556 w 266700"/>
                <a:gd name="connsiteY5" fmla="*/ 20570 h 209550"/>
                <a:gd name="connsiteX6" fmla="*/ 246221 w 266700"/>
                <a:gd name="connsiteY6" fmla="*/ 7235 h 209550"/>
                <a:gd name="connsiteX7" fmla="*/ 21431 w 266700"/>
                <a:gd name="connsiteY7" fmla="*/ 7235 h 209550"/>
                <a:gd name="connsiteX8" fmla="*/ 7144 w 266700"/>
                <a:gd name="connsiteY8" fmla="*/ 20570 h 20955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6700" h="209550">
                  <a:moveTo>
                    <a:pt x="7144" y="20570"/>
                  </a:moveTo>
                  <a:lnTo>
                    <a:pt x="7144" y="192020"/>
                  </a:lnTo>
                  <a:cubicBezTo>
                    <a:pt x="7144" y="199640"/>
                    <a:pt x="12859" y="206307"/>
                    <a:pt x="20479" y="206307"/>
                  </a:cubicBezTo>
                  <a:lnTo>
                    <a:pt x="246221" y="206307"/>
                  </a:lnTo>
                  <a:cubicBezTo>
                    <a:pt x="253841" y="206307"/>
                    <a:pt x="259556" y="200592"/>
                    <a:pt x="259556" y="192020"/>
                  </a:cubicBezTo>
                  <a:lnTo>
                    <a:pt x="259556" y="20570"/>
                  </a:lnTo>
                  <a:cubicBezTo>
                    <a:pt x="259556" y="12950"/>
                    <a:pt x="252889" y="7235"/>
                    <a:pt x="246221" y="7235"/>
                  </a:cubicBezTo>
                  <a:lnTo>
                    <a:pt x="21431" y="7235"/>
                  </a:lnTo>
                  <a:cubicBezTo>
                    <a:pt x="13811" y="6282"/>
                    <a:pt x="7144" y="12950"/>
                    <a:pt x="7144" y="20570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2" name="任意多边形: 形状 171" descr="a4e56cb3-bd9a-4e43-82c1-483533ca9e1b"/>
            <p:cNvSpPr/>
            <p:nvPr/>
          </p:nvSpPr>
          <p:spPr>
            <a:xfrm>
              <a:off x="7008585" y="4289716"/>
              <a:ext cx="340638" cy="267644"/>
            </a:xfrm>
            <a:custGeom>
              <a:gdLst>
                <a:gd name="connsiteX0" fmla="*/ 7144 w 266700"/>
                <a:gd name="connsiteY0" fmla="*/ 20570 h 209550"/>
                <a:gd name="connsiteX1" fmla="*/ 7144 w 266700"/>
                <a:gd name="connsiteY1" fmla="*/ 192020 h 209550"/>
                <a:gd name="connsiteX2" fmla="*/ 20479 w 266700"/>
                <a:gd name="connsiteY2" fmla="*/ 206307 h 209550"/>
                <a:gd name="connsiteX3" fmla="*/ 246221 w 266700"/>
                <a:gd name="connsiteY3" fmla="*/ 206307 h 209550"/>
                <a:gd name="connsiteX4" fmla="*/ 259556 w 266700"/>
                <a:gd name="connsiteY4" fmla="*/ 192020 h 209550"/>
                <a:gd name="connsiteX5" fmla="*/ 259556 w 266700"/>
                <a:gd name="connsiteY5" fmla="*/ 20570 h 209550"/>
                <a:gd name="connsiteX6" fmla="*/ 246221 w 266700"/>
                <a:gd name="connsiteY6" fmla="*/ 7235 h 209550"/>
                <a:gd name="connsiteX7" fmla="*/ 20479 w 266700"/>
                <a:gd name="connsiteY7" fmla="*/ 7235 h 209550"/>
                <a:gd name="connsiteX8" fmla="*/ 7144 w 266700"/>
                <a:gd name="connsiteY8" fmla="*/ 20570 h 20955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6700" h="209550">
                  <a:moveTo>
                    <a:pt x="7144" y="20570"/>
                  </a:moveTo>
                  <a:lnTo>
                    <a:pt x="7144" y="192020"/>
                  </a:lnTo>
                  <a:cubicBezTo>
                    <a:pt x="7144" y="199640"/>
                    <a:pt x="12859" y="206307"/>
                    <a:pt x="20479" y="206307"/>
                  </a:cubicBezTo>
                  <a:lnTo>
                    <a:pt x="246221" y="206307"/>
                  </a:lnTo>
                  <a:cubicBezTo>
                    <a:pt x="253841" y="206307"/>
                    <a:pt x="259556" y="200592"/>
                    <a:pt x="259556" y="192020"/>
                  </a:cubicBezTo>
                  <a:lnTo>
                    <a:pt x="259556" y="20570"/>
                  </a:lnTo>
                  <a:cubicBezTo>
                    <a:pt x="259556" y="12950"/>
                    <a:pt x="253841" y="7235"/>
                    <a:pt x="246221" y="7235"/>
                  </a:cubicBezTo>
                  <a:lnTo>
                    <a:pt x="20479" y="7235"/>
                  </a:lnTo>
                  <a:cubicBezTo>
                    <a:pt x="12859" y="6282"/>
                    <a:pt x="7144" y="12950"/>
                    <a:pt x="7144" y="20570"/>
                  </a:cubicBezTo>
                  <a:close/>
                </a:path>
              </a:pathLst>
            </a:custGeom>
            <a:solidFill>
              <a:srgbClr val="2143A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3" name="任意多边形: 形状 172" descr="54d7c764-2daf-43ee-867f-7dd88f98a316"/>
            <p:cNvSpPr/>
            <p:nvPr/>
          </p:nvSpPr>
          <p:spPr>
            <a:xfrm>
              <a:off x="7122942" y="4398107"/>
              <a:ext cx="109491" cy="48663"/>
            </a:xfrm>
            <a:custGeom>
              <a:gdLst>
                <a:gd name="connsiteX0" fmla="*/ 81439 w 85725"/>
                <a:gd name="connsiteY0" fmla="*/ 21431 h 38100"/>
                <a:gd name="connsiteX1" fmla="*/ 81439 w 85725"/>
                <a:gd name="connsiteY1" fmla="*/ 21431 h 38100"/>
                <a:gd name="connsiteX2" fmla="*/ 67151 w 85725"/>
                <a:gd name="connsiteY2" fmla="*/ 7144 h 38100"/>
                <a:gd name="connsiteX3" fmla="*/ 21431 w 85725"/>
                <a:gd name="connsiteY3" fmla="*/ 7144 h 38100"/>
                <a:gd name="connsiteX4" fmla="*/ 7144 w 85725"/>
                <a:gd name="connsiteY4" fmla="*/ 21431 h 38100"/>
                <a:gd name="connsiteX5" fmla="*/ 7144 w 85725"/>
                <a:gd name="connsiteY5" fmla="*/ 21431 h 38100"/>
                <a:gd name="connsiteX6" fmla="*/ 21431 w 85725"/>
                <a:gd name="connsiteY6" fmla="*/ 35719 h 38100"/>
                <a:gd name="connsiteX7" fmla="*/ 67151 w 85725"/>
                <a:gd name="connsiteY7" fmla="*/ 35719 h 38100"/>
                <a:gd name="connsiteX8" fmla="*/ 81439 w 85725"/>
                <a:gd name="connsiteY8" fmla="*/ 21431 h 3810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5725" h="38100">
                  <a:moveTo>
                    <a:pt x="81439" y="21431"/>
                  </a:moveTo>
                  <a:lnTo>
                    <a:pt x="81439" y="21431"/>
                  </a:lnTo>
                  <a:cubicBezTo>
                    <a:pt x="81439" y="13811"/>
                    <a:pt x="74771" y="7144"/>
                    <a:pt x="67151" y="7144"/>
                  </a:cubicBezTo>
                  <a:lnTo>
                    <a:pt x="21431" y="7144"/>
                  </a:lnTo>
                  <a:cubicBezTo>
                    <a:pt x="13811" y="7144"/>
                    <a:pt x="7144" y="13811"/>
                    <a:pt x="7144" y="21431"/>
                  </a:cubicBezTo>
                  <a:lnTo>
                    <a:pt x="7144" y="21431"/>
                  </a:lnTo>
                  <a:cubicBezTo>
                    <a:pt x="7144" y="29051"/>
                    <a:pt x="13811" y="35719"/>
                    <a:pt x="21431" y="35719"/>
                  </a:cubicBezTo>
                  <a:lnTo>
                    <a:pt x="67151" y="35719"/>
                  </a:lnTo>
                  <a:cubicBezTo>
                    <a:pt x="74771" y="35719"/>
                    <a:pt x="81439" y="29051"/>
                    <a:pt x="81439" y="21431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4" name="任意多边形: 形状 173" descr="18378cab-0721-4953-8f72-fd8cc541a29e"/>
            <p:cNvSpPr/>
            <p:nvPr/>
          </p:nvSpPr>
          <p:spPr>
            <a:xfrm>
              <a:off x="9935966" y="5198607"/>
              <a:ext cx="291975" cy="304141"/>
            </a:xfrm>
            <a:custGeom>
              <a:gdLst>
                <a:gd name="connsiteX0" fmla="*/ 18318 w 228600"/>
                <a:gd name="connsiteY0" fmla="*/ 205264 h 238125"/>
                <a:gd name="connsiteX1" fmla="*/ 14508 w 228600"/>
                <a:gd name="connsiteY1" fmla="*/ 156686 h 238125"/>
                <a:gd name="connsiteX2" fmla="*/ 17365 w 228600"/>
                <a:gd name="connsiteY2" fmla="*/ 68104 h 238125"/>
                <a:gd name="connsiteX3" fmla="*/ 64990 w 228600"/>
                <a:gd name="connsiteY3" fmla="*/ 14764 h 238125"/>
                <a:gd name="connsiteX4" fmla="*/ 110710 w 228600"/>
                <a:gd name="connsiteY4" fmla="*/ 7144 h 238125"/>
                <a:gd name="connsiteX5" fmla="*/ 175480 w 228600"/>
                <a:gd name="connsiteY5" fmla="*/ 23336 h 238125"/>
                <a:gd name="connsiteX6" fmla="*/ 205008 w 228600"/>
                <a:gd name="connsiteY6" fmla="*/ 67151 h 238125"/>
                <a:gd name="connsiteX7" fmla="*/ 204055 w 228600"/>
                <a:gd name="connsiteY7" fmla="*/ 115729 h 238125"/>
                <a:gd name="connsiteX8" fmla="*/ 205008 w 228600"/>
                <a:gd name="connsiteY8" fmla="*/ 205264 h 238125"/>
                <a:gd name="connsiteX9" fmla="*/ 161193 w 228600"/>
                <a:gd name="connsiteY9" fmla="*/ 219551 h 238125"/>
                <a:gd name="connsiteX10" fmla="*/ 18318 w 228600"/>
                <a:gd name="connsiteY10" fmla="*/ 205264 h 238125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8600" h="238125">
                  <a:moveTo>
                    <a:pt x="18318" y="205264"/>
                  </a:moveTo>
                  <a:cubicBezTo>
                    <a:pt x="10698" y="194786"/>
                    <a:pt x="21175" y="177641"/>
                    <a:pt x="14508" y="156686"/>
                  </a:cubicBezTo>
                  <a:cubicBezTo>
                    <a:pt x="-3590" y="94774"/>
                    <a:pt x="17365" y="68104"/>
                    <a:pt x="17365" y="68104"/>
                  </a:cubicBezTo>
                  <a:cubicBezTo>
                    <a:pt x="17365" y="45244"/>
                    <a:pt x="36415" y="25241"/>
                    <a:pt x="64990" y="14764"/>
                  </a:cubicBezTo>
                  <a:cubicBezTo>
                    <a:pt x="78325" y="10001"/>
                    <a:pt x="93565" y="7144"/>
                    <a:pt x="110710" y="7144"/>
                  </a:cubicBezTo>
                  <a:cubicBezTo>
                    <a:pt x="135475" y="7144"/>
                    <a:pt x="158335" y="12859"/>
                    <a:pt x="175480" y="23336"/>
                  </a:cubicBezTo>
                  <a:cubicBezTo>
                    <a:pt x="193578" y="33814"/>
                    <a:pt x="206913" y="50006"/>
                    <a:pt x="205008" y="67151"/>
                  </a:cubicBezTo>
                  <a:cubicBezTo>
                    <a:pt x="204055" y="79534"/>
                    <a:pt x="190720" y="95726"/>
                    <a:pt x="204055" y="115729"/>
                  </a:cubicBezTo>
                  <a:cubicBezTo>
                    <a:pt x="237393" y="166211"/>
                    <a:pt x="223105" y="195739"/>
                    <a:pt x="205008" y="205264"/>
                  </a:cubicBezTo>
                  <a:cubicBezTo>
                    <a:pt x="188815" y="213836"/>
                    <a:pt x="170718" y="214789"/>
                    <a:pt x="161193" y="219551"/>
                  </a:cubicBezTo>
                  <a:cubicBezTo>
                    <a:pt x="113568" y="247174"/>
                    <a:pt x="44035" y="241459"/>
                    <a:pt x="18318" y="205264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5" name="任意多边形: 形状 174" descr="9490c342-7a67-4c77-af15-880acb99fc83"/>
            <p:cNvSpPr/>
            <p:nvPr/>
          </p:nvSpPr>
          <p:spPr>
            <a:xfrm>
              <a:off x="9694290" y="5520880"/>
              <a:ext cx="328472" cy="231147"/>
            </a:xfrm>
            <a:custGeom>
              <a:gdLst>
                <a:gd name="connsiteX0" fmla="*/ 55136 w 257175"/>
                <a:gd name="connsiteY0" fmla="*/ 179637 h 180975"/>
                <a:gd name="connsiteX1" fmla="*/ 19893 w 257175"/>
                <a:gd name="connsiteY1" fmla="*/ 173922 h 180975"/>
                <a:gd name="connsiteX2" fmla="*/ 7511 w 257175"/>
                <a:gd name="connsiteY2" fmla="*/ 153919 h 180975"/>
                <a:gd name="connsiteX3" fmla="*/ 27513 w 257175"/>
                <a:gd name="connsiteY3" fmla="*/ 141537 h 180975"/>
                <a:gd name="connsiteX4" fmla="*/ 162768 w 257175"/>
                <a:gd name="connsiteY4" fmla="*/ 125344 h 180975"/>
                <a:gd name="connsiteX5" fmla="*/ 224681 w 257175"/>
                <a:gd name="connsiteY5" fmla="*/ 21522 h 180975"/>
                <a:gd name="connsiteX6" fmla="*/ 242778 w 257175"/>
                <a:gd name="connsiteY6" fmla="*/ 7235 h 180975"/>
                <a:gd name="connsiteX7" fmla="*/ 257066 w 257175"/>
                <a:gd name="connsiteY7" fmla="*/ 25332 h 180975"/>
                <a:gd name="connsiteX8" fmla="*/ 181818 w 257175"/>
                <a:gd name="connsiteY8" fmla="*/ 152014 h 180975"/>
                <a:gd name="connsiteX9" fmla="*/ 55136 w 257175"/>
                <a:gd name="connsiteY9" fmla="*/ 179637 h 180975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57175" h="180975">
                  <a:moveTo>
                    <a:pt x="55136" y="179637"/>
                  </a:moveTo>
                  <a:cubicBezTo>
                    <a:pt x="43706" y="178685"/>
                    <a:pt x="32276" y="176779"/>
                    <a:pt x="19893" y="173922"/>
                  </a:cubicBezTo>
                  <a:cubicBezTo>
                    <a:pt x="11321" y="172017"/>
                    <a:pt x="5606" y="163444"/>
                    <a:pt x="7511" y="153919"/>
                  </a:cubicBezTo>
                  <a:cubicBezTo>
                    <a:pt x="9416" y="145347"/>
                    <a:pt x="17988" y="139632"/>
                    <a:pt x="27513" y="141537"/>
                  </a:cubicBezTo>
                  <a:cubicBezTo>
                    <a:pt x="82758" y="154872"/>
                    <a:pt x="128478" y="149157"/>
                    <a:pt x="162768" y="125344"/>
                  </a:cubicBezTo>
                  <a:cubicBezTo>
                    <a:pt x="215156" y="89149"/>
                    <a:pt x="224681" y="22474"/>
                    <a:pt x="224681" y="21522"/>
                  </a:cubicBezTo>
                  <a:cubicBezTo>
                    <a:pt x="225633" y="12949"/>
                    <a:pt x="234206" y="6282"/>
                    <a:pt x="242778" y="7235"/>
                  </a:cubicBezTo>
                  <a:cubicBezTo>
                    <a:pt x="251351" y="8187"/>
                    <a:pt x="258018" y="16760"/>
                    <a:pt x="257066" y="25332"/>
                  </a:cubicBezTo>
                  <a:cubicBezTo>
                    <a:pt x="257066" y="29142"/>
                    <a:pt x="245636" y="107247"/>
                    <a:pt x="181818" y="152014"/>
                  </a:cubicBezTo>
                  <a:cubicBezTo>
                    <a:pt x="147528" y="175827"/>
                    <a:pt x="105618" y="185352"/>
                    <a:pt x="55136" y="179637"/>
                  </a:cubicBezTo>
                  <a:close/>
                </a:path>
              </a:pathLst>
            </a:custGeom>
            <a:solidFill>
              <a:srgbClr val="F99AB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6" name="任意多边形: 形状 175" descr="ed25dc14-2440-486b-a05b-24dfabcbfff8"/>
            <p:cNvSpPr/>
            <p:nvPr/>
          </p:nvSpPr>
          <p:spPr>
            <a:xfrm>
              <a:off x="9952671" y="5508830"/>
              <a:ext cx="85159" cy="109491"/>
            </a:xfrm>
            <a:custGeom>
              <a:gdLst>
                <a:gd name="connsiteX0" fmla="*/ 15716 w 66675"/>
                <a:gd name="connsiteY0" fmla="*/ 55721 h 85725"/>
                <a:gd name="connsiteX1" fmla="*/ 7144 w 66675"/>
                <a:gd name="connsiteY1" fmla="*/ 56674 h 85725"/>
                <a:gd name="connsiteX2" fmla="*/ 14764 w 66675"/>
                <a:gd name="connsiteY2" fmla="*/ 30004 h 85725"/>
                <a:gd name="connsiteX3" fmla="*/ 40481 w 66675"/>
                <a:gd name="connsiteY3" fmla="*/ 7144 h 85725"/>
                <a:gd name="connsiteX4" fmla="*/ 43339 w 66675"/>
                <a:gd name="connsiteY4" fmla="*/ 7144 h 85725"/>
                <a:gd name="connsiteX5" fmla="*/ 65246 w 66675"/>
                <a:gd name="connsiteY5" fmla="*/ 35719 h 85725"/>
                <a:gd name="connsiteX6" fmla="*/ 52864 w 66675"/>
                <a:gd name="connsiteY6" fmla="*/ 80486 h 85725"/>
                <a:gd name="connsiteX7" fmla="*/ 15716 w 66675"/>
                <a:gd name="connsiteY7" fmla="*/ 55721 h 85725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6675" h="85725">
                  <a:moveTo>
                    <a:pt x="15716" y="55721"/>
                  </a:moveTo>
                  <a:cubicBezTo>
                    <a:pt x="12859" y="55721"/>
                    <a:pt x="9049" y="55721"/>
                    <a:pt x="7144" y="56674"/>
                  </a:cubicBezTo>
                  <a:cubicBezTo>
                    <a:pt x="12859" y="41434"/>
                    <a:pt x="14764" y="30004"/>
                    <a:pt x="14764" y="30004"/>
                  </a:cubicBezTo>
                  <a:cubicBezTo>
                    <a:pt x="16669" y="17621"/>
                    <a:pt x="27146" y="7144"/>
                    <a:pt x="40481" y="7144"/>
                  </a:cubicBezTo>
                  <a:cubicBezTo>
                    <a:pt x="41434" y="7144"/>
                    <a:pt x="42386" y="7144"/>
                    <a:pt x="43339" y="7144"/>
                  </a:cubicBezTo>
                  <a:cubicBezTo>
                    <a:pt x="57626" y="9049"/>
                    <a:pt x="67151" y="22384"/>
                    <a:pt x="65246" y="35719"/>
                  </a:cubicBezTo>
                  <a:cubicBezTo>
                    <a:pt x="65246" y="37624"/>
                    <a:pt x="62389" y="56674"/>
                    <a:pt x="52864" y="80486"/>
                  </a:cubicBezTo>
                  <a:cubicBezTo>
                    <a:pt x="47149" y="67151"/>
                    <a:pt x="34766" y="55721"/>
                    <a:pt x="15716" y="55721"/>
                  </a:cubicBezTo>
                  <a:close/>
                </a:path>
              </a:pathLst>
            </a:custGeom>
            <a:solidFill>
              <a:srgbClr val="121F5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7" name="任意多边形: 形状 176" descr="bc33217e-3bf5-4768-8ed8-f970db294110"/>
            <p:cNvSpPr/>
            <p:nvPr/>
          </p:nvSpPr>
          <p:spPr>
            <a:xfrm>
              <a:off x="9989619" y="5494116"/>
              <a:ext cx="121656" cy="72994"/>
            </a:xfrm>
            <a:custGeom>
              <a:gdLst>
                <a:gd name="connsiteX0" fmla="*/ 17268 w 95250"/>
                <a:gd name="connsiteY0" fmla="*/ 53907 h 57150"/>
                <a:gd name="connsiteX1" fmla="*/ 12505 w 95250"/>
                <a:gd name="connsiteY1" fmla="*/ 25332 h 57150"/>
                <a:gd name="connsiteX2" fmla="*/ 53463 w 95250"/>
                <a:gd name="connsiteY2" fmla="*/ 7234 h 57150"/>
                <a:gd name="connsiteX3" fmla="*/ 57273 w 95250"/>
                <a:gd name="connsiteY3" fmla="*/ 7234 h 57150"/>
                <a:gd name="connsiteX4" fmla="*/ 93468 w 95250"/>
                <a:gd name="connsiteY4" fmla="*/ 23427 h 57150"/>
                <a:gd name="connsiteX5" fmla="*/ 17268 w 95250"/>
                <a:gd name="connsiteY5" fmla="*/ 53907 h 5715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5250" h="57150">
                  <a:moveTo>
                    <a:pt x="17268" y="53907"/>
                  </a:moveTo>
                  <a:cubicBezTo>
                    <a:pt x="8695" y="50096"/>
                    <a:pt x="2028" y="36762"/>
                    <a:pt x="12505" y="25332"/>
                  </a:cubicBezTo>
                  <a:cubicBezTo>
                    <a:pt x="22030" y="13902"/>
                    <a:pt x="37270" y="7234"/>
                    <a:pt x="53463" y="7234"/>
                  </a:cubicBezTo>
                  <a:lnTo>
                    <a:pt x="57273" y="7234"/>
                  </a:lnTo>
                  <a:cubicBezTo>
                    <a:pt x="71560" y="6282"/>
                    <a:pt x="84895" y="12949"/>
                    <a:pt x="93468" y="23427"/>
                  </a:cubicBezTo>
                  <a:cubicBezTo>
                    <a:pt x="86800" y="43429"/>
                    <a:pt x="40128" y="62479"/>
                    <a:pt x="17268" y="53907"/>
                  </a:cubicBezTo>
                  <a:close/>
                </a:path>
              </a:pathLst>
            </a:custGeom>
            <a:solidFill>
              <a:srgbClr val="F99AB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8" name="任意多边形: 形状 177" descr="151b8874-a415-4a29-b33d-b6aeae86cf6e"/>
            <p:cNvSpPr/>
            <p:nvPr/>
          </p:nvSpPr>
          <p:spPr>
            <a:xfrm>
              <a:off x="10036613" y="5440702"/>
              <a:ext cx="48663" cy="85159"/>
            </a:xfrm>
            <a:custGeom>
              <a:gdLst>
                <a:gd name="connsiteX0" fmla="*/ 8096 w 38100"/>
                <a:gd name="connsiteY0" fmla="*/ 15716 h 66675"/>
                <a:gd name="connsiteX1" fmla="*/ 8096 w 38100"/>
                <a:gd name="connsiteY1" fmla="*/ 33814 h 66675"/>
                <a:gd name="connsiteX2" fmla="*/ 7144 w 38100"/>
                <a:gd name="connsiteY2" fmla="*/ 68104 h 66675"/>
                <a:gd name="connsiteX3" fmla="*/ 33814 w 38100"/>
                <a:gd name="connsiteY3" fmla="*/ 68104 h 66675"/>
                <a:gd name="connsiteX4" fmla="*/ 34766 w 38100"/>
                <a:gd name="connsiteY4" fmla="*/ 24289 h 66675"/>
                <a:gd name="connsiteX5" fmla="*/ 34766 w 38100"/>
                <a:gd name="connsiteY5" fmla="*/ 7144 h 66675"/>
                <a:gd name="connsiteX6" fmla="*/ 8096 w 38100"/>
                <a:gd name="connsiteY6" fmla="*/ 15716 h 66675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" h="66675">
                  <a:moveTo>
                    <a:pt x="8096" y="15716"/>
                  </a:moveTo>
                  <a:lnTo>
                    <a:pt x="8096" y="33814"/>
                  </a:lnTo>
                  <a:lnTo>
                    <a:pt x="7144" y="68104"/>
                  </a:lnTo>
                  <a:lnTo>
                    <a:pt x="33814" y="68104"/>
                  </a:lnTo>
                  <a:lnTo>
                    <a:pt x="34766" y="24289"/>
                  </a:lnTo>
                  <a:lnTo>
                    <a:pt x="34766" y="7144"/>
                  </a:lnTo>
                  <a:cubicBezTo>
                    <a:pt x="26194" y="12859"/>
                    <a:pt x="17621" y="15716"/>
                    <a:pt x="8096" y="15716"/>
                  </a:cubicBezTo>
                  <a:close/>
                </a:path>
              </a:pathLst>
            </a:custGeom>
            <a:solidFill>
              <a:srgbClr val="F99AB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9" name="任意多边形: 形状 178" descr="4b3e3d31-d58f-42da-979c-afbbad9e7dae"/>
            <p:cNvSpPr/>
            <p:nvPr/>
          </p:nvSpPr>
          <p:spPr>
            <a:xfrm>
              <a:off x="10037830" y="5448002"/>
              <a:ext cx="48663" cy="48663"/>
            </a:xfrm>
            <a:custGeom>
              <a:gdLst>
                <a:gd name="connsiteX0" fmla="*/ 7144 w 38100"/>
                <a:gd name="connsiteY0" fmla="*/ 14764 h 38100"/>
                <a:gd name="connsiteX1" fmla="*/ 7144 w 38100"/>
                <a:gd name="connsiteY1" fmla="*/ 32861 h 38100"/>
                <a:gd name="connsiteX2" fmla="*/ 33814 w 38100"/>
                <a:gd name="connsiteY2" fmla="*/ 20479 h 38100"/>
                <a:gd name="connsiteX3" fmla="*/ 33814 w 38100"/>
                <a:gd name="connsiteY3" fmla="*/ 7144 h 38100"/>
                <a:gd name="connsiteX4" fmla="*/ 7144 w 38100"/>
                <a:gd name="connsiteY4" fmla="*/ 14764 h 3810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7144" y="14764"/>
                  </a:moveTo>
                  <a:lnTo>
                    <a:pt x="7144" y="32861"/>
                  </a:lnTo>
                  <a:cubicBezTo>
                    <a:pt x="16669" y="30956"/>
                    <a:pt x="28099" y="27146"/>
                    <a:pt x="33814" y="20479"/>
                  </a:cubicBezTo>
                  <a:lnTo>
                    <a:pt x="33814" y="7144"/>
                  </a:lnTo>
                  <a:cubicBezTo>
                    <a:pt x="25241" y="11906"/>
                    <a:pt x="16669" y="14764"/>
                    <a:pt x="7144" y="14764"/>
                  </a:cubicBezTo>
                  <a:close/>
                </a:path>
              </a:pathLst>
            </a:custGeom>
            <a:solidFill>
              <a:srgbClr val="F99AB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0" name="任意多边形: 形状 179" descr="87d16f91-f3fa-4abb-a134-2151b0f17578"/>
            <p:cNvSpPr/>
            <p:nvPr/>
          </p:nvSpPr>
          <p:spPr>
            <a:xfrm>
              <a:off x="9946587" y="5233886"/>
              <a:ext cx="206816" cy="243313"/>
            </a:xfrm>
            <a:custGeom>
              <a:gdLst>
                <a:gd name="connsiteX0" fmla="*/ 85249 w 161925"/>
                <a:gd name="connsiteY0" fmla="*/ 191929 h 190500"/>
                <a:gd name="connsiteX1" fmla="*/ 85249 w 161925"/>
                <a:gd name="connsiteY1" fmla="*/ 191929 h 190500"/>
                <a:gd name="connsiteX2" fmla="*/ 146209 w 161925"/>
                <a:gd name="connsiteY2" fmla="*/ 160496 h 190500"/>
                <a:gd name="connsiteX3" fmla="*/ 161449 w 161925"/>
                <a:gd name="connsiteY3" fmla="*/ 113824 h 190500"/>
                <a:gd name="connsiteX4" fmla="*/ 161449 w 161925"/>
                <a:gd name="connsiteY4" fmla="*/ 83344 h 190500"/>
                <a:gd name="connsiteX5" fmla="*/ 136684 w 161925"/>
                <a:gd name="connsiteY5" fmla="*/ 28099 h 190500"/>
                <a:gd name="connsiteX6" fmla="*/ 83344 w 161925"/>
                <a:gd name="connsiteY6" fmla="*/ 7144 h 190500"/>
                <a:gd name="connsiteX7" fmla="*/ 83344 w 161925"/>
                <a:gd name="connsiteY7" fmla="*/ 7144 h 190500"/>
                <a:gd name="connsiteX8" fmla="*/ 46196 w 161925"/>
                <a:gd name="connsiteY8" fmla="*/ 17621 h 190500"/>
                <a:gd name="connsiteX9" fmla="*/ 7144 w 161925"/>
                <a:gd name="connsiteY9" fmla="*/ 85249 h 190500"/>
                <a:gd name="connsiteX10" fmla="*/ 7144 w 161925"/>
                <a:gd name="connsiteY10" fmla="*/ 115729 h 190500"/>
                <a:gd name="connsiteX11" fmla="*/ 45244 w 161925"/>
                <a:gd name="connsiteY11" fmla="*/ 181451 h 190500"/>
                <a:gd name="connsiteX12" fmla="*/ 85249 w 161925"/>
                <a:gd name="connsiteY12" fmla="*/ 191929 h 19050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61925" h="190500">
                  <a:moveTo>
                    <a:pt x="85249" y="191929"/>
                  </a:moveTo>
                  <a:lnTo>
                    <a:pt x="85249" y="191929"/>
                  </a:lnTo>
                  <a:cubicBezTo>
                    <a:pt x="110014" y="191929"/>
                    <a:pt x="132874" y="179546"/>
                    <a:pt x="146209" y="160496"/>
                  </a:cubicBezTo>
                  <a:cubicBezTo>
                    <a:pt x="155734" y="147161"/>
                    <a:pt x="161449" y="130969"/>
                    <a:pt x="161449" y="113824"/>
                  </a:cubicBezTo>
                  <a:lnTo>
                    <a:pt x="161449" y="83344"/>
                  </a:lnTo>
                  <a:cubicBezTo>
                    <a:pt x="161449" y="61436"/>
                    <a:pt x="151924" y="41434"/>
                    <a:pt x="136684" y="28099"/>
                  </a:cubicBezTo>
                  <a:cubicBezTo>
                    <a:pt x="122396" y="14764"/>
                    <a:pt x="104299" y="7144"/>
                    <a:pt x="83344" y="7144"/>
                  </a:cubicBezTo>
                  <a:lnTo>
                    <a:pt x="83344" y="7144"/>
                  </a:lnTo>
                  <a:cubicBezTo>
                    <a:pt x="70009" y="7144"/>
                    <a:pt x="56674" y="10954"/>
                    <a:pt x="46196" y="17621"/>
                  </a:cubicBezTo>
                  <a:cubicBezTo>
                    <a:pt x="22384" y="30956"/>
                    <a:pt x="7144" y="56674"/>
                    <a:pt x="7144" y="85249"/>
                  </a:cubicBezTo>
                  <a:lnTo>
                    <a:pt x="7144" y="115729"/>
                  </a:lnTo>
                  <a:cubicBezTo>
                    <a:pt x="7144" y="143351"/>
                    <a:pt x="22384" y="168116"/>
                    <a:pt x="45244" y="181451"/>
                  </a:cubicBezTo>
                  <a:cubicBezTo>
                    <a:pt x="56674" y="188119"/>
                    <a:pt x="70009" y="191929"/>
                    <a:pt x="85249" y="191929"/>
                  </a:cubicBezTo>
                  <a:close/>
                </a:path>
              </a:pathLst>
            </a:custGeom>
            <a:solidFill>
              <a:srgbClr val="F99AB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1" name="任意多边形: 形状 180" descr="9596f5b6-6d10-46c7-b831-54c4d79dee86"/>
            <p:cNvSpPr/>
            <p:nvPr/>
          </p:nvSpPr>
          <p:spPr>
            <a:xfrm>
              <a:off x="9939234" y="5716692"/>
              <a:ext cx="231147" cy="194650"/>
            </a:xfrm>
            <a:custGeom>
              <a:gdLst>
                <a:gd name="connsiteX0" fmla="*/ 8138 w 180975"/>
                <a:gd name="connsiteY0" fmla="*/ 64427 h 152400"/>
                <a:gd name="connsiteX1" fmla="*/ 87196 w 180975"/>
                <a:gd name="connsiteY1" fmla="*/ 152057 h 152400"/>
                <a:gd name="connsiteX2" fmla="*/ 174826 w 180975"/>
                <a:gd name="connsiteY2" fmla="*/ 96812 h 152400"/>
                <a:gd name="connsiteX3" fmla="*/ 119581 w 180975"/>
                <a:gd name="connsiteY3" fmla="*/ 9182 h 152400"/>
                <a:gd name="connsiteX4" fmla="*/ 8138 w 180975"/>
                <a:gd name="connsiteY4" fmla="*/ 64427 h 15240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975" h="152400">
                  <a:moveTo>
                    <a:pt x="8138" y="64427"/>
                  </a:moveTo>
                  <a:cubicBezTo>
                    <a:pt x="-434" y="103480"/>
                    <a:pt x="48143" y="142532"/>
                    <a:pt x="87196" y="152057"/>
                  </a:cubicBezTo>
                  <a:cubicBezTo>
                    <a:pt x="126248" y="160630"/>
                    <a:pt x="165301" y="136817"/>
                    <a:pt x="174826" y="96812"/>
                  </a:cubicBezTo>
                  <a:cubicBezTo>
                    <a:pt x="183398" y="57760"/>
                    <a:pt x="159586" y="18707"/>
                    <a:pt x="119581" y="9182"/>
                  </a:cubicBezTo>
                  <a:cubicBezTo>
                    <a:pt x="80528" y="-343"/>
                    <a:pt x="16711" y="24422"/>
                    <a:pt x="8138" y="64427"/>
                  </a:cubicBezTo>
                  <a:close/>
                </a:path>
              </a:pathLst>
            </a:custGeom>
            <a:solidFill>
              <a:srgbClr val="2143A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2" name="任意多边形: 形状 181" descr="9398e418-5def-4168-8b0c-51611012907e"/>
            <p:cNvSpPr/>
            <p:nvPr/>
          </p:nvSpPr>
          <p:spPr>
            <a:xfrm>
              <a:off x="9987951" y="5417588"/>
              <a:ext cx="60828" cy="36497"/>
            </a:xfrm>
            <a:custGeom>
              <a:gdLst>
                <a:gd name="connsiteX0" fmla="*/ 47149 w 47625"/>
                <a:gd name="connsiteY0" fmla="*/ 7144 h 28575"/>
                <a:gd name="connsiteX1" fmla="*/ 27146 w 47625"/>
                <a:gd name="connsiteY1" fmla="*/ 24289 h 28575"/>
                <a:gd name="connsiteX2" fmla="*/ 7144 w 47625"/>
                <a:gd name="connsiteY2" fmla="*/ 8096 h 28575"/>
                <a:gd name="connsiteX3" fmla="*/ 47149 w 47625"/>
                <a:gd name="connsiteY3" fmla="*/ 7144 h 28575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625" h="28575">
                  <a:moveTo>
                    <a:pt x="47149" y="7144"/>
                  </a:moveTo>
                  <a:cubicBezTo>
                    <a:pt x="45244" y="16669"/>
                    <a:pt x="37624" y="24289"/>
                    <a:pt x="27146" y="24289"/>
                  </a:cubicBezTo>
                  <a:cubicBezTo>
                    <a:pt x="16669" y="24289"/>
                    <a:pt x="9049" y="17621"/>
                    <a:pt x="7144" y="8096"/>
                  </a:cubicBezTo>
                  <a:lnTo>
                    <a:pt x="47149" y="7144"/>
                  </a:lnTo>
                  <a:close/>
                </a:path>
              </a:pathLst>
            </a:custGeom>
            <a:solidFill>
              <a:srgbClr val="FFFE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3" name="任意多边形: 形状 182" descr="988cd367-2e8f-4848-bbd1-c69e24de7e88"/>
            <p:cNvSpPr/>
            <p:nvPr/>
          </p:nvSpPr>
          <p:spPr>
            <a:xfrm>
              <a:off x="9945336" y="5528412"/>
              <a:ext cx="85159" cy="97325"/>
            </a:xfrm>
            <a:custGeom>
              <a:gdLst>
                <a:gd name="connsiteX0" fmla="*/ 8124 w 66675"/>
                <a:gd name="connsiteY0" fmla="*/ 44199 h 76200"/>
                <a:gd name="connsiteX1" fmla="*/ 31937 w 66675"/>
                <a:gd name="connsiteY1" fmla="*/ 76584 h 76200"/>
                <a:gd name="connsiteX2" fmla="*/ 66227 w 66675"/>
                <a:gd name="connsiteY2" fmla="*/ 44199 h 76200"/>
                <a:gd name="connsiteX3" fmla="*/ 37652 w 66675"/>
                <a:gd name="connsiteY3" fmla="*/ 9909 h 76200"/>
                <a:gd name="connsiteX4" fmla="*/ 8124 w 66675"/>
                <a:gd name="connsiteY4" fmla="*/ 44199 h 7620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76200">
                  <a:moveTo>
                    <a:pt x="8124" y="44199"/>
                  </a:moveTo>
                  <a:cubicBezTo>
                    <a:pt x="3362" y="57534"/>
                    <a:pt x="16697" y="74679"/>
                    <a:pt x="31937" y="76584"/>
                  </a:cubicBezTo>
                  <a:cubicBezTo>
                    <a:pt x="46224" y="78489"/>
                    <a:pt x="64322" y="59439"/>
                    <a:pt x="66227" y="44199"/>
                  </a:cubicBezTo>
                  <a:cubicBezTo>
                    <a:pt x="68132" y="29912"/>
                    <a:pt x="46224" y="-2473"/>
                    <a:pt x="37652" y="9909"/>
                  </a:cubicBezTo>
                  <a:cubicBezTo>
                    <a:pt x="30032" y="22292"/>
                    <a:pt x="12887" y="32769"/>
                    <a:pt x="8124" y="44199"/>
                  </a:cubicBezTo>
                  <a:close/>
                </a:path>
              </a:pathLst>
            </a:custGeom>
            <a:solidFill>
              <a:srgbClr val="121F5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4" name="任意多边形: 形状 183" descr="8656b304-6a18-46a5-9469-388f75672f50"/>
            <p:cNvSpPr/>
            <p:nvPr/>
          </p:nvSpPr>
          <p:spPr>
            <a:xfrm>
              <a:off x="9939288" y="5513466"/>
              <a:ext cx="218982" cy="304141"/>
            </a:xfrm>
            <a:custGeom>
              <a:gdLst>
                <a:gd name="connsiteX0" fmla="*/ 132874 w 171450"/>
                <a:gd name="connsiteY0" fmla="*/ 7324 h 238125"/>
                <a:gd name="connsiteX1" fmla="*/ 143351 w 171450"/>
                <a:gd name="connsiteY1" fmla="*/ 34947 h 238125"/>
                <a:gd name="connsiteX2" fmla="*/ 170021 w 171450"/>
                <a:gd name="connsiteY2" fmla="*/ 210207 h 238125"/>
                <a:gd name="connsiteX3" fmla="*/ 7144 w 171450"/>
                <a:gd name="connsiteY3" fmla="*/ 227352 h 238125"/>
                <a:gd name="connsiteX4" fmla="*/ 33814 w 171450"/>
                <a:gd name="connsiteY4" fmla="*/ 54949 h 238125"/>
                <a:gd name="connsiteX5" fmla="*/ 50959 w 171450"/>
                <a:gd name="connsiteY5" fmla="*/ 9229 h 238125"/>
                <a:gd name="connsiteX6" fmla="*/ 132874 w 171450"/>
                <a:gd name="connsiteY6" fmla="*/ 7324 h 238125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1450" h="238125">
                  <a:moveTo>
                    <a:pt x="132874" y="7324"/>
                  </a:moveTo>
                  <a:cubicBezTo>
                    <a:pt x="139541" y="14944"/>
                    <a:pt x="143351" y="24469"/>
                    <a:pt x="143351" y="34947"/>
                  </a:cubicBezTo>
                  <a:cubicBezTo>
                    <a:pt x="143351" y="34947"/>
                    <a:pt x="119539" y="149247"/>
                    <a:pt x="170021" y="210207"/>
                  </a:cubicBezTo>
                  <a:cubicBezTo>
                    <a:pt x="170021" y="210207"/>
                    <a:pt x="79534" y="264499"/>
                    <a:pt x="7144" y="227352"/>
                  </a:cubicBezTo>
                  <a:cubicBezTo>
                    <a:pt x="7144" y="174965"/>
                    <a:pt x="38576" y="139722"/>
                    <a:pt x="33814" y="54949"/>
                  </a:cubicBezTo>
                  <a:cubicBezTo>
                    <a:pt x="32861" y="36852"/>
                    <a:pt x="39529" y="20659"/>
                    <a:pt x="50959" y="9229"/>
                  </a:cubicBezTo>
                  <a:cubicBezTo>
                    <a:pt x="51911" y="36852"/>
                    <a:pt x="107156" y="4467"/>
                    <a:pt x="132874" y="7324"/>
                  </a:cubicBezTo>
                  <a:close/>
                </a:path>
              </a:pathLst>
            </a:custGeom>
            <a:solidFill>
              <a:srgbClr val="121F5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5" name="任意多边形: 形状 184" descr="4613f234-acd7-4621-a0b9-e81961baeaa2"/>
            <p:cNvSpPr/>
            <p:nvPr/>
          </p:nvSpPr>
          <p:spPr>
            <a:xfrm>
              <a:off x="9868329" y="6208083"/>
              <a:ext cx="145988" cy="182485"/>
            </a:xfrm>
            <a:custGeom>
              <a:gdLst>
                <a:gd name="connsiteX0" fmla="*/ 89371 w 114300"/>
                <a:gd name="connsiteY0" fmla="*/ 7357 h 142875"/>
                <a:gd name="connsiteX1" fmla="*/ 66511 w 114300"/>
                <a:gd name="connsiteY1" fmla="*/ 19739 h 142875"/>
                <a:gd name="connsiteX2" fmla="*/ 38889 w 114300"/>
                <a:gd name="connsiteY2" fmla="*/ 86414 h 142875"/>
                <a:gd name="connsiteX3" fmla="*/ 9361 w 114300"/>
                <a:gd name="connsiteY3" fmla="*/ 125467 h 142875"/>
                <a:gd name="connsiteX4" fmla="*/ 29364 w 114300"/>
                <a:gd name="connsiteY4" fmla="*/ 144517 h 142875"/>
                <a:gd name="connsiteX5" fmla="*/ 76036 w 114300"/>
                <a:gd name="connsiteY5" fmla="*/ 114036 h 142875"/>
                <a:gd name="connsiteX6" fmla="*/ 112231 w 114300"/>
                <a:gd name="connsiteY6" fmla="*/ 80699 h 142875"/>
                <a:gd name="connsiteX7" fmla="*/ 111279 w 114300"/>
                <a:gd name="connsiteY7" fmla="*/ 45457 h 142875"/>
                <a:gd name="connsiteX8" fmla="*/ 89371 w 114300"/>
                <a:gd name="connsiteY8" fmla="*/ 7357 h 142875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4300" h="142875">
                  <a:moveTo>
                    <a:pt x="89371" y="7357"/>
                  </a:moveTo>
                  <a:cubicBezTo>
                    <a:pt x="76989" y="5452"/>
                    <a:pt x="68416" y="16882"/>
                    <a:pt x="66511" y="19739"/>
                  </a:cubicBezTo>
                  <a:cubicBezTo>
                    <a:pt x="56986" y="36884"/>
                    <a:pt x="56034" y="56886"/>
                    <a:pt x="38889" y="86414"/>
                  </a:cubicBezTo>
                  <a:cubicBezTo>
                    <a:pt x="26506" y="106417"/>
                    <a:pt x="17934" y="109274"/>
                    <a:pt x="9361" y="125467"/>
                  </a:cubicBezTo>
                  <a:cubicBezTo>
                    <a:pt x="1741" y="139754"/>
                    <a:pt x="15076" y="147374"/>
                    <a:pt x="29364" y="144517"/>
                  </a:cubicBezTo>
                  <a:cubicBezTo>
                    <a:pt x="35079" y="143564"/>
                    <a:pt x="70321" y="140707"/>
                    <a:pt x="76036" y="114036"/>
                  </a:cubicBezTo>
                  <a:cubicBezTo>
                    <a:pt x="79846" y="94986"/>
                    <a:pt x="111279" y="88319"/>
                    <a:pt x="112231" y="80699"/>
                  </a:cubicBezTo>
                  <a:cubicBezTo>
                    <a:pt x="113184" y="76889"/>
                    <a:pt x="110326" y="62602"/>
                    <a:pt x="111279" y="45457"/>
                  </a:cubicBezTo>
                  <a:cubicBezTo>
                    <a:pt x="113184" y="24502"/>
                    <a:pt x="101754" y="8309"/>
                    <a:pt x="89371" y="7357"/>
                  </a:cubicBezTo>
                  <a:close/>
                </a:path>
              </a:pathLst>
            </a:custGeom>
            <a:solidFill>
              <a:srgbClr val="2143A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6" name="任意多边形: 形状 185" descr="3eba6837-4128-4182-a74b-2373c7dbf48e"/>
            <p:cNvSpPr/>
            <p:nvPr/>
          </p:nvSpPr>
          <p:spPr>
            <a:xfrm>
              <a:off x="9891843" y="6212692"/>
              <a:ext cx="85159" cy="133822"/>
            </a:xfrm>
            <a:custGeom>
              <a:gdLst>
                <a:gd name="connsiteX0" fmla="*/ 41434 w 66675"/>
                <a:gd name="connsiteY0" fmla="*/ 93282 h 104775"/>
                <a:gd name="connsiteX1" fmla="*/ 66199 w 66675"/>
                <a:gd name="connsiteY1" fmla="*/ 20892 h 104775"/>
                <a:gd name="connsiteX2" fmla="*/ 33814 w 66675"/>
                <a:gd name="connsiteY2" fmla="*/ 13272 h 104775"/>
                <a:gd name="connsiteX3" fmla="*/ 7144 w 66675"/>
                <a:gd name="connsiteY3" fmla="*/ 100902 h 104775"/>
                <a:gd name="connsiteX4" fmla="*/ 41434 w 66675"/>
                <a:gd name="connsiteY4" fmla="*/ 93282 h 104775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104775">
                  <a:moveTo>
                    <a:pt x="41434" y="93282"/>
                  </a:moveTo>
                  <a:cubicBezTo>
                    <a:pt x="50959" y="78995"/>
                    <a:pt x="68104" y="32322"/>
                    <a:pt x="66199" y="20892"/>
                  </a:cubicBezTo>
                  <a:cubicBezTo>
                    <a:pt x="63341" y="7557"/>
                    <a:pt x="37624" y="1842"/>
                    <a:pt x="33814" y="13272"/>
                  </a:cubicBezTo>
                  <a:cubicBezTo>
                    <a:pt x="27146" y="32322"/>
                    <a:pt x="30004" y="67565"/>
                    <a:pt x="7144" y="100902"/>
                  </a:cubicBezTo>
                  <a:cubicBezTo>
                    <a:pt x="7144" y="109475"/>
                    <a:pt x="30004" y="110427"/>
                    <a:pt x="41434" y="93282"/>
                  </a:cubicBezTo>
                  <a:close/>
                </a:path>
              </a:pathLst>
            </a:custGeom>
            <a:solidFill>
              <a:srgbClr val="F99AB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7" name="任意多边形: 形状 186" descr="1a187dfc-0088-4544-ac8c-324d19d5882c"/>
            <p:cNvSpPr/>
            <p:nvPr/>
          </p:nvSpPr>
          <p:spPr>
            <a:xfrm>
              <a:off x="9352494" y="5792586"/>
              <a:ext cx="121656" cy="206816"/>
            </a:xfrm>
            <a:custGeom>
              <a:gdLst>
                <a:gd name="connsiteX0" fmla="*/ 91285 w 95250"/>
                <a:gd name="connsiteY0" fmla="*/ 150739 h 161925"/>
                <a:gd name="connsiteX1" fmla="*/ 95095 w 95250"/>
                <a:gd name="connsiteY1" fmla="*/ 125021 h 161925"/>
                <a:gd name="connsiteX2" fmla="*/ 58900 w 95250"/>
                <a:gd name="connsiteY2" fmla="*/ 63109 h 161925"/>
                <a:gd name="connsiteX3" fmla="*/ 44613 w 95250"/>
                <a:gd name="connsiteY3" fmla="*/ 15484 h 161925"/>
                <a:gd name="connsiteX4" fmla="*/ 17943 w 95250"/>
                <a:gd name="connsiteY4" fmla="*/ 20246 h 161925"/>
                <a:gd name="connsiteX5" fmla="*/ 15085 w 95250"/>
                <a:gd name="connsiteY5" fmla="*/ 75491 h 161925"/>
                <a:gd name="connsiteX6" fmla="*/ 19848 w 95250"/>
                <a:gd name="connsiteY6" fmla="*/ 125021 h 161925"/>
                <a:gd name="connsiteX7" fmla="*/ 48423 w 95250"/>
                <a:gd name="connsiteY7" fmla="*/ 145976 h 161925"/>
                <a:gd name="connsiteX8" fmla="*/ 91285 w 95250"/>
                <a:gd name="connsiteY8" fmla="*/ 150739 h 161925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5250" h="161925">
                  <a:moveTo>
                    <a:pt x="91285" y="150739"/>
                  </a:moveTo>
                  <a:cubicBezTo>
                    <a:pt x="99858" y="141214"/>
                    <a:pt x="97000" y="127879"/>
                    <a:pt x="95095" y="125021"/>
                  </a:cubicBezTo>
                  <a:cubicBezTo>
                    <a:pt x="86523" y="106924"/>
                    <a:pt x="71283" y="94541"/>
                    <a:pt x="58900" y="63109"/>
                  </a:cubicBezTo>
                  <a:cubicBezTo>
                    <a:pt x="50328" y="41201"/>
                    <a:pt x="53185" y="32629"/>
                    <a:pt x="44613" y="15484"/>
                  </a:cubicBezTo>
                  <a:cubicBezTo>
                    <a:pt x="37945" y="1196"/>
                    <a:pt x="24610" y="6911"/>
                    <a:pt x="17943" y="20246"/>
                  </a:cubicBezTo>
                  <a:cubicBezTo>
                    <a:pt x="15085" y="25009"/>
                    <a:pt x="-3012" y="55489"/>
                    <a:pt x="15085" y="75491"/>
                  </a:cubicBezTo>
                  <a:cubicBezTo>
                    <a:pt x="28420" y="90731"/>
                    <a:pt x="14133" y="119306"/>
                    <a:pt x="19848" y="125021"/>
                  </a:cubicBezTo>
                  <a:cubicBezTo>
                    <a:pt x="22705" y="127879"/>
                    <a:pt x="36040" y="133594"/>
                    <a:pt x="48423" y="145976"/>
                  </a:cubicBezTo>
                  <a:cubicBezTo>
                    <a:pt x="63663" y="159311"/>
                    <a:pt x="83665" y="158359"/>
                    <a:pt x="91285" y="150739"/>
                  </a:cubicBezTo>
                  <a:close/>
                </a:path>
              </a:pathLst>
            </a:custGeom>
            <a:solidFill>
              <a:srgbClr val="2143A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8" name="任意多边形: 形状 187" descr="be6ff402-1825-4609-8fb8-58127e1904ef"/>
            <p:cNvSpPr/>
            <p:nvPr/>
          </p:nvSpPr>
          <p:spPr>
            <a:xfrm>
              <a:off x="9388415" y="5834717"/>
              <a:ext cx="109491" cy="133822"/>
            </a:xfrm>
            <a:custGeom>
              <a:gdLst>
                <a:gd name="connsiteX0" fmla="*/ 8869 w 85725"/>
                <a:gd name="connsiteY0" fmla="*/ 39648 h 104775"/>
                <a:gd name="connsiteX1" fmla="*/ 52683 w 85725"/>
                <a:gd name="connsiteY1" fmla="*/ 102513 h 104775"/>
                <a:gd name="connsiteX2" fmla="*/ 78401 w 85725"/>
                <a:gd name="connsiteY2" fmla="*/ 81558 h 104775"/>
                <a:gd name="connsiteX3" fmla="*/ 24108 w 85725"/>
                <a:gd name="connsiteY3" fmla="*/ 8216 h 104775"/>
                <a:gd name="connsiteX4" fmla="*/ 8869 w 85725"/>
                <a:gd name="connsiteY4" fmla="*/ 39648 h 104775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104775">
                  <a:moveTo>
                    <a:pt x="8869" y="39648"/>
                  </a:moveTo>
                  <a:cubicBezTo>
                    <a:pt x="14583" y="55841"/>
                    <a:pt x="42206" y="97751"/>
                    <a:pt x="52683" y="102513"/>
                  </a:cubicBezTo>
                  <a:cubicBezTo>
                    <a:pt x="65066" y="108228"/>
                    <a:pt x="85069" y="91083"/>
                    <a:pt x="78401" y="81558"/>
                  </a:cubicBezTo>
                  <a:cubicBezTo>
                    <a:pt x="66971" y="65366"/>
                    <a:pt x="37444" y="46316"/>
                    <a:pt x="24108" y="8216"/>
                  </a:cubicBezTo>
                  <a:cubicBezTo>
                    <a:pt x="16488" y="2501"/>
                    <a:pt x="2201" y="20598"/>
                    <a:pt x="8869" y="39648"/>
                  </a:cubicBezTo>
                  <a:close/>
                </a:path>
              </a:pathLst>
            </a:custGeom>
            <a:solidFill>
              <a:srgbClr val="F99AB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9" name="任意多边形: 形状 188" descr="666033eb-abec-4db8-81be-9d6b0b185641"/>
            <p:cNvSpPr/>
            <p:nvPr/>
          </p:nvSpPr>
          <p:spPr>
            <a:xfrm>
              <a:off x="9820551" y="5817691"/>
              <a:ext cx="316307" cy="425797"/>
            </a:xfrm>
            <a:custGeom>
              <a:gdLst>
                <a:gd name="connsiteX0" fmla="*/ 24861 w 247650"/>
                <a:gd name="connsiteY0" fmla="*/ 90125 h 333375"/>
                <a:gd name="connsiteX1" fmla="*/ 25813 w 247650"/>
                <a:gd name="connsiteY1" fmla="*/ 89173 h 333375"/>
                <a:gd name="connsiteX2" fmla="*/ 198216 w 247650"/>
                <a:gd name="connsiteY2" fmla="*/ 10115 h 333375"/>
                <a:gd name="connsiteX3" fmla="*/ 241078 w 247650"/>
                <a:gd name="connsiteY3" fmla="*/ 26308 h 333375"/>
                <a:gd name="connsiteX4" fmla="*/ 224886 w 247650"/>
                <a:gd name="connsiteY4" fmla="*/ 69170 h 333375"/>
                <a:gd name="connsiteX5" fmla="*/ 224886 w 247650"/>
                <a:gd name="connsiteY5" fmla="*/ 69170 h 333375"/>
                <a:gd name="connsiteX6" fmla="*/ 76296 w 247650"/>
                <a:gd name="connsiteY6" fmla="*/ 135845 h 333375"/>
                <a:gd name="connsiteX7" fmla="*/ 128683 w 247650"/>
                <a:gd name="connsiteY7" fmla="*/ 315867 h 333375"/>
                <a:gd name="connsiteX8" fmla="*/ 83916 w 247650"/>
                <a:gd name="connsiteY8" fmla="*/ 331108 h 333375"/>
                <a:gd name="connsiteX9" fmla="*/ 8668 w 247650"/>
                <a:gd name="connsiteY9" fmla="*/ 128225 h 333375"/>
                <a:gd name="connsiteX10" fmla="*/ 24861 w 247650"/>
                <a:gd name="connsiteY10" fmla="*/ 90125 h 333375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7650" h="333375">
                  <a:moveTo>
                    <a:pt x="24861" y="90125"/>
                  </a:moveTo>
                  <a:lnTo>
                    <a:pt x="25813" y="89173"/>
                  </a:lnTo>
                  <a:lnTo>
                    <a:pt x="198216" y="10115"/>
                  </a:lnTo>
                  <a:cubicBezTo>
                    <a:pt x="214408" y="2495"/>
                    <a:pt x="234411" y="10115"/>
                    <a:pt x="241078" y="26308"/>
                  </a:cubicBezTo>
                  <a:cubicBezTo>
                    <a:pt x="248698" y="42500"/>
                    <a:pt x="241078" y="62503"/>
                    <a:pt x="224886" y="69170"/>
                  </a:cubicBezTo>
                  <a:cubicBezTo>
                    <a:pt x="224886" y="69170"/>
                    <a:pt x="224886" y="69170"/>
                    <a:pt x="224886" y="69170"/>
                  </a:cubicBezTo>
                  <a:lnTo>
                    <a:pt x="76296" y="135845"/>
                  </a:lnTo>
                  <a:lnTo>
                    <a:pt x="128683" y="315867"/>
                  </a:lnTo>
                  <a:lnTo>
                    <a:pt x="83916" y="331108"/>
                  </a:lnTo>
                  <a:lnTo>
                    <a:pt x="8668" y="128225"/>
                  </a:lnTo>
                  <a:cubicBezTo>
                    <a:pt x="3906" y="113938"/>
                    <a:pt x="10573" y="96792"/>
                    <a:pt x="24861" y="90125"/>
                  </a:cubicBezTo>
                  <a:close/>
                </a:path>
              </a:pathLst>
            </a:custGeom>
            <a:solidFill>
              <a:srgbClr val="2143A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0" name="任意多边形: 形状 189" descr="4815478e-7178-44a3-bb30-4798daba47e4"/>
            <p:cNvSpPr/>
            <p:nvPr/>
          </p:nvSpPr>
          <p:spPr>
            <a:xfrm>
              <a:off x="9993918" y="5521329"/>
              <a:ext cx="194650" cy="291975"/>
            </a:xfrm>
            <a:custGeom>
              <a:gdLst>
                <a:gd name="connsiteX0" fmla="*/ 48192 w 152400"/>
                <a:gd name="connsiteY0" fmla="*/ 224053 h 228600"/>
                <a:gd name="connsiteX1" fmla="*/ 21522 w 152400"/>
                <a:gd name="connsiteY1" fmla="*/ 222148 h 228600"/>
                <a:gd name="connsiteX2" fmla="*/ 7234 w 152400"/>
                <a:gd name="connsiteY2" fmla="*/ 204050 h 228600"/>
                <a:gd name="connsiteX3" fmla="*/ 25332 w 152400"/>
                <a:gd name="connsiteY3" fmla="*/ 189763 h 228600"/>
                <a:gd name="connsiteX4" fmla="*/ 108200 w 152400"/>
                <a:gd name="connsiteY4" fmla="*/ 169760 h 228600"/>
                <a:gd name="connsiteX5" fmla="*/ 72957 w 152400"/>
                <a:gd name="connsiteY5" fmla="*/ 32600 h 228600"/>
                <a:gd name="connsiteX6" fmla="*/ 77720 w 152400"/>
                <a:gd name="connsiteY6" fmla="*/ 9740 h 228600"/>
                <a:gd name="connsiteX7" fmla="*/ 100580 w 152400"/>
                <a:gd name="connsiteY7" fmla="*/ 14503 h 228600"/>
                <a:gd name="connsiteX8" fmla="*/ 135822 w 152400"/>
                <a:gd name="connsiteY8" fmla="*/ 186905 h 228600"/>
                <a:gd name="connsiteX9" fmla="*/ 48192 w 152400"/>
                <a:gd name="connsiteY9" fmla="*/ 224053 h 22860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2400" h="228600">
                  <a:moveTo>
                    <a:pt x="48192" y="224053"/>
                  </a:moveTo>
                  <a:cubicBezTo>
                    <a:pt x="39620" y="224053"/>
                    <a:pt x="31047" y="223100"/>
                    <a:pt x="21522" y="222148"/>
                  </a:cubicBezTo>
                  <a:cubicBezTo>
                    <a:pt x="12950" y="221195"/>
                    <a:pt x="6282" y="213575"/>
                    <a:pt x="7234" y="204050"/>
                  </a:cubicBezTo>
                  <a:cubicBezTo>
                    <a:pt x="8187" y="195478"/>
                    <a:pt x="15807" y="188810"/>
                    <a:pt x="25332" y="189763"/>
                  </a:cubicBezTo>
                  <a:cubicBezTo>
                    <a:pt x="55812" y="192620"/>
                    <a:pt x="93912" y="191668"/>
                    <a:pt x="108200" y="169760"/>
                  </a:cubicBezTo>
                  <a:cubicBezTo>
                    <a:pt x="130107" y="134518"/>
                    <a:pt x="89150" y="56413"/>
                    <a:pt x="72957" y="32600"/>
                  </a:cubicBezTo>
                  <a:cubicBezTo>
                    <a:pt x="68195" y="24980"/>
                    <a:pt x="70100" y="14503"/>
                    <a:pt x="77720" y="9740"/>
                  </a:cubicBezTo>
                  <a:cubicBezTo>
                    <a:pt x="85340" y="4978"/>
                    <a:pt x="95817" y="6883"/>
                    <a:pt x="100580" y="14503"/>
                  </a:cubicBezTo>
                  <a:cubicBezTo>
                    <a:pt x="108200" y="25933"/>
                    <a:pt x="172017" y="127850"/>
                    <a:pt x="135822" y="186905"/>
                  </a:cubicBezTo>
                  <a:cubicBezTo>
                    <a:pt x="119630" y="210718"/>
                    <a:pt x="90102" y="224053"/>
                    <a:pt x="48192" y="224053"/>
                  </a:cubicBezTo>
                  <a:close/>
                </a:path>
              </a:pathLst>
            </a:custGeom>
            <a:solidFill>
              <a:srgbClr val="F99AB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1" name="任意多边形: 形状 190" descr="d59ef4b4-4d6b-4901-b15d-73d3b29dd011"/>
            <p:cNvSpPr/>
            <p:nvPr/>
          </p:nvSpPr>
          <p:spPr>
            <a:xfrm>
              <a:off x="9989642" y="5214028"/>
              <a:ext cx="182485" cy="145988"/>
            </a:xfrm>
            <a:custGeom>
              <a:gdLst>
                <a:gd name="connsiteX0" fmla="*/ 136313 w 142875"/>
                <a:gd name="connsiteY0" fmla="*/ 107464 h 114300"/>
                <a:gd name="connsiteX1" fmla="*/ 47730 w 142875"/>
                <a:gd name="connsiteY1" fmla="*/ 103654 h 114300"/>
                <a:gd name="connsiteX2" fmla="*/ 12488 w 142875"/>
                <a:gd name="connsiteY2" fmla="*/ 21739 h 114300"/>
                <a:gd name="connsiteX3" fmla="*/ 101070 w 142875"/>
                <a:gd name="connsiteY3" fmla="*/ 25549 h 114300"/>
                <a:gd name="connsiteX4" fmla="*/ 136313 w 142875"/>
                <a:gd name="connsiteY4" fmla="*/ 107464 h 11430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875" h="114300">
                  <a:moveTo>
                    <a:pt x="136313" y="107464"/>
                  </a:moveTo>
                  <a:cubicBezTo>
                    <a:pt x="136313" y="107464"/>
                    <a:pt x="82020" y="127467"/>
                    <a:pt x="47730" y="103654"/>
                  </a:cubicBezTo>
                  <a:cubicBezTo>
                    <a:pt x="13440" y="79842"/>
                    <a:pt x="-1800" y="43647"/>
                    <a:pt x="12488" y="21739"/>
                  </a:cubicBezTo>
                  <a:cubicBezTo>
                    <a:pt x="27728" y="784"/>
                    <a:pt x="66780" y="2689"/>
                    <a:pt x="101070" y="25549"/>
                  </a:cubicBezTo>
                  <a:cubicBezTo>
                    <a:pt x="135360" y="49362"/>
                    <a:pt x="136313" y="107464"/>
                    <a:pt x="136313" y="107464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2" name="任意多边形: 形状 191" descr="856e5812-bc76-4c7d-acc9-5e7e36785811"/>
            <p:cNvSpPr/>
            <p:nvPr/>
          </p:nvSpPr>
          <p:spPr>
            <a:xfrm>
              <a:off x="9451446" y="5811755"/>
              <a:ext cx="632613" cy="158153"/>
            </a:xfrm>
            <a:custGeom>
              <a:gdLst>
                <a:gd name="connsiteX0" fmla="*/ 489109 w 495300"/>
                <a:gd name="connsiteY0" fmla="*/ 7144 h 123825"/>
                <a:gd name="connsiteX1" fmla="*/ 413861 w 495300"/>
                <a:gd name="connsiteY1" fmla="*/ 10001 h 123825"/>
                <a:gd name="connsiteX2" fmla="*/ 336709 w 495300"/>
                <a:gd name="connsiteY2" fmla="*/ 13811 h 123825"/>
                <a:gd name="connsiteX3" fmla="*/ 248126 w 495300"/>
                <a:gd name="connsiteY3" fmla="*/ 19526 h 123825"/>
                <a:gd name="connsiteX4" fmla="*/ 236696 w 495300"/>
                <a:gd name="connsiteY4" fmla="*/ 20479 h 123825"/>
                <a:gd name="connsiteX5" fmla="*/ 233839 w 495300"/>
                <a:gd name="connsiteY5" fmla="*/ 20479 h 123825"/>
                <a:gd name="connsiteX6" fmla="*/ 232886 w 495300"/>
                <a:gd name="connsiteY6" fmla="*/ 20479 h 123825"/>
                <a:gd name="connsiteX7" fmla="*/ 230029 w 495300"/>
                <a:gd name="connsiteY7" fmla="*/ 20479 h 123825"/>
                <a:gd name="connsiteX8" fmla="*/ 229076 w 495300"/>
                <a:gd name="connsiteY8" fmla="*/ 20479 h 123825"/>
                <a:gd name="connsiteX9" fmla="*/ 223361 w 495300"/>
                <a:gd name="connsiteY9" fmla="*/ 21431 h 123825"/>
                <a:gd name="connsiteX10" fmla="*/ 211931 w 495300"/>
                <a:gd name="connsiteY10" fmla="*/ 23336 h 123825"/>
                <a:gd name="connsiteX11" fmla="*/ 210979 w 495300"/>
                <a:gd name="connsiteY11" fmla="*/ 23336 h 123825"/>
                <a:gd name="connsiteX12" fmla="*/ 208121 w 495300"/>
                <a:gd name="connsiteY12" fmla="*/ 24289 h 123825"/>
                <a:gd name="connsiteX13" fmla="*/ 208121 w 495300"/>
                <a:gd name="connsiteY13" fmla="*/ 24289 h 123825"/>
                <a:gd name="connsiteX14" fmla="*/ 207169 w 495300"/>
                <a:gd name="connsiteY14" fmla="*/ 24289 h 123825"/>
                <a:gd name="connsiteX15" fmla="*/ 204311 w 495300"/>
                <a:gd name="connsiteY15" fmla="*/ 25241 h 123825"/>
                <a:gd name="connsiteX16" fmla="*/ 198596 w 495300"/>
                <a:gd name="connsiteY16" fmla="*/ 26194 h 123825"/>
                <a:gd name="connsiteX17" fmla="*/ 155734 w 495300"/>
                <a:gd name="connsiteY17" fmla="*/ 36671 h 123825"/>
                <a:gd name="connsiteX18" fmla="*/ 115729 w 495300"/>
                <a:gd name="connsiteY18" fmla="*/ 46196 h 123825"/>
                <a:gd name="connsiteX19" fmla="*/ 80486 w 495300"/>
                <a:gd name="connsiteY19" fmla="*/ 55721 h 123825"/>
                <a:gd name="connsiteX20" fmla="*/ 27146 w 495300"/>
                <a:gd name="connsiteY20" fmla="*/ 70009 h 123825"/>
                <a:gd name="connsiteX21" fmla="*/ 7144 w 495300"/>
                <a:gd name="connsiteY21" fmla="*/ 75724 h 123825"/>
                <a:gd name="connsiteX22" fmla="*/ 16669 w 495300"/>
                <a:gd name="connsiteY22" fmla="*/ 116681 h 123825"/>
                <a:gd name="connsiteX23" fmla="*/ 37624 w 495300"/>
                <a:gd name="connsiteY23" fmla="*/ 113824 h 123825"/>
                <a:gd name="connsiteX24" fmla="*/ 91916 w 495300"/>
                <a:gd name="connsiteY24" fmla="*/ 104299 h 123825"/>
                <a:gd name="connsiteX25" fmla="*/ 128111 w 495300"/>
                <a:gd name="connsiteY25" fmla="*/ 97631 h 123825"/>
                <a:gd name="connsiteX26" fmla="*/ 168116 w 495300"/>
                <a:gd name="connsiteY26" fmla="*/ 90011 h 123825"/>
                <a:gd name="connsiteX27" fmla="*/ 210979 w 495300"/>
                <a:gd name="connsiteY27" fmla="*/ 81439 h 123825"/>
                <a:gd name="connsiteX28" fmla="*/ 216694 w 495300"/>
                <a:gd name="connsiteY28" fmla="*/ 80486 h 123825"/>
                <a:gd name="connsiteX29" fmla="*/ 219551 w 495300"/>
                <a:gd name="connsiteY29" fmla="*/ 79534 h 123825"/>
                <a:gd name="connsiteX30" fmla="*/ 220504 w 495300"/>
                <a:gd name="connsiteY30" fmla="*/ 79534 h 123825"/>
                <a:gd name="connsiteX31" fmla="*/ 220504 w 495300"/>
                <a:gd name="connsiteY31" fmla="*/ 79534 h 123825"/>
                <a:gd name="connsiteX32" fmla="*/ 218599 w 495300"/>
                <a:gd name="connsiteY32" fmla="*/ 79534 h 123825"/>
                <a:gd name="connsiteX33" fmla="*/ 218599 w 495300"/>
                <a:gd name="connsiteY33" fmla="*/ 79534 h 123825"/>
                <a:gd name="connsiteX34" fmla="*/ 219551 w 495300"/>
                <a:gd name="connsiteY34" fmla="*/ 79534 h 123825"/>
                <a:gd name="connsiteX35" fmla="*/ 230981 w 495300"/>
                <a:gd name="connsiteY35" fmla="*/ 78581 h 123825"/>
                <a:gd name="connsiteX36" fmla="*/ 236696 w 495300"/>
                <a:gd name="connsiteY36" fmla="*/ 77629 h 123825"/>
                <a:gd name="connsiteX37" fmla="*/ 237649 w 495300"/>
                <a:gd name="connsiteY37" fmla="*/ 77629 h 123825"/>
                <a:gd name="connsiteX38" fmla="*/ 237649 w 495300"/>
                <a:gd name="connsiteY38" fmla="*/ 77629 h 123825"/>
                <a:gd name="connsiteX39" fmla="*/ 235744 w 495300"/>
                <a:gd name="connsiteY39" fmla="*/ 77629 h 123825"/>
                <a:gd name="connsiteX40" fmla="*/ 235744 w 495300"/>
                <a:gd name="connsiteY40" fmla="*/ 77629 h 123825"/>
                <a:gd name="connsiteX41" fmla="*/ 236696 w 495300"/>
                <a:gd name="connsiteY41" fmla="*/ 77629 h 123825"/>
                <a:gd name="connsiteX42" fmla="*/ 239554 w 495300"/>
                <a:gd name="connsiteY42" fmla="*/ 77629 h 123825"/>
                <a:gd name="connsiteX43" fmla="*/ 250984 w 495300"/>
                <a:gd name="connsiteY43" fmla="*/ 77629 h 123825"/>
                <a:gd name="connsiteX44" fmla="*/ 339566 w 495300"/>
                <a:gd name="connsiteY44" fmla="*/ 73819 h 123825"/>
                <a:gd name="connsiteX45" fmla="*/ 416719 w 495300"/>
                <a:gd name="connsiteY45" fmla="*/ 70009 h 123825"/>
                <a:gd name="connsiteX46" fmla="*/ 491966 w 495300"/>
                <a:gd name="connsiteY46" fmla="*/ 65246 h 123825"/>
                <a:gd name="connsiteX47" fmla="*/ 489109 w 495300"/>
                <a:gd name="connsiteY47" fmla="*/ 7144 h 123825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495300" h="123825">
                  <a:moveTo>
                    <a:pt x="489109" y="7144"/>
                  </a:moveTo>
                  <a:cubicBezTo>
                    <a:pt x="489109" y="7144"/>
                    <a:pt x="458629" y="8096"/>
                    <a:pt x="413861" y="10001"/>
                  </a:cubicBezTo>
                  <a:cubicBezTo>
                    <a:pt x="391001" y="10954"/>
                    <a:pt x="365284" y="11906"/>
                    <a:pt x="336709" y="13811"/>
                  </a:cubicBezTo>
                  <a:cubicBezTo>
                    <a:pt x="308134" y="15716"/>
                    <a:pt x="278606" y="17621"/>
                    <a:pt x="248126" y="19526"/>
                  </a:cubicBezTo>
                  <a:lnTo>
                    <a:pt x="236696" y="20479"/>
                  </a:lnTo>
                  <a:lnTo>
                    <a:pt x="233839" y="20479"/>
                  </a:lnTo>
                  <a:lnTo>
                    <a:pt x="232886" y="20479"/>
                  </a:lnTo>
                  <a:lnTo>
                    <a:pt x="230029" y="20479"/>
                  </a:lnTo>
                  <a:lnTo>
                    <a:pt x="229076" y="20479"/>
                  </a:lnTo>
                  <a:lnTo>
                    <a:pt x="223361" y="21431"/>
                  </a:lnTo>
                  <a:lnTo>
                    <a:pt x="211931" y="23336"/>
                  </a:lnTo>
                  <a:lnTo>
                    <a:pt x="210979" y="23336"/>
                  </a:lnTo>
                  <a:lnTo>
                    <a:pt x="208121" y="24289"/>
                  </a:lnTo>
                  <a:lnTo>
                    <a:pt x="208121" y="24289"/>
                  </a:lnTo>
                  <a:lnTo>
                    <a:pt x="207169" y="24289"/>
                  </a:lnTo>
                  <a:lnTo>
                    <a:pt x="204311" y="25241"/>
                  </a:lnTo>
                  <a:lnTo>
                    <a:pt x="198596" y="26194"/>
                  </a:lnTo>
                  <a:cubicBezTo>
                    <a:pt x="184309" y="30004"/>
                    <a:pt x="170021" y="32861"/>
                    <a:pt x="155734" y="36671"/>
                  </a:cubicBezTo>
                  <a:cubicBezTo>
                    <a:pt x="142399" y="40481"/>
                    <a:pt x="129064" y="43339"/>
                    <a:pt x="115729" y="46196"/>
                  </a:cubicBezTo>
                  <a:cubicBezTo>
                    <a:pt x="103346" y="49054"/>
                    <a:pt x="90964" y="52864"/>
                    <a:pt x="80486" y="55721"/>
                  </a:cubicBezTo>
                  <a:cubicBezTo>
                    <a:pt x="58579" y="61436"/>
                    <a:pt x="40481" y="66199"/>
                    <a:pt x="27146" y="70009"/>
                  </a:cubicBezTo>
                  <a:cubicBezTo>
                    <a:pt x="14764" y="73819"/>
                    <a:pt x="7144" y="75724"/>
                    <a:pt x="7144" y="75724"/>
                  </a:cubicBezTo>
                  <a:lnTo>
                    <a:pt x="16669" y="116681"/>
                  </a:lnTo>
                  <a:cubicBezTo>
                    <a:pt x="16669" y="116681"/>
                    <a:pt x="24289" y="115729"/>
                    <a:pt x="37624" y="113824"/>
                  </a:cubicBezTo>
                  <a:cubicBezTo>
                    <a:pt x="50959" y="111919"/>
                    <a:pt x="69056" y="108109"/>
                    <a:pt x="91916" y="104299"/>
                  </a:cubicBezTo>
                  <a:cubicBezTo>
                    <a:pt x="103346" y="102394"/>
                    <a:pt x="114776" y="100489"/>
                    <a:pt x="128111" y="97631"/>
                  </a:cubicBezTo>
                  <a:cubicBezTo>
                    <a:pt x="140494" y="95726"/>
                    <a:pt x="153829" y="92869"/>
                    <a:pt x="168116" y="90011"/>
                  </a:cubicBezTo>
                  <a:cubicBezTo>
                    <a:pt x="182404" y="87154"/>
                    <a:pt x="196691" y="84296"/>
                    <a:pt x="210979" y="81439"/>
                  </a:cubicBezTo>
                  <a:lnTo>
                    <a:pt x="216694" y="80486"/>
                  </a:lnTo>
                  <a:lnTo>
                    <a:pt x="219551" y="79534"/>
                  </a:lnTo>
                  <a:lnTo>
                    <a:pt x="220504" y="79534"/>
                  </a:lnTo>
                  <a:lnTo>
                    <a:pt x="220504" y="79534"/>
                  </a:lnTo>
                  <a:cubicBezTo>
                    <a:pt x="221456" y="79534"/>
                    <a:pt x="215741" y="80486"/>
                    <a:pt x="218599" y="79534"/>
                  </a:cubicBezTo>
                  <a:lnTo>
                    <a:pt x="218599" y="79534"/>
                  </a:lnTo>
                  <a:lnTo>
                    <a:pt x="219551" y="79534"/>
                  </a:lnTo>
                  <a:lnTo>
                    <a:pt x="230981" y="78581"/>
                  </a:lnTo>
                  <a:lnTo>
                    <a:pt x="236696" y="77629"/>
                  </a:lnTo>
                  <a:lnTo>
                    <a:pt x="237649" y="77629"/>
                  </a:lnTo>
                  <a:lnTo>
                    <a:pt x="237649" y="77629"/>
                  </a:lnTo>
                  <a:cubicBezTo>
                    <a:pt x="238601" y="77629"/>
                    <a:pt x="232886" y="77629"/>
                    <a:pt x="235744" y="77629"/>
                  </a:cubicBezTo>
                  <a:lnTo>
                    <a:pt x="235744" y="77629"/>
                  </a:lnTo>
                  <a:lnTo>
                    <a:pt x="236696" y="77629"/>
                  </a:lnTo>
                  <a:lnTo>
                    <a:pt x="239554" y="77629"/>
                  </a:lnTo>
                  <a:lnTo>
                    <a:pt x="250984" y="77629"/>
                  </a:lnTo>
                  <a:cubicBezTo>
                    <a:pt x="281464" y="76676"/>
                    <a:pt x="310991" y="75724"/>
                    <a:pt x="339566" y="73819"/>
                  </a:cubicBezTo>
                  <a:cubicBezTo>
                    <a:pt x="368141" y="72866"/>
                    <a:pt x="393859" y="70961"/>
                    <a:pt x="416719" y="70009"/>
                  </a:cubicBezTo>
                  <a:cubicBezTo>
                    <a:pt x="462439" y="67151"/>
                    <a:pt x="491966" y="65246"/>
                    <a:pt x="491966" y="65246"/>
                  </a:cubicBezTo>
                  <a:lnTo>
                    <a:pt x="489109" y="7144"/>
                  </a:lnTo>
                  <a:close/>
                </a:path>
              </a:pathLst>
            </a:custGeom>
            <a:solidFill>
              <a:srgbClr val="2143A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3" name="任意多边形: 形状 192" descr="24e88696-d5d0-4fe8-9fb2-7dc7fc69f54a"/>
            <p:cNvSpPr/>
            <p:nvPr/>
          </p:nvSpPr>
          <p:spPr>
            <a:xfrm>
              <a:off x="9571886" y="5825136"/>
              <a:ext cx="498791" cy="36497"/>
            </a:xfrm>
            <a:custGeom>
              <a:gdLst>
                <a:gd name="connsiteX0" fmla="*/ 385286 w 390525"/>
                <a:gd name="connsiteY0" fmla="*/ 16669 h 28575"/>
                <a:gd name="connsiteX1" fmla="*/ 375761 w 390525"/>
                <a:gd name="connsiteY1" fmla="*/ 7144 h 28575"/>
                <a:gd name="connsiteX2" fmla="*/ 20479 w 390525"/>
                <a:gd name="connsiteY2" fmla="*/ 7144 h 28575"/>
                <a:gd name="connsiteX3" fmla="*/ 7144 w 390525"/>
                <a:gd name="connsiteY3" fmla="*/ 16669 h 28575"/>
                <a:gd name="connsiteX4" fmla="*/ 20479 w 390525"/>
                <a:gd name="connsiteY4" fmla="*/ 26194 h 28575"/>
                <a:gd name="connsiteX5" fmla="*/ 375761 w 390525"/>
                <a:gd name="connsiteY5" fmla="*/ 26194 h 28575"/>
                <a:gd name="connsiteX6" fmla="*/ 385286 w 390525"/>
                <a:gd name="connsiteY6" fmla="*/ 16669 h 28575"/>
                <a:gd name="connsiteX7" fmla="*/ 385286 w 390525"/>
                <a:gd name="connsiteY7" fmla="*/ 16669 h 28575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90525" h="28575">
                  <a:moveTo>
                    <a:pt x="385286" y="16669"/>
                  </a:moveTo>
                  <a:cubicBezTo>
                    <a:pt x="385286" y="10954"/>
                    <a:pt x="380524" y="7144"/>
                    <a:pt x="375761" y="7144"/>
                  </a:cubicBezTo>
                  <a:lnTo>
                    <a:pt x="20479" y="7144"/>
                  </a:lnTo>
                  <a:cubicBezTo>
                    <a:pt x="12859" y="7144"/>
                    <a:pt x="7144" y="11906"/>
                    <a:pt x="7144" y="16669"/>
                  </a:cubicBezTo>
                  <a:cubicBezTo>
                    <a:pt x="7144" y="22384"/>
                    <a:pt x="12859" y="26194"/>
                    <a:pt x="20479" y="26194"/>
                  </a:cubicBezTo>
                  <a:lnTo>
                    <a:pt x="375761" y="26194"/>
                  </a:lnTo>
                  <a:cubicBezTo>
                    <a:pt x="380524" y="26194"/>
                    <a:pt x="385286" y="21431"/>
                    <a:pt x="385286" y="16669"/>
                  </a:cubicBezTo>
                  <a:lnTo>
                    <a:pt x="385286" y="16669"/>
                  </a:lnTo>
                  <a:close/>
                </a:path>
              </a:pathLst>
            </a:custGeom>
            <a:solidFill>
              <a:srgbClr val="121F5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4" name="任意多边形: 形状 193" descr="ed578916-d7d7-4a87-8875-12540eeb7bd2"/>
            <p:cNvSpPr/>
            <p:nvPr/>
          </p:nvSpPr>
          <p:spPr>
            <a:xfrm>
              <a:off x="9873593" y="5824981"/>
              <a:ext cx="206816" cy="36497"/>
            </a:xfrm>
            <a:custGeom>
              <a:gdLst>
                <a:gd name="connsiteX0" fmla="*/ 163354 w 161925"/>
                <a:gd name="connsiteY0" fmla="*/ 16791 h 28575"/>
                <a:gd name="connsiteX1" fmla="*/ 152876 w 161925"/>
                <a:gd name="connsiteY1" fmla="*/ 26316 h 28575"/>
                <a:gd name="connsiteX2" fmla="*/ 17621 w 161925"/>
                <a:gd name="connsiteY2" fmla="*/ 26316 h 28575"/>
                <a:gd name="connsiteX3" fmla="*/ 7144 w 161925"/>
                <a:gd name="connsiteY3" fmla="*/ 16791 h 28575"/>
                <a:gd name="connsiteX4" fmla="*/ 17621 w 161925"/>
                <a:gd name="connsiteY4" fmla="*/ 7266 h 28575"/>
                <a:gd name="connsiteX5" fmla="*/ 152876 w 161925"/>
                <a:gd name="connsiteY5" fmla="*/ 7266 h 28575"/>
                <a:gd name="connsiteX6" fmla="*/ 163354 w 161925"/>
                <a:gd name="connsiteY6" fmla="*/ 16791 h 28575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1925" h="28575">
                  <a:moveTo>
                    <a:pt x="163354" y="16791"/>
                  </a:moveTo>
                  <a:cubicBezTo>
                    <a:pt x="163354" y="22506"/>
                    <a:pt x="158591" y="26316"/>
                    <a:pt x="152876" y="26316"/>
                  </a:cubicBezTo>
                  <a:lnTo>
                    <a:pt x="17621" y="26316"/>
                  </a:lnTo>
                  <a:cubicBezTo>
                    <a:pt x="11906" y="26316"/>
                    <a:pt x="7144" y="21553"/>
                    <a:pt x="7144" y="16791"/>
                  </a:cubicBezTo>
                  <a:cubicBezTo>
                    <a:pt x="7144" y="11076"/>
                    <a:pt x="11906" y="7266"/>
                    <a:pt x="17621" y="7266"/>
                  </a:cubicBezTo>
                  <a:lnTo>
                    <a:pt x="152876" y="7266"/>
                  </a:lnTo>
                  <a:cubicBezTo>
                    <a:pt x="158591" y="6313"/>
                    <a:pt x="163354" y="11076"/>
                    <a:pt x="163354" y="16791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5" name="任意多边形: 形状 194" descr="e2f9da9c-1f79-4c7e-97d8-d74931355ef5"/>
            <p:cNvSpPr/>
            <p:nvPr/>
          </p:nvSpPr>
          <p:spPr>
            <a:xfrm>
              <a:off x="9571886" y="5570875"/>
              <a:ext cx="352804" cy="279810"/>
            </a:xfrm>
            <a:custGeom>
              <a:gdLst>
                <a:gd name="connsiteX0" fmla="*/ 7144 w 276225"/>
                <a:gd name="connsiteY0" fmla="*/ 21431 h 219075"/>
                <a:gd name="connsiteX1" fmla="*/ 7144 w 276225"/>
                <a:gd name="connsiteY1" fmla="*/ 200501 h 219075"/>
                <a:gd name="connsiteX2" fmla="*/ 21431 w 276225"/>
                <a:gd name="connsiteY2" fmla="*/ 214789 h 219075"/>
                <a:gd name="connsiteX3" fmla="*/ 257651 w 276225"/>
                <a:gd name="connsiteY3" fmla="*/ 214789 h 219075"/>
                <a:gd name="connsiteX4" fmla="*/ 271939 w 276225"/>
                <a:gd name="connsiteY4" fmla="*/ 200501 h 219075"/>
                <a:gd name="connsiteX5" fmla="*/ 271939 w 276225"/>
                <a:gd name="connsiteY5" fmla="*/ 21431 h 219075"/>
                <a:gd name="connsiteX6" fmla="*/ 257651 w 276225"/>
                <a:gd name="connsiteY6" fmla="*/ 7144 h 219075"/>
                <a:gd name="connsiteX7" fmla="*/ 21431 w 276225"/>
                <a:gd name="connsiteY7" fmla="*/ 7144 h 219075"/>
                <a:gd name="connsiteX8" fmla="*/ 7144 w 276225"/>
                <a:gd name="connsiteY8" fmla="*/ 21431 h 219075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6225" h="219075">
                  <a:moveTo>
                    <a:pt x="7144" y="21431"/>
                  </a:moveTo>
                  <a:lnTo>
                    <a:pt x="7144" y="200501"/>
                  </a:lnTo>
                  <a:cubicBezTo>
                    <a:pt x="7144" y="208121"/>
                    <a:pt x="13811" y="214789"/>
                    <a:pt x="21431" y="214789"/>
                  </a:cubicBezTo>
                  <a:lnTo>
                    <a:pt x="257651" y="214789"/>
                  </a:lnTo>
                  <a:cubicBezTo>
                    <a:pt x="265271" y="214789"/>
                    <a:pt x="271939" y="208121"/>
                    <a:pt x="271939" y="200501"/>
                  </a:cubicBezTo>
                  <a:lnTo>
                    <a:pt x="271939" y="21431"/>
                  </a:lnTo>
                  <a:cubicBezTo>
                    <a:pt x="271939" y="13811"/>
                    <a:pt x="265271" y="7144"/>
                    <a:pt x="257651" y="7144"/>
                  </a:cubicBezTo>
                  <a:lnTo>
                    <a:pt x="21431" y="7144"/>
                  </a:lnTo>
                  <a:cubicBezTo>
                    <a:pt x="13811" y="7144"/>
                    <a:pt x="7144" y="13811"/>
                    <a:pt x="7144" y="21431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6" name="任意多边形: 形状 195" descr="0f7eb9e7-7de9-489f-9c9a-8f6976ef209f"/>
            <p:cNvSpPr/>
            <p:nvPr/>
          </p:nvSpPr>
          <p:spPr>
            <a:xfrm>
              <a:off x="9558504" y="5570875"/>
              <a:ext cx="352804" cy="279810"/>
            </a:xfrm>
            <a:custGeom>
              <a:gdLst>
                <a:gd name="connsiteX0" fmla="*/ 7144 w 276225"/>
                <a:gd name="connsiteY0" fmla="*/ 21431 h 219075"/>
                <a:gd name="connsiteX1" fmla="*/ 7144 w 276225"/>
                <a:gd name="connsiteY1" fmla="*/ 200501 h 219075"/>
                <a:gd name="connsiteX2" fmla="*/ 21431 w 276225"/>
                <a:gd name="connsiteY2" fmla="*/ 214789 h 219075"/>
                <a:gd name="connsiteX3" fmla="*/ 257651 w 276225"/>
                <a:gd name="connsiteY3" fmla="*/ 214789 h 219075"/>
                <a:gd name="connsiteX4" fmla="*/ 271939 w 276225"/>
                <a:gd name="connsiteY4" fmla="*/ 200501 h 219075"/>
                <a:gd name="connsiteX5" fmla="*/ 271939 w 276225"/>
                <a:gd name="connsiteY5" fmla="*/ 21431 h 219075"/>
                <a:gd name="connsiteX6" fmla="*/ 257651 w 276225"/>
                <a:gd name="connsiteY6" fmla="*/ 7144 h 219075"/>
                <a:gd name="connsiteX7" fmla="*/ 21431 w 276225"/>
                <a:gd name="connsiteY7" fmla="*/ 7144 h 219075"/>
                <a:gd name="connsiteX8" fmla="*/ 7144 w 276225"/>
                <a:gd name="connsiteY8" fmla="*/ 21431 h 219075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6225" h="219075">
                  <a:moveTo>
                    <a:pt x="7144" y="21431"/>
                  </a:moveTo>
                  <a:lnTo>
                    <a:pt x="7144" y="200501"/>
                  </a:lnTo>
                  <a:cubicBezTo>
                    <a:pt x="7144" y="208121"/>
                    <a:pt x="13811" y="214789"/>
                    <a:pt x="21431" y="214789"/>
                  </a:cubicBezTo>
                  <a:lnTo>
                    <a:pt x="257651" y="214789"/>
                  </a:lnTo>
                  <a:cubicBezTo>
                    <a:pt x="265271" y="214789"/>
                    <a:pt x="271939" y="208121"/>
                    <a:pt x="271939" y="200501"/>
                  </a:cubicBezTo>
                  <a:lnTo>
                    <a:pt x="271939" y="21431"/>
                  </a:lnTo>
                  <a:cubicBezTo>
                    <a:pt x="271939" y="13811"/>
                    <a:pt x="265271" y="7144"/>
                    <a:pt x="257651" y="7144"/>
                  </a:cubicBezTo>
                  <a:lnTo>
                    <a:pt x="21431" y="7144"/>
                  </a:lnTo>
                  <a:cubicBezTo>
                    <a:pt x="13811" y="7144"/>
                    <a:pt x="7144" y="13811"/>
                    <a:pt x="7144" y="21431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7" name="任意多边形: 形状 196" descr="a3d7e12c-5e27-4e02-b24b-82afc5a8325f"/>
            <p:cNvSpPr/>
            <p:nvPr/>
          </p:nvSpPr>
          <p:spPr>
            <a:xfrm>
              <a:off x="9677727" y="5684015"/>
              <a:ext cx="109491" cy="48663"/>
            </a:xfrm>
            <a:custGeom>
              <a:gdLst>
                <a:gd name="connsiteX0" fmla="*/ 85249 w 85725"/>
                <a:gd name="connsiteY0" fmla="*/ 22384 h 38100"/>
                <a:gd name="connsiteX1" fmla="*/ 85249 w 85725"/>
                <a:gd name="connsiteY1" fmla="*/ 22384 h 38100"/>
                <a:gd name="connsiteX2" fmla="*/ 70009 w 85725"/>
                <a:gd name="connsiteY2" fmla="*/ 7144 h 38100"/>
                <a:gd name="connsiteX3" fmla="*/ 22384 w 85725"/>
                <a:gd name="connsiteY3" fmla="*/ 7144 h 38100"/>
                <a:gd name="connsiteX4" fmla="*/ 7144 w 85725"/>
                <a:gd name="connsiteY4" fmla="*/ 22384 h 38100"/>
                <a:gd name="connsiteX5" fmla="*/ 7144 w 85725"/>
                <a:gd name="connsiteY5" fmla="*/ 22384 h 38100"/>
                <a:gd name="connsiteX6" fmla="*/ 22384 w 85725"/>
                <a:gd name="connsiteY6" fmla="*/ 37624 h 38100"/>
                <a:gd name="connsiteX7" fmla="*/ 70009 w 85725"/>
                <a:gd name="connsiteY7" fmla="*/ 37624 h 38100"/>
                <a:gd name="connsiteX8" fmla="*/ 85249 w 85725"/>
                <a:gd name="connsiteY8" fmla="*/ 22384 h 3810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5725" h="38100">
                  <a:moveTo>
                    <a:pt x="85249" y="22384"/>
                  </a:moveTo>
                  <a:lnTo>
                    <a:pt x="85249" y="22384"/>
                  </a:lnTo>
                  <a:cubicBezTo>
                    <a:pt x="85249" y="13811"/>
                    <a:pt x="78581" y="7144"/>
                    <a:pt x="70009" y="7144"/>
                  </a:cubicBezTo>
                  <a:lnTo>
                    <a:pt x="22384" y="7144"/>
                  </a:lnTo>
                  <a:cubicBezTo>
                    <a:pt x="13811" y="7144"/>
                    <a:pt x="7144" y="13811"/>
                    <a:pt x="7144" y="22384"/>
                  </a:cubicBezTo>
                  <a:lnTo>
                    <a:pt x="7144" y="22384"/>
                  </a:lnTo>
                  <a:cubicBezTo>
                    <a:pt x="7144" y="30956"/>
                    <a:pt x="13811" y="37624"/>
                    <a:pt x="22384" y="37624"/>
                  </a:cubicBezTo>
                  <a:lnTo>
                    <a:pt x="70009" y="37624"/>
                  </a:lnTo>
                  <a:cubicBezTo>
                    <a:pt x="78581" y="37624"/>
                    <a:pt x="85249" y="30956"/>
                    <a:pt x="85249" y="22384"/>
                  </a:cubicBezTo>
                  <a:close/>
                </a:path>
              </a:pathLst>
            </a:custGeom>
            <a:solidFill>
              <a:srgbClr val="B9B8F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8" name="任意多边形: 形状 197" descr="4ff65102-0082-492c-89b9-9b19b5b604b1"/>
            <p:cNvSpPr/>
            <p:nvPr/>
          </p:nvSpPr>
          <p:spPr>
            <a:xfrm>
              <a:off x="10061658" y="5508830"/>
              <a:ext cx="97325" cy="97325"/>
            </a:xfrm>
            <a:custGeom>
              <a:gdLst>
                <a:gd name="connsiteX0" fmla="*/ 64687 w 76200"/>
                <a:gd name="connsiteY0" fmla="*/ 52864 h 76200"/>
                <a:gd name="connsiteX1" fmla="*/ 28492 w 76200"/>
                <a:gd name="connsiteY1" fmla="*/ 77629 h 76200"/>
                <a:gd name="connsiteX2" fmla="*/ 11347 w 76200"/>
                <a:gd name="connsiteY2" fmla="*/ 47149 h 76200"/>
                <a:gd name="connsiteX3" fmla="*/ 18967 w 76200"/>
                <a:gd name="connsiteY3" fmla="*/ 10954 h 76200"/>
                <a:gd name="connsiteX4" fmla="*/ 33255 w 76200"/>
                <a:gd name="connsiteY4" fmla="*/ 7144 h 76200"/>
                <a:gd name="connsiteX5" fmla="*/ 55162 w 76200"/>
                <a:gd name="connsiteY5" fmla="*/ 18574 h 76200"/>
                <a:gd name="connsiteX6" fmla="*/ 75165 w 76200"/>
                <a:gd name="connsiteY6" fmla="*/ 53816 h 76200"/>
                <a:gd name="connsiteX7" fmla="*/ 64687 w 76200"/>
                <a:gd name="connsiteY7" fmla="*/ 52864 h 7620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6200" h="76200">
                  <a:moveTo>
                    <a:pt x="64687" y="52864"/>
                  </a:moveTo>
                  <a:cubicBezTo>
                    <a:pt x="45637" y="52864"/>
                    <a:pt x="33255" y="63341"/>
                    <a:pt x="28492" y="77629"/>
                  </a:cubicBezTo>
                  <a:cubicBezTo>
                    <a:pt x="22777" y="65246"/>
                    <a:pt x="16110" y="54769"/>
                    <a:pt x="11347" y="47149"/>
                  </a:cubicBezTo>
                  <a:cubicBezTo>
                    <a:pt x="3727" y="34766"/>
                    <a:pt x="6585" y="19526"/>
                    <a:pt x="18967" y="10954"/>
                  </a:cubicBezTo>
                  <a:cubicBezTo>
                    <a:pt x="22777" y="8096"/>
                    <a:pt x="28492" y="7144"/>
                    <a:pt x="33255" y="7144"/>
                  </a:cubicBezTo>
                  <a:cubicBezTo>
                    <a:pt x="41827" y="7144"/>
                    <a:pt x="50400" y="11906"/>
                    <a:pt x="55162" y="18574"/>
                  </a:cubicBezTo>
                  <a:cubicBezTo>
                    <a:pt x="58972" y="24289"/>
                    <a:pt x="66592" y="36671"/>
                    <a:pt x="75165" y="53816"/>
                  </a:cubicBezTo>
                  <a:cubicBezTo>
                    <a:pt x="71355" y="53816"/>
                    <a:pt x="67545" y="52864"/>
                    <a:pt x="64687" y="52864"/>
                  </a:cubicBezTo>
                  <a:close/>
                </a:path>
              </a:pathLst>
            </a:custGeom>
            <a:solidFill>
              <a:srgbClr val="121F5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9" name="任意多边形: 形状 198" descr="2908deaf-a9f0-4e35-a28c-c3a42f25023a"/>
            <p:cNvSpPr/>
            <p:nvPr/>
          </p:nvSpPr>
          <p:spPr>
            <a:xfrm>
              <a:off x="9917008" y="5728629"/>
              <a:ext cx="109491" cy="109491"/>
            </a:xfrm>
            <a:custGeom>
              <a:gdLst>
                <a:gd name="connsiteX0" fmla="*/ 10300 w 85725"/>
                <a:gd name="connsiteY0" fmla="*/ 30316 h 85725"/>
                <a:gd name="connsiteX1" fmla="*/ 8395 w 85725"/>
                <a:gd name="connsiteY1" fmla="*/ 56986 h 85725"/>
                <a:gd name="connsiteX2" fmla="*/ 63640 w 85725"/>
                <a:gd name="connsiteY2" fmla="*/ 80799 h 85725"/>
                <a:gd name="connsiteX3" fmla="*/ 82690 w 85725"/>
                <a:gd name="connsiteY3" fmla="*/ 61749 h 85725"/>
                <a:gd name="connsiteX4" fmla="*/ 62687 w 85725"/>
                <a:gd name="connsiteY4" fmla="*/ 10314 h 85725"/>
                <a:gd name="connsiteX5" fmla="*/ 10300 w 85725"/>
                <a:gd name="connsiteY5" fmla="*/ 30316 h 85725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5725" h="85725">
                  <a:moveTo>
                    <a:pt x="10300" y="30316"/>
                  </a:moveTo>
                  <a:cubicBezTo>
                    <a:pt x="6490" y="38889"/>
                    <a:pt x="6490" y="48414"/>
                    <a:pt x="8395" y="56986"/>
                  </a:cubicBezTo>
                  <a:lnTo>
                    <a:pt x="63640" y="80799"/>
                  </a:lnTo>
                  <a:cubicBezTo>
                    <a:pt x="72212" y="76989"/>
                    <a:pt x="78880" y="70321"/>
                    <a:pt x="82690" y="61749"/>
                  </a:cubicBezTo>
                  <a:cubicBezTo>
                    <a:pt x="91262" y="41746"/>
                    <a:pt x="82690" y="18886"/>
                    <a:pt x="62687" y="10314"/>
                  </a:cubicBezTo>
                  <a:cubicBezTo>
                    <a:pt x="42685" y="1741"/>
                    <a:pt x="18873" y="11266"/>
                    <a:pt x="10300" y="30316"/>
                  </a:cubicBezTo>
                  <a:close/>
                </a:path>
              </a:pathLst>
            </a:custGeom>
            <a:solidFill>
              <a:srgbClr val="F99AB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00" name="任意多边形: 形状 199" descr="bcff8c3c-d55f-45eb-9071-39ac6beaa198"/>
            <p:cNvSpPr/>
            <p:nvPr/>
          </p:nvSpPr>
          <p:spPr>
            <a:xfrm>
              <a:off x="8057264" y="6752158"/>
              <a:ext cx="973251" cy="85159"/>
            </a:xfrm>
            <a:custGeom>
              <a:gdLst>
                <a:gd name="connsiteX0" fmla="*/ 734854 w 762000"/>
                <a:gd name="connsiteY0" fmla="*/ 60484 h 66675"/>
                <a:gd name="connsiteX1" fmla="*/ 33814 w 762000"/>
                <a:gd name="connsiteY1" fmla="*/ 60484 h 66675"/>
                <a:gd name="connsiteX2" fmla="*/ 7144 w 762000"/>
                <a:gd name="connsiteY2" fmla="*/ 33814 h 66675"/>
                <a:gd name="connsiteX3" fmla="*/ 33814 w 762000"/>
                <a:gd name="connsiteY3" fmla="*/ 7144 h 66675"/>
                <a:gd name="connsiteX4" fmla="*/ 734854 w 762000"/>
                <a:gd name="connsiteY4" fmla="*/ 7144 h 66675"/>
                <a:gd name="connsiteX5" fmla="*/ 761524 w 762000"/>
                <a:gd name="connsiteY5" fmla="*/ 33814 h 66675"/>
                <a:gd name="connsiteX6" fmla="*/ 734854 w 762000"/>
                <a:gd name="connsiteY6" fmla="*/ 60484 h 66675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62000" h="66675">
                  <a:moveTo>
                    <a:pt x="734854" y="60484"/>
                  </a:moveTo>
                  <a:lnTo>
                    <a:pt x="33814" y="60484"/>
                  </a:lnTo>
                  <a:cubicBezTo>
                    <a:pt x="19526" y="60484"/>
                    <a:pt x="7144" y="49054"/>
                    <a:pt x="7144" y="33814"/>
                  </a:cubicBezTo>
                  <a:cubicBezTo>
                    <a:pt x="7144" y="19526"/>
                    <a:pt x="18574" y="7144"/>
                    <a:pt x="33814" y="7144"/>
                  </a:cubicBezTo>
                  <a:lnTo>
                    <a:pt x="734854" y="7144"/>
                  </a:lnTo>
                  <a:cubicBezTo>
                    <a:pt x="749141" y="7144"/>
                    <a:pt x="761524" y="18574"/>
                    <a:pt x="761524" y="33814"/>
                  </a:cubicBezTo>
                  <a:cubicBezTo>
                    <a:pt x="761524" y="48101"/>
                    <a:pt x="749141" y="60484"/>
                    <a:pt x="734854" y="60484"/>
                  </a:cubicBezTo>
                  <a:close/>
                </a:path>
              </a:pathLst>
            </a:custGeom>
            <a:solidFill>
              <a:srgbClr val="B9B8F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01" name="任意多边形: 形状 200" descr="4af2ba22-ab88-428e-8da1-c1ae9c06a734"/>
            <p:cNvSpPr/>
            <p:nvPr/>
          </p:nvSpPr>
          <p:spPr>
            <a:xfrm>
              <a:off x="7565772" y="6752158"/>
              <a:ext cx="304141" cy="85159"/>
            </a:xfrm>
            <a:custGeom>
              <a:gdLst>
                <a:gd name="connsiteX0" fmla="*/ 209074 w 238125"/>
                <a:gd name="connsiteY0" fmla="*/ 60484 h 66675"/>
                <a:gd name="connsiteX1" fmla="*/ 33814 w 238125"/>
                <a:gd name="connsiteY1" fmla="*/ 60484 h 66675"/>
                <a:gd name="connsiteX2" fmla="*/ 7144 w 238125"/>
                <a:gd name="connsiteY2" fmla="*/ 33814 h 66675"/>
                <a:gd name="connsiteX3" fmla="*/ 33814 w 238125"/>
                <a:gd name="connsiteY3" fmla="*/ 7144 h 66675"/>
                <a:gd name="connsiteX4" fmla="*/ 209074 w 238125"/>
                <a:gd name="connsiteY4" fmla="*/ 7144 h 66675"/>
                <a:gd name="connsiteX5" fmla="*/ 235744 w 238125"/>
                <a:gd name="connsiteY5" fmla="*/ 33814 h 66675"/>
                <a:gd name="connsiteX6" fmla="*/ 209074 w 238125"/>
                <a:gd name="connsiteY6" fmla="*/ 60484 h 66675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8125" h="66675">
                  <a:moveTo>
                    <a:pt x="209074" y="60484"/>
                  </a:moveTo>
                  <a:lnTo>
                    <a:pt x="33814" y="60484"/>
                  </a:lnTo>
                  <a:cubicBezTo>
                    <a:pt x="19526" y="60484"/>
                    <a:pt x="7144" y="49054"/>
                    <a:pt x="7144" y="33814"/>
                  </a:cubicBezTo>
                  <a:cubicBezTo>
                    <a:pt x="7144" y="19526"/>
                    <a:pt x="18574" y="7144"/>
                    <a:pt x="33814" y="7144"/>
                  </a:cubicBezTo>
                  <a:lnTo>
                    <a:pt x="209074" y="7144"/>
                  </a:lnTo>
                  <a:cubicBezTo>
                    <a:pt x="223361" y="7144"/>
                    <a:pt x="235744" y="18574"/>
                    <a:pt x="235744" y="33814"/>
                  </a:cubicBezTo>
                  <a:cubicBezTo>
                    <a:pt x="234791" y="48101"/>
                    <a:pt x="223361" y="60484"/>
                    <a:pt x="209074" y="60484"/>
                  </a:cubicBezTo>
                  <a:close/>
                </a:path>
              </a:pathLst>
            </a:custGeom>
            <a:solidFill>
              <a:srgbClr val="B9B8F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02" name="任意多边形: 形状 201" descr="8161135a-b148-4371-8f10-1d3619b9fd8c"/>
            <p:cNvSpPr/>
            <p:nvPr/>
          </p:nvSpPr>
          <p:spPr>
            <a:xfrm>
              <a:off x="8280040" y="6205750"/>
              <a:ext cx="255478" cy="462294"/>
            </a:xfrm>
            <a:custGeom>
              <a:gdLst>
                <a:gd name="connsiteX0" fmla="*/ 137523 w 200025"/>
                <a:gd name="connsiteY0" fmla="*/ 362560 h 361950"/>
                <a:gd name="connsiteX1" fmla="*/ 113710 w 200025"/>
                <a:gd name="connsiteY1" fmla="*/ 350177 h 361950"/>
                <a:gd name="connsiteX2" fmla="*/ 12745 w 200025"/>
                <a:gd name="connsiteY2" fmla="*/ 213017 h 361950"/>
                <a:gd name="connsiteX3" fmla="*/ 13698 w 200025"/>
                <a:gd name="connsiteY3" fmla="*/ 177775 h 361950"/>
                <a:gd name="connsiteX4" fmla="*/ 146095 w 200025"/>
                <a:gd name="connsiteY4" fmla="*/ 17755 h 361950"/>
                <a:gd name="connsiteX5" fmla="*/ 187052 w 200025"/>
                <a:gd name="connsiteY5" fmla="*/ 13945 h 361950"/>
                <a:gd name="connsiteX6" fmla="*/ 190862 w 200025"/>
                <a:gd name="connsiteY6" fmla="*/ 54902 h 361950"/>
                <a:gd name="connsiteX7" fmla="*/ 73705 w 200025"/>
                <a:gd name="connsiteY7" fmla="*/ 196825 h 361950"/>
                <a:gd name="connsiteX8" fmla="*/ 161335 w 200025"/>
                <a:gd name="connsiteY8" fmla="*/ 315887 h 361950"/>
                <a:gd name="connsiteX9" fmla="*/ 154667 w 200025"/>
                <a:gd name="connsiteY9" fmla="*/ 356845 h 361950"/>
                <a:gd name="connsiteX10" fmla="*/ 137523 w 200025"/>
                <a:gd name="connsiteY10" fmla="*/ 362560 h 36195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0025" h="361950">
                  <a:moveTo>
                    <a:pt x="137523" y="362560"/>
                  </a:moveTo>
                  <a:cubicBezTo>
                    <a:pt x="128950" y="362560"/>
                    <a:pt x="119425" y="358750"/>
                    <a:pt x="113710" y="350177"/>
                  </a:cubicBezTo>
                  <a:lnTo>
                    <a:pt x="12745" y="213017"/>
                  </a:lnTo>
                  <a:cubicBezTo>
                    <a:pt x="5125" y="202540"/>
                    <a:pt x="5125" y="187300"/>
                    <a:pt x="13698" y="177775"/>
                  </a:cubicBezTo>
                  <a:lnTo>
                    <a:pt x="146095" y="17755"/>
                  </a:lnTo>
                  <a:cubicBezTo>
                    <a:pt x="156573" y="5372"/>
                    <a:pt x="174670" y="3467"/>
                    <a:pt x="187052" y="13945"/>
                  </a:cubicBezTo>
                  <a:cubicBezTo>
                    <a:pt x="199435" y="24422"/>
                    <a:pt x="201340" y="42520"/>
                    <a:pt x="190862" y="54902"/>
                  </a:cubicBezTo>
                  <a:lnTo>
                    <a:pt x="73705" y="196825"/>
                  </a:lnTo>
                  <a:lnTo>
                    <a:pt x="161335" y="315887"/>
                  </a:lnTo>
                  <a:cubicBezTo>
                    <a:pt x="170860" y="329222"/>
                    <a:pt x="168002" y="347320"/>
                    <a:pt x="154667" y="356845"/>
                  </a:cubicBezTo>
                  <a:cubicBezTo>
                    <a:pt x="148952" y="360655"/>
                    <a:pt x="143237" y="362560"/>
                    <a:pt x="137523" y="362560"/>
                  </a:cubicBezTo>
                  <a:close/>
                </a:path>
              </a:pathLst>
            </a:custGeom>
            <a:solidFill>
              <a:srgbClr val="2143A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03" name="任意多边形: 形状 202" descr="8027d16c-4b8f-4628-baca-cc2ecc8e765c"/>
            <p:cNvSpPr/>
            <p:nvPr/>
          </p:nvSpPr>
          <p:spPr>
            <a:xfrm>
              <a:off x="8616712" y="6204535"/>
              <a:ext cx="255478" cy="462294"/>
            </a:xfrm>
            <a:custGeom>
              <a:gdLst>
                <a:gd name="connsiteX0" fmla="*/ 67285 w 200025"/>
                <a:gd name="connsiteY0" fmla="*/ 363512 h 361950"/>
                <a:gd name="connsiteX1" fmla="*/ 50140 w 200025"/>
                <a:gd name="connsiteY1" fmla="*/ 357797 h 361950"/>
                <a:gd name="connsiteX2" fmla="*/ 43472 w 200025"/>
                <a:gd name="connsiteY2" fmla="*/ 316840 h 361950"/>
                <a:gd name="connsiteX3" fmla="*/ 131102 w 200025"/>
                <a:gd name="connsiteY3" fmla="*/ 196825 h 361950"/>
                <a:gd name="connsiteX4" fmla="*/ 13945 w 200025"/>
                <a:gd name="connsiteY4" fmla="*/ 54902 h 361950"/>
                <a:gd name="connsiteX5" fmla="*/ 17755 w 200025"/>
                <a:gd name="connsiteY5" fmla="*/ 13945 h 361950"/>
                <a:gd name="connsiteX6" fmla="*/ 58712 w 200025"/>
                <a:gd name="connsiteY6" fmla="*/ 17755 h 361950"/>
                <a:gd name="connsiteX7" fmla="*/ 190157 w 200025"/>
                <a:gd name="connsiteY7" fmla="*/ 176822 h 361950"/>
                <a:gd name="connsiteX8" fmla="*/ 191110 w 200025"/>
                <a:gd name="connsiteY8" fmla="*/ 212065 h 361950"/>
                <a:gd name="connsiteX9" fmla="*/ 90145 w 200025"/>
                <a:gd name="connsiteY9" fmla="*/ 350177 h 361950"/>
                <a:gd name="connsiteX10" fmla="*/ 67285 w 200025"/>
                <a:gd name="connsiteY10" fmla="*/ 363512 h 36195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0025" h="361950">
                  <a:moveTo>
                    <a:pt x="67285" y="363512"/>
                  </a:moveTo>
                  <a:cubicBezTo>
                    <a:pt x="61570" y="363512"/>
                    <a:pt x="54902" y="361607"/>
                    <a:pt x="50140" y="357797"/>
                  </a:cubicBezTo>
                  <a:cubicBezTo>
                    <a:pt x="36805" y="348272"/>
                    <a:pt x="33947" y="330175"/>
                    <a:pt x="43472" y="316840"/>
                  </a:cubicBezTo>
                  <a:lnTo>
                    <a:pt x="131102" y="196825"/>
                  </a:lnTo>
                  <a:lnTo>
                    <a:pt x="13945" y="54902"/>
                  </a:lnTo>
                  <a:cubicBezTo>
                    <a:pt x="3467" y="42520"/>
                    <a:pt x="5372" y="24422"/>
                    <a:pt x="17755" y="13945"/>
                  </a:cubicBezTo>
                  <a:cubicBezTo>
                    <a:pt x="30137" y="3467"/>
                    <a:pt x="48235" y="5372"/>
                    <a:pt x="58712" y="17755"/>
                  </a:cubicBezTo>
                  <a:lnTo>
                    <a:pt x="190157" y="176822"/>
                  </a:lnTo>
                  <a:cubicBezTo>
                    <a:pt x="198730" y="187300"/>
                    <a:pt x="198730" y="201587"/>
                    <a:pt x="191110" y="212065"/>
                  </a:cubicBezTo>
                  <a:lnTo>
                    <a:pt x="90145" y="350177"/>
                  </a:lnTo>
                  <a:cubicBezTo>
                    <a:pt x="84430" y="358750"/>
                    <a:pt x="75857" y="363512"/>
                    <a:pt x="67285" y="363512"/>
                  </a:cubicBezTo>
                  <a:close/>
                </a:path>
              </a:pathLst>
            </a:custGeom>
            <a:solidFill>
              <a:srgbClr val="2143A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04" name="任意多边形: 形状 203" descr="e9114d3b-c886-4f8a-ac33-f65f1015442b"/>
            <p:cNvSpPr/>
            <p:nvPr/>
          </p:nvSpPr>
          <p:spPr>
            <a:xfrm>
              <a:off x="8472112" y="5905430"/>
              <a:ext cx="231147" cy="206816"/>
            </a:xfrm>
            <a:custGeom>
              <a:gdLst>
                <a:gd name="connsiteX0" fmla="*/ 7144 w 180975"/>
                <a:gd name="connsiteY0" fmla="*/ 74771 h 161925"/>
                <a:gd name="connsiteX1" fmla="*/ 90964 w 180975"/>
                <a:gd name="connsiteY1" fmla="*/ 158591 h 161925"/>
                <a:gd name="connsiteX2" fmla="*/ 174784 w 180975"/>
                <a:gd name="connsiteY2" fmla="*/ 74771 h 161925"/>
                <a:gd name="connsiteX3" fmla="*/ 90964 w 180975"/>
                <a:gd name="connsiteY3" fmla="*/ 7144 h 161925"/>
                <a:gd name="connsiteX4" fmla="*/ 7144 w 180975"/>
                <a:gd name="connsiteY4" fmla="*/ 74771 h 161925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975" h="161925">
                  <a:moveTo>
                    <a:pt x="7144" y="74771"/>
                  </a:moveTo>
                  <a:cubicBezTo>
                    <a:pt x="7144" y="121444"/>
                    <a:pt x="44291" y="158591"/>
                    <a:pt x="90964" y="158591"/>
                  </a:cubicBezTo>
                  <a:cubicBezTo>
                    <a:pt x="137636" y="158591"/>
                    <a:pt x="174784" y="121444"/>
                    <a:pt x="174784" y="74771"/>
                  </a:cubicBezTo>
                  <a:cubicBezTo>
                    <a:pt x="174784" y="28099"/>
                    <a:pt x="137636" y="7144"/>
                    <a:pt x="90964" y="7144"/>
                  </a:cubicBezTo>
                  <a:cubicBezTo>
                    <a:pt x="44291" y="7144"/>
                    <a:pt x="7144" y="28099"/>
                    <a:pt x="7144" y="74771"/>
                  </a:cubicBezTo>
                  <a:close/>
                </a:path>
              </a:pathLst>
            </a:custGeom>
            <a:solidFill>
              <a:srgbClr val="121F5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05" name="任意多边形: 形状 204" descr="cdce829d-3d46-46f6-ac0c-0698e13aaf5d"/>
            <p:cNvSpPr/>
            <p:nvPr/>
          </p:nvSpPr>
          <p:spPr>
            <a:xfrm>
              <a:off x="8539023" y="6083048"/>
              <a:ext cx="97325" cy="218982"/>
            </a:xfrm>
            <a:custGeom>
              <a:gdLst>
                <a:gd name="connsiteX0" fmla="*/ 7144 w 76200"/>
                <a:gd name="connsiteY0" fmla="*/ 38576 h 171450"/>
                <a:gd name="connsiteX1" fmla="*/ 8096 w 76200"/>
                <a:gd name="connsiteY1" fmla="*/ 118586 h 171450"/>
                <a:gd name="connsiteX2" fmla="*/ 8096 w 76200"/>
                <a:gd name="connsiteY2" fmla="*/ 170974 h 171450"/>
                <a:gd name="connsiteX3" fmla="*/ 69056 w 76200"/>
                <a:gd name="connsiteY3" fmla="*/ 170974 h 171450"/>
                <a:gd name="connsiteX4" fmla="*/ 66199 w 76200"/>
                <a:gd name="connsiteY4" fmla="*/ 43339 h 171450"/>
                <a:gd name="connsiteX5" fmla="*/ 65246 w 76200"/>
                <a:gd name="connsiteY5" fmla="*/ 7144 h 17145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200" h="171450">
                  <a:moveTo>
                    <a:pt x="7144" y="38576"/>
                  </a:moveTo>
                  <a:lnTo>
                    <a:pt x="8096" y="118586"/>
                  </a:lnTo>
                  <a:lnTo>
                    <a:pt x="8096" y="170974"/>
                  </a:lnTo>
                  <a:lnTo>
                    <a:pt x="69056" y="170974"/>
                  </a:lnTo>
                  <a:lnTo>
                    <a:pt x="66199" y="43339"/>
                  </a:lnTo>
                  <a:lnTo>
                    <a:pt x="65246" y="7144"/>
                  </a:lnTo>
                  <a:close/>
                </a:path>
              </a:pathLst>
            </a:custGeom>
            <a:solidFill>
              <a:srgbClr val="F99AB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06" name="任意多边形: 形状 205" descr="a69bec8e-b4fc-41b0-adf6-e85636129139"/>
            <p:cNvSpPr/>
            <p:nvPr/>
          </p:nvSpPr>
          <p:spPr>
            <a:xfrm>
              <a:off x="8447780" y="6193476"/>
              <a:ext cx="267644" cy="377135"/>
            </a:xfrm>
            <a:custGeom>
              <a:gdLst>
                <a:gd name="connsiteX0" fmla="*/ 14764 w 209550"/>
                <a:gd name="connsiteY0" fmla="*/ 76895 h 295275"/>
                <a:gd name="connsiteX1" fmla="*/ 58579 w 209550"/>
                <a:gd name="connsiteY1" fmla="*/ 15935 h 295275"/>
                <a:gd name="connsiteX2" fmla="*/ 159544 w 209550"/>
                <a:gd name="connsiteY2" fmla="*/ 20697 h 295275"/>
                <a:gd name="connsiteX3" fmla="*/ 202406 w 209550"/>
                <a:gd name="connsiteY3" fmla="*/ 105470 h 295275"/>
                <a:gd name="connsiteX4" fmla="*/ 204311 w 209550"/>
                <a:gd name="connsiteY4" fmla="*/ 291207 h 295275"/>
                <a:gd name="connsiteX5" fmla="*/ 7144 w 209550"/>
                <a:gd name="connsiteY5" fmla="*/ 291207 h 295275"/>
                <a:gd name="connsiteX6" fmla="*/ 14764 w 209550"/>
                <a:gd name="connsiteY6" fmla="*/ 76895 h 295275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9550" h="295275">
                  <a:moveTo>
                    <a:pt x="14764" y="76895"/>
                  </a:moveTo>
                  <a:cubicBezTo>
                    <a:pt x="14764" y="52130"/>
                    <a:pt x="36671" y="28317"/>
                    <a:pt x="58579" y="15935"/>
                  </a:cubicBezTo>
                  <a:cubicBezTo>
                    <a:pt x="91916" y="-1210"/>
                    <a:pt x="143351" y="10220"/>
                    <a:pt x="159544" y="20697"/>
                  </a:cubicBezTo>
                  <a:cubicBezTo>
                    <a:pt x="187166" y="36890"/>
                    <a:pt x="204311" y="71180"/>
                    <a:pt x="202406" y="105470"/>
                  </a:cubicBezTo>
                  <a:lnTo>
                    <a:pt x="204311" y="291207"/>
                  </a:lnTo>
                  <a:lnTo>
                    <a:pt x="7144" y="291207"/>
                  </a:lnTo>
                  <a:cubicBezTo>
                    <a:pt x="7144" y="292160"/>
                    <a:pt x="13811" y="134045"/>
                    <a:pt x="14764" y="76895"/>
                  </a:cubicBezTo>
                  <a:close/>
                </a:path>
              </a:pathLst>
            </a:custGeom>
            <a:solidFill>
              <a:srgbClr val="2143A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07" name="任意多边形: 形状 206" descr="1d906329-9ce0-46f3-8680-28d24e7e78ae"/>
            <p:cNvSpPr/>
            <p:nvPr/>
          </p:nvSpPr>
          <p:spPr>
            <a:xfrm>
              <a:off x="8518341" y="6194089"/>
              <a:ext cx="121656" cy="60828"/>
            </a:xfrm>
            <a:custGeom>
              <a:gdLst>
                <a:gd name="connsiteX0" fmla="*/ 93821 w 95250"/>
                <a:gd name="connsiteY0" fmla="*/ 16408 h 47625"/>
                <a:gd name="connsiteX1" fmla="*/ 7144 w 95250"/>
                <a:gd name="connsiteY1" fmla="*/ 14503 h 47625"/>
                <a:gd name="connsiteX2" fmla="*/ 28099 w 95250"/>
                <a:gd name="connsiteY2" fmla="*/ 35458 h 47625"/>
                <a:gd name="connsiteX3" fmla="*/ 74771 w 95250"/>
                <a:gd name="connsiteY3" fmla="*/ 35458 h 47625"/>
                <a:gd name="connsiteX4" fmla="*/ 93821 w 95250"/>
                <a:gd name="connsiteY4" fmla="*/ 16408 h 47625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47625">
                  <a:moveTo>
                    <a:pt x="93821" y="16408"/>
                  </a:moveTo>
                  <a:cubicBezTo>
                    <a:pt x="69056" y="5930"/>
                    <a:pt x="34766" y="3073"/>
                    <a:pt x="7144" y="14503"/>
                  </a:cubicBezTo>
                  <a:lnTo>
                    <a:pt x="28099" y="35458"/>
                  </a:lnTo>
                  <a:cubicBezTo>
                    <a:pt x="41434" y="48792"/>
                    <a:pt x="62389" y="48792"/>
                    <a:pt x="74771" y="35458"/>
                  </a:cubicBezTo>
                  <a:cubicBezTo>
                    <a:pt x="81439" y="28790"/>
                    <a:pt x="88106" y="22123"/>
                    <a:pt x="93821" y="16408"/>
                  </a:cubicBezTo>
                  <a:close/>
                </a:path>
              </a:pathLst>
            </a:custGeom>
            <a:solidFill>
              <a:srgbClr val="F99AB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08" name="任意多边形: 形状 207" descr="ca28369a-ce2f-4bc5-8ae8-d952f1be2d06"/>
            <p:cNvSpPr/>
            <p:nvPr/>
          </p:nvSpPr>
          <p:spPr>
            <a:xfrm>
              <a:off x="8491450" y="5930978"/>
              <a:ext cx="182485" cy="255478"/>
            </a:xfrm>
            <a:custGeom>
              <a:gdLst>
                <a:gd name="connsiteX0" fmla="*/ 59631 w 142875"/>
                <a:gd name="connsiteY0" fmla="*/ 7144 h 200025"/>
                <a:gd name="connsiteX1" fmla="*/ 91063 w 142875"/>
                <a:gd name="connsiteY1" fmla="*/ 7144 h 200025"/>
                <a:gd name="connsiteX2" fmla="*/ 141546 w 142875"/>
                <a:gd name="connsiteY2" fmla="*/ 57626 h 200025"/>
                <a:gd name="connsiteX3" fmla="*/ 141546 w 142875"/>
                <a:gd name="connsiteY3" fmla="*/ 123349 h 200025"/>
                <a:gd name="connsiteX4" fmla="*/ 86301 w 142875"/>
                <a:gd name="connsiteY4" fmla="*/ 197644 h 200025"/>
                <a:gd name="connsiteX5" fmla="*/ 62488 w 142875"/>
                <a:gd name="connsiteY5" fmla="*/ 197644 h 200025"/>
                <a:gd name="connsiteX6" fmla="*/ 7243 w 142875"/>
                <a:gd name="connsiteY6" fmla="*/ 123349 h 200025"/>
                <a:gd name="connsiteX7" fmla="*/ 7243 w 142875"/>
                <a:gd name="connsiteY7" fmla="*/ 57626 h 200025"/>
                <a:gd name="connsiteX8" fmla="*/ 59631 w 142875"/>
                <a:gd name="connsiteY8" fmla="*/ 7144 h 200025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2875" h="200025">
                  <a:moveTo>
                    <a:pt x="59631" y="7144"/>
                  </a:moveTo>
                  <a:lnTo>
                    <a:pt x="91063" y="7144"/>
                  </a:lnTo>
                  <a:cubicBezTo>
                    <a:pt x="118686" y="7144"/>
                    <a:pt x="145356" y="30004"/>
                    <a:pt x="141546" y="57626"/>
                  </a:cubicBezTo>
                  <a:cubicBezTo>
                    <a:pt x="138688" y="77629"/>
                    <a:pt x="141546" y="92869"/>
                    <a:pt x="141546" y="123349"/>
                  </a:cubicBezTo>
                  <a:cubicBezTo>
                    <a:pt x="141546" y="149066"/>
                    <a:pt x="112018" y="197644"/>
                    <a:pt x="86301" y="197644"/>
                  </a:cubicBezTo>
                  <a:lnTo>
                    <a:pt x="62488" y="197644"/>
                  </a:lnTo>
                  <a:cubicBezTo>
                    <a:pt x="36771" y="197644"/>
                    <a:pt x="7243" y="149066"/>
                    <a:pt x="7243" y="123349"/>
                  </a:cubicBezTo>
                  <a:cubicBezTo>
                    <a:pt x="7243" y="92869"/>
                    <a:pt x="10101" y="77629"/>
                    <a:pt x="7243" y="57626"/>
                  </a:cubicBezTo>
                  <a:cubicBezTo>
                    <a:pt x="5338" y="30004"/>
                    <a:pt x="31056" y="7144"/>
                    <a:pt x="59631" y="7144"/>
                  </a:cubicBezTo>
                  <a:close/>
                </a:path>
              </a:pathLst>
            </a:custGeom>
            <a:solidFill>
              <a:srgbClr val="F99AB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09" name="任意多边形: 形状 208" descr="17ece9db-9ab8-49e0-ac8c-9560a7da1951"/>
            <p:cNvSpPr/>
            <p:nvPr/>
          </p:nvSpPr>
          <p:spPr>
            <a:xfrm>
              <a:off x="8546323" y="6115896"/>
              <a:ext cx="72994" cy="36497"/>
            </a:xfrm>
            <a:custGeom>
              <a:gdLst>
                <a:gd name="connsiteX0" fmla="*/ 58579 w 57150"/>
                <a:gd name="connsiteY0" fmla="*/ 7144 h 28575"/>
                <a:gd name="connsiteX1" fmla="*/ 32861 w 57150"/>
                <a:gd name="connsiteY1" fmla="*/ 28099 h 28575"/>
                <a:gd name="connsiteX2" fmla="*/ 7144 w 57150"/>
                <a:gd name="connsiteY2" fmla="*/ 7144 h 28575"/>
                <a:gd name="connsiteX3" fmla="*/ 58579 w 57150"/>
                <a:gd name="connsiteY3" fmla="*/ 7144 h 28575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28575">
                  <a:moveTo>
                    <a:pt x="58579" y="7144"/>
                  </a:moveTo>
                  <a:cubicBezTo>
                    <a:pt x="56674" y="19526"/>
                    <a:pt x="45244" y="28099"/>
                    <a:pt x="32861" y="28099"/>
                  </a:cubicBezTo>
                  <a:cubicBezTo>
                    <a:pt x="20479" y="28099"/>
                    <a:pt x="9049" y="18574"/>
                    <a:pt x="7144" y="7144"/>
                  </a:cubicBezTo>
                  <a:lnTo>
                    <a:pt x="58579" y="7144"/>
                  </a:lnTo>
                  <a:close/>
                </a:path>
              </a:pathLst>
            </a:custGeom>
            <a:solidFill>
              <a:srgbClr val="FFFE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10" name="任意多边形: 形状 209" descr="a80dbe66-51eb-4f3b-9568-92ba16a05c36"/>
            <p:cNvSpPr/>
            <p:nvPr/>
          </p:nvSpPr>
          <p:spPr>
            <a:xfrm>
              <a:off x="8440874" y="6557508"/>
              <a:ext cx="279810" cy="243313"/>
            </a:xfrm>
            <a:custGeom>
              <a:gdLst>
                <a:gd name="connsiteX0" fmla="*/ 143043 w 219075"/>
                <a:gd name="connsiteY0" fmla="*/ 185261 h 190500"/>
                <a:gd name="connsiteX1" fmla="*/ 79226 w 219075"/>
                <a:gd name="connsiteY1" fmla="*/ 185261 h 190500"/>
                <a:gd name="connsiteX2" fmla="*/ 8741 w 219075"/>
                <a:gd name="connsiteY2" fmla="*/ 98584 h 190500"/>
                <a:gd name="connsiteX3" fmla="*/ 12551 w 219075"/>
                <a:gd name="connsiteY3" fmla="*/ 7144 h 190500"/>
                <a:gd name="connsiteX4" fmla="*/ 209718 w 219075"/>
                <a:gd name="connsiteY4" fmla="*/ 7144 h 190500"/>
                <a:gd name="connsiteX5" fmla="*/ 213529 w 219075"/>
                <a:gd name="connsiteY5" fmla="*/ 98584 h 190500"/>
                <a:gd name="connsiteX6" fmla="*/ 143043 w 219075"/>
                <a:gd name="connsiteY6" fmla="*/ 185261 h 19050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9075" h="190500">
                  <a:moveTo>
                    <a:pt x="143043" y="185261"/>
                  </a:moveTo>
                  <a:lnTo>
                    <a:pt x="79226" y="185261"/>
                  </a:lnTo>
                  <a:cubicBezTo>
                    <a:pt x="33506" y="185261"/>
                    <a:pt x="-784" y="143351"/>
                    <a:pt x="8741" y="98584"/>
                  </a:cubicBezTo>
                  <a:lnTo>
                    <a:pt x="12551" y="7144"/>
                  </a:lnTo>
                  <a:lnTo>
                    <a:pt x="209718" y="7144"/>
                  </a:lnTo>
                  <a:lnTo>
                    <a:pt x="213529" y="98584"/>
                  </a:lnTo>
                  <a:cubicBezTo>
                    <a:pt x="222101" y="143351"/>
                    <a:pt x="187811" y="185261"/>
                    <a:pt x="143043" y="185261"/>
                  </a:cubicBezTo>
                  <a:close/>
                </a:path>
              </a:pathLst>
            </a:custGeom>
            <a:solidFill>
              <a:srgbClr val="566CD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11" name="任意多边形: 形状 210" descr="fa1cbe3a-9954-40ed-a842-93131e7ad0d4"/>
            <p:cNvSpPr/>
            <p:nvPr/>
          </p:nvSpPr>
          <p:spPr>
            <a:xfrm>
              <a:off x="8158044" y="6621987"/>
              <a:ext cx="413632" cy="145988"/>
            </a:xfrm>
            <a:custGeom>
              <a:gdLst>
                <a:gd name="connsiteX0" fmla="*/ 43491 w 323850"/>
                <a:gd name="connsiteY0" fmla="*/ 32861 h 114300"/>
                <a:gd name="connsiteX1" fmla="*/ 313049 w 323850"/>
                <a:gd name="connsiteY1" fmla="*/ 7144 h 114300"/>
                <a:gd name="connsiteX2" fmla="*/ 320669 w 323850"/>
                <a:gd name="connsiteY2" fmla="*/ 88106 h 114300"/>
                <a:gd name="connsiteX3" fmla="*/ 51111 w 323850"/>
                <a:gd name="connsiteY3" fmla="*/ 113824 h 114300"/>
                <a:gd name="connsiteX4" fmla="*/ 7296 w 323850"/>
                <a:gd name="connsiteY4" fmla="*/ 77629 h 114300"/>
                <a:gd name="connsiteX5" fmla="*/ 7296 w 323850"/>
                <a:gd name="connsiteY5" fmla="*/ 76676 h 114300"/>
                <a:gd name="connsiteX6" fmla="*/ 43491 w 323850"/>
                <a:gd name="connsiteY6" fmla="*/ 32861 h 11430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23850" h="114300">
                  <a:moveTo>
                    <a:pt x="43491" y="32861"/>
                  </a:moveTo>
                  <a:lnTo>
                    <a:pt x="313049" y="7144"/>
                  </a:lnTo>
                  <a:lnTo>
                    <a:pt x="320669" y="88106"/>
                  </a:lnTo>
                  <a:lnTo>
                    <a:pt x="51111" y="113824"/>
                  </a:lnTo>
                  <a:cubicBezTo>
                    <a:pt x="29204" y="115729"/>
                    <a:pt x="9201" y="99536"/>
                    <a:pt x="7296" y="77629"/>
                  </a:cubicBezTo>
                  <a:lnTo>
                    <a:pt x="7296" y="76676"/>
                  </a:lnTo>
                  <a:cubicBezTo>
                    <a:pt x="5391" y="53816"/>
                    <a:pt x="21583" y="34766"/>
                    <a:pt x="43491" y="32861"/>
                  </a:cubicBezTo>
                  <a:close/>
                </a:path>
              </a:pathLst>
            </a:custGeom>
            <a:solidFill>
              <a:srgbClr val="566CD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12" name="任意多边形: 形状 211" descr="097a51dd-fc42-4035-8d4b-390ac3ce82a4"/>
            <p:cNvSpPr/>
            <p:nvPr/>
          </p:nvSpPr>
          <p:spPr>
            <a:xfrm>
              <a:off x="8537806" y="6621987"/>
              <a:ext cx="413632" cy="145988"/>
            </a:xfrm>
            <a:custGeom>
              <a:gdLst>
                <a:gd name="connsiteX0" fmla="*/ 284321 w 323850"/>
                <a:gd name="connsiteY0" fmla="*/ 32861 h 114300"/>
                <a:gd name="connsiteX1" fmla="*/ 14764 w 323850"/>
                <a:gd name="connsiteY1" fmla="*/ 7144 h 114300"/>
                <a:gd name="connsiteX2" fmla="*/ 7144 w 323850"/>
                <a:gd name="connsiteY2" fmla="*/ 88106 h 114300"/>
                <a:gd name="connsiteX3" fmla="*/ 276701 w 323850"/>
                <a:gd name="connsiteY3" fmla="*/ 113824 h 114300"/>
                <a:gd name="connsiteX4" fmla="*/ 320516 w 323850"/>
                <a:gd name="connsiteY4" fmla="*/ 77629 h 114300"/>
                <a:gd name="connsiteX5" fmla="*/ 320516 w 323850"/>
                <a:gd name="connsiteY5" fmla="*/ 76676 h 114300"/>
                <a:gd name="connsiteX6" fmla="*/ 284321 w 323850"/>
                <a:gd name="connsiteY6" fmla="*/ 32861 h 11430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23850" h="114300">
                  <a:moveTo>
                    <a:pt x="284321" y="32861"/>
                  </a:moveTo>
                  <a:lnTo>
                    <a:pt x="14764" y="7144"/>
                  </a:lnTo>
                  <a:lnTo>
                    <a:pt x="7144" y="88106"/>
                  </a:lnTo>
                  <a:lnTo>
                    <a:pt x="276701" y="113824"/>
                  </a:lnTo>
                  <a:cubicBezTo>
                    <a:pt x="298609" y="115729"/>
                    <a:pt x="318611" y="99536"/>
                    <a:pt x="320516" y="77629"/>
                  </a:cubicBezTo>
                  <a:lnTo>
                    <a:pt x="320516" y="76676"/>
                  </a:lnTo>
                  <a:cubicBezTo>
                    <a:pt x="322421" y="53816"/>
                    <a:pt x="306229" y="34766"/>
                    <a:pt x="284321" y="32861"/>
                  </a:cubicBezTo>
                  <a:close/>
                </a:path>
              </a:pathLst>
            </a:custGeom>
            <a:solidFill>
              <a:srgbClr val="566CD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13" name="任意多边形: 形状 212" descr="cb0815cd-78f0-4c47-a997-9136fa38c29b"/>
            <p:cNvSpPr/>
            <p:nvPr/>
          </p:nvSpPr>
          <p:spPr>
            <a:xfrm>
              <a:off x="8412501" y="6494247"/>
              <a:ext cx="328472" cy="243313"/>
            </a:xfrm>
            <a:custGeom>
              <a:gdLst>
                <a:gd name="connsiteX0" fmla="*/ 238601 w 257175"/>
                <a:gd name="connsiteY0" fmla="*/ 187166 h 190500"/>
                <a:gd name="connsiteX1" fmla="*/ 27146 w 257175"/>
                <a:gd name="connsiteY1" fmla="*/ 187166 h 190500"/>
                <a:gd name="connsiteX2" fmla="*/ 7144 w 257175"/>
                <a:gd name="connsiteY2" fmla="*/ 167164 h 190500"/>
                <a:gd name="connsiteX3" fmla="*/ 7144 w 257175"/>
                <a:gd name="connsiteY3" fmla="*/ 27146 h 190500"/>
                <a:gd name="connsiteX4" fmla="*/ 27146 w 257175"/>
                <a:gd name="connsiteY4" fmla="*/ 7144 h 190500"/>
                <a:gd name="connsiteX5" fmla="*/ 238601 w 257175"/>
                <a:gd name="connsiteY5" fmla="*/ 7144 h 190500"/>
                <a:gd name="connsiteX6" fmla="*/ 258604 w 257175"/>
                <a:gd name="connsiteY6" fmla="*/ 27146 h 190500"/>
                <a:gd name="connsiteX7" fmla="*/ 258604 w 257175"/>
                <a:gd name="connsiteY7" fmla="*/ 167164 h 190500"/>
                <a:gd name="connsiteX8" fmla="*/ 238601 w 257175"/>
                <a:gd name="connsiteY8" fmla="*/ 187166 h 19050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7175" h="190500">
                  <a:moveTo>
                    <a:pt x="238601" y="187166"/>
                  </a:moveTo>
                  <a:lnTo>
                    <a:pt x="27146" y="187166"/>
                  </a:lnTo>
                  <a:cubicBezTo>
                    <a:pt x="16669" y="187166"/>
                    <a:pt x="7144" y="178594"/>
                    <a:pt x="7144" y="167164"/>
                  </a:cubicBezTo>
                  <a:lnTo>
                    <a:pt x="7144" y="27146"/>
                  </a:lnTo>
                  <a:cubicBezTo>
                    <a:pt x="7144" y="16669"/>
                    <a:pt x="15716" y="7144"/>
                    <a:pt x="27146" y="7144"/>
                  </a:cubicBezTo>
                  <a:lnTo>
                    <a:pt x="238601" y="7144"/>
                  </a:lnTo>
                  <a:cubicBezTo>
                    <a:pt x="249079" y="7144"/>
                    <a:pt x="258604" y="15716"/>
                    <a:pt x="258604" y="27146"/>
                  </a:cubicBezTo>
                  <a:lnTo>
                    <a:pt x="258604" y="167164"/>
                  </a:lnTo>
                  <a:cubicBezTo>
                    <a:pt x="258604" y="178594"/>
                    <a:pt x="249079" y="187166"/>
                    <a:pt x="238601" y="187166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14" name="任意多边形: 形状 213" descr="43977cc7-db00-43e3-a982-487103184d81"/>
            <p:cNvSpPr/>
            <p:nvPr/>
          </p:nvSpPr>
          <p:spPr>
            <a:xfrm>
              <a:off x="8412501" y="6505196"/>
              <a:ext cx="328472" cy="243313"/>
            </a:xfrm>
            <a:custGeom>
              <a:gdLst>
                <a:gd name="connsiteX0" fmla="*/ 238601 w 257175"/>
                <a:gd name="connsiteY0" fmla="*/ 187166 h 190500"/>
                <a:gd name="connsiteX1" fmla="*/ 27146 w 257175"/>
                <a:gd name="connsiteY1" fmla="*/ 187166 h 190500"/>
                <a:gd name="connsiteX2" fmla="*/ 7144 w 257175"/>
                <a:gd name="connsiteY2" fmla="*/ 167164 h 190500"/>
                <a:gd name="connsiteX3" fmla="*/ 7144 w 257175"/>
                <a:gd name="connsiteY3" fmla="*/ 27146 h 190500"/>
                <a:gd name="connsiteX4" fmla="*/ 27146 w 257175"/>
                <a:gd name="connsiteY4" fmla="*/ 7144 h 190500"/>
                <a:gd name="connsiteX5" fmla="*/ 238601 w 257175"/>
                <a:gd name="connsiteY5" fmla="*/ 7144 h 190500"/>
                <a:gd name="connsiteX6" fmla="*/ 258604 w 257175"/>
                <a:gd name="connsiteY6" fmla="*/ 27146 h 190500"/>
                <a:gd name="connsiteX7" fmla="*/ 258604 w 257175"/>
                <a:gd name="connsiteY7" fmla="*/ 167164 h 190500"/>
                <a:gd name="connsiteX8" fmla="*/ 238601 w 257175"/>
                <a:gd name="connsiteY8" fmla="*/ 187166 h 19050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7175" h="190500">
                  <a:moveTo>
                    <a:pt x="238601" y="187166"/>
                  </a:moveTo>
                  <a:lnTo>
                    <a:pt x="27146" y="187166"/>
                  </a:lnTo>
                  <a:cubicBezTo>
                    <a:pt x="16669" y="187166"/>
                    <a:pt x="7144" y="178594"/>
                    <a:pt x="7144" y="167164"/>
                  </a:cubicBezTo>
                  <a:lnTo>
                    <a:pt x="7144" y="27146"/>
                  </a:lnTo>
                  <a:cubicBezTo>
                    <a:pt x="7144" y="16669"/>
                    <a:pt x="15716" y="7144"/>
                    <a:pt x="27146" y="7144"/>
                  </a:cubicBezTo>
                  <a:lnTo>
                    <a:pt x="238601" y="7144"/>
                  </a:lnTo>
                  <a:cubicBezTo>
                    <a:pt x="249079" y="7144"/>
                    <a:pt x="258604" y="15716"/>
                    <a:pt x="258604" y="27146"/>
                  </a:cubicBezTo>
                  <a:lnTo>
                    <a:pt x="258604" y="167164"/>
                  </a:lnTo>
                  <a:cubicBezTo>
                    <a:pt x="258604" y="178594"/>
                    <a:pt x="249079" y="187166"/>
                    <a:pt x="238601" y="187166"/>
                  </a:cubicBezTo>
                  <a:close/>
                </a:path>
              </a:pathLst>
            </a:custGeom>
            <a:solidFill>
              <a:srgbClr val="B9B8F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15" name="任意多边形: 形状 214" descr="f176248c-cb61-4f80-ae6b-50d88ebbe9ea"/>
            <p:cNvSpPr/>
            <p:nvPr/>
          </p:nvSpPr>
          <p:spPr>
            <a:xfrm>
              <a:off x="8517125" y="6601304"/>
              <a:ext cx="121656" cy="48663"/>
            </a:xfrm>
            <a:custGeom>
              <a:gdLst>
                <a:gd name="connsiteX0" fmla="*/ 80486 w 95250"/>
                <a:gd name="connsiteY0" fmla="*/ 37624 h 38100"/>
                <a:gd name="connsiteX1" fmla="*/ 22384 w 95250"/>
                <a:gd name="connsiteY1" fmla="*/ 37624 h 38100"/>
                <a:gd name="connsiteX2" fmla="*/ 7144 w 95250"/>
                <a:gd name="connsiteY2" fmla="*/ 22384 h 38100"/>
                <a:gd name="connsiteX3" fmla="*/ 7144 w 95250"/>
                <a:gd name="connsiteY3" fmla="*/ 22384 h 38100"/>
                <a:gd name="connsiteX4" fmla="*/ 22384 w 95250"/>
                <a:gd name="connsiteY4" fmla="*/ 7144 h 38100"/>
                <a:gd name="connsiteX5" fmla="*/ 80486 w 95250"/>
                <a:gd name="connsiteY5" fmla="*/ 7144 h 38100"/>
                <a:gd name="connsiteX6" fmla="*/ 95726 w 95250"/>
                <a:gd name="connsiteY6" fmla="*/ 22384 h 38100"/>
                <a:gd name="connsiteX7" fmla="*/ 95726 w 95250"/>
                <a:gd name="connsiteY7" fmla="*/ 22384 h 38100"/>
                <a:gd name="connsiteX8" fmla="*/ 80486 w 95250"/>
                <a:gd name="connsiteY8" fmla="*/ 37624 h 3810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5250" h="38100">
                  <a:moveTo>
                    <a:pt x="80486" y="37624"/>
                  </a:moveTo>
                  <a:lnTo>
                    <a:pt x="22384" y="37624"/>
                  </a:lnTo>
                  <a:cubicBezTo>
                    <a:pt x="13811" y="37624"/>
                    <a:pt x="7144" y="30956"/>
                    <a:pt x="7144" y="22384"/>
                  </a:cubicBezTo>
                  <a:lnTo>
                    <a:pt x="7144" y="22384"/>
                  </a:lnTo>
                  <a:cubicBezTo>
                    <a:pt x="7144" y="13811"/>
                    <a:pt x="13811" y="7144"/>
                    <a:pt x="22384" y="7144"/>
                  </a:cubicBezTo>
                  <a:lnTo>
                    <a:pt x="80486" y="7144"/>
                  </a:lnTo>
                  <a:cubicBezTo>
                    <a:pt x="89059" y="7144"/>
                    <a:pt x="95726" y="13811"/>
                    <a:pt x="95726" y="22384"/>
                  </a:cubicBezTo>
                  <a:lnTo>
                    <a:pt x="95726" y="22384"/>
                  </a:lnTo>
                  <a:cubicBezTo>
                    <a:pt x="94774" y="30956"/>
                    <a:pt x="88106" y="37624"/>
                    <a:pt x="80486" y="37624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16" name="任意多边形: 形状 215" descr="616003dd-d381-4948-b47a-74f84f371f7a"/>
            <p:cNvSpPr/>
            <p:nvPr/>
          </p:nvSpPr>
          <p:spPr>
            <a:xfrm>
              <a:off x="8408343" y="6702926"/>
              <a:ext cx="304141" cy="145988"/>
            </a:xfrm>
            <a:custGeom>
              <a:gdLst>
                <a:gd name="connsiteX0" fmla="*/ 30401 w 238125"/>
                <a:gd name="connsiteY0" fmla="*/ 106650 h 114300"/>
                <a:gd name="connsiteX1" fmla="*/ 108506 w 238125"/>
                <a:gd name="connsiteY1" fmla="*/ 101887 h 114300"/>
                <a:gd name="connsiteX2" fmla="*/ 108506 w 238125"/>
                <a:gd name="connsiteY2" fmla="*/ 103792 h 114300"/>
                <a:gd name="connsiteX3" fmla="*/ 116126 w 238125"/>
                <a:gd name="connsiteY3" fmla="*/ 112365 h 114300"/>
                <a:gd name="connsiteX4" fmla="*/ 122794 w 238125"/>
                <a:gd name="connsiteY4" fmla="*/ 105697 h 114300"/>
                <a:gd name="connsiteX5" fmla="*/ 123746 w 238125"/>
                <a:gd name="connsiteY5" fmla="*/ 100935 h 114300"/>
                <a:gd name="connsiteX6" fmla="*/ 132319 w 238125"/>
                <a:gd name="connsiteY6" fmla="*/ 99982 h 114300"/>
                <a:gd name="connsiteX7" fmla="*/ 132319 w 238125"/>
                <a:gd name="connsiteY7" fmla="*/ 101887 h 114300"/>
                <a:gd name="connsiteX8" fmla="*/ 139939 w 238125"/>
                <a:gd name="connsiteY8" fmla="*/ 110460 h 114300"/>
                <a:gd name="connsiteX9" fmla="*/ 146606 w 238125"/>
                <a:gd name="connsiteY9" fmla="*/ 104745 h 114300"/>
                <a:gd name="connsiteX10" fmla="*/ 147559 w 238125"/>
                <a:gd name="connsiteY10" fmla="*/ 99030 h 114300"/>
                <a:gd name="connsiteX11" fmla="*/ 197089 w 238125"/>
                <a:gd name="connsiteY11" fmla="*/ 96172 h 114300"/>
                <a:gd name="connsiteX12" fmla="*/ 199946 w 238125"/>
                <a:gd name="connsiteY12" fmla="*/ 94267 h 114300"/>
                <a:gd name="connsiteX13" fmla="*/ 205661 w 238125"/>
                <a:gd name="connsiteY13" fmla="*/ 92362 h 114300"/>
                <a:gd name="connsiteX14" fmla="*/ 232331 w 238125"/>
                <a:gd name="connsiteY14" fmla="*/ 36165 h 114300"/>
                <a:gd name="connsiteX15" fmla="*/ 176134 w 238125"/>
                <a:gd name="connsiteY15" fmla="*/ 9495 h 114300"/>
                <a:gd name="connsiteX16" fmla="*/ 175181 w 238125"/>
                <a:gd name="connsiteY16" fmla="*/ 9495 h 114300"/>
                <a:gd name="connsiteX17" fmla="*/ 175181 w 238125"/>
                <a:gd name="connsiteY17" fmla="*/ 9495 h 114300"/>
                <a:gd name="connsiteX18" fmla="*/ 18971 w 238125"/>
                <a:gd name="connsiteY18" fmla="*/ 65692 h 114300"/>
                <a:gd name="connsiteX19" fmla="*/ 12304 w 238125"/>
                <a:gd name="connsiteY19" fmla="*/ 70455 h 114300"/>
                <a:gd name="connsiteX20" fmla="*/ 30401 w 238125"/>
                <a:gd name="connsiteY20" fmla="*/ 106650 h 11430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38125" h="114300">
                  <a:moveTo>
                    <a:pt x="30401" y="106650"/>
                  </a:moveTo>
                  <a:lnTo>
                    <a:pt x="108506" y="101887"/>
                  </a:lnTo>
                  <a:lnTo>
                    <a:pt x="108506" y="103792"/>
                  </a:lnTo>
                  <a:cubicBezTo>
                    <a:pt x="107554" y="108555"/>
                    <a:pt x="111364" y="112365"/>
                    <a:pt x="116126" y="112365"/>
                  </a:cubicBezTo>
                  <a:cubicBezTo>
                    <a:pt x="119936" y="112365"/>
                    <a:pt x="122794" y="109507"/>
                    <a:pt x="122794" y="105697"/>
                  </a:cubicBezTo>
                  <a:lnTo>
                    <a:pt x="123746" y="100935"/>
                  </a:lnTo>
                  <a:lnTo>
                    <a:pt x="132319" y="99982"/>
                  </a:lnTo>
                  <a:lnTo>
                    <a:pt x="132319" y="101887"/>
                  </a:lnTo>
                  <a:cubicBezTo>
                    <a:pt x="131366" y="106650"/>
                    <a:pt x="135176" y="110460"/>
                    <a:pt x="139939" y="110460"/>
                  </a:cubicBezTo>
                  <a:cubicBezTo>
                    <a:pt x="143749" y="110460"/>
                    <a:pt x="146606" y="107602"/>
                    <a:pt x="146606" y="104745"/>
                  </a:cubicBezTo>
                  <a:lnTo>
                    <a:pt x="147559" y="99030"/>
                  </a:lnTo>
                  <a:lnTo>
                    <a:pt x="197089" y="96172"/>
                  </a:lnTo>
                  <a:cubicBezTo>
                    <a:pt x="198041" y="96172"/>
                    <a:pt x="198994" y="95220"/>
                    <a:pt x="199946" y="94267"/>
                  </a:cubicBezTo>
                  <a:cubicBezTo>
                    <a:pt x="201851" y="94267"/>
                    <a:pt x="203756" y="93315"/>
                    <a:pt x="205661" y="92362"/>
                  </a:cubicBezTo>
                  <a:cubicBezTo>
                    <a:pt x="228521" y="83790"/>
                    <a:pt x="239951" y="59025"/>
                    <a:pt x="232331" y="36165"/>
                  </a:cubicBezTo>
                  <a:cubicBezTo>
                    <a:pt x="223759" y="13305"/>
                    <a:pt x="198994" y="1875"/>
                    <a:pt x="176134" y="9495"/>
                  </a:cubicBezTo>
                  <a:cubicBezTo>
                    <a:pt x="176134" y="9495"/>
                    <a:pt x="176134" y="9495"/>
                    <a:pt x="175181" y="9495"/>
                  </a:cubicBezTo>
                  <a:cubicBezTo>
                    <a:pt x="175181" y="9495"/>
                    <a:pt x="175181" y="9495"/>
                    <a:pt x="175181" y="9495"/>
                  </a:cubicBezTo>
                  <a:lnTo>
                    <a:pt x="18971" y="65692"/>
                  </a:lnTo>
                  <a:cubicBezTo>
                    <a:pt x="16114" y="66645"/>
                    <a:pt x="14209" y="68550"/>
                    <a:pt x="12304" y="70455"/>
                  </a:cubicBezTo>
                  <a:cubicBezTo>
                    <a:pt x="-79" y="85695"/>
                    <a:pt x="11351" y="107602"/>
                    <a:pt x="30401" y="106650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17" name="任意多边形: 形状 216" descr="52f648bb-55e0-4f1c-9bee-ed3ff70c00b9"/>
            <p:cNvSpPr/>
            <p:nvPr/>
          </p:nvSpPr>
          <p:spPr>
            <a:xfrm>
              <a:off x="8587852" y="6717045"/>
              <a:ext cx="121656" cy="121656"/>
            </a:xfrm>
            <a:custGeom>
              <a:gdLst>
                <a:gd name="connsiteX0" fmla="*/ 9871 w 95250"/>
                <a:gd name="connsiteY0" fmla="*/ 66069 h 95250"/>
                <a:gd name="connsiteX1" fmla="*/ 36541 w 95250"/>
                <a:gd name="connsiteY1" fmla="*/ 9871 h 95250"/>
                <a:gd name="connsiteX2" fmla="*/ 92739 w 95250"/>
                <a:gd name="connsiteY2" fmla="*/ 36541 h 95250"/>
                <a:gd name="connsiteX3" fmla="*/ 66069 w 95250"/>
                <a:gd name="connsiteY3" fmla="*/ 92739 h 95250"/>
                <a:gd name="connsiteX4" fmla="*/ 9871 w 95250"/>
                <a:gd name="connsiteY4" fmla="*/ 66069 h 9525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871" y="66069"/>
                  </a:moveTo>
                  <a:cubicBezTo>
                    <a:pt x="1299" y="43209"/>
                    <a:pt x="13681" y="18444"/>
                    <a:pt x="36541" y="9871"/>
                  </a:cubicBezTo>
                  <a:cubicBezTo>
                    <a:pt x="59401" y="1299"/>
                    <a:pt x="84166" y="13681"/>
                    <a:pt x="92739" y="36541"/>
                  </a:cubicBezTo>
                  <a:cubicBezTo>
                    <a:pt x="101311" y="59401"/>
                    <a:pt x="88929" y="84166"/>
                    <a:pt x="66069" y="92739"/>
                  </a:cubicBezTo>
                  <a:cubicBezTo>
                    <a:pt x="43209" y="101311"/>
                    <a:pt x="17491" y="88929"/>
                    <a:pt x="9871" y="66069"/>
                  </a:cubicBezTo>
                  <a:close/>
                </a:path>
              </a:pathLst>
            </a:custGeom>
            <a:solidFill>
              <a:srgbClr val="F7B75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18" name="任意多边形: 形状 217" descr="fd388970-810d-4792-9b3e-ea5ebbd58bfd"/>
            <p:cNvSpPr/>
            <p:nvPr/>
          </p:nvSpPr>
          <p:spPr>
            <a:xfrm>
              <a:off x="8410747" y="6719482"/>
              <a:ext cx="279810" cy="133822"/>
            </a:xfrm>
            <a:custGeom>
              <a:gdLst>
                <a:gd name="connsiteX0" fmla="*/ 18042 w 219075"/>
                <a:gd name="connsiteY0" fmla="*/ 65113 h 104775"/>
                <a:gd name="connsiteX1" fmla="*/ 174252 w 219075"/>
                <a:gd name="connsiteY1" fmla="*/ 8916 h 104775"/>
                <a:gd name="connsiteX2" fmla="*/ 215209 w 219075"/>
                <a:gd name="connsiteY2" fmla="*/ 27966 h 104775"/>
                <a:gd name="connsiteX3" fmla="*/ 215209 w 219075"/>
                <a:gd name="connsiteY3" fmla="*/ 27966 h 104775"/>
                <a:gd name="connsiteX4" fmla="*/ 196159 w 219075"/>
                <a:gd name="connsiteY4" fmla="*/ 94641 h 104775"/>
                <a:gd name="connsiteX5" fmla="*/ 29472 w 219075"/>
                <a:gd name="connsiteY5" fmla="*/ 105118 h 104775"/>
                <a:gd name="connsiteX6" fmla="*/ 12327 w 219075"/>
                <a:gd name="connsiteY6" fmla="*/ 70828 h 104775"/>
                <a:gd name="connsiteX7" fmla="*/ 18042 w 219075"/>
                <a:gd name="connsiteY7" fmla="*/ 65113 h 104775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9075" h="104775">
                  <a:moveTo>
                    <a:pt x="18042" y="65113"/>
                  </a:moveTo>
                  <a:lnTo>
                    <a:pt x="174252" y="8916"/>
                  </a:lnTo>
                  <a:cubicBezTo>
                    <a:pt x="190444" y="3201"/>
                    <a:pt x="208542" y="11773"/>
                    <a:pt x="215209" y="27966"/>
                  </a:cubicBezTo>
                  <a:lnTo>
                    <a:pt x="215209" y="27966"/>
                  </a:lnTo>
                  <a:cubicBezTo>
                    <a:pt x="220924" y="44158"/>
                    <a:pt x="212352" y="87973"/>
                    <a:pt x="196159" y="94641"/>
                  </a:cubicBezTo>
                  <a:lnTo>
                    <a:pt x="29472" y="105118"/>
                  </a:lnTo>
                  <a:cubicBezTo>
                    <a:pt x="11374" y="106071"/>
                    <a:pt x="-56" y="84163"/>
                    <a:pt x="12327" y="70828"/>
                  </a:cubicBezTo>
                  <a:cubicBezTo>
                    <a:pt x="13279" y="67971"/>
                    <a:pt x="15184" y="66066"/>
                    <a:pt x="18042" y="65113"/>
                  </a:cubicBezTo>
                  <a:close/>
                </a:path>
              </a:pathLst>
            </a:custGeom>
            <a:solidFill>
              <a:srgbClr val="F7B75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19" name="任意多边形: 形状 218" descr="4ef97eb9-fe95-4dd7-89e0-039273ac7dee"/>
            <p:cNvSpPr/>
            <p:nvPr/>
          </p:nvSpPr>
          <p:spPr>
            <a:xfrm>
              <a:off x="8568033" y="6809337"/>
              <a:ext cx="36497" cy="48663"/>
            </a:xfrm>
            <a:custGeom>
              <a:gdLst>
                <a:gd name="connsiteX0" fmla="*/ 16816 w 28575"/>
                <a:gd name="connsiteY0" fmla="*/ 7144 h 38100"/>
                <a:gd name="connsiteX1" fmla="*/ 16816 w 28575"/>
                <a:gd name="connsiteY1" fmla="*/ 7144 h 38100"/>
                <a:gd name="connsiteX2" fmla="*/ 24436 w 28575"/>
                <a:gd name="connsiteY2" fmla="*/ 15716 h 38100"/>
                <a:gd name="connsiteX3" fmla="*/ 21578 w 28575"/>
                <a:gd name="connsiteY3" fmla="*/ 32861 h 38100"/>
                <a:gd name="connsiteX4" fmla="*/ 14911 w 28575"/>
                <a:gd name="connsiteY4" fmla="*/ 39529 h 38100"/>
                <a:gd name="connsiteX5" fmla="*/ 14911 w 28575"/>
                <a:gd name="connsiteY5" fmla="*/ 39529 h 38100"/>
                <a:gd name="connsiteX6" fmla="*/ 7291 w 28575"/>
                <a:gd name="connsiteY6" fmla="*/ 30956 h 38100"/>
                <a:gd name="connsiteX7" fmla="*/ 10148 w 28575"/>
                <a:gd name="connsiteY7" fmla="*/ 13811 h 38100"/>
                <a:gd name="connsiteX8" fmla="*/ 16816 w 28575"/>
                <a:gd name="connsiteY8" fmla="*/ 7144 h 3810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575" h="38100">
                  <a:moveTo>
                    <a:pt x="16816" y="7144"/>
                  </a:moveTo>
                  <a:lnTo>
                    <a:pt x="16816" y="7144"/>
                  </a:lnTo>
                  <a:cubicBezTo>
                    <a:pt x="21578" y="7144"/>
                    <a:pt x="25388" y="10954"/>
                    <a:pt x="24436" y="15716"/>
                  </a:cubicBezTo>
                  <a:lnTo>
                    <a:pt x="21578" y="32861"/>
                  </a:lnTo>
                  <a:cubicBezTo>
                    <a:pt x="20626" y="36671"/>
                    <a:pt x="17768" y="38576"/>
                    <a:pt x="14911" y="39529"/>
                  </a:cubicBezTo>
                  <a:lnTo>
                    <a:pt x="14911" y="39529"/>
                  </a:lnTo>
                  <a:cubicBezTo>
                    <a:pt x="10148" y="39529"/>
                    <a:pt x="6338" y="35719"/>
                    <a:pt x="7291" y="30956"/>
                  </a:cubicBezTo>
                  <a:lnTo>
                    <a:pt x="10148" y="13811"/>
                  </a:lnTo>
                  <a:cubicBezTo>
                    <a:pt x="11101" y="10001"/>
                    <a:pt x="13958" y="7144"/>
                    <a:pt x="16816" y="7144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0" name="任意多边形: 形状 219" descr="3d006370-3454-404f-9993-c640b64f4f40"/>
            <p:cNvSpPr/>
            <p:nvPr/>
          </p:nvSpPr>
          <p:spPr>
            <a:xfrm>
              <a:off x="8538835" y="6809337"/>
              <a:ext cx="36497" cy="48663"/>
            </a:xfrm>
            <a:custGeom>
              <a:gdLst>
                <a:gd name="connsiteX0" fmla="*/ 16816 w 28575"/>
                <a:gd name="connsiteY0" fmla="*/ 7144 h 38100"/>
                <a:gd name="connsiteX1" fmla="*/ 16816 w 28575"/>
                <a:gd name="connsiteY1" fmla="*/ 7144 h 38100"/>
                <a:gd name="connsiteX2" fmla="*/ 24436 w 28575"/>
                <a:gd name="connsiteY2" fmla="*/ 15716 h 38100"/>
                <a:gd name="connsiteX3" fmla="*/ 21578 w 28575"/>
                <a:gd name="connsiteY3" fmla="*/ 32861 h 38100"/>
                <a:gd name="connsiteX4" fmla="*/ 14911 w 28575"/>
                <a:gd name="connsiteY4" fmla="*/ 38576 h 38100"/>
                <a:gd name="connsiteX5" fmla="*/ 14911 w 28575"/>
                <a:gd name="connsiteY5" fmla="*/ 38576 h 38100"/>
                <a:gd name="connsiteX6" fmla="*/ 7291 w 28575"/>
                <a:gd name="connsiteY6" fmla="*/ 30004 h 38100"/>
                <a:gd name="connsiteX7" fmla="*/ 10148 w 28575"/>
                <a:gd name="connsiteY7" fmla="*/ 12859 h 38100"/>
                <a:gd name="connsiteX8" fmla="*/ 16816 w 28575"/>
                <a:gd name="connsiteY8" fmla="*/ 7144 h 3810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575" h="38100">
                  <a:moveTo>
                    <a:pt x="16816" y="7144"/>
                  </a:moveTo>
                  <a:lnTo>
                    <a:pt x="16816" y="7144"/>
                  </a:lnTo>
                  <a:cubicBezTo>
                    <a:pt x="21578" y="7144"/>
                    <a:pt x="25388" y="10954"/>
                    <a:pt x="24436" y="15716"/>
                  </a:cubicBezTo>
                  <a:lnTo>
                    <a:pt x="21578" y="32861"/>
                  </a:lnTo>
                  <a:cubicBezTo>
                    <a:pt x="20626" y="36671"/>
                    <a:pt x="17768" y="38576"/>
                    <a:pt x="14911" y="38576"/>
                  </a:cubicBezTo>
                  <a:lnTo>
                    <a:pt x="14911" y="38576"/>
                  </a:lnTo>
                  <a:cubicBezTo>
                    <a:pt x="10148" y="38576"/>
                    <a:pt x="6338" y="34766"/>
                    <a:pt x="7291" y="30004"/>
                  </a:cubicBezTo>
                  <a:lnTo>
                    <a:pt x="10148" y="12859"/>
                  </a:lnTo>
                  <a:cubicBezTo>
                    <a:pt x="10148" y="10001"/>
                    <a:pt x="13006" y="8096"/>
                    <a:pt x="16816" y="7144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1" name="任意多边形: 形状 220" descr="0327cc28-2a1b-43af-9b9d-3018ae1cf37e"/>
            <p:cNvSpPr/>
            <p:nvPr/>
          </p:nvSpPr>
          <p:spPr>
            <a:xfrm>
              <a:off x="8608113" y="6675176"/>
              <a:ext cx="328472" cy="158153"/>
            </a:xfrm>
            <a:custGeom>
              <a:gdLst>
                <a:gd name="connsiteX0" fmla="*/ 213083 w 257175"/>
                <a:gd name="connsiteY0" fmla="*/ 8362 h 123825"/>
                <a:gd name="connsiteX1" fmla="*/ 31155 w 257175"/>
                <a:gd name="connsiteY1" fmla="*/ 56940 h 123825"/>
                <a:gd name="connsiteX2" fmla="*/ 8295 w 257175"/>
                <a:gd name="connsiteY2" fmla="*/ 96945 h 123825"/>
                <a:gd name="connsiteX3" fmla="*/ 8295 w 257175"/>
                <a:gd name="connsiteY3" fmla="*/ 97897 h 123825"/>
                <a:gd name="connsiteX4" fmla="*/ 48300 w 257175"/>
                <a:gd name="connsiteY4" fmla="*/ 120757 h 123825"/>
                <a:gd name="connsiteX5" fmla="*/ 230228 w 257175"/>
                <a:gd name="connsiteY5" fmla="*/ 72180 h 123825"/>
                <a:gd name="connsiteX6" fmla="*/ 253088 w 257175"/>
                <a:gd name="connsiteY6" fmla="*/ 32175 h 123825"/>
                <a:gd name="connsiteX7" fmla="*/ 253088 w 257175"/>
                <a:gd name="connsiteY7" fmla="*/ 31222 h 123825"/>
                <a:gd name="connsiteX8" fmla="*/ 213083 w 257175"/>
                <a:gd name="connsiteY8" fmla="*/ 8362 h 123825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7175" h="123825">
                  <a:moveTo>
                    <a:pt x="213083" y="8362"/>
                  </a:moveTo>
                  <a:lnTo>
                    <a:pt x="31155" y="56940"/>
                  </a:lnTo>
                  <a:cubicBezTo>
                    <a:pt x="14010" y="61702"/>
                    <a:pt x="3533" y="79800"/>
                    <a:pt x="8295" y="96945"/>
                  </a:cubicBezTo>
                  <a:lnTo>
                    <a:pt x="8295" y="97897"/>
                  </a:lnTo>
                  <a:cubicBezTo>
                    <a:pt x="13058" y="115042"/>
                    <a:pt x="31155" y="125520"/>
                    <a:pt x="48300" y="120757"/>
                  </a:cubicBezTo>
                  <a:lnTo>
                    <a:pt x="230228" y="72180"/>
                  </a:lnTo>
                  <a:cubicBezTo>
                    <a:pt x="247373" y="67417"/>
                    <a:pt x="257850" y="49320"/>
                    <a:pt x="253088" y="32175"/>
                  </a:cubicBezTo>
                  <a:lnTo>
                    <a:pt x="253088" y="31222"/>
                  </a:lnTo>
                  <a:cubicBezTo>
                    <a:pt x="248325" y="13125"/>
                    <a:pt x="230228" y="3600"/>
                    <a:pt x="213083" y="8362"/>
                  </a:cubicBezTo>
                  <a:close/>
                </a:path>
              </a:pathLst>
            </a:custGeom>
            <a:solidFill>
              <a:srgbClr val="F99AB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2" name="任意多边形: 形状 221" descr="2c43a259-da55-47c4-97e0-f299139f1ea3"/>
            <p:cNvSpPr/>
            <p:nvPr/>
          </p:nvSpPr>
          <p:spPr>
            <a:xfrm>
              <a:off x="8397332" y="6702926"/>
              <a:ext cx="304141" cy="145988"/>
            </a:xfrm>
            <a:custGeom>
              <a:gdLst>
                <a:gd name="connsiteX0" fmla="*/ 211425 w 238125"/>
                <a:gd name="connsiteY0" fmla="*/ 106650 h 114300"/>
                <a:gd name="connsiteX1" fmla="*/ 133320 w 238125"/>
                <a:gd name="connsiteY1" fmla="*/ 101887 h 114300"/>
                <a:gd name="connsiteX2" fmla="*/ 133320 w 238125"/>
                <a:gd name="connsiteY2" fmla="*/ 103792 h 114300"/>
                <a:gd name="connsiteX3" fmla="*/ 125700 w 238125"/>
                <a:gd name="connsiteY3" fmla="*/ 112365 h 114300"/>
                <a:gd name="connsiteX4" fmla="*/ 119032 w 238125"/>
                <a:gd name="connsiteY4" fmla="*/ 105697 h 114300"/>
                <a:gd name="connsiteX5" fmla="*/ 118080 w 238125"/>
                <a:gd name="connsiteY5" fmla="*/ 100935 h 114300"/>
                <a:gd name="connsiteX6" fmla="*/ 109507 w 238125"/>
                <a:gd name="connsiteY6" fmla="*/ 99982 h 114300"/>
                <a:gd name="connsiteX7" fmla="*/ 109507 w 238125"/>
                <a:gd name="connsiteY7" fmla="*/ 101887 h 114300"/>
                <a:gd name="connsiteX8" fmla="*/ 101887 w 238125"/>
                <a:gd name="connsiteY8" fmla="*/ 110460 h 114300"/>
                <a:gd name="connsiteX9" fmla="*/ 95220 w 238125"/>
                <a:gd name="connsiteY9" fmla="*/ 104745 h 114300"/>
                <a:gd name="connsiteX10" fmla="*/ 94267 w 238125"/>
                <a:gd name="connsiteY10" fmla="*/ 99030 h 114300"/>
                <a:gd name="connsiteX11" fmla="*/ 44737 w 238125"/>
                <a:gd name="connsiteY11" fmla="*/ 96172 h 114300"/>
                <a:gd name="connsiteX12" fmla="*/ 41880 w 238125"/>
                <a:gd name="connsiteY12" fmla="*/ 94267 h 114300"/>
                <a:gd name="connsiteX13" fmla="*/ 36165 w 238125"/>
                <a:gd name="connsiteY13" fmla="*/ 92362 h 114300"/>
                <a:gd name="connsiteX14" fmla="*/ 9495 w 238125"/>
                <a:gd name="connsiteY14" fmla="*/ 36165 h 114300"/>
                <a:gd name="connsiteX15" fmla="*/ 65692 w 238125"/>
                <a:gd name="connsiteY15" fmla="*/ 9495 h 114300"/>
                <a:gd name="connsiteX16" fmla="*/ 66645 w 238125"/>
                <a:gd name="connsiteY16" fmla="*/ 9495 h 114300"/>
                <a:gd name="connsiteX17" fmla="*/ 66645 w 238125"/>
                <a:gd name="connsiteY17" fmla="*/ 9495 h 114300"/>
                <a:gd name="connsiteX18" fmla="*/ 222855 w 238125"/>
                <a:gd name="connsiteY18" fmla="*/ 65692 h 114300"/>
                <a:gd name="connsiteX19" fmla="*/ 229522 w 238125"/>
                <a:gd name="connsiteY19" fmla="*/ 70455 h 114300"/>
                <a:gd name="connsiteX20" fmla="*/ 211425 w 238125"/>
                <a:gd name="connsiteY20" fmla="*/ 106650 h 11430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38125" h="114300">
                  <a:moveTo>
                    <a:pt x="211425" y="106650"/>
                  </a:moveTo>
                  <a:lnTo>
                    <a:pt x="133320" y="101887"/>
                  </a:lnTo>
                  <a:lnTo>
                    <a:pt x="133320" y="103792"/>
                  </a:lnTo>
                  <a:cubicBezTo>
                    <a:pt x="134272" y="108555"/>
                    <a:pt x="130462" y="112365"/>
                    <a:pt x="125700" y="112365"/>
                  </a:cubicBezTo>
                  <a:cubicBezTo>
                    <a:pt x="121890" y="112365"/>
                    <a:pt x="119032" y="109507"/>
                    <a:pt x="119032" y="105697"/>
                  </a:cubicBezTo>
                  <a:lnTo>
                    <a:pt x="118080" y="100935"/>
                  </a:lnTo>
                  <a:lnTo>
                    <a:pt x="109507" y="99982"/>
                  </a:lnTo>
                  <a:lnTo>
                    <a:pt x="109507" y="101887"/>
                  </a:lnTo>
                  <a:cubicBezTo>
                    <a:pt x="110460" y="106650"/>
                    <a:pt x="106650" y="110460"/>
                    <a:pt x="101887" y="110460"/>
                  </a:cubicBezTo>
                  <a:cubicBezTo>
                    <a:pt x="98077" y="110460"/>
                    <a:pt x="95220" y="107602"/>
                    <a:pt x="95220" y="104745"/>
                  </a:cubicBezTo>
                  <a:lnTo>
                    <a:pt x="94267" y="99030"/>
                  </a:lnTo>
                  <a:lnTo>
                    <a:pt x="44737" y="96172"/>
                  </a:lnTo>
                  <a:cubicBezTo>
                    <a:pt x="43785" y="96172"/>
                    <a:pt x="42832" y="95220"/>
                    <a:pt x="41880" y="94267"/>
                  </a:cubicBezTo>
                  <a:cubicBezTo>
                    <a:pt x="39975" y="94267"/>
                    <a:pt x="38070" y="93315"/>
                    <a:pt x="36165" y="92362"/>
                  </a:cubicBezTo>
                  <a:cubicBezTo>
                    <a:pt x="13305" y="83790"/>
                    <a:pt x="1875" y="59025"/>
                    <a:pt x="9495" y="36165"/>
                  </a:cubicBezTo>
                  <a:cubicBezTo>
                    <a:pt x="18067" y="13305"/>
                    <a:pt x="42832" y="1875"/>
                    <a:pt x="65692" y="9495"/>
                  </a:cubicBezTo>
                  <a:cubicBezTo>
                    <a:pt x="65692" y="9495"/>
                    <a:pt x="65692" y="9495"/>
                    <a:pt x="66645" y="9495"/>
                  </a:cubicBezTo>
                  <a:cubicBezTo>
                    <a:pt x="66645" y="9495"/>
                    <a:pt x="66645" y="9495"/>
                    <a:pt x="66645" y="9495"/>
                  </a:cubicBezTo>
                  <a:lnTo>
                    <a:pt x="222855" y="65692"/>
                  </a:lnTo>
                  <a:cubicBezTo>
                    <a:pt x="225712" y="66645"/>
                    <a:pt x="227617" y="68550"/>
                    <a:pt x="229522" y="70455"/>
                  </a:cubicBezTo>
                  <a:cubicBezTo>
                    <a:pt x="241905" y="85695"/>
                    <a:pt x="230475" y="107602"/>
                    <a:pt x="211425" y="106650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3" name="任意多边形: 形状 222" descr="65535650-ec0a-49fb-8779-a840322c8d81"/>
            <p:cNvSpPr/>
            <p:nvPr/>
          </p:nvSpPr>
          <p:spPr>
            <a:xfrm>
              <a:off x="8395635" y="6717045"/>
              <a:ext cx="121656" cy="121656"/>
            </a:xfrm>
            <a:custGeom>
              <a:gdLst>
                <a:gd name="connsiteX0" fmla="*/ 92739 w 95250"/>
                <a:gd name="connsiteY0" fmla="*/ 66069 h 95250"/>
                <a:gd name="connsiteX1" fmla="*/ 66069 w 95250"/>
                <a:gd name="connsiteY1" fmla="*/ 9871 h 95250"/>
                <a:gd name="connsiteX2" fmla="*/ 9871 w 95250"/>
                <a:gd name="connsiteY2" fmla="*/ 36541 h 95250"/>
                <a:gd name="connsiteX3" fmla="*/ 36541 w 95250"/>
                <a:gd name="connsiteY3" fmla="*/ 92739 h 95250"/>
                <a:gd name="connsiteX4" fmla="*/ 92739 w 95250"/>
                <a:gd name="connsiteY4" fmla="*/ 66069 h 9525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2739" y="66069"/>
                  </a:moveTo>
                  <a:cubicBezTo>
                    <a:pt x="101311" y="43209"/>
                    <a:pt x="88929" y="18444"/>
                    <a:pt x="66069" y="9871"/>
                  </a:cubicBezTo>
                  <a:cubicBezTo>
                    <a:pt x="43209" y="1299"/>
                    <a:pt x="18444" y="13681"/>
                    <a:pt x="9871" y="36541"/>
                  </a:cubicBezTo>
                  <a:cubicBezTo>
                    <a:pt x="1299" y="59401"/>
                    <a:pt x="13681" y="84166"/>
                    <a:pt x="36541" y="92739"/>
                  </a:cubicBezTo>
                  <a:cubicBezTo>
                    <a:pt x="59401" y="101311"/>
                    <a:pt x="85119" y="88929"/>
                    <a:pt x="92739" y="66069"/>
                  </a:cubicBezTo>
                  <a:close/>
                </a:path>
              </a:pathLst>
            </a:custGeom>
            <a:solidFill>
              <a:srgbClr val="F7B75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4" name="任意多边形: 形状 223" descr="3ab377ff-af1b-48d5-b637-fe67b0134b43"/>
            <p:cNvSpPr/>
            <p:nvPr/>
          </p:nvSpPr>
          <p:spPr>
            <a:xfrm>
              <a:off x="8417537" y="6719482"/>
              <a:ext cx="279810" cy="133822"/>
            </a:xfrm>
            <a:custGeom>
              <a:gdLst>
                <a:gd name="connsiteX0" fmla="*/ 206083 w 219075"/>
                <a:gd name="connsiteY0" fmla="*/ 65113 h 104775"/>
                <a:gd name="connsiteX1" fmla="*/ 49873 w 219075"/>
                <a:gd name="connsiteY1" fmla="*/ 8916 h 104775"/>
                <a:gd name="connsiteX2" fmla="*/ 8916 w 219075"/>
                <a:gd name="connsiteY2" fmla="*/ 27966 h 104775"/>
                <a:gd name="connsiteX3" fmla="*/ 8916 w 219075"/>
                <a:gd name="connsiteY3" fmla="*/ 27966 h 104775"/>
                <a:gd name="connsiteX4" fmla="*/ 27966 w 219075"/>
                <a:gd name="connsiteY4" fmla="*/ 94641 h 104775"/>
                <a:gd name="connsiteX5" fmla="*/ 194653 w 219075"/>
                <a:gd name="connsiteY5" fmla="*/ 105118 h 104775"/>
                <a:gd name="connsiteX6" fmla="*/ 211798 w 219075"/>
                <a:gd name="connsiteY6" fmla="*/ 70828 h 104775"/>
                <a:gd name="connsiteX7" fmla="*/ 206083 w 219075"/>
                <a:gd name="connsiteY7" fmla="*/ 65113 h 104775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9075" h="104775">
                  <a:moveTo>
                    <a:pt x="206083" y="65113"/>
                  </a:moveTo>
                  <a:lnTo>
                    <a:pt x="49873" y="8916"/>
                  </a:lnTo>
                  <a:cubicBezTo>
                    <a:pt x="33681" y="3201"/>
                    <a:pt x="15583" y="11773"/>
                    <a:pt x="8916" y="27966"/>
                  </a:cubicBezTo>
                  <a:lnTo>
                    <a:pt x="8916" y="27966"/>
                  </a:lnTo>
                  <a:cubicBezTo>
                    <a:pt x="3201" y="44158"/>
                    <a:pt x="11773" y="87973"/>
                    <a:pt x="27966" y="94641"/>
                  </a:cubicBezTo>
                  <a:lnTo>
                    <a:pt x="194653" y="105118"/>
                  </a:lnTo>
                  <a:cubicBezTo>
                    <a:pt x="212751" y="106071"/>
                    <a:pt x="224181" y="84163"/>
                    <a:pt x="211798" y="70828"/>
                  </a:cubicBezTo>
                  <a:cubicBezTo>
                    <a:pt x="210846" y="67971"/>
                    <a:pt x="208941" y="66066"/>
                    <a:pt x="206083" y="65113"/>
                  </a:cubicBezTo>
                  <a:close/>
                </a:path>
              </a:pathLst>
            </a:custGeom>
            <a:solidFill>
              <a:srgbClr val="F7B75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5" name="任意多边形: 形状 224" descr="be46aa78-1a15-414c-9d1e-0b3bef14d881"/>
            <p:cNvSpPr/>
            <p:nvPr/>
          </p:nvSpPr>
          <p:spPr>
            <a:xfrm>
              <a:off x="8504772" y="6809337"/>
              <a:ext cx="36497" cy="48663"/>
            </a:xfrm>
            <a:custGeom>
              <a:gdLst>
                <a:gd name="connsiteX0" fmla="*/ 14911 w 28575"/>
                <a:gd name="connsiteY0" fmla="*/ 7144 h 38100"/>
                <a:gd name="connsiteX1" fmla="*/ 14911 w 28575"/>
                <a:gd name="connsiteY1" fmla="*/ 7144 h 38100"/>
                <a:gd name="connsiteX2" fmla="*/ 7291 w 28575"/>
                <a:gd name="connsiteY2" fmla="*/ 15716 h 38100"/>
                <a:gd name="connsiteX3" fmla="*/ 10148 w 28575"/>
                <a:gd name="connsiteY3" fmla="*/ 32861 h 38100"/>
                <a:gd name="connsiteX4" fmla="*/ 16816 w 28575"/>
                <a:gd name="connsiteY4" fmla="*/ 39529 h 38100"/>
                <a:gd name="connsiteX5" fmla="*/ 16816 w 28575"/>
                <a:gd name="connsiteY5" fmla="*/ 39529 h 38100"/>
                <a:gd name="connsiteX6" fmla="*/ 24436 w 28575"/>
                <a:gd name="connsiteY6" fmla="*/ 30956 h 38100"/>
                <a:gd name="connsiteX7" fmla="*/ 21578 w 28575"/>
                <a:gd name="connsiteY7" fmla="*/ 13811 h 38100"/>
                <a:gd name="connsiteX8" fmla="*/ 14911 w 28575"/>
                <a:gd name="connsiteY8" fmla="*/ 7144 h 3810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575" h="38100">
                  <a:moveTo>
                    <a:pt x="14911" y="7144"/>
                  </a:moveTo>
                  <a:lnTo>
                    <a:pt x="14911" y="7144"/>
                  </a:lnTo>
                  <a:cubicBezTo>
                    <a:pt x="10148" y="7144"/>
                    <a:pt x="6338" y="10954"/>
                    <a:pt x="7291" y="15716"/>
                  </a:cubicBezTo>
                  <a:lnTo>
                    <a:pt x="10148" y="32861"/>
                  </a:lnTo>
                  <a:cubicBezTo>
                    <a:pt x="11101" y="36671"/>
                    <a:pt x="13958" y="38576"/>
                    <a:pt x="16816" y="39529"/>
                  </a:cubicBezTo>
                  <a:lnTo>
                    <a:pt x="16816" y="39529"/>
                  </a:lnTo>
                  <a:cubicBezTo>
                    <a:pt x="21578" y="39529"/>
                    <a:pt x="25388" y="35719"/>
                    <a:pt x="24436" y="30956"/>
                  </a:cubicBezTo>
                  <a:lnTo>
                    <a:pt x="21578" y="13811"/>
                  </a:lnTo>
                  <a:cubicBezTo>
                    <a:pt x="21578" y="10001"/>
                    <a:pt x="18721" y="7144"/>
                    <a:pt x="14911" y="7144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6" name="任意多边形: 形状 225" descr="a9c210c8-e804-4fec-8641-0aaaa4644bf2"/>
            <p:cNvSpPr/>
            <p:nvPr/>
          </p:nvSpPr>
          <p:spPr>
            <a:xfrm>
              <a:off x="8535185" y="6809337"/>
              <a:ext cx="36497" cy="48663"/>
            </a:xfrm>
            <a:custGeom>
              <a:gdLst>
                <a:gd name="connsiteX0" fmla="*/ 14911 w 28575"/>
                <a:gd name="connsiteY0" fmla="*/ 7144 h 38100"/>
                <a:gd name="connsiteX1" fmla="*/ 14911 w 28575"/>
                <a:gd name="connsiteY1" fmla="*/ 7144 h 38100"/>
                <a:gd name="connsiteX2" fmla="*/ 7291 w 28575"/>
                <a:gd name="connsiteY2" fmla="*/ 15716 h 38100"/>
                <a:gd name="connsiteX3" fmla="*/ 10148 w 28575"/>
                <a:gd name="connsiteY3" fmla="*/ 32861 h 38100"/>
                <a:gd name="connsiteX4" fmla="*/ 16816 w 28575"/>
                <a:gd name="connsiteY4" fmla="*/ 38576 h 38100"/>
                <a:gd name="connsiteX5" fmla="*/ 16816 w 28575"/>
                <a:gd name="connsiteY5" fmla="*/ 38576 h 38100"/>
                <a:gd name="connsiteX6" fmla="*/ 24436 w 28575"/>
                <a:gd name="connsiteY6" fmla="*/ 30004 h 38100"/>
                <a:gd name="connsiteX7" fmla="*/ 21578 w 28575"/>
                <a:gd name="connsiteY7" fmla="*/ 12859 h 38100"/>
                <a:gd name="connsiteX8" fmla="*/ 14911 w 28575"/>
                <a:gd name="connsiteY8" fmla="*/ 7144 h 3810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575" h="38100">
                  <a:moveTo>
                    <a:pt x="14911" y="7144"/>
                  </a:moveTo>
                  <a:lnTo>
                    <a:pt x="14911" y="7144"/>
                  </a:lnTo>
                  <a:cubicBezTo>
                    <a:pt x="10148" y="7144"/>
                    <a:pt x="6338" y="10954"/>
                    <a:pt x="7291" y="15716"/>
                  </a:cubicBezTo>
                  <a:lnTo>
                    <a:pt x="10148" y="32861"/>
                  </a:lnTo>
                  <a:cubicBezTo>
                    <a:pt x="11101" y="36671"/>
                    <a:pt x="13958" y="38576"/>
                    <a:pt x="16816" y="38576"/>
                  </a:cubicBezTo>
                  <a:lnTo>
                    <a:pt x="16816" y="38576"/>
                  </a:lnTo>
                  <a:cubicBezTo>
                    <a:pt x="21578" y="38576"/>
                    <a:pt x="25388" y="34766"/>
                    <a:pt x="24436" y="30004"/>
                  </a:cubicBezTo>
                  <a:lnTo>
                    <a:pt x="21578" y="12859"/>
                  </a:lnTo>
                  <a:cubicBezTo>
                    <a:pt x="21578" y="10001"/>
                    <a:pt x="18721" y="8096"/>
                    <a:pt x="14911" y="7144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7" name="任意多边形: 形状 226" descr="b976281b-bdb6-4371-90b3-7a33b2dc075c"/>
            <p:cNvSpPr/>
            <p:nvPr/>
          </p:nvSpPr>
          <p:spPr>
            <a:xfrm>
              <a:off x="8172583" y="6675176"/>
              <a:ext cx="328472" cy="158153"/>
            </a:xfrm>
            <a:custGeom>
              <a:gdLst>
                <a:gd name="connsiteX0" fmla="*/ 48300 w 257175"/>
                <a:gd name="connsiteY0" fmla="*/ 8362 h 123825"/>
                <a:gd name="connsiteX1" fmla="*/ 230228 w 257175"/>
                <a:gd name="connsiteY1" fmla="*/ 56940 h 123825"/>
                <a:gd name="connsiteX2" fmla="*/ 253088 w 257175"/>
                <a:gd name="connsiteY2" fmla="*/ 96945 h 123825"/>
                <a:gd name="connsiteX3" fmla="*/ 253088 w 257175"/>
                <a:gd name="connsiteY3" fmla="*/ 97897 h 123825"/>
                <a:gd name="connsiteX4" fmla="*/ 213083 w 257175"/>
                <a:gd name="connsiteY4" fmla="*/ 120757 h 123825"/>
                <a:gd name="connsiteX5" fmla="*/ 31155 w 257175"/>
                <a:gd name="connsiteY5" fmla="*/ 72180 h 123825"/>
                <a:gd name="connsiteX6" fmla="*/ 8295 w 257175"/>
                <a:gd name="connsiteY6" fmla="*/ 32175 h 123825"/>
                <a:gd name="connsiteX7" fmla="*/ 8295 w 257175"/>
                <a:gd name="connsiteY7" fmla="*/ 31222 h 123825"/>
                <a:gd name="connsiteX8" fmla="*/ 48300 w 257175"/>
                <a:gd name="connsiteY8" fmla="*/ 8362 h 123825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7175" h="123825">
                  <a:moveTo>
                    <a:pt x="48300" y="8362"/>
                  </a:moveTo>
                  <a:lnTo>
                    <a:pt x="230228" y="56940"/>
                  </a:lnTo>
                  <a:cubicBezTo>
                    <a:pt x="247373" y="61702"/>
                    <a:pt x="257850" y="79800"/>
                    <a:pt x="253088" y="96945"/>
                  </a:cubicBezTo>
                  <a:lnTo>
                    <a:pt x="253088" y="97897"/>
                  </a:lnTo>
                  <a:cubicBezTo>
                    <a:pt x="248325" y="115042"/>
                    <a:pt x="230228" y="125520"/>
                    <a:pt x="213083" y="120757"/>
                  </a:cubicBezTo>
                  <a:lnTo>
                    <a:pt x="31155" y="72180"/>
                  </a:lnTo>
                  <a:cubicBezTo>
                    <a:pt x="14010" y="67417"/>
                    <a:pt x="3533" y="49320"/>
                    <a:pt x="8295" y="32175"/>
                  </a:cubicBezTo>
                  <a:lnTo>
                    <a:pt x="8295" y="31222"/>
                  </a:lnTo>
                  <a:cubicBezTo>
                    <a:pt x="13058" y="13125"/>
                    <a:pt x="31155" y="3600"/>
                    <a:pt x="48300" y="8362"/>
                  </a:cubicBezTo>
                  <a:close/>
                </a:path>
              </a:pathLst>
            </a:custGeom>
            <a:solidFill>
              <a:srgbClr val="F99AB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8" name="任意多边形: 形状 227" descr="42d446c8-8ed0-448e-966e-97f73068fbc0"/>
            <p:cNvSpPr/>
            <p:nvPr/>
          </p:nvSpPr>
          <p:spPr>
            <a:xfrm>
              <a:off x="8540150" y="5889615"/>
              <a:ext cx="158153" cy="121656"/>
            </a:xfrm>
            <a:custGeom>
              <a:gdLst>
                <a:gd name="connsiteX0" fmla="*/ 42457 w 123825"/>
                <a:gd name="connsiteY0" fmla="*/ 7144 h 95250"/>
                <a:gd name="connsiteX1" fmla="*/ 117704 w 123825"/>
                <a:gd name="connsiteY1" fmla="*/ 89059 h 95250"/>
                <a:gd name="connsiteX2" fmla="*/ 7214 w 123825"/>
                <a:gd name="connsiteY2" fmla="*/ 36671 h 95250"/>
                <a:gd name="connsiteX3" fmla="*/ 42457 w 123825"/>
                <a:gd name="connsiteY3" fmla="*/ 7144 h 9525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3825" h="95250">
                  <a:moveTo>
                    <a:pt x="42457" y="7144"/>
                  </a:moveTo>
                  <a:cubicBezTo>
                    <a:pt x="118657" y="7144"/>
                    <a:pt x="117704" y="89059"/>
                    <a:pt x="117704" y="89059"/>
                  </a:cubicBezTo>
                  <a:cubicBezTo>
                    <a:pt x="37694" y="104299"/>
                    <a:pt x="7214" y="48101"/>
                    <a:pt x="7214" y="36671"/>
                  </a:cubicBezTo>
                  <a:cubicBezTo>
                    <a:pt x="6261" y="36671"/>
                    <a:pt x="14834" y="7144"/>
                    <a:pt x="42457" y="7144"/>
                  </a:cubicBezTo>
                  <a:close/>
                </a:path>
              </a:pathLst>
            </a:custGeom>
            <a:solidFill>
              <a:srgbClr val="121F5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9" name="任意多边形: 形状 228" descr="f7ac27fa-f633-4775-a6f1-347b8133f494"/>
            <p:cNvSpPr/>
            <p:nvPr/>
          </p:nvSpPr>
          <p:spPr>
            <a:xfrm>
              <a:off x="8471751" y="5911918"/>
              <a:ext cx="97325" cy="109491"/>
            </a:xfrm>
            <a:custGeom>
              <a:gdLst>
                <a:gd name="connsiteX0" fmla="*/ 56004 w 76200"/>
                <a:gd name="connsiteY0" fmla="*/ 7779 h 85725"/>
                <a:gd name="connsiteX1" fmla="*/ 8379 w 76200"/>
                <a:gd name="connsiteY1" fmla="*/ 80169 h 85725"/>
                <a:gd name="connsiteX2" fmla="*/ 71244 w 76200"/>
                <a:gd name="connsiteY2" fmla="*/ 32544 h 85725"/>
                <a:gd name="connsiteX3" fmla="*/ 56004 w 76200"/>
                <a:gd name="connsiteY3" fmla="*/ 7779 h 85725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85725">
                  <a:moveTo>
                    <a:pt x="56004" y="7779"/>
                  </a:moveTo>
                  <a:cubicBezTo>
                    <a:pt x="-4956" y="-793"/>
                    <a:pt x="8379" y="80169"/>
                    <a:pt x="8379" y="80169"/>
                  </a:cubicBezTo>
                  <a:cubicBezTo>
                    <a:pt x="48384" y="72549"/>
                    <a:pt x="72196" y="39212"/>
                    <a:pt x="71244" y="32544"/>
                  </a:cubicBezTo>
                  <a:lnTo>
                    <a:pt x="56004" y="7779"/>
                  </a:lnTo>
                  <a:close/>
                </a:path>
              </a:pathLst>
            </a:custGeom>
            <a:solidFill>
              <a:srgbClr val="121F5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30" name="任意多边形: 形状 229" descr="bcf5f319-1938-46f3-8da3-f3014b575b60"/>
            <p:cNvSpPr/>
            <p:nvPr/>
          </p:nvSpPr>
          <p:spPr>
            <a:xfrm>
              <a:off x="7316866" y="1120452"/>
              <a:ext cx="3060595" cy="5441058"/>
            </a:xfrm>
            <a:custGeom>
              <a:gdLst>
                <a:gd name="connsiteX0" fmla="*/ 632 w 3060594"/>
                <a:gd name="connsiteY0" fmla="*/ 632 h 5441057"/>
                <a:gd name="connsiteX1" fmla="*/ 3061227 w 3060594"/>
                <a:gd name="connsiteY1" fmla="*/ 632 h 5441057"/>
                <a:gd name="connsiteX2" fmla="*/ 3061227 w 3060594"/>
                <a:gd name="connsiteY2" fmla="*/ 5441691 h 5441057"/>
                <a:gd name="connsiteX3" fmla="*/ 632 w 3060594"/>
                <a:gd name="connsiteY3" fmla="*/ 5441691 h 5441057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60594" h="5441057">
                  <a:moveTo>
                    <a:pt x="632" y="632"/>
                  </a:moveTo>
                  <a:lnTo>
                    <a:pt x="3061227" y="632"/>
                  </a:lnTo>
                  <a:lnTo>
                    <a:pt x="3061227" y="5441691"/>
                  </a:lnTo>
                  <a:lnTo>
                    <a:pt x="632" y="5441691"/>
                  </a:lnTo>
                  <a:close/>
                </a:path>
              </a:pathLst>
            </a:custGeom>
            <a:noFill/>
            <a:ln w="28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31" name="任意多边形: 形状 230" descr="7109f9a6-143a-4c81-a4b1-8b82a2a50e44"/>
            <p:cNvSpPr/>
            <p:nvPr/>
          </p:nvSpPr>
          <p:spPr>
            <a:xfrm>
              <a:off x="7316866" y="1120452"/>
              <a:ext cx="3060595" cy="5441058"/>
            </a:xfrm>
            <a:custGeom>
              <a:gdLst>
                <a:gd name="connsiteX0" fmla="*/ 632 w 3060594"/>
                <a:gd name="connsiteY0" fmla="*/ 632 h 5441057"/>
                <a:gd name="connsiteX1" fmla="*/ 3061227 w 3060594"/>
                <a:gd name="connsiteY1" fmla="*/ 632 h 5441057"/>
                <a:gd name="connsiteX2" fmla="*/ 3061227 w 3060594"/>
                <a:gd name="connsiteY2" fmla="*/ 5441691 h 5441057"/>
                <a:gd name="connsiteX3" fmla="*/ 632 w 3060594"/>
                <a:gd name="connsiteY3" fmla="*/ 5441691 h 5441057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60594" h="5441057">
                  <a:moveTo>
                    <a:pt x="632" y="632"/>
                  </a:moveTo>
                  <a:lnTo>
                    <a:pt x="3061227" y="632"/>
                  </a:lnTo>
                  <a:lnTo>
                    <a:pt x="3061227" y="5441691"/>
                  </a:lnTo>
                  <a:lnTo>
                    <a:pt x="632" y="5441691"/>
                  </a:lnTo>
                  <a:close/>
                </a:path>
              </a:pathLst>
            </a:custGeom>
            <a:noFill/>
            <a:ln w="28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32" name="任意多边形: 形状 231" descr="441d6b46-5cfb-40dd-b974-d7bc4abd3ea8"/>
            <p:cNvSpPr/>
            <p:nvPr/>
          </p:nvSpPr>
          <p:spPr>
            <a:xfrm>
              <a:off x="7316866" y="1120452"/>
              <a:ext cx="3060595" cy="5441058"/>
            </a:xfrm>
            <a:custGeom>
              <a:gdLst>
                <a:gd name="connsiteX0" fmla="*/ 632 w 3060594"/>
                <a:gd name="connsiteY0" fmla="*/ 632 h 5441057"/>
                <a:gd name="connsiteX1" fmla="*/ 3061227 w 3060594"/>
                <a:gd name="connsiteY1" fmla="*/ 632 h 5441057"/>
                <a:gd name="connsiteX2" fmla="*/ 3061227 w 3060594"/>
                <a:gd name="connsiteY2" fmla="*/ 5441691 h 5441057"/>
                <a:gd name="connsiteX3" fmla="*/ 632 w 3060594"/>
                <a:gd name="connsiteY3" fmla="*/ 5441691 h 5441057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60594" h="5441057">
                  <a:moveTo>
                    <a:pt x="632" y="632"/>
                  </a:moveTo>
                  <a:lnTo>
                    <a:pt x="3061227" y="632"/>
                  </a:lnTo>
                  <a:lnTo>
                    <a:pt x="3061227" y="5441691"/>
                  </a:lnTo>
                  <a:lnTo>
                    <a:pt x="632" y="5441691"/>
                  </a:lnTo>
                  <a:close/>
                </a:path>
              </a:pathLst>
            </a:custGeom>
            <a:noFill/>
            <a:ln w="28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33" name="任意多边形: 形状 232" descr="662ed588-d381-4311-aeac-5895587b29e8"/>
            <p:cNvSpPr/>
            <p:nvPr/>
          </p:nvSpPr>
          <p:spPr>
            <a:xfrm>
              <a:off x="7316866" y="1120452"/>
              <a:ext cx="3060595" cy="5441058"/>
            </a:xfrm>
            <a:custGeom>
              <a:gdLst>
                <a:gd name="connsiteX0" fmla="*/ 632 w 3060594"/>
                <a:gd name="connsiteY0" fmla="*/ 632 h 5441057"/>
                <a:gd name="connsiteX1" fmla="*/ 3061227 w 3060594"/>
                <a:gd name="connsiteY1" fmla="*/ 632 h 5441057"/>
                <a:gd name="connsiteX2" fmla="*/ 3061227 w 3060594"/>
                <a:gd name="connsiteY2" fmla="*/ 5441691 h 5441057"/>
                <a:gd name="connsiteX3" fmla="*/ 632 w 3060594"/>
                <a:gd name="connsiteY3" fmla="*/ 5441691 h 5441057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60594" h="5441057">
                  <a:moveTo>
                    <a:pt x="632" y="632"/>
                  </a:moveTo>
                  <a:lnTo>
                    <a:pt x="3061227" y="632"/>
                  </a:lnTo>
                  <a:lnTo>
                    <a:pt x="3061227" y="5441691"/>
                  </a:lnTo>
                  <a:lnTo>
                    <a:pt x="632" y="5441691"/>
                  </a:lnTo>
                  <a:close/>
                </a:path>
              </a:pathLst>
            </a:custGeom>
            <a:noFill/>
            <a:ln w="28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34" name="任意多边形: 形状 233" descr="d30e072d-539a-40a6-8277-13510a8dabd1"/>
            <p:cNvSpPr/>
            <p:nvPr/>
          </p:nvSpPr>
          <p:spPr>
            <a:xfrm>
              <a:off x="7316866" y="1120452"/>
              <a:ext cx="3060595" cy="5441058"/>
            </a:xfrm>
            <a:custGeom>
              <a:gdLst>
                <a:gd name="connsiteX0" fmla="*/ 632 w 3060594"/>
                <a:gd name="connsiteY0" fmla="*/ 632 h 5441057"/>
                <a:gd name="connsiteX1" fmla="*/ 3061227 w 3060594"/>
                <a:gd name="connsiteY1" fmla="*/ 632 h 5441057"/>
                <a:gd name="connsiteX2" fmla="*/ 3061227 w 3060594"/>
                <a:gd name="connsiteY2" fmla="*/ 5441691 h 5441057"/>
                <a:gd name="connsiteX3" fmla="*/ 632 w 3060594"/>
                <a:gd name="connsiteY3" fmla="*/ 5441691 h 5441057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60594" h="5441057">
                  <a:moveTo>
                    <a:pt x="632" y="632"/>
                  </a:moveTo>
                  <a:lnTo>
                    <a:pt x="3061227" y="632"/>
                  </a:lnTo>
                  <a:lnTo>
                    <a:pt x="3061227" y="5441691"/>
                  </a:lnTo>
                  <a:lnTo>
                    <a:pt x="632" y="5441691"/>
                  </a:lnTo>
                  <a:close/>
                </a:path>
              </a:pathLst>
            </a:custGeom>
            <a:noFill/>
            <a:ln w="28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2" name="标题 1" descr="4448af82-02d9-4925-a804-16d4a9bb81a1"/>
          <p:cNvSpPr>
            <a:spLocks noGrp="1"/>
          </p:cNvSpPr>
          <p:nvPr>
            <p:ph type="title" hasCustomPrompt="1"/>
          </p:nvPr>
        </p:nvSpPr>
        <p:spPr>
          <a:xfrm flipV="false" flipH="false">
            <a:off x="5719814" y="1158054"/>
            <a:ext cx="5799086" cy="3159946"/>
          </a:xfrm>
        </p:spPr>
        <p:txBody>
          <a:bodyPr anchor="ctr">
            <a:noAutofit/>
          </a:bodyPr>
          <a:lstStyle>
            <a:lvl1pPr>
              <a:defRPr sz="4800"/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4" name="文本占位符 3" descr="b8c97220-36a5-4e00-a234-992fe03e2586"/>
          <p:cNvSpPr>
            <a:spLocks noGrp="1"/>
          </p:cNvSpPr>
          <p:nvPr>
            <p:ph type="body" sz="quarter" idx="13" hasCustomPrompt="1"/>
          </p:nvPr>
        </p:nvSpPr>
        <p:spPr>
          <a:xfrm flipV="false" flipH="false">
            <a:off x="5923911" y="5570244"/>
            <a:ext cx="5594989" cy="277529"/>
          </a:xfrm>
        </p:spPr>
        <p:txBody>
          <a:bodyPr anchor="ctr"/>
          <a:lstStyle>
            <a:lvl1pPr marL="0" indent="0" algn="l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Presenter name</a:t>
            </a:r>
          </a:p>
        </p:txBody>
      </p:sp>
      <p:sp>
        <p:nvSpPr>
          <p:cNvPr id="5" name="文本占位符 4" descr="bf4276c7-d293-4704-9e1c-7ee491cdf53f"/>
          <p:cNvSpPr>
            <a:spLocks noGrp="1"/>
          </p:cNvSpPr>
          <p:nvPr>
            <p:ph type="body" sz="quarter" idx="14" hasCustomPrompt="1"/>
          </p:nvPr>
        </p:nvSpPr>
        <p:spPr>
          <a:xfrm flipV="false" flipH="false">
            <a:off x="5923911" y="5844564"/>
            <a:ext cx="5594989" cy="277529"/>
          </a:xfrm>
        </p:spPr>
        <p:txBody>
          <a:bodyPr anchor="ctr"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gradFill flip="none" rotWithShape="1">
          <a:gsLst>
            <a:gs pos="100000">
              <a:schemeClr val="accent3"/>
            </a:gs>
            <a:gs pos="31000">
              <a:schemeClr val="accent1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 flipV="false" flipH="false">
            <a:off x="660400" y="128587"/>
            <a:ext cx="10858500" cy="9001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lvl="0"/>
            <a:r>
              <a:rPr lang="en-US"/>
              <a:t>Click to add title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0400" y="1130300"/>
            <a:ext cx="10858500" cy="5003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718050" y="6409690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0399" y="6409690"/>
            <a:ext cx="3657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861300" y="6409690"/>
            <a:ext cx="3657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BB1146-E542-4D4E-B8E9-6919A11DDD48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  <p:sldLayoutId id="2147483651" r:id="rId4"/>
    <p:sldLayoutId id="2147483654" r:id="rId5"/>
    <p:sldLayoutId id="2147483655" r:id="rId6"/>
    <p:sldLayoutId id="2147483657" r:id="rId7"/>
  </p:sldLayoutIdLst>
  <p:transition/>
  <p:timing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>
        <p15:guide id="1" pos="416" userDrawn="1">
          <p15:clr>
            <a:srgbClr val="F26B43"/>
          </p15:clr>
        </p15:guide>
        <p15:guide id="2" pos="7256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28" userDrawn="1">
          <p15:clr>
            <a:srgbClr val="F26B43"/>
          </p15:clr>
        </p15:guide>
        <p15:guide id="6" orient="horz" pos="3864" userDrawn="1">
          <p15:clr>
            <a:srgbClr val="F26B43"/>
          </p15:clr>
        </p15:guide>
      </p15:sldGuideLst>
    </p:ext>
  </p:extLst>
</p:sldMaster>
</file>

<file path=ppt/slides/_rels/slide10.xml.rels><?xml version="1.0" encoding="UTF-8" standalone="yes"?><Relationships xmlns="http://schemas.openxmlformats.org/package/2006/relationships"><Relationship Id="Rf6a4033afc9a4263" Target="../slideLayouts/slideLayout4.xml" Type="http://schemas.openxmlformats.org/officeDocument/2006/relationships/slideLayout"/></Relationships>
</file>

<file path=ppt/slides/_rels/slide11.xml.rels><?xml version="1.0" encoding="UTF-8" standalone="yes"?><Relationships xmlns="http://schemas.openxmlformats.org/package/2006/relationships"><Relationship Id="Rb85c5ed501d94fb7" Target="../slideLayouts/slideLayout5.xml" Type="http://schemas.openxmlformats.org/officeDocument/2006/relationships/slideLayout"/></Relationships>
</file>

<file path=ppt/slides/_rels/slide12.xml.rels><?xml version="1.0" encoding="UTF-8" standalone="yes"?><Relationships xmlns="http://schemas.openxmlformats.org/package/2006/relationships"><Relationship Id="Ree71d94db7c7448a" Target="../slideLayouts/slideLayout4.xml" Type="http://schemas.openxmlformats.org/officeDocument/2006/relationships/slideLayout"/></Relationships>
</file>

<file path=ppt/slides/_rels/slide13.xml.rels><?xml version="1.0" encoding="UTF-8" standalone="yes"?><Relationships xmlns="http://schemas.openxmlformats.org/package/2006/relationships"><Relationship Id="R0261021ac0d7474e" Target="../slideLayouts/slideLayout5.xml" Type="http://schemas.openxmlformats.org/officeDocument/2006/relationships/slideLayout"/></Relationships>
</file>

<file path=ppt/slides/_rels/slide14.xml.rels><?xml version="1.0" encoding="UTF-8" standalone="yes"?><Relationships xmlns="http://schemas.openxmlformats.org/package/2006/relationships"><Relationship Id="R1218aee1a4b84a29" Target="../slideLayouts/slideLayout4.xml" Type="http://schemas.openxmlformats.org/officeDocument/2006/relationships/slideLayout"/></Relationships>
</file>

<file path=ppt/slides/_rels/slide15.xml.rels><?xml version="1.0" encoding="UTF-8" standalone="yes"?><Relationships xmlns="http://schemas.openxmlformats.org/package/2006/relationships"><Relationship Id="R8947a363825f40f1" Target="../slideLayouts/slideLayout5.xml" Type="http://schemas.openxmlformats.org/officeDocument/2006/relationships/slideLayout"/></Relationships>
</file>

<file path=ppt/slides/_rels/slide16.xml.rels><?xml version="1.0" encoding="UTF-8" standalone="yes"?><Relationships xmlns="http://schemas.openxmlformats.org/package/2006/relationships"><Relationship Id="R4e112bcfaa9e4efb" Target="../slideLayouts/slideLayout4.xml" Type="http://schemas.openxmlformats.org/officeDocument/2006/relationships/slideLayout"/></Relationships>
</file>

<file path=ppt/slides/_rels/slide17.xml.rels><?xml version="1.0" encoding="UTF-8" standalone="yes"?><Relationships xmlns="http://schemas.openxmlformats.org/package/2006/relationships"><Relationship Id="R3673e6387b8742c4" Target="../slideLayouts/slideLayout5.xml" Type="http://schemas.openxmlformats.org/officeDocument/2006/relationships/slideLayout"/></Relationships>
</file>

<file path=ppt/slides/_rels/slide18.xml.rels><?xml version="1.0" encoding="UTF-8" standalone="yes"?><Relationships xmlns="http://schemas.openxmlformats.org/package/2006/relationships"><Relationship Id="R33f58dcc7b624cd5" Target="../slideLayouts/slideLayout4.xml" Type="http://schemas.openxmlformats.org/officeDocument/2006/relationships/slideLayout"/></Relationships>
</file>

<file path=ppt/slides/_rels/slide19.xml.rels><?xml version="1.0" encoding="UTF-8" standalone="yes"?><Relationships xmlns="http://schemas.openxmlformats.org/package/2006/relationships"><Relationship Id="R1f034354a72d4218" Target="../slideLayouts/slideLayout5.xml" Type="http://schemas.openxmlformats.org/officeDocument/2006/relationships/slideLayout"/><Relationship Id="rId1" Target="../tags/tag6922.xml" Type="http://schemas.openxmlformats.org/officeDocument/2006/relationships/tags"/></Relationships>
</file>

<file path=ppt/slides/_rels/slide20.xml.rels><?xml version="1.0" encoding="UTF-8" standalone="yes"?><Relationships xmlns="http://schemas.openxmlformats.org/package/2006/relationships"><Relationship Id="R8d30d06db9334750" Target="../slideLayouts/slideLayout4.xml" Type="http://schemas.openxmlformats.org/officeDocument/2006/relationships/slideLayout"/></Relationships>
</file>

<file path=ppt/slides/_rels/slide21.xml.rels><?xml version="1.0" encoding="UTF-8" standalone="yes"?><Relationships xmlns="http://schemas.openxmlformats.org/package/2006/relationships"><Relationship Id="R9464f2893f9549f5" Target="../slideLayouts/slideLayout5.xml" Type="http://schemas.openxmlformats.org/officeDocument/2006/relationships/slideLayout"/><Relationship Id="rId1" Target="../tags/tag3823.xml" Type="http://schemas.openxmlformats.org/officeDocument/2006/relationships/tags"/><Relationship Id="rId4" Target="../media/image3722.jpeg" Type="http://schemas.openxmlformats.org/officeDocument/2006/relationships/image"/><Relationship Id="rId5" Target="../media/pic-94f9725235ab497f94bfa30bb1b77e64null" Type="http://schemas.openxmlformats.org/officeDocument/2006/relationships/image"/></Relationships>
</file>

<file path=ppt/slides/_rels/slide22.xml.rels><?xml version="1.0" encoding="UTF-8" standalone="yes"?><Relationships xmlns="http://schemas.openxmlformats.org/package/2006/relationships"><Relationship Id="Ra21d413a38444a05" Target="../slideLayouts/slideLayout4.xml" Type="http://schemas.openxmlformats.org/officeDocument/2006/relationships/slideLayout"/></Relationships>
</file>

<file path=ppt/slides/_rels/slide23.xml.rels><?xml version="1.0" encoding="UTF-8" standalone="yes"?><Relationships xmlns="http://schemas.openxmlformats.org/package/2006/relationships"><Relationship Id="R28554763a51d49cd" Target="../slideLayouts/slideLayout5.xml" Type="http://schemas.openxmlformats.org/officeDocument/2006/relationships/slideLayout"/></Relationships>
</file>

<file path=ppt/slides/_rels/slide24.xml.rels><?xml version="1.0" encoding="UTF-8" standalone="yes"?><Relationships xmlns="http://schemas.openxmlformats.org/package/2006/relationships"><Relationship Id="R95e0f2ca34704389" Target="../slideLayouts/slideLayout4.xml" Type="http://schemas.openxmlformats.org/officeDocument/2006/relationships/slideLayout"/></Relationships>
</file>

<file path=ppt/slides/_rels/slide25.xml.rels><?xml version="1.0" encoding="UTF-8" standalone="yes"?><Relationships xmlns="http://schemas.openxmlformats.org/package/2006/relationships"><Relationship Id="R3d077220bffa4dd7" Target="../slideLayouts/slideLayout5.xml" Type="http://schemas.openxmlformats.org/officeDocument/2006/relationships/slideLayout"/><Relationship Id="rId2" Target="../tags/tag3924.xml" Type="http://schemas.openxmlformats.org/officeDocument/2006/relationships/tags"/><Relationship Id="rId4" Target="../media/pic-1c9af2e7f2394645ae2293723558084bnull" Type="http://schemas.openxmlformats.org/officeDocument/2006/relationships/image"/><Relationship Id="rId5" Target="../media/image323.jpeg" Type="http://schemas.openxmlformats.org/officeDocument/2006/relationships/image"/></Relationships>
</file>

<file path=ppt/slides/_rels/slide26.xml.rels><?xml version="1.0" encoding="UTF-8" standalone="yes"?><Relationships xmlns="http://schemas.openxmlformats.org/package/2006/relationships"><Relationship Id="R6b4e7fb4be8a4d25" Target="../slideLayouts/slideLayout4.xml" Type="http://schemas.openxmlformats.org/officeDocument/2006/relationships/slideLayout"/></Relationships>
</file>

<file path=ppt/slides/_rels/slide27.xml.rels><?xml version="1.0" encoding="UTF-8" standalone="yes"?><Relationships xmlns="http://schemas.openxmlformats.org/package/2006/relationships"><Relationship Id="R8d4c968051694298" Target="../slideLayouts/slideLayout5.xml" Type="http://schemas.openxmlformats.org/officeDocument/2006/relationships/slideLayout"/><Relationship Id="rId1" Target="../tags/tag3025.xml" Type="http://schemas.openxmlformats.org/officeDocument/2006/relationships/tags"/></Relationships>
</file>

<file path=ppt/slides/_rels/slide28.xml.rels><?xml version="1.0" encoding="UTF-8" standalone="yes"?><Relationships xmlns="http://schemas.openxmlformats.org/package/2006/relationships"><Relationship Id="R3e83452fbc7541ca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a0d6351b89024c08" Target="../slideLayouts/slideLayout1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d8676764dcc740e6" Target="../slideLayouts/slideLayout3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f4f51c0a52ee4fbd" Target="../slideLayouts/slideLayout4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9d296fd2d12c4cee" Target="../slideLayouts/slideLayout5.xml" Type="http://schemas.openxmlformats.org/officeDocument/2006/relationships/slideLayout"/></Relationships>
</file>

<file path=ppt/slides/slide10.xml><?xml version="1.0" encoding="utf-8"?>
<p:sld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descr="0c56d213-1017-4c3b-b285-a60e046429c8" id="2" name=""/>
          <p:cNvSpPr>
            <a:spLocks noGrp="1"/>
          </p:cNvSpPr>
          <p:nvPr>
            <p:ph hasCustomPrompt="1" type="title"/>
          </p:nvPr>
        </p:nvSpPr>
        <p:spPr/>
        <p:txBody>
          <a:bodyPr/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b="true" i="false" u="none" sz="3600">
                <a:solidFill>
                  <a:srgbClr val="000000"/>
                </a:solidFill>
                <a:ea typeface="微软雅黑"/>
              </a:rPr>
              <a:t>招生条件</a:t>
            </a:r>
          </a:p>
        </p:txBody>
      </p:sp>
      <p:sp>
        <p:nvSpPr>
          <p:cNvPr descr="f6a3fabf-bacf-4bc7-8c38-eacc0467ec1e" id="3" name=""/>
          <p:cNvSpPr>
            <a:spLocks noGrp="1"/>
          </p:cNvSpPr>
          <p:nvPr>
            <p:ph hasCustomPrompt="1" idx="1" type="body"/>
          </p:nvPr>
        </p:nvSpPr>
        <p:spPr/>
        <p:txBody>
          <a:bodyPr/>
          <a:lstStyle/>
          <a:p>
            <a:pPr algn="l">
              <a:lnSpc>
                <a:spcPct val="120000"/>
              </a:lnSpc>
              <a:spcBef>
                <a:spcPts val="1000"/>
              </a:spcBef>
            </a:pPr>
            <a:r>
              <a:rPr lang="en-US" b="false" i="false" u="none" sz="1600">
                <a:solidFill>
                  <a:srgbClr val="000000"/>
                </a:solidFill>
                <a:ea typeface="微软雅黑"/>
              </a:rPr>
              <a:t>说明入学的门槛要求，消除顾虑吸引人群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a14="http://schemas.microsoft.com/office/drawing/2010/main" xmlns:a16="http://schemas.microsoft.com/office/drawing/2014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descr="d82dfd72-b429-4a9e-96a7-525fbe70e6ed" id="2" name=""/>
          <p:cNvSpPr>
            <a:spLocks noGrp="1"/>
          </p:cNvSpPr>
          <p:nvPr>
            <p:ph hasCustomPrompt="1" type="title"/>
          </p:nvPr>
        </p:nvSpPr>
        <p:spPr/>
        <p:txBody>
          <a:bodyPr/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b="true" i="false" u="none" sz="2800">
                <a:solidFill>
                  <a:srgbClr val="FFFFFF"/>
                </a:solidFill>
                <a:ea typeface="微软雅黑"/>
              </a:rPr>
              <a:t>谁可以加入？零门槛入学！</a:t>
            </a:r>
          </a:p>
        </p:txBody>
      </p:sp>
      <p:grpSp>
        <p:nvGrpSpPr>
          <p:cNvPr descr="be3ee228-b7e9-4521-9135-ff89c4d4068e" id="2" name="2a3a6766-90ff-4dc9-b46d-9cca8353303c.source.4.zh-Hans.pptx">
            <a:extLst>
              <a:ext uri="{FF2B5EF4-FFF2-40B4-BE49-F238E27FC236}">
                <a16:creationId id="{870E0DDC-3468-3EB3-98DC-23ACC022C2AF}"/>
              </a:ext>
            </a:extLst>
          </p:cNvPr>
          <p:cNvGrpSpPr/>
          <p:nvPr/>
        </p:nvGrpSpPr>
        <p:grpSpPr>
          <a:xfrm>
            <a:off x="660400" y="1130300"/>
            <a:ext cx="10858500" cy="5600822"/>
            <a:chOff x="660400" y="1130300"/>
            <a:chExt cx="10858500" cy="5600822"/>
          </a:xfrm>
        </p:grpSpPr>
        <p:cxnSp>
          <p:nvCxnSpPr>
            <p:cNvPr descr="bf63b84f-d553-4ee7-a36b-21e64cb32523" id="9" name="íşľiḋè">
              <a:extLst>
                <a:ext uri="{FF2B5EF4-FFF2-40B4-BE49-F238E27FC236}">
                  <a16:creationId id="{F0CE7B19-0436-42DA-A993-61653265F4B6}"/>
                </a:ext>
              </a:extLst>
            </p:cNvPr>
            <p:cNvCxnSpPr>
              <a:endCxn id="15" idx="2"/>
            </p:cNvCxnSpPr>
            <p:nvPr/>
          </p:nvCxnSpPr>
          <p:spPr>
            <a:xfrm flipV="false" flipH="false">
              <a:off x="6405028" y="3573044"/>
              <a:ext cx="2016000" cy="0"/>
            </a:xfrm>
            <a:prstGeom prst="line">
              <a:avLst/>
            </a:prstGeom>
            <a:ln>
              <a:solidFill>
                <a:schemeClr val="accent2">
                  <a:lumMod val="40000"/>
                  <a:lumOff val="6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descr="e5e52ea9-a889-483e-a66a-514de75004ac" id="10" name="isľíḍe">
              <a:extLst>
                <a:ext uri="{FF2B5EF4-FFF2-40B4-BE49-F238E27FC236}">
                  <a16:creationId id="{FDF41C9F-22A5-45C3-B7C1-8A0A2457FEDD}"/>
                </a:ext>
              </a:extLst>
            </p:cNvPr>
            <p:cNvCxnSpPr/>
            <p:nvPr/>
          </p:nvCxnSpPr>
          <p:spPr>
            <a:xfrm flipV="false" flipH="false">
              <a:off x="6880735" y="5308926"/>
              <a:ext cx="1328400" cy="0"/>
            </a:xfrm>
            <a:prstGeom prst="line">
              <a:avLst/>
            </a:prstGeom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descr="0317f345-8119-437d-9026-e6bfb7005c9a" id="12" name="iŝ1iḋe">
              <a:extLst>
                <a:ext uri="{FF2B5EF4-FFF2-40B4-BE49-F238E27FC236}">
                  <a16:creationId id="{9EE2DD41-C0A2-442B-B372-1E84CC81D443}"/>
                </a:ext>
              </a:extLst>
            </p:cNvPr>
            <p:cNvCxnSpPr/>
            <p:nvPr/>
          </p:nvCxnSpPr>
          <p:spPr>
            <a:xfrm flipV="false" flipH="false">
              <a:off x="3711000" y="4645267"/>
              <a:ext cx="2037312" cy="0"/>
            </a:xfrm>
            <a:prstGeom prst="line">
              <a:avLst/>
            </a:prstGeom>
            <a:ln>
              <a:solidFill>
                <a:schemeClr val="accent2">
                  <a:lumMod val="40000"/>
                  <a:lumOff val="60000"/>
                </a:schemeClr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descr="355a3742-f5d2-4026-b70d-1cd06b459feb" id="36" name="ïś1iḓê">
              <a:extLst>
                <a:ext uri="{FF2B5EF4-FFF2-40B4-BE49-F238E27FC236}">
                  <a16:creationId id="{36B15FC9-02FC-4FEF-822B-8E80D17CB1FF}"/>
                </a:ext>
              </a:extLst>
            </p:cNvPr>
            <p:cNvCxnSpPr/>
            <p:nvPr/>
          </p:nvCxnSpPr>
          <p:spPr>
            <a:xfrm flipH="true" flipV="false">
              <a:off x="4217091" y="2489592"/>
              <a:ext cx="1858084" cy="0"/>
            </a:xfrm>
            <a:prstGeom prst="line">
              <a:avLst/>
            </a:prstGeom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descr="caeddcc3-72d6-4181-bebc-82eef33d795f" id="37" name="îṥľïde">
              <a:extLst>
                <a:ext uri="{FF2B5EF4-FFF2-40B4-BE49-F238E27FC236}">
                  <a16:creationId id="{8BB27AAA-B768-4E4D-9AE8-57A813E4B587}"/>
                </a:ext>
              </a:extLst>
            </p:cNvPr>
            <p:cNvCxnSpPr/>
            <p:nvPr/>
          </p:nvCxnSpPr>
          <p:spPr>
            <a:xfrm flipH="true" flipV="false">
              <a:off x="5402506" y="2489592"/>
              <a:ext cx="0" cy="491098"/>
            </a:xfrm>
            <a:prstGeom prst="line">
              <a:avLst/>
            </a:prstGeom>
            <a:ln>
              <a:solidFill>
                <a:schemeClr val="accent2">
                  <a:lumMod val="40000"/>
                  <a:lumOff val="60000"/>
                </a:schemeClr>
              </a:solidFill>
              <a:tailEnd len="med" type="oval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descr="d692fd80-05fe-478d-9abc-0832adbbfb97" id="61" name="组合 60">
              <a:extLst>
                <a:ext uri="{FF2B5EF4-FFF2-40B4-BE49-F238E27FC236}">
                  <a16:creationId id="{EF755B25-53D4-67B0-8427-B467B91D423E}"/>
                </a:ext>
              </a:extLst>
            </p:cNvPr>
            <p:cNvGrpSpPr/>
            <p:nvPr/>
          </p:nvGrpSpPr>
          <p:grpSpPr>
            <a:xfrm>
              <a:off x="4982395" y="1980037"/>
              <a:ext cx="2347119" cy="4751085"/>
              <a:chOff x="4982395" y="1980037"/>
              <a:chExt cx="2347119" cy="4751085"/>
            </a:xfrm>
          </p:grpSpPr>
          <p:sp>
            <p:nvSpPr>
              <p:cNvPr descr="015ff846-869c-402b-9b04-655d661bc592" id="6" name="ïŝliḍe">
                <a:extLst>
                  <a:ext uri="{FF2B5EF4-FFF2-40B4-BE49-F238E27FC236}">
                    <a16:creationId id="{A7D2B247-0A57-49DF-BE76-75A05FE94447}"/>
                  </a:ext>
                </a:extLst>
              </p:cNvPr>
              <p:cNvSpPr/>
              <p:nvPr/>
            </p:nvSpPr>
            <p:spPr bwMode="auto">
              <a:xfrm flipV="false" flipH="false">
                <a:off x="5811143" y="5567286"/>
                <a:ext cx="169041" cy="650731"/>
              </a:xfrm>
              <a:custGeom>
                <a:avLst/>
                <a:gdLst>
                  <a:gd fmla="*/ 32 w 65" name="T0"/>
                  <a:gd fmla="*/ 0 h 251" name="T1"/>
                  <a:gd fmla="*/ 0 w 65" name="T2"/>
                  <a:gd fmla="*/ 33 h 251" name="T3"/>
                  <a:gd fmla="*/ 32 w 65" name="T4"/>
                  <a:gd fmla="*/ 251 h 251" name="T5"/>
                  <a:gd fmla="*/ 65 w 65" name="T6"/>
                  <a:gd fmla="*/ 33 h 251" name="T7"/>
                  <a:gd fmla="*/ 32 w 65" name="T8"/>
                  <a:gd fmla="*/ 0 h 251" name="T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b="b" l="0" r="r" t="0"/>
                <a:pathLst>
                  <a:path h="251" w="65">
                    <a:moveTo>
                      <a:pt x="32" y="0"/>
                    </a:moveTo>
                    <a:cubicBezTo>
                      <a:pt x="14" y="0"/>
                      <a:pt x="0" y="15"/>
                      <a:pt x="0" y="33"/>
                    </a:cubicBezTo>
                    <a:cubicBezTo>
                      <a:pt x="0" y="51"/>
                      <a:pt x="32" y="251"/>
                      <a:pt x="32" y="251"/>
                    </a:cubicBezTo>
                    <a:cubicBezTo>
                      <a:pt x="32" y="251"/>
                      <a:pt x="65" y="51"/>
                      <a:pt x="65" y="33"/>
                    </a:cubicBezTo>
                    <a:cubicBezTo>
                      <a:pt x="65" y="15"/>
                      <a:pt x="50" y="0"/>
                      <a:pt x="32" y="0"/>
                    </a:cubicBezTo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descr="5c80fc6f-9079-4d40-ad08-7b99cc1a362f" id="7" name="ïsľiḑé">
                <a:extLst>
                  <a:ext uri="{FF2B5EF4-FFF2-40B4-BE49-F238E27FC236}">
                    <a16:creationId id="{6F303568-4D09-491C-A0DA-A1C1C3D0E3AB}"/>
                  </a:ext>
                </a:extLst>
              </p:cNvPr>
              <p:cNvSpPr/>
              <p:nvPr/>
            </p:nvSpPr>
            <p:spPr bwMode="auto">
              <a:xfrm flipV="false" flipH="false">
                <a:off x="6068442" y="6080391"/>
                <a:ext cx="167544" cy="650731"/>
              </a:xfrm>
              <a:custGeom>
                <a:avLst/>
                <a:gdLst>
                  <a:gd fmla="*/ 33 w 65" name="T0"/>
                  <a:gd fmla="*/ 0 h 251" name="T1"/>
                  <a:gd fmla="*/ 0 w 65" name="T2"/>
                  <a:gd fmla="*/ 33 h 251" name="T3"/>
                  <a:gd fmla="*/ 33 w 65" name="T4"/>
                  <a:gd fmla="*/ 251 h 251" name="T5"/>
                  <a:gd fmla="*/ 65 w 65" name="T6"/>
                  <a:gd fmla="*/ 33 h 251" name="T7"/>
                  <a:gd fmla="*/ 33 w 65" name="T8"/>
                  <a:gd fmla="*/ 0 h 251" name="T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b="b" l="0" r="r" t="0"/>
                <a:pathLst>
                  <a:path h="251" w="6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51"/>
                      <a:pt x="33" y="251"/>
                      <a:pt x="33" y="251"/>
                    </a:cubicBezTo>
                    <a:cubicBezTo>
                      <a:pt x="33" y="251"/>
                      <a:pt x="65" y="51"/>
                      <a:pt x="65" y="33"/>
                    </a:cubicBezTo>
                    <a:cubicBezTo>
                      <a:pt x="65" y="15"/>
                      <a:pt x="51" y="0"/>
                      <a:pt x="33" y="0"/>
                    </a:cubicBezTo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descr="eeb47ee8-a76d-4e0d-ac2b-dfe488ce32a5" id="8" name="iṡḻîḍé">
                <a:extLst>
                  <a:ext uri="{FF2B5EF4-FFF2-40B4-BE49-F238E27FC236}">
                    <a16:creationId id="{905580A1-9D04-4273-921C-5D64C1A47380}"/>
                  </a:ext>
                </a:extLst>
              </p:cNvPr>
              <p:cNvSpPr/>
              <p:nvPr/>
            </p:nvSpPr>
            <p:spPr bwMode="auto">
              <a:xfrm flipV="false" flipH="false">
                <a:off x="6337712" y="5652554"/>
                <a:ext cx="169041" cy="647739"/>
              </a:xfrm>
              <a:custGeom>
                <a:avLst/>
                <a:gdLst>
                  <a:gd fmla="*/ 33 w 65" name="T0"/>
                  <a:gd fmla="*/ 0 h 250" name="T1"/>
                  <a:gd fmla="*/ 0 w 65" name="T2"/>
                  <a:gd fmla="*/ 32 h 250" name="T3"/>
                  <a:gd fmla="*/ 33 w 65" name="T4"/>
                  <a:gd fmla="*/ 250 h 250" name="T5"/>
                  <a:gd fmla="*/ 65 w 65" name="T6"/>
                  <a:gd fmla="*/ 32 h 250" name="T7"/>
                  <a:gd fmla="*/ 33 w 65" name="T8"/>
                  <a:gd fmla="*/ 0 h 250" name="T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b="b" l="0" r="r" t="0"/>
                <a:pathLst>
                  <a:path h="250" w="65">
                    <a:moveTo>
                      <a:pt x="33" y="0"/>
                    </a:moveTo>
                    <a:cubicBezTo>
                      <a:pt x="15" y="0"/>
                      <a:pt x="0" y="14"/>
                      <a:pt x="0" y="32"/>
                    </a:cubicBezTo>
                    <a:cubicBezTo>
                      <a:pt x="0" y="50"/>
                      <a:pt x="33" y="250"/>
                      <a:pt x="33" y="250"/>
                    </a:cubicBezTo>
                    <a:cubicBezTo>
                      <a:pt x="33" y="250"/>
                      <a:pt x="65" y="50"/>
                      <a:pt x="65" y="32"/>
                    </a:cubicBezTo>
                    <a:cubicBezTo>
                      <a:pt x="65" y="14"/>
                      <a:pt x="51" y="0"/>
                      <a:pt x="33" y="0"/>
                    </a:cubicBezTo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descr="35a7769a-2967-4b86-bcaf-5a4869436017" id="22" name="ïSľîḑê">
                <a:extLst>
                  <a:ext uri="{FF2B5EF4-FFF2-40B4-BE49-F238E27FC236}">
                    <a16:creationId id="{E21447F5-2746-46EB-ACE5-8B535AC79A6A}"/>
                  </a:ext>
                </a:extLst>
              </p:cNvPr>
              <p:cNvSpPr/>
              <p:nvPr/>
            </p:nvSpPr>
            <p:spPr bwMode="auto">
              <a:xfrm flipV="false" flipH="false">
                <a:off x="5821613" y="5298008"/>
                <a:ext cx="668682" cy="22289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descr="0912c945-5cdb-4bd6-bcb6-d547834ca5b5" id="23" name="îSliḓè">
                <a:extLst>
                  <a:ext uri="{FF2B5EF4-FFF2-40B4-BE49-F238E27FC236}">
                    <a16:creationId id="{BB736B4F-6C11-4E2D-A6C5-D53F065BF418}"/>
                  </a:ext>
                </a:extLst>
              </p:cNvPr>
              <p:cNvSpPr/>
              <p:nvPr/>
            </p:nvSpPr>
            <p:spPr bwMode="auto">
              <a:xfrm flipV="false" flipH="false">
                <a:off x="5821613" y="5298008"/>
                <a:ext cx="335089" cy="22289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descr="ed270467-5543-4238-9585-478bc5abd7cd" id="24" name="išḻîḋé">
                <a:extLst>
                  <a:ext uri="{FF2B5EF4-FFF2-40B4-BE49-F238E27FC236}">
                    <a16:creationId id="{AD7E8587-01E4-4E47-8D16-740877D4FC9B}"/>
                  </a:ext>
                </a:extLst>
              </p:cNvPr>
              <p:cNvSpPr/>
              <p:nvPr/>
            </p:nvSpPr>
            <p:spPr bwMode="auto">
              <a:xfrm flipV="false" flipH="false">
                <a:off x="4982395" y="4367540"/>
                <a:ext cx="2347118" cy="1596157"/>
              </a:xfrm>
              <a:custGeom>
                <a:avLst/>
                <a:gdLst>
                  <a:gd fmla="*/ 452 w 904" name="T0"/>
                  <a:gd fmla="*/ 329 h 616" name="T1"/>
                  <a:gd fmla="*/ 873 w 904" name="T2"/>
                  <a:gd fmla="*/ 616 h 616" name="T3"/>
                  <a:gd fmla="*/ 904 w 904" name="T4"/>
                  <a:gd fmla="*/ 452 h 616" name="T5"/>
                  <a:gd fmla="*/ 452 w 904" name="T6"/>
                  <a:gd fmla="*/ 0 h 616" name="T7"/>
                  <a:gd fmla="*/ 0 w 904" name="T8"/>
                  <a:gd fmla="*/ 452 h 616" name="T9"/>
                  <a:gd fmla="*/ 31 w 904" name="T10"/>
                  <a:gd fmla="*/ 616 h 616" name="T11"/>
                  <a:gd fmla="*/ 452 w 904" name="T12"/>
                  <a:gd fmla="*/ 329 h 616" name="T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b="b" l="0" r="r" t="0"/>
                <a:pathLst>
                  <a:path h="616" w="904">
                    <a:moveTo>
                      <a:pt x="452" y="329"/>
                    </a:moveTo>
                    <a:cubicBezTo>
                      <a:pt x="644" y="329"/>
                      <a:pt x="807" y="448"/>
                      <a:pt x="873" y="616"/>
                    </a:cubicBezTo>
                    <a:cubicBezTo>
                      <a:pt x="893" y="566"/>
                      <a:pt x="904" y="510"/>
                      <a:pt x="904" y="452"/>
                    </a:cubicBezTo>
                    <a:cubicBezTo>
                      <a:pt x="904" y="203"/>
                      <a:pt x="702" y="0"/>
                      <a:pt x="452" y="0"/>
                    </a:cubicBezTo>
                    <a:cubicBezTo>
                      <a:pt x="203" y="0"/>
                      <a:pt x="0" y="203"/>
                      <a:pt x="0" y="452"/>
                    </a:cubicBezTo>
                    <a:cubicBezTo>
                      <a:pt x="0" y="510"/>
                      <a:pt x="11" y="566"/>
                      <a:pt x="31" y="616"/>
                    </a:cubicBezTo>
                    <a:cubicBezTo>
                      <a:pt x="97" y="448"/>
                      <a:pt x="260" y="329"/>
                      <a:pt x="452" y="329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descr="2f8bb46f-8262-4662-8993-3f923bbf0038" id="25" name="îšḷiḑê">
                <a:extLst>
                  <a:ext uri="{FF2B5EF4-FFF2-40B4-BE49-F238E27FC236}">
                    <a16:creationId id="{953FA157-EABC-44C2-9474-8CC434BFA2FA}"/>
                  </a:ext>
                </a:extLst>
              </p:cNvPr>
              <p:cNvSpPr/>
              <p:nvPr/>
            </p:nvSpPr>
            <p:spPr bwMode="auto">
              <a:xfrm flipV="false" flipH="false">
                <a:off x="6454393" y="4406434"/>
                <a:ext cx="875121" cy="1557263"/>
              </a:xfrm>
              <a:custGeom>
                <a:avLst/>
                <a:gdLst>
                  <a:gd fmla="*/ 0 w 337" name="T0"/>
                  <a:gd fmla="*/ 0 h 601" name="T1"/>
                  <a:gd fmla="*/ 0 w 337" name="T2"/>
                  <a:gd fmla="*/ 329 h 601" name="T3"/>
                  <a:gd fmla="*/ 306 w 337" name="T4"/>
                  <a:gd fmla="*/ 601 h 601" name="T5"/>
                  <a:gd fmla="*/ 337 w 337" name="T6"/>
                  <a:gd fmla="*/ 437 h 601" name="T7"/>
                  <a:gd fmla="*/ 0 w 337" name="T8"/>
                  <a:gd fmla="*/ 0 h 601" name="T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b="b" l="0" r="r" t="0"/>
                <a:pathLst>
                  <a:path h="601" w="337">
                    <a:moveTo>
                      <a:pt x="0" y="0"/>
                    </a:moveTo>
                    <a:cubicBezTo>
                      <a:pt x="0" y="329"/>
                      <a:pt x="0" y="329"/>
                      <a:pt x="0" y="329"/>
                    </a:cubicBezTo>
                    <a:cubicBezTo>
                      <a:pt x="140" y="366"/>
                      <a:pt x="254" y="468"/>
                      <a:pt x="306" y="601"/>
                    </a:cubicBezTo>
                    <a:cubicBezTo>
                      <a:pt x="326" y="551"/>
                      <a:pt x="337" y="495"/>
                      <a:pt x="337" y="437"/>
                    </a:cubicBezTo>
                    <a:cubicBezTo>
                      <a:pt x="337" y="228"/>
                      <a:pt x="194" y="51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descr="186f30e4-c537-42bf-b281-c69e72f5f603" id="26" name="íṧļiḑè">
                <a:extLst>
                  <a:ext uri="{FF2B5EF4-FFF2-40B4-BE49-F238E27FC236}">
                    <a16:creationId id="{CFF7D425-E30E-4693-B534-39A8CFE8E334}"/>
                  </a:ext>
                </a:extLst>
              </p:cNvPr>
              <p:cNvSpPr/>
              <p:nvPr/>
            </p:nvSpPr>
            <p:spPr bwMode="auto">
              <a:xfrm flipV="false" flipH="false">
                <a:off x="5431174" y="1980037"/>
                <a:ext cx="1449559" cy="3455596"/>
              </a:xfrm>
              <a:custGeom>
                <a:avLst/>
                <a:gdLst>
                  <a:gd fmla="*/ 279 w 558" name="T0"/>
                  <a:gd fmla="*/ 1309 h 1333" name="T1"/>
                  <a:gd fmla="*/ 438 w 558" name="T2"/>
                  <a:gd fmla="*/ 1333 h 1333" name="T3"/>
                  <a:gd fmla="*/ 558 w 558" name="T4"/>
                  <a:gd fmla="*/ 774 h 1333" name="T5"/>
                  <a:gd fmla="*/ 279 w 558" name="T6"/>
                  <a:gd fmla="*/ 0 h 1333" name="T7"/>
                  <a:gd fmla="*/ 0 w 558" name="T8"/>
                  <a:gd fmla="*/ 774 h 1333" name="T9"/>
                  <a:gd fmla="*/ 120 w 558" name="T10"/>
                  <a:gd fmla="*/ 1333 h 1333" name="T11"/>
                  <a:gd fmla="*/ 279 w 558" name="T12"/>
                  <a:gd fmla="*/ 1309 h 1333" name="T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b="b" l="0" r="r" t="0"/>
                <a:pathLst>
                  <a:path h="1333" w="558">
                    <a:moveTo>
                      <a:pt x="279" y="1309"/>
                    </a:moveTo>
                    <a:cubicBezTo>
                      <a:pt x="335" y="1309"/>
                      <a:pt x="388" y="1317"/>
                      <a:pt x="438" y="1333"/>
                    </a:cubicBezTo>
                    <a:cubicBezTo>
                      <a:pt x="513" y="1182"/>
                      <a:pt x="558" y="987"/>
                      <a:pt x="558" y="774"/>
                    </a:cubicBezTo>
                    <a:cubicBezTo>
                      <a:pt x="558" y="436"/>
                      <a:pt x="445" y="143"/>
                      <a:pt x="279" y="0"/>
                    </a:cubicBezTo>
                    <a:cubicBezTo>
                      <a:pt x="113" y="143"/>
                      <a:pt x="0" y="436"/>
                      <a:pt x="0" y="774"/>
                    </a:cubicBezTo>
                    <a:cubicBezTo>
                      <a:pt x="0" y="987"/>
                      <a:pt x="45" y="1182"/>
                      <a:pt x="120" y="1333"/>
                    </a:cubicBezTo>
                    <a:cubicBezTo>
                      <a:pt x="170" y="1317"/>
                      <a:pt x="223" y="1309"/>
                      <a:pt x="279" y="1309"/>
                    </a:cubicBez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descr="203085a0-a6ef-461a-91dc-62dc43ddb1f7" id="27" name="i$lïďé">
                <a:extLst>
                  <a:ext uri="{FF2B5EF4-FFF2-40B4-BE49-F238E27FC236}">
                    <a16:creationId id="{1160B46F-4AEE-4317-A13B-048C02955CF2}"/>
                  </a:ext>
                </a:extLst>
              </p:cNvPr>
              <p:cNvSpPr/>
              <p:nvPr/>
            </p:nvSpPr>
            <p:spPr bwMode="auto">
              <a:xfrm flipV="false" flipH="false">
                <a:off x="6150719" y="1980037"/>
                <a:ext cx="730015" cy="3455596"/>
              </a:xfrm>
              <a:custGeom>
                <a:avLst/>
                <a:gdLst>
                  <a:gd fmla="*/ 2 w 281" name="T0"/>
                  <a:gd fmla="*/ 0 h 1333" name="T1"/>
                  <a:gd fmla="*/ 0 w 281" name="T2"/>
                  <a:gd fmla="*/ 1 h 1333" name="T3"/>
                  <a:gd fmla="*/ 0 w 281" name="T4"/>
                  <a:gd fmla="*/ 1309 h 1333" name="T5"/>
                  <a:gd fmla="*/ 2 w 281" name="T6"/>
                  <a:gd fmla="*/ 1309 h 1333" name="T7"/>
                  <a:gd fmla="*/ 161 w 281" name="T8"/>
                  <a:gd fmla="*/ 1333 h 1333" name="T9"/>
                  <a:gd fmla="*/ 281 w 281" name="T10"/>
                  <a:gd fmla="*/ 774 h 1333" name="T11"/>
                  <a:gd fmla="*/ 2 w 281" name="T12"/>
                  <a:gd fmla="*/ 0 h 1333" name="T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b="b" l="0" r="r" t="0"/>
                <a:pathLst>
                  <a:path h="1333" w="281">
                    <a:moveTo>
                      <a:pt x="2" y="0"/>
                    </a:moveTo>
                    <a:cubicBezTo>
                      <a:pt x="1" y="0"/>
                      <a:pt x="1" y="1"/>
                      <a:pt x="0" y="1"/>
                    </a:cubicBezTo>
                    <a:cubicBezTo>
                      <a:pt x="0" y="1309"/>
                      <a:pt x="0" y="1309"/>
                      <a:pt x="0" y="1309"/>
                    </a:cubicBezTo>
                    <a:cubicBezTo>
                      <a:pt x="1" y="1309"/>
                      <a:pt x="1" y="1309"/>
                      <a:pt x="2" y="1309"/>
                    </a:cubicBezTo>
                    <a:cubicBezTo>
                      <a:pt x="58" y="1309"/>
                      <a:pt x="111" y="1317"/>
                      <a:pt x="161" y="1333"/>
                    </a:cubicBezTo>
                    <a:cubicBezTo>
                      <a:pt x="236" y="1182"/>
                      <a:pt x="281" y="987"/>
                      <a:pt x="281" y="774"/>
                    </a:cubicBezTo>
                    <a:cubicBezTo>
                      <a:pt x="281" y="436"/>
                      <a:pt x="168" y="143"/>
                      <a:pt x="2" y="0"/>
                    </a:cubicBez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descr="c590a961-df72-4930-b2c1-9bc0cada2db0" id="28" name="íṥ1íďé">
                <a:extLst>
                  <a:ext uri="{FF2B5EF4-FFF2-40B4-BE49-F238E27FC236}">
                    <a16:creationId id="{AA6AEB8F-1E92-4FE5-81FD-02136D0D6677}"/>
                  </a:ext>
                </a:extLst>
              </p:cNvPr>
              <p:cNvSpPr/>
              <p:nvPr/>
            </p:nvSpPr>
            <p:spPr bwMode="auto">
              <a:xfrm flipV="false" flipH="false">
                <a:off x="5621160" y="1980037"/>
                <a:ext cx="1069592" cy="848192"/>
              </a:xfrm>
              <a:custGeom>
                <a:avLst/>
                <a:gdLst>
                  <a:gd fmla="*/ 206 w 412" name="T0"/>
                  <a:gd fmla="*/ 320 h 327" name="T1"/>
                  <a:gd fmla="*/ 412 w 412" name="T2"/>
                  <a:gd fmla="*/ 327 h 327" name="T3"/>
                  <a:gd fmla="*/ 206 w 412" name="T4"/>
                  <a:gd fmla="*/ 0 h 327" name="T5"/>
                  <a:gd fmla="*/ 0 w 412" name="T6"/>
                  <a:gd fmla="*/ 327 h 327" name="T7"/>
                  <a:gd fmla="*/ 206 w 412" name="T8"/>
                  <a:gd fmla="*/ 320 h 327" name="T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b="b" l="0" r="r" t="0"/>
                <a:pathLst>
                  <a:path h="327" w="412">
                    <a:moveTo>
                      <a:pt x="206" y="320"/>
                    </a:moveTo>
                    <a:cubicBezTo>
                      <a:pt x="276" y="320"/>
                      <a:pt x="345" y="322"/>
                      <a:pt x="412" y="327"/>
                    </a:cubicBezTo>
                    <a:cubicBezTo>
                      <a:pt x="363" y="188"/>
                      <a:pt x="291" y="74"/>
                      <a:pt x="206" y="0"/>
                    </a:cubicBezTo>
                    <a:cubicBezTo>
                      <a:pt x="121" y="74"/>
                      <a:pt x="49" y="188"/>
                      <a:pt x="0" y="327"/>
                    </a:cubicBezTo>
                    <a:cubicBezTo>
                      <a:pt x="67" y="322"/>
                      <a:pt x="136" y="320"/>
                      <a:pt x="206" y="320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descr="32f7ed98-cd81-42d5-bd7a-e54e5f2c7e59" id="29" name="iṧḻiḋé">
                <a:extLst>
                  <a:ext uri="{FF2B5EF4-FFF2-40B4-BE49-F238E27FC236}">
                    <a16:creationId id="{42C41322-6665-4919-BB96-16DF435CF795}"/>
                  </a:ext>
                </a:extLst>
              </p:cNvPr>
              <p:cNvSpPr/>
              <p:nvPr/>
            </p:nvSpPr>
            <p:spPr bwMode="auto">
              <a:xfrm flipV="false" flipH="false">
                <a:off x="6150719" y="1980037"/>
                <a:ext cx="540032" cy="848192"/>
              </a:xfrm>
              <a:custGeom>
                <a:avLst/>
                <a:gdLst>
                  <a:gd fmla="*/ 0 w 208" name="T0"/>
                  <a:gd fmla="*/ 1 h 327" name="T1"/>
                  <a:gd fmla="*/ 0 w 208" name="T2"/>
                  <a:gd fmla="*/ 320 h 327" name="T3"/>
                  <a:gd fmla="*/ 2 w 208" name="T4"/>
                  <a:gd fmla="*/ 320 h 327" name="T5"/>
                  <a:gd fmla="*/ 208 w 208" name="T6"/>
                  <a:gd fmla="*/ 327 h 327" name="T7"/>
                  <a:gd fmla="*/ 2 w 208" name="T8"/>
                  <a:gd fmla="*/ 0 h 327" name="T9"/>
                  <a:gd fmla="*/ 0 w 208" name="T10"/>
                  <a:gd fmla="*/ 1 h 327" name="T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b="b" l="0" r="r" t="0"/>
                <a:pathLst>
                  <a:path h="327" w="208">
                    <a:moveTo>
                      <a:pt x="0" y="1"/>
                    </a:moveTo>
                    <a:cubicBezTo>
                      <a:pt x="0" y="320"/>
                      <a:pt x="0" y="320"/>
                      <a:pt x="0" y="320"/>
                    </a:cubicBezTo>
                    <a:cubicBezTo>
                      <a:pt x="1" y="320"/>
                      <a:pt x="1" y="320"/>
                      <a:pt x="2" y="320"/>
                    </a:cubicBezTo>
                    <a:cubicBezTo>
                      <a:pt x="72" y="320"/>
                      <a:pt x="141" y="322"/>
                      <a:pt x="208" y="327"/>
                    </a:cubicBezTo>
                    <a:cubicBezTo>
                      <a:pt x="159" y="188"/>
                      <a:pt x="87" y="74"/>
                      <a:pt x="2" y="0"/>
                    </a:cubicBezTo>
                    <a:cubicBezTo>
                      <a:pt x="1" y="0"/>
                      <a:pt x="1" y="1"/>
                      <a:pt x="0" y="1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descr="5dd4ece6-ff19-42a1-8daa-e6f8e21b3253" id="30" name="iŝḷîḍé">
                <a:extLst>
                  <a:ext uri="{FF2B5EF4-FFF2-40B4-BE49-F238E27FC236}">
                    <a16:creationId id="{4D4FBAF5-ECE6-42F9-A658-D53327D1662B}"/>
                  </a:ext>
                </a:extLst>
              </p:cNvPr>
              <p:cNvSpPr/>
              <p:nvPr/>
            </p:nvSpPr>
            <p:spPr bwMode="auto">
              <a:xfrm flipV="false" flipH="false">
                <a:off x="5999630" y="4297232"/>
                <a:ext cx="312650" cy="1670953"/>
              </a:xfrm>
              <a:custGeom>
                <a:avLst/>
                <a:gdLst>
                  <a:gd fmla="*/ 60 w 120" name="T0"/>
                  <a:gd fmla="*/ 0 h 645" name="T1"/>
                  <a:gd fmla="*/ 0 w 120" name="T2"/>
                  <a:gd fmla="*/ 322 h 645" name="T3"/>
                  <a:gd fmla="*/ 60 w 120" name="T4"/>
                  <a:gd fmla="*/ 645 h 645" name="T5"/>
                  <a:gd fmla="*/ 120 w 120" name="T6"/>
                  <a:gd fmla="*/ 322 h 645" name="T7"/>
                  <a:gd fmla="*/ 60 w 120" name="T8"/>
                  <a:gd fmla="*/ 0 h 645" name="T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b="b" l="0" r="r" t="0"/>
                <a:pathLst>
                  <a:path h="645" w="120">
                    <a:moveTo>
                      <a:pt x="60" y="0"/>
                    </a:moveTo>
                    <a:cubicBezTo>
                      <a:pt x="24" y="60"/>
                      <a:pt x="0" y="182"/>
                      <a:pt x="0" y="322"/>
                    </a:cubicBezTo>
                    <a:cubicBezTo>
                      <a:pt x="0" y="463"/>
                      <a:pt x="24" y="585"/>
                      <a:pt x="60" y="645"/>
                    </a:cubicBezTo>
                    <a:cubicBezTo>
                      <a:pt x="96" y="585"/>
                      <a:pt x="120" y="463"/>
                      <a:pt x="120" y="322"/>
                    </a:cubicBezTo>
                    <a:cubicBezTo>
                      <a:pt x="120" y="182"/>
                      <a:pt x="96" y="60"/>
                      <a:pt x="60" y="0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descr="356e17a9-c069-4b1c-9902-243bd6f8a636" id="31" name="ïśḻïḋè">
                <a:extLst>
                  <a:ext uri="{FF2B5EF4-FFF2-40B4-BE49-F238E27FC236}">
                    <a16:creationId id="{23A34F60-43ED-41A6-BD66-F6683DBED86C}"/>
                  </a:ext>
                </a:extLst>
              </p:cNvPr>
              <p:cNvSpPr/>
              <p:nvPr/>
            </p:nvSpPr>
            <p:spPr bwMode="auto">
              <a:xfrm flipV="false" flipH="false">
                <a:off x="6150719" y="4297232"/>
                <a:ext cx="161561" cy="1670953"/>
              </a:xfrm>
              <a:custGeom>
                <a:avLst/>
                <a:gdLst>
                  <a:gd fmla="*/ 0 w 62" name="T0"/>
                  <a:gd fmla="*/ 3 h 645" name="T1"/>
                  <a:gd fmla="*/ 0 w 62" name="T2"/>
                  <a:gd fmla="*/ 642 h 645" name="T3"/>
                  <a:gd fmla="*/ 2 w 62" name="T4"/>
                  <a:gd fmla="*/ 645 h 645" name="T5"/>
                  <a:gd fmla="*/ 62 w 62" name="T6"/>
                  <a:gd fmla="*/ 322 h 645" name="T7"/>
                  <a:gd fmla="*/ 2 w 62" name="T8"/>
                  <a:gd fmla="*/ 0 h 645" name="T9"/>
                  <a:gd fmla="*/ 0 w 62" name="T10"/>
                  <a:gd fmla="*/ 3 h 645" name="T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b="b" l="0" r="r" t="0"/>
                <a:pathLst>
                  <a:path h="645" w="62">
                    <a:moveTo>
                      <a:pt x="0" y="3"/>
                    </a:moveTo>
                    <a:cubicBezTo>
                      <a:pt x="0" y="642"/>
                      <a:pt x="0" y="642"/>
                      <a:pt x="0" y="642"/>
                    </a:cubicBezTo>
                    <a:cubicBezTo>
                      <a:pt x="1" y="643"/>
                      <a:pt x="1" y="644"/>
                      <a:pt x="2" y="645"/>
                    </a:cubicBezTo>
                    <a:cubicBezTo>
                      <a:pt x="38" y="585"/>
                      <a:pt x="62" y="463"/>
                      <a:pt x="62" y="322"/>
                    </a:cubicBezTo>
                    <a:cubicBezTo>
                      <a:pt x="62" y="182"/>
                      <a:pt x="38" y="60"/>
                      <a:pt x="2" y="0"/>
                    </a:cubicBezTo>
                    <a:cubicBezTo>
                      <a:pt x="1" y="1"/>
                      <a:pt x="1" y="2"/>
                      <a:pt x="0" y="3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descr="2b6ce084-53f2-4bde-8c85-3924d184e08f" id="32" name="îślíḑè">
                <a:extLst>
                  <a:ext uri="{FF2B5EF4-FFF2-40B4-BE49-F238E27FC236}">
                    <a16:creationId id="{98077ADF-ECC0-4022-9D9D-A2C0A297E5E9}"/>
                  </a:ext>
                </a:extLst>
              </p:cNvPr>
              <p:cNvSpPr/>
              <p:nvPr/>
            </p:nvSpPr>
            <p:spPr bwMode="auto">
              <a:xfrm flipV="false" flipH="false">
                <a:off x="5748310" y="3175285"/>
                <a:ext cx="815283" cy="810794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descr="e42432f8-4a8f-417c-b2b9-49caffbfbd21" id="33" name="îSľiďe">
                <a:extLst>
                  <a:ext uri="{FF2B5EF4-FFF2-40B4-BE49-F238E27FC236}">
                    <a16:creationId id="{B65F8EB9-4BEA-4300-9795-28EB26BB3143}"/>
                  </a:ext>
                </a:extLst>
              </p:cNvPr>
              <p:cNvSpPr/>
              <p:nvPr/>
            </p:nvSpPr>
            <p:spPr bwMode="auto">
              <a:xfrm flipV="false" flipH="false">
                <a:off x="5872477" y="3299446"/>
                <a:ext cx="566959" cy="565461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descr="d494641a-7d9e-4566-8157-cfb4effc680a" id="34" name="ïṥḷíḍè">
                <a:extLst>
                  <a:ext uri="{FF2B5EF4-FFF2-40B4-BE49-F238E27FC236}">
                    <a16:creationId id="{CA5BB37C-30E7-4AA6-AAC3-437E4AF1926E}"/>
                  </a:ext>
                </a:extLst>
              </p:cNvPr>
              <p:cNvSpPr/>
              <p:nvPr/>
            </p:nvSpPr>
            <p:spPr bwMode="auto">
              <a:xfrm flipV="false" flipH="false">
                <a:off x="6150716" y="3175285"/>
                <a:ext cx="412877" cy="810794"/>
              </a:xfrm>
              <a:custGeom>
                <a:avLst/>
                <a:gdLst>
                  <a:gd fmla="*/ 2 w 159" name="T0"/>
                  <a:gd fmla="*/ 0 h 313" name="T1"/>
                  <a:gd fmla="*/ 0 w 159" name="T2"/>
                  <a:gd fmla="*/ 0 h 313" name="T3"/>
                  <a:gd fmla="*/ 0 w 159" name="T4"/>
                  <a:gd fmla="*/ 48 h 313" name="T5"/>
                  <a:gd fmla="*/ 2 w 159" name="T6"/>
                  <a:gd fmla="*/ 48 h 313" name="T7"/>
                  <a:gd fmla="*/ 111 w 159" name="T8"/>
                  <a:gd fmla="*/ 157 h 313" name="T9"/>
                  <a:gd fmla="*/ 2 w 159" name="T10"/>
                  <a:gd fmla="*/ 266 h 313" name="T11"/>
                  <a:gd fmla="*/ 0 w 159" name="T12"/>
                  <a:gd fmla="*/ 265 h 313" name="T13"/>
                  <a:gd fmla="*/ 0 w 159" name="T14"/>
                  <a:gd fmla="*/ 313 h 313" name="T15"/>
                  <a:gd fmla="*/ 2 w 159" name="T16"/>
                  <a:gd fmla="*/ 313 h 313" name="T17"/>
                  <a:gd fmla="*/ 159 w 159" name="T18"/>
                  <a:gd fmla="*/ 157 h 313" name="T19"/>
                  <a:gd fmla="*/ 2 w 159" name="T20"/>
                  <a:gd fmla="*/ 0 h 313" name="T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b="b" l="0" r="r" t="0"/>
                <a:pathLst>
                  <a:path h="313" w="159">
                    <a:moveTo>
                      <a:pt x="2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1" y="48"/>
                      <a:pt x="1" y="48"/>
                      <a:pt x="2" y="48"/>
                    </a:cubicBezTo>
                    <a:cubicBezTo>
                      <a:pt x="62" y="48"/>
                      <a:pt x="111" y="96"/>
                      <a:pt x="111" y="157"/>
                    </a:cubicBezTo>
                    <a:cubicBezTo>
                      <a:pt x="111" y="217"/>
                      <a:pt x="62" y="266"/>
                      <a:pt x="2" y="266"/>
                    </a:cubicBezTo>
                    <a:cubicBezTo>
                      <a:pt x="1" y="266"/>
                      <a:pt x="1" y="265"/>
                      <a:pt x="0" y="265"/>
                    </a:cubicBezTo>
                    <a:cubicBezTo>
                      <a:pt x="0" y="313"/>
                      <a:pt x="0" y="313"/>
                      <a:pt x="0" y="313"/>
                    </a:cubicBezTo>
                    <a:cubicBezTo>
                      <a:pt x="1" y="313"/>
                      <a:pt x="1" y="313"/>
                      <a:pt x="2" y="313"/>
                    </a:cubicBezTo>
                    <a:cubicBezTo>
                      <a:pt x="88" y="313"/>
                      <a:pt x="159" y="243"/>
                      <a:pt x="159" y="157"/>
                    </a:cubicBezTo>
                    <a:cubicBezTo>
                      <a:pt x="159" y="70"/>
                      <a:pt x="88" y="0"/>
                      <a:pt x="2" y="0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descr="cfe829aa-0c02-4ba6-b45b-606d3ebfdf81" id="35" name="iṣ1iḍê">
                <a:extLst>
                  <a:ext uri="{FF2B5EF4-FFF2-40B4-BE49-F238E27FC236}">
                    <a16:creationId id="{EFD8AB39-B655-4EA1-A81E-0C6A33A50C82}"/>
                  </a:ext>
                </a:extLst>
              </p:cNvPr>
              <p:cNvSpPr/>
              <p:nvPr/>
            </p:nvSpPr>
            <p:spPr bwMode="auto">
              <a:xfrm flipV="false" flipH="false">
                <a:off x="6150708" y="3299445"/>
                <a:ext cx="288715" cy="565461"/>
              </a:xfrm>
              <a:custGeom>
                <a:avLst/>
                <a:gdLst>
                  <a:gd fmla="*/ 111 w 111" name="T0"/>
                  <a:gd fmla="*/ 109 h 218" name="T1"/>
                  <a:gd fmla="*/ 2 w 111" name="T2"/>
                  <a:gd fmla="*/ 0 h 218" name="T3"/>
                  <a:gd fmla="*/ 0 w 111" name="T4"/>
                  <a:gd fmla="*/ 0 h 218" name="T5"/>
                  <a:gd fmla="*/ 0 w 111" name="T6"/>
                  <a:gd fmla="*/ 217 h 218" name="T7"/>
                  <a:gd fmla="*/ 2 w 111" name="T8"/>
                  <a:gd fmla="*/ 218 h 218" name="T9"/>
                  <a:gd fmla="*/ 111 w 111" name="T10"/>
                  <a:gd fmla="*/ 109 h 218" name="T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b="b" l="0" r="r" t="0"/>
                <a:pathLst>
                  <a:path h="218" w="111">
                    <a:moveTo>
                      <a:pt x="111" y="109"/>
                    </a:moveTo>
                    <a:cubicBezTo>
                      <a:pt x="111" y="48"/>
                      <a:pt x="62" y="0"/>
                      <a:pt x="2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217"/>
                      <a:pt x="0" y="217"/>
                      <a:pt x="0" y="217"/>
                    </a:cubicBezTo>
                    <a:cubicBezTo>
                      <a:pt x="1" y="217"/>
                      <a:pt x="1" y="218"/>
                      <a:pt x="2" y="218"/>
                    </a:cubicBezTo>
                    <a:cubicBezTo>
                      <a:pt x="62" y="218"/>
                      <a:pt x="111" y="169"/>
                      <a:pt x="111" y="10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</p:grpSp>
        <p:sp>
          <p:nvSpPr>
            <p:cNvPr descr="3ca0c4cc-3280-45cd-b412-488b7d418514" id="44" name="Title">
              <a:extLst>
                <a:ext uri="{FF2B5EF4-FFF2-40B4-BE49-F238E27FC236}">
                  <a16:creationId id="{19BC0A63-298F-4AB6-9FF8-E160AA0EFE35}"/>
                </a:ext>
              </a:extLst>
            </p:cNvPr>
            <p:cNvSpPr txBox="1"/>
            <p:nvPr/>
          </p:nvSpPr>
          <p:spPr>
            <a:xfrm flipV="false" flipH="false">
              <a:off x="660400" y="1130300"/>
              <a:ext cx="10858500" cy="688571"/>
            </a:xfrm>
            <a:prstGeom prst="rect">
              <a:avLst/>
            </a:prstGeom>
            <a:noFill/>
          </p:spPr>
          <p:txBody>
            <a:bodyPr anchor="t" anchorCtr="1" rtlCol="0" vert="horz" wrap="square">
              <a:normAutofit/>
            </a:bodyPr>
            <a:lstStyle/>
            <a:p>
              <a:pPr algn="ctr"/>
              <a:r>
                <a:rPr lang="en-US" b="true" i="false" u="none" sz="2400">
                  <a:solidFill>
                    <a:srgbClr val="FFFFFF"/>
                  </a:solidFill>
                  <a:latin typeface="Arial"/>
                </a:rPr>
                <a:t/>
              </a:r>
            </a:p>
          </p:txBody>
        </p:sp>
        <p:grpSp>
          <p:nvGrpSpPr>
            <p:cNvPr descr="3715836d-dc22-473b-aba2-60f909e43a0c" id="11" name="组合 10">
              <a:extLst>
                <a:ext uri="{FF2B5EF4-FFF2-40B4-BE49-F238E27FC236}">
                  <a16:creationId id="{4C00E2E8-E468-AD0B-5EDD-55F21FCB8B21}"/>
                </a:ext>
              </a:extLst>
            </p:cNvPr>
            <p:cNvGrpSpPr/>
            <p:nvPr/>
          </p:nvGrpSpPr>
          <p:grpSpPr>
            <a:xfrm>
              <a:off x="1328414" y="2632112"/>
              <a:ext cx="3219107" cy="1308913"/>
              <a:chOff x="1328414" y="2632112"/>
              <a:chExt cx="3219107" cy="1308913"/>
            </a:xfrm>
          </p:grpSpPr>
          <p:sp>
            <p:nvSpPr>
              <p:cNvPr descr="0f7697a1-b13a-475e-87ad-c99c924352fe" id="38" name="Bullet1">
                <a:extLst>
                  <a:ext uri="{FF2B5EF4-FFF2-40B4-BE49-F238E27FC236}">
                    <a16:creationId id="{05038C9A-C067-4138-944C-1E9AC2AB2EB2}"/>
                  </a:ext>
                </a:extLst>
              </p:cNvPr>
              <p:cNvSpPr txBox="1"/>
              <p:nvPr/>
            </p:nvSpPr>
            <p:spPr>
              <a:xfrm flipV="false" flipH="false">
                <a:off x="1328414" y="2632112"/>
                <a:ext cx="2635200" cy="425186"/>
              </a:xfrm>
              <a:prstGeom prst="rect">
                <a:avLst/>
              </a:prstGeom>
              <a:noFill/>
            </p:spPr>
            <p:txBody>
              <a:bodyPr anchor="b" anchorCtr="0" bIns="46800" lIns="90000" rIns="90000" tIns="46800" wrap="square">
                <a:normAutofit/>
              </a:bodyPr>
              <a:lstStyle/>
              <a:p>
                <a:pPr algn="r"/>
                <a:r>
                  <a:rPr lang="en-US" b="true" i="false" u="none" sz="1800">
                    <a:solidFill>
                      <a:srgbClr val="FFFFFF"/>
                    </a:solidFill>
                    <a:ea typeface="微软雅黑"/>
                  </a:rPr>
                  <a:t>零基础</a:t>
                </a:r>
              </a:p>
            </p:txBody>
          </p:sp>
          <p:sp>
            <p:nvSpPr>
              <p:cNvPr descr="2e8d0ee2-6497-4c4e-bf2d-dbb5c5b09dbe" id="39" name="Text1">
                <a:extLst>
                  <a:ext uri="{FF2B5EF4-FFF2-40B4-BE49-F238E27FC236}">
                    <a16:creationId id="{64A755B0-29FB-4A69-9C62-4444A32932BA}"/>
                  </a:ext>
                </a:extLst>
              </p:cNvPr>
              <p:cNvSpPr/>
              <p:nvPr/>
            </p:nvSpPr>
            <p:spPr>
              <a:xfrm flipV="false" flipH="false">
                <a:off x="1328414" y="3057296"/>
                <a:ext cx="2635200" cy="883729"/>
              </a:xfrm>
              <a:prstGeom prst="rect">
                <a:avLst/>
              </a:prstGeom>
            </p:spPr>
            <p:txBody>
              <a:bodyPr anchor="t" anchorCtr="0" bIns="46800" lIns="90000" rIns="90000" tIns="46800" wrap="square">
                <a:normAutofit/>
              </a:bodyPr>
              <a:lstStyle/>
              <a:p>
                <a:pPr algn="r">
                  <a:lnSpc>
                    <a:spcPct val="120000"/>
                  </a:lnSpc>
                </a:pPr>
                <a:r>
                  <a:rPr lang="en-US" b="false" i="false" u="none" sz="1200">
                    <a:solidFill>
                      <a:srgbClr val="FFFFFF"/>
                    </a:solidFill>
                    <a:ea typeface="微软雅黑"/>
                  </a:rPr>
                  <a:t>课程专为无计算机经验的初学者设计。</a:t>
                </a:r>
              </a:p>
            </p:txBody>
          </p:sp>
          <p:sp>
            <p:nvSpPr>
              <p:cNvPr descr="16c72c8d-822a-453a-a8fd-6e571cf2f545" id="17" name="Number1">
                <a:extLst>
                  <a:ext uri="{FF2B5EF4-FFF2-40B4-BE49-F238E27FC236}">
                    <a16:creationId id="{B22D4EB1-B8DD-4726-AAF9-C8FACB96F67E}"/>
                  </a:ext>
                </a:extLst>
              </p:cNvPr>
              <p:cNvSpPr/>
              <p:nvPr/>
            </p:nvSpPr>
            <p:spPr>
              <a:xfrm flipV="false" flipH="false">
                <a:off x="3963614" y="2829129"/>
                <a:ext cx="583907" cy="583905"/>
              </a:xfrm>
              <a:prstGeom prst="ellipse">
                <a:avLst/>
              </a:prstGeom>
              <a:solidFill>
                <a:schemeClr val="accent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bIns="46800" lIns="90000" rIns="90000" tIns="46800" wrap="none">
                <a:normAutofit fontScale="92500" lnSpcReduction="10000"/>
              </a:bodyPr>
              <a:lstStyle/>
              <a:p>
                <a:pPr algn="ctr"/>
                <a:r>
                  <a:rPr lang="en-US" b="false" i="false" u="none" sz="2400">
                    <a:solidFill>
                      <a:srgbClr val="000000"/>
                    </a:solidFill>
                    <a:latin typeface="Arial"/>
                  </a:rPr>
                  <a:t>01</a:t>
                </a:r>
              </a:p>
            </p:txBody>
          </p:sp>
        </p:grpSp>
        <p:grpSp>
          <p:nvGrpSpPr>
            <p:cNvPr descr="c244cbf6-6aee-4b00-809c-80344b339728" id="13" name="组合 12">
              <a:extLst>
                <a:ext uri="{FF2B5EF4-FFF2-40B4-BE49-F238E27FC236}">
                  <a16:creationId id="{B91332B1-2330-E6A6-F597-4D86FDD31230}"/>
                </a:ext>
              </a:extLst>
            </p:cNvPr>
            <p:cNvGrpSpPr/>
            <p:nvPr/>
          </p:nvGrpSpPr>
          <p:grpSpPr>
            <a:xfrm>
              <a:off x="8284800" y="3102436"/>
              <a:ext cx="3219107" cy="1308913"/>
              <a:chOff x="8284800" y="3102436"/>
              <a:chExt cx="3219107" cy="1308913"/>
            </a:xfrm>
          </p:grpSpPr>
          <p:sp>
            <p:nvSpPr>
              <p:cNvPr descr="31888441-6949-4b1e-9e5d-309e11843be7" id="42" name="Bullet2">
                <a:extLst>
                  <a:ext uri="{FF2B5EF4-FFF2-40B4-BE49-F238E27FC236}">
                    <a16:creationId id="{317387ED-6A25-42A8-A801-1296B26C9E7A}"/>
                  </a:ext>
                </a:extLst>
              </p:cNvPr>
              <p:cNvSpPr txBox="1"/>
              <p:nvPr/>
            </p:nvSpPr>
            <p:spPr>
              <a:xfrm flipV="false" flipH="false">
                <a:off x="8868707" y="3102436"/>
                <a:ext cx="2635200" cy="425186"/>
              </a:xfrm>
              <a:prstGeom prst="rect">
                <a:avLst/>
              </a:prstGeom>
              <a:noFill/>
            </p:spPr>
            <p:txBody>
              <a:bodyPr anchor="b" anchorCtr="0" bIns="46800" lIns="90000" rIns="90000" tIns="46800" wrap="square">
                <a:normAutofit/>
              </a:bodyPr>
              <a:lstStyle/>
              <a:p>
                <a:pPr algn="l"/>
                <a:r>
                  <a:rPr lang="en-US" b="true" i="false" u="none" sz="1800">
                    <a:solidFill>
                      <a:srgbClr val="FFFFFF"/>
                    </a:solidFill>
                    <a:ea typeface="微软雅黑"/>
                  </a:rPr>
                  <a:t>跨专业</a:t>
                </a:r>
              </a:p>
            </p:txBody>
          </p:sp>
          <p:sp>
            <p:nvSpPr>
              <p:cNvPr descr="99261472-334f-4aea-94d7-f96a2360e5a1" id="43" name="Text2">
                <a:extLst>
                  <a:ext uri="{FF2B5EF4-FFF2-40B4-BE49-F238E27FC236}">
                    <a16:creationId id="{7A9C23DA-7E5E-49D0-B4AD-916730E935ED}"/>
                  </a:ext>
                </a:extLst>
              </p:cNvPr>
              <p:cNvSpPr/>
              <p:nvPr/>
            </p:nvSpPr>
            <p:spPr>
              <a:xfrm flipV="false" flipH="false">
                <a:off x="8868707" y="3527620"/>
                <a:ext cx="2635200" cy="883729"/>
              </a:xfrm>
              <a:prstGeom prst="rect">
                <a:avLst/>
              </a:prstGeom>
            </p:spPr>
            <p:txBody>
              <a:bodyPr anchor="t" anchorCtr="0" bIns="46800" lIns="90000" rIns="90000" tIns="46800" wrap="square">
                <a:norm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en-US" b="false" i="false" u="none" sz="1200">
                    <a:solidFill>
                      <a:srgbClr val="FFFFFF"/>
                    </a:solidFill>
                    <a:latin typeface="微软雅黑"/>
                  </a:rPr>
                  <a:t>90%学员从零开始，课程循序渐进。</a:t>
                </a:r>
              </a:p>
            </p:txBody>
          </p:sp>
          <p:sp>
            <p:nvSpPr>
              <p:cNvPr descr="7082e529-4a3b-4d83-bca9-a4ab9565ff11" id="15" name="Number2">
                <a:extLst>
                  <a:ext uri="{FF2B5EF4-FFF2-40B4-BE49-F238E27FC236}">
                    <a16:creationId id="{646648B0-79AF-4BC3-B9C0-D6C78E6C7A87}"/>
                  </a:ext>
                </a:extLst>
              </p:cNvPr>
              <p:cNvSpPr/>
              <p:nvPr/>
            </p:nvSpPr>
            <p:spPr>
              <a:xfrm flipV="false" flipH="false">
                <a:off x="8284800" y="3299452"/>
                <a:ext cx="583907" cy="583905"/>
              </a:xfrm>
              <a:prstGeom prst="ellipse">
                <a:avLst/>
              </a:prstGeom>
              <a:solidFill>
                <a:schemeClr val="tx2">
                  <a:alpha val="80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bIns="46800" lIns="90000" rIns="90000" tIns="46800" wrap="none">
                <a:normAutofit fontScale="92500" lnSpcReduction="10000"/>
              </a:bodyPr>
              <a:lstStyle/>
              <a:p>
                <a:pPr algn="ctr"/>
                <a:r>
                  <a:rPr lang="en-US" b="false" i="false" u="none" sz="2400">
                    <a:solidFill>
                      <a:srgbClr val="000000"/>
                    </a:solidFill>
                    <a:latin typeface="Arial"/>
                  </a:rPr>
                  <a:t>02</a:t>
                </a:r>
              </a:p>
            </p:txBody>
          </p:sp>
        </p:grpSp>
        <p:grpSp>
          <p:nvGrpSpPr>
            <p:cNvPr descr="c61ac469-861a-474f-9a05-74c29618806f" id="14" name="组合 13">
              <a:extLst>
                <a:ext uri="{FF2B5EF4-FFF2-40B4-BE49-F238E27FC236}">
                  <a16:creationId id="{DDD042A2-C148-930D-652B-D7FE4DAA9F3E}"/>
                </a:ext>
              </a:extLst>
            </p:cNvPr>
            <p:cNvGrpSpPr/>
            <p:nvPr/>
          </p:nvGrpSpPr>
          <p:grpSpPr>
            <a:xfrm>
              <a:off x="688094" y="4196570"/>
              <a:ext cx="3219107" cy="1308913"/>
              <a:chOff x="688094" y="4196570"/>
              <a:chExt cx="3219107" cy="1308913"/>
            </a:xfrm>
          </p:grpSpPr>
          <p:sp>
            <p:nvSpPr>
              <p:cNvPr descr="4e6cdb15-4831-4b0d-889e-df2dd592dfa4" id="18" name="Number3">
                <a:extLst>
                  <a:ext uri="{FF2B5EF4-FFF2-40B4-BE49-F238E27FC236}">
                    <a16:creationId id="{A827AC17-9AB7-4B82-A8C7-89A68BC29252}"/>
                  </a:ext>
                </a:extLst>
              </p:cNvPr>
              <p:cNvSpPr/>
              <p:nvPr/>
            </p:nvSpPr>
            <p:spPr>
              <a:xfrm flipV="false" flipH="false">
                <a:off x="3323294" y="4393588"/>
                <a:ext cx="583907" cy="583905"/>
              </a:xfrm>
              <a:prstGeom prst="ellipse">
                <a:avLst/>
              </a:prstGeom>
              <a:solidFill>
                <a:schemeClr val="accent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bIns="46800" lIns="90000" rIns="90000" tIns="46800" wrap="none">
                <a:normAutofit fontScale="92500" lnSpcReduction="10000"/>
              </a:bodyPr>
              <a:lstStyle/>
              <a:p>
                <a:pPr algn="ctr"/>
                <a:r>
                  <a:rPr lang="en-US" b="false" i="false" u="none" sz="2400">
                    <a:solidFill>
                      <a:srgbClr val="000000"/>
                    </a:solidFill>
                    <a:latin typeface="Arial"/>
                  </a:rPr>
                  <a:t>03</a:t>
                </a:r>
              </a:p>
            </p:txBody>
          </p:sp>
          <p:sp>
            <p:nvSpPr>
              <p:cNvPr descr="0e06cdbd-2e67-402e-8c57-ccb297c65f1f" id="20" name="Bullet3">
                <a:extLst>
                  <a:ext uri="{FF2B5EF4-FFF2-40B4-BE49-F238E27FC236}">
                    <a16:creationId id="{5C6FE8C2-1E54-409E-B7B7-1316CA8DB22E}"/>
                  </a:ext>
                </a:extLst>
              </p:cNvPr>
              <p:cNvSpPr txBox="1"/>
              <p:nvPr/>
            </p:nvSpPr>
            <p:spPr>
              <a:xfrm flipV="false" flipH="false">
                <a:off x="688094" y="4196570"/>
                <a:ext cx="2635200" cy="425186"/>
              </a:xfrm>
              <a:prstGeom prst="rect">
                <a:avLst/>
              </a:prstGeom>
              <a:noFill/>
            </p:spPr>
            <p:txBody>
              <a:bodyPr anchor="b" anchorCtr="0" bIns="46800" lIns="90000" rIns="90000" tIns="46800" wrap="square">
                <a:normAutofit/>
              </a:bodyPr>
              <a:lstStyle/>
              <a:p>
                <a:pPr algn="r"/>
                <a:r>
                  <a:rPr lang="en-US" b="true" i="false" u="none" sz="1800">
                    <a:solidFill>
                      <a:srgbClr val="FFFFFF"/>
                    </a:solidFill>
                    <a:ea typeface="微软雅黑"/>
                  </a:rPr>
                  <a:t>学历与年龄</a:t>
                </a:r>
              </a:p>
            </p:txBody>
          </p:sp>
          <p:sp>
            <p:nvSpPr>
              <p:cNvPr descr="657361cb-8156-4636-8fda-56249151035b" id="21" name="Text3">
                <a:extLst>
                  <a:ext uri="{FF2B5EF4-FFF2-40B4-BE49-F238E27FC236}">
                    <a16:creationId id="{49C5607D-E7BB-4D2B-91C0-A8AA1EBAD212}"/>
                  </a:ext>
                </a:extLst>
              </p:cNvPr>
              <p:cNvSpPr/>
              <p:nvPr/>
            </p:nvSpPr>
            <p:spPr>
              <a:xfrm flipV="false" flipH="false">
                <a:off x="688094" y="4621754"/>
                <a:ext cx="2635200" cy="883729"/>
              </a:xfrm>
              <a:prstGeom prst="rect">
                <a:avLst/>
              </a:prstGeom>
            </p:spPr>
            <p:txBody>
              <a:bodyPr anchor="t" anchorCtr="0" bIns="46800" lIns="90000" rIns="90000" tIns="46800" wrap="square">
                <a:normAutofit/>
              </a:bodyPr>
              <a:lstStyle/>
              <a:p>
                <a:pPr algn="r">
                  <a:lnSpc>
                    <a:spcPct val="120000"/>
                  </a:lnSpc>
                </a:pPr>
                <a:r>
                  <a:rPr lang="en-US" b="false" i="false" u="none" sz="1200">
                    <a:solidFill>
                      <a:srgbClr val="FFFFFF"/>
                    </a:solidFill>
                    <a:ea typeface="微软雅黑"/>
                  </a:rPr>
                  <a:t>无严格学历要求，大专及以上更佳；18 - 35岁均可报名。</a:t>
                </a:r>
              </a:p>
            </p:txBody>
          </p:sp>
        </p:grpSp>
        <p:grpSp>
          <p:nvGrpSpPr>
            <p:cNvPr descr="be4ba28f-be19-4615-b0e3-73fb472a6079" id="19" name="组合 18">
              <a:extLst>
                <a:ext uri="{FF2B5EF4-FFF2-40B4-BE49-F238E27FC236}">
                  <a16:creationId id="{53664CB3-E233-20B8-7306-396E28347F28}"/>
                </a:ext>
              </a:extLst>
            </p:cNvPr>
            <p:cNvGrpSpPr/>
            <p:nvPr/>
          </p:nvGrpSpPr>
          <p:grpSpPr>
            <a:xfrm>
              <a:off x="8094816" y="4825186"/>
              <a:ext cx="3219455" cy="1308913"/>
              <a:chOff x="8094816" y="4825186"/>
              <a:chExt cx="3219455" cy="1308913"/>
            </a:xfrm>
          </p:grpSpPr>
          <p:sp>
            <p:nvSpPr>
              <p:cNvPr descr="f491ca18-e227-4173-9620-314d6089ed31" id="40" name="Bullet4">
                <a:extLst>
                  <a:ext uri="{FF2B5EF4-FFF2-40B4-BE49-F238E27FC236}">
                    <a16:creationId id="{AADE349A-08EB-49D2-9E31-F203D9E98739}"/>
                  </a:ext>
                </a:extLst>
              </p:cNvPr>
              <p:cNvSpPr txBox="1"/>
              <p:nvPr/>
            </p:nvSpPr>
            <p:spPr>
              <a:xfrm flipV="false" flipH="false">
                <a:off x="8678723" y="4825186"/>
                <a:ext cx="2635548" cy="425186"/>
              </a:xfrm>
              <a:prstGeom prst="rect">
                <a:avLst/>
              </a:prstGeom>
              <a:noFill/>
            </p:spPr>
            <p:txBody>
              <a:bodyPr anchor="b" anchorCtr="0" bIns="46800" lIns="90000" rIns="90000" tIns="46800" wrap="square">
                <a:normAutofit/>
              </a:bodyPr>
              <a:lstStyle/>
              <a:p>
                <a:pPr algn="l"/>
                <a:r>
                  <a:rPr lang="en-US" b="true" i="false" u="none" sz="1800">
                    <a:solidFill>
                      <a:srgbClr val="FFFFFF"/>
                    </a:solidFill>
                    <a:ea typeface="微软雅黑"/>
                  </a:rPr>
                  <a:t>有基础学员</a:t>
                </a:r>
              </a:p>
            </p:txBody>
          </p:sp>
          <p:sp>
            <p:nvSpPr>
              <p:cNvPr descr="881d42e3-113f-437d-a339-4f67d05f0df5" id="41" name="Text4">
                <a:extLst>
                  <a:ext uri="{FF2B5EF4-FFF2-40B4-BE49-F238E27FC236}">
                    <a16:creationId id="{8AD96DAC-AA96-432F-995B-3876588835B4}"/>
                  </a:ext>
                </a:extLst>
              </p:cNvPr>
              <p:cNvSpPr/>
              <p:nvPr/>
            </p:nvSpPr>
            <p:spPr>
              <a:xfrm flipV="false" flipH="false">
                <a:off x="8678723" y="5250370"/>
                <a:ext cx="2635548" cy="883729"/>
              </a:xfrm>
              <a:prstGeom prst="rect">
                <a:avLst/>
              </a:prstGeom>
            </p:spPr>
            <p:txBody>
              <a:bodyPr anchor="t" anchorCtr="0" bIns="46800" lIns="90000" rIns="90000" tIns="46800" wrap="square">
                <a:norm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en-US" b="false" i="false" u="none" sz="1200">
                    <a:solidFill>
                      <a:srgbClr val="FFFFFF"/>
                    </a:solidFill>
                    <a:ea typeface="微软雅黑"/>
                  </a:rPr>
                  <a:t>可继续深造测试开发、自动化测试、性能测试等高阶课程。</a:t>
                </a:r>
              </a:p>
            </p:txBody>
          </p:sp>
          <p:sp>
            <p:nvSpPr>
              <p:cNvPr descr="3d123b60-ed6a-4b4b-8e66-b404040721f8" id="16" name="Number4">
                <a:extLst>
                  <a:ext uri="{FF2B5EF4-FFF2-40B4-BE49-F238E27FC236}">
                    <a16:creationId id="{9F912FDE-B25F-4C97-BACF-E63B383E4754}"/>
                  </a:ext>
                </a:extLst>
              </p:cNvPr>
              <p:cNvSpPr/>
              <p:nvPr/>
            </p:nvSpPr>
            <p:spPr>
              <a:xfrm flipV="false" flipH="false">
                <a:off x="8094816" y="5022201"/>
                <a:ext cx="583907" cy="583905"/>
              </a:xfrm>
              <a:prstGeom prst="ellipse">
                <a:avLst/>
              </a:prstGeom>
              <a:solidFill>
                <a:schemeClr val="tx2">
                  <a:alpha val="80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bIns="46800" lIns="90000" rIns="90000" tIns="46800" wrap="none">
                <a:normAutofit fontScale="92500" lnSpcReduction="10000"/>
              </a:bodyPr>
              <a:lstStyle/>
              <a:p>
                <a:pPr algn="ctr"/>
                <a:r>
                  <a:rPr lang="en-US" b="false" i="false" u="none" sz="2400">
                    <a:solidFill>
                      <a:srgbClr val="000000"/>
                    </a:solidFill>
                    <a:latin typeface="Arial"/>
                  </a:rPr>
                  <a:t>04</a:t>
                </a:r>
              </a:p>
            </p:txBody>
          </p:sp>
        </p:grpSp>
      </p:grp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descr="0c56d213-1017-4c3b-b285-a60e046429c8" id="2" name=""/>
          <p:cNvSpPr>
            <a:spLocks noGrp="1"/>
          </p:cNvSpPr>
          <p:nvPr>
            <p:ph hasCustomPrompt="1" type="title"/>
          </p:nvPr>
        </p:nvSpPr>
        <p:spPr/>
        <p:txBody>
          <a:bodyPr/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b="true" i="false" u="none" sz="3600">
                <a:solidFill>
                  <a:srgbClr val="000000"/>
                </a:solidFill>
                <a:ea typeface="微软雅黑"/>
              </a:rPr>
              <a:t>课程介绍</a:t>
            </a:r>
          </a:p>
        </p:txBody>
      </p:sp>
      <p:sp>
        <p:nvSpPr>
          <p:cNvPr descr="f6a3fabf-bacf-4bc7-8c38-eacc0467ec1e" id="3" name=""/>
          <p:cNvSpPr>
            <a:spLocks noGrp="1"/>
          </p:cNvSpPr>
          <p:nvPr>
            <p:ph hasCustomPrompt="1" idx="1" type="body"/>
          </p:nvPr>
        </p:nvSpPr>
        <p:spPr/>
        <p:txBody>
          <a:bodyPr/>
          <a:lstStyle/>
          <a:p>
            <a:pPr algn="l">
              <a:lnSpc>
                <a:spcPct val="120000"/>
              </a:lnSpc>
              <a:spcBef>
                <a:spcPts val="1000"/>
              </a:spcBef>
            </a:pPr>
            <a:r>
              <a:rPr lang="en-US" b="false" i="false" u="none" sz="1600">
                <a:solidFill>
                  <a:srgbClr val="000000"/>
                </a:solidFill>
                <a:ea typeface="微软雅黑"/>
              </a:rPr>
              <a:t>展示课程的内容、周期和教学方式，体现全面性和实用性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a14="http://schemas.microsoft.com/office/drawing/2010/main" xmlns:a16="http://schemas.microsoft.com/office/drawing/2014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descr="d82dfd72-b429-4a9e-96a7-525fbe70e6ed" id="2" name=""/>
          <p:cNvSpPr>
            <a:spLocks noGrp="1"/>
          </p:cNvSpPr>
          <p:nvPr>
            <p:ph hasCustomPrompt="1" type="title"/>
          </p:nvPr>
        </p:nvSpPr>
        <p:spPr/>
        <p:txBody>
          <a:bodyPr/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b="true" i="false" u="none" sz="2800">
                <a:solidFill>
                  <a:srgbClr val="FFFFFF"/>
                </a:solidFill>
                <a:ea typeface="微软雅黑"/>
              </a:rPr>
              <a:t>全面的课程内容</a:t>
            </a:r>
          </a:p>
        </p:txBody>
      </p:sp>
      <p:grpSp>
        <p:nvGrpSpPr>
          <p:cNvPr descr="d492538f-6a2a-4601-9fa4-3ca3c6d0acfb" id="4" name="6839e7c7-7436-411a-867d-5f1a9ed787d4.source.4.zh-Hans.pptx">
            <a:extLst>
              <a:ext uri="{FF2B5EF4-FFF2-40B4-BE49-F238E27FC236}">
                <a16:creationId id="{7AB87D55-4E6B-6C38-8C17-A8AB3BDF6199}"/>
              </a:ext>
            </a:extLst>
          </p:cNvPr>
          <p:cNvGrpSpPr/>
          <p:nvPr/>
        </p:nvGrpSpPr>
        <p:grpSpPr>
          <a:xfrm>
            <a:off x="1" y="0"/>
            <a:ext cx="11518899" cy="6857999"/>
            <a:chOff x="1" y="0"/>
            <a:chExt cx="11518899" cy="6857999"/>
          </a:xfrm>
        </p:grpSpPr>
        <p:sp>
          <p:nvSpPr>
            <p:cNvPr descr="1ac37541-8a97-439f-897d-83a76b35991e" id="3" name="矩形 2">
              <a:extLst>
                <a:ext uri="{FF2B5EF4-FFF2-40B4-BE49-F238E27FC236}">
                  <a16:creationId id="{D144DA93-C623-A37F-4FB6-D67EFC0E753F}"/>
                </a:ext>
              </a:extLst>
            </p:cNvPr>
            <p:cNvSpPr/>
            <p:nvPr/>
          </p:nvSpPr>
          <p:spPr>
            <a:xfrm flipV="false" flipH="false">
              <a:off x="1" y="0"/>
              <a:ext cx="5036456" cy="6857999"/>
            </a:xfrm>
            <a:prstGeom prst="rect">
              <a:avLst/>
            </a:prstGeom>
            <a:solidFill>
              <a:schemeClr val="accent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lstStyle/>
            <a:p>
              <a:pPr algn="ctr"/>
            </a:p>
          </p:txBody>
        </p:sp>
        <p:grpSp>
          <p:nvGrpSpPr>
            <p:cNvPr descr="5a63b4f6-43d1-414b-8e6e-ac5ed5d5fdf8" id="2" name="组合 1">
              <a:extLst>
                <a:ext uri="{FF2B5EF4-FFF2-40B4-BE49-F238E27FC236}">
                  <a16:creationId id="{3AAD381F-7B1D-8F35-652A-B606B7DA4DC7}"/>
                </a:ext>
              </a:extLst>
            </p:cNvPr>
            <p:cNvGrpSpPr/>
            <p:nvPr/>
          </p:nvGrpSpPr>
          <p:grpSpPr>
            <a:xfrm>
              <a:off x="4631557" y="1261581"/>
              <a:ext cx="6887343" cy="4741238"/>
              <a:chOff x="3861366" y="-3672367"/>
              <a:chExt cx="6887343" cy="4741238"/>
            </a:xfrm>
          </p:grpSpPr>
          <p:grpSp>
            <p:nvGrpSpPr>
              <p:cNvPr descr="69ee75fc-ca68-4485-abd0-7004b33749db" id="6" name="组合 5">
                <a:extLst>
                  <a:ext uri="{FF2B5EF4-FFF2-40B4-BE49-F238E27FC236}">
                    <a16:creationId id="{80947ACD-469B-2C59-82E3-CC11655C7D74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3861366" y="-3672367"/>
                <a:ext cx="6887343" cy="1023136"/>
                <a:chOff x="5712861" y="1258169"/>
                <a:chExt cx="6268748" cy="2628188"/>
              </a:xfrm>
            </p:grpSpPr>
            <p:grpSp>
              <p:nvGrpSpPr>
                <p:cNvPr descr="7ce1f41c-f5d2-4a41-898a-c4360518f9fc" id="369" name="组合 2">
                  <a:extLst>
                    <a:ext uri="{FF2B5EF4-FFF2-40B4-BE49-F238E27FC236}">
                      <a16:creationId id="{4ACF392D-DB43-D157-DE6C-070A14C97329}"/>
                    </a:ext>
                  </a:extLst>
                </p:cNvPr>
                <p:cNvGrpSpPr/>
                <p:nvPr/>
              </p:nvGrpSpPr>
              <p:grpSpPr>
                <a:xfrm>
                  <a:off x="5712861" y="1258169"/>
                  <a:ext cx="6268748" cy="2628188"/>
                  <a:chOff x="4660424" y="1819250"/>
                  <a:chExt cx="6268748" cy="2628188"/>
                </a:xfrm>
              </p:grpSpPr>
              <p:sp>
                <p:nvSpPr>
                  <p:cNvPr descr="664072e4-9342-43b9-b9ab-1e83c8ff5920" id="371" name="ComponentBackground1">
                    <a:extLst>
                      <a:ext uri="{FF2B5EF4-FFF2-40B4-BE49-F238E27FC236}">
                        <a16:creationId id="{642A7AB1-9A8C-CD39-080A-1C83329149A9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 flipV="false" flipH="false">
                    <a:off x="4660424" y="1819250"/>
                    <a:ext cx="6268748" cy="2628188"/>
                  </a:xfrm>
                  <a:prstGeom prst="roundRect">
                    <a:avLst>
                      <a:gd fmla="val 50000" name="adj"/>
                    </a:avLst>
                  </a:prstGeom>
                  <a:gradFill flip="none" rotWithShape="1">
                    <a:gsLst>
                      <a:gs pos="0">
                        <a:schemeClr val="accent1">
                          <a:alpha val="20000"/>
                        </a:schemeClr>
                      </a:gs>
                      <a:gs pos="88000">
                        <a:schemeClr val="bg1">
                          <a:alpha val="0"/>
                        </a:schemeClr>
                      </a:gs>
                    </a:gsLst>
                    <a:lin ang="5400000" scaled="1"/>
                    <a:tileRect/>
                  </a:gradFill>
                  <a:ln w="12700">
                    <a:gradFill flip="none" rotWithShape="1">
                      <a:gsLst>
                        <a:gs pos="0">
                          <a:schemeClr val="accent1">
                            <a:alpha val="0"/>
                          </a:schemeClr>
                        </a:gs>
                        <a:gs pos="100000">
                          <a:schemeClr val="accent1"/>
                        </a:gs>
                      </a:gsLst>
                      <a:lin ang="10800000" scaled="1"/>
                      <a:tileRect/>
                    </a:gra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 rtlCol="0"/>
                  <a:lstStyle/>
                  <a:p>
                    <a:pPr algn="ctr"/>
                  </a:p>
                </p:txBody>
              </p:sp>
              <p:sp>
                <p:nvSpPr>
                  <p:cNvPr descr="de82625b-44ed-4d0e-8494-e9acd18f810b" id="372" name="Bullet1">
                    <a:extLst>
                      <a:ext uri="{FF2B5EF4-FFF2-40B4-BE49-F238E27FC236}">
                        <a16:creationId id="{EA0F7250-A5A2-EC63-F7FF-1E23AE1E65D7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 bwMode="auto">
                  <a:xfrm flipV="false" flipH="false">
                    <a:off x="5455367" y="1936560"/>
                    <a:ext cx="2653295" cy="239356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xtLst>
                    <a:ext uri="{909E8E84-426E-40DD-AFC4-6F175D3DCCD1}">
                      <a14:hiddenFill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anchor="ctr" anchorCtr="0" bIns="45720" lIns="91440" rIns="91440" tIns="45720" wrap="square">
                    <a:normAutofit/>
                  </a:bodyPr>
                  <a:lstStyle>
                    <a:defPPr>
                      <a:defRPr lang="zh-CN"/>
                    </a:defPPr>
                    <a:lvl1pPr algn="l" defTabSz="914400" eaLnBrk="1" hangingPunct="1" latinLnBrk="0" marL="0" rtl="0">
                      <a:defRPr kern="1200" sz="1800">
                        <a:solidFill>
                          <a:schemeClr val="tx1"/>
                        </a:solidFill>
                      </a:defRPr>
                    </a:lvl1pPr>
                    <a:lvl2pPr algn="l" defTabSz="914400" eaLnBrk="1" hangingPunct="1" latinLnBrk="0" marL="457200" rtl="0">
                      <a:defRPr kern="1200" sz="1800">
                        <a:solidFill>
                          <a:schemeClr val="tx1"/>
                        </a:solidFill>
                      </a:defRPr>
                    </a:lvl2pPr>
                    <a:lvl3pPr algn="l" defTabSz="914400" eaLnBrk="1" hangingPunct="1" latinLnBrk="0" marL="914400" rtl="0">
                      <a:defRPr kern="1200" sz="1800">
                        <a:solidFill>
                          <a:schemeClr val="tx1"/>
                        </a:solidFill>
                      </a:defRPr>
                    </a:lvl3pPr>
                    <a:lvl4pPr algn="l" defTabSz="914400" eaLnBrk="1" hangingPunct="1" latinLnBrk="0" marL="1371600" rtl="0">
                      <a:defRPr kern="1200" sz="1800">
                        <a:solidFill>
                          <a:schemeClr val="tx1"/>
                        </a:solidFill>
                      </a:defRPr>
                    </a:lvl4pPr>
                    <a:lvl5pPr algn="l" defTabSz="914400" eaLnBrk="1" hangingPunct="1" latinLnBrk="0" marL="1828800" rtl="0">
                      <a:defRPr kern="1200" sz="1800">
                        <a:solidFill>
                          <a:schemeClr val="tx1"/>
                        </a:solidFill>
                      </a:defRPr>
                    </a:lvl5pPr>
                    <a:lvl6pPr algn="l" defTabSz="914400" eaLnBrk="1" hangingPunct="1" latinLnBrk="0" marL="2286000" rtl="0">
                      <a:defRPr kern="1200" sz="1800">
                        <a:solidFill>
                          <a:schemeClr val="tx1"/>
                        </a:solidFill>
                      </a:defRPr>
                    </a:lvl6pPr>
                    <a:lvl7pPr algn="l" defTabSz="914400" eaLnBrk="1" hangingPunct="1" latinLnBrk="0" marL="2743200" rtl="0">
                      <a:defRPr kern="1200" sz="1800">
                        <a:solidFill>
                          <a:schemeClr val="tx1"/>
                        </a:solidFill>
                      </a:defRPr>
                    </a:lvl7pPr>
                    <a:lvl8pPr algn="l" defTabSz="914400" eaLnBrk="1" hangingPunct="1" latinLnBrk="0" marL="3200400" rtl="0">
                      <a:defRPr kern="1200" sz="1800">
                        <a:solidFill>
                          <a:schemeClr val="tx1"/>
                        </a:solidFill>
                      </a:defRPr>
                    </a:lvl8pPr>
                    <a:lvl9pPr algn="l" defTabSz="914400" eaLnBrk="1" hangingPunct="1" latinLnBrk="0" marL="3657600" rtl="0">
                      <a:defRPr kern="1200" sz="1800">
                        <a:solidFill>
                          <a:schemeClr val="tx1"/>
                        </a:solidFill>
                      </a:defRPr>
                    </a:lvl9pPr>
                  </a:lstStyle>
                  <a:p>
                    <a:pPr algn="l">
                      <a:spcBef>
                        <a:spcPct val="0"/>
                      </a:spcBef>
                    </a:pPr>
                    <a:r>
                      <a:rPr lang="en-US" b="true" i="false" u="none" sz="2200">
                        <a:solidFill>
                          <a:srgbClr val="FFFFFF"/>
                        </a:solidFill>
                        <a:ea typeface="微软雅黑"/>
                      </a:rPr>
                      <a:t>学习技术</a:t>
                    </a:r>
                  </a:p>
                </p:txBody>
              </p:sp>
              <p:sp>
                <p:nvSpPr>
                  <p:cNvPr descr="6e0a6ae2-2a57-4efc-a3bf-914a32441da4" id="373" name="Text1">
                    <a:extLst>
                      <a:ext uri="{FF2B5EF4-FFF2-40B4-BE49-F238E27FC236}">
                        <a16:creationId id="{58BF508A-466A-1B83-83A5-421884D8E2C8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 bwMode="auto">
                  <a:xfrm flipV="false" flipH="false">
                    <a:off x="8108662" y="1936560"/>
                    <a:ext cx="2653295" cy="239356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xtLst>
                    <a:ext uri="{909E8E84-426E-40DD-AFC4-6F175D3DCCD1}">
                      <a14:hiddenFill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anchor="ctr" anchorCtr="0" bIns="45720" lIns="91440" rIns="91440" tIns="45720" wrap="square">
                    <a:normAutofit/>
                  </a:bodyPr>
                  <a:lstStyle>
                    <a:defPPr>
                      <a:defRPr lang="zh-CN"/>
                    </a:defPPr>
                    <a:lvl1pPr algn="l" defTabSz="914400" eaLnBrk="1" hangingPunct="1" latinLnBrk="0" marL="0" rtl="0">
                      <a:defRPr kern="1200" sz="1800">
                        <a:solidFill>
                          <a:schemeClr val="tx1"/>
                        </a:solidFill>
                      </a:defRPr>
                    </a:lvl1pPr>
                    <a:lvl2pPr algn="l" defTabSz="914400" eaLnBrk="1" hangingPunct="1" latinLnBrk="0" marL="457200" rtl="0">
                      <a:defRPr kern="1200" sz="1800">
                        <a:solidFill>
                          <a:schemeClr val="tx1"/>
                        </a:solidFill>
                      </a:defRPr>
                    </a:lvl2pPr>
                    <a:lvl3pPr algn="l" defTabSz="914400" eaLnBrk="1" hangingPunct="1" latinLnBrk="0" marL="914400" rtl="0">
                      <a:defRPr kern="1200" sz="1800">
                        <a:solidFill>
                          <a:schemeClr val="tx1"/>
                        </a:solidFill>
                      </a:defRPr>
                    </a:lvl3pPr>
                    <a:lvl4pPr algn="l" defTabSz="914400" eaLnBrk="1" hangingPunct="1" latinLnBrk="0" marL="1371600" rtl="0">
                      <a:defRPr kern="1200" sz="1800">
                        <a:solidFill>
                          <a:schemeClr val="tx1"/>
                        </a:solidFill>
                      </a:defRPr>
                    </a:lvl4pPr>
                    <a:lvl5pPr algn="l" defTabSz="914400" eaLnBrk="1" hangingPunct="1" latinLnBrk="0" marL="1828800" rtl="0">
                      <a:defRPr kern="1200" sz="1800">
                        <a:solidFill>
                          <a:schemeClr val="tx1"/>
                        </a:solidFill>
                      </a:defRPr>
                    </a:lvl5pPr>
                    <a:lvl6pPr algn="l" defTabSz="914400" eaLnBrk="1" hangingPunct="1" latinLnBrk="0" marL="2286000" rtl="0">
                      <a:defRPr kern="1200" sz="1800">
                        <a:solidFill>
                          <a:schemeClr val="tx1"/>
                        </a:solidFill>
                      </a:defRPr>
                    </a:lvl6pPr>
                    <a:lvl7pPr algn="l" defTabSz="914400" eaLnBrk="1" hangingPunct="1" latinLnBrk="0" marL="2743200" rtl="0">
                      <a:defRPr kern="1200" sz="1800">
                        <a:solidFill>
                          <a:schemeClr val="tx1"/>
                        </a:solidFill>
                      </a:defRPr>
                    </a:lvl7pPr>
                    <a:lvl8pPr algn="l" defTabSz="914400" eaLnBrk="1" hangingPunct="1" latinLnBrk="0" marL="3200400" rtl="0">
                      <a:defRPr kern="1200" sz="1800">
                        <a:solidFill>
                          <a:schemeClr val="tx1"/>
                        </a:solidFill>
                      </a:defRPr>
                    </a:lvl8pPr>
                    <a:lvl9pPr algn="l" defTabSz="914400" eaLnBrk="1" hangingPunct="1" latinLnBrk="0" marL="3657600" rtl="0">
                      <a:defRPr kern="1200" sz="1800">
                        <a:solidFill>
                          <a:schemeClr val="tx1"/>
                        </a:solidFill>
                      </a:defRPr>
                    </a:lvl9pPr>
                  </a:lstStyle>
                  <a:p>
                    <a:pPr algn="l">
                      <a:lnSpc>
                        <a:spcPct val="12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US" b="false" i="false" u="none" strike="noStrike" sz="1200">
                        <a:solidFill>
                          <a:srgbClr val="FFFFFF"/>
                        </a:solidFill>
                        <a:ea typeface="微软雅黑"/>
                      </a:rPr>
                      <a:t>测试基础、用例设计、工具使用、环境搭建、Linux、MySQL、Python、接口测试、自动化测试、性能测试。</a:t>
                    </a:r>
                  </a:p>
                </p:txBody>
              </p:sp>
            </p:grpSp>
            <p:sp>
              <p:nvSpPr>
                <p:cNvPr descr="4d50acab-0f18-4671-9d5e-962d9080da89" id="370" name="Number1">
                  <a:extLst>
                    <a:ext uri="{FF2B5EF4-FFF2-40B4-BE49-F238E27FC236}">
                      <a16:creationId id="{526628BA-DB69-35F8-1CEB-F9AA61A4CB4D}"/>
                    </a:ext>
                  </a:extLst>
                </p:cNvPr>
                <p:cNvSpPr>
                  <a:spLocks/>
                </p:cNvSpPr>
                <p:nvPr/>
              </p:nvSpPr>
              <p:spPr>
                <a:xfrm flipV="false" flipH="false">
                  <a:off x="5872348" y="1941607"/>
                  <a:ext cx="468240" cy="1298173"/>
                </a:xfrm>
                <a:prstGeom prst="roundRect">
                  <a:avLst>
                    <a:gd fmla="val 50000" name="adj"/>
                  </a:avLst>
                </a:prstGeom>
                <a:gradFill flip="none" rotWithShape="1"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75000">
                      <a:schemeClr val="accent1"/>
                    </a:gs>
                  </a:gsLst>
                  <a:lin ang="2700000" scaled="1"/>
                  <a:tileRect/>
                </a:gradFill>
                <a:ln w="12700">
                  <a:noFill/>
                </a:ln>
                <a:effectLst>
                  <a:outerShdw algn="tl" blurRad="127000" dir="2700000" dist="63500" rotWithShape="0">
                    <a:schemeClr val="accent1">
                      <a:alpha val="15000"/>
                    </a:scheme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 wrap="none">
                  <a:noAutofit/>
                </a:bodyPr>
                <a:lstStyle/>
                <a:p>
                  <a:pPr algn="ctr"/>
                  <a:r>
                    <a:rPr lang="en-US" b="true" i="false" u="none" sz="1800">
                      <a:solidFill>
                        <a:srgbClr val="FFFFFF"/>
                      </a:solidFill>
                      <a:latin typeface="Arial"/>
                    </a:rPr>
                    <a:t>1</a:t>
                  </a:r>
                </a:p>
              </p:txBody>
            </p:sp>
          </p:grpSp>
          <p:grpSp>
            <p:nvGrpSpPr>
              <p:cNvPr descr="cc4c99d8-4eb7-4911-bb49-b37f3c1687d0" id="11" name="组合 1">
                <a:extLst>
                  <a:ext uri="{FF2B5EF4-FFF2-40B4-BE49-F238E27FC236}">
                    <a16:creationId id="{DF7C922F-87FC-548D-BA40-A246D2D0794A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3861366" y="-2433000"/>
                <a:ext cx="6887343" cy="1023136"/>
                <a:chOff x="5712861" y="1258169"/>
                <a:chExt cx="6268748" cy="2628188"/>
              </a:xfrm>
            </p:grpSpPr>
            <p:grpSp>
              <p:nvGrpSpPr>
                <p:cNvPr descr="3762be2c-fffb-41a9-8f91-965b63a5c29a" id="364" name="组合 2">
                  <a:extLst>
                    <a:ext uri="{FF2B5EF4-FFF2-40B4-BE49-F238E27FC236}">
                      <a16:creationId id="{966A6B30-CCA4-FF15-E290-DCC91324193C}"/>
                    </a:ext>
                  </a:extLst>
                </p:cNvPr>
                <p:cNvGrpSpPr/>
                <p:nvPr/>
              </p:nvGrpSpPr>
              <p:grpSpPr>
                <a:xfrm>
                  <a:off x="5712861" y="1258169"/>
                  <a:ext cx="6268748" cy="2628188"/>
                  <a:chOff x="4660424" y="1819250"/>
                  <a:chExt cx="6268748" cy="2628188"/>
                </a:xfrm>
              </p:grpSpPr>
              <p:sp>
                <p:nvSpPr>
                  <p:cNvPr descr="7d1ad462-467c-4a4d-9664-3bbe91cbb5d7" id="366" name="ComponentBackground2">
                    <a:extLst>
                      <a:ext uri="{FF2B5EF4-FFF2-40B4-BE49-F238E27FC236}">
                        <a16:creationId id="{1969BF07-1240-95EA-703D-72C48A6CCDC5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 flipV="false" flipH="false">
                    <a:off x="4660424" y="1819250"/>
                    <a:ext cx="6268748" cy="2628188"/>
                  </a:xfrm>
                  <a:prstGeom prst="roundRect">
                    <a:avLst>
                      <a:gd fmla="val 50000" name="adj"/>
                    </a:avLst>
                  </a:prstGeom>
                  <a:gradFill flip="none" rotWithShape="1">
                    <a:gsLst>
                      <a:gs pos="0">
                        <a:schemeClr val="accent1">
                          <a:alpha val="20000"/>
                        </a:schemeClr>
                      </a:gs>
                      <a:gs pos="88000">
                        <a:schemeClr val="bg1">
                          <a:alpha val="0"/>
                        </a:schemeClr>
                      </a:gs>
                    </a:gsLst>
                    <a:lin ang="5400000" scaled="1"/>
                    <a:tileRect/>
                  </a:gradFill>
                  <a:ln w="12700">
                    <a:gradFill flip="none" rotWithShape="1">
                      <a:gsLst>
                        <a:gs pos="0">
                          <a:schemeClr val="accent1">
                            <a:alpha val="0"/>
                          </a:schemeClr>
                        </a:gs>
                        <a:gs pos="100000">
                          <a:schemeClr val="accent1"/>
                        </a:gs>
                      </a:gsLst>
                      <a:lin ang="10800000" scaled="1"/>
                      <a:tileRect/>
                    </a:gra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 rtlCol="0"/>
                  <a:lstStyle/>
                  <a:p>
                    <a:pPr algn="ctr"/>
                  </a:p>
                </p:txBody>
              </p:sp>
              <p:sp>
                <p:nvSpPr>
                  <p:cNvPr descr="2d327684-6773-4934-9ba0-5c42464f0097" id="367" name="Bullet2">
                    <a:extLst>
                      <a:ext uri="{FF2B5EF4-FFF2-40B4-BE49-F238E27FC236}">
                        <a16:creationId id="{90D73892-0916-58D2-A50C-1434A7C823F8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 bwMode="auto">
                  <a:xfrm flipV="false" flipH="false">
                    <a:off x="5455367" y="1936560"/>
                    <a:ext cx="2653295" cy="239356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xtLst>
                    <a:ext uri="{909E8E84-426E-40DD-AFC4-6F175D3DCCD1}">
                      <a14:hiddenFill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anchor="ctr" anchorCtr="0" bIns="45720" lIns="91440" rIns="91440" tIns="45720" wrap="square">
                    <a:normAutofit/>
                  </a:bodyPr>
                  <a:lstStyle>
                    <a:defPPr>
                      <a:defRPr lang="zh-CN"/>
                    </a:defPPr>
                    <a:lvl1pPr algn="l" defTabSz="914400" eaLnBrk="1" hangingPunct="1" latinLnBrk="0" marL="0" rtl="0">
                      <a:defRPr kern="1200" sz="1800">
                        <a:solidFill>
                          <a:schemeClr val="tx1"/>
                        </a:solidFill>
                      </a:defRPr>
                    </a:lvl1pPr>
                    <a:lvl2pPr algn="l" defTabSz="914400" eaLnBrk="1" hangingPunct="1" latinLnBrk="0" marL="457200" rtl="0">
                      <a:defRPr kern="1200" sz="1800">
                        <a:solidFill>
                          <a:schemeClr val="tx1"/>
                        </a:solidFill>
                      </a:defRPr>
                    </a:lvl2pPr>
                    <a:lvl3pPr algn="l" defTabSz="914400" eaLnBrk="1" hangingPunct="1" latinLnBrk="0" marL="914400" rtl="0">
                      <a:defRPr kern="1200" sz="1800">
                        <a:solidFill>
                          <a:schemeClr val="tx1"/>
                        </a:solidFill>
                      </a:defRPr>
                    </a:lvl3pPr>
                    <a:lvl4pPr algn="l" defTabSz="914400" eaLnBrk="1" hangingPunct="1" latinLnBrk="0" marL="1371600" rtl="0">
                      <a:defRPr kern="1200" sz="1800">
                        <a:solidFill>
                          <a:schemeClr val="tx1"/>
                        </a:solidFill>
                      </a:defRPr>
                    </a:lvl4pPr>
                    <a:lvl5pPr algn="l" defTabSz="914400" eaLnBrk="1" hangingPunct="1" latinLnBrk="0" marL="1828800" rtl="0">
                      <a:defRPr kern="1200" sz="1800">
                        <a:solidFill>
                          <a:schemeClr val="tx1"/>
                        </a:solidFill>
                      </a:defRPr>
                    </a:lvl5pPr>
                    <a:lvl6pPr algn="l" defTabSz="914400" eaLnBrk="1" hangingPunct="1" latinLnBrk="0" marL="2286000" rtl="0">
                      <a:defRPr kern="1200" sz="1800">
                        <a:solidFill>
                          <a:schemeClr val="tx1"/>
                        </a:solidFill>
                      </a:defRPr>
                    </a:lvl6pPr>
                    <a:lvl7pPr algn="l" defTabSz="914400" eaLnBrk="1" hangingPunct="1" latinLnBrk="0" marL="2743200" rtl="0">
                      <a:defRPr kern="1200" sz="1800">
                        <a:solidFill>
                          <a:schemeClr val="tx1"/>
                        </a:solidFill>
                      </a:defRPr>
                    </a:lvl7pPr>
                    <a:lvl8pPr algn="l" defTabSz="914400" eaLnBrk="1" hangingPunct="1" latinLnBrk="0" marL="3200400" rtl="0">
                      <a:defRPr kern="1200" sz="1800">
                        <a:solidFill>
                          <a:schemeClr val="tx1"/>
                        </a:solidFill>
                      </a:defRPr>
                    </a:lvl8pPr>
                    <a:lvl9pPr algn="l" defTabSz="914400" eaLnBrk="1" hangingPunct="1" latinLnBrk="0" marL="3657600" rtl="0">
                      <a:defRPr kern="1200" sz="1800">
                        <a:solidFill>
                          <a:schemeClr val="tx1"/>
                        </a:solidFill>
                      </a:defRPr>
                    </a:lvl9pPr>
                  </a:lstStyle>
                  <a:p>
                    <a:pPr algn="l">
                      <a:spcBef>
                        <a:spcPct val="0"/>
                      </a:spcBef>
                    </a:pPr>
                    <a:r>
                      <a:rPr lang="en-US" b="true" i="false" u="none" sz="2200">
                        <a:solidFill>
                          <a:srgbClr val="FFFFFF"/>
                        </a:solidFill>
                        <a:ea typeface="微软雅黑"/>
                      </a:rPr>
                      <a:t>课程周期</a:t>
                    </a:r>
                  </a:p>
                </p:txBody>
              </p:sp>
              <p:sp>
                <p:nvSpPr>
                  <p:cNvPr descr="5fe0e158-ac6f-4450-8ac9-9bf18a81c3f4" id="368" name="Text2">
                    <a:extLst>
                      <a:ext uri="{FF2B5EF4-FFF2-40B4-BE49-F238E27FC236}">
                        <a16:creationId id="{5DE6F33E-5974-66A1-E37E-AA23485619C8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 bwMode="auto">
                  <a:xfrm flipV="false" flipH="false">
                    <a:off x="8108662" y="1936560"/>
                    <a:ext cx="2653295" cy="239356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xtLst>
                    <a:ext uri="{909E8E84-426E-40DD-AFC4-6F175D3DCCD1}">
                      <a14:hiddenFill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anchor="ctr" anchorCtr="0" bIns="45720" lIns="91440" rIns="91440" tIns="45720" wrap="square">
                    <a:normAutofit/>
                  </a:bodyPr>
                  <a:lstStyle>
                    <a:defPPr>
                      <a:defRPr lang="zh-CN"/>
                    </a:defPPr>
                    <a:lvl1pPr algn="l" defTabSz="914400" eaLnBrk="1" hangingPunct="1" latinLnBrk="0" marL="0" rtl="0">
                      <a:defRPr kern="1200" sz="1800">
                        <a:solidFill>
                          <a:schemeClr val="tx1"/>
                        </a:solidFill>
                      </a:defRPr>
                    </a:lvl1pPr>
                    <a:lvl2pPr algn="l" defTabSz="914400" eaLnBrk="1" hangingPunct="1" latinLnBrk="0" marL="457200" rtl="0">
                      <a:defRPr kern="1200" sz="1800">
                        <a:solidFill>
                          <a:schemeClr val="tx1"/>
                        </a:solidFill>
                      </a:defRPr>
                    </a:lvl2pPr>
                    <a:lvl3pPr algn="l" defTabSz="914400" eaLnBrk="1" hangingPunct="1" latinLnBrk="0" marL="914400" rtl="0">
                      <a:defRPr kern="1200" sz="1800">
                        <a:solidFill>
                          <a:schemeClr val="tx1"/>
                        </a:solidFill>
                      </a:defRPr>
                    </a:lvl3pPr>
                    <a:lvl4pPr algn="l" defTabSz="914400" eaLnBrk="1" hangingPunct="1" latinLnBrk="0" marL="1371600" rtl="0">
                      <a:defRPr kern="1200" sz="1800">
                        <a:solidFill>
                          <a:schemeClr val="tx1"/>
                        </a:solidFill>
                      </a:defRPr>
                    </a:lvl4pPr>
                    <a:lvl5pPr algn="l" defTabSz="914400" eaLnBrk="1" hangingPunct="1" latinLnBrk="0" marL="1828800" rtl="0">
                      <a:defRPr kern="1200" sz="1800">
                        <a:solidFill>
                          <a:schemeClr val="tx1"/>
                        </a:solidFill>
                      </a:defRPr>
                    </a:lvl5pPr>
                    <a:lvl6pPr algn="l" defTabSz="914400" eaLnBrk="1" hangingPunct="1" latinLnBrk="0" marL="2286000" rtl="0">
                      <a:defRPr kern="1200" sz="1800">
                        <a:solidFill>
                          <a:schemeClr val="tx1"/>
                        </a:solidFill>
                      </a:defRPr>
                    </a:lvl6pPr>
                    <a:lvl7pPr algn="l" defTabSz="914400" eaLnBrk="1" hangingPunct="1" latinLnBrk="0" marL="2743200" rtl="0">
                      <a:defRPr kern="1200" sz="1800">
                        <a:solidFill>
                          <a:schemeClr val="tx1"/>
                        </a:solidFill>
                      </a:defRPr>
                    </a:lvl7pPr>
                    <a:lvl8pPr algn="l" defTabSz="914400" eaLnBrk="1" hangingPunct="1" latinLnBrk="0" marL="3200400" rtl="0">
                      <a:defRPr kern="1200" sz="1800">
                        <a:solidFill>
                          <a:schemeClr val="tx1"/>
                        </a:solidFill>
                      </a:defRPr>
                    </a:lvl8pPr>
                    <a:lvl9pPr algn="l" defTabSz="914400" eaLnBrk="1" hangingPunct="1" latinLnBrk="0" marL="3657600" rtl="0">
                      <a:defRPr kern="1200" sz="1800">
                        <a:solidFill>
                          <a:schemeClr val="tx1"/>
                        </a:solidFill>
                      </a:defRPr>
                    </a:lvl9pPr>
                  </a:lstStyle>
                  <a:p>
                    <a:pPr algn="l">
                      <a:lnSpc>
                        <a:spcPct val="12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US" b="false" i="false" u="none" strike="noStrike" sz="1200">
                        <a:solidFill>
                          <a:srgbClr val="FFFFFF"/>
                        </a:solidFill>
                        <a:latin typeface="微软雅黑"/>
                      </a:rPr>
                      <a:t>4 - 5个月，吃住学一体化。</a:t>
                    </a:r>
                  </a:p>
                </p:txBody>
              </p:sp>
            </p:grpSp>
            <p:sp>
              <p:nvSpPr>
                <p:cNvPr descr="246e5362-1757-4133-be27-7b291efb82a2" id="365" name="Number2">
                  <a:extLst>
                    <a:ext uri="{FF2B5EF4-FFF2-40B4-BE49-F238E27FC236}">
                      <a16:creationId id="{190BD886-F3EB-3D75-FFB2-50D98EF3B7DB}"/>
                    </a:ext>
                  </a:extLst>
                </p:cNvPr>
                <p:cNvSpPr>
                  <a:spLocks/>
                </p:cNvSpPr>
                <p:nvPr/>
              </p:nvSpPr>
              <p:spPr>
                <a:xfrm flipV="false" flipH="false">
                  <a:off x="5872348" y="1941607"/>
                  <a:ext cx="468240" cy="1298173"/>
                </a:xfrm>
                <a:prstGeom prst="roundRect">
                  <a:avLst>
                    <a:gd fmla="val 50000" name="adj"/>
                  </a:avLst>
                </a:prstGeom>
                <a:gradFill flip="none" rotWithShape="1">
                  <a:gsLst>
                    <a:gs pos="0">
                      <a:schemeClr val="accent2">
                        <a:lumMod val="60000"/>
                        <a:lumOff val="40000"/>
                      </a:schemeClr>
                    </a:gs>
                    <a:gs pos="75000">
                      <a:schemeClr val="accent2"/>
                    </a:gs>
                  </a:gsLst>
                  <a:lin ang="2700000" scaled="1"/>
                  <a:tileRect/>
                </a:gradFill>
                <a:ln w="12700">
                  <a:noFill/>
                </a:ln>
                <a:effectLst>
                  <a:outerShdw algn="tl" blurRad="127000" dir="2700000" dist="63500" rotWithShape="0">
                    <a:schemeClr val="accent2">
                      <a:alpha val="15000"/>
                    </a:scheme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 wrap="none">
                  <a:noAutofit/>
                </a:bodyPr>
                <a:lstStyle/>
                <a:p>
                  <a:pPr algn="ctr">
                    <a:lnSpc>
                      <a:spcPct val="110000"/>
                    </a:lnSpc>
                  </a:pPr>
                  <a:r>
                    <a:rPr lang="en-US" b="true" i="false" u="none" sz="1800">
                      <a:solidFill>
                        <a:srgbClr val="FFFFFF"/>
                      </a:solidFill>
                      <a:latin typeface="Arial"/>
                    </a:rPr>
                    <a:t>2</a:t>
                  </a:r>
                </a:p>
              </p:txBody>
            </p:sp>
          </p:grpSp>
          <p:grpSp>
            <p:nvGrpSpPr>
              <p:cNvPr descr="cf2142e3-c9ec-49db-8274-3ad0732e6f5c" id="12" name="组合 1">
                <a:extLst>
                  <a:ext uri="{FF2B5EF4-FFF2-40B4-BE49-F238E27FC236}">
                    <a16:creationId id="{4E2D809B-EFEB-7780-34F1-F69386AB5EE0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3861366" y="-1193633"/>
                <a:ext cx="6887343" cy="1023136"/>
                <a:chOff x="5712861" y="1258169"/>
                <a:chExt cx="6268748" cy="2628188"/>
              </a:xfrm>
            </p:grpSpPr>
            <p:grpSp>
              <p:nvGrpSpPr>
                <p:cNvPr descr="0f1de2bd-2dd5-4b93-aae1-a669033b3bc6" id="359" name="组合 2">
                  <a:extLst>
                    <a:ext uri="{FF2B5EF4-FFF2-40B4-BE49-F238E27FC236}">
                      <a16:creationId id="{D675CBF7-0184-4C7F-5DF6-3E918758BBCA}"/>
                    </a:ext>
                  </a:extLst>
                </p:cNvPr>
                <p:cNvGrpSpPr/>
                <p:nvPr/>
              </p:nvGrpSpPr>
              <p:grpSpPr>
                <a:xfrm>
                  <a:off x="5712861" y="1258169"/>
                  <a:ext cx="6268748" cy="2628188"/>
                  <a:chOff x="4660424" y="1819250"/>
                  <a:chExt cx="6268748" cy="2628188"/>
                </a:xfrm>
              </p:grpSpPr>
              <p:sp>
                <p:nvSpPr>
                  <p:cNvPr descr="813c60ee-6210-4371-9105-df48fc8b20cd" id="361" name="ComponentBackground3">
                    <a:extLst>
                      <a:ext uri="{FF2B5EF4-FFF2-40B4-BE49-F238E27FC236}">
                        <a16:creationId id="{F27B2923-76B4-E36B-8337-55479978DD8E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 flipV="false" flipH="false">
                    <a:off x="4660424" y="1819250"/>
                    <a:ext cx="6268748" cy="2628188"/>
                  </a:xfrm>
                  <a:prstGeom prst="roundRect">
                    <a:avLst>
                      <a:gd fmla="val 50000" name="adj"/>
                    </a:avLst>
                  </a:prstGeom>
                  <a:gradFill flip="none" rotWithShape="1">
                    <a:gsLst>
                      <a:gs pos="0">
                        <a:schemeClr val="accent1">
                          <a:alpha val="20000"/>
                        </a:schemeClr>
                      </a:gs>
                      <a:gs pos="88000">
                        <a:schemeClr val="bg1">
                          <a:alpha val="0"/>
                        </a:schemeClr>
                      </a:gs>
                    </a:gsLst>
                    <a:lin ang="5400000" scaled="1"/>
                    <a:tileRect/>
                  </a:gradFill>
                  <a:ln w="12700">
                    <a:gradFill flip="none" rotWithShape="1">
                      <a:gsLst>
                        <a:gs pos="0">
                          <a:schemeClr val="accent1">
                            <a:alpha val="0"/>
                          </a:schemeClr>
                        </a:gs>
                        <a:gs pos="100000">
                          <a:schemeClr val="accent1"/>
                        </a:gs>
                      </a:gsLst>
                      <a:lin ang="10800000" scaled="1"/>
                      <a:tileRect/>
                    </a:gra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 rtlCol="0"/>
                  <a:lstStyle/>
                  <a:p>
                    <a:pPr algn="ctr"/>
                  </a:p>
                </p:txBody>
              </p:sp>
              <p:sp>
                <p:nvSpPr>
                  <p:cNvPr descr="7d1ed32d-b5c5-4a4b-9ad8-3302fc5a01fc" id="362" name="Bullet3">
                    <a:extLst>
                      <a:ext uri="{FF2B5EF4-FFF2-40B4-BE49-F238E27FC236}">
                        <a16:creationId id="{42B23A80-5F02-E590-17A8-548072ED2598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 bwMode="auto">
                  <a:xfrm flipV="false" flipH="false">
                    <a:off x="5455367" y="1936560"/>
                    <a:ext cx="2653295" cy="239356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xtLst>
                    <a:ext uri="{909E8E84-426E-40DD-AFC4-6F175D3DCCD1}">
                      <a14:hiddenFill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anchor="ctr" anchorCtr="0" bIns="45720" lIns="91440" rIns="91440" tIns="45720" wrap="square">
                    <a:normAutofit/>
                  </a:bodyPr>
                  <a:lstStyle>
                    <a:defPPr>
                      <a:defRPr lang="zh-CN"/>
                    </a:defPPr>
                    <a:lvl1pPr algn="l" defTabSz="914400" eaLnBrk="1" hangingPunct="1" latinLnBrk="0" marL="0" rtl="0">
                      <a:defRPr kern="1200" sz="1800">
                        <a:solidFill>
                          <a:schemeClr val="tx1"/>
                        </a:solidFill>
                      </a:defRPr>
                    </a:lvl1pPr>
                    <a:lvl2pPr algn="l" defTabSz="914400" eaLnBrk="1" hangingPunct="1" latinLnBrk="0" marL="457200" rtl="0">
                      <a:defRPr kern="1200" sz="1800">
                        <a:solidFill>
                          <a:schemeClr val="tx1"/>
                        </a:solidFill>
                      </a:defRPr>
                    </a:lvl2pPr>
                    <a:lvl3pPr algn="l" defTabSz="914400" eaLnBrk="1" hangingPunct="1" latinLnBrk="0" marL="914400" rtl="0">
                      <a:defRPr kern="1200" sz="1800">
                        <a:solidFill>
                          <a:schemeClr val="tx1"/>
                        </a:solidFill>
                      </a:defRPr>
                    </a:lvl3pPr>
                    <a:lvl4pPr algn="l" defTabSz="914400" eaLnBrk="1" hangingPunct="1" latinLnBrk="0" marL="1371600" rtl="0">
                      <a:defRPr kern="1200" sz="1800">
                        <a:solidFill>
                          <a:schemeClr val="tx1"/>
                        </a:solidFill>
                      </a:defRPr>
                    </a:lvl4pPr>
                    <a:lvl5pPr algn="l" defTabSz="914400" eaLnBrk="1" hangingPunct="1" latinLnBrk="0" marL="1828800" rtl="0">
                      <a:defRPr kern="1200" sz="1800">
                        <a:solidFill>
                          <a:schemeClr val="tx1"/>
                        </a:solidFill>
                      </a:defRPr>
                    </a:lvl5pPr>
                    <a:lvl6pPr algn="l" defTabSz="914400" eaLnBrk="1" hangingPunct="1" latinLnBrk="0" marL="2286000" rtl="0">
                      <a:defRPr kern="1200" sz="1800">
                        <a:solidFill>
                          <a:schemeClr val="tx1"/>
                        </a:solidFill>
                      </a:defRPr>
                    </a:lvl6pPr>
                    <a:lvl7pPr algn="l" defTabSz="914400" eaLnBrk="1" hangingPunct="1" latinLnBrk="0" marL="2743200" rtl="0">
                      <a:defRPr kern="1200" sz="1800">
                        <a:solidFill>
                          <a:schemeClr val="tx1"/>
                        </a:solidFill>
                      </a:defRPr>
                    </a:lvl7pPr>
                    <a:lvl8pPr algn="l" defTabSz="914400" eaLnBrk="1" hangingPunct="1" latinLnBrk="0" marL="3200400" rtl="0">
                      <a:defRPr kern="1200" sz="1800">
                        <a:solidFill>
                          <a:schemeClr val="tx1"/>
                        </a:solidFill>
                      </a:defRPr>
                    </a:lvl8pPr>
                    <a:lvl9pPr algn="l" defTabSz="914400" eaLnBrk="1" hangingPunct="1" latinLnBrk="0" marL="3657600" rtl="0">
                      <a:defRPr kern="1200" sz="1800">
                        <a:solidFill>
                          <a:schemeClr val="tx1"/>
                        </a:solidFill>
                      </a:defRPr>
                    </a:lvl9pPr>
                  </a:lstStyle>
                  <a:p>
                    <a:pPr algn="l">
                      <a:spcBef>
                        <a:spcPct val="0"/>
                      </a:spcBef>
                    </a:pPr>
                    <a:r>
                      <a:rPr lang="en-US" b="true" i="false" u="none" sz="2200">
                        <a:solidFill>
                          <a:srgbClr val="FFFFFF"/>
                        </a:solidFill>
                        <a:ea typeface="微软雅黑"/>
                      </a:rPr>
                      <a:t>教学阶段</a:t>
                    </a:r>
                  </a:p>
                </p:txBody>
              </p:sp>
              <p:sp>
                <p:nvSpPr>
                  <p:cNvPr descr="abac73ff-22c2-4947-89f2-aa68fdf875ce" id="363" name="Text3">
                    <a:extLst>
                      <a:ext uri="{FF2B5EF4-FFF2-40B4-BE49-F238E27FC236}">
                        <a16:creationId id="{C54BEEF7-F407-1274-FE7F-2E9122A3DB80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 bwMode="auto">
                  <a:xfrm flipV="false" flipH="false">
                    <a:off x="8108662" y="1936560"/>
                    <a:ext cx="2653295" cy="239356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xtLst>
                    <a:ext uri="{909E8E84-426E-40DD-AFC4-6F175D3DCCD1}">
                      <a14:hiddenFill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anchor="ctr" anchorCtr="0" bIns="45720" lIns="91440" rIns="91440" tIns="45720" wrap="square">
                    <a:normAutofit/>
                  </a:bodyPr>
                  <a:lstStyle>
                    <a:defPPr>
                      <a:defRPr lang="zh-CN"/>
                    </a:defPPr>
                    <a:lvl1pPr algn="l" defTabSz="914400" eaLnBrk="1" hangingPunct="1" latinLnBrk="0" marL="0" rtl="0">
                      <a:defRPr kern="1200" sz="1800">
                        <a:solidFill>
                          <a:schemeClr val="tx1"/>
                        </a:solidFill>
                      </a:defRPr>
                    </a:lvl1pPr>
                    <a:lvl2pPr algn="l" defTabSz="914400" eaLnBrk="1" hangingPunct="1" latinLnBrk="0" marL="457200" rtl="0">
                      <a:defRPr kern="1200" sz="1800">
                        <a:solidFill>
                          <a:schemeClr val="tx1"/>
                        </a:solidFill>
                      </a:defRPr>
                    </a:lvl2pPr>
                    <a:lvl3pPr algn="l" defTabSz="914400" eaLnBrk="1" hangingPunct="1" latinLnBrk="0" marL="914400" rtl="0">
                      <a:defRPr kern="1200" sz="1800">
                        <a:solidFill>
                          <a:schemeClr val="tx1"/>
                        </a:solidFill>
                      </a:defRPr>
                    </a:lvl3pPr>
                    <a:lvl4pPr algn="l" defTabSz="914400" eaLnBrk="1" hangingPunct="1" latinLnBrk="0" marL="1371600" rtl="0">
                      <a:defRPr kern="1200" sz="1800">
                        <a:solidFill>
                          <a:schemeClr val="tx1"/>
                        </a:solidFill>
                      </a:defRPr>
                    </a:lvl4pPr>
                    <a:lvl5pPr algn="l" defTabSz="914400" eaLnBrk="1" hangingPunct="1" latinLnBrk="0" marL="1828800" rtl="0">
                      <a:defRPr kern="1200" sz="1800">
                        <a:solidFill>
                          <a:schemeClr val="tx1"/>
                        </a:solidFill>
                      </a:defRPr>
                    </a:lvl5pPr>
                    <a:lvl6pPr algn="l" defTabSz="914400" eaLnBrk="1" hangingPunct="1" latinLnBrk="0" marL="2286000" rtl="0">
                      <a:defRPr kern="1200" sz="1800">
                        <a:solidFill>
                          <a:schemeClr val="tx1"/>
                        </a:solidFill>
                      </a:defRPr>
                    </a:lvl6pPr>
                    <a:lvl7pPr algn="l" defTabSz="914400" eaLnBrk="1" hangingPunct="1" latinLnBrk="0" marL="2743200" rtl="0">
                      <a:defRPr kern="1200" sz="1800">
                        <a:solidFill>
                          <a:schemeClr val="tx1"/>
                        </a:solidFill>
                      </a:defRPr>
                    </a:lvl7pPr>
                    <a:lvl8pPr algn="l" defTabSz="914400" eaLnBrk="1" hangingPunct="1" latinLnBrk="0" marL="3200400" rtl="0">
                      <a:defRPr kern="1200" sz="1800">
                        <a:solidFill>
                          <a:schemeClr val="tx1"/>
                        </a:solidFill>
                      </a:defRPr>
                    </a:lvl8pPr>
                    <a:lvl9pPr algn="l" defTabSz="914400" eaLnBrk="1" hangingPunct="1" latinLnBrk="0" marL="3657600" rtl="0">
                      <a:defRPr kern="1200" sz="1800">
                        <a:solidFill>
                          <a:schemeClr val="tx1"/>
                        </a:solidFill>
                      </a:defRPr>
                    </a:lvl9pPr>
                  </a:lstStyle>
                  <a:p>
                    <a:pPr algn="l">
                      <a:lnSpc>
                        <a:spcPct val="12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US" b="false" i="false" u="none" strike="noStrike" sz="1200">
                        <a:solidFill>
                          <a:srgbClr val="FFFFFF"/>
                        </a:solidFill>
                        <a:latin typeface="微软雅黑"/>
                      </a:rPr>
                      <a:t>7天免费试学；3个月教学；1个月项目实战；简历优化 + 模拟面试。</a:t>
                    </a:r>
                  </a:p>
                </p:txBody>
              </p:sp>
            </p:grpSp>
            <p:sp>
              <p:nvSpPr>
                <p:cNvPr descr="47871f96-2624-4189-b4ab-4da01ce63ac1" id="360" name="Number3">
                  <a:extLst>
                    <a:ext uri="{FF2B5EF4-FFF2-40B4-BE49-F238E27FC236}">
                      <a16:creationId id="{FBF8868C-50AF-0BBB-1AE9-637A402E1F80}"/>
                    </a:ext>
                  </a:extLst>
                </p:cNvPr>
                <p:cNvSpPr>
                  <a:spLocks/>
                </p:cNvSpPr>
                <p:nvPr/>
              </p:nvSpPr>
              <p:spPr>
                <a:xfrm flipV="false" flipH="false">
                  <a:off x="5872348" y="1941607"/>
                  <a:ext cx="468240" cy="1298173"/>
                </a:xfrm>
                <a:prstGeom prst="roundRect">
                  <a:avLst>
                    <a:gd fmla="val 50000" name="adj"/>
                  </a:avLst>
                </a:prstGeom>
                <a:gradFill flip="none" rotWithShape="1"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75000">
                      <a:schemeClr val="accent1"/>
                    </a:gs>
                  </a:gsLst>
                  <a:lin ang="2700000" scaled="1"/>
                  <a:tileRect/>
                </a:gradFill>
                <a:ln w="12700">
                  <a:noFill/>
                </a:ln>
                <a:effectLst>
                  <a:outerShdw algn="tl" blurRad="127000" dir="2700000" dist="63500" rotWithShape="0">
                    <a:schemeClr val="accent1">
                      <a:alpha val="15000"/>
                    </a:scheme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 wrap="none">
                  <a:noAutofit/>
                </a:bodyPr>
                <a:lstStyle/>
                <a:p>
                  <a:pPr algn="ctr"/>
                  <a:r>
                    <a:rPr lang="en-US" b="true" i="false" u="none" sz="1800">
                      <a:solidFill>
                        <a:srgbClr val="FFFFFF"/>
                      </a:solidFill>
                      <a:latin typeface="Arial"/>
                    </a:rPr>
                    <a:t>3</a:t>
                  </a:r>
                </a:p>
              </p:txBody>
            </p:sp>
          </p:grpSp>
          <p:grpSp>
            <p:nvGrpSpPr>
              <p:cNvPr descr="b8b4fc74-9ef0-4d2b-8573-f6ada7bdb818" id="13" name="组合 1">
                <a:extLst>
                  <a:ext uri="{FF2B5EF4-FFF2-40B4-BE49-F238E27FC236}">
                    <a16:creationId id="{B3C293D3-9A88-7106-CA5B-99F06AAD1699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3861366" y="45735"/>
                <a:ext cx="6887343" cy="1023136"/>
                <a:chOff x="5712861" y="1258169"/>
                <a:chExt cx="6268748" cy="2628188"/>
              </a:xfrm>
            </p:grpSpPr>
            <p:grpSp>
              <p:nvGrpSpPr>
                <p:cNvPr descr="9b92e82f-216e-4734-8cfa-2d192e4a4af6" id="15" name="组合 2">
                  <a:extLst>
                    <a:ext uri="{FF2B5EF4-FFF2-40B4-BE49-F238E27FC236}">
                      <a16:creationId id="{5F57E635-3FD1-A7AE-D348-7B4A87CD25C5}"/>
                    </a:ext>
                  </a:extLst>
                </p:cNvPr>
                <p:cNvGrpSpPr/>
                <p:nvPr/>
              </p:nvGrpSpPr>
              <p:grpSpPr>
                <a:xfrm>
                  <a:off x="5712861" y="1258169"/>
                  <a:ext cx="6268748" cy="2628188"/>
                  <a:chOff x="4660424" y="1819250"/>
                  <a:chExt cx="6268748" cy="2628188"/>
                </a:xfrm>
              </p:grpSpPr>
              <p:sp>
                <p:nvSpPr>
                  <p:cNvPr descr="efaf1264-b98e-4e75-ba6e-c942004bde15" id="356" name="ComponentBackground4">
                    <a:extLst>
                      <a:ext uri="{FF2B5EF4-FFF2-40B4-BE49-F238E27FC236}">
                        <a16:creationId id="{0402308F-60C6-0711-9B8E-75A36E06F679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 flipV="false" flipH="false">
                    <a:off x="4660424" y="1819250"/>
                    <a:ext cx="6268748" cy="2628188"/>
                  </a:xfrm>
                  <a:prstGeom prst="roundRect">
                    <a:avLst>
                      <a:gd fmla="val 50000" name="adj"/>
                    </a:avLst>
                  </a:prstGeom>
                  <a:gradFill flip="none" rotWithShape="1">
                    <a:gsLst>
                      <a:gs pos="0">
                        <a:schemeClr val="accent1">
                          <a:alpha val="20000"/>
                        </a:schemeClr>
                      </a:gs>
                      <a:gs pos="88000">
                        <a:schemeClr val="bg1">
                          <a:alpha val="0"/>
                        </a:schemeClr>
                      </a:gs>
                    </a:gsLst>
                    <a:lin ang="5400000" scaled="1"/>
                    <a:tileRect/>
                  </a:gradFill>
                  <a:ln w="12700">
                    <a:gradFill flip="none" rotWithShape="1">
                      <a:gsLst>
                        <a:gs pos="0">
                          <a:schemeClr val="accent1">
                            <a:alpha val="0"/>
                          </a:schemeClr>
                        </a:gs>
                        <a:gs pos="100000">
                          <a:schemeClr val="accent1"/>
                        </a:gs>
                      </a:gsLst>
                      <a:lin ang="10800000" scaled="1"/>
                      <a:tileRect/>
                    </a:gra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 rtlCol="0"/>
                  <a:lstStyle/>
                  <a:p>
                    <a:pPr algn="ctr"/>
                  </a:p>
                </p:txBody>
              </p:sp>
              <p:sp>
                <p:nvSpPr>
                  <p:cNvPr descr="ffa2982c-8751-4391-8253-238cc9a16aee" id="357" name="Bullet4">
                    <a:extLst>
                      <a:ext uri="{FF2B5EF4-FFF2-40B4-BE49-F238E27FC236}">
                        <a16:creationId id="{26EB6BA8-920E-BE70-8602-37BB45AA3019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 bwMode="auto">
                  <a:xfrm flipV="false" flipH="false">
                    <a:off x="5455367" y="1936560"/>
                    <a:ext cx="2653295" cy="239356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xtLst>
                    <a:ext uri="{909E8E84-426E-40DD-AFC4-6F175D3DCCD1}">
                      <a14:hiddenFill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anchor="ctr" anchorCtr="0" bIns="45720" lIns="91440" rIns="91440" tIns="45720" wrap="square">
                    <a:normAutofit/>
                  </a:bodyPr>
                  <a:lstStyle>
                    <a:defPPr>
                      <a:defRPr lang="zh-CN"/>
                    </a:defPPr>
                    <a:lvl1pPr algn="l" defTabSz="914400" eaLnBrk="1" hangingPunct="1" latinLnBrk="0" marL="0" rtl="0">
                      <a:defRPr kern="1200" sz="1800">
                        <a:solidFill>
                          <a:schemeClr val="tx1"/>
                        </a:solidFill>
                      </a:defRPr>
                    </a:lvl1pPr>
                    <a:lvl2pPr algn="l" defTabSz="914400" eaLnBrk="1" hangingPunct="1" latinLnBrk="0" marL="457200" rtl="0">
                      <a:defRPr kern="1200" sz="1800">
                        <a:solidFill>
                          <a:schemeClr val="tx1"/>
                        </a:solidFill>
                      </a:defRPr>
                    </a:lvl2pPr>
                    <a:lvl3pPr algn="l" defTabSz="914400" eaLnBrk="1" hangingPunct="1" latinLnBrk="0" marL="914400" rtl="0">
                      <a:defRPr kern="1200" sz="1800">
                        <a:solidFill>
                          <a:schemeClr val="tx1"/>
                        </a:solidFill>
                      </a:defRPr>
                    </a:lvl3pPr>
                    <a:lvl4pPr algn="l" defTabSz="914400" eaLnBrk="1" hangingPunct="1" latinLnBrk="0" marL="1371600" rtl="0">
                      <a:defRPr kern="1200" sz="1800">
                        <a:solidFill>
                          <a:schemeClr val="tx1"/>
                        </a:solidFill>
                      </a:defRPr>
                    </a:lvl4pPr>
                    <a:lvl5pPr algn="l" defTabSz="914400" eaLnBrk="1" hangingPunct="1" latinLnBrk="0" marL="1828800" rtl="0">
                      <a:defRPr kern="1200" sz="1800">
                        <a:solidFill>
                          <a:schemeClr val="tx1"/>
                        </a:solidFill>
                      </a:defRPr>
                    </a:lvl5pPr>
                    <a:lvl6pPr algn="l" defTabSz="914400" eaLnBrk="1" hangingPunct="1" latinLnBrk="0" marL="2286000" rtl="0">
                      <a:defRPr kern="1200" sz="1800">
                        <a:solidFill>
                          <a:schemeClr val="tx1"/>
                        </a:solidFill>
                      </a:defRPr>
                    </a:lvl6pPr>
                    <a:lvl7pPr algn="l" defTabSz="914400" eaLnBrk="1" hangingPunct="1" latinLnBrk="0" marL="2743200" rtl="0">
                      <a:defRPr kern="1200" sz="1800">
                        <a:solidFill>
                          <a:schemeClr val="tx1"/>
                        </a:solidFill>
                      </a:defRPr>
                    </a:lvl7pPr>
                    <a:lvl8pPr algn="l" defTabSz="914400" eaLnBrk="1" hangingPunct="1" latinLnBrk="0" marL="3200400" rtl="0">
                      <a:defRPr kern="1200" sz="1800">
                        <a:solidFill>
                          <a:schemeClr val="tx1"/>
                        </a:solidFill>
                      </a:defRPr>
                    </a:lvl8pPr>
                    <a:lvl9pPr algn="l" defTabSz="914400" eaLnBrk="1" hangingPunct="1" latinLnBrk="0" marL="3657600" rtl="0">
                      <a:defRPr kern="1200" sz="1800">
                        <a:solidFill>
                          <a:schemeClr val="tx1"/>
                        </a:solidFill>
                      </a:defRPr>
                    </a:lvl9pPr>
                  </a:lstStyle>
                  <a:p>
                    <a:pPr algn="l">
                      <a:spcBef>
                        <a:spcPct val="0"/>
                      </a:spcBef>
                    </a:pPr>
                    <a:r>
                      <a:rPr lang="en-US" b="true" i="false" u="none" sz="2200">
                        <a:solidFill>
                          <a:srgbClr val="FFFFFF"/>
                        </a:solidFill>
                        <a:ea typeface="微软雅黑"/>
                      </a:rPr>
                      <a:t>教学方式</a:t>
                    </a:r>
                  </a:p>
                </p:txBody>
              </p:sp>
              <p:sp>
                <p:nvSpPr>
                  <p:cNvPr descr="dad9974f-d6ba-41d4-8395-79a2fc9b4ce3" id="358" name="Text4">
                    <a:extLst>
                      <a:ext uri="{FF2B5EF4-FFF2-40B4-BE49-F238E27FC236}">
                        <a16:creationId id="{C702AC0A-2AD4-5308-86C5-10FFE11D6160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 bwMode="auto">
                  <a:xfrm flipV="false" flipH="false">
                    <a:off x="8108662" y="1936560"/>
                    <a:ext cx="2653295" cy="239356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xtLst>
                    <a:ext uri="{909E8E84-426E-40DD-AFC4-6F175D3DCCD1}">
                      <a14:hiddenFill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anchor="ctr" anchorCtr="0" bIns="45720" lIns="91440" rIns="91440" tIns="45720" wrap="square">
                    <a:normAutofit/>
                  </a:bodyPr>
                  <a:lstStyle>
                    <a:defPPr>
                      <a:defRPr lang="zh-CN"/>
                    </a:defPPr>
                    <a:lvl1pPr algn="l" defTabSz="914400" eaLnBrk="1" hangingPunct="1" latinLnBrk="0" marL="0" rtl="0">
                      <a:defRPr kern="1200" sz="1800">
                        <a:solidFill>
                          <a:schemeClr val="tx1"/>
                        </a:solidFill>
                      </a:defRPr>
                    </a:lvl1pPr>
                    <a:lvl2pPr algn="l" defTabSz="914400" eaLnBrk="1" hangingPunct="1" latinLnBrk="0" marL="457200" rtl="0">
                      <a:defRPr kern="1200" sz="1800">
                        <a:solidFill>
                          <a:schemeClr val="tx1"/>
                        </a:solidFill>
                      </a:defRPr>
                    </a:lvl2pPr>
                    <a:lvl3pPr algn="l" defTabSz="914400" eaLnBrk="1" hangingPunct="1" latinLnBrk="0" marL="914400" rtl="0">
                      <a:defRPr kern="1200" sz="1800">
                        <a:solidFill>
                          <a:schemeClr val="tx1"/>
                        </a:solidFill>
                      </a:defRPr>
                    </a:lvl3pPr>
                    <a:lvl4pPr algn="l" defTabSz="914400" eaLnBrk="1" hangingPunct="1" latinLnBrk="0" marL="1371600" rtl="0">
                      <a:defRPr kern="1200" sz="1800">
                        <a:solidFill>
                          <a:schemeClr val="tx1"/>
                        </a:solidFill>
                      </a:defRPr>
                    </a:lvl4pPr>
                    <a:lvl5pPr algn="l" defTabSz="914400" eaLnBrk="1" hangingPunct="1" latinLnBrk="0" marL="1828800" rtl="0">
                      <a:defRPr kern="1200" sz="1800">
                        <a:solidFill>
                          <a:schemeClr val="tx1"/>
                        </a:solidFill>
                      </a:defRPr>
                    </a:lvl5pPr>
                    <a:lvl6pPr algn="l" defTabSz="914400" eaLnBrk="1" hangingPunct="1" latinLnBrk="0" marL="2286000" rtl="0">
                      <a:defRPr kern="1200" sz="1800">
                        <a:solidFill>
                          <a:schemeClr val="tx1"/>
                        </a:solidFill>
                      </a:defRPr>
                    </a:lvl6pPr>
                    <a:lvl7pPr algn="l" defTabSz="914400" eaLnBrk="1" hangingPunct="1" latinLnBrk="0" marL="2743200" rtl="0">
                      <a:defRPr kern="1200" sz="1800">
                        <a:solidFill>
                          <a:schemeClr val="tx1"/>
                        </a:solidFill>
                      </a:defRPr>
                    </a:lvl7pPr>
                    <a:lvl8pPr algn="l" defTabSz="914400" eaLnBrk="1" hangingPunct="1" latinLnBrk="0" marL="3200400" rtl="0">
                      <a:defRPr kern="1200" sz="1800">
                        <a:solidFill>
                          <a:schemeClr val="tx1"/>
                        </a:solidFill>
                      </a:defRPr>
                    </a:lvl8pPr>
                    <a:lvl9pPr algn="l" defTabSz="914400" eaLnBrk="1" hangingPunct="1" latinLnBrk="0" marL="3657600" rtl="0">
                      <a:defRPr kern="1200" sz="1800">
                        <a:solidFill>
                          <a:schemeClr val="tx1"/>
                        </a:solidFill>
                      </a:defRPr>
                    </a:lvl9pPr>
                  </a:lstStyle>
                  <a:p>
                    <a:pPr algn="l">
                      <a:lnSpc>
                        <a:spcPct val="12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US" b="false" i="false" u="none" strike="noStrike" sz="1200">
                        <a:solidFill>
                          <a:srgbClr val="FFFFFF"/>
                        </a:solidFill>
                        <a:latin typeface="微软雅黑"/>
                      </a:rPr>
                      <a:t>70%以上为实践，学员亲手搭建测试环境、部署项目、使用测试工具。</a:t>
                    </a:r>
                  </a:p>
                </p:txBody>
              </p:sp>
            </p:grpSp>
            <p:sp>
              <p:nvSpPr>
                <p:cNvPr descr="0b6b6291-6722-423f-8ed6-eadfea2e51de" id="16" name="Number4">
                  <a:extLst>
                    <a:ext uri="{FF2B5EF4-FFF2-40B4-BE49-F238E27FC236}">
                      <a16:creationId id="{1275D8F2-765E-865D-A0BA-26E4A0193E44}"/>
                    </a:ext>
                  </a:extLst>
                </p:cNvPr>
                <p:cNvSpPr>
                  <a:spLocks/>
                </p:cNvSpPr>
                <p:nvPr/>
              </p:nvSpPr>
              <p:spPr>
                <a:xfrm flipV="false" flipH="false">
                  <a:off x="5872348" y="1941607"/>
                  <a:ext cx="468240" cy="1298173"/>
                </a:xfrm>
                <a:prstGeom prst="roundRect">
                  <a:avLst>
                    <a:gd fmla="val 50000" name="adj"/>
                  </a:avLst>
                </a:prstGeom>
                <a:gradFill flip="none" rotWithShape="1">
                  <a:gsLst>
                    <a:gs pos="0">
                      <a:schemeClr val="accent2">
                        <a:lumMod val="60000"/>
                        <a:lumOff val="40000"/>
                      </a:schemeClr>
                    </a:gs>
                    <a:gs pos="75000">
                      <a:schemeClr val="accent2"/>
                    </a:gs>
                  </a:gsLst>
                  <a:lin ang="2700000" scaled="1"/>
                  <a:tileRect/>
                </a:gradFill>
                <a:ln w="12700">
                  <a:noFill/>
                </a:ln>
                <a:effectLst>
                  <a:outerShdw algn="tl" blurRad="127000" dir="2700000" dist="63500" rotWithShape="0">
                    <a:schemeClr val="accent2">
                      <a:alpha val="15000"/>
                    </a:scheme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 wrap="none">
                  <a:noAutofit/>
                </a:bodyPr>
                <a:lstStyle/>
                <a:p>
                  <a:pPr algn="ctr">
                    <a:lnSpc>
                      <a:spcPct val="110000"/>
                    </a:lnSpc>
                  </a:pPr>
                  <a:r>
                    <a:rPr lang="en-US" b="true" i="false" u="none" sz="1800">
                      <a:solidFill>
                        <a:srgbClr val="FFFFFF"/>
                      </a:solidFill>
                      <a:latin typeface="Arial"/>
                    </a:rPr>
                    <a:t>4</a:t>
                  </a:r>
                </a:p>
              </p:txBody>
            </p:sp>
          </p:grpSp>
        </p:grpSp>
        <p:grpSp>
          <p:nvGrpSpPr>
            <p:cNvPr descr="a4bbe057-f87d-45e8-9cd8-c3f135813714" id="8" name="组合 7">
              <a:extLst>
                <a:ext uri="{FF2B5EF4-FFF2-40B4-BE49-F238E27FC236}">
                  <a16:creationId id="{D9A84291-A920-36E9-ADC9-C82E74134B54}"/>
                </a:ext>
              </a:extLst>
            </p:cNvPr>
            <p:cNvGrpSpPr/>
            <p:nvPr/>
          </p:nvGrpSpPr>
          <p:grpSpPr>
            <a:xfrm>
              <a:off x="335707" y="1139108"/>
              <a:ext cx="4216567" cy="4994992"/>
              <a:chOff x="335707" y="1139108"/>
              <a:chExt cx="4216567" cy="4994992"/>
            </a:xfrm>
          </p:grpSpPr>
          <p:grpSp>
            <p:nvGrpSpPr>
              <p:cNvPr descr="59cb3352-faec-4042-9b7f-77eb84cacbee" id="9" name="组合 8" title="iSlide™ 版权声明  COPYRIGHT NOTICE">
                <a:extLst>
                  <a:ext uri="{FF2B5EF4-FFF2-40B4-BE49-F238E27FC236}">
                    <a16:creationId id="{6CD1EE79-B7A8-6CE4-76FE-DD18472938AE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335707" y="2230571"/>
                <a:ext cx="4216567" cy="3903529"/>
                <a:chOff x="3690143" y="1466884"/>
                <a:chExt cx="4811713" cy="4454491"/>
              </a:xfrm>
            </p:grpSpPr>
            <p:grpSp>
              <p:nvGrpSpPr>
                <p:cNvPr descr="5fee21f7-14e3-41b3-8468-1ae76b0e5af2" id="14" name="iśḷiḑé">
                  <a:extLst>
                    <a:ext uri="{FF2B5EF4-FFF2-40B4-BE49-F238E27FC236}">
                      <a16:creationId id="{9F87D6A6-2268-D58D-8C44-887CFA3D5F3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690143" y="1501647"/>
                  <a:ext cx="4811713" cy="4419728"/>
                  <a:chOff x="1833" y="333"/>
                  <a:chExt cx="4014" cy="3687"/>
                </a:xfrm>
              </p:grpSpPr>
              <p:sp>
                <p:nvSpPr>
                  <p:cNvPr descr="2fd3db12-1d0b-42fa-92f9-13f067babe16" id="484" name="î$ḻîḓê">
                    <a:extLst>
                      <a:ext uri="{FF2B5EF4-FFF2-40B4-BE49-F238E27FC236}">
                        <a16:creationId id="{7E6CA1CE-9A6B-1509-604D-2A44A324AF9D}"/>
                      </a:ext>
                    </a:extLst>
                  </p:cNvPr>
                  <p:cNvSpPr/>
                  <p:nvPr/>
                </p:nvSpPr>
                <p:spPr bwMode="auto">
                  <a:xfrm flipV="false" flipH="false">
                    <a:off x="1833" y="2192"/>
                    <a:ext cx="3918" cy="1828"/>
                  </a:xfrm>
                  <a:custGeom>
                    <a:avLst/>
                    <a:gdLst>
                      <a:gd fmla="*/ 0 w 1886" name="T0"/>
                      <a:gd fmla="*/ 0 h 881" name="T1"/>
                      <a:gd fmla="*/ 943 w 1886" name="T2"/>
                      <a:gd fmla="*/ 881 h 881" name="T3"/>
                      <a:gd fmla="*/ 1886 w 1886" name="T4"/>
                      <a:gd fmla="*/ 0 h 881" name="T5"/>
                      <a:gd fmla="*/ 0 w 1886" name="T6"/>
                      <a:gd fmla="*/ 0 h 881" name="T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b="b" l="0" r="r" t="0"/>
                    <a:pathLst>
                      <a:path h="881" w="1886">
                        <a:moveTo>
                          <a:pt x="0" y="0"/>
                        </a:moveTo>
                        <a:cubicBezTo>
                          <a:pt x="0" y="487"/>
                          <a:pt x="422" y="881"/>
                          <a:pt x="943" y="881"/>
                        </a:cubicBezTo>
                        <a:cubicBezTo>
                          <a:pt x="1464" y="881"/>
                          <a:pt x="1886" y="487"/>
                          <a:pt x="1886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</a:path>
                    </a:pathLst>
                  </a:custGeom>
                  <a:solidFill>
                    <a:srgbClr val="00AA77"/>
                  </a:solidFill>
                  <a:ln>
                    <a:noFill/>
                  </a:ln>
                  <a:extLs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descr="a9015e5b-aff5-41ce-881c-c43f879be0b4" id="485" name="iṧ1ïḓe">
                    <a:extLst>
                      <a:ext uri="{FF2B5EF4-FFF2-40B4-BE49-F238E27FC236}">
                        <a16:creationId id="{33B6BD5A-1DD1-1982-DBA4-64AD71D23639}"/>
                      </a:ext>
                    </a:extLst>
                  </p:cNvPr>
                  <p:cNvSpPr/>
                  <p:nvPr/>
                </p:nvSpPr>
                <p:spPr bwMode="auto">
                  <a:xfrm flipV="false" flipH="false">
                    <a:off x="2460" y="2518"/>
                    <a:ext cx="1" cy="1"/>
                  </a:xfrm>
                  <a:prstGeom prst="rect">
                    <a:avLst/>
                  </a:prstGeom>
                  <a:solidFill>
                    <a:srgbClr val="00AA77"/>
                  </a:solidFill>
                  <a:ln>
                    <a:noFill/>
                  </a:ln>
                  <a:extLs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descr="6004c4cc-0ee0-45f1-8946-4e7476c05800" id="486" name="ïṧ1ïḓe">
                    <a:extLst>
                      <a:ext uri="{FF2B5EF4-FFF2-40B4-BE49-F238E27FC236}">
                        <a16:creationId id="{49EC7FB7-3BEC-64DF-BF0D-5B8106280349}"/>
                      </a:ext>
                    </a:extLst>
                  </p:cNvPr>
                  <p:cNvSpPr/>
                  <p:nvPr/>
                </p:nvSpPr>
                <p:spPr bwMode="auto">
                  <a:xfrm flipV="false" flipH="false">
                    <a:off x="2460" y="2518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b="b" l="0" r="r" t="0"/>
                    <a:pathLst>
                      <a:path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>
                    <a:noFill/>
                  </a:ln>
                  <a:extLst>
                    <a:ext uri="{909E8E84-426E-40DD-AFC4-6F175D3DCCD1}">
                      <a14:hiddenFill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descr="20b5d8cf-1d4d-435e-9590-c97eb4250bb4" id="487" name="íṡḻiḓé">
                    <a:extLst>
                      <a:ext uri="{FF2B5EF4-FFF2-40B4-BE49-F238E27FC236}">
                        <a16:creationId id="{D6B52941-0AFE-9ECF-2084-1CA663419600}"/>
                      </a:ext>
                    </a:extLst>
                  </p:cNvPr>
                  <p:cNvSpPr/>
                  <p:nvPr/>
                </p:nvSpPr>
                <p:spPr bwMode="auto">
                  <a:xfrm flipV="false" flipH="false">
                    <a:off x="2703" y="3086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b="b" l="0" r="r" t="0"/>
                    <a:pathLst>
                      <a:path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00AA77"/>
                  </a:solidFill>
                  <a:ln>
                    <a:noFill/>
                  </a:ln>
                  <a:extLs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descr="6f0ad643-d272-46eb-b6a6-fd418dda6cdc" id="488" name="îṣḷíḍê">
                    <a:extLst>
                      <a:ext uri="{FF2B5EF4-FFF2-40B4-BE49-F238E27FC236}">
                        <a16:creationId id="{82ABD9F3-C154-C08A-78DA-C5193DDD9FCE}"/>
                      </a:ext>
                    </a:extLst>
                  </p:cNvPr>
                  <p:cNvSpPr/>
                  <p:nvPr/>
                </p:nvSpPr>
                <p:spPr bwMode="auto">
                  <a:xfrm flipV="false" flipH="false">
                    <a:off x="2703" y="3086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b="b" l="0" r="r" t="0"/>
                    <a:pathLst>
                      <a:path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>
                    <a:noFill/>
                  </a:ln>
                  <a:extLst>
                    <a:ext uri="{909E8E84-426E-40DD-AFC4-6F175D3DCCD1}">
                      <a14:hiddenFill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descr="b5a6cc96-feea-4308-9011-79913ea998a5" id="489" name="îṧlídé">
                    <a:extLst>
                      <a:ext uri="{FF2B5EF4-FFF2-40B4-BE49-F238E27FC236}">
                        <a16:creationId id="{12C4EADC-E1B4-0103-E7FD-A08E6AC5CB8A}"/>
                      </a:ext>
                    </a:extLst>
                  </p:cNvPr>
                  <p:cNvSpPr/>
                  <p:nvPr/>
                </p:nvSpPr>
                <p:spPr bwMode="auto">
                  <a:xfrm flipV="false" flipH="false">
                    <a:off x="2460" y="2518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b="b" l="0" r="r" t="0"/>
                    <a:pathLst>
                      <a:path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00AA77"/>
                  </a:solidFill>
                  <a:ln>
                    <a:noFill/>
                  </a:ln>
                  <a:extLs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descr="2d0e076d-6bb4-4cb6-a5e2-128e6047e786" id="490" name="islîďê">
                    <a:extLst>
                      <a:ext uri="{FF2B5EF4-FFF2-40B4-BE49-F238E27FC236}">
                        <a16:creationId id="{53A75DD6-7B09-A380-2BBF-C79F19AA03D7}"/>
                      </a:ext>
                    </a:extLst>
                  </p:cNvPr>
                  <p:cNvSpPr/>
                  <p:nvPr/>
                </p:nvSpPr>
                <p:spPr bwMode="auto">
                  <a:xfrm flipV="false" flipH="false">
                    <a:off x="2460" y="2518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b="b" l="0" r="r" t="0"/>
                    <a:pathLst>
                      <a:path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>
                    <a:noFill/>
                  </a:ln>
                  <a:extLst>
                    <a:ext uri="{909E8E84-426E-40DD-AFC4-6F175D3DCCD1}">
                      <a14:hiddenFill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descr="3279593c-f20b-4285-a8c8-ecc9cff58f4d" id="491" name="iṧḷîḍé">
                    <a:extLst>
                      <a:ext uri="{FF2B5EF4-FFF2-40B4-BE49-F238E27FC236}">
                        <a16:creationId id="{0292386A-4550-A211-1411-4DEF7CE3A73F}"/>
                      </a:ext>
                    </a:extLst>
                  </p:cNvPr>
                  <p:cNvSpPr/>
                  <p:nvPr/>
                </p:nvSpPr>
                <p:spPr bwMode="auto">
                  <a:xfrm flipV="false" flipH="false">
                    <a:off x="2460" y="2518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b="b" l="0" r="r" t="0"/>
                    <a:pathLst>
                      <a:path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00AA77"/>
                  </a:solidFill>
                  <a:ln>
                    <a:noFill/>
                  </a:ln>
                  <a:extLs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descr="aa18addb-e100-4373-9791-0c042a9d30c4" id="492" name="íšlïdê">
                    <a:extLst>
                      <a:ext uri="{FF2B5EF4-FFF2-40B4-BE49-F238E27FC236}">
                        <a16:creationId id="{F6805A30-0B9C-FB07-A6B3-1C04A6AF977D}"/>
                      </a:ext>
                    </a:extLst>
                  </p:cNvPr>
                  <p:cNvSpPr/>
                  <p:nvPr/>
                </p:nvSpPr>
                <p:spPr bwMode="auto">
                  <a:xfrm flipV="false" flipH="false">
                    <a:off x="2460" y="2518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b="b" l="0" r="r" t="0"/>
                    <a:pathLst>
                      <a:path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>
                    <a:noFill/>
                  </a:ln>
                  <a:extLst>
                    <a:ext uri="{909E8E84-426E-40DD-AFC4-6F175D3DCCD1}">
                      <a14:hiddenFill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descr="ad23dffe-ff1f-482e-b02c-6f5805177477" id="493" name="íṥľíde">
                    <a:extLst>
                      <a:ext uri="{FF2B5EF4-FFF2-40B4-BE49-F238E27FC236}">
                        <a16:creationId id="{00029459-CFB5-2B16-F585-4D031D7ACA86}"/>
                      </a:ext>
                    </a:extLst>
                  </p:cNvPr>
                  <p:cNvSpPr/>
                  <p:nvPr/>
                </p:nvSpPr>
                <p:spPr bwMode="auto">
                  <a:xfrm flipV="false" flipH="false">
                    <a:off x="2458" y="2518"/>
                    <a:ext cx="2" cy="0"/>
                  </a:xfrm>
                  <a:custGeom>
                    <a:avLst/>
                    <a:gdLst>
                      <a:gd fmla="*/ 0 w 2" name="T0"/>
                      <a:gd fmla="*/ 2 w 2" name="T1"/>
                      <a:gd fmla="*/ 0 w 2" name="T2"/>
                    </a:gdLst>
                    <a:ahLst/>
                    <a:cxnLst>
                      <a:cxn ang="0">
                        <a:pos x="T0" y="0"/>
                      </a:cxn>
                      <a:cxn ang="0">
                        <a:pos x="T1" y="0"/>
                      </a:cxn>
                      <a:cxn ang="0">
                        <a:pos x="T2" y="0"/>
                      </a:cxn>
                    </a:cxnLst>
                    <a:rect b="b" l="0" r="r" t="0"/>
                    <a:pathLst>
                      <a:path w="2">
                        <a:moveTo>
                          <a:pt x="0" y="0"/>
                        </a:moveTo>
                        <a:lnTo>
                          <a:pt x="2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00AA77"/>
                  </a:solidFill>
                  <a:ln>
                    <a:noFill/>
                  </a:ln>
                  <a:extLs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descr="aa8a23f4-31a6-4f3b-82c0-2f0121e354c1" id="494" name="ïṧľiḋê">
                    <a:extLst>
                      <a:ext uri="{FF2B5EF4-FFF2-40B4-BE49-F238E27FC236}">
                        <a16:creationId id="{2D7EFE65-B407-C5A9-33FD-044657F2C3FF}"/>
                      </a:ext>
                    </a:extLst>
                  </p:cNvPr>
                  <p:cNvSpPr/>
                  <p:nvPr/>
                </p:nvSpPr>
                <p:spPr bwMode="auto">
                  <a:xfrm flipV="false" flipH="false">
                    <a:off x="2458" y="2518"/>
                    <a:ext cx="2" cy="0"/>
                  </a:xfrm>
                  <a:custGeom>
                    <a:avLst/>
                    <a:gdLst>
                      <a:gd fmla="*/ 0 w 2" name="T0"/>
                      <a:gd fmla="*/ 2 w 2" name="T1"/>
                      <a:gd fmla="*/ 0 w 2" name="T2"/>
                    </a:gdLst>
                    <a:ahLst/>
                    <a:cxnLst>
                      <a:cxn ang="0">
                        <a:pos x="T0" y="0"/>
                      </a:cxn>
                      <a:cxn ang="0">
                        <a:pos x="T1" y="0"/>
                      </a:cxn>
                      <a:cxn ang="0">
                        <a:pos x="T2" y="0"/>
                      </a:cxn>
                    </a:cxnLst>
                    <a:rect b="b" l="0" r="r" t="0"/>
                    <a:pathLst>
                      <a:path w="2">
                        <a:moveTo>
                          <a:pt x="0" y="0"/>
                        </a:moveTo>
                        <a:lnTo>
                          <a:pt x="2" y="0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>
                    <a:noFill/>
                  </a:ln>
                  <a:extLst>
                    <a:ext uri="{909E8E84-426E-40DD-AFC4-6F175D3DCCD1}">
                      <a14:hiddenFill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descr="3d7230cf-64c3-44dc-8841-6d686ba4d27d" id="495" name="îṣḷíďé">
                    <a:extLst>
                      <a:ext uri="{FF2B5EF4-FFF2-40B4-BE49-F238E27FC236}">
                        <a16:creationId id="{87FDAA91-4221-8C13-D5B9-83A3F49F7BB0}"/>
                      </a:ext>
                    </a:extLst>
                  </p:cNvPr>
                  <p:cNvSpPr/>
                  <p:nvPr/>
                </p:nvSpPr>
                <p:spPr bwMode="auto">
                  <a:xfrm flipV="false" flipH="false">
                    <a:off x="2458" y="2518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b="b" l="0" r="r" t="0"/>
                    <a:pathLst>
                      <a:path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00AA77"/>
                  </a:solidFill>
                  <a:ln>
                    <a:noFill/>
                  </a:ln>
                  <a:extLs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descr="78874a9c-80e4-4ac6-b1ae-bfab766c4782" id="496" name="ïṥļiďe">
                    <a:extLst>
                      <a:ext uri="{FF2B5EF4-FFF2-40B4-BE49-F238E27FC236}">
                        <a16:creationId id="{DA14681B-068A-9294-2877-8D0F379E42F7}"/>
                      </a:ext>
                    </a:extLst>
                  </p:cNvPr>
                  <p:cNvSpPr/>
                  <p:nvPr/>
                </p:nvSpPr>
                <p:spPr bwMode="auto">
                  <a:xfrm flipV="false" flipH="false">
                    <a:off x="2458" y="2518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b="b" l="0" r="r" t="0"/>
                    <a:pathLst>
                      <a:path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>
                    <a:noFill/>
                  </a:ln>
                  <a:extLst>
                    <a:ext uri="{909E8E84-426E-40DD-AFC4-6F175D3DCCD1}">
                      <a14:hiddenFill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descr="3e452a58-1da5-4545-a515-fbf9fc2486e3" id="497" name="îslíḓé">
                    <a:extLst>
                      <a:ext uri="{FF2B5EF4-FFF2-40B4-BE49-F238E27FC236}">
                        <a16:creationId id="{44CE21BC-7E1E-2FDA-CFDC-587E296AD19E}"/>
                      </a:ext>
                    </a:extLst>
                  </p:cNvPr>
                  <p:cNvSpPr/>
                  <p:nvPr/>
                </p:nvSpPr>
                <p:spPr bwMode="auto">
                  <a:xfrm flipV="false" flipH="false">
                    <a:off x="2458" y="2518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b="b" l="0" r="r" t="0"/>
                    <a:pathLst>
                      <a:path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00AA77"/>
                  </a:solidFill>
                  <a:ln>
                    <a:noFill/>
                  </a:ln>
                  <a:extLs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descr="567fdf0b-f393-47ef-9614-99732d687832" id="498" name="ïṧḷídé">
                    <a:extLst>
                      <a:ext uri="{FF2B5EF4-FFF2-40B4-BE49-F238E27FC236}">
                        <a16:creationId id="{DACC25AE-3F2A-4043-1784-C8D33DF20549}"/>
                      </a:ext>
                    </a:extLst>
                  </p:cNvPr>
                  <p:cNvSpPr/>
                  <p:nvPr/>
                </p:nvSpPr>
                <p:spPr bwMode="auto">
                  <a:xfrm flipV="false" flipH="false">
                    <a:off x="2458" y="2518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b="b" l="0" r="r" t="0"/>
                    <a:pathLst>
                      <a:path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>
                    <a:noFill/>
                  </a:ln>
                  <a:extLst>
                    <a:ext uri="{909E8E84-426E-40DD-AFC4-6F175D3DCCD1}">
                      <a14:hiddenFill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descr="2cb94ff8-2de0-444e-a672-ddfe34479f70" id="499" name="íṣ1iḓe">
                    <a:extLst>
                      <a:ext uri="{FF2B5EF4-FFF2-40B4-BE49-F238E27FC236}">
                        <a16:creationId id="{55B63213-99B8-DD98-9A22-5B90B9422FB8}"/>
                      </a:ext>
                    </a:extLst>
                  </p:cNvPr>
                  <p:cNvSpPr/>
                  <p:nvPr/>
                </p:nvSpPr>
                <p:spPr bwMode="auto">
                  <a:xfrm flipV="false" flipH="false">
                    <a:off x="2458" y="2516"/>
                    <a:ext cx="0" cy="2"/>
                  </a:xfrm>
                  <a:custGeom>
                    <a:avLst/>
                    <a:gdLst>
                      <a:gd fmla="*/ 0 h 2" name="T0"/>
                      <a:gd fmla="*/ 2 h 2" name="T1"/>
                      <a:gd fmla="*/ 0 h 2" name="T2"/>
                    </a:gdLst>
                    <a:ahLst/>
                    <a:cxnLst>
                      <a:cxn ang="0">
                        <a:pos x="0" y="T0"/>
                      </a:cxn>
                      <a:cxn ang="0">
                        <a:pos x="0" y="T1"/>
                      </a:cxn>
                      <a:cxn ang="0">
                        <a:pos x="0" y="T2"/>
                      </a:cxn>
                    </a:cxnLst>
                    <a:rect b="b" l="0" r="r" t="0"/>
                    <a:pathLst>
                      <a:path h="2">
                        <a:moveTo>
                          <a:pt x="0" y="0"/>
                        </a:moveTo>
                        <a:lnTo>
                          <a:pt x="0" y="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00AA77"/>
                  </a:solidFill>
                  <a:ln>
                    <a:noFill/>
                  </a:ln>
                  <a:extLs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descr="facf2577-d8c8-4553-9cec-f9ae795efbe1" id="500" name="îSļïḓé">
                    <a:extLst>
                      <a:ext uri="{FF2B5EF4-FFF2-40B4-BE49-F238E27FC236}">
                        <a16:creationId id="{E21B6515-B938-B0DB-BCF4-4649491D6C5C}"/>
                      </a:ext>
                    </a:extLst>
                  </p:cNvPr>
                  <p:cNvSpPr/>
                  <p:nvPr/>
                </p:nvSpPr>
                <p:spPr bwMode="auto">
                  <a:xfrm flipV="false" flipH="false">
                    <a:off x="2458" y="2516"/>
                    <a:ext cx="0" cy="2"/>
                  </a:xfrm>
                  <a:custGeom>
                    <a:avLst/>
                    <a:gdLst>
                      <a:gd fmla="*/ 0 h 2" name="T0"/>
                      <a:gd fmla="*/ 2 h 2" name="T1"/>
                      <a:gd fmla="*/ 0 h 2" name="T2"/>
                    </a:gdLst>
                    <a:ahLst/>
                    <a:cxnLst>
                      <a:cxn ang="0">
                        <a:pos x="0" y="T0"/>
                      </a:cxn>
                      <a:cxn ang="0">
                        <a:pos x="0" y="T1"/>
                      </a:cxn>
                      <a:cxn ang="0">
                        <a:pos x="0" y="T2"/>
                      </a:cxn>
                    </a:cxnLst>
                    <a:rect b="b" l="0" r="r" t="0"/>
                    <a:pathLst>
                      <a:path h="2">
                        <a:moveTo>
                          <a:pt x="0" y="0"/>
                        </a:moveTo>
                        <a:lnTo>
                          <a:pt x="0" y="2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>
                    <a:noFill/>
                  </a:ln>
                  <a:extLst>
                    <a:ext uri="{909E8E84-426E-40DD-AFC4-6F175D3DCCD1}">
                      <a14:hiddenFill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descr="374860ba-6f6d-43f6-9546-ad49d085e0e0" id="501" name="ïsḻîďè">
                    <a:extLst>
                      <a:ext uri="{FF2B5EF4-FFF2-40B4-BE49-F238E27FC236}">
                        <a16:creationId id="{FBF2A88D-7085-4AF5-23F2-0F2DDB2A5DF6}"/>
                      </a:ext>
                    </a:extLst>
                  </p:cNvPr>
                  <p:cNvSpPr/>
                  <p:nvPr/>
                </p:nvSpPr>
                <p:spPr bwMode="auto">
                  <a:xfrm flipV="false" flipH="false">
                    <a:off x="2460" y="2518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b="b" l="0" r="r" t="0"/>
                    <a:pathLst>
                      <a:path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00AA77"/>
                  </a:solidFill>
                  <a:ln>
                    <a:noFill/>
                  </a:ln>
                  <a:extLs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descr="abec76bc-e2ac-415b-b72e-e384d0fa900a" id="502" name="í$ļíḑê">
                    <a:extLst>
                      <a:ext uri="{FF2B5EF4-FFF2-40B4-BE49-F238E27FC236}">
                        <a16:creationId id="{AA4BD8C9-C0C4-943F-2954-8AAC7738E35B}"/>
                      </a:ext>
                    </a:extLst>
                  </p:cNvPr>
                  <p:cNvSpPr/>
                  <p:nvPr/>
                </p:nvSpPr>
                <p:spPr bwMode="auto">
                  <a:xfrm flipV="false" flipH="false">
                    <a:off x="2460" y="2518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b="b" l="0" r="r" t="0"/>
                    <a:pathLst>
                      <a:path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>
                    <a:noFill/>
                  </a:ln>
                  <a:extLst>
                    <a:ext uri="{909E8E84-426E-40DD-AFC4-6F175D3DCCD1}">
                      <a14:hiddenFill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descr="5c2d187a-ffc2-4624-9a88-c374b454d14d" id="503" name="ïŝ1ïḍé">
                    <a:extLst>
                      <a:ext uri="{FF2B5EF4-FFF2-40B4-BE49-F238E27FC236}">
                        <a16:creationId id="{375E141B-2138-2D4E-CE09-3E8EDD809D68}"/>
                      </a:ext>
                    </a:extLst>
                  </p:cNvPr>
                  <p:cNvSpPr/>
                  <p:nvPr/>
                </p:nvSpPr>
                <p:spPr bwMode="auto">
                  <a:xfrm flipV="false" flipH="false">
                    <a:off x="2703" y="3086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b="b" l="0" r="r" t="0"/>
                    <a:pathLst>
                      <a:path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00AA77"/>
                  </a:solidFill>
                  <a:ln>
                    <a:noFill/>
                  </a:ln>
                  <a:extLs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descr="2bb5e434-8c2d-40d4-a6a9-157aad767f65" id="504" name="iśļídè">
                    <a:extLst>
                      <a:ext uri="{FF2B5EF4-FFF2-40B4-BE49-F238E27FC236}">
                        <a16:creationId id="{880CA545-2F01-96BD-F6F5-3206DE7AFE89}"/>
                      </a:ext>
                    </a:extLst>
                  </p:cNvPr>
                  <p:cNvSpPr/>
                  <p:nvPr/>
                </p:nvSpPr>
                <p:spPr bwMode="auto">
                  <a:xfrm flipV="false" flipH="false">
                    <a:off x="2703" y="3086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b="b" l="0" r="r" t="0"/>
                    <a:pathLst>
                      <a:path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>
                    <a:noFill/>
                  </a:ln>
                  <a:extLst>
                    <a:ext uri="{909E8E84-426E-40DD-AFC4-6F175D3DCCD1}">
                      <a14:hiddenFill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descr="633a111b-59d1-468a-8423-1740a35a0e20" id="505" name="îŝḻíḍê">
                    <a:extLst>
                      <a:ext uri="{FF2B5EF4-FFF2-40B4-BE49-F238E27FC236}">
                        <a16:creationId id="{73F7DAAE-6388-5F70-6EC9-8CB901539A15}"/>
                      </a:ext>
                    </a:extLst>
                  </p:cNvPr>
                  <p:cNvSpPr/>
                  <p:nvPr/>
                </p:nvSpPr>
                <p:spPr bwMode="auto">
                  <a:xfrm flipV="false" flipH="false">
                    <a:off x="2388" y="2393"/>
                    <a:ext cx="833" cy="1289"/>
                  </a:xfrm>
                  <a:custGeom>
                    <a:avLst/>
                    <a:gdLst>
                      <a:gd fmla="*/ 13 w 401" name="T0"/>
                      <a:gd fmla="*/ 15 h 621" name="T1"/>
                      <a:gd fmla="*/ 22 w 401" name="T2"/>
                      <a:gd fmla="*/ 39 h 621" name="T3"/>
                      <a:gd fmla="*/ 32 w 401" name="T4"/>
                      <a:gd fmla="*/ 51 h 621" name="T5"/>
                      <a:gd fmla="*/ 35 w 401" name="T6"/>
                      <a:gd fmla="*/ 60 h 621" name="T7"/>
                      <a:gd fmla="*/ 44 w 401" name="T8"/>
                      <a:gd fmla="*/ 82 h 621" name="T9"/>
                      <a:gd fmla="*/ 49 w 401" name="T10"/>
                      <a:gd fmla="*/ 95 h 621" name="T11"/>
                      <a:gd fmla="*/ 60 w 401" name="T12"/>
                      <a:gd fmla="*/ 103 h 621" name="T13"/>
                      <a:gd fmla="*/ 64 w 401" name="T14"/>
                      <a:gd fmla="*/ 90 h 621" name="T15"/>
                      <a:gd fmla="*/ 73 w 401" name="T16"/>
                      <a:gd fmla="*/ 116 h 621" name="T17"/>
                      <a:gd fmla="*/ 72 w 401" name="T18"/>
                      <a:gd fmla="*/ 144 h 621" name="T19"/>
                      <a:gd fmla="*/ 65 w 401" name="T20"/>
                      <a:gd fmla="*/ 176 h 621" name="T21"/>
                      <a:gd fmla="*/ 71 w 401" name="T22"/>
                      <a:gd fmla="*/ 209 h 621" name="T23"/>
                      <a:gd fmla="*/ 81 w 401" name="T24"/>
                      <a:gd fmla="*/ 205 h 621" name="T25"/>
                      <a:gd fmla="*/ 90 w 401" name="T26"/>
                      <a:gd fmla="*/ 183 h 621" name="T27"/>
                      <a:gd fmla="*/ 101 w 401" name="T28"/>
                      <a:gd fmla="*/ 197 h 621" name="T29"/>
                      <a:gd fmla="*/ 117 w 401" name="T30"/>
                      <a:gd fmla="*/ 204 h 621" name="T31"/>
                      <a:gd fmla="*/ 117 w 401" name="T32"/>
                      <a:gd fmla="*/ 213 h 621" name="T33"/>
                      <a:gd fmla="*/ 114 w 401" name="T34"/>
                      <a:gd fmla="*/ 222 h 621" name="T35"/>
                      <a:gd fmla="*/ 109 w 401" name="T36"/>
                      <a:gd fmla="*/ 236 h 621" name="T37"/>
                      <a:gd fmla="*/ 112 w 401" name="T38"/>
                      <a:gd fmla="*/ 259 h 621" name="T39"/>
                      <a:gd fmla="*/ 128 w 401" name="T40"/>
                      <a:gd fmla="*/ 274 h 621" name="T41"/>
                      <a:gd fmla="*/ 140 w 401" name="T42"/>
                      <a:gd fmla="*/ 294 h 621" name="T43"/>
                      <a:gd fmla="*/ 147 w 401" name="T44"/>
                      <a:gd fmla="*/ 316 h 621" name="T45"/>
                      <a:gd fmla="*/ 146 w 401" name="T46"/>
                      <a:gd fmla="*/ 322 h 621" name="T47"/>
                      <a:gd fmla="*/ 152 w 401" name="T48"/>
                      <a:gd fmla="*/ 334 h 621" name="T49"/>
                      <a:gd fmla="*/ 152 w 401" name="T50"/>
                      <a:gd fmla="*/ 334 h 621" name="T51"/>
                      <a:gd fmla="*/ 151 w 401" name="T52"/>
                      <a:gd fmla="*/ 356 h 621" name="T53"/>
                      <a:gd fmla="*/ 171 w 401" name="T54"/>
                      <a:gd fmla="*/ 409 h 621" name="T55"/>
                      <a:gd fmla="*/ 192 w 401" name="T56"/>
                      <a:gd fmla="*/ 462 h 621" name="T57"/>
                      <a:gd fmla="*/ 209 w 401" name="T58"/>
                      <a:gd fmla="*/ 499 h 621" name="T59"/>
                      <a:gd fmla="*/ 240 w 401" name="T60"/>
                      <a:gd fmla="*/ 535 h 621" name="T61"/>
                      <a:gd fmla="*/ 244 w 401" name="T62"/>
                      <a:gd fmla="*/ 543 h 621" name="T63"/>
                      <a:gd fmla="*/ 297 w 401" name="T64"/>
                      <a:gd fmla="*/ 594 h 621" name="T65"/>
                      <a:gd fmla="*/ 331 w 401" name="T66"/>
                      <a:gd fmla="*/ 618 h 621" name="T67"/>
                      <a:gd fmla="*/ 288 w 401" name="T68"/>
                      <a:gd fmla="*/ 572 h 621" name="T69"/>
                      <a:gd fmla="*/ 281 w 401" name="T70"/>
                      <a:gd fmla="*/ 544 h 621" name="T71"/>
                      <a:gd fmla="*/ 301 w 401" name="T72"/>
                      <a:gd fmla="*/ 534 h 621" name="T73"/>
                      <a:gd fmla="*/ 308 w 401" name="T74"/>
                      <a:gd fmla="*/ 519 h 621" name="T75"/>
                      <a:gd fmla="*/ 321 w 401" name="T76"/>
                      <a:gd fmla="*/ 469 h 621" name="T77"/>
                      <a:gd fmla="*/ 345 w 401" name="T78"/>
                      <a:gd fmla="*/ 437 h 621" name="T79"/>
                      <a:gd fmla="*/ 370 w 401" name="T80"/>
                      <a:gd fmla="*/ 417 h 621" name="T81"/>
                      <a:gd fmla="*/ 374 w 401" name="T82"/>
                      <a:gd fmla="*/ 379 h 621" name="T83"/>
                      <a:gd fmla="*/ 371 w 401" name="T84"/>
                      <a:gd fmla="*/ 345 h 621" name="T85"/>
                      <a:gd fmla="*/ 400 w 401" name="T86"/>
                      <a:gd fmla="*/ 292 h 621" name="T87"/>
                      <a:gd fmla="*/ 373 w 401" name="T88"/>
                      <a:gd fmla="*/ 259 h 621" name="T89"/>
                      <a:gd fmla="*/ 311 w 401" name="T90"/>
                      <a:gd fmla="*/ 228 h 621" name="T91"/>
                      <a:gd fmla="*/ 279 w 401" name="T92"/>
                      <a:gd fmla="*/ 206 h 621" name="T93"/>
                      <a:gd fmla="*/ 262 w 401" name="T94"/>
                      <a:gd fmla="*/ 199 h 621" name="T95"/>
                      <a:gd fmla="*/ 249 w 401" name="T96"/>
                      <a:gd fmla="*/ 168 h 621" name="T97"/>
                      <a:gd fmla="*/ 210 w 401" name="T98"/>
                      <a:gd fmla="*/ 127 h 621" name="T99"/>
                      <a:gd fmla="*/ 191 w 401" name="T100"/>
                      <a:gd fmla="*/ 117 h 621" name="T101"/>
                      <a:gd fmla="*/ 166 w 401" name="T102"/>
                      <a:gd fmla="*/ 84 h 621" name="T103"/>
                      <a:gd fmla="*/ 153 w 401" name="T104"/>
                      <a:gd fmla="*/ 75 h 621" name="T105"/>
                      <a:gd fmla="*/ 136 w 401" name="T106"/>
                      <a:gd fmla="*/ 78 h 621" name="T107"/>
                      <a:gd fmla="*/ 116 w 401" name="T108"/>
                      <a:gd fmla="*/ 66 h 621" name="T109"/>
                      <a:gd fmla="*/ 103 w 401" name="T110"/>
                      <a:gd fmla="*/ 68 h 621" name="T111"/>
                      <a:gd fmla="*/ 95 w 401" name="T112"/>
                      <a:gd fmla="*/ 62 h 621" name="T113"/>
                      <a:gd fmla="*/ 75 w 401" name="T114"/>
                      <a:gd fmla="*/ 88 h 621" name="T115"/>
                      <a:gd fmla="*/ 49 w 401" name="T116"/>
                      <a:gd fmla="*/ 77 h 621" name="T117"/>
                      <a:gd fmla="*/ 31 w 401" name="T118"/>
                      <a:gd fmla="*/ 17 h 621" name="T1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b="b" l="0" r="r" t="0"/>
                    <a:pathLst>
                      <a:path h="621" w="401">
                        <a:moveTo>
                          <a:pt x="152" y="334"/>
                        </a:moveTo>
                        <a:cubicBezTo>
                          <a:pt x="152" y="334"/>
                          <a:pt x="152" y="334"/>
                          <a:pt x="152" y="334"/>
                        </a:cubicBezTo>
                        <a:cubicBezTo>
                          <a:pt x="152" y="334"/>
                          <a:pt x="152" y="334"/>
                          <a:pt x="152" y="334"/>
                        </a:cubicBezTo>
                        <a:moveTo>
                          <a:pt x="0" y="0"/>
                        </a:moveTo>
                        <a:cubicBezTo>
                          <a:pt x="0" y="3"/>
                          <a:pt x="0" y="5"/>
                          <a:pt x="1" y="7"/>
                        </a:cubicBezTo>
                        <a:cubicBezTo>
                          <a:pt x="2" y="12"/>
                          <a:pt x="2" y="16"/>
                          <a:pt x="5" y="17"/>
                        </a:cubicBezTo>
                        <a:cubicBezTo>
                          <a:pt x="7" y="18"/>
                          <a:pt x="3" y="18"/>
                          <a:pt x="7" y="18"/>
                        </a:cubicBezTo>
                        <a:cubicBezTo>
                          <a:pt x="10" y="18"/>
                          <a:pt x="11" y="15"/>
                          <a:pt x="13" y="15"/>
                        </a:cubicBezTo>
                        <a:cubicBezTo>
                          <a:pt x="13" y="15"/>
                          <a:pt x="14" y="15"/>
                          <a:pt x="14" y="16"/>
                        </a:cubicBezTo>
                        <a:cubicBezTo>
                          <a:pt x="17" y="17"/>
                          <a:pt x="15" y="21"/>
                          <a:pt x="14" y="23"/>
                        </a:cubicBezTo>
                        <a:cubicBezTo>
                          <a:pt x="14" y="25"/>
                          <a:pt x="13" y="25"/>
                          <a:pt x="14" y="27"/>
                        </a:cubicBezTo>
                        <a:cubicBezTo>
                          <a:pt x="15" y="29"/>
                          <a:pt x="16" y="30"/>
                          <a:pt x="17" y="30"/>
                        </a:cubicBezTo>
                        <a:cubicBezTo>
                          <a:pt x="17" y="31"/>
                          <a:pt x="17" y="31"/>
                          <a:pt x="17" y="32"/>
                        </a:cubicBezTo>
                        <a:cubicBezTo>
                          <a:pt x="17" y="34"/>
                          <a:pt x="18" y="36"/>
                          <a:pt x="18" y="36"/>
                        </a:cubicBezTo>
                        <a:cubicBezTo>
                          <a:pt x="18" y="36"/>
                          <a:pt x="22" y="38"/>
                          <a:pt x="22" y="39"/>
                        </a:cubicBezTo>
                        <a:cubicBezTo>
                          <a:pt x="22" y="39"/>
                          <a:pt x="22" y="39"/>
                          <a:pt x="22" y="39"/>
                        </a:cubicBezTo>
                        <a:cubicBezTo>
                          <a:pt x="22" y="39"/>
                          <a:pt x="21" y="39"/>
                          <a:pt x="21" y="39"/>
                        </a:cubicBezTo>
                        <a:cubicBezTo>
                          <a:pt x="21" y="39"/>
                          <a:pt x="21" y="39"/>
                          <a:pt x="21" y="39"/>
                        </a:cubicBezTo>
                        <a:cubicBezTo>
                          <a:pt x="21" y="39"/>
                          <a:pt x="21" y="39"/>
                          <a:pt x="22" y="39"/>
                        </a:cubicBezTo>
                        <a:cubicBezTo>
                          <a:pt x="23" y="41"/>
                          <a:pt x="24" y="42"/>
                          <a:pt x="25" y="42"/>
                        </a:cubicBezTo>
                        <a:cubicBezTo>
                          <a:pt x="26" y="42"/>
                          <a:pt x="27" y="42"/>
                          <a:pt x="27" y="43"/>
                        </a:cubicBezTo>
                        <a:cubicBezTo>
                          <a:pt x="27" y="44"/>
                          <a:pt x="27" y="45"/>
                          <a:pt x="27" y="45"/>
                        </a:cubicBezTo>
                        <a:cubicBezTo>
                          <a:pt x="29" y="46"/>
                          <a:pt x="29" y="46"/>
                          <a:pt x="29" y="46"/>
                        </a:cubicBezTo>
                        <a:cubicBezTo>
                          <a:pt x="29" y="46"/>
                          <a:pt x="32" y="49"/>
                          <a:pt x="32" y="51"/>
                        </a:cubicBezTo>
                        <a:cubicBezTo>
                          <a:pt x="32" y="52"/>
                          <a:pt x="32" y="53"/>
                          <a:pt x="33" y="54"/>
                        </a:cubicBezTo>
                        <a:cubicBezTo>
                          <a:pt x="33" y="55"/>
                          <a:pt x="35" y="54"/>
                          <a:pt x="35" y="56"/>
                        </a:cubicBezTo>
                        <a:cubicBezTo>
                          <a:pt x="35" y="58"/>
                          <a:pt x="34" y="59"/>
                          <a:pt x="35" y="60"/>
                        </a:cubicBezTo>
                        <a:cubicBezTo>
                          <a:pt x="35" y="60"/>
                          <a:pt x="35" y="60"/>
                          <a:pt x="35" y="60"/>
                        </a:cubicBezTo>
                        <a:cubicBezTo>
                          <a:pt x="35" y="60"/>
                          <a:pt x="35" y="60"/>
                          <a:pt x="35" y="60"/>
                        </a:cubicBezTo>
                        <a:cubicBezTo>
                          <a:pt x="35" y="60"/>
                          <a:pt x="35" y="60"/>
                          <a:pt x="35" y="60"/>
                        </a:cubicBezTo>
                        <a:cubicBezTo>
                          <a:pt x="35" y="60"/>
                          <a:pt x="35" y="60"/>
                          <a:pt x="35" y="60"/>
                        </a:cubicBezTo>
                        <a:cubicBezTo>
                          <a:pt x="35" y="60"/>
                          <a:pt x="35" y="60"/>
                          <a:pt x="35" y="60"/>
                        </a:cubicBezTo>
                        <a:cubicBezTo>
                          <a:pt x="35" y="60"/>
                          <a:pt x="35" y="60"/>
                          <a:pt x="35" y="60"/>
                        </a:cubicBezTo>
                        <a:cubicBezTo>
                          <a:pt x="35" y="61"/>
                          <a:pt x="35" y="61"/>
                          <a:pt x="35" y="61"/>
                        </a:cubicBezTo>
                        <a:cubicBezTo>
                          <a:pt x="37" y="63"/>
                          <a:pt x="38" y="67"/>
                          <a:pt x="37" y="68"/>
                        </a:cubicBezTo>
                        <a:cubicBezTo>
                          <a:pt x="36" y="70"/>
                          <a:pt x="36" y="70"/>
                          <a:pt x="36" y="72"/>
                        </a:cubicBezTo>
                        <a:cubicBezTo>
                          <a:pt x="37" y="74"/>
                          <a:pt x="38" y="76"/>
                          <a:pt x="38" y="76"/>
                        </a:cubicBezTo>
                        <a:cubicBezTo>
                          <a:pt x="38" y="76"/>
                          <a:pt x="41" y="79"/>
                          <a:pt x="41" y="80"/>
                        </a:cubicBezTo>
                        <a:cubicBezTo>
                          <a:pt x="41" y="80"/>
                          <a:pt x="43" y="82"/>
                          <a:pt x="43" y="82"/>
                        </a:cubicBezTo>
                        <a:cubicBezTo>
                          <a:pt x="44" y="82"/>
                          <a:pt x="44" y="82"/>
                          <a:pt x="44" y="82"/>
                        </a:cubicBezTo>
                        <a:cubicBezTo>
                          <a:pt x="44" y="82"/>
                          <a:pt x="43" y="82"/>
                          <a:pt x="43" y="82"/>
                        </a:cubicBezTo>
                        <a:cubicBezTo>
                          <a:pt x="43" y="82"/>
                          <a:pt x="43" y="82"/>
                          <a:pt x="43" y="82"/>
                        </a:cubicBezTo>
                        <a:cubicBezTo>
                          <a:pt x="43" y="82"/>
                          <a:pt x="43" y="82"/>
                          <a:pt x="44" y="83"/>
                        </a:cubicBezTo>
                        <a:cubicBezTo>
                          <a:pt x="45" y="84"/>
                          <a:pt x="45" y="87"/>
                          <a:pt x="45" y="89"/>
                        </a:cubicBezTo>
                        <a:cubicBezTo>
                          <a:pt x="45" y="91"/>
                          <a:pt x="45" y="93"/>
                          <a:pt x="45" y="93"/>
                        </a:cubicBezTo>
                        <a:cubicBezTo>
                          <a:pt x="45" y="93"/>
                          <a:pt x="45" y="92"/>
                          <a:pt x="46" y="92"/>
                        </a:cubicBezTo>
                        <a:cubicBezTo>
                          <a:pt x="46" y="92"/>
                          <a:pt x="47" y="93"/>
                          <a:pt x="47" y="93"/>
                        </a:cubicBezTo>
                        <a:cubicBezTo>
                          <a:pt x="48" y="94"/>
                          <a:pt x="49" y="95"/>
                          <a:pt x="49" y="95"/>
                        </a:cubicBezTo>
                        <a:cubicBezTo>
                          <a:pt x="51" y="96"/>
                          <a:pt x="51" y="96"/>
                          <a:pt x="51" y="96"/>
                        </a:cubicBezTo>
                        <a:cubicBezTo>
                          <a:pt x="51" y="96"/>
                          <a:pt x="52" y="95"/>
                          <a:pt x="52" y="95"/>
                        </a:cubicBezTo>
                        <a:cubicBezTo>
                          <a:pt x="53" y="95"/>
                          <a:pt x="53" y="95"/>
                          <a:pt x="53" y="95"/>
                        </a:cubicBezTo>
                        <a:cubicBezTo>
                          <a:pt x="54" y="96"/>
                          <a:pt x="54" y="97"/>
                          <a:pt x="54" y="98"/>
                        </a:cubicBezTo>
                        <a:cubicBezTo>
                          <a:pt x="54" y="98"/>
                          <a:pt x="54" y="100"/>
                          <a:pt x="54" y="100"/>
                        </a:cubicBezTo>
                        <a:cubicBezTo>
                          <a:pt x="57" y="101"/>
                          <a:pt x="57" y="101"/>
                          <a:pt x="57" y="101"/>
                        </a:cubicBezTo>
                        <a:cubicBezTo>
                          <a:pt x="59" y="103"/>
                          <a:pt x="59" y="103"/>
                          <a:pt x="59" y="103"/>
                        </a:cubicBezTo>
                        <a:cubicBezTo>
                          <a:pt x="59" y="103"/>
                          <a:pt x="59" y="103"/>
                          <a:pt x="60" y="103"/>
                        </a:cubicBezTo>
                        <a:cubicBezTo>
                          <a:pt x="61" y="103"/>
                          <a:pt x="63" y="101"/>
                          <a:pt x="63" y="101"/>
                        </a:cubicBezTo>
                        <a:cubicBezTo>
                          <a:pt x="63" y="101"/>
                          <a:pt x="63" y="100"/>
                          <a:pt x="63" y="99"/>
                        </a:cubicBezTo>
                        <a:cubicBezTo>
                          <a:pt x="62" y="98"/>
                          <a:pt x="62" y="97"/>
                          <a:pt x="62" y="97"/>
                        </a:cubicBezTo>
                        <a:cubicBezTo>
                          <a:pt x="62" y="97"/>
                          <a:pt x="61" y="95"/>
                          <a:pt x="61" y="94"/>
                        </a:cubicBezTo>
                        <a:cubicBezTo>
                          <a:pt x="61" y="94"/>
                          <a:pt x="62" y="93"/>
                          <a:pt x="62" y="93"/>
                        </a:cubicBezTo>
                        <a:cubicBezTo>
                          <a:pt x="63" y="91"/>
                          <a:pt x="63" y="91"/>
                          <a:pt x="63" y="91"/>
                        </a:cubicBezTo>
                        <a:cubicBezTo>
                          <a:pt x="63" y="91"/>
                          <a:pt x="62" y="89"/>
                          <a:pt x="63" y="89"/>
                        </a:cubicBezTo>
                        <a:cubicBezTo>
                          <a:pt x="63" y="89"/>
                          <a:pt x="63" y="89"/>
                          <a:pt x="64" y="90"/>
                        </a:cubicBezTo>
                        <a:cubicBezTo>
                          <a:pt x="66" y="91"/>
                          <a:pt x="68" y="90"/>
                          <a:pt x="68" y="91"/>
                        </a:cubicBezTo>
                        <a:cubicBezTo>
                          <a:pt x="68" y="92"/>
                          <a:pt x="67" y="94"/>
                          <a:pt x="67" y="94"/>
                        </a:cubicBezTo>
                        <a:cubicBezTo>
                          <a:pt x="67" y="95"/>
                          <a:pt x="67" y="96"/>
                          <a:pt x="67" y="97"/>
                        </a:cubicBezTo>
                        <a:cubicBezTo>
                          <a:pt x="67" y="99"/>
                          <a:pt x="67" y="100"/>
                          <a:pt x="67" y="101"/>
                        </a:cubicBezTo>
                        <a:cubicBezTo>
                          <a:pt x="67" y="102"/>
                          <a:pt x="68" y="102"/>
                          <a:pt x="69" y="103"/>
                        </a:cubicBezTo>
                        <a:cubicBezTo>
                          <a:pt x="69" y="104"/>
                          <a:pt x="72" y="107"/>
                          <a:pt x="72" y="108"/>
                        </a:cubicBezTo>
                        <a:cubicBezTo>
                          <a:pt x="72" y="110"/>
                          <a:pt x="72" y="111"/>
                          <a:pt x="72" y="112"/>
                        </a:cubicBezTo>
                        <a:cubicBezTo>
                          <a:pt x="72" y="114"/>
                          <a:pt x="73" y="113"/>
                          <a:pt x="73" y="116"/>
                        </a:cubicBezTo>
                        <a:cubicBezTo>
                          <a:pt x="74" y="119"/>
                          <a:pt x="73" y="125"/>
                          <a:pt x="73" y="128"/>
                        </a:cubicBezTo>
                        <a:cubicBezTo>
                          <a:pt x="73" y="131"/>
                          <a:pt x="72" y="133"/>
                          <a:pt x="73" y="134"/>
                        </a:cubicBezTo>
                        <a:cubicBezTo>
                          <a:pt x="73" y="134"/>
                          <a:pt x="73" y="134"/>
                          <a:pt x="73" y="134"/>
                        </a:cubicBezTo>
                        <a:cubicBezTo>
                          <a:pt x="73" y="134"/>
                          <a:pt x="73" y="134"/>
                          <a:pt x="73" y="134"/>
                        </a:cubicBezTo>
                        <a:cubicBezTo>
                          <a:pt x="73" y="134"/>
                          <a:pt x="73" y="134"/>
                          <a:pt x="73" y="134"/>
                        </a:cubicBezTo>
                        <a:cubicBezTo>
                          <a:pt x="73" y="134"/>
                          <a:pt x="73" y="134"/>
                          <a:pt x="74" y="135"/>
                        </a:cubicBezTo>
                        <a:cubicBezTo>
                          <a:pt x="74" y="137"/>
                          <a:pt x="75" y="138"/>
                          <a:pt x="74" y="141"/>
                        </a:cubicBezTo>
                        <a:cubicBezTo>
                          <a:pt x="74" y="143"/>
                          <a:pt x="73" y="142"/>
                          <a:pt x="72" y="144"/>
                        </a:cubicBezTo>
                        <a:cubicBezTo>
                          <a:pt x="72" y="145"/>
                          <a:pt x="72" y="146"/>
                          <a:pt x="72" y="147"/>
                        </a:cubicBezTo>
                        <a:cubicBezTo>
                          <a:pt x="72" y="149"/>
                          <a:pt x="69" y="149"/>
                          <a:pt x="69" y="149"/>
                        </a:cubicBezTo>
                        <a:cubicBezTo>
                          <a:pt x="69" y="149"/>
                          <a:pt x="69" y="151"/>
                          <a:pt x="69" y="153"/>
                        </a:cubicBezTo>
                        <a:cubicBezTo>
                          <a:pt x="69" y="155"/>
                          <a:pt x="69" y="155"/>
                          <a:pt x="69" y="157"/>
                        </a:cubicBezTo>
                        <a:cubicBezTo>
                          <a:pt x="69" y="159"/>
                          <a:pt x="69" y="159"/>
                          <a:pt x="68" y="161"/>
                        </a:cubicBezTo>
                        <a:cubicBezTo>
                          <a:pt x="67" y="163"/>
                          <a:pt x="67" y="162"/>
                          <a:pt x="66" y="163"/>
                        </a:cubicBezTo>
                        <a:cubicBezTo>
                          <a:pt x="65" y="164"/>
                          <a:pt x="65" y="167"/>
                          <a:pt x="65" y="168"/>
                        </a:cubicBezTo>
                        <a:cubicBezTo>
                          <a:pt x="65" y="169"/>
                          <a:pt x="66" y="174"/>
                          <a:pt x="65" y="176"/>
                        </a:cubicBezTo>
                        <a:cubicBezTo>
                          <a:pt x="65" y="179"/>
                          <a:pt x="63" y="179"/>
                          <a:pt x="63" y="180"/>
                        </a:cubicBezTo>
                        <a:cubicBezTo>
                          <a:pt x="63" y="182"/>
                          <a:pt x="64" y="183"/>
                          <a:pt x="64" y="184"/>
                        </a:cubicBezTo>
                        <a:cubicBezTo>
                          <a:pt x="64" y="185"/>
                          <a:pt x="65" y="186"/>
                          <a:pt x="65" y="187"/>
                        </a:cubicBezTo>
                        <a:cubicBezTo>
                          <a:pt x="66" y="188"/>
                          <a:pt x="66" y="189"/>
                          <a:pt x="66" y="190"/>
                        </a:cubicBezTo>
                        <a:cubicBezTo>
                          <a:pt x="66" y="192"/>
                          <a:pt x="70" y="196"/>
                          <a:pt x="70" y="196"/>
                        </a:cubicBezTo>
                        <a:cubicBezTo>
                          <a:pt x="70" y="196"/>
                          <a:pt x="70" y="199"/>
                          <a:pt x="70" y="201"/>
                        </a:cubicBezTo>
                        <a:cubicBezTo>
                          <a:pt x="70" y="204"/>
                          <a:pt x="70" y="204"/>
                          <a:pt x="70" y="206"/>
                        </a:cubicBezTo>
                        <a:cubicBezTo>
                          <a:pt x="70" y="208"/>
                          <a:pt x="70" y="208"/>
                          <a:pt x="71" y="209"/>
                        </a:cubicBezTo>
                        <a:cubicBezTo>
                          <a:pt x="71" y="210"/>
                          <a:pt x="72" y="210"/>
                          <a:pt x="73" y="211"/>
                        </a:cubicBezTo>
                        <a:cubicBezTo>
                          <a:pt x="74" y="212"/>
                          <a:pt x="75" y="212"/>
                          <a:pt x="75" y="213"/>
                        </a:cubicBezTo>
                        <a:cubicBezTo>
                          <a:pt x="76" y="215"/>
                          <a:pt x="78" y="215"/>
                          <a:pt x="78" y="216"/>
                        </a:cubicBezTo>
                        <a:cubicBezTo>
                          <a:pt x="78" y="217"/>
                          <a:pt x="79" y="218"/>
                          <a:pt x="79" y="218"/>
                        </a:cubicBezTo>
                        <a:cubicBezTo>
                          <a:pt x="79" y="218"/>
                          <a:pt x="79" y="219"/>
                          <a:pt x="79" y="219"/>
                        </a:cubicBezTo>
                        <a:cubicBezTo>
                          <a:pt x="79" y="219"/>
                          <a:pt x="81" y="217"/>
                          <a:pt x="81" y="215"/>
                        </a:cubicBezTo>
                        <a:cubicBezTo>
                          <a:pt x="81" y="213"/>
                          <a:pt x="81" y="210"/>
                          <a:pt x="81" y="209"/>
                        </a:cubicBezTo>
                        <a:cubicBezTo>
                          <a:pt x="80" y="208"/>
                          <a:pt x="80" y="206"/>
                          <a:pt x="81" y="205"/>
                        </a:cubicBezTo>
                        <a:cubicBezTo>
                          <a:pt x="81" y="204"/>
                          <a:pt x="81" y="203"/>
                          <a:pt x="82" y="203"/>
                        </a:cubicBezTo>
                        <a:cubicBezTo>
                          <a:pt x="83" y="202"/>
                          <a:pt x="87" y="201"/>
                          <a:pt x="87" y="200"/>
                        </a:cubicBezTo>
                        <a:cubicBezTo>
                          <a:pt x="88" y="199"/>
                          <a:pt x="88" y="199"/>
                          <a:pt x="89" y="197"/>
                        </a:cubicBezTo>
                        <a:cubicBezTo>
                          <a:pt x="89" y="196"/>
                          <a:pt x="88" y="195"/>
                          <a:pt x="89" y="194"/>
                        </a:cubicBezTo>
                        <a:cubicBezTo>
                          <a:pt x="90" y="194"/>
                          <a:pt x="91" y="193"/>
                          <a:pt x="91" y="191"/>
                        </a:cubicBezTo>
                        <a:cubicBezTo>
                          <a:pt x="91" y="190"/>
                          <a:pt x="90" y="188"/>
                          <a:pt x="90" y="187"/>
                        </a:cubicBezTo>
                        <a:cubicBezTo>
                          <a:pt x="90" y="186"/>
                          <a:pt x="89" y="185"/>
                          <a:pt x="90" y="184"/>
                        </a:cubicBezTo>
                        <a:cubicBezTo>
                          <a:pt x="90" y="183"/>
                          <a:pt x="90" y="183"/>
                          <a:pt x="90" y="183"/>
                        </a:cubicBezTo>
                        <a:cubicBezTo>
                          <a:pt x="90" y="183"/>
                          <a:pt x="92" y="182"/>
                          <a:pt x="93" y="182"/>
                        </a:cubicBezTo>
                        <a:cubicBezTo>
                          <a:pt x="94" y="182"/>
                          <a:pt x="94" y="182"/>
                          <a:pt x="94" y="183"/>
                        </a:cubicBezTo>
                        <a:cubicBezTo>
                          <a:pt x="94" y="185"/>
                          <a:pt x="95" y="186"/>
                          <a:pt x="95" y="186"/>
                        </a:cubicBezTo>
                        <a:cubicBezTo>
                          <a:pt x="95" y="187"/>
                          <a:pt x="96" y="188"/>
                          <a:pt x="96" y="188"/>
                        </a:cubicBezTo>
                        <a:cubicBezTo>
                          <a:pt x="96" y="188"/>
                          <a:pt x="97" y="188"/>
                          <a:pt x="97" y="189"/>
                        </a:cubicBezTo>
                        <a:cubicBezTo>
                          <a:pt x="98" y="190"/>
                          <a:pt x="98" y="192"/>
                          <a:pt x="98" y="192"/>
                        </a:cubicBezTo>
                        <a:cubicBezTo>
                          <a:pt x="98" y="193"/>
                          <a:pt x="99" y="195"/>
                          <a:pt x="99" y="195"/>
                        </a:cubicBezTo>
                        <a:cubicBezTo>
                          <a:pt x="99" y="195"/>
                          <a:pt x="101" y="195"/>
                          <a:pt x="101" y="197"/>
                        </a:cubicBezTo>
                        <a:cubicBezTo>
                          <a:pt x="101" y="198"/>
                          <a:pt x="103" y="201"/>
                          <a:pt x="104" y="202"/>
                        </a:cubicBezTo>
                        <a:cubicBezTo>
                          <a:pt x="104" y="202"/>
                          <a:pt x="104" y="204"/>
                          <a:pt x="106" y="205"/>
                        </a:cubicBezTo>
                        <a:cubicBezTo>
                          <a:pt x="106" y="205"/>
                          <a:pt x="107" y="205"/>
                          <a:pt x="107" y="205"/>
                        </a:cubicBezTo>
                        <a:cubicBezTo>
                          <a:pt x="108" y="205"/>
                          <a:pt x="109" y="205"/>
                          <a:pt x="109" y="205"/>
                        </a:cubicBezTo>
                        <a:cubicBezTo>
                          <a:pt x="111" y="203"/>
                          <a:pt x="111" y="203"/>
                          <a:pt x="111" y="203"/>
                        </a:cubicBezTo>
                        <a:cubicBezTo>
                          <a:pt x="111" y="203"/>
                          <a:pt x="112" y="203"/>
                          <a:pt x="113" y="204"/>
                        </a:cubicBezTo>
                        <a:cubicBezTo>
                          <a:pt x="113" y="204"/>
                          <a:pt x="115" y="204"/>
                          <a:pt x="116" y="204"/>
                        </a:cubicBezTo>
                        <a:cubicBezTo>
                          <a:pt x="116" y="204"/>
                          <a:pt x="117" y="204"/>
                          <a:pt x="117" y="204"/>
                        </a:cubicBezTo>
                        <a:cubicBezTo>
                          <a:pt x="118" y="204"/>
                          <a:pt x="118" y="204"/>
                          <a:pt x="118" y="204"/>
                        </a:cubicBezTo>
                        <a:cubicBezTo>
                          <a:pt x="118" y="206"/>
                          <a:pt x="118" y="206"/>
                          <a:pt x="118" y="206"/>
                        </a:cubicBezTo>
                        <a:cubicBezTo>
                          <a:pt x="119" y="208"/>
                          <a:pt x="119" y="208"/>
                          <a:pt x="119" y="208"/>
                        </a:cubicBezTo>
                        <a:cubicBezTo>
                          <a:pt x="119" y="208"/>
                          <a:pt x="119" y="208"/>
                          <a:pt x="120" y="208"/>
                        </a:cubicBezTo>
                        <a:cubicBezTo>
                          <a:pt x="120" y="208"/>
                          <a:pt x="120" y="208"/>
                          <a:pt x="120" y="208"/>
                        </a:cubicBezTo>
                        <a:cubicBezTo>
                          <a:pt x="120" y="210"/>
                          <a:pt x="121" y="210"/>
                          <a:pt x="120" y="210"/>
                        </a:cubicBezTo>
                        <a:cubicBezTo>
                          <a:pt x="118" y="211"/>
                          <a:pt x="118" y="211"/>
                          <a:pt x="118" y="211"/>
                        </a:cubicBezTo>
                        <a:cubicBezTo>
                          <a:pt x="118" y="211"/>
                          <a:pt x="117" y="212"/>
                          <a:pt x="117" y="213"/>
                        </a:cubicBezTo>
                        <a:cubicBezTo>
                          <a:pt x="117" y="213"/>
                          <a:pt x="117" y="214"/>
                          <a:pt x="117" y="215"/>
                        </a:cubicBezTo>
                        <a:cubicBezTo>
                          <a:pt x="117" y="216"/>
                          <a:pt x="115" y="215"/>
                          <a:pt x="117" y="216"/>
                        </a:cubicBezTo>
                        <a:cubicBezTo>
                          <a:pt x="118" y="217"/>
                          <a:pt x="119" y="217"/>
                          <a:pt x="119" y="218"/>
                        </a:cubicBezTo>
                        <a:cubicBezTo>
                          <a:pt x="119" y="219"/>
                          <a:pt x="118" y="221"/>
                          <a:pt x="118" y="221"/>
                        </a:cubicBezTo>
                        <a:cubicBezTo>
                          <a:pt x="118" y="222"/>
                          <a:pt x="118" y="222"/>
                          <a:pt x="118" y="222"/>
                        </a:cubicBezTo>
                        <a:cubicBezTo>
                          <a:pt x="117" y="222"/>
                          <a:pt x="117" y="222"/>
                          <a:pt x="117" y="222"/>
                        </a:cubicBezTo>
                        <a:cubicBezTo>
                          <a:pt x="117" y="222"/>
                          <a:pt x="116" y="222"/>
                          <a:pt x="116" y="222"/>
                        </a:cubicBezTo>
                        <a:cubicBezTo>
                          <a:pt x="115" y="222"/>
                          <a:pt x="115" y="222"/>
                          <a:pt x="114" y="222"/>
                        </a:cubicBezTo>
                        <a:cubicBezTo>
                          <a:pt x="112" y="223"/>
                          <a:pt x="111" y="222"/>
                          <a:pt x="110" y="224"/>
                        </a:cubicBezTo>
                        <a:cubicBezTo>
                          <a:pt x="110" y="224"/>
                          <a:pt x="110" y="224"/>
                          <a:pt x="110" y="224"/>
                        </a:cubicBezTo>
                        <a:cubicBezTo>
                          <a:pt x="110" y="224"/>
                          <a:pt x="110" y="224"/>
                          <a:pt x="109" y="224"/>
                        </a:cubicBezTo>
                        <a:cubicBezTo>
                          <a:pt x="109" y="224"/>
                          <a:pt x="109" y="224"/>
                          <a:pt x="109" y="224"/>
                        </a:cubicBezTo>
                        <a:cubicBezTo>
                          <a:pt x="109" y="224"/>
                          <a:pt x="108" y="225"/>
                          <a:pt x="108" y="226"/>
                        </a:cubicBezTo>
                        <a:cubicBezTo>
                          <a:pt x="107" y="230"/>
                          <a:pt x="106" y="227"/>
                          <a:pt x="107" y="230"/>
                        </a:cubicBezTo>
                        <a:cubicBezTo>
                          <a:pt x="107" y="232"/>
                          <a:pt x="107" y="233"/>
                          <a:pt x="108" y="234"/>
                        </a:cubicBezTo>
                        <a:cubicBezTo>
                          <a:pt x="108" y="234"/>
                          <a:pt x="109" y="235"/>
                          <a:pt x="109" y="236"/>
                        </a:cubicBezTo>
                        <a:cubicBezTo>
                          <a:pt x="109" y="237"/>
                          <a:pt x="110" y="238"/>
                          <a:pt x="108" y="238"/>
                        </a:cubicBezTo>
                        <a:cubicBezTo>
                          <a:pt x="108" y="238"/>
                          <a:pt x="108" y="238"/>
                          <a:pt x="108" y="238"/>
                        </a:cubicBezTo>
                        <a:cubicBezTo>
                          <a:pt x="108" y="238"/>
                          <a:pt x="108" y="238"/>
                          <a:pt x="107" y="238"/>
                        </a:cubicBezTo>
                        <a:cubicBezTo>
                          <a:pt x="107" y="238"/>
                          <a:pt x="107" y="238"/>
                          <a:pt x="107" y="238"/>
                        </a:cubicBezTo>
                        <a:cubicBezTo>
                          <a:pt x="107" y="238"/>
                          <a:pt x="107" y="238"/>
                          <a:pt x="107" y="239"/>
                        </a:cubicBezTo>
                        <a:cubicBezTo>
                          <a:pt x="107" y="240"/>
                          <a:pt x="105" y="243"/>
                          <a:pt x="105" y="243"/>
                        </a:cubicBezTo>
                        <a:cubicBezTo>
                          <a:pt x="105" y="243"/>
                          <a:pt x="107" y="252"/>
                          <a:pt x="108" y="254"/>
                        </a:cubicBezTo>
                        <a:cubicBezTo>
                          <a:pt x="108" y="256"/>
                          <a:pt x="110" y="257"/>
                          <a:pt x="112" y="259"/>
                        </a:cubicBezTo>
                        <a:cubicBezTo>
                          <a:pt x="113" y="261"/>
                          <a:pt x="113" y="262"/>
                          <a:pt x="113" y="264"/>
                        </a:cubicBezTo>
                        <a:cubicBezTo>
                          <a:pt x="114" y="266"/>
                          <a:pt x="115" y="266"/>
                          <a:pt x="115" y="267"/>
                        </a:cubicBezTo>
                        <a:cubicBezTo>
                          <a:pt x="115" y="268"/>
                          <a:pt x="115" y="268"/>
                          <a:pt x="117" y="270"/>
                        </a:cubicBezTo>
                        <a:cubicBezTo>
                          <a:pt x="118" y="271"/>
                          <a:pt x="120" y="271"/>
                          <a:pt x="120" y="272"/>
                        </a:cubicBezTo>
                        <a:cubicBezTo>
                          <a:pt x="121" y="274"/>
                          <a:pt x="121" y="275"/>
                          <a:pt x="122" y="275"/>
                        </a:cubicBezTo>
                        <a:cubicBezTo>
                          <a:pt x="123" y="275"/>
                          <a:pt x="126" y="276"/>
                          <a:pt x="126" y="276"/>
                        </a:cubicBezTo>
                        <a:cubicBezTo>
                          <a:pt x="127" y="274"/>
                          <a:pt x="127" y="274"/>
                          <a:pt x="127" y="274"/>
                        </a:cubicBezTo>
                        <a:cubicBezTo>
                          <a:pt x="127" y="274"/>
                          <a:pt x="127" y="274"/>
                          <a:pt x="128" y="274"/>
                        </a:cubicBezTo>
                        <a:cubicBezTo>
                          <a:pt x="128" y="274"/>
                          <a:pt x="129" y="274"/>
                          <a:pt x="129" y="275"/>
                        </a:cubicBezTo>
                        <a:cubicBezTo>
                          <a:pt x="129" y="276"/>
                          <a:pt x="129" y="278"/>
                          <a:pt x="129" y="279"/>
                        </a:cubicBezTo>
                        <a:cubicBezTo>
                          <a:pt x="129" y="279"/>
                          <a:pt x="129" y="284"/>
                          <a:pt x="130" y="286"/>
                        </a:cubicBezTo>
                        <a:cubicBezTo>
                          <a:pt x="132" y="287"/>
                          <a:pt x="133" y="286"/>
                          <a:pt x="133" y="288"/>
                        </a:cubicBezTo>
                        <a:cubicBezTo>
                          <a:pt x="134" y="290"/>
                          <a:pt x="135" y="290"/>
                          <a:pt x="136" y="290"/>
                        </a:cubicBezTo>
                        <a:cubicBezTo>
                          <a:pt x="136" y="290"/>
                          <a:pt x="137" y="290"/>
                          <a:pt x="137" y="290"/>
                        </a:cubicBezTo>
                        <a:cubicBezTo>
                          <a:pt x="137" y="290"/>
                          <a:pt x="137" y="290"/>
                          <a:pt x="138" y="290"/>
                        </a:cubicBezTo>
                        <a:cubicBezTo>
                          <a:pt x="139" y="291"/>
                          <a:pt x="139" y="293"/>
                          <a:pt x="140" y="294"/>
                        </a:cubicBezTo>
                        <a:cubicBezTo>
                          <a:pt x="140" y="295"/>
                          <a:pt x="140" y="297"/>
                          <a:pt x="140" y="297"/>
                        </a:cubicBezTo>
                        <a:cubicBezTo>
                          <a:pt x="143" y="298"/>
                          <a:pt x="143" y="298"/>
                          <a:pt x="143" y="298"/>
                        </a:cubicBezTo>
                        <a:cubicBezTo>
                          <a:pt x="145" y="300"/>
                          <a:pt x="145" y="300"/>
                          <a:pt x="145" y="300"/>
                        </a:cubicBezTo>
                        <a:cubicBezTo>
                          <a:pt x="145" y="300"/>
                          <a:pt x="145" y="302"/>
                          <a:pt x="145" y="304"/>
                        </a:cubicBezTo>
                        <a:cubicBezTo>
                          <a:pt x="145" y="305"/>
                          <a:pt x="145" y="306"/>
                          <a:pt x="145" y="307"/>
                        </a:cubicBezTo>
                        <a:cubicBezTo>
                          <a:pt x="145" y="309"/>
                          <a:pt x="145" y="310"/>
                          <a:pt x="145" y="311"/>
                        </a:cubicBezTo>
                        <a:cubicBezTo>
                          <a:pt x="145" y="313"/>
                          <a:pt x="146" y="314"/>
                          <a:pt x="147" y="315"/>
                        </a:cubicBezTo>
                        <a:cubicBezTo>
                          <a:pt x="147" y="316"/>
                          <a:pt x="147" y="316"/>
                          <a:pt x="147" y="316"/>
                        </a:cubicBezTo>
                        <a:cubicBezTo>
                          <a:pt x="147" y="316"/>
                          <a:pt x="147" y="316"/>
                          <a:pt x="147" y="316"/>
                        </a:cubicBezTo>
                        <a:cubicBezTo>
                          <a:pt x="147" y="315"/>
                          <a:pt x="147" y="315"/>
                          <a:pt x="147" y="315"/>
                        </a:cubicBezTo>
                        <a:cubicBezTo>
                          <a:pt x="147" y="315"/>
                          <a:pt x="147" y="316"/>
                          <a:pt x="147" y="317"/>
                        </a:cubicBezTo>
                        <a:cubicBezTo>
                          <a:pt x="147" y="320"/>
                          <a:pt x="147" y="318"/>
                          <a:pt x="147" y="320"/>
                        </a:cubicBezTo>
                        <a:cubicBezTo>
                          <a:pt x="147" y="321"/>
                          <a:pt x="147" y="321"/>
                          <a:pt x="146" y="321"/>
                        </a:cubicBezTo>
                        <a:cubicBezTo>
                          <a:pt x="146" y="321"/>
                          <a:pt x="146" y="321"/>
                          <a:pt x="146" y="321"/>
                        </a:cubicBezTo>
                        <a:cubicBezTo>
                          <a:pt x="146" y="321"/>
                          <a:pt x="146" y="321"/>
                          <a:pt x="146" y="321"/>
                        </a:cubicBezTo>
                        <a:cubicBezTo>
                          <a:pt x="146" y="321"/>
                          <a:pt x="146" y="321"/>
                          <a:pt x="146" y="322"/>
                        </a:cubicBezTo>
                        <a:cubicBezTo>
                          <a:pt x="148" y="326"/>
                          <a:pt x="148" y="327"/>
                          <a:pt x="149" y="328"/>
                        </a:cubicBezTo>
                        <a:cubicBezTo>
                          <a:pt x="150" y="329"/>
                          <a:pt x="151" y="328"/>
                          <a:pt x="151" y="330"/>
                        </a:cubicBezTo>
                        <a:cubicBezTo>
                          <a:pt x="152" y="332"/>
                          <a:pt x="151" y="332"/>
                          <a:pt x="152" y="334"/>
                        </a:cubicBezTo>
                        <a:cubicBezTo>
                          <a:pt x="152" y="334"/>
                          <a:pt x="152" y="334"/>
                          <a:pt x="152" y="334"/>
                        </a:cubicBezTo>
                        <a:cubicBezTo>
                          <a:pt x="152" y="334"/>
                          <a:pt x="152" y="334"/>
                          <a:pt x="152" y="334"/>
                        </a:cubicBezTo>
                        <a:cubicBezTo>
                          <a:pt x="152" y="334"/>
                          <a:pt x="152" y="334"/>
                          <a:pt x="152" y="334"/>
                        </a:cubicBezTo>
                        <a:cubicBezTo>
                          <a:pt x="152" y="334"/>
                          <a:pt x="152" y="334"/>
                          <a:pt x="152" y="334"/>
                        </a:cubicBezTo>
                        <a:cubicBezTo>
                          <a:pt x="152" y="334"/>
                          <a:pt x="152" y="334"/>
                          <a:pt x="152" y="334"/>
                        </a:cubicBezTo>
                        <a:cubicBezTo>
                          <a:pt x="152" y="334"/>
                          <a:pt x="152" y="334"/>
                          <a:pt x="152" y="334"/>
                        </a:cubicBezTo>
                        <a:cubicBezTo>
                          <a:pt x="152" y="334"/>
                          <a:pt x="152" y="334"/>
                          <a:pt x="152" y="334"/>
                        </a:cubicBezTo>
                        <a:cubicBezTo>
                          <a:pt x="152" y="334"/>
                          <a:pt x="152" y="334"/>
                          <a:pt x="152" y="334"/>
                        </a:cubicBezTo>
                        <a:cubicBezTo>
                          <a:pt x="152" y="334"/>
                          <a:pt x="152" y="334"/>
                          <a:pt x="152" y="334"/>
                        </a:cubicBezTo>
                        <a:cubicBezTo>
                          <a:pt x="152" y="334"/>
                          <a:pt x="152" y="334"/>
                          <a:pt x="152" y="334"/>
                        </a:cubicBezTo>
                        <a:cubicBezTo>
                          <a:pt x="152" y="334"/>
                          <a:pt x="152" y="334"/>
                          <a:pt x="152" y="334"/>
                        </a:cubicBezTo>
                        <a:cubicBezTo>
                          <a:pt x="152" y="334"/>
                          <a:pt x="152" y="334"/>
                          <a:pt x="152" y="334"/>
                        </a:cubicBezTo>
                        <a:cubicBezTo>
                          <a:pt x="152" y="334"/>
                          <a:pt x="152" y="334"/>
                          <a:pt x="152" y="334"/>
                        </a:cubicBezTo>
                        <a:cubicBezTo>
                          <a:pt x="152" y="334"/>
                          <a:pt x="152" y="334"/>
                          <a:pt x="152" y="335"/>
                        </a:cubicBezTo>
                        <a:cubicBezTo>
                          <a:pt x="153" y="337"/>
                          <a:pt x="153" y="337"/>
                          <a:pt x="153" y="339"/>
                        </a:cubicBezTo>
                        <a:cubicBezTo>
                          <a:pt x="153" y="340"/>
                          <a:pt x="154" y="340"/>
                          <a:pt x="154" y="340"/>
                        </a:cubicBezTo>
                        <a:cubicBezTo>
                          <a:pt x="154" y="340"/>
                          <a:pt x="154" y="340"/>
                          <a:pt x="154" y="340"/>
                        </a:cubicBezTo>
                        <a:cubicBezTo>
                          <a:pt x="154" y="340"/>
                          <a:pt x="154" y="340"/>
                          <a:pt x="154" y="340"/>
                        </a:cubicBezTo>
                        <a:cubicBezTo>
                          <a:pt x="154" y="340"/>
                          <a:pt x="154" y="340"/>
                          <a:pt x="153" y="341"/>
                        </a:cubicBezTo>
                        <a:cubicBezTo>
                          <a:pt x="152" y="344"/>
                          <a:pt x="152" y="349"/>
                          <a:pt x="152" y="351"/>
                        </a:cubicBezTo>
                        <a:cubicBezTo>
                          <a:pt x="152" y="353"/>
                          <a:pt x="151" y="354"/>
                          <a:pt x="151" y="356"/>
                        </a:cubicBezTo>
                        <a:cubicBezTo>
                          <a:pt x="152" y="358"/>
                          <a:pt x="152" y="359"/>
                          <a:pt x="153" y="360"/>
                        </a:cubicBezTo>
                        <a:cubicBezTo>
                          <a:pt x="154" y="361"/>
                          <a:pt x="159" y="373"/>
                          <a:pt x="160" y="375"/>
                        </a:cubicBezTo>
                        <a:cubicBezTo>
                          <a:pt x="161" y="377"/>
                          <a:pt x="162" y="380"/>
                          <a:pt x="162" y="381"/>
                        </a:cubicBezTo>
                        <a:cubicBezTo>
                          <a:pt x="162" y="382"/>
                          <a:pt x="163" y="383"/>
                          <a:pt x="164" y="385"/>
                        </a:cubicBezTo>
                        <a:cubicBezTo>
                          <a:pt x="164" y="387"/>
                          <a:pt x="167" y="386"/>
                          <a:pt x="167" y="389"/>
                        </a:cubicBezTo>
                        <a:cubicBezTo>
                          <a:pt x="167" y="392"/>
                          <a:pt x="168" y="397"/>
                          <a:pt x="168" y="400"/>
                        </a:cubicBezTo>
                        <a:cubicBezTo>
                          <a:pt x="168" y="403"/>
                          <a:pt x="168" y="402"/>
                          <a:pt x="169" y="405"/>
                        </a:cubicBezTo>
                        <a:cubicBezTo>
                          <a:pt x="170" y="407"/>
                          <a:pt x="171" y="408"/>
                          <a:pt x="171" y="409"/>
                        </a:cubicBezTo>
                        <a:cubicBezTo>
                          <a:pt x="171" y="410"/>
                          <a:pt x="179" y="431"/>
                          <a:pt x="179" y="432"/>
                        </a:cubicBezTo>
                        <a:cubicBezTo>
                          <a:pt x="180" y="434"/>
                          <a:pt x="178" y="437"/>
                          <a:pt x="179" y="439"/>
                        </a:cubicBezTo>
                        <a:cubicBezTo>
                          <a:pt x="181" y="440"/>
                          <a:pt x="184" y="441"/>
                          <a:pt x="184" y="441"/>
                        </a:cubicBezTo>
                        <a:cubicBezTo>
                          <a:pt x="184" y="441"/>
                          <a:pt x="184" y="441"/>
                          <a:pt x="185" y="441"/>
                        </a:cubicBezTo>
                        <a:cubicBezTo>
                          <a:pt x="185" y="441"/>
                          <a:pt x="186" y="441"/>
                          <a:pt x="186" y="443"/>
                        </a:cubicBezTo>
                        <a:cubicBezTo>
                          <a:pt x="186" y="446"/>
                          <a:pt x="185" y="447"/>
                          <a:pt x="185" y="448"/>
                        </a:cubicBezTo>
                        <a:cubicBezTo>
                          <a:pt x="185" y="448"/>
                          <a:pt x="185" y="449"/>
                          <a:pt x="186" y="451"/>
                        </a:cubicBezTo>
                        <a:cubicBezTo>
                          <a:pt x="187" y="452"/>
                          <a:pt x="191" y="460"/>
                          <a:pt x="192" y="462"/>
                        </a:cubicBezTo>
                        <a:cubicBezTo>
                          <a:pt x="193" y="463"/>
                          <a:pt x="195" y="465"/>
                          <a:pt x="196" y="468"/>
                        </a:cubicBezTo>
                        <a:cubicBezTo>
                          <a:pt x="198" y="471"/>
                          <a:pt x="198" y="470"/>
                          <a:pt x="199" y="473"/>
                        </a:cubicBezTo>
                        <a:cubicBezTo>
                          <a:pt x="200" y="475"/>
                          <a:pt x="201" y="475"/>
                          <a:pt x="202" y="478"/>
                        </a:cubicBezTo>
                        <a:cubicBezTo>
                          <a:pt x="202" y="482"/>
                          <a:pt x="204" y="488"/>
                          <a:pt x="206" y="490"/>
                        </a:cubicBezTo>
                        <a:cubicBezTo>
                          <a:pt x="207" y="492"/>
                          <a:pt x="207" y="492"/>
                          <a:pt x="208" y="495"/>
                        </a:cubicBezTo>
                        <a:cubicBezTo>
                          <a:pt x="208" y="498"/>
                          <a:pt x="208" y="498"/>
                          <a:pt x="209" y="499"/>
                        </a:cubicBezTo>
                        <a:cubicBezTo>
                          <a:pt x="209" y="499"/>
                          <a:pt x="209" y="499"/>
                          <a:pt x="209" y="499"/>
                        </a:cubicBezTo>
                        <a:cubicBezTo>
                          <a:pt x="209" y="499"/>
                          <a:pt x="209" y="499"/>
                          <a:pt x="209" y="499"/>
                        </a:cubicBezTo>
                        <a:cubicBezTo>
                          <a:pt x="209" y="499"/>
                          <a:pt x="209" y="499"/>
                          <a:pt x="209" y="499"/>
                        </a:cubicBezTo>
                        <a:cubicBezTo>
                          <a:pt x="210" y="499"/>
                          <a:pt x="210" y="499"/>
                          <a:pt x="211" y="500"/>
                        </a:cubicBezTo>
                        <a:cubicBezTo>
                          <a:pt x="214" y="502"/>
                          <a:pt x="222" y="514"/>
                          <a:pt x="224" y="517"/>
                        </a:cubicBezTo>
                        <a:cubicBezTo>
                          <a:pt x="226" y="521"/>
                          <a:pt x="226" y="521"/>
                          <a:pt x="228" y="523"/>
                        </a:cubicBezTo>
                        <a:cubicBezTo>
                          <a:pt x="229" y="526"/>
                          <a:pt x="229" y="526"/>
                          <a:pt x="230" y="527"/>
                        </a:cubicBezTo>
                        <a:cubicBezTo>
                          <a:pt x="230" y="527"/>
                          <a:pt x="232" y="530"/>
                          <a:pt x="234" y="531"/>
                        </a:cubicBezTo>
                        <a:cubicBezTo>
                          <a:pt x="236" y="532"/>
                          <a:pt x="235" y="534"/>
                          <a:pt x="236" y="535"/>
                        </a:cubicBezTo>
                        <a:cubicBezTo>
                          <a:pt x="237" y="535"/>
                          <a:pt x="239" y="535"/>
                          <a:pt x="240" y="535"/>
                        </a:cubicBezTo>
                        <a:cubicBezTo>
                          <a:pt x="240" y="535"/>
                          <a:pt x="241" y="535"/>
                          <a:pt x="241" y="535"/>
                        </a:cubicBezTo>
                        <a:cubicBezTo>
                          <a:pt x="241" y="535"/>
                          <a:pt x="242" y="535"/>
                          <a:pt x="242" y="536"/>
                        </a:cubicBezTo>
                        <a:cubicBezTo>
                          <a:pt x="242" y="538"/>
                          <a:pt x="241" y="538"/>
                          <a:pt x="241" y="539"/>
                        </a:cubicBezTo>
                        <a:cubicBezTo>
                          <a:pt x="241" y="539"/>
                          <a:pt x="241" y="539"/>
                          <a:pt x="241" y="539"/>
                        </a:cubicBezTo>
                        <a:cubicBezTo>
                          <a:pt x="241" y="539"/>
                          <a:pt x="241" y="539"/>
                          <a:pt x="241" y="539"/>
                        </a:cubicBezTo>
                        <a:cubicBezTo>
                          <a:pt x="241" y="539"/>
                          <a:pt x="241" y="539"/>
                          <a:pt x="241" y="539"/>
                        </a:cubicBezTo>
                        <a:cubicBezTo>
                          <a:pt x="241" y="539"/>
                          <a:pt x="241" y="539"/>
                          <a:pt x="241" y="540"/>
                        </a:cubicBezTo>
                        <a:cubicBezTo>
                          <a:pt x="242" y="542"/>
                          <a:pt x="243" y="542"/>
                          <a:pt x="244" y="543"/>
                        </a:cubicBezTo>
                        <a:cubicBezTo>
                          <a:pt x="245" y="543"/>
                          <a:pt x="247" y="545"/>
                          <a:pt x="248" y="546"/>
                        </a:cubicBezTo>
                        <a:cubicBezTo>
                          <a:pt x="248" y="547"/>
                          <a:pt x="249" y="549"/>
                          <a:pt x="251" y="551"/>
                        </a:cubicBezTo>
                        <a:cubicBezTo>
                          <a:pt x="252" y="554"/>
                          <a:pt x="253" y="553"/>
                          <a:pt x="255" y="555"/>
                        </a:cubicBezTo>
                        <a:cubicBezTo>
                          <a:pt x="256" y="557"/>
                          <a:pt x="256" y="557"/>
                          <a:pt x="257" y="559"/>
                        </a:cubicBezTo>
                        <a:cubicBezTo>
                          <a:pt x="257" y="560"/>
                          <a:pt x="258" y="562"/>
                          <a:pt x="258" y="562"/>
                        </a:cubicBezTo>
                        <a:cubicBezTo>
                          <a:pt x="258" y="562"/>
                          <a:pt x="284" y="582"/>
                          <a:pt x="286" y="585"/>
                        </a:cubicBezTo>
                        <a:cubicBezTo>
                          <a:pt x="288" y="588"/>
                          <a:pt x="291" y="590"/>
                          <a:pt x="292" y="591"/>
                        </a:cubicBezTo>
                        <a:cubicBezTo>
                          <a:pt x="294" y="593"/>
                          <a:pt x="295" y="593"/>
                          <a:pt x="297" y="594"/>
                        </a:cubicBezTo>
                        <a:cubicBezTo>
                          <a:pt x="298" y="595"/>
                          <a:pt x="301" y="597"/>
                          <a:pt x="301" y="597"/>
                        </a:cubicBezTo>
                        <a:cubicBezTo>
                          <a:pt x="301" y="597"/>
                          <a:pt x="310" y="604"/>
                          <a:pt x="310" y="604"/>
                        </a:cubicBezTo>
                        <a:cubicBezTo>
                          <a:pt x="311" y="605"/>
                          <a:pt x="312" y="606"/>
                          <a:pt x="315" y="607"/>
                        </a:cubicBezTo>
                        <a:cubicBezTo>
                          <a:pt x="317" y="608"/>
                          <a:pt x="318" y="608"/>
                          <a:pt x="319" y="609"/>
                        </a:cubicBezTo>
                        <a:cubicBezTo>
                          <a:pt x="319" y="610"/>
                          <a:pt x="322" y="612"/>
                          <a:pt x="323" y="612"/>
                        </a:cubicBezTo>
                        <a:cubicBezTo>
                          <a:pt x="324" y="613"/>
                          <a:pt x="325" y="613"/>
                          <a:pt x="326" y="614"/>
                        </a:cubicBezTo>
                        <a:cubicBezTo>
                          <a:pt x="326" y="615"/>
                          <a:pt x="328" y="615"/>
                          <a:pt x="329" y="616"/>
                        </a:cubicBezTo>
                        <a:cubicBezTo>
                          <a:pt x="329" y="617"/>
                          <a:pt x="330" y="617"/>
                          <a:pt x="331" y="618"/>
                        </a:cubicBezTo>
                        <a:cubicBezTo>
                          <a:pt x="332" y="618"/>
                          <a:pt x="333" y="619"/>
                          <a:pt x="333" y="619"/>
                        </a:cubicBezTo>
                        <a:cubicBezTo>
                          <a:pt x="336" y="621"/>
                          <a:pt x="336" y="621"/>
                          <a:pt x="336" y="621"/>
                        </a:cubicBezTo>
                        <a:cubicBezTo>
                          <a:pt x="336" y="619"/>
                          <a:pt x="336" y="619"/>
                          <a:pt x="336" y="619"/>
                        </a:cubicBezTo>
                        <a:cubicBezTo>
                          <a:pt x="336" y="619"/>
                          <a:pt x="331" y="612"/>
                          <a:pt x="324" y="607"/>
                        </a:cubicBezTo>
                        <a:cubicBezTo>
                          <a:pt x="318" y="602"/>
                          <a:pt x="305" y="592"/>
                          <a:pt x="303" y="590"/>
                        </a:cubicBezTo>
                        <a:cubicBezTo>
                          <a:pt x="301" y="588"/>
                          <a:pt x="300" y="585"/>
                          <a:pt x="301" y="583"/>
                        </a:cubicBezTo>
                        <a:cubicBezTo>
                          <a:pt x="301" y="582"/>
                          <a:pt x="300" y="581"/>
                          <a:pt x="298" y="579"/>
                        </a:cubicBezTo>
                        <a:cubicBezTo>
                          <a:pt x="297" y="576"/>
                          <a:pt x="293" y="578"/>
                          <a:pt x="288" y="572"/>
                        </a:cubicBezTo>
                        <a:cubicBezTo>
                          <a:pt x="283" y="566"/>
                          <a:pt x="283" y="566"/>
                          <a:pt x="283" y="566"/>
                        </a:cubicBezTo>
                        <a:cubicBezTo>
                          <a:pt x="285" y="559"/>
                          <a:pt x="285" y="559"/>
                          <a:pt x="285" y="559"/>
                        </a:cubicBezTo>
                        <a:cubicBezTo>
                          <a:pt x="285" y="559"/>
                          <a:pt x="282" y="559"/>
                          <a:pt x="283" y="557"/>
                        </a:cubicBezTo>
                        <a:cubicBezTo>
                          <a:pt x="284" y="555"/>
                          <a:pt x="284" y="555"/>
                          <a:pt x="284" y="555"/>
                        </a:cubicBezTo>
                        <a:cubicBezTo>
                          <a:pt x="284" y="555"/>
                          <a:pt x="284" y="553"/>
                          <a:pt x="280" y="550"/>
                        </a:cubicBezTo>
                        <a:cubicBezTo>
                          <a:pt x="277" y="548"/>
                          <a:pt x="272" y="544"/>
                          <a:pt x="274" y="543"/>
                        </a:cubicBezTo>
                        <a:cubicBezTo>
                          <a:pt x="274" y="543"/>
                          <a:pt x="275" y="543"/>
                          <a:pt x="275" y="543"/>
                        </a:cubicBezTo>
                        <a:cubicBezTo>
                          <a:pt x="277" y="543"/>
                          <a:pt x="279" y="544"/>
                          <a:pt x="281" y="544"/>
                        </a:cubicBezTo>
                        <a:cubicBezTo>
                          <a:pt x="283" y="544"/>
                          <a:pt x="283" y="546"/>
                          <a:pt x="283" y="546"/>
                        </a:cubicBezTo>
                        <a:cubicBezTo>
                          <a:pt x="283" y="546"/>
                          <a:pt x="284" y="545"/>
                          <a:pt x="284" y="544"/>
                        </a:cubicBezTo>
                        <a:cubicBezTo>
                          <a:pt x="285" y="540"/>
                          <a:pt x="279" y="538"/>
                          <a:pt x="282" y="537"/>
                        </a:cubicBezTo>
                        <a:cubicBezTo>
                          <a:pt x="283" y="536"/>
                          <a:pt x="285" y="536"/>
                          <a:pt x="286" y="536"/>
                        </a:cubicBezTo>
                        <a:cubicBezTo>
                          <a:pt x="289" y="536"/>
                          <a:pt x="291" y="537"/>
                          <a:pt x="291" y="537"/>
                        </a:cubicBezTo>
                        <a:cubicBezTo>
                          <a:pt x="291" y="537"/>
                          <a:pt x="293" y="537"/>
                          <a:pt x="295" y="537"/>
                        </a:cubicBezTo>
                        <a:cubicBezTo>
                          <a:pt x="296" y="537"/>
                          <a:pt x="297" y="537"/>
                          <a:pt x="298" y="537"/>
                        </a:cubicBezTo>
                        <a:cubicBezTo>
                          <a:pt x="300" y="537"/>
                          <a:pt x="301" y="536"/>
                          <a:pt x="301" y="534"/>
                        </a:cubicBezTo>
                        <a:cubicBezTo>
                          <a:pt x="301" y="531"/>
                          <a:pt x="299" y="526"/>
                          <a:pt x="299" y="526"/>
                        </a:cubicBezTo>
                        <a:cubicBezTo>
                          <a:pt x="299" y="526"/>
                          <a:pt x="292" y="521"/>
                          <a:pt x="291" y="519"/>
                        </a:cubicBezTo>
                        <a:cubicBezTo>
                          <a:pt x="290" y="516"/>
                          <a:pt x="290" y="516"/>
                          <a:pt x="290" y="516"/>
                        </a:cubicBezTo>
                        <a:cubicBezTo>
                          <a:pt x="290" y="516"/>
                          <a:pt x="277" y="508"/>
                          <a:pt x="282" y="508"/>
                        </a:cubicBezTo>
                        <a:cubicBezTo>
                          <a:pt x="287" y="508"/>
                          <a:pt x="298" y="511"/>
                          <a:pt x="298" y="511"/>
                        </a:cubicBezTo>
                        <a:cubicBezTo>
                          <a:pt x="298" y="511"/>
                          <a:pt x="298" y="514"/>
                          <a:pt x="300" y="516"/>
                        </a:cubicBezTo>
                        <a:cubicBezTo>
                          <a:pt x="302" y="517"/>
                          <a:pt x="304" y="519"/>
                          <a:pt x="307" y="519"/>
                        </a:cubicBezTo>
                        <a:cubicBezTo>
                          <a:pt x="307" y="519"/>
                          <a:pt x="308" y="519"/>
                          <a:pt x="308" y="519"/>
                        </a:cubicBezTo>
                        <a:cubicBezTo>
                          <a:pt x="310" y="519"/>
                          <a:pt x="310" y="519"/>
                          <a:pt x="311" y="516"/>
                        </a:cubicBezTo>
                        <a:cubicBezTo>
                          <a:pt x="312" y="511"/>
                          <a:pt x="311" y="510"/>
                          <a:pt x="312" y="505"/>
                        </a:cubicBezTo>
                        <a:cubicBezTo>
                          <a:pt x="313" y="501"/>
                          <a:pt x="312" y="501"/>
                          <a:pt x="316" y="499"/>
                        </a:cubicBezTo>
                        <a:cubicBezTo>
                          <a:pt x="321" y="496"/>
                          <a:pt x="318" y="489"/>
                          <a:pt x="318" y="489"/>
                        </a:cubicBezTo>
                        <a:cubicBezTo>
                          <a:pt x="318" y="484"/>
                          <a:pt x="318" y="484"/>
                          <a:pt x="318" y="484"/>
                        </a:cubicBezTo>
                        <a:cubicBezTo>
                          <a:pt x="318" y="484"/>
                          <a:pt x="318" y="483"/>
                          <a:pt x="321" y="481"/>
                        </a:cubicBezTo>
                        <a:cubicBezTo>
                          <a:pt x="323" y="480"/>
                          <a:pt x="323" y="478"/>
                          <a:pt x="323" y="475"/>
                        </a:cubicBezTo>
                        <a:cubicBezTo>
                          <a:pt x="323" y="472"/>
                          <a:pt x="324" y="470"/>
                          <a:pt x="321" y="469"/>
                        </a:cubicBezTo>
                        <a:cubicBezTo>
                          <a:pt x="318" y="467"/>
                          <a:pt x="315" y="468"/>
                          <a:pt x="315" y="463"/>
                        </a:cubicBezTo>
                        <a:cubicBezTo>
                          <a:pt x="315" y="457"/>
                          <a:pt x="315" y="452"/>
                          <a:pt x="316" y="451"/>
                        </a:cubicBezTo>
                        <a:cubicBezTo>
                          <a:pt x="318" y="449"/>
                          <a:pt x="321" y="446"/>
                          <a:pt x="321" y="446"/>
                        </a:cubicBezTo>
                        <a:cubicBezTo>
                          <a:pt x="327" y="442"/>
                          <a:pt x="327" y="442"/>
                          <a:pt x="327" y="442"/>
                        </a:cubicBezTo>
                        <a:cubicBezTo>
                          <a:pt x="327" y="442"/>
                          <a:pt x="330" y="445"/>
                          <a:pt x="332" y="445"/>
                        </a:cubicBezTo>
                        <a:cubicBezTo>
                          <a:pt x="334" y="445"/>
                          <a:pt x="337" y="442"/>
                          <a:pt x="337" y="442"/>
                        </a:cubicBezTo>
                        <a:cubicBezTo>
                          <a:pt x="339" y="439"/>
                          <a:pt x="339" y="439"/>
                          <a:pt x="339" y="439"/>
                        </a:cubicBezTo>
                        <a:cubicBezTo>
                          <a:pt x="339" y="439"/>
                          <a:pt x="342" y="437"/>
                          <a:pt x="345" y="437"/>
                        </a:cubicBezTo>
                        <a:cubicBezTo>
                          <a:pt x="347" y="437"/>
                          <a:pt x="352" y="439"/>
                          <a:pt x="352" y="439"/>
                        </a:cubicBezTo>
                        <a:cubicBezTo>
                          <a:pt x="352" y="439"/>
                          <a:pt x="354" y="441"/>
                          <a:pt x="357" y="441"/>
                        </a:cubicBezTo>
                        <a:cubicBezTo>
                          <a:pt x="358" y="441"/>
                          <a:pt x="359" y="441"/>
                          <a:pt x="359" y="440"/>
                        </a:cubicBezTo>
                        <a:cubicBezTo>
                          <a:pt x="361" y="436"/>
                          <a:pt x="355" y="440"/>
                          <a:pt x="361" y="436"/>
                        </a:cubicBezTo>
                        <a:cubicBezTo>
                          <a:pt x="366" y="433"/>
                          <a:pt x="369" y="432"/>
                          <a:pt x="368" y="430"/>
                        </a:cubicBezTo>
                        <a:cubicBezTo>
                          <a:pt x="367" y="427"/>
                          <a:pt x="366" y="426"/>
                          <a:pt x="366" y="424"/>
                        </a:cubicBezTo>
                        <a:cubicBezTo>
                          <a:pt x="367" y="421"/>
                          <a:pt x="367" y="421"/>
                          <a:pt x="367" y="421"/>
                        </a:cubicBezTo>
                        <a:cubicBezTo>
                          <a:pt x="367" y="421"/>
                          <a:pt x="369" y="420"/>
                          <a:pt x="370" y="417"/>
                        </a:cubicBezTo>
                        <a:cubicBezTo>
                          <a:pt x="372" y="413"/>
                          <a:pt x="373" y="412"/>
                          <a:pt x="373" y="410"/>
                        </a:cubicBezTo>
                        <a:cubicBezTo>
                          <a:pt x="373" y="407"/>
                          <a:pt x="372" y="406"/>
                          <a:pt x="373" y="405"/>
                        </a:cubicBezTo>
                        <a:cubicBezTo>
                          <a:pt x="373" y="404"/>
                          <a:pt x="370" y="402"/>
                          <a:pt x="370" y="401"/>
                        </a:cubicBezTo>
                        <a:cubicBezTo>
                          <a:pt x="370" y="400"/>
                          <a:pt x="368" y="399"/>
                          <a:pt x="370" y="397"/>
                        </a:cubicBezTo>
                        <a:cubicBezTo>
                          <a:pt x="371" y="394"/>
                          <a:pt x="373" y="394"/>
                          <a:pt x="373" y="393"/>
                        </a:cubicBezTo>
                        <a:cubicBezTo>
                          <a:pt x="373" y="392"/>
                          <a:pt x="374" y="388"/>
                          <a:pt x="374" y="387"/>
                        </a:cubicBezTo>
                        <a:cubicBezTo>
                          <a:pt x="374" y="386"/>
                          <a:pt x="373" y="385"/>
                          <a:pt x="373" y="384"/>
                        </a:cubicBezTo>
                        <a:cubicBezTo>
                          <a:pt x="373" y="382"/>
                          <a:pt x="374" y="379"/>
                          <a:pt x="374" y="379"/>
                        </a:cubicBezTo>
                        <a:cubicBezTo>
                          <a:pt x="375" y="378"/>
                          <a:pt x="373" y="373"/>
                          <a:pt x="371" y="369"/>
                        </a:cubicBezTo>
                        <a:cubicBezTo>
                          <a:pt x="370" y="365"/>
                          <a:pt x="369" y="364"/>
                          <a:pt x="368" y="364"/>
                        </a:cubicBezTo>
                        <a:cubicBezTo>
                          <a:pt x="368" y="363"/>
                          <a:pt x="364" y="364"/>
                          <a:pt x="367" y="360"/>
                        </a:cubicBezTo>
                        <a:cubicBezTo>
                          <a:pt x="370" y="356"/>
                          <a:pt x="370" y="358"/>
                          <a:pt x="370" y="356"/>
                        </a:cubicBezTo>
                        <a:cubicBezTo>
                          <a:pt x="371" y="354"/>
                          <a:pt x="370" y="352"/>
                          <a:pt x="370" y="352"/>
                        </a:cubicBezTo>
                        <a:cubicBezTo>
                          <a:pt x="370" y="352"/>
                          <a:pt x="367" y="349"/>
                          <a:pt x="368" y="348"/>
                        </a:cubicBezTo>
                        <a:cubicBezTo>
                          <a:pt x="368" y="347"/>
                          <a:pt x="369" y="345"/>
                          <a:pt x="370" y="345"/>
                        </a:cubicBezTo>
                        <a:cubicBezTo>
                          <a:pt x="371" y="345"/>
                          <a:pt x="371" y="345"/>
                          <a:pt x="371" y="345"/>
                        </a:cubicBezTo>
                        <a:cubicBezTo>
                          <a:pt x="371" y="345"/>
                          <a:pt x="371" y="345"/>
                          <a:pt x="372" y="345"/>
                        </a:cubicBezTo>
                        <a:cubicBezTo>
                          <a:pt x="372" y="345"/>
                          <a:pt x="372" y="345"/>
                          <a:pt x="373" y="345"/>
                        </a:cubicBezTo>
                        <a:cubicBezTo>
                          <a:pt x="374" y="345"/>
                          <a:pt x="376" y="344"/>
                          <a:pt x="377" y="341"/>
                        </a:cubicBezTo>
                        <a:cubicBezTo>
                          <a:pt x="380" y="336"/>
                          <a:pt x="380" y="332"/>
                          <a:pt x="381" y="330"/>
                        </a:cubicBezTo>
                        <a:cubicBezTo>
                          <a:pt x="382" y="328"/>
                          <a:pt x="380" y="326"/>
                          <a:pt x="383" y="324"/>
                        </a:cubicBezTo>
                        <a:cubicBezTo>
                          <a:pt x="385" y="322"/>
                          <a:pt x="385" y="320"/>
                          <a:pt x="388" y="318"/>
                        </a:cubicBezTo>
                        <a:cubicBezTo>
                          <a:pt x="391" y="315"/>
                          <a:pt x="395" y="304"/>
                          <a:pt x="397" y="302"/>
                        </a:cubicBezTo>
                        <a:cubicBezTo>
                          <a:pt x="398" y="299"/>
                          <a:pt x="401" y="297"/>
                          <a:pt x="400" y="292"/>
                        </a:cubicBezTo>
                        <a:cubicBezTo>
                          <a:pt x="398" y="288"/>
                          <a:pt x="398" y="283"/>
                          <a:pt x="398" y="283"/>
                        </a:cubicBezTo>
                        <a:cubicBezTo>
                          <a:pt x="398" y="283"/>
                          <a:pt x="396" y="281"/>
                          <a:pt x="395" y="279"/>
                        </a:cubicBezTo>
                        <a:cubicBezTo>
                          <a:pt x="394" y="278"/>
                          <a:pt x="392" y="279"/>
                          <a:pt x="393" y="275"/>
                        </a:cubicBezTo>
                        <a:cubicBezTo>
                          <a:pt x="393" y="270"/>
                          <a:pt x="392" y="269"/>
                          <a:pt x="390" y="267"/>
                        </a:cubicBezTo>
                        <a:cubicBezTo>
                          <a:pt x="387" y="264"/>
                          <a:pt x="388" y="263"/>
                          <a:pt x="386" y="262"/>
                        </a:cubicBezTo>
                        <a:cubicBezTo>
                          <a:pt x="384" y="261"/>
                          <a:pt x="380" y="261"/>
                          <a:pt x="379" y="261"/>
                        </a:cubicBezTo>
                        <a:cubicBezTo>
                          <a:pt x="378" y="261"/>
                          <a:pt x="378" y="261"/>
                          <a:pt x="377" y="261"/>
                        </a:cubicBezTo>
                        <a:cubicBezTo>
                          <a:pt x="375" y="261"/>
                          <a:pt x="374" y="261"/>
                          <a:pt x="373" y="259"/>
                        </a:cubicBezTo>
                        <a:cubicBezTo>
                          <a:pt x="370" y="255"/>
                          <a:pt x="364" y="251"/>
                          <a:pt x="364" y="251"/>
                        </a:cubicBezTo>
                        <a:cubicBezTo>
                          <a:pt x="364" y="251"/>
                          <a:pt x="348" y="236"/>
                          <a:pt x="346" y="235"/>
                        </a:cubicBezTo>
                        <a:cubicBezTo>
                          <a:pt x="345" y="234"/>
                          <a:pt x="341" y="233"/>
                          <a:pt x="338" y="233"/>
                        </a:cubicBezTo>
                        <a:cubicBezTo>
                          <a:pt x="337" y="233"/>
                          <a:pt x="337" y="233"/>
                          <a:pt x="336" y="233"/>
                        </a:cubicBezTo>
                        <a:cubicBezTo>
                          <a:pt x="333" y="233"/>
                          <a:pt x="332" y="234"/>
                          <a:pt x="330" y="234"/>
                        </a:cubicBezTo>
                        <a:cubicBezTo>
                          <a:pt x="329" y="234"/>
                          <a:pt x="329" y="234"/>
                          <a:pt x="328" y="233"/>
                        </a:cubicBezTo>
                        <a:cubicBezTo>
                          <a:pt x="326" y="232"/>
                          <a:pt x="317" y="228"/>
                          <a:pt x="317" y="228"/>
                        </a:cubicBezTo>
                        <a:cubicBezTo>
                          <a:pt x="317" y="228"/>
                          <a:pt x="312" y="228"/>
                          <a:pt x="311" y="228"/>
                        </a:cubicBezTo>
                        <a:cubicBezTo>
                          <a:pt x="311" y="229"/>
                          <a:pt x="309" y="230"/>
                          <a:pt x="307" y="230"/>
                        </a:cubicBezTo>
                        <a:cubicBezTo>
                          <a:pt x="306" y="230"/>
                          <a:pt x="306" y="230"/>
                          <a:pt x="306" y="229"/>
                        </a:cubicBezTo>
                        <a:cubicBezTo>
                          <a:pt x="304" y="228"/>
                          <a:pt x="303" y="226"/>
                          <a:pt x="303" y="225"/>
                        </a:cubicBezTo>
                        <a:cubicBezTo>
                          <a:pt x="303" y="224"/>
                          <a:pt x="300" y="218"/>
                          <a:pt x="300" y="218"/>
                        </a:cubicBezTo>
                        <a:cubicBezTo>
                          <a:pt x="300" y="218"/>
                          <a:pt x="299" y="215"/>
                          <a:pt x="297" y="215"/>
                        </a:cubicBezTo>
                        <a:cubicBezTo>
                          <a:pt x="296" y="215"/>
                          <a:pt x="291" y="214"/>
                          <a:pt x="291" y="214"/>
                        </a:cubicBezTo>
                        <a:cubicBezTo>
                          <a:pt x="286" y="210"/>
                          <a:pt x="286" y="210"/>
                          <a:pt x="286" y="210"/>
                        </a:cubicBezTo>
                        <a:cubicBezTo>
                          <a:pt x="286" y="210"/>
                          <a:pt x="281" y="206"/>
                          <a:pt x="279" y="206"/>
                        </a:cubicBezTo>
                        <a:cubicBezTo>
                          <a:pt x="278" y="205"/>
                          <a:pt x="276" y="205"/>
                          <a:pt x="275" y="205"/>
                        </a:cubicBezTo>
                        <a:cubicBezTo>
                          <a:pt x="275" y="205"/>
                          <a:pt x="275" y="205"/>
                          <a:pt x="275" y="205"/>
                        </a:cubicBezTo>
                        <a:cubicBezTo>
                          <a:pt x="274" y="206"/>
                          <a:pt x="274" y="207"/>
                          <a:pt x="273" y="207"/>
                        </a:cubicBezTo>
                        <a:cubicBezTo>
                          <a:pt x="272" y="207"/>
                          <a:pt x="271" y="207"/>
                          <a:pt x="271" y="207"/>
                        </a:cubicBezTo>
                        <a:cubicBezTo>
                          <a:pt x="270" y="207"/>
                          <a:pt x="270" y="207"/>
                          <a:pt x="270" y="206"/>
                        </a:cubicBezTo>
                        <a:cubicBezTo>
                          <a:pt x="269" y="205"/>
                          <a:pt x="268" y="202"/>
                          <a:pt x="268" y="202"/>
                        </a:cubicBezTo>
                        <a:cubicBezTo>
                          <a:pt x="268" y="202"/>
                          <a:pt x="270" y="200"/>
                          <a:pt x="267" y="199"/>
                        </a:cubicBezTo>
                        <a:cubicBezTo>
                          <a:pt x="265" y="199"/>
                          <a:pt x="262" y="199"/>
                          <a:pt x="262" y="199"/>
                        </a:cubicBezTo>
                        <a:cubicBezTo>
                          <a:pt x="262" y="199"/>
                          <a:pt x="259" y="196"/>
                          <a:pt x="258" y="195"/>
                        </a:cubicBezTo>
                        <a:cubicBezTo>
                          <a:pt x="257" y="194"/>
                          <a:pt x="254" y="189"/>
                          <a:pt x="255" y="187"/>
                        </a:cubicBezTo>
                        <a:cubicBezTo>
                          <a:pt x="256" y="186"/>
                          <a:pt x="256" y="186"/>
                          <a:pt x="256" y="186"/>
                        </a:cubicBezTo>
                        <a:cubicBezTo>
                          <a:pt x="256" y="186"/>
                          <a:pt x="256" y="186"/>
                          <a:pt x="256" y="186"/>
                        </a:cubicBezTo>
                        <a:cubicBezTo>
                          <a:pt x="256" y="186"/>
                          <a:pt x="256" y="186"/>
                          <a:pt x="256" y="186"/>
                        </a:cubicBezTo>
                        <a:cubicBezTo>
                          <a:pt x="256" y="186"/>
                          <a:pt x="256" y="186"/>
                          <a:pt x="256" y="184"/>
                        </a:cubicBezTo>
                        <a:cubicBezTo>
                          <a:pt x="258" y="182"/>
                          <a:pt x="258" y="180"/>
                          <a:pt x="257" y="179"/>
                        </a:cubicBezTo>
                        <a:cubicBezTo>
                          <a:pt x="257" y="178"/>
                          <a:pt x="251" y="171"/>
                          <a:pt x="249" y="168"/>
                        </a:cubicBezTo>
                        <a:cubicBezTo>
                          <a:pt x="248" y="165"/>
                          <a:pt x="247" y="160"/>
                          <a:pt x="247" y="159"/>
                        </a:cubicBezTo>
                        <a:cubicBezTo>
                          <a:pt x="247" y="157"/>
                          <a:pt x="250" y="157"/>
                          <a:pt x="246" y="153"/>
                        </a:cubicBezTo>
                        <a:cubicBezTo>
                          <a:pt x="242" y="150"/>
                          <a:pt x="231" y="135"/>
                          <a:pt x="228" y="134"/>
                        </a:cubicBezTo>
                        <a:cubicBezTo>
                          <a:pt x="226" y="132"/>
                          <a:pt x="222" y="130"/>
                          <a:pt x="221" y="130"/>
                        </a:cubicBezTo>
                        <a:cubicBezTo>
                          <a:pt x="219" y="130"/>
                          <a:pt x="216" y="127"/>
                          <a:pt x="215" y="127"/>
                        </a:cubicBezTo>
                        <a:cubicBezTo>
                          <a:pt x="214" y="127"/>
                          <a:pt x="212" y="126"/>
                          <a:pt x="211" y="126"/>
                        </a:cubicBezTo>
                        <a:cubicBezTo>
                          <a:pt x="211" y="126"/>
                          <a:pt x="210" y="126"/>
                          <a:pt x="210" y="126"/>
                        </a:cubicBezTo>
                        <a:cubicBezTo>
                          <a:pt x="210" y="126"/>
                          <a:pt x="210" y="127"/>
                          <a:pt x="210" y="127"/>
                        </a:cubicBezTo>
                        <a:cubicBezTo>
                          <a:pt x="210" y="127"/>
                          <a:pt x="209" y="126"/>
                          <a:pt x="209" y="126"/>
                        </a:cubicBezTo>
                        <a:cubicBezTo>
                          <a:pt x="209" y="126"/>
                          <a:pt x="209" y="126"/>
                          <a:pt x="208" y="126"/>
                        </a:cubicBezTo>
                        <a:cubicBezTo>
                          <a:pt x="208" y="126"/>
                          <a:pt x="207" y="127"/>
                          <a:pt x="207" y="127"/>
                        </a:cubicBezTo>
                        <a:cubicBezTo>
                          <a:pt x="206" y="129"/>
                          <a:pt x="208" y="129"/>
                          <a:pt x="206" y="129"/>
                        </a:cubicBezTo>
                        <a:cubicBezTo>
                          <a:pt x="206" y="129"/>
                          <a:pt x="205" y="129"/>
                          <a:pt x="205" y="129"/>
                        </a:cubicBezTo>
                        <a:cubicBezTo>
                          <a:pt x="202" y="129"/>
                          <a:pt x="198" y="127"/>
                          <a:pt x="198" y="127"/>
                        </a:cubicBezTo>
                        <a:cubicBezTo>
                          <a:pt x="198" y="127"/>
                          <a:pt x="196" y="123"/>
                          <a:pt x="195" y="122"/>
                        </a:cubicBezTo>
                        <a:cubicBezTo>
                          <a:pt x="194" y="121"/>
                          <a:pt x="191" y="117"/>
                          <a:pt x="191" y="117"/>
                        </a:cubicBezTo>
                        <a:cubicBezTo>
                          <a:pt x="189" y="115"/>
                          <a:pt x="189" y="115"/>
                          <a:pt x="189" y="115"/>
                        </a:cubicBezTo>
                        <a:cubicBezTo>
                          <a:pt x="189" y="115"/>
                          <a:pt x="185" y="108"/>
                          <a:pt x="183" y="105"/>
                        </a:cubicBezTo>
                        <a:cubicBezTo>
                          <a:pt x="181" y="102"/>
                          <a:pt x="181" y="101"/>
                          <a:pt x="178" y="99"/>
                        </a:cubicBezTo>
                        <a:cubicBezTo>
                          <a:pt x="176" y="98"/>
                          <a:pt x="174" y="98"/>
                          <a:pt x="173" y="98"/>
                        </a:cubicBezTo>
                        <a:cubicBezTo>
                          <a:pt x="172" y="97"/>
                          <a:pt x="169" y="97"/>
                          <a:pt x="170" y="95"/>
                        </a:cubicBezTo>
                        <a:cubicBezTo>
                          <a:pt x="171" y="93"/>
                          <a:pt x="172" y="94"/>
                          <a:pt x="172" y="92"/>
                        </a:cubicBezTo>
                        <a:cubicBezTo>
                          <a:pt x="171" y="90"/>
                          <a:pt x="170" y="88"/>
                          <a:pt x="169" y="87"/>
                        </a:cubicBezTo>
                        <a:cubicBezTo>
                          <a:pt x="168" y="86"/>
                          <a:pt x="165" y="86"/>
                          <a:pt x="166" y="84"/>
                        </a:cubicBezTo>
                        <a:cubicBezTo>
                          <a:pt x="168" y="82"/>
                          <a:pt x="168" y="81"/>
                          <a:pt x="168" y="80"/>
                        </a:cubicBezTo>
                        <a:cubicBezTo>
                          <a:pt x="168" y="78"/>
                          <a:pt x="167" y="76"/>
                          <a:pt x="167" y="76"/>
                        </a:cubicBezTo>
                        <a:cubicBezTo>
                          <a:pt x="167" y="76"/>
                          <a:pt x="163" y="73"/>
                          <a:pt x="162" y="73"/>
                        </a:cubicBezTo>
                        <a:cubicBezTo>
                          <a:pt x="162" y="73"/>
                          <a:pt x="162" y="73"/>
                          <a:pt x="162" y="74"/>
                        </a:cubicBezTo>
                        <a:cubicBezTo>
                          <a:pt x="162" y="74"/>
                          <a:pt x="161" y="77"/>
                          <a:pt x="161" y="77"/>
                        </a:cubicBezTo>
                        <a:cubicBezTo>
                          <a:pt x="157" y="77"/>
                          <a:pt x="157" y="77"/>
                          <a:pt x="157" y="77"/>
                        </a:cubicBezTo>
                        <a:cubicBezTo>
                          <a:pt x="157" y="77"/>
                          <a:pt x="156" y="75"/>
                          <a:pt x="155" y="75"/>
                        </a:cubicBezTo>
                        <a:cubicBezTo>
                          <a:pt x="154" y="75"/>
                          <a:pt x="153" y="75"/>
                          <a:pt x="153" y="75"/>
                        </a:cubicBezTo>
                        <a:cubicBezTo>
                          <a:pt x="152" y="75"/>
                          <a:pt x="152" y="75"/>
                          <a:pt x="152" y="75"/>
                        </a:cubicBezTo>
                        <a:cubicBezTo>
                          <a:pt x="151" y="74"/>
                          <a:pt x="152" y="71"/>
                          <a:pt x="150" y="71"/>
                        </a:cubicBezTo>
                        <a:cubicBezTo>
                          <a:pt x="149" y="71"/>
                          <a:pt x="149" y="71"/>
                          <a:pt x="149" y="71"/>
                        </a:cubicBezTo>
                        <a:cubicBezTo>
                          <a:pt x="149" y="71"/>
                          <a:pt x="148" y="71"/>
                          <a:pt x="148" y="71"/>
                        </a:cubicBezTo>
                        <a:cubicBezTo>
                          <a:pt x="147" y="72"/>
                          <a:pt x="146" y="74"/>
                          <a:pt x="146" y="76"/>
                        </a:cubicBezTo>
                        <a:cubicBezTo>
                          <a:pt x="147" y="77"/>
                          <a:pt x="147" y="78"/>
                          <a:pt x="146" y="79"/>
                        </a:cubicBezTo>
                        <a:cubicBezTo>
                          <a:pt x="145" y="79"/>
                          <a:pt x="142" y="80"/>
                          <a:pt x="141" y="80"/>
                        </a:cubicBezTo>
                        <a:cubicBezTo>
                          <a:pt x="140" y="80"/>
                          <a:pt x="136" y="78"/>
                          <a:pt x="136" y="78"/>
                        </a:cubicBezTo>
                        <a:cubicBezTo>
                          <a:pt x="136" y="78"/>
                          <a:pt x="136" y="75"/>
                          <a:pt x="133" y="75"/>
                        </a:cubicBezTo>
                        <a:cubicBezTo>
                          <a:pt x="130" y="75"/>
                          <a:pt x="123" y="74"/>
                          <a:pt x="123" y="74"/>
                        </a:cubicBezTo>
                        <a:cubicBezTo>
                          <a:pt x="123" y="74"/>
                          <a:pt x="121" y="71"/>
                          <a:pt x="121" y="70"/>
                        </a:cubicBezTo>
                        <a:cubicBezTo>
                          <a:pt x="120" y="69"/>
                          <a:pt x="120" y="68"/>
                          <a:pt x="118" y="67"/>
                        </a:cubicBezTo>
                        <a:cubicBezTo>
                          <a:pt x="117" y="67"/>
                          <a:pt x="117" y="67"/>
                          <a:pt x="117" y="67"/>
                        </a:cubicBezTo>
                        <a:cubicBezTo>
                          <a:pt x="117" y="67"/>
                          <a:pt x="117" y="67"/>
                          <a:pt x="116" y="67"/>
                        </a:cubicBezTo>
                        <a:cubicBezTo>
                          <a:pt x="116" y="67"/>
                          <a:pt x="116" y="67"/>
                          <a:pt x="116" y="67"/>
                        </a:cubicBezTo>
                        <a:cubicBezTo>
                          <a:pt x="116" y="67"/>
                          <a:pt x="116" y="67"/>
                          <a:pt x="116" y="66"/>
                        </a:cubicBezTo>
                        <a:cubicBezTo>
                          <a:pt x="114" y="64"/>
                          <a:pt x="113" y="61"/>
                          <a:pt x="113" y="61"/>
                        </a:cubicBezTo>
                        <a:cubicBezTo>
                          <a:pt x="113" y="61"/>
                          <a:pt x="114" y="58"/>
                          <a:pt x="112" y="58"/>
                        </a:cubicBezTo>
                        <a:cubicBezTo>
                          <a:pt x="111" y="58"/>
                          <a:pt x="110" y="58"/>
                          <a:pt x="110" y="58"/>
                        </a:cubicBezTo>
                        <a:cubicBezTo>
                          <a:pt x="109" y="58"/>
                          <a:pt x="109" y="58"/>
                          <a:pt x="109" y="59"/>
                        </a:cubicBezTo>
                        <a:cubicBezTo>
                          <a:pt x="109" y="62"/>
                          <a:pt x="110" y="60"/>
                          <a:pt x="109" y="62"/>
                        </a:cubicBezTo>
                        <a:cubicBezTo>
                          <a:pt x="109" y="65"/>
                          <a:pt x="108" y="65"/>
                          <a:pt x="107" y="66"/>
                        </a:cubicBezTo>
                        <a:cubicBezTo>
                          <a:pt x="106" y="67"/>
                          <a:pt x="104" y="68"/>
                          <a:pt x="104" y="68"/>
                        </a:cubicBezTo>
                        <a:cubicBezTo>
                          <a:pt x="104" y="68"/>
                          <a:pt x="104" y="68"/>
                          <a:pt x="103" y="68"/>
                        </a:cubicBezTo>
                        <a:cubicBezTo>
                          <a:pt x="102" y="68"/>
                          <a:pt x="101" y="67"/>
                          <a:pt x="102" y="67"/>
                        </a:cubicBezTo>
                        <a:cubicBezTo>
                          <a:pt x="102" y="65"/>
                          <a:pt x="103" y="63"/>
                          <a:pt x="103" y="63"/>
                        </a:cubicBezTo>
                        <a:cubicBezTo>
                          <a:pt x="103" y="63"/>
                          <a:pt x="104" y="62"/>
                          <a:pt x="105" y="61"/>
                        </a:cubicBezTo>
                        <a:cubicBezTo>
                          <a:pt x="105" y="60"/>
                          <a:pt x="105" y="57"/>
                          <a:pt x="105" y="57"/>
                        </a:cubicBezTo>
                        <a:cubicBezTo>
                          <a:pt x="102" y="54"/>
                          <a:pt x="102" y="54"/>
                          <a:pt x="102" y="54"/>
                        </a:cubicBezTo>
                        <a:cubicBezTo>
                          <a:pt x="102" y="54"/>
                          <a:pt x="101" y="54"/>
                          <a:pt x="100" y="54"/>
                        </a:cubicBezTo>
                        <a:cubicBezTo>
                          <a:pt x="99" y="54"/>
                          <a:pt x="98" y="54"/>
                          <a:pt x="97" y="56"/>
                        </a:cubicBezTo>
                        <a:cubicBezTo>
                          <a:pt x="97" y="60"/>
                          <a:pt x="96" y="60"/>
                          <a:pt x="95" y="62"/>
                        </a:cubicBezTo>
                        <a:cubicBezTo>
                          <a:pt x="95" y="63"/>
                          <a:pt x="93" y="63"/>
                          <a:pt x="92" y="64"/>
                        </a:cubicBezTo>
                        <a:cubicBezTo>
                          <a:pt x="91" y="65"/>
                          <a:pt x="86" y="64"/>
                          <a:pt x="86" y="65"/>
                        </a:cubicBezTo>
                        <a:cubicBezTo>
                          <a:pt x="85" y="66"/>
                          <a:pt x="83" y="68"/>
                          <a:pt x="82" y="69"/>
                        </a:cubicBezTo>
                        <a:cubicBezTo>
                          <a:pt x="82" y="70"/>
                          <a:pt x="80" y="70"/>
                          <a:pt x="80" y="71"/>
                        </a:cubicBezTo>
                        <a:cubicBezTo>
                          <a:pt x="79" y="73"/>
                          <a:pt x="80" y="76"/>
                          <a:pt x="81" y="78"/>
                        </a:cubicBezTo>
                        <a:cubicBezTo>
                          <a:pt x="81" y="80"/>
                          <a:pt x="81" y="80"/>
                          <a:pt x="80" y="83"/>
                        </a:cubicBezTo>
                        <a:cubicBezTo>
                          <a:pt x="78" y="86"/>
                          <a:pt x="78" y="87"/>
                          <a:pt x="77" y="87"/>
                        </a:cubicBezTo>
                        <a:cubicBezTo>
                          <a:pt x="76" y="87"/>
                          <a:pt x="75" y="88"/>
                          <a:pt x="75" y="88"/>
                        </a:cubicBezTo>
                        <a:cubicBezTo>
                          <a:pt x="74" y="88"/>
                          <a:pt x="73" y="88"/>
                          <a:pt x="73" y="86"/>
                        </a:cubicBezTo>
                        <a:cubicBezTo>
                          <a:pt x="73" y="84"/>
                          <a:pt x="72" y="80"/>
                          <a:pt x="69" y="80"/>
                        </a:cubicBezTo>
                        <a:cubicBezTo>
                          <a:pt x="67" y="79"/>
                          <a:pt x="65" y="78"/>
                          <a:pt x="65" y="78"/>
                        </a:cubicBezTo>
                        <a:cubicBezTo>
                          <a:pt x="65" y="78"/>
                          <a:pt x="59" y="78"/>
                          <a:pt x="59" y="80"/>
                        </a:cubicBezTo>
                        <a:cubicBezTo>
                          <a:pt x="58" y="82"/>
                          <a:pt x="56" y="81"/>
                          <a:pt x="56" y="83"/>
                        </a:cubicBezTo>
                        <a:cubicBezTo>
                          <a:pt x="56" y="84"/>
                          <a:pt x="56" y="85"/>
                          <a:pt x="55" y="85"/>
                        </a:cubicBezTo>
                        <a:cubicBezTo>
                          <a:pt x="54" y="85"/>
                          <a:pt x="54" y="85"/>
                          <a:pt x="53" y="84"/>
                        </a:cubicBezTo>
                        <a:cubicBezTo>
                          <a:pt x="52" y="81"/>
                          <a:pt x="49" y="83"/>
                          <a:pt x="49" y="77"/>
                        </a:cubicBezTo>
                        <a:cubicBezTo>
                          <a:pt x="49" y="71"/>
                          <a:pt x="46" y="68"/>
                          <a:pt x="47" y="67"/>
                        </a:cubicBezTo>
                        <a:cubicBezTo>
                          <a:pt x="47" y="65"/>
                          <a:pt x="44" y="58"/>
                          <a:pt x="46" y="53"/>
                        </a:cubicBezTo>
                        <a:cubicBezTo>
                          <a:pt x="47" y="47"/>
                          <a:pt x="46" y="43"/>
                          <a:pt x="48" y="39"/>
                        </a:cubicBezTo>
                        <a:cubicBezTo>
                          <a:pt x="49" y="35"/>
                          <a:pt x="50" y="27"/>
                          <a:pt x="47" y="24"/>
                        </a:cubicBezTo>
                        <a:cubicBezTo>
                          <a:pt x="45" y="20"/>
                          <a:pt x="47" y="22"/>
                          <a:pt x="44" y="19"/>
                        </a:cubicBezTo>
                        <a:cubicBezTo>
                          <a:pt x="41" y="16"/>
                          <a:pt x="39" y="15"/>
                          <a:pt x="38" y="15"/>
                        </a:cubicBezTo>
                        <a:cubicBezTo>
                          <a:pt x="38" y="15"/>
                          <a:pt x="34" y="16"/>
                          <a:pt x="34" y="16"/>
                        </a:cubicBezTo>
                        <a:cubicBezTo>
                          <a:pt x="34" y="16"/>
                          <a:pt x="32" y="17"/>
                          <a:pt x="31" y="17"/>
                        </a:cubicBezTo>
                        <a:cubicBezTo>
                          <a:pt x="31" y="17"/>
                          <a:pt x="31" y="17"/>
                          <a:pt x="30" y="16"/>
                        </a:cubicBezTo>
                        <a:cubicBezTo>
                          <a:pt x="29" y="16"/>
                          <a:pt x="26" y="15"/>
                          <a:pt x="27" y="14"/>
                        </a:cubicBezTo>
                        <a:cubicBezTo>
                          <a:pt x="27" y="13"/>
                          <a:pt x="29" y="6"/>
                          <a:pt x="29" y="6"/>
                        </a:cubicBezTo>
                        <a:cubicBezTo>
                          <a:pt x="29" y="6"/>
                          <a:pt x="29" y="5"/>
                          <a:pt x="29" y="5"/>
                        </a:cubicBezTo>
                        <a:cubicBezTo>
                          <a:pt x="19" y="3"/>
                          <a:pt x="9" y="2"/>
                          <a:pt x="0" y="0"/>
                        </a:cubicBezTo>
                      </a:path>
                    </a:pathLst>
                  </a:custGeom>
                  <a:solidFill>
                    <a:srgbClr val="00AA77"/>
                  </a:solidFill>
                  <a:ln>
                    <a:noFill/>
                  </a:ln>
                  <a:extLs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descr="7749dac7-e0c0-458a-9633-fb0b5a7fb3df" id="506" name="îšľîḍé">
                    <a:extLst>
                      <a:ext uri="{FF2B5EF4-FFF2-40B4-BE49-F238E27FC236}">
                        <a16:creationId id="{93384741-E5EA-CBA9-73A4-F4934DD06FFE}"/>
                      </a:ext>
                    </a:extLst>
                  </p:cNvPr>
                  <p:cNvSpPr/>
                  <p:nvPr/>
                </p:nvSpPr>
                <p:spPr bwMode="auto">
                  <a:xfrm flipV="false" flipH="false">
                    <a:off x="4767" y="3059"/>
                    <a:ext cx="153" cy="278"/>
                  </a:xfrm>
                  <a:custGeom>
                    <a:avLst/>
                    <a:gdLst>
                      <a:gd fmla="*/ 68 w 74" name="T0"/>
                      <a:gd fmla="*/ 0 h 134" name="T1"/>
                      <a:gd fmla="*/ 67 w 74" name="T2"/>
                      <a:gd fmla="*/ 0 h 134" name="T3"/>
                      <a:gd fmla="*/ 63 w 74" name="T4"/>
                      <a:gd fmla="*/ 4 h 134" name="T5"/>
                      <a:gd fmla="*/ 63 w 74" name="T6"/>
                      <a:gd fmla="*/ 9 h 134" name="T7"/>
                      <a:gd fmla="*/ 61 w 74" name="T8"/>
                      <a:gd fmla="*/ 14 h 134" name="T9"/>
                      <a:gd fmla="*/ 54 w 74" name="T10"/>
                      <a:gd fmla="*/ 17 h 134" name="T11"/>
                      <a:gd fmla="*/ 52 w 74" name="T12"/>
                      <a:gd fmla="*/ 27 h 134" name="T13"/>
                      <a:gd fmla="*/ 50 w 74" name="T14"/>
                      <a:gd fmla="*/ 31 h 134" name="T15"/>
                      <a:gd fmla="*/ 41 w 74" name="T16"/>
                      <a:gd fmla="*/ 39 h 134" name="T17"/>
                      <a:gd fmla="*/ 32 w 74" name="T18"/>
                      <a:gd fmla="*/ 44 h 134" name="T19"/>
                      <a:gd fmla="*/ 24 w 74" name="T20"/>
                      <a:gd fmla="*/ 49 h 134" name="T21"/>
                      <a:gd fmla="*/ 19 w 74" name="T22"/>
                      <a:gd fmla="*/ 55 h 134" name="T23"/>
                      <a:gd fmla="*/ 19 w 74" name="T24"/>
                      <a:gd fmla="*/ 60 h 134" name="T25"/>
                      <a:gd fmla="*/ 18 w 74" name="T26"/>
                      <a:gd fmla="*/ 61 h 134" name="T27"/>
                      <a:gd fmla="*/ 17 w 74" name="T28"/>
                      <a:gd fmla="*/ 61 h 134" name="T29"/>
                      <a:gd fmla="*/ 17 w 74" name="T30"/>
                      <a:gd fmla="*/ 61 h 134" name="T31"/>
                      <a:gd fmla="*/ 17 w 74" name="T32"/>
                      <a:gd fmla="*/ 62 h 134" name="T33"/>
                      <a:gd fmla="*/ 15 w 74" name="T34"/>
                      <a:gd fmla="*/ 73 h 134" name="T35"/>
                      <a:gd fmla="*/ 14 w 74" name="T36"/>
                      <a:gd fmla="*/ 88 h 134" name="T37"/>
                      <a:gd fmla="*/ 10 w 74" name="T38"/>
                      <a:gd fmla="*/ 94 h 134" name="T39"/>
                      <a:gd fmla="*/ 6 w 74" name="T40"/>
                      <a:gd fmla="*/ 98 h 134" name="T41"/>
                      <a:gd fmla="*/ 2 w 74" name="T42"/>
                      <a:gd fmla="*/ 105 h 134" name="T43"/>
                      <a:gd fmla="*/ 2 w 74" name="T44"/>
                      <a:gd fmla="*/ 111 h 134" name="T45"/>
                      <a:gd fmla="*/ 2 w 74" name="T46"/>
                      <a:gd fmla="*/ 116 h 134" name="T47"/>
                      <a:gd fmla="*/ 2 w 74" name="T48"/>
                      <a:gd fmla="*/ 126 h 134" name="T49"/>
                      <a:gd fmla="*/ 1 w 74" name="T50"/>
                      <a:gd fmla="*/ 127 h 134" name="T51"/>
                      <a:gd fmla="*/ 1 w 74" name="T52"/>
                      <a:gd fmla="*/ 127 h 134" name="T53"/>
                      <a:gd fmla="*/ 1 w 74" name="T54"/>
                      <a:gd fmla="*/ 127 h 134" name="T55"/>
                      <a:gd fmla="*/ 1 w 74" name="T56"/>
                      <a:gd fmla="*/ 129 h 134" name="T57"/>
                      <a:gd fmla="*/ 3 w 74" name="T58"/>
                      <a:gd fmla="*/ 133 h 134" name="T59"/>
                      <a:gd fmla="*/ 8 w 74" name="T60"/>
                      <a:gd fmla="*/ 134 h 134" name="T61"/>
                      <a:gd fmla="*/ 11 w 74" name="T62"/>
                      <a:gd fmla="*/ 134 h 134" name="T63"/>
                      <a:gd fmla="*/ 15 w 74" name="T64"/>
                      <a:gd fmla="*/ 130 h 134" name="T65"/>
                      <a:gd fmla="*/ 16 w 74" name="T66"/>
                      <a:gd fmla="*/ 128 h 134" name="T67"/>
                      <a:gd fmla="*/ 26 w 74" name="T68"/>
                      <a:gd fmla="*/ 123 h 134" name="T69"/>
                      <a:gd fmla="*/ 47 w 74" name="T70"/>
                      <a:gd fmla="*/ 84 h 134" name="T71"/>
                      <a:gd fmla="*/ 58 w 74" name="T72"/>
                      <a:gd fmla="*/ 57 h 134" name="T73"/>
                      <a:gd fmla="*/ 62 w 74" name="T74"/>
                      <a:gd fmla="*/ 49 h 134" name="T75"/>
                      <a:gd fmla="*/ 66 w 74" name="T76"/>
                      <a:gd fmla="*/ 44 h 134" name="T77"/>
                      <a:gd fmla="*/ 67 w 74" name="T78"/>
                      <a:gd fmla="*/ 39 h 134" name="T79"/>
                      <a:gd fmla="*/ 70 w 74" name="T80"/>
                      <a:gd fmla="*/ 37 h 134" name="T81"/>
                      <a:gd fmla="*/ 73 w 74" name="T82"/>
                      <a:gd fmla="*/ 32 h 134" name="T83"/>
                      <a:gd fmla="*/ 73 w 74" name="T84"/>
                      <a:gd fmla="*/ 26 h 134" name="T85"/>
                      <a:gd fmla="*/ 72 w 74" name="T86"/>
                      <a:gd fmla="*/ 20 h 134" name="T87"/>
                      <a:gd fmla="*/ 73 w 74" name="T88"/>
                      <a:gd fmla="*/ 14 h 134" name="T89"/>
                      <a:gd fmla="*/ 73 w 74" name="T90"/>
                      <a:gd fmla="*/ 10 h 134" name="T91"/>
                      <a:gd fmla="*/ 69 w 74" name="T92"/>
                      <a:gd fmla="*/ 5 h 134" name="T93"/>
                      <a:gd fmla="*/ 69 w 74" name="T94"/>
                      <a:gd fmla="*/ 2 h 134" name="T95"/>
                      <a:gd fmla="*/ 68 w 74" name="T96"/>
                      <a:gd fmla="*/ 0 h 134" name="T9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</a:cxnLst>
                    <a:rect b="b" l="0" r="r" t="0"/>
                    <a:pathLst>
                      <a:path h="134" w="74">
                        <a:moveTo>
                          <a:pt x="68" y="0"/>
                        </a:move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65" y="1"/>
                          <a:pt x="63" y="2"/>
                          <a:pt x="63" y="4"/>
                        </a:cubicBezTo>
                        <a:cubicBezTo>
                          <a:pt x="63" y="6"/>
                          <a:pt x="63" y="7"/>
                          <a:pt x="63" y="9"/>
                        </a:cubicBezTo>
                        <a:cubicBezTo>
                          <a:pt x="63" y="11"/>
                          <a:pt x="63" y="12"/>
                          <a:pt x="61" y="14"/>
                        </a:cubicBezTo>
                        <a:cubicBezTo>
                          <a:pt x="58" y="15"/>
                          <a:pt x="55" y="15"/>
                          <a:pt x="54" y="17"/>
                        </a:cubicBezTo>
                        <a:cubicBezTo>
                          <a:pt x="53" y="20"/>
                          <a:pt x="52" y="25"/>
                          <a:pt x="52" y="27"/>
                        </a:cubicBezTo>
                        <a:cubicBezTo>
                          <a:pt x="51" y="29"/>
                          <a:pt x="54" y="26"/>
                          <a:pt x="50" y="31"/>
                        </a:cubicBezTo>
                        <a:cubicBezTo>
                          <a:pt x="45" y="35"/>
                          <a:pt x="47" y="35"/>
                          <a:pt x="41" y="39"/>
                        </a:cubicBezTo>
                        <a:cubicBezTo>
                          <a:pt x="36" y="43"/>
                          <a:pt x="36" y="41"/>
                          <a:pt x="32" y="44"/>
                        </a:cubicBezTo>
                        <a:cubicBezTo>
                          <a:pt x="28" y="47"/>
                          <a:pt x="28" y="45"/>
                          <a:pt x="24" y="49"/>
                        </a:cubicBezTo>
                        <a:cubicBezTo>
                          <a:pt x="20" y="52"/>
                          <a:pt x="18" y="53"/>
                          <a:pt x="19" y="55"/>
                        </a:cubicBezTo>
                        <a:cubicBezTo>
                          <a:pt x="19" y="57"/>
                          <a:pt x="21" y="58"/>
                          <a:pt x="19" y="60"/>
                        </a:cubicBezTo>
                        <a:cubicBezTo>
                          <a:pt x="18" y="61"/>
                          <a:pt x="18" y="61"/>
                          <a:pt x="18" y="61"/>
                        </a:cubicBezTo>
                        <a:cubicBezTo>
                          <a:pt x="18" y="61"/>
                          <a:pt x="17" y="61"/>
                          <a:pt x="17" y="61"/>
                        </a:cubicBezTo>
                        <a:cubicBezTo>
                          <a:pt x="17" y="61"/>
                          <a:pt x="17" y="61"/>
                          <a:pt x="17" y="61"/>
                        </a:cubicBezTo>
                        <a:cubicBezTo>
                          <a:pt x="17" y="61"/>
                          <a:pt x="17" y="61"/>
                          <a:pt x="17" y="62"/>
                        </a:cubicBezTo>
                        <a:cubicBezTo>
                          <a:pt x="15" y="66"/>
                          <a:pt x="16" y="61"/>
                          <a:pt x="15" y="73"/>
                        </a:cubicBezTo>
                        <a:cubicBezTo>
                          <a:pt x="15" y="85"/>
                          <a:pt x="15" y="85"/>
                          <a:pt x="14" y="88"/>
                        </a:cubicBezTo>
                        <a:cubicBezTo>
                          <a:pt x="13" y="91"/>
                          <a:pt x="12" y="92"/>
                          <a:pt x="10" y="94"/>
                        </a:cubicBezTo>
                        <a:cubicBezTo>
                          <a:pt x="9" y="96"/>
                          <a:pt x="9" y="95"/>
                          <a:pt x="6" y="98"/>
                        </a:cubicBezTo>
                        <a:cubicBezTo>
                          <a:pt x="4" y="102"/>
                          <a:pt x="2" y="102"/>
                          <a:pt x="2" y="105"/>
                        </a:cubicBezTo>
                        <a:cubicBezTo>
                          <a:pt x="2" y="107"/>
                          <a:pt x="1" y="109"/>
                          <a:pt x="2" y="111"/>
                        </a:cubicBezTo>
                        <a:cubicBezTo>
                          <a:pt x="3" y="114"/>
                          <a:pt x="3" y="115"/>
                          <a:pt x="2" y="116"/>
                        </a:cubicBezTo>
                        <a:cubicBezTo>
                          <a:pt x="1" y="118"/>
                          <a:pt x="2" y="123"/>
                          <a:pt x="2" y="126"/>
                        </a:cubicBezTo>
                        <a:cubicBezTo>
                          <a:pt x="2" y="127"/>
                          <a:pt x="1" y="127"/>
                          <a:pt x="1" y="127"/>
                        </a:cubicBezTo>
                        <a:cubicBezTo>
                          <a:pt x="1" y="127"/>
                          <a:pt x="1" y="127"/>
                          <a:pt x="1" y="127"/>
                        </a:cubicBezTo>
                        <a:cubicBezTo>
                          <a:pt x="1" y="127"/>
                          <a:pt x="1" y="127"/>
                          <a:pt x="1" y="127"/>
                        </a:cubicBezTo>
                        <a:cubicBezTo>
                          <a:pt x="0" y="127"/>
                          <a:pt x="1" y="127"/>
                          <a:pt x="1" y="129"/>
                        </a:cubicBezTo>
                        <a:cubicBezTo>
                          <a:pt x="3" y="133"/>
                          <a:pt x="0" y="131"/>
                          <a:pt x="3" y="133"/>
                        </a:cubicBezTo>
                        <a:cubicBezTo>
                          <a:pt x="5" y="134"/>
                          <a:pt x="6" y="134"/>
                          <a:pt x="8" y="134"/>
                        </a:cubicBezTo>
                        <a:cubicBezTo>
                          <a:pt x="10" y="134"/>
                          <a:pt x="11" y="134"/>
                          <a:pt x="11" y="134"/>
                        </a:cubicBezTo>
                        <a:cubicBezTo>
                          <a:pt x="11" y="134"/>
                          <a:pt x="14" y="132"/>
                          <a:pt x="15" y="130"/>
                        </a:cubicBezTo>
                        <a:cubicBezTo>
                          <a:pt x="16" y="128"/>
                          <a:pt x="16" y="128"/>
                          <a:pt x="16" y="128"/>
                        </a:cubicBezTo>
                        <a:cubicBezTo>
                          <a:pt x="16" y="128"/>
                          <a:pt x="24" y="126"/>
                          <a:pt x="26" y="123"/>
                        </a:cubicBezTo>
                        <a:cubicBezTo>
                          <a:pt x="28" y="120"/>
                          <a:pt x="44" y="90"/>
                          <a:pt x="47" y="84"/>
                        </a:cubicBezTo>
                        <a:cubicBezTo>
                          <a:pt x="50" y="78"/>
                          <a:pt x="57" y="60"/>
                          <a:pt x="58" y="57"/>
                        </a:cubicBezTo>
                        <a:cubicBezTo>
                          <a:pt x="59" y="54"/>
                          <a:pt x="59" y="50"/>
                          <a:pt x="62" y="49"/>
                        </a:cubicBezTo>
                        <a:cubicBezTo>
                          <a:pt x="64" y="47"/>
                          <a:pt x="65" y="47"/>
                          <a:pt x="66" y="44"/>
                        </a:cubicBezTo>
                        <a:cubicBezTo>
                          <a:pt x="66" y="42"/>
                          <a:pt x="67" y="39"/>
                          <a:pt x="67" y="39"/>
                        </a:cubicBezTo>
                        <a:cubicBezTo>
                          <a:pt x="67" y="39"/>
                          <a:pt x="68" y="38"/>
                          <a:pt x="70" y="37"/>
                        </a:cubicBezTo>
                        <a:cubicBezTo>
                          <a:pt x="72" y="35"/>
                          <a:pt x="73" y="32"/>
                          <a:pt x="73" y="32"/>
                        </a:cubicBezTo>
                        <a:cubicBezTo>
                          <a:pt x="73" y="32"/>
                          <a:pt x="73" y="28"/>
                          <a:pt x="73" y="26"/>
                        </a:cubicBezTo>
                        <a:cubicBezTo>
                          <a:pt x="72" y="24"/>
                          <a:pt x="72" y="20"/>
                          <a:pt x="72" y="20"/>
                        </a:cubicBezTo>
                        <a:cubicBezTo>
                          <a:pt x="73" y="14"/>
                          <a:pt x="73" y="14"/>
                          <a:pt x="73" y="14"/>
                        </a:cubicBezTo>
                        <a:cubicBezTo>
                          <a:pt x="73" y="14"/>
                          <a:pt x="74" y="11"/>
                          <a:pt x="73" y="10"/>
                        </a:cubicBezTo>
                        <a:cubicBezTo>
                          <a:pt x="72" y="8"/>
                          <a:pt x="69" y="5"/>
                          <a:pt x="69" y="5"/>
                        </a:cubicBezTo>
                        <a:cubicBezTo>
                          <a:pt x="69" y="2"/>
                          <a:pt x="69" y="2"/>
                          <a:pt x="69" y="2"/>
                        </a:cubicBezTo>
                        <a:cubicBezTo>
                          <a:pt x="69" y="2"/>
                          <a:pt x="69" y="0"/>
                          <a:pt x="68" y="0"/>
                        </a:cubicBezTo>
                      </a:path>
                    </a:pathLst>
                  </a:custGeom>
                  <a:solidFill>
                    <a:srgbClr val="00AA77"/>
                  </a:solidFill>
                  <a:ln>
                    <a:noFill/>
                  </a:ln>
                  <a:extLs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descr="7b2e8807-3ec2-4663-b717-01ad0cb359cc" id="507" name="î$ḷídê">
                    <a:extLst>
                      <a:ext uri="{FF2B5EF4-FFF2-40B4-BE49-F238E27FC236}">
                        <a16:creationId id="{13A6F384-5853-D20C-16F9-D67449883DF9}"/>
                      </a:ext>
                    </a:extLst>
                  </p:cNvPr>
                  <p:cNvSpPr/>
                  <p:nvPr/>
                </p:nvSpPr>
                <p:spPr bwMode="auto">
                  <a:xfrm flipV="false" flipH="false">
                    <a:off x="5265" y="2342"/>
                    <a:ext cx="191" cy="244"/>
                  </a:xfrm>
                  <a:custGeom>
                    <a:avLst/>
                    <a:gdLst>
                      <a:gd fmla="*/ 55 w 92" name="T0"/>
                      <a:gd fmla="*/ 8 h 118" name="T1"/>
                      <a:gd fmla="*/ 0 w 92" name="T2"/>
                      <a:gd fmla="*/ 19 h 118" name="T3"/>
                      <a:gd fmla="*/ 0 w 92" name="T4"/>
                      <a:gd fmla="*/ 19 h 118" name="T5"/>
                      <a:gd fmla="*/ 3 w 92" name="T6"/>
                      <a:gd fmla="*/ 40 h 118" name="T7"/>
                      <a:gd fmla="*/ 11 w 92" name="T8"/>
                      <a:gd fmla="*/ 56 h 118" name="T9"/>
                      <a:gd fmla="*/ 13 w 92" name="T10"/>
                      <a:gd fmla="*/ 63 h 118" name="T11"/>
                      <a:gd fmla="*/ 15 w 92" name="T12"/>
                      <a:gd fmla="*/ 83 h 118" name="T13"/>
                      <a:gd fmla="*/ 18 w 92" name="T14"/>
                      <a:gd fmla="*/ 90 h 118" name="T15"/>
                      <a:gd fmla="*/ 19 w 92" name="T16"/>
                      <a:gd fmla="*/ 99 h 118" name="T17"/>
                      <a:gd fmla="*/ 20 w 92" name="T18"/>
                      <a:gd fmla="*/ 105 h 118" name="T19"/>
                      <a:gd fmla="*/ 20 w 92" name="T20"/>
                      <a:gd fmla="*/ 115 h 118" name="T21"/>
                      <a:gd fmla="*/ 20 w 92" name="T22"/>
                      <a:gd fmla="*/ 118 h 118" name="T23"/>
                      <a:gd fmla="*/ 20 w 92" name="T24"/>
                      <a:gd fmla="*/ 118 h 118" name="T25"/>
                      <a:gd fmla="*/ 24 w 92" name="T26"/>
                      <a:gd fmla="*/ 115 h 118" name="T27"/>
                      <a:gd fmla="*/ 28 w 92" name="T28"/>
                      <a:gd fmla="*/ 109 h 118" name="T29"/>
                      <a:gd fmla="*/ 29 w 92" name="T30"/>
                      <a:gd fmla="*/ 102 h 118" name="T31"/>
                      <a:gd fmla="*/ 32 w 92" name="T32"/>
                      <a:gd fmla="*/ 96 h 118" name="T33"/>
                      <a:gd fmla="*/ 35 w 92" name="T34"/>
                      <a:gd fmla="*/ 88 h 118" name="T35"/>
                      <a:gd fmla="*/ 35 w 92" name="T36"/>
                      <a:gd fmla="*/ 82 h 118" name="T37"/>
                      <a:gd fmla="*/ 36 w 92" name="T38"/>
                      <a:gd fmla="*/ 74 h 118" name="T39"/>
                      <a:gd fmla="*/ 38 w 92" name="T40"/>
                      <a:gd fmla="*/ 62 h 118" name="T41"/>
                      <a:gd fmla="*/ 37 w 92" name="T42"/>
                      <a:gd fmla="*/ 51 h 118" name="T43"/>
                      <a:gd fmla="*/ 42 w 92" name="T44"/>
                      <a:gd fmla="*/ 42 h 118" name="T45"/>
                      <a:gd fmla="*/ 47 w 92" name="T46"/>
                      <a:gd fmla="*/ 29 h 118" name="T47"/>
                      <a:gd fmla="*/ 51 w 92" name="T48"/>
                      <a:gd fmla="*/ 19 h 118" name="T49"/>
                      <a:gd fmla="*/ 55 w 92" name="T50"/>
                      <a:gd fmla="*/ 8 h 118" name="T51"/>
                      <a:gd fmla="*/ 89 w 92" name="T52"/>
                      <a:gd fmla="*/ 0 h 118" name="T53"/>
                      <a:gd fmla="*/ 70 w 92" name="T54"/>
                      <a:gd fmla="*/ 5 h 118" name="T55"/>
                      <a:gd fmla="*/ 72 w 92" name="T56"/>
                      <a:gd fmla="*/ 10 h 118" name="T57"/>
                      <a:gd fmla="*/ 77 w 92" name="T58"/>
                      <a:gd fmla="*/ 25 h 118" name="T59"/>
                      <a:gd fmla="*/ 77 w 92" name="T60"/>
                      <a:gd fmla="*/ 32 h 118" name="T61"/>
                      <a:gd fmla="*/ 78 w 92" name="T62"/>
                      <a:gd fmla="*/ 37 h 118" name="T63"/>
                      <a:gd fmla="*/ 81 w 92" name="T64"/>
                      <a:gd fmla="*/ 40 h 118" name="T65"/>
                      <a:gd fmla="*/ 83 w 92" name="T66"/>
                      <a:gd fmla="*/ 47 h 118" name="T67"/>
                      <a:gd fmla="*/ 82 w 92" name="T68"/>
                      <a:gd fmla="*/ 51 h 118" name="T69"/>
                      <a:gd fmla="*/ 84 w 92" name="T70"/>
                      <a:gd fmla="*/ 79 h 118" name="T71"/>
                      <a:gd fmla="*/ 83 w 92" name="T72"/>
                      <a:gd fmla="*/ 86 h 118" name="T73"/>
                      <a:gd fmla="*/ 83 w 92" name="T74"/>
                      <a:gd fmla="*/ 101 h 118" name="T75"/>
                      <a:gd fmla="*/ 84 w 92" name="T76"/>
                      <a:gd fmla="*/ 106 h 118" name="T77"/>
                      <a:gd fmla="*/ 89 w 92" name="T78"/>
                      <a:gd fmla="*/ 0 h 118" name="T7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</a:cxnLst>
                    <a:rect b="b" l="0" r="r" t="0"/>
                    <a:pathLst>
                      <a:path h="118" w="92">
                        <a:moveTo>
                          <a:pt x="55" y="8"/>
                        </a:moveTo>
                        <a:cubicBezTo>
                          <a:pt x="37" y="12"/>
                          <a:pt x="19" y="16"/>
                          <a:pt x="0" y="19"/>
                        </a:cubicBezTo>
                        <a:cubicBezTo>
                          <a:pt x="0" y="19"/>
                          <a:pt x="0" y="19"/>
                          <a:pt x="0" y="19"/>
                        </a:cubicBezTo>
                        <a:cubicBezTo>
                          <a:pt x="0" y="19"/>
                          <a:pt x="2" y="35"/>
                          <a:pt x="3" y="40"/>
                        </a:cubicBezTo>
                        <a:cubicBezTo>
                          <a:pt x="5" y="45"/>
                          <a:pt x="11" y="54"/>
                          <a:pt x="11" y="56"/>
                        </a:cubicBezTo>
                        <a:cubicBezTo>
                          <a:pt x="11" y="59"/>
                          <a:pt x="13" y="60"/>
                          <a:pt x="13" y="63"/>
                        </a:cubicBezTo>
                        <a:cubicBezTo>
                          <a:pt x="14" y="65"/>
                          <a:pt x="12" y="80"/>
                          <a:pt x="15" y="83"/>
                        </a:cubicBezTo>
                        <a:cubicBezTo>
                          <a:pt x="17" y="87"/>
                          <a:pt x="18" y="84"/>
                          <a:pt x="18" y="90"/>
                        </a:cubicBezTo>
                        <a:cubicBezTo>
                          <a:pt x="19" y="95"/>
                          <a:pt x="19" y="97"/>
                          <a:pt x="19" y="99"/>
                        </a:cubicBezTo>
                        <a:cubicBezTo>
                          <a:pt x="19" y="101"/>
                          <a:pt x="20" y="101"/>
                          <a:pt x="20" y="105"/>
                        </a:cubicBezTo>
                        <a:cubicBezTo>
                          <a:pt x="20" y="108"/>
                          <a:pt x="20" y="115"/>
                          <a:pt x="20" y="115"/>
                        </a:cubicBezTo>
                        <a:cubicBezTo>
                          <a:pt x="20" y="115"/>
                          <a:pt x="18" y="118"/>
                          <a:pt x="20" y="118"/>
                        </a:cubicBezTo>
                        <a:cubicBezTo>
                          <a:pt x="20" y="118"/>
                          <a:pt x="20" y="118"/>
                          <a:pt x="20" y="118"/>
                        </a:cubicBezTo>
                        <a:cubicBezTo>
                          <a:pt x="23" y="117"/>
                          <a:pt x="24" y="117"/>
                          <a:pt x="24" y="115"/>
                        </a:cubicBezTo>
                        <a:cubicBezTo>
                          <a:pt x="25" y="113"/>
                          <a:pt x="27" y="111"/>
                          <a:pt x="28" y="109"/>
                        </a:cubicBezTo>
                        <a:cubicBezTo>
                          <a:pt x="28" y="106"/>
                          <a:pt x="28" y="105"/>
                          <a:pt x="29" y="102"/>
                        </a:cubicBezTo>
                        <a:cubicBezTo>
                          <a:pt x="29" y="99"/>
                          <a:pt x="31" y="97"/>
                          <a:pt x="32" y="96"/>
                        </a:cubicBezTo>
                        <a:cubicBezTo>
                          <a:pt x="33" y="94"/>
                          <a:pt x="35" y="92"/>
                          <a:pt x="35" y="88"/>
                        </a:cubicBezTo>
                        <a:cubicBezTo>
                          <a:pt x="35" y="84"/>
                          <a:pt x="35" y="83"/>
                          <a:pt x="35" y="82"/>
                        </a:cubicBezTo>
                        <a:cubicBezTo>
                          <a:pt x="35" y="80"/>
                          <a:pt x="34" y="78"/>
                          <a:pt x="36" y="74"/>
                        </a:cubicBezTo>
                        <a:cubicBezTo>
                          <a:pt x="38" y="70"/>
                          <a:pt x="38" y="64"/>
                          <a:pt x="38" y="62"/>
                        </a:cubicBezTo>
                        <a:cubicBezTo>
                          <a:pt x="38" y="59"/>
                          <a:pt x="35" y="54"/>
                          <a:pt x="37" y="51"/>
                        </a:cubicBezTo>
                        <a:cubicBezTo>
                          <a:pt x="38" y="48"/>
                          <a:pt x="40" y="45"/>
                          <a:pt x="42" y="42"/>
                        </a:cubicBezTo>
                        <a:cubicBezTo>
                          <a:pt x="43" y="39"/>
                          <a:pt x="46" y="32"/>
                          <a:pt x="47" y="29"/>
                        </a:cubicBezTo>
                        <a:cubicBezTo>
                          <a:pt x="47" y="27"/>
                          <a:pt x="51" y="19"/>
                          <a:pt x="51" y="19"/>
                        </a:cubicBezTo>
                        <a:cubicBezTo>
                          <a:pt x="51" y="19"/>
                          <a:pt x="53" y="13"/>
                          <a:pt x="55" y="8"/>
                        </a:cubicBezTo>
                        <a:moveTo>
                          <a:pt x="89" y="0"/>
                        </a:moveTo>
                        <a:cubicBezTo>
                          <a:pt x="83" y="2"/>
                          <a:pt x="76" y="4"/>
                          <a:pt x="70" y="5"/>
                        </a:cubicBezTo>
                        <a:cubicBezTo>
                          <a:pt x="70" y="6"/>
                          <a:pt x="71" y="7"/>
                          <a:pt x="72" y="10"/>
                        </a:cubicBezTo>
                        <a:cubicBezTo>
                          <a:pt x="74" y="16"/>
                          <a:pt x="77" y="22"/>
                          <a:pt x="77" y="25"/>
                        </a:cubicBezTo>
                        <a:cubicBezTo>
                          <a:pt x="77" y="28"/>
                          <a:pt x="77" y="26"/>
                          <a:pt x="77" y="32"/>
                        </a:cubicBezTo>
                        <a:cubicBezTo>
                          <a:pt x="78" y="37"/>
                          <a:pt x="78" y="37"/>
                          <a:pt x="78" y="37"/>
                        </a:cubicBezTo>
                        <a:cubicBezTo>
                          <a:pt x="81" y="40"/>
                          <a:pt x="81" y="40"/>
                          <a:pt x="81" y="40"/>
                        </a:cubicBezTo>
                        <a:cubicBezTo>
                          <a:pt x="83" y="47"/>
                          <a:pt x="83" y="47"/>
                          <a:pt x="83" y="47"/>
                        </a:cubicBezTo>
                        <a:cubicBezTo>
                          <a:pt x="83" y="47"/>
                          <a:pt x="82" y="49"/>
                          <a:pt x="82" y="51"/>
                        </a:cubicBezTo>
                        <a:cubicBezTo>
                          <a:pt x="81" y="53"/>
                          <a:pt x="84" y="79"/>
                          <a:pt x="84" y="79"/>
                        </a:cubicBezTo>
                        <a:cubicBezTo>
                          <a:pt x="84" y="79"/>
                          <a:pt x="83" y="79"/>
                          <a:pt x="83" y="86"/>
                        </a:cubicBezTo>
                        <a:cubicBezTo>
                          <a:pt x="83" y="93"/>
                          <a:pt x="83" y="101"/>
                          <a:pt x="83" y="101"/>
                        </a:cubicBezTo>
                        <a:cubicBezTo>
                          <a:pt x="84" y="106"/>
                          <a:pt x="84" y="106"/>
                          <a:pt x="84" y="106"/>
                        </a:cubicBezTo>
                        <a:cubicBezTo>
                          <a:pt x="84" y="106"/>
                          <a:pt x="92" y="66"/>
                          <a:pt x="89" y="0"/>
                        </a:cubicBezTo>
                      </a:path>
                    </a:pathLst>
                  </a:custGeom>
                  <a:solidFill>
                    <a:srgbClr val="00AA77"/>
                  </a:solidFill>
                  <a:ln>
                    <a:noFill/>
                  </a:ln>
                  <a:extLs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descr="7f014772-5cb7-4c67-bead-016e5638119e" id="508" name="ïš1iḋê">
                    <a:extLst>
                      <a:ext uri="{FF2B5EF4-FFF2-40B4-BE49-F238E27FC236}">
                        <a16:creationId id="{51358632-DFA4-936C-31BF-5B6C5F853DFC}"/>
                      </a:ext>
                    </a:extLst>
                  </p:cNvPr>
                  <p:cNvSpPr/>
                  <p:nvPr/>
                </p:nvSpPr>
                <p:spPr bwMode="auto">
                  <a:xfrm flipV="false" flipH="false">
                    <a:off x="3570" y="2420"/>
                    <a:ext cx="1438" cy="1137"/>
                  </a:xfrm>
                  <a:custGeom>
                    <a:avLst/>
                    <a:gdLst>
                      <a:gd fmla="*/ 511 w 692" name="T0"/>
                      <a:gd fmla="*/ 200 h 548" name="T1"/>
                      <a:gd fmla="*/ 525 w 692" name="T2"/>
                      <a:gd fmla="*/ 191 h 548" name="T3"/>
                      <a:gd fmla="*/ 520 w 692" name="T4"/>
                      <a:gd fmla="*/ 214 h 548" name="T5"/>
                      <a:gd fmla="*/ 513 w 692" name="T6"/>
                      <a:gd fmla="*/ 219 h 548" name="T7"/>
                      <a:gd fmla="*/ 506 w 692" name="T8"/>
                      <a:gd fmla="*/ 217 h 548" name="T9"/>
                      <a:gd fmla="*/ 509 w 692" name="T10"/>
                      <a:gd fmla="*/ 203 h 548" name="T11"/>
                      <a:gd fmla="*/ 609 w 692" name="T12"/>
                      <a:gd fmla="*/ 13 h 548" name="T13"/>
                      <a:gd fmla="*/ 606 w 692" name="T14"/>
                      <a:gd fmla="*/ 35 h 548" name="T15"/>
                      <a:gd fmla="*/ 587 w 692" name="T16"/>
                      <a:gd fmla="*/ 12 h 548" name="T17"/>
                      <a:gd fmla="*/ 192 w 692" name="T18"/>
                      <a:gd fmla="*/ 42 h 548" name="T19"/>
                      <a:gd fmla="*/ 204 w 692" name="T20"/>
                      <a:gd fmla="*/ 52 h 548" name="T21"/>
                      <a:gd fmla="*/ 193 w 692" name="T22"/>
                      <a:gd fmla="*/ 65 h 548" name="T23"/>
                      <a:gd fmla="*/ 182 w 692" name="T24"/>
                      <a:gd fmla="*/ 64 h 548" name="T25"/>
                      <a:gd fmla="*/ 175 w 692" name="T26"/>
                      <a:gd fmla="*/ 70 h 548" name="T27"/>
                      <a:gd fmla="*/ 170 w 692" name="T28"/>
                      <a:gd fmla="*/ 69 h 548" name="T29"/>
                      <a:gd fmla="*/ 149 w 692" name="T30"/>
                      <a:gd fmla="*/ 71 h 548" name="T31"/>
                      <a:gd fmla="*/ 149 w 692" name="T32"/>
                      <a:gd fmla="*/ 83 h 548" name="T33"/>
                      <a:gd fmla="*/ 145 w 692" name="T34"/>
                      <a:gd fmla="*/ 81 h 548" name="T35"/>
                      <a:gd fmla="*/ 136 w 692" name="T36"/>
                      <a:gd fmla="*/ 88 h 548" name="T37"/>
                      <a:gd fmla="*/ 121 w 692" name="T38"/>
                      <a:gd fmla="*/ 75 h 548" name="T39"/>
                      <a:gd fmla="*/ 126 w 692" name="T40"/>
                      <a:gd fmla="*/ 66 h 548" name="T41"/>
                      <a:gd fmla="*/ 135 w 692" name="T42"/>
                      <a:gd fmla="*/ 53 h 548" name="T43"/>
                      <a:gd fmla="*/ 137 w 692" name="T44"/>
                      <a:gd fmla="*/ 43 h 548" name="T45"/>
                      <a:gd fmla="*/ 144 w 692" name="T46"/>
                      <a:gd fmla="*/ 44 h 548" name="T47"/>
                      <a:gd fmla="*/ 106 w 692" name="T48"/>
                      <a:gd fmla="*/ 32 h 548" name="T49"/>
                      <a:gd fmla="*/ 21 w 692" name="T50"/>
                      <a:gd fmla="*/ 74 h 548" name="T51"/>
                      <a:gd fmla="*/ 39 w 692" name="T52"/>
                      <a:gd fmla="*/ 104 h 548" name="T53"/>
                      <a:gd fmla="*/ 75 w 692" name="T54"/>
                      <a:gd fmla="*/ 137 h 548" name="T55"/>
                      <a:gd fmla="*/ 106 w 692" name="T56"/>
                      <a:gd fmla="*/ 148 h 548" name="T57"/>
                      <a:gd fmla="*/ 120 w 692" name="T58"/>
                      <a:gd fmla="*/ 142 h 548" name="T59"/>
                      <a:gd fmla="*/ 158 w 692" name="T60"/>
                      <a:gd fmla="*/ 148 h 548" name="T61"/>
                      <a:gd fmla="*/ 188 w 692" name="T62"/>
                      <a:gd fmla="*/ 135 h 548" name="T63"/>
                      <a:gd fmla="*/ 233 w 692" name="T64"/>
                      <a:gd fmla="*/ 130 h 548" name="T65"/>
                      <a:gd fmla="*/ 248 w 692" name="T66"/>
                      <a:gd fmla="*/ 153 h 548" name="T67"/>
                      <a:gd fmla="*/ 267 w 692" name="T68"/>
                      <a:gd fmla="*/ 150 h 548" name="T69"/>
                      <a:gd fmla="*/ 282 w 692" name="T70"/>
                      <a:gd fmla="*/ 159 h 548" name="T71"/>
                      <a:gd fmla="*/ 281 w 692" name="T72"/>
                      <a:gd fmla="*/ 191 h 548" name="T73"/>
                      <a:gd fmla="*/ 279 w 692" name="T74"/>
                      <a:gd fmla="*/ 204 h 548" name="T75"/>
                      <a:gd fmla="*/ 288 w 692" name="T76"/>
                      <a:gd fmla="*/ 236 h 548" name="T77"/>
                      <a:gd fmla="*/ 309 w 692" name="T78"/>
                      <a:gd fmla="*/ 278 h 548" name="T79"/>
                      <a:gd fmla="*/ 319 w 692" name="T80"/>
                      <a:gd fmla="*/ 299 h 548" name="T81"/>
                      <a:gd fmla="*/ 317 w 692" name="T82"/>
                      <a:gd fmla="*/ 315 h 548" name="T83"/>
                      <a:gd fmla="*/ 302 w 692" name="T84"/>
                      <a:gd fmla="*/ 373 h 548" name="T85"/>
                      <a:gd fmla="*/ 316 w 692" name="T86"/>
                      <a:gd fmla="*/ 439 h 548" name="T87"/>
                      <a:gd fmla="*/ 335 w 692" name="T88"/>
                      <a:gd fmla="*/ 499 h 548" name="T89"/>
                      <a:gd fmla="*/ 346 w 692" name="T90"/>
                      <a:gd fmla="*/ 521 h 548" name="T91"/>
                      <a:gd fmla="*/ 343 w 692" name="T92"/>
                      <a:gd fmla="*/ 532 h 548" name="T93"/>
                      <a:gd fmla="*/ 354 w 692" name="T94"/>
                      <a:gd fmla="*/ 547 h 548" name="T95"/>
                      <a:gd fmla="*/ 383 w 692" name="T96"/>
                      <a:gd fmla="*/ 541 h 548" name="T97"/>
                      <a:gd fmla="*/ 416 w 692" name="T98"/>
                      <a:gd fmla="*/ 533 h 548" name="T99"/>
                      <a:gd fmla="*/ 483 w 692" name="T100"/>
                      <a:gd fmla="*/ 470 h 548" name="T101"/>
                      <a:gd fmla="*/ 515 w 692" name="T102"/>
                      <a:gd fmla="*/ 429 h 548" name="T103"/>
                      <a:gd fmla="*/ 513 w 692" name="T104"/>
                      <a:gd fmla="*/ 401 h 548" name="T105"/>
                      <a:gd fmla="*/ 574 w 692" name="T106"/>
                      <a:gd fmla="*/ 342 h 548" name="T107"/>
                      <a:gd fmla="*/ 571 w 692" name="T108"/>
                      <a:gd fmla="*/ 274 h 548" name="T109"/>
                      <a:gd fmla="*/ 575 w 692" name="T110"/>
                      <a:gd fmla="*/ 248 h 548" name="T111"/>
                      <a:gd fmla="*/ 652 w 692" name="T112"/>
                      <a:gd fmla="*/ 138 h 548" name="T113"/>
                      <a:gd fmla="*/ 682 w 692" name="T114"/>
                      <a:gd fmla="*/ 63 h 548" name="T115"/>
                      <a:gd fmla="*/ 669 w 692" name="T116"/>
                      <a:gd fmla="*/ 57 h 548" name="T117"/>
                      <a:gd fmla="*/ 634 w 692" name="T118"/>
                      <a:gd fmla="*/ 67 h 548" name="T119"/>
                      <a:gd fmla="*/ 619 w 692" name="T120"/>
                      <a:gd fmla="*/ 44 h 548" name="T121"/>
                      <a:gd fmla="*/ 654 w 692" name="T122"/>
                      <a:gd fmla="*/ 34 h 548" name="T123"/>
                      <a:gd fmla="*/ 692 w 692" name="T124"/>
                      <a:gd fmla="*/ 0 h 548" name="T1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  <a:cxn ang="0">
                        <a:pos x="T124" y="T125"/>
                      </a:cxn>
                    </a:cxnLst>
                    <a:rect b="b" l="0" r="r" t="0"/>
                    <a:pathLst>
                      <a:path h="548" w="692">
                        <a:moveTo>
                          <a:pt x="159" y="31"/>
                        </a:moveTo>
                        <a:cubicBezTo>
                          <a:pt x="158" y="31"/>
                          <a:pt x="158" y="31"/>
                          <a:pt x="157" y="31"/>
                        </a:cubicBezTo>
                        <a:cubicBezTo>
                          <a:pt x="157" y="31"/>
                          <a:pt x="158" y="31"/>
                          <a:pt x="158" y="31"/>
                        </a:cubicBezTo>
                        <a:cubicBezTo>
                          <a:pt x="158" y="31"/>
                          <a:pt x="158" y="31"/>
                          <a:pt x="158" y="31"/>
                        </a:cubicBezTo>
                        <a:cubicBezTo>
                          <a:pt x="158" y="31"/>
                          <a:pt x="158" y="31"/>
                          <a:pt x="159" y="31"/>
                        </a:cubicBezTo>
                        <a:moveTo>
                          <a:pt x="511" y="200"/>
                        </a:moveTo>
                        <a:cubicBezTo>
                          <a:pt x="511" y="200"/>
                          <a:pt x="511" y="199"/>
                          <a:pt x="512" y="198"/>
                        </a:cubicBezTo>
                        <a:cubicBezTo>
                          <a:pt x="512" y="196"/>
                          <a:pt x="513" y="197"/>
                          <a:pt x="514" y="196"/>
                        </a:cubicBezTo>
                        <a:cubicBezTo>
                          <a:pt x="515" y="196"/>
                          <a:pt x="517" y="196"/>
                          <a:pt x="518" y="195"/>
                        </a:cubicBezTo>
                        <a:cubicBezTo>
                          <a:pt x="520" y="195"/>
                          <a:pt x="520" y="195"/>
                          <a:pt x="522" y="192"/>
                        </a:cubicBezTo>
                        <a:cubicBezTo>
                          <a:pt x="522" y="191"/>
                          <a:pt x="523" y="191"/>
                          <a:pt x="523" y="191"/>
                        </a:cubicBezTo>
                        <a:cubicBezTo>
                          <a:pt x="524" y="191"/>
                          <a:pt x="524" y="191"/>
                          <a:pt x="525" y="191"/>
                        </a:cubicBezTo>
                        <a:cubicBezTo>
                          <a:pt x="527" y="191"/>
                          <a:pt x="529" y="193"/>
                          <a:pt x="529" y="193"/>
                        </a:cubicBezTo>
                        <a:cubicBezTo>
                          <a:pt x="529" y="193"/>
                          <a:pt x="529" y="195"/>
                          <a:pt x="529" y="196"/>
                        </a:cubicBezTo>
                        <a:cubicBezTo>
                          <a:pt x="529" y="197"/>
                          <a:pt x="529" y="199"/>
                          <a:pt x="529" y="200"/>
                        </a:cubicBezTo>
                        <a:cubicBezTo>
                          <a:pt x="529" y="202"/>
                          <a:pt x="528" y="203"/>
                          <a:pt x="527" y="205"/>
                        </a:cubicBezTo>
                        <a:cubicBezTo>
                          <a:pt x="526" y="206"/>
                          <a:pt x="524" y="208"/>
                          <a:pt x="522" y="209"/>
                        </a:cubicBezTo>
                        <a:cubicBezTo>
                          <a:pt x="521" y="211"/>
                          <a:pt x="521" y="213"/>
                          <a:pt x="520" y="214"/>
                        </a:cubicBezTo>
                        <a:cubicBezTo>
                          <a:pt x="520" y="214"/>
                          <a:pt x="520" y="217"/>
                          <a:pt x="519" y="218"/>
                        </a:cubicBezTo>
                        <a:cubicBezTo>
                          <a:pt x="519" y="220"/>
                          <a:pt x="518" y="220"/>
                          <a:pt x="517" y="220"/>
                        </a:cubicBezTo>
                        <a:cubicBezTo>
                          <a:pt x="517" y="221"/>
                          <a:pt x="516" y="221"/>
                          <a:pt x="516" y="221"/>
                        </a:cubicBezTo>
                        <a:cubicBezTo>
                          <a:pt x="515" y="221"/>
                          <a:pt x="515" y="221"/>
                          <a:pt x="514" y="220"/>
                        </a:cubicBezTo>
                        <a:cubicBezTo>
                          <a:pt x="513" y="219"/>
                          <a:pt x="513" y="219"/>
                          <a:pt x="513" y="219"/>
                        </a:cubicBezTo>
                        <a:cubicBezTo>
                          <a:pt x="513" y="219"/>
                          <a:pt x="513" y="219"/>
                          <a:pt x="513" y="219"/>
                        </a:cubicBezTo>
                        <a:cubicBezTo>
                          <a:pt x="513" y="219"/>
                          <a:pt x="514" y="219"/>
                          <a:pt x="514" y="219"/>
                        </a:cubicBezTo>
                        <a:cubicBezTo>
                          <a:pt x="514" y="219"/>
                          <a:pt x="514" y="219"/>
                          <a:pt x="514" y="219"/>
                        </a:cubicBezTo>
                        <a:cubicBezTo>
                          <a:pt x="514" y="218"/>
                          <a:pt x="512" y="217"/>
                          <a:pt x="511" y="217"/>
                        </a:cubicBezTo>
                        <a:cubicBezTo>
                          <a:pt x="511" y="217"/>
                          <a:pt x="508" y="220"/>
                          <a:pt x="508" y="220"/>
                        </a:cubicBezTo>
                        <a:cubicBezTo>
                          <a:pt x="508" y="221"/>
                          <a:pt x="507" y="221"/>
                          <a:pt x="507" y="221"/>
                        </a:cubicBezTo>
                        <a:cubicBezTo>
                          <a:pt x="506" y="221"/>
                          <a:pt x="506" y="217"/>
                          <a:pt x="506" y="217"/>
                        </a:cubicBezTo>
                        <a:cubicBezTo>
                          <a:pt x="506" y="216"/>
                          <a:pt x="507" y="214"/>
                          <a:pt x="507" y="213"/>
                        </a:cubicBezTo>
                        <a:cubicBezTo>
                          <a:pt x="508" y="213"/>
                          <a:pt x="508" y="212"/>
                          <a:pt x="508" y="212"/>
                        </a:cubicBezTo>
                        <a:cubicBezTo>
                          <a:pt x="509" y="212"/>
                          <a:pt x="509" y="213"/>
                          <a:pt x="509" y="213"/>
                        </a:cubicBezTo>
                        <a:cubicBezTo>
                          <a:pt x="509" y="213"/>
                          <a:pt x="510" y="211"/>
                          <a:pt x="511" y="209"/>
                        </a:cubicBezTo>
                        <a:cubicBezTo>
                          <a:pt x="511" y="207"/>
                          <a:pt x="511" y="207"/>
                          <a:pt x="511" y="205"/>
                        </a:cubicBezTo>
                        <a:cubicBezTo>
                          <a:pt x="511" y="203"/>
                          <a:pt x="509" y="203"/>
                          <a:pt x="509" y="203"/>
                        </a:cubicBezTo>
                        <a:cubicBezTo>
                          <a:pt x="509" y="203"/>
                          <a:pt x="509" y="203"/>
                          <a:pt x="509" y="201"/>
                        </a:cubicBezTo>
                        <a:cubicBezTo>
                          <a:pt x="509" y="200"/>
                          <a:pt x="510" y="200"/>
                          <a:pt x="510" y="200"/>
                        </a:cubicBezTo>
                        <a:cubicBezTo>
                          <a:pt x="510" y="200"/>
                          <a:pt x="511" y="200"/>
                          <a:pt x="511" y="200"/>
                        </a:cubicBezTo>
                        <a:moveTo>
                          <a:pt x="692" y="0"/>
                        </a:moveTo>
                        <a:cubicBezTo>
                          <a:pt x="666" y="3"/>
                          <a:pt x="638" y="6"/>
                          <a:pt x="610" y="9"/>
                        </a:cubicBezTo>
                        <a:cubicBezTo>
                          <a:pt x="610" y="10"/>
                          <a:pt x="610" y="12"/>
                          <a:pt x="609" y="13"/>
                        </a:cubicBezTo>
                        <a:cubicBezTo>
                          <a:pt x="608" y="15"/>
                          <a:pt x="608" y="16"/>
                          <a:pt x="608" y="16"/>
                        </a:cubicBezTo>
                        <a:cubicBezTo>
                          <a:pt x="608" y="17"/>
                          <a:pt x="610" y="21"/>
                          <a:pt x="611" y="22"/>
                        </a:cubicBezTo>
                        <a:cubicBezTo>
                          <a:pt x="612" y="24"/>
                          <a:pt x="612" y="28"/>
                          <a:pt x="612" y="30"/>
                        </a:cubicBezTo>
                        <a:cubicBezTo>
                          <a:pt x="612" y="32"/>
                          <a:pt x="612" y="31"/>
                          <a:pt x="611" y="34"/>
                        </a:cubicBezTo>
                        <a:cubicBezTo>
                          <a:pt x="610" y="36"/>
                          <a:pt x="610" y="36"/>
                          <a:pt x="609" y="36"/>
                        </a:cubicBezTo>
                        <a:cubicBezTo>
                          <a:pt x="609" y="36"/>
                          <a:pt x="607" y="35"/>
                          <a:pt x="606" y="35"/>
                        </a:cubicBezTo>
                        <a:cubicBezTo>
                          <a:pt x="604" y="35"/>
                          <a:pt x="603" y="31"/>
                          <a:pt x="603" y="31"/>
                        </a:cubicBezTo>
                        <a:cubicBezTo>
                          <a:pt x="603" y="31"/>
                          <a:pt x="597" y="27"/>
                          <a:pt x="596" y="24"/>
                        </a:cubicBezTo>
                        <a:cubicBezTo>
                          <a:pt x="595" y="22"/>
                          <a:pt x="595" y="23"/>
                          <a:pt x="594" y="21"/>
                        </a:cubicBezTo>
                        <a:cubicBezTo>
                          <a:pt x="594" y="20"/>
                          <a:pt x="593" y="19"/>
                          <a:pt x="591" y="19"/>
                        </a:cubicBezTo>
                        <a:cubicBezTo>
                          <a:pt x="589" y="19"/>
                          <a:pt x="588" y="17"/>
                          <a:pt x="588" y="16"/>
                        </a:cubicBezTo>
                        <a:cubicBezTo>
                          <a:pt x="587" y="14"/>
                          <a:pt x="587" y="14"/>
                          <a:pt x="587" y="12"/>
                        </a:cubicBezTo>
                        <a:cubicBezTo>
                          <a:pt x="587" y="12"/>
                          <a:pt x="587" y="11"/>
                          <a:pt x="587" y="11"/>
                        </a:cubicBezTo>
                        <a:cubicBezTo>
                          <a:pt x="467" y="22"/>
                          <a:pt x="330" y="29"/>
                          <a:pt x="184" y="31"/>
                        </a:cubicBezTo>
                        <a:cubicBezTo>
                          <a:pt x="184" y="32"/>
                          <a:pt x="184" y="33"/>
                          <a:pt x="184" y="33"/>
                        </a:cubicBezTo>
                        <a:cubicBezTo>
                          <a:pt x="187" y="38"/>
                          <a:pt x="187" y="38"/>
                          <a:pt x="187" y="38"/>
                        </a:cubicBezTo>
                        <a:cubicBezTo>
                          <a:pt x="187" y="38"/>
                          <a:pt x="187" y="38"/>
                          <a:pt x="190" y="39"/>
                        </a:cubicBezTo>
                        <a:cubicBezTo>
                          <a:pt x="194" y="40"/>
                          <a:pt x="192" y="42"/>
                          <a:pt x="192" y="42"/>
                        </a:cubicBezTo>
                        <a:cubicBezTo>
                          <a:pt x="192" y="42"/>
                          <a:pt x="192" y="45"/>
                          <a:pt x="192" y="46"/>
                        </a:cubicBezTo>
                        <a:cubicBezTo>
                          <a:pt x="192" y="48"/>
                          <a:pt x="193" y="49"/>
                          <a:pt x="194" y="49"/>
                        </a:cubicBezTo>
                        <a:cubicBezTo>
                          <a:pt x="195" y="49"/>
                          <a:pt x="197" y="51"/>
                          <a:pt x="197" y="51"/>
                        </a:cubicBezTo>
                        <a:cubicBezTo>
                          <a:pt x="197" y="51"/>
                          <a:pt x="198" y="51"/>
                          <a:pt x="200" y="51"/>
                        </a:cubicBezTo>
                        <a:cubicBezTo>
                          <a:pt x="201" y="51"/>
                          <a:pt x="202" y="51"/>
                          <a:pt x="203" y="51"/>
                        </a:cubicBezTo>
                        <a:cubicBezTo>
                          <a:pt x="206" y="52"/>
                          <a:pt x="203" y="51"/>
                          <a:pt x="204" y="52"/>
                        </a:cubicBezTo>
                        <a:cubicBezTo>
                          <a:pt x="205" y="54"/>
                          <a:pt x="206" y="55"/>
                          <a:pt x="206" y="56"/>
                        </a:cubicBezTo>
                        <a:cubicBezTo>
                          <a:pt x="207" y="57"/>
                          <a:pt x="206" y="60"/>
                          <a:pt x="206" y="60"/>
                        </a:cubicBezTo>
                        <a:cubicBezTo>
                          <a:pt x="206" y="64"/>
                          <a:pt x="206" y="64"/>
                          <a:pt x="206" y="64"/>
                        </a:cubicBezTo>
                        <a:cubicBezTo>
                          <a:pt x="206" y="64"/>
                          <a:pt x="203" y="64"/>
                          <a:pt x="202" y="64"/>
                        </a:cubicBezTo>
                        <a:cubicBezTo>
                          <a:pt x="201" y="64"/>
                          <a:pt x="198" y="65"/>
                          <a:pt x="198" y="65"/>
                        </a:cubicBezTo>
                        <a:cubicBezTo>
                          <a:pt x="198" y="65"/>
                          <a:pt x="194" y="65"/>
                          <a:pt x="193" y="65"/>
                        </a:cubicBezTo>
                        <a:cubicBezTo>
                          <a:pt x="192" y="65"/>
                          <a:pt x="192" y="67"/>
                          <a:pt x="192" y="67"/>
                        </a:cubicBezTo>
                        <a:cubicBezTo>
                          <a:pt x="191" y="70"/>
                          <a:pt x="191" y="70"/>
                          <a:pt x="191" y="70"/>
                        </a:cubicBezTo>
                        <a:cubicBezTo>
                          <a:pt x="191" y="70"/>
                          <a:pt x="189" y="70"/>
                          <a:pt x="187" y="70"/>
                        </a:cubicBezTo>
                        <a:cubicBezTo>
                          <a:pt x="185" y="70"/>
                          <a:pt x="186" y="70"/>
                          <a:pt x="184" y="70"/>
                        </a:cubicBezTo>
                        <a:cubicBezTo>
                          <a:pt x="183" y="70"/>
                          <a:pt x="184" y="68"/>
                          <a:pt x="184" y="68"/>
                        </a:cubicBezTo>
                        <a:cubicBezTo>
                          <a:pt x="184" y="68"/>
                          <a:pt x="184" y="66"/>
                          <a:pt x="182" y="64"/>
                        </a:cubicBezTo>
                        <a:cubicBezTo>
                          <a:pt x="182" y="64"/>
                          <a:pt x="182" y="64"/>
                          <a:pt x="182" y="64"/>
                        </a:cubicBezTo>
                        <a:cubicBezTo>
                          <a:pt x="182" y="64"/>
                          <a:pt x="181" y="65"/>
                          <a:pt x="179" y="65"/>
                        </a:cubicBezTo>
                        <a:cubicBezTo>
                          <a:pt x="175" y="65"/>
                          <a:pt x="179" y="67"/>
                          <a:pt x="179" y="67"/>
                        </a:cubicBezTo>
                        <a:cubicBezTo>
                          <a:pt x="179" y="67"/>
                          <a:pt x="179" y="70"/>
                          <a:pt x="178" y="70"/>
                        </a:cubicBezTo>
                        <a:cubicBezTo>
                          <a:pt x="178" y="71"/>
                          <a:pt x="177" y="71"/>
                          <a:pt x="177" y="71"/>
                        </a:cubicBezTo>
                        <a:cubicBezTo>
                          <a:pt x="177" y="71"/>
                          <a:pt x="176" y="70"/>
                          <a:pt x="175" y="70"/>
                        </a:cubicBezTo>
                        <a:cubicBezTo>
                          <a:pt x="174" y="70"/>
                          <a:pt x="174" y="69"/>
                          <a:pt x="174" y="69"/>
                        </a:cubicBezTo>
                        <a:cubicBezTo>
                          <a:pt x="174" y="69"/>
                          <a:pt x="174" y="69"/>
                          <a:pt x="174" y="69"/>
                        </a:cubicBezTo>
                        <a:cubicBezTo>
                          <a:pt x="174" y="70"/>
                          <a:pt x="174" y="70"/>
                          <a:pt x="174" y="70"/>
                        </a:cubicBezTo>
                        <a:cubicBezTo>
                          <a:pt x="174" y="70"/>
                          <a:pt x="174" y="69"/>
                          <a:pt x="174" y="69"/>
                        </a:cubicBezTo>
                        <a:cubicBezTo>
                          <a:pt x="173" y="69"/>
                          <a:pt x="173" y="69"/>
                          <a:pt x="172" y="69"/>
                        </a:cubicBezTo>
                        <a:cubicBezTo>
                          <a:pt x="171" y="69"/>
                          <a:pt x="171" y="69"/>
                          <a:pt x="170" y="69"/>
                        </a:cubicBezTo>
                        <a:cubicBezTo>
                          <a:pt x="169" y="69"/>
                          <a:pt x="168" y="70"/>
                          <a:pt x="166" y="70"/>
                        </a:cubicBezTo>
                        <a:cubicBezTo>
                          <a:pt x="165" y="70"/>
                          <a:pt x="164" y="70"/>
                          <a:pt x="163" y="70"/>
                        </a:cubicBezTo>
                        <a:cubicBezTo>
                          <a:pt x="162" y="70"/>
                          <a:pt x="160" y="70"/>
                          <a:pt x="158" y="70"/>
                        </a:cubicBezTo>
                        <a:cubicBezTo>
                          <a:pt x="153" y="70"/>
                          <a:pt x="155" y="69"/>
                          <a:pt x="153" y="69"/>
                        </a:cubicBezTo>
                        <a:cubicBezTo>
                          <a:pt x="153" y="69"/>
                          <a:pt x="153" y="69"/>
                          <a:pt x="153" y="69"/>
                        </a:cubicBezTo>
                        <a:cubicBezTo>
                          <a:pt x="151" y="69"/>
                          <a:pt x="151" y="70"/>
                          <a:pt x="149" y="71"/>
                        </a:cubicBezTo>
                        <a:cubicBezTo>
                          <a:pt x="148" y="72"/>
                          <a:pt x="149" y="71"/>
                          <a:pt x="149" y="72"/>
                        </a:cubicBezTo>
                        <a:cubicBezTo>
                          <a:pt x="149" y="74"/>
                          <a:pt x="149" y="75"/>
                          <a:pt x="149" y="77"/>
                        </a:cubicBezTo>
                        <a:cubicBezTo>
                          <a:pt x="149" y="78"/>
                          <a:pt x="150" y="79"/>
                          <a:pt x="149" y="82"/>
                        </a:cubicBezTo>
                        <a:cubicBezTo>
                          <a:pt x="149" y="83"/>
                          <a:pt x="149" y="83"/>
                          <a:pt x="149" y="83"/>
                        </a:cubicBezTo>
                        <a:cubicBezTo>
                          <a:pt x="149" y="83"/>
                          <a:pt x="149" y="83"/>
                          <a:pt x="149" y="83"/>
                        </a:cubicBezTo>
                        <a:cubicBezTo>
                          <a:pt x="149" y="83"/>
                          <a:pt x="149" y="83"/>
                          <a:pt x="149" y="83"/>
                        </a:cubicBezTo>
                        <a:cubicBezTo>
                          <a:pt x="149" y="83"/>
                          <a:pt x="149" y="83"/>
                          <a:pt x="149" y="83"/>
                        </a:cubicBezTo>
                        <a:cubicBezTo>
                          <a:pt x="149" y="84"/>
                          <a:pt x="148" y="84"/>
                          <a:pt x="148" y="84"/>
                        </a:cubicBezTo>
                        <a:cubicBezTo>
                          <a:pt x="147" y="84"/>
                          <a:pt x="146" y="83"/>
                          <a:pt x="146" y="82"/>
                        </a:cubicBezTo>
                        <a:cubicBezTo>
                          <a:pt x="146" y="81"/>
                          <a:pt x="146" y="81"/>
                          <a:pt x="146" y="81"/>
                        </a:cubicBezTo>
                        <a:cubicBezTo>
                          <a:pt x="146" y="81"/>
                          <a:pt x="146" y="81"/>
                          <a:pt x="146" y="81"/>
                        </a:cubicBezTo>
                        <a:cubicBezTo>
                          <a:pt x="145" y="81"/>
                          <a:pt x="145" y="81"/>
                          <a:pt x="145" y="81"/>
                        </a:cubicBezTo>
                        <a:cubicBezTo>
                          <a:pt x="144" y="81"/>
                          <a:pt x="144" y="81"/>
                          <a:pt x="143" y="81"/>
                        </a:cubicBezTo>
                        <a:cubicBezTo>
                          <a:pt x="143" y="81"/>
                          <a:pt x="142" y="81"/>
                          <a:pt x="142" y="81"/>
                        </a:cubicBezTo>
                        <a:cubicBezTo>
                          <a:pt x="141" y="81"/>
                          <a:pt x="142" y="82"/>
                          <a:pt x="140" y="82"/>
                        </a:cubicBezTo>
                        <a:cubicBezTo>
                          <a:pt x="139" y="82"/>
                          <a:pt x="139" y="84"/>
                          <a:pt x="139" y="84"/>
                        </a:cubicBezTo>
                        <a:cubicBezTo>
                          <a:pt x="139" y="84"/>
                          <a:pt x="138" y="86"/>
                          <a:pt x="137" y="87"/>
                        </a:cubicBezTo>
                        <a:cubicBezTo>
                          <a:pt x="137" y="88"/>
                          <a:pt x="136" y="88"/>
                          <a:pt x="136" y="88"/>
                        </a:cubicBezTo>
                        <a:cubicBezTo>
                          <a:pt x="135" y="88"/>
                          <a:pt x="134" y="87"/>
                          <a:pt x="134" y="87"/>
                        </a:cubicBezTo>
                        <a:cubicBezTo>
                          <a:pt x="133" y="87"/>
                          <a:pt x="131" y="87"/>
                          <a:pt x="130" y="87"/>
                        </a:cubicBezTo>
                        <a:cubicBezTo>
                          <a:pt x="128" y="86"/>
                          <a:pt x="128" y="84"/>
                          <a:pt x="128" y="83"/>
                        </a:cubicBezTo>
                        <a:cubicBezTo>
                          <a:pt x="127" y="82"/>
                          <a:pt x="125" y="82"/>
                          <a:pt x="125" y="82"/>
                        </a:cubicBezTo>
                        <a:cubicBezTo>
                          <a:pt x="125" y="82"/>
                          <a:pt x="126" y="80"/>
                          <a:pt x="125" y="78"/>
                        </a:cubicBezTo>
                        <a:cubicBezTo>
                          <a:pt x="124" y="77"/>
                          <a:pt x="123" y="77"/>
                          <a:pt x="121" y="75"/>
                        </a:cubicBezTo>
                        <a:cubicBezTo>
                          <a:pt x="120" y="73"/>
                          <a:pt x="122" y="73"/>
                          <a:pt x="123" y="69"/>
                        </a:cubicBezTo>
                        <a:cubicBezTo>
                          <a:pt x="123" y="68"/>
                          <a:pt x="123" y="67"/>
                          <a:pt x="123" y="67"/>
                        </a:cubicBezTo>
                        <a:cubicBezTo>
                          <a:pt x="123" y="67"/>
                          <a:pt x="123" y="68"/>
                          <a:pt x="123" y="68"/>
                        </a:cubicBezTo>
                        <a:cubicBezTo>
                          <a:pt x="123" y="68"/>
                          <a:pt x="123" y="68"/>
                          <a:pt x="124" y="68"/>
                        </a:cubicBezTo>
                        <a:cubicBezTo>
                          <a:pt x="124" y="68"/>
                          <a:pt x="124" y="68"/>
                          <a:pt x="124" y="68"/>
                        </a:cubicBezTo>
                        <a:cubicBezTo>
                          <a:pt x="125" y="67"/>
                          <a:pt x="125" y="67"/>
                          <a:pt x="126" y="66"/>
                        </a:cubicBezTo>
                        <a:cubicBezTo>
                          <a:pt x="126" y="64"/>
                          <a:pt x="126" y="64"/>
                          <a:pt x="126" y="63"/>
                        </a:cubicBezTo>
                        <a:cubicBezTo>
                          <a:pt x="126" y="62"/>
                          <a:pt x="126" y="61"/>
                          <a:pt x="129" y="60"/>
                        </a:cubicBezTo>
                        <a:cubicBezTo>
                          <a:pt x="131" y="60"/>
                          <a:pt x="131" y="59"/>
                          <a:pt x="131" y="59"/>
                        </a:cubicBezTo>
                        <a:cubicBezTo>
                          <a:pt x="131" y="59"/>
                          <a:pt x="132" y="58"/>
                          <a:pt x="134" y="55"/>
                        </a:cubicBezTo>
                        <a:cubicBezTo>
                          <a:pt x="135" y="54"/>
                          <a:pt x="135" y="53"/>
                          <a:pt x="135" y="53"/>
                        </a:cubicBezTo>
                        <a:cubicBezTo>
                          <a:pt x="135" y="53"/>
                          <a:pt x="135" y="53"/>
                          <a:pt x="135" y="53"/>
                        </a:cubicBezTo>
                        <a:cubicBezTo>
                          <a:pt x="135" y="54"/>
                          <a:pt x="135" y="54"/>
                          <a:pt x="135" y="54"/>
                        </a:cubicBezTo>
                        <a:cubicBezTo>
                          <a:pt x="135" y="54"/>
                          <a:pt x="135" y="54"/>
                          <a:pt x="136" y="53"/>
                        </a:cubicBezTo>
                        <a:cubicBezTo>
                          <a:pt x="137" y="51"/>
                          <a:pt x="136" y="53"/>
                          <a:pt x="136" y="51"/>
                        </a:cubicBezTo>
                        <a:cubicBezTo>
                          <a:pt x="137" y="49"/>
                          <a:pt x="136" y="49"/>
                          <a:pt x="136" y="48"/>
                        </a:cubicBezTo>
                        <a:cubicBezTo>
                          <a:pt x="136" y="46"/>
                          <a:pt x="136" y="46"/>
                          <a:pt x="137" y="44"/>
                        </a:cubicBezTo>
                        <a:cubicBezTo>
                          <a:pt x="137" y="43"/>
                          <a:pt x="137" y="43"/>
                          <a:pt x="137" y="43"/>
                        </a:cubicBezTo>
                        <a:cubicBezTo>
                          <a:pt x="138" y="43"/>
                          <a:pt x="138" y="43"/>
                          <a:pt x="138" y="43"/>
                        </a:cubicBezTo>
                        <a:cubicBezTo>
                          <a:pt x="138" y="43"/>
                          <a:pt x="138" y="43"/>
                          <a:pt x="138" y="43"/>
                        </a:cubicBezTo>
                        <a:cubicBezTo>
                          <a:pt x="138" y="43"/>
                          <a:pt x="138" y="43"/>
                          <a:pt x="139" y="42"/>
                        </a:cubicBezTo>
                        <a:cubicBezTo>
                          <a:pt x="139" y="41"/>
                          <a:pt x="140" y="41"/>
                          <a:pt x="140" y="41"/>
                        </a:cubicBezTo>
                        <a:cubicBezTo>
                          <a:pt x="140" y="41"/>
                          <a:pt x="139" y="42"/>
                          <a:pt x="140" y="43"/>
                        </a:cubicBezTo>
                        <a:cubicBezTo>
                          <a:pt x="142" y="44"/>
                          <a:pt x="143" y="44"/>
                          <a:pt x="144" y="44"/>
                        </a:cubicBezTo>
                        <a:cubicBezTo>
                          <a:pt x="144" y="44"/>
                          <a:pt x="144" y="44"/>
                          <a:pt x="144" y="44"/>
                        </a:cubicBezTo>
                        <a:cubicBezTo>
                          <a:pt x="146" y="44"/>
                          <a:pt x="146" y="43"/>
                          <a:pt x="149" y="40"/>
                        </a:cubicBezTo>
                        <a:cubicBezTo>
                          <a:pt x="153" y="37"/>
                          <a:pt x="151" y="39"/>
                          <a:pt x="152" y="36"/>
                        </a:cubicBezTo>
                        <a:cubicBezTo>
                          <a:pt x="154" y="34"/>
                          <a:pt x="154" y="34"/>
                          <a:pt x="155" y="32"/>
                        </a:cubicBezTo>
                        <a:cubicBezTo>
                          <a:pt x="155" y="32"/>
                          <a:pt x="155" y="31"/>
                          <a:pt x="155" y="31"/>
                        </a:cubicBezTo>
                        <a:cubicBezTo>
                          <a:pt x="139" y="31"/>
                          <a:pt x="123" y="32"/>
                          <a:pt x="106" y="32"/>
                        </a:cubicBezTo>
                        <a:cubicBezTo>
                          <a:pt x="70" y="32"/>
                          <a:pt x="35" y="31"/>
                          <a:pt x="0" y="31"/>
                        </a:cubicBezTo>
                        <a:cubicBezTo>
                          <a:pt x="0" y="34"/>
                          <a:pt x="2" y="43"/>
                          <a:pt x="2" y="46"/>
                        </a:cubicBezTo>
                        <a:cubicBezTo>
                          <a:pt x="2" y="49"/>
                          <a:pt x="4" y="49"/>
                          <a:pt x="5" y="54"/>
                        </a:cubicBezTo>
                        <a:cubicBezTo>
                          <a:pt x="6" y="59"/>
                          <a:pt x="8" y="58"/>
                          <a:pt x="11" y="63"/>
                        </a:cubicBezTo>
                        <a:cubicBezTo>
                          <a:pt x="14" y="69"/>
                          <a:pt x="16" y="70"/>
                          <a:pt x="16" y="70"/>
                        </a:cubicBezTo>
                        <a:cubicBezTo>
                          <a:pt x="21" y="74"/>
                          <a:pt x="21" y="74"/>
                          <a:pt x="21" y="74"/>
                        </a:cubicBezTo>
                        <a:cubicBezTo>
                          <a:pt x="21" y="74"/>
                          <a:pt x="22" y="74"/>
                          <a:pt x="23" y="77"/>
                        </a:cubicBezTo>
                        <a:cubicBezTo>
                          <a:pt x="24" y="80"/>
                          <a:pt x="26" y="81"/>
                          <a:pt x="27" y="83"/>
                        </a:cubicBezTo>
                        <a:cubicBezTo>
                          <a:pt x="28" y="84"/>
                          <a:pt x="28" y="84"/>
                          <a:pt x="28" y="84"/>
                        </a:cubicBezTo>
                        <a:cubicBezTo>
                          <a:pt x="35" y="90"/>
                          <a:pt x="35" y="90"/>
                          <a:pt x="35" y="90"/>
                        </a:cubicBezTo>
                        <a:cubicBezTo>
                          <a:pt x="35" y="90"/>
                          <a:pt x="38" y="90"/>
                          <a:pt x="38" y="95"/>
                        </a:cubicBezTo>
                        <a:cubicBezTo>
                          <a:pt x="38" y="99"/>
                          <a:pt x="37" y="102"/>
                          <a:pt x="39" y="104"/>
                        </a:cubicBezTo>
                        <a:cubicBezTo>
                          <a:pt x="41" y="107"/>
                          <a:pt x="45" y="109"/>
                          <a:pt x="45" y="109"/>
                        </a:cubicBezTo>
                        <a:cubicBezTo>
                          <a:pt x="45" y="109"/>
                          <a:pt x="45" y="112"/>
                          <a:pt x="45" y="113"/>
                        </a:cubicBezTo>
                        <a:cubicBezTo>
                          <a:pt x="46" y="114"/>
                          <a:pt x="60" y="121"/>
                          <a:pt x="63" y="123"/>
                        </a:cubicBezTo>
                        <a:cubicBezTo>
                          <a:pt x="65" y="125"/>
                          <a:pt x="65" y="125"/>
                          <a:pt x="67" y="128"/>
                        </a:cubicBezTo>
                        <a:cubicBezTo>
                          <a:pt x="68" y="131"/>
                          <a:pt x="70" y="134"/>
                          <a:pt x="70" y="134"/>
                        </a:cubicBezTo>
                        <a:cubicBezTo>
                          <a:pt x="70" y="134"/>
                          <a:pt x="73" y="136"/>
                          <a:pt x="75" y="137"/>
                        </a:cubicBezTo>
                        <a:cubicBezTo>
                          <a:pt x="76" y="138"/>
                          <a:pt x="78" y="140"/>
                          <a:pt x="80" y="141"/>
                        </a:cubicBezTo>
                        <a:cubicBezTo>
                          <a:pt x="82" y="143"/>
                          <a:pt x="86" y="145"/>
                          <a:pt x="86" y="145"/>
                        </a:cubicBezTo>
                        <a:cubicBezTo>
                          <a:pt x="86" y="145"/>
                          <a:pt x="90" y="147"/>
                          <a:pt x="91" y="148"/>
                        </a:cubicBezTo>
                        <a:cubicBezTo>
                          <a:pt x="92" y="149"/>
                          <a:pt x="99" y="152"/>
                          <a:pt x="101" y="152"/>
                        </a:cubicBezTo>
                        <a:cubicBezTo>
                          <a:pt x="102" y="152"/>
                          <a:pt x="102" y="152"/>
                          <a:pt x="102" y="152"/>
                        </a:cubicBezTo>
                        <a:cubicBezTo>
                          <a:pt x="104" y="151"/>
                          <a:pt x="106" y="148"/>
                          <a:pt x="106" y="148"/>
                        </a:cubicBezTo>
                        <a:cubicBezTo>
                          <a:pt x="106" y="148"/>
                          <a:pt x="108" y="148"/>
                          <a:pt x="110" y="147"/>
                        </a:cubicBezTo>
                        <a:cubicBezTo>
                          <a:pt x="111" y="147"/>
                          <a:pt x="111" y="147"/>
                          <a:pt x="111" y="147"/>
                        </a:cubicBezTo>
                        <a:cubicBezTo>
                          <a:pt x="111" y="147"/>
                          <a:pt x="111" y="147"/>
                          <a:pt x="111" y="147"/>
                        </a:cubicBezTo>
                        <a:cubicBezTo>
                          <a:pt x="111" y="147"/>
                          <a:pt x="110" y="147"/>
                          <a:pt x="111" y="147"/>
                        </a:cubicBezTo>
                        <a:cubicBezTo>
                          <a:pt x="111" y="147"/>
                          <a:pt x="111" y="147"/>
                          <a:pt x="113" y="146"/>
                        </a:cubicBezTo>
                        <a:cubicBezTo>
                          <a:pt x="117" y="143"/>
                          <a:pt x="118" y="143"/>
                          <a:pt x="120" y="142"/>
                        </a:cubicBezTo>
                        <a:cubicBezTo>
                          <a:pt x="122" y="141"/>
                          <a:pt x="124" y="141"/>
                          <a:pt x="124" y="141"/>
                        </a:cubicBezTo>
                        <a:cubicBezTo>
                          <a:pt x="124" y="141"/>
                          <a:pt x="134" y="142"/>
                          <a:pt x="140" y="142"/>
                        </a:cubicBezTo>
                        <a:cubicBezTo>
                          <a:pt x="143" y="142"/>
                          <a:pt x="145" y="142"/>
                          <a:pt x="147" y="142"/>
                        </a:cubicBezTo>
                        <a:cubicBezTo>
                          <a:pt x="148" y="142"/>
                          <a:pt x="149" y="142"/>
                          <a:pt x="150" y="143"/>
                        </a:cubicBezTo>
                        <a:cubicBezTo>
                          <a:pt x="151" y="145"/>
                          <a:pt x="153" y="146"/>
                          <a:pt x="154" y="147"/>
                        </a:cubicBezTo>
                        <a:cubicBezTo>
                          <a:pt x="155" y="147"/>
                          <a:pt x="157" y="148"/>
                          <a:pt x="158" y="148"/>
                        </a:cubicBezTo>
                        <a:cubicBezTo>
                          <a:pt x="159" y="148"/>
                          <a:pt x="159" y="148"/>
                          <a:pt x="159" y="148"/>
                        </a:cubicBezTo>
                        <a:cubicBezTo>
                          <a:pt x="161" y="147"/>
                          <a:pt x="163" y="147"/>
                          <a:pt x="164" y="145"/>
                        </a:cubicBezTo>
                        <a:cubicBezTo>
                          <a:pt x="166" y="143"/>
                          <a:pt x="161" y="144"/>
                          <a:pt x="166" y="143"/>
                        </a:cubicBezTo>
                        <a:cubicBezTo>
                          <a:pt x="170" y="142"/>
                          <a:pt x="170" y="143"/>
                          <a:pt x="173" y="142"/>
                        </a:cubicBezTo>
                        <a:cubicBezTo>
                          <a:pt x="175" y="141"/>
                          <a:pt x="181" y="139"/>
                          <a:pt x="183" y="137"/>
                        </a:cubicBezTo>
                        <a:cubicBezTo>
                          <a:pt x="185" y="136"/>
                          <a:pt x="188" y="135"/>
                          <a:pt x="188" y="135"/>
                        </a:cubicBezTo>
                        <a:cubicBezTo>
                          <a:pt x="188" y="135"/>
                          <a:pt x="193" y="132"/>
                          <a:pt x="196" y="130"/>
                        </a:cubicBezTo>
                        <a:cubicBezTo>
                          <a:pt x="198" y="128"/>
                          <a:pt x="200" y="128"/>
                          <a:pt x="205" y="128"/>
                        </a:cubicBezTo>
                        <a:cubicBezTo>
                          <a:pt x="208" y="128"/>
                          <a:pt x="210" y="127"/>
                          <a:pt x="212" y="127"/>
                        </a:cubicBezTo>
                        <a:cubicBezTo>
                          <a:pt x="213" y="127"/>
                          <a:pt x="213" y="127"/>
                          <a:pt x="214" y="127"/>
                        </a:cubicBezTo>
                        <a:cubicBezTo>
                          <a:pt x="217" y="128"/>
                          <a:pt x="226" y="127"/>
                          <a:pt x="227" y="128"/>
                        </a:cubicBezTo>
                        <a:cubicBezTo>
                          <a:pt x="228" y="128"/>
                          <a:pt x="233" y="130"/>
                          <a:pt x="233" y="130"/>
                        </a:cubicBezTo>
                        <a:cubicBezTo>
                          <a:pt x="233" y="130"/>
                          <a:pt x="235" y="131"/>
                          <a:pt x="235" y="133"/>
                        </a:cubicBezTo>
                        <a:cubicBezTo>
                          <a:pt x="235" y="136"/>
                          <a:pt x="236" y="138"/>
                          <a:pt x="236" y="138"/>
                        </a:cubicBezTo>
                        <a:cubicBezTo>
                          <a:pt x="236" y="138"/>
                          <a:pt x="237" y="139"/>
                          <a:pt x="238" y="140"/>
                        </a:cubicBezTo>
                        <a:cubicBezTo>
                          <a:pt x="238" y="142"/>
                          <a:pt x="239" y="143"/>
                          <a:pt x="239" y="145"/>
                        </a:cubicBezTo>
                        <a:cubicBezTo>
                          <a:pt x="239" y="147"/>
                          <a:pt x="238" y="148"/>
                          <a:pt x="241" y="150"/>
                        </a:cubicBezTo>
                        <a:cubicBezTo>
                          <a:pt x="243" y="151"/>
                          <a:pt x="245" y="153"/>
                          <a:pt x="248" y="153"/>
                        </a:cubicBezTo>
                        <a:cubicBezTo>
                          <a:pt x="251" y="153"/>
                          <a:pt x="258" y="153"/>
                          <a:pt x="260" y="151"/>
                        </a:cubicBezTo>
                        <a:cubicBezTo>
                          <a:pt x="261" y="150"/>
                          <a:pt x="258" y="150"/>
                          <a:pt x="261" y="150"/>
                        </a:cubicBezTo>
                        <a:cubicBezTo>
                          <a:pt x="262" y="150"/>
                          <a:pt x="262" y="150"/>
                          <a:pt x="263" y="150"/>
                        </a:cubicBezTo>
                        <a:cubicBezTo>
                          <a:pt x="263" y="150"/>
                          <a:pt x="264" y="150"/>
                          <a:pt x="265" y="150"/>
                        </a:cubicBezTo>
                        <a:cubicBezTo>
                          <a:pt x="265" y="150"/>
                          <a:pt x="266" y="150"/>
                          <a:pt x="266" y="150"/>
                        </a:cubicBezTo>
                        <a:cubicBezTo>
                          <a:pt x="266" y="150"/>
                          <a:pt x="267" y="150"/>
                          <a:pt x="267" y="150"/>
                        </a:cubicBezTo>
                        <a:cubicBezTo>
                          <a:pt x="269" y="149"/>
                          <a:pt x="269" y="149"/>
                          <a:pt x="269" y="149"/>
                        </a:cubicBezTo>
                        <a:cubicBezTo>
                          <a:pt x="269" y="149"/>
                          <a:pt x="271" y="147"/>
                          <a:pt x="272" y="147"/>
                        </a:cubicBezTo>
                        <a:cubicBezTo>
                          <a:pt x="273" y="147"/>
                          <a:pt x="273" y="147"/>
                          <a:pt x="273" y="147"/>
                        </a:cubicBezTo>
                        <a:cubicBezTo>
                          <a:pt x="275" y="148"/>
                          <a:pt x="277" y="150"/>
                          <a:pt x="277" y="151"/>
                        </a:cubicBezTo>
                        <a:cubicBezTo>
                          <a:pt x="277" y="152"/>
                          <a:pt x="277" y="152"/>
                          <a:pt x="277" y="152"/>
                        </a:cubicBezTo>
                        <a:cubicBezTo>
                          <a:pt x="277" y="152"/>
                          <a:pt x="280" y="157"/>
                          <a:pt x="282" y="159"/>
                        </a:cubicBezTo>
                        <a:cubicBezTo>
                          <a:pt x="284" y="160"/>
                          <a:pt x="285" y="163"/>
                          <a:pt x="285" y="163"/>
                        </a:cubicBezTo>
                        <a:cubicBezTo>
                          <a:pt x="285" y="163"/>
                          <a:pt x="286" y="165"/>
                          <a:pt x="285" y="169"/>
                        </a:cubicBezTo>
                        <a:cubicBezTo>
                          <a:pt x="285" y="173"/>
                          <a:pt x="285" y="173"/>
                          <a:pt x="285" y="175"/>
                        </a:cubicBezTo>
                        <a:cubicBezTo>
                          <a:pt x="285" y="177"/>
                          <a:pt x="282" y="182"/>
                          <a:pt x="281" y="183"/>
                        </a:cubicBezTo>
                        <a:cubicBezTo>
                          <a:pt x="279" y="185"/>
                          <a:pt x="278" y="186"/>
                          <a:pt x="279" y="188"/>
                        </a:cubicBezTo>
                        <a:cubicBezTo>
                          <a:pt x="281" y="191"/>
                          <a:pt x="278" y="189"/>
                          <a:pt x="281" y="191"/>
                        </a:cubicBezTo>
                        <a:cubicBezTo>
                          <a:pt x="281" y="192"/>
                          <a:pt x="282" y="192"/>
                          <a:pt x="282" y="192"/>
                        </a:cubicBezTo>
                        <a:cubicBezTo>
                          <a:pt x="283" y="192"/>
                          <a:pt x="283" y="192"/>
                          <a:pt x="283" y="192"/>
                        </a:cubicBezTo>
                        <a:cubicBezTo>
                          <a:pt x="283" y="192"/>
                          <a:pt x="283" y="192"/>
                          <a:pt x="283" y="192"/>
                        </a:cubicBezTo>
                        <a:cubicBezTo>
                          <a:pt x="283" y="192"/>
                          <a:pt x="283" y="192"/>
                          <a:pt x="283" y="193"/>
                        </a:cubicBezTo>
                        <a:cubicBezTo>
                          <a:pt x="283" y="196"/>
                          <a:pt x="283" y="196"/>
                          <a:pt x="283" y="196"/>
                        </a:cubicBezTo>
                        <a:cubicBezTo>
                          <a:pt x="280" y="200"/>
                          <a:pt x="279" y="201"/>
                          <a:pt x="279" y="204"/>
                        </a:cubicBezTo>
                        <a:cubicBezTo>
                          <a:pt x="279" y="206"/>
                          <a:pt x="283" y="204"/>
                          <a:pt x="279" y="206"/>
                        </a:cubicBezTo>
                        <a:cubicBezTo>
                          <a:pt x="275" y="208"/>
                          <a:pt x="275" y="208"/>
                          <a:pt x="275" y="208"/>
                        </a:cubicBezTo>
                        <a:cubicBezTo>
                          <a:pt x="275" y="208"/>
                          <a:pt x="275" y="210"/>
                          <a:pt x="275" y="215"/>
                        </a:cubicBezTo>
                        <a:cubicBezTo>
                          <a:pt x="275" y="220"/>
                          <a:pt x="277" y="219"/>
                          <a:pt x="278" y="223"/>
                        </a:cubicBezTo>
                        <a:cubicBezTo>
                          <a:pt x="280" y="227"/>
                          <a:pt x="280" y="228"/>
                          <a:pt x="281" y="231"/>
                        </a:cubicBezTo>
                        <a:cubicBezTo>
                          <a:pt x="282" y="233"/>
                          <a:pt x="286" y="234"/>
                          <a:pt x="288" y="236"/>
                        </a:cubicBezTo>
                        <a:cubicBezTo>
                          <a:pt x="290" y="238"/>
                          <a:pt x="298" y="243"/>
                          <a:pt x="298" y="243"/>
                        </a:cubicBezTo>
                        <a:cubicBezTo>
                          <a:pt x="298" y="243"/>
                          <a:pt x="301" y="247"/>
                          <a:pt x="302" y="251"/>
                        </a:cubicBezTo>
                        <a:cubicBezTo>
                          <a:pt x="303" y="255"/>
                          <a:pt x="304" y="258"/>
                          <a:pt x="304" y="258"/>
                        </a:cubicBezTo>
                        <a:cubicBezTo>
                          <a:pt x="306" y="260"/>
                          <a:pt x="306" y="260"/>
                          <a:pt x="306" y="260"/>
                        </a:cubicBezTo>
                        <a:cubicBezTo>
                          <a:pt x="306" y="260"/>
                          <a:pt x="309" y="268"/>
                          <a:pt x="309" y="272"/>
                        </a:cubicBezTo>
                        <a:cubicBezTo>
                          <a:pt x="309" y="275"/>
                          <a:pt x="306" y="275"/>
                          <a:pt x="309" y="278"/>
                        </a:cubicBezTo>
                        <a:cubicBezTo>
                          <a:pt x="312" y="281"/>
                          <a:pt x="310" y="278"/>
                          <a:pt x="312" y="281"/>
                        </a:cubicBezTo>
                        <a:cubicBezTo>
                          <a:pt x="313" y="283"/>
                          <a:pt x="313" y="285"/>
                          <a:pt x="313" y="287"/>
                        </a:cubicBezTo>
                        <a:cubicBezTo>
                          <a:pt x="313" y="289"/>
                          <a:pt x="315" y="291"/>
                          <a:pt x="315" y="291"/>
                        </a:cubicBezTo>
                        <a:cubicBezTo>
                          <a:pt x="315" y="291"/>
                          <a:pt x="316" y="291"/>
                          <a:pt x="317" y="291"/>
                        </a:cubicBezTo>
                        <a:cubicBezTo>
                          <a:pt x="318" y="291"/>
                          <a:pt x="319" y="292"/>
                          <a:pt x="319" y="294"/>
                        </a:cubicBezTo>
                        <a:cubicBezTo>
                          <a:pt x="320" y="297"/>
                          <a:pt x="321" y="297"/>
                          <a:pt x="319" y="299"/>
                        </a:cubicBezTo>
                        <a:cubicBezTo>
                          <a:pt x="319" y="299"/>
                          <a:pt x="319" y="300"/>
                          <a:pt x="319" y="300"/>
                        </a:cubicBezTo>
                        <a:cubicBezTo>
                          <a:pt x="318" y="300"/>
                          <a:pt x="318" y="299"/>
                          <a:pt x="318" y="299"/>
                        </a:cubicBezTo>
                        <a:cubicBezTo>
                          <a:pt x="317" y="299"/>
                          <a:pt x="317" y="299"/>
                          <a:pt x="317" y="299"/>
                        </a:cubicBezTo>
                        <a:cubicBezTo>
                          <a:pt x="316" y="299"/>
                          <a:pt x="316" y="300"/>
                          <a:pt x="315" y="302"/>
                        </a:cubicBezTo>
                        <a:cubicBezTo>
                          <a:pt x="314" y="309"/>
                          <a:pt x="314" y="309"/>
                          <a:pt x="314" y="309"/>
                        </a:cubicBezTo>
                        <a:cubicBezTo>
                          <a:pt x="317" y="315"/>
                          <a:pt x="317" y="315"/>
                          <a:pt x="317" y="315"/>
                        </a:cubicBezTo>
                        <a:cubicBezTo>
                          <a:pt x="317" y="315"/>
                          <a:pt x="321" y="321"/>
                          <a:pt x="321" y="323"/>
                        </a:cubicBezTo>
                        <a:cubicBezTo>
                          <a:pt x="321" y="325"/>
                          <a:pt x="321" y="329"/>
                          <a:pt x="321" y="331"/>
                        </a:cubicBezTo>
                        <a:cubicBezTo>
                          <a:pt x="322" y="333"/>
                          <a:pt x="323" y="331"/>
                          <a:pt x="322" y="337"/>
                        </a:cubicBezTo>
                        <a:cubicBezTo>
                          <a:pt x="321" y="342"/>
                          <a:pt x="315" y="343"/>
                          <a:pt x="314" y="344"/>
                        </a:cubicBezTo>
                        <a:cubicBezTo>
                          <a:pt x="314" y="346"/>
                          <a:pt x="308" y="360"/>
                          <a:pt x="306" y="364"/>
                        </a:cubicBezTo>
                        <a:cubicBezTo>
                          <a:pt x="305" y="368"/>
                          <a:pt x="305" y="368"/>
                          <a:pt x="302" y="373"/>
                        </a:cubicBezTo>
                        <a:cubicBezTo>
                          <a:pt x="299" y="378"/>
                          <a:pt x="295" y="374"/>
                          <a:pt x="296" y="378"/>
                        </a:cubicBezTo>
                        <a:cubicBezTo>
                          <a:pt x="297" y="383"/>
                          <a:pt x="297" y="383"/>
                          <a:pt x="297" y="387"/>
                        </a:cubicBezTo>
                        <a:cubicBezTo>
                          <a:pt x="297" y="390"/>
                          <a:pt x="297" y="400"/>
                          <a:pt x="298" y="405"/>
                        </a:cubicBezTo>
                        <a:cubicBezTo>
                          <a:pt x="298" y="410"/>
                          <a:pt x="301" y="412"/>
                          <a:pt x="303" y="417"/>
                        </a:cubicBezTo>
                        <a:cubicBezTo>
                          <a:pt x="305" y="421"/>
                          <a:pt x="308" y="424"/>
                          <a:pt x="309" y="425"/>
                        </a:cubicBezTo>
                        <a:cubicBezTo>
                          <a:pt x="309" y="426"/>
                          <a:pt x="314" y="434"/>
                          <a:pt x="316" y="439"/>
                        </a:cubicBezTo>
                        <a:cubicBezTo>
                          <a:pt x="319" y="444"/>
                          <a:pt x="321" y="442"/>
                          <a:pt x="321" y="448"/>
                        </a:cubicBezTo>
                        <a:cubicBezTo>
                          <a:pt x="321" y="453"/>
                          <a:pt x="320" y="457"/>
                          <a:pt x="320" y="460"/>
                        </a:cubicBezTo>
                        <a:cubicBezTo>
                          <a:pt x="320" y="462"/>
                          <a:pt x="322" y="468"/>
                          <a:pt x="322" y="468"/>
                        </a:cubicBezTo>
                        <a:cubicBezTo>
                          <a:pt x="322" y="468"/>
                          <a:pt x="324" y="485"/>
                          <a:pt x="326" y="488"/>
                        </a:cubicBezTo>
                        <a:cubicBezTo>
                          <a:pt x="328" y="492"/>
                          <a:pt x="331" y="497"/>
                          <a:pt x="334" y="498"/>
                        </a:cubicBezTo>
                        <a:cubicBezTo>
                          <a:pt x="335" y="499"/>
                          <a:pt x="335" y="499"/>
                          <a:pt x="335" y="499"/>
                        </a:cubicBezTo>
                        <a:cubicBezTo>
                          <a:pt x="336" y="499"/>
                          <a:pt x="336" y="498"/>
                          <a:pt x="337" y="498"/>
                        </a:cubicBezTo>
                        <a:cubicBezTo>
                          <a:pt x="337" y="498"/>
                          <a:pt x="337" y="497"/>
                          <a:pt x="337" y="497"/>
                        </a:cubicBezTo>
                        <a:cubicBezTo>
                          <a:pt x="337" y="497"/>
                          <a:pt x="337" y="498"/>
                          <a:pt x="338" y="500"/>
                        </a:cubicBezTo>
                        <a:cubicBezTo>
                          <a:pt x="338" y="505"/>
                          <a:pt x="338" y="503"/>
                          <a:pt x="339" y="508"/>
                        </a:cubicBezTo>
                        <a:cubicBezTo>
                          <a:pt x="340" y="512"/>
                          <a:pt x="341" y="513"/>
                          <a:pt x="343" y="515"/>
                        </a:cubicBezTo>
                        <a:cubicBezTo>
                          <a:pt x="345" y="517"/>
                          <a:pt x="345" y="518"/>
                          <a:pt x="346" y="521"/>
                        </a:cubicBezTo>
                        <a:cubicBezTo>
                          <a:pt x="347" y="524"/>
                          <a:pt x="350" y="524"/>
                          <a:pt x="348" y="526"/>
                        </a:cubicBezTo>
                        <a:cubicBezTo>
                          <a:pt x="346" y="529"/>
                          <a:pt x="343" y="529"/>
                          <a:pt x="343" y="530"/>
                        </a:cubicBezTo>
                        <a:cubicBezTo>
                          <a:pt x="343" y="531"/>
                          <a:pt x="343" y="531"/>
                          <a:pt x="343" y="531"/>
                        </a:cubicBezTo>
                        <a:cubicBezTo>
                          <a:pt x="343" y="531"/>
                          <a:pt x="342" y="531"/>
                          <a:pt x="342" y="530"/>
                        </a:cubicBezTo>
                        <a:cubicBezTo>
                          <a:pt x="342" y="530"/>
                          <a:pt x="342" y="530"/>
                          <a:pt x="342" y="530"/>
                        </a:cubicBezTo>
                        <a:cubicBezTo>
                          <a:pt x="342" y="530"/>
                          <a:pt x="342" y="531"/>
                          <a:pt x="343" y="532"/>
                        </a:cubicBezTo>
                        <a:cubicBezTo>
                          <a:pt x="345" y="535"/>
                          <a:pt x="345" y="535"/>
                          <a:pt x="345" y="535"/>
                        </a:cubicBezTo>
                        <a:cubicBezTo>
                          <a:pt x="345" y="535"/>
                          <a:pt x="349" y="535"/>
                          <a:pt x="348" y="538"/>
                        </a:cubicBezTo>
                        <a:cubicBezTo>
                          <a:pt x="347" y="540"/>
                          <a:pt x="348" y="538"/>
                          <a:pt x="347" y="540"/>
                        </a:cubicBezTo>
                        <a:cubicBezTo>
                          <a:pt x="345" y="542"/>
                          <a:pt x="344" y="545"/>
                          <a:pt x="344" y="545"/>
                        </a:cubicBezTo>
                        <a:cubicBezTo>
                          <a:pt x="344" y="545"/>
                          <a:pt x="345" y="547"/>
                          <a:pt x="349" y="547"/>
                        </a:cubicBezTo>
                        <a:cubicBezTo>
                          <a:pt x="350" y="547"/>
                          <a:pt x="352" y="547"/>
                          <a:pt x="354" y="547"/>
                        </a:cubicBezTo>
                        <a:cubicBezTo>
                          <a:pt x="354" y="547"/>
                          <a:pt x="356" y="548"/>
                          <a:pt x="359" y="548"/>
                        </a:cubicBezTo>
                        <a:cubicBezTo>
                          <a:pt x="363" y="548"/>
                          <a:pt x="365" y="547"/>
                          <a:pt x="367" y="546"/>
                        </a:cubicBezTo>
                        <a:cubicBezTo>
                          <a:pt x="369" y="545"/>
                          <a:pt x="371" y="543"/>
                          <a:pt x="373" y="543"/>
                        </a:cubicBezTo>
                        <a:cubicBezTo>
                          <a:pt x="374" y="543"/>
                          <a:pt x="374" y="543"/>
                          <a:pt x="376" y="543"/>
                        </a:cubicBezTo>
                        <a:cubicBezTo>
                          <a:pt x="377" y="543"/>
                          <a:pt x="378" y="543"/>
                          <a:pt x="379" y="543"/>
                        </a:cubicBezTo>
                        <a:cubicBezTo>
                          <a:pt x="383" y="541"/>
                          <a:pt x="383" y="541"/>
                          <a:pt x="383" y="541"/>
                        </a:cubicBezTo>
                        <a:cubicBezTo>
                          <a:pt x="383" y="541"/>
                          <a:pt x="388" y="538"/>
                          <a:pt x="392" y="537"/>
                        </a:cubicBezTo>
                        <a:cubicBezTo>
                          <a:pt x="396" y="537"/>
                          <a:pt x="399" y="535"/>
                          <a:pt x="401" y="535"/>
                        </a:cubicBezTo>
                        <a:cubicBezTo>
                          <a:pt x="402" y="535"/>
                          <a:pt x="402" y="538"/>
                          <a:pt x="404" y="538"/>
                        </a:cubicBezTo>
                        <a:cubicBezTo>
                          <a:pt x="404" y="538"/>
                          <a:pt x="404" y="538"/>
                          <a:pt x="404" y="538"/>
                        </a:cubicBezTo>
                        <a:cubicBezTo>
                          <a:pt x="407" y="537"/>
                          <a:pt x="411" y="535"/>
                          <a:pt x="411" y="535"/>
                        </a:cubicBezTo>
                        <a:cubicBezTo>
                          <a:pt x="411" y="535"/>
                          <a:pt x="415" y="534"/>
                          <a:pt x="416" y="533"/>
                        </a:cubicBezTo>
                        <a:cubicBezTo>
                          <a:pt x="417" y="533"/>
                          <a:pt x="420" y="532"/>
                          <a:pt x="421" y="532"/>
                        </a:cubicBezTo>
                        <a:cubicBezTo>
                          <a:pt x="423" y="532"/>
                          <a:pt x="429" y="532"/>
                          <a:pt x="431" y="529"/>
                        </a:cubicBezTo>
                        <a:cubicBezTo>
                          <a:pt x="434" y="526"/>
                          <a:pt x="463" y="499"/>
                          <a:pt x="466" y="496"/>
                        </a:cubicBezTo>
                        <a:cubicBezTo>
                          <a:pt x="468" y="492"/>
                          <a:pt x="468" y="491"/>
                          <a:pt x="471" y="487"/>
                        </a:cubicBezTo>
                        <a:cubicBezTo>
                          <a:pt x="474" y="483"/>
                          <a:pt x="477" y="482"/>
                          <a:pt x="479" y="479"/>
                        </a:cubicBezTo>
                        <a:cubicBezTo>
                          <a:pt x="480" y="475"/>
                          <a:pt x="482" y="475"/>
                          <a:pt x="483" y="470"/>
                        </a:cubicBezTo>
                        <a:cubicBezTo>
                          <a:pt x="483" y="466"/>
                          <a:pt x="484" y="459"/>
                          <a:pt x="484" y="459"/>
                        </a:cubicBezTo>
                        <a:cubicBezTo>
                          <a:pt x="484" y="459"/>
                          <a:pt x="487" y="457"/>
                          <a:pt x="490" y="455"/>
                        </a:cubicBezTo>
                        <a:cubicBezTo>
                          <a:pt x="493" y="453"/>
                          <a:pt x="500" y="449"/>
                          <a:pt x="502" y="448"/>
                        </a:cubicBezTo>
                        <a:cubicBezTo>
                          <a:pt x="503" y="447"/>
                          <a:pt x="506" y="445"/>
                          <a:pt x="508" y="443"/>
                        </a:cubicBezTo>
                        <a:cubicBezTo>
                          <a:pt x="510" y="442"/>
                          <a:pt x="513" y="440"/>
                          <a:pt x="513" y="438"/>
                        </a:cubicBezTo>
                        <a:cubicBezTo>
                          <a:pt x="514" y="435"/>
                          <a:pt x="514" y="431"/>
                          <a:pt x="515" y="429"/>
                        </a:cubicBezTo>
                        <a:cubicBezTo>
                          <a:pt x="516" y="427"/>
                          <a:pt x="518" y="424"/>
                          <a:pt x="518" y="423"/>
                        </a:cubicBezTo>
                        <a:cubicBezTo>
                          <a:pt x="519" y="422"/>
                          <a:pt x="520" y="420"/>
                          <a:pt x="518" y="419"/>
                        </a:cubicBezTo>
                        <a:cubicBezTo>
                          <a:pt x="517" y="417"/>
                          <a:pt x="516" y="416"/>
                          <a:pt x="516" y="415"/>
                        </a:cubicBezTo>
                        <a:cubicBezTo>
                          <a:pt x="516" y="413"/>
                          <a:pt x="516" y="411"/>
                          <a:pt x="516" y="411"/>
                        </a:cubicBezTo>
                        <a:cubicBezTo>
                          <a:pt x="516" y="411"/>
                          <a:pt x="512" y="410"/>
                          <a:pt x="512" y="408"/>
                        </a:cubicBezTo>
                        <a:cubicBezTo>
                          <a:pt x="512" y="407"/>
                          <a:pt x="513" y="401"/>
                          <a:pt x="513" y="401"/>
                        </a:cubicBezTo>
                        <a:cubicBezTo>
                          <a:pt x="513" y="401"/>
                          <a:pt x="520" y="393"/>
                          <a:pt x="526" y="387"/>
                        </a:cubicBezTo>
                        <a:cubicBezTo>
                          <a:pt x="532" y="382"/>
                          <a:pt x="534" y="380"/>
                          <a:pt x="539" y="376"/>
                        </a:cubicBezTo>
                        <a:cubicBezTo>
                          <a:pt x="545" y="372"/>
                          <a:pt x="542" y="374"/>
                          <a:pt x="545" y="372"/>
                        </a:cubicBezTo>
                        <a:cubicBezTo>
                          <a:pt x="549" y="369"/>
                          <a:pt x="557" y="367"/>
                          <a:pt x="557" y="367"/>
                        </a:cubicBezTo>
                        <a:cubicBezTo>
                          <a:pt x="557" y="367"/>
                          <a:pt x="564" y="357"/>
                          <a:pt x="567" y="353"/>
                        </a:cubicBezTo>
                        <a:cubicBezTo>
                          <a:pt x="570" y="350"/>
                          <a:pt x="574" y="345"/>
                          <a:pt x="574" y="342"/>
                        </a:cubicBezTo>
                        <a:cubicBezTo>
                          <a:pt x="574" y="338"/>
                          <a:pt x="571" y="335"/>
                          <a:pt x="573" y="332"/>
                        </a:cubicBezTo>
                        <a:cubicBezTo>
                          <a:pt x="574" y="328"/>
                          <a:pt x="575" y="311"/>
                          <a:pt x="576" y="309"/>
                        </a:cubicBezTo>
                        <a:cubicBezTo>
                          <a:pt x="576" y="307"/>
                          <a:pt x="583" y="302"/>
                          <a:pt x="579" y="300"/>
                        </a:cubicBezTo>
                        <a:cubicBezTo>
                          <a:pt x="575" y="297"/>
                          <a:pt x="571" y="294"/>
                          <a:pt x="571" y="290"/>
                        </a:cubicBezTo>
                        <a:cubicBezTo>
                          <a:pt x="571" y="285"/>
                          <a:pt x="570" y="281"/>
                          <a:pt x="570" y="279"/>
                        </a:cubicBezTo>
                        <a:cubicBezTo>
                          <a:pt x="570" y="278"/>
                          <a:pt x="571" y="274"/>
                          <a:pt x="571" y="274"/>
                        </a:cubicBezTo>
                        <a:cubicBezTo>
                          <a:pt x="571" y="274"/>
                          <a:pt x="573" y="269"/>
                          <a:pt x="573" y="268"/>
                        </a:cubicBezTo>
                        <a:cubicBezTo>
                          <a:pt x="573" y="267"/>
                          <a:pt x="572" y="262"/>
                          <a:pt x="572" y="262"/>
                        </a:cubicBezTo>
                        <a:cubicBezTo>
                          <a:pt x="572" y="262"/>
                          <a:pt x="575" y="260"/>
                          <a:pt x="575" y="259"/>
                        </a:cubicBezTo>
                        <a:cubicBezTo>
                          <a:pt x="575" y="257"/>
                          <a:pt x="572" y="255"/>
                          <a:pt x="572" y="255"/>
                        </a:cubicBezTo>
                        <a:cubicBezTo>
                          <a:pt x="572" y="255"/>
                          <a:pt x="569" y="252"/>
                          <a:pt x="571" y="250"/>
                        </a:cubicBezTo>
                        <a:cubicBezTo>
                          <a:pt x="572" y="249"/>
                          <a:pt x="575" y="248"/>
                          <a:pt x="575" y="248"/>
                        </a:cubicBezTo>
                        <a:cubicBezTo>
                          <a:pt x="577" y="245"/>
                          <a:pt x="577" y="239"/>
                          <a:pt x="577" y="239"/>
                        </a:cubicBezTo>
                        <a:cubicBezTo>
                          <a:pt x="578" y="234"/>
                          <a:pt x="578" y="234"/>
                          <a:pt x="578" y="234"/>
                        </a:cubicBezTo>
                        <a:cubicBezTo>
                          <a:pt x="578" y="234"/>
                          <a:pt x="588" y="212"/>
                          <a:pt x="597" y="205"/>
                        </a:cubicBezTo>
                        <a:cubicBezTo>
                          <a:pt x="606" y="199"/>
                          <a:pt x="619" y="172"/>
                          <a:pt x="625" y="168"/>
                        </a:cubicBezTo>
                        <a:cubicBezTo>
                          <a:pt x="631" y="163"/>
                          <a:pt x="636" y="161"/>
                          <a:pt x="642" y="154"/>
                        </a:cubicBezTo>
                        <a:cubicBezTo>
                          <a:pt x="648" y="147"/>
                          <a:pt x="652" y="138"/>
                          <a:pt x="652" y="138"/>
                        </a:cubicBezTo>
                        <a:cubicBezTo>
                          <a:pt x="652" y="138"/>
                          <a:pt x="664" y="112"/>
                          <a:pt x="667" y="108"/>
                        </a:cubicBezTo>
                        <a:cubicBezTo>
                          <a:pt x="669" y="104"/>
                          <a:pt x="674" y="96"/>
                          <a:pt x="676" y="93"/>
                        </a:cubicBezTo>
                        <a:cubicBezTo>
                          <a:pt x="677" y="90"/>
                          <a:pt x="680" y="81"/>
                          <a:pt x="681" y="78"/>
                        </a:cubicBezTo>
                        <a:cubicBezTo>
                          <a:pt x="682" y="75"/>
                          <a:pt x="679" y="73"/>
                          <a:pt x="679" y="72"/>
                        </a:cubicBezTo>
                        <a:cubicBezTo>
                          <a:pt x="679" y="70"/>
                          <a:pt x="679" y="68"/>
                          <a:pt x="681" y="67"/>
                        </a:cubicBezTo>
                        <a:cubicBezTo>
                          <a:pt x="682" y="67"/>
                          <a:pt x="682" y="63"/>
                          <a:pt x="682" y="63"/>
                        </a:cubicBezTo>
                        <a:cubicBezTo>
                          <a:pt x="680" y="62"/>
                          <a:pt x="680" y="62"/>
                          <a:pt x="680" y="62"/>
                        </a:cubicBezTo>
                        <a:cubicBezTo>
                          <a:pt x="680" y="56"/>
                          <a:pt x="680" y="56"/>
                          <a:pt x="680" y="56"/>
                        </a:cubicBezTo>
                        <a:cubicBezTo>
                          <a:pt x="679" y="51"/>
                          <a:pt x="679" y="51"/>
                          <a:pt x="679" y="51"/>
                        </a:cubicBezTo>
                        <a:cubicBezTo>
                          <a:pt x="679" y="51"/>
                          <a:pt x="678" y="50"/>
                          <a:pt x="677" y="50"/>
                        </a:cubicBezTo>
                        <a:cubicBezTo>
                          <a:pt x="676" y="50"/>
                          <a:pt x="675" y="50"/>
                          <a:pt x="675" y="51"/>
                        </a:cubicBezTo>
                        <a:cubicBezTo>
                          <a:pt x="672" y="55"/>
                          <a:pt x="669" y="57"/>
                          <a:pt x="669" y="57"/>
                        </a:cubicBezTo>
                        <a:cubicBezTo>
                          <a:pt x="669" y="57"/>
                          <a:pt x="665" y="58"/>
                          <a:pt x="661" y="58"/>
                        </a:cubicBezTo>
                        <a:cubicBezTo>
                          <a:pt x="657" y="58"/>
                          <a:pt x="654" y="58"/>
                          <a:pt x="651" y="59"/>
                        </a:cubicBezTo>
                        <a:cubicBezTo>
                          <a:pt x="648" y="61"/>
                          <a:pt x="644" y="63"/>
                          <a:pt x="644" y="63"/>
                        </a:cubicBezTo>
                        <a:cubicBezTo>
                          <a:pt x="644" y="63"/>
                          <a:pt x="643" y="63"/>
                          <a:pt x="642" y="63"/>
                        </a:cubicBezTo>
                        <a:cubicBezTo>
                          <a:pt x="641" y="63"/>
                          <a:pt x="641" y="63"/>
                          <a:pt x="640" y="63"/>
                        </a:cubicBezTo>
                        <a:cubicBezTo>
                          <a:pt x="638" y="64"/>
                          <a:pt x="634" y="67"/>
                          <a:pt x="634" y="67"/>
                        </a:cubicBezTo>
                        <a:cubicBezTo>
                          <a:pt x="628" y="69"/>
                          <a:pt x="628" y="69"/>
                          <a:pt x="628" y="69"/>
                        </a:cubicBezTo>
                        <a:cubicBezTo>
                          <a:pt x="628" y="69"/>
                          <a:pt x="627" y="69"/>
                          <a:pt x="625" y="69"/>
                        </a:cubicBezTo>
                        <a:cubicBezTo>
                          <a:pt x="623" y="69"/>
                          <a:pt x="618" y="69"/>
                          <a:pt x="618" y="67"/>
                        </a:cubicBezTo>
                        <a:cubicBezTo>
                          <a:pt x="618" y="66"/>
                          <a:pt x="617" y="60"/>
                          <a:pt x="617" y="58"/>
                        </a:cubicBezTo>
                        <a:cubicBezTo>
                          <a:pt x="616" y="57"/>
                          <a:pt x="612" y="57"/>
                          <a:pt x="614" y="54"/>
                        </a:cubicBezTo>
                        <a:cubicBezTo>
                          <a:pt x="617" y="51"/>
                          <a:pt x="617" y="44"/>
                          <a:pt x="619" y="44"/>
                        </a:cubicBezTo>
                        <a:cubicBezTo>
                          <a:pt x="621" y="43"/>
                          <a:pt x="623" y="42"/>
                          <a:pt x="625" y="42"/>
                        </a:cubicBezTo>
                        <a:cubicBezTo>
                          <a:pt x="626" y="42"/>
                          <a:pt x="628" y="42"/>
                          <a:pt x="629" y="42"/>
                        </a:cubicBezTo>
                        <a:cubicBezTo>
                          <a:pt x="630" y="42"/>
                          <a:pt x="631" y="42"/>
                          <a:pt x="631" y="42"/>
                        </a:cubicBezTo>
                        <a:cubicBezTo>
                          <a:pt x="634" y="41"/>
                          <a:pt x="637" y="36"/>
                          <a:pt x="639" y="36"/>
                        </a:cubicBezTo>
                        <a:cubicBezTo>
                          <a:pt x="640" y="36"/>
                          <a:pt x="643" y="35"/>
                          <a:pt x="646" y="35"/>
                        </a:cubicBezTo>
                        <a:cubicBezTo>
                          <a:pt x="649" y="35"/>
                          <a:pt x="653" y="35"/>
                          <a:pt x="654" y="34"/>
                        </a:cubicBezTo>
                        <a:cubicBezTo>
                          <a:pt x="655" y="34"/>
                          <a:pt x="659" y="31"/>
                          <a:pt x="659" y="31"/>
                        </a:cubicBezTo>
                        <a:cubicBezTo>
                          <a:pt x="663" y="28"/>
                          <a:pt x="663" y="28"/>
                          <a:pt x="663" y="28"/>
                        </a:cubicBezTo>
                        <a:cubicBezTo>
                          <a:pt x="663" y="28"/>
                          <a:pt x="666" y="22"/>
                          <a:pt x="671" y="22"/>
                        </a:cubicBezTo>
                        <a:cubicBezTo>
                          <a:pt x="677" y="21"/>
                          <a:pt x="682" y="17"/>
                          <a:pt x="685" y="12"/>
                        </a:cubicBezTo>
                        <a:cubicBezTo>
                          <a:pt x="688" y="6"/>
                          <a:pt x="686" y="4"/>
                          <a:pt x="690" y="1"/>
                        </a:cubicBezTo>
                        <a:cubicBezTo>
                          <a:pt x="691" y="1"/>
                          <a:pt x="691" y="0"/>
                          <a:pt x="692" y="0"/>
                        </a:cubicBezTo>
                      </a:path>
                    </a:pathLst>
                  </a:custGeom>
                  <a:solidFill>
                    <a:srgbClr val="00AA77"/>
                  </a:solidFill>
                  <a:ln>
                    <a:noFill/>
                  </a:ln>
                  <a:extLs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descr="0e852bc1-497c-411d-999f-a9bf86fca258" id="509" name="iṧḷïḓè">
                    <a:extLst>
                      <a:ext uri="{FF2B5EF4-FFF2-40B4-BE49-F238E27FC236}">
                        <a16:creationId id="{9524DE2A-25B1-7918-7544-EF0B27709C85}"/>
                      </a:ext>
                    </a:extLst>
                  </p:cNvPr>
                  <p:cNvSpPr/>
                  <p:nvPr/>
                </p:nvSpPr>
                <p:spPr bwMode="auto">
                  <a:xfrm flipV="false" flipH="false">
                    <a:off x="1962" y="335"/>
                    <a:ext cx="3673" cy="1739"/>
                  </a:xfrm>
                  <a:custGeom>
                    <a:avLst/>
                    <a:gdLst>
                      <a:gd fmla="*/ 3673 w 3673" name="T0"/>
                      <a:gd fmla="*/ 1739 h 1739" name="T1"/>
                      <a:gd fmla="*/ 2894 w 3673" name="T2"/>
                      <a:gd fmla="*/ 884 h 1739" name="T3"/>
                      <a:gd fmla="*/ 2692 w 3673" name="T4"/>
                      <a:gd fmla="*/ 1125 h 1739" name="T5"/>
                      <a:gd fmla="*/ 1957 w 3673" name="T6"/>
                      <a:gd fmla="*/ 0 h 1739" name="T7"/>
                      <a:gd fmla="*/ 1421 w 3673" name="T8"/>
                      <a:gd fmla="*/ 768 h 1739" name="T9"/>
                      <a:gd fmla="*/ 1163 w 3673" name="T10"/>
                      <a:gd fmla="*/ 577 h 1739" name="T11"/>
                      <a:gd fmla="*/ 685 w 3673" name="T12"/>
                      <a:gd fmla="*/ 1351 h 1739" name="T13"/>
                      <a:gd fmla="*/ 0 w 3673" name="T14"/>
                      <a:gd fmla="*/ 1739 h 1739" name="T15"/>
                      <a:gd fmla="*/ 3673 w 3673" name="T16"/>
                      <a:gd fmla="*/ 1739 h 1739" name="T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b="b" l="0" r="r" t="0"/>
                    <a:pathLst>
                      <a:path h="1739" w="3673">
                        <a:moveTo>
                          <a:pt x="3673" y="1739"/>
                        </a:moveTo>
                        <a:lnTo>
                          <a:pt x="2894" y="884"/>
                        </a:lnTo>
                        <a:lnTo>
                          <a:pt x="2692" y="1125"/>
                        </a:lnTo>
                        <a:lnTo>
                          <a:pt x="1957" y="0"/>
                        </a:lnTo>
                        <a:lnTo>
                          <a:pt x="1421" y="768"/>
                        </a:lnTo>
                        <a:lnTo>
                          <a:pt x="1163" y="577"/>
                        </a:lnTo>
                        <a:lnTo>
                          <a:pt x="685" y="1351"/>
                        </a:lnTo>
                        <a:lnTo>
                          <a:pt x="0" y="1739"/>
                        </a:lnTo>
                        <a:lnTo>
                          <a:pt x="3673" y="1739"/>
                        </a:lnTo>
                        <a:close/>
                      </a:path>
                    </a:pathLst>
                  </a:custGeom>
                  <a:solidFill>
                    <a:srgbClr val="00A160"/>
                  </a:solidFill>
                  <a:ln>
                    <a:noFill/>
                  </a:ln>
                  <a:extLs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descr="3bcef39d-8783-4cba-a973-b25e1d80d0e8" id="510" name="iṥ1îde">
                    <a:extLst>
                      <a:ext uri="{FF2B5EF4-FFF2-40B4-BE49-F238E27FC236}">
                        <a16:creationId id="{7DA77106-1158-4CB8-79AD-E1713E0F6816}"/>
                      </a:ext>
                    </a:extLst>
                  </p:cNvPr>
                  <p:cNvSpPr/>
                  <p:nvPr/>
                </p:nvSpPr>
                <p:spPr bwMode="auto">
                  <a:xfrm flipV="false" flipH="false">
                    <a:off x="1962" y="335"/>
                    <a:ext cx="3673" cy="1739"/>
                  </a:xfrm>
                  <a:custGeom>
                    <a:avLst/>
                    <a:gdLst>
                      <a:gd fmla="*/ 3673 w 3673" name="T0"/>
                      <a:gd fmla="*/ 1739 h 1739" name="T1"/>
                      <a:gd fmla="*/ 2894 w 3673" name="T2"/>
                      <a:gd fmla="*/ 884 h 1739" name="T3"/>
                      <a:gd fmla="*/ 2692 w 3673" name="T4"/>
                      <a:gd fmla="*/ 1125 h 1739" name="T5"/>
                      <a:gd fmla="*/ 1957 w 3673" name="T6"/>
                      <a:gd fmla="*/ 0 h 1739" name="T7"/>
                      <a:gd fmla="*/ 1421 w 3673" name="T8"/>
                      <a:gd fmla="*/ 768 h 1739" name="T9"/>
                      <a:gd fmla="*/ 1163 w 3673" name="T10"/>
                      <a:gd fmla="*/ 577 h 1739" name="T11"/>
                      <a:gd fmla="*/ 685 w 3673" name="T12"/>
                      <a:gd fmla="*/ 1351 h 1739" name="T13"/>
                      <a:gd fmla="*/ 0 w 3673" name="T14"/>
                      <a:gd fmla="*/ 1739 h 1739" name="T15"/>
                      <a:gd fmla="*/ 3673 w 3673" name="T16"/>
                      <a:gd fmla="*/ 1739 h 1739" name="T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b="b" l="0" r="r" t="0"/>
                    <a:pathLst>
                      <a:path h="1739" w="3673">
                        <a:moveTo>
                          <a:pt x="3673" y="1739"/>
                        </a:moveTo>
                        <a:lnTo>
                          <a:pt x="2894" y="884"/>
                        </a:lnTo>
                        <a:lnTo>
                          <a:pt x="2692" y="1125"/>
                        </a:lnTo>
                        <a:lnTo>
                          <a:pt x="1957" y="0"/>
                        </a:lnTo>
                        <a:lnTo>
                          <a:pt x="1421" y="768"/>
                        </a:lnTo>
                        <a:lnTo>
                          <a:pt x="1163" y="577"/>
                        </a:lnTo>
                        <a:lnTo>
                          <a:pt x="685" y="1351"/>
                        </a:lnTo>
                        <a:lnTo>
                          <a:pt x="0" y="1739"/>
                        </a:lnTo>
                        <a:lnTo>
                          <a:pt x="3673" y="1739"/>
                        </a:lnTo>
                      </a:path>
                    </a:pathLst>
                  </a:custGeom>
                  <a:noFill/>
                  <a:ln>
                    <a:noFill/>
                  </a:ln>
                  <a:extLst>
                    <a:ext uri="{909E8E84-426E-40DD-AFC4-6F175D3DCCD1}">
                      <a14:hiddenFill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descr="383829bd-7263-4351-a2c1-73cefb1fb6b9" id="511" name="îšḷîďê">
                    <a:extLst>
                      <a:ext uri="{FF2B5EF4-FFF2-40B4-BE49-F238E27FC236}">
                        <a16:creationId id="{8A20DE17-71EA-8629-84CA-CE5D0132F9C6}"/>
                      </a:ext>
                    </a:extLst>
                  </p:cNvPr>
                  <p:cNvSpPr/>
                  <p:nvPr/>
                </p:nvSpPr>
                <p:spPr bwMode="auto">
                  <a:xfrm flipV="false" flipH="false">
                    <a:off x="1931" y="1856"/>
                    <a:ext cx="3704" cy="224"/>
                  </a:xfrm>
                  <a:custGeom>
                    <a:avLst/>
                    <a:gdLst>
                      <a:gd fmla="*/ 0 w 3704" name="T0"/>
                      <a:gd fmla="*/ 224 h 224" name="T1"/>
                      <a:gd fmla="*/ 1845 w 3704" name="T2"/>
                      <a:gd fmla="*/ 0 h 224" name="T3"/>
                      <a:gd fmla="*/ 1788 w 3704" name="T4"/>
                      <a:gd fmla="*/ 87 h 224" name="T5"/>
                      <a:gd fmla="*/ 2148 w 3704" name="T6"/>
                      <a:gd fmla="*/ 145 h 224" name="T7"/>
                      <a:gd fmla="*/ 3704 w 3704" name="T8"/>
                      <a:gd fmla="*/ 218 h 224" name="T9"/>
                      <a:gd fmla="*/ 0 w 3704" name="T10"/>
                      <a:gd fmla="*/ 224 h 224" name="T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b="b" l="0" r="r" t="0"/>
                    <a:pathLst>
                      <a:path h="224" w="3704">
                        <a:moveTo>
                          <a:pt x="0" y="224"/>
                        </a:moveTo>
                        <a:lnTo>
                          <a:pt x="1845" y="0"/>
                        </a:lnTo>
                        <a:lnTo>
                          <a:pt x="1788" y="87"/>
                        </a:lnTo>
                        <a:lnTo>
                          <a:pt x="2148" y="145"/>
                        </a:lnTo>
                        <a:lnTo>
                          <a:pt x="3704" y="218"/>
                        </a:lnTo>
                        <a:lnTo>
                          <a:pt x="0" y="224"/>
                        </a:lnTo>
                        <a:close/>
                      </a:path>
                    </a:pathLst>
                  </a:custGeom>
                  <a:solidFill>
                    <a:srgbClr val="00703C"/>
                  </a:solidFill>
                  <a:ln>
                    <a:noFill/>
                  </a:ln>
                  <a:extLs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descr="d771e4e5-a0f7-4de4-9236-4facfaeb2bab" id="512" name="îślíḋe">
                    <a:extLst>
                      <a:ext uri="{FF2B5EF4-FFF2-40B4-BE49-F238E27FC236}">
                        <a16:creationId id="{766F68A6-4AC0-5DE6-6E18-CEDA7F731BC5}"/>
                      </a:ext>
                    </a:extLst>
                  </p:cNvPr>
                  <p:cNvSpPr/>
                  <p:nvPr/>
                </p:nvSpPr>
                <p:spPr bwMode="auto">
                  <a:xfrm flipV="false" flipH="false">
                    <a:off x="1931" y="1856"/>
                    <a:ext cx="3704" cy="224"/>
                  </a:xfrm>
                  <a:custGeom>
                    <a:avLst/>
                    <a:gdLst>
                      <a:gd fmla="*/ 0 w 3704" name="T0"/>
                      <a:gd fmla="*/ 224 h 224" name="T1"/>
                      <a:gd fmla="*/ 1845 w 3704" name="T2"/>
                      <a:gd fmla="*/ 0 h 224" name="T3"/>
                      <a:gd fmla="*/ 1788 w 3704" name="T4"/>
                      <a:gd fmla="*/ 87 h 224" name="T5"/>
                      <a:gd fmla="*/ 2148 w 3704" name="T6"/>
                      <a:gd fmla="*/ 145 h 224" name="T7"/>
                      <a:gd fmla="*/ 3704 w 3704" name="T8"/>
                      <a:gd fmla="*/ 218 h 224" name="T9"/>
                      <a:gd fmla="*/ 0 w 3704" name="T10"/>
                      <a:gd fmla="*/ 224 h 224" name="T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b="b" l="0" r="r" t="0"/>
                    <a:pathLst>
                      <a:path h="224" w="3704">
                        <a:moveTo>
                          <a:pt x="0" y="224"/>
                        </a:moveTo>
                        <a:lnTo>
                          <a:pt x="1845" y="0"/>
                        </a:lnTo>
                        <a:lnTo>
                          <a:pt x="1788" y="87"/>
                        </a:lnTo>
                        <a:lnTo>
                          <a:pt x="2148" y="145"/>
                        </a:lnTo>
                        <a:lnTo>
                          <a:pt x="3704" y="218"/>
                        </a:lnTo>
                        <a:lnTo>
                          <a:pt x="0" y="224"/>
                        </a:lnTo>
                      </a:path>
                    </a:pathLst>
                  </a:custGeom>
                  <a:noFill/>
                  <a:ln>
                    <a:noFill/>
                  </a:ln>
                  <a:extLst>
                    <a:ext uri="{909E8E84-426E-40DD-AFC4-6F175D3DCCD1}">
                      <a14:hiddenFill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descr="01f12de0-ac3d-4e28-90f3-0f488c7ee584" id="513" name="îṧlïḋe">
                    <a:extLst>
                      <a:ext uri="{FF2B5EF4-FFF2-40B4-BE49-F238E27FC236}">
                        <a16:creationId id="{B264F920-B075-026A-3C21-4B6E9595F327}"/>
                      </a:ext>
                    </a:extLst>
                  </p:cNvPr>
                  <p:cNvSpPr/>
                  <p:nvPr/>
                </p:nvSpPr>
                <p:spPr bwMode="auto">
                  <a:xfrm flipV="false" flipH="false">
                    <a:off x="3919" y="335"/>
                    <a:ext cx="1716" cy="1741"/>
                  </a:xfrm>
                  <a:custGeom>
                    <a:avLst/>
                    <a:gdLst>
                      <a:gd fmla="*/ 0 w 1716" name="T0"/>
                      <a:gd fmla="*/ 0 h 1741" name="T1"/>
                      <a:gd fmla="*/ 154 w 1716" name="T2"/>
                      <a:gd fmla="*/ 538 h 1741" name="T3"/>
                      <a:gd fmla="*/ 309 w 1716" name="T4"/>
                      <a:gd fmla="*/ 1077 h 1741" name="T5"/>
                      <a:gd fmla="*/ 453 w 1716" name="T6"/>
                      <a:gd fmla="*/ 814 h 1741" name="T7"/>
                      <a:gd fmla="*/ 613 w 1716" name="T8"/>
                      <a:gd fmla="*/ 1741 h 1741" name="T9"/>
                      <a:gd fmla="*/ 1716 w 1716" name="T10"/>
                      <a:gd fmla="*/ 1739 h 1741" name="T11"/>
                      <a:gd fmla="*/ 937 w 1716" name="T12"/>
                      <a:gd fmla="*/ 884 h 1741" name="T13"/>
                      <a:gd fmla="*/ 735 w 1716" name="T14"/>
                      <a:gd fmla="*/ 1125 h 1741" name="T15"/>
                      <a:gd fmla="*/ 0 w 1716" name="T16"/>
                      <a:gd fmla="*/ 0 h 1741" name="T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b="b" l="0" r="r" t="0"/>
                    <a:pathLst>
                      <a:path h="1741" w="1716">
                        <a:moveTo>
                          <a:pt x="0" y="0"/>
                        </a:moveTo>
                        <a:lnTo>
                          <a:pt x="154" y="538"/>
                        </a:lnTo>
                        <a:lnTo>
                          <a:pt x="309" y="1077"/>
                        </a:lnTo>
                        <a:lnTo>
                          <a:pt x="453" y="814"/>
                        </a:lnTo>
                        <a:lnTo>
                          <a:pt x="613" y="1741"/>
                        </a:lnTo>
                        <a:lnTo>
                          <a:pt x="1716" y="1739"/>
                        </a:lnTo>
                        <a:lnTo>
                          <a:pt x="937" y="884"/>
                        </a:lnTo>
                        <a:lnTo>
                          <a:pt x="735" y="1125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008752"/>
                  </a:solidFill>
                  <a:ln>
                    <a:noFill/>
                  </a:ln>
                  <a:extLs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descr="d8df090c-e311-4fd1-a28c-359b52870ad8" id="514" name="íṡľïḍé">
                    <a:extLst>
                      <a:ext uri="{FF2B5EF4-FFF2-40B4-BE49-F238E27FC236}">
                        <a16:creationId id="{4569D002-2B30-6EAE-B0E8-37AE844A6131}"/>
                      </a:ext>
                    </a:extLst>
                  </p:cNvPr>
                  <p:cNvSpPr/>
                  <p:nvPr/>
                </p:nvSpPr>
                <p:spPr bwMode="auto">
                  <a:xfrm flipV="false" flipH="false">
                    <a:off x="3919" y="335"/>
                    <a:ext cx="1716" cy="1741"/>
                  </a:xfrm>
                  <a:custGeom>
                    <a:avLst/>
                    <a:gdLst>
                      <a:gd fmla="*/ 0 w 1716" name="T0"/>
                      <a:gd fmla="*/ 0 h 1741" name="T1"/>
                      <a:gd fmla="*/ 154 w 1716" name="T2"/>
                      <a:gd fmla="*/ 538 h 1741" name="T3"/>
                      <a:gd fmla="*/ 309 w 1716" name="T4"/>
                      <a:gd fmla="*/ 1077 h 1741" name="T5"/>
                      <a:gd fmla="*/ 453 w 1716" name="T6"/>
                      <a:gd fmla="*/ 814 h 1741" name="T7"/>
                      <a:gd fmla="*/ 613 w 1716" name="T8"/>
                      <a:gd fmla="*/ 1741 h 1741" name="T9"/>
                      <a:gd fmla="*/ 1716 w 1716" name="T10"/>
                      <a:gd fmla="*/ 1739 h 1741" name="T11"/>
                      <a:gd fmla="*/ 937 w 1716" name="T12"/>
                      <a:gd fmla="*/ 884 h 1741" name="T13"/>
                      <a:gd fmla="*/ 735 w 1716" name="T14"/>
                      <a:gd fmla="*/ 1125 h 1741" name="T15"/>
                      <a:gd fmla="*/ 0 w 1716" name="T16"/>
                      <a:gd fmla="*/ 0 h 1741" name="T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b="b" l="0" r="r" t="0"/>
                    <a:pathLst>
                      <a:path h="1741" w="1716">
                        <a:moveTo>
                          <a:pt x="0" y="0"/>
                        </a:moveTo>
                        <a:lnTo>
                          <a:pt x="154" y="538"/>
                        </a:lnTo>
                        <a:lnTo>
                          <a:pt x="309" y="1077"/>
                        </a:lnTo>
                        <a:lnTo>
                          <a:pt x="453" y="814"/>
                        </a:lnTo>
                        <a:lnTo>
                          <a:pt x="613" y="1741"/>
                        </a:lnTo>
                        <a:lnTo>
                          <a:pt x="1716" y="1739"/>
                        </a:lnTo>
                        <a:lnTo>
                          <a:pt x="937" y="884"/>
                        </a:lnTo>
                        <a:lnTo>
                          <a:pt x="735" y="1125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>
                    <a:noFill/>
                  </a:ln>
                  <a:extLst>
                    <a:ext uri="{909E8E84-426E-40DD-AFC4-6F175D3DCCD1}">
                      <a14:hiddenFill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descr="4ce42edd-449d-4744-970c-c43f597c1ade" id="515" name="iṥ1ïḍê">
                    <a:extLst>
                      <a:ext uri="{FF2B5EF4-FFF2-40B4-BE49-F238E27FC236}">
                        <a16:creationId id="{CCB214EF-F16D-989F-0956-3DD9E12FDF22}"/>
                      </a:ext>
                    </a:extLst>
                  </p:cNvPr>
                  <p:cNvSpPr/>
                  <p:nvPr/>
                </p:nvSpPr>
                <p:spPr bwMode="auto">
                  <a:xfrm flipV="false" flipH="false">
                    <a:off x="4810" y="1219"/>
                    <a:ext cx="825" cy="855"/>
                  </a:xfrm>
                  <a:custGeom>
                    <a:avLst/>
                    <a:gdLst>
                      <a:gd fmla="*/ 46 w 825" name="T0"/>
                      <a:gd fmla="*/ 0 h 855" name="T1"/>
                      <a:gd fmla="*/ 825 w 825" name="T2"/>
                      <a:gd fmla="*/ 855 h 855" name="T3"/>
                      <a:gd fmla="*/ 144 w 825" name="T4"/>
                      <a:gd fmla="*/ 270 h 855" name="T5"/>
                      <a:gd fmla="*/ 0 w 825" name="T6"/>
                      <a:gd fmla="*/ 320 h 855" name="T7"/>
                      <a:gd fmla="*/ 46 w 825" name="T8"/>
                      <a:gd fmla="*/ 0 h 855" name="T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b="b" l="0" r="r" t="0"/>
                    <a:pathLst>
                      <a:path h="855" w="825">
                        <a:moveTo>
                          <a:pt x="46" y="0"/>
                        </a:moveTo>
                        <a:lnTo>
                          <a:pt x="825" y="855"/>
                        </a:lnTo>
                        <a:lnTo>
                          <a:pt x="144" y="270"/>
                        </a:lnTo>
                        <a:lnTo>
                          <a:pt x="0" y="320"/>
                        </a:lnTo>
                        <a:lnTo>
                          <a:pt x="46" y="0"/>
                        </a:lnTo>
                        <a:close/>
                      </a:path>
                    </a:pathLst>
                  </a:custGeom>
                  <a:solidFill>
                    <a:srgbClr val="00703C"/>
                  </a:solidFill>
                  <a:ln>
                    <a:noFill/>
                  </a:ln>
                  <a:extLs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descr="8cc8398a-5107-431c-bb70-0174e398e832" id="516" name="îš1îḓe">
                    <a:extLst>
                      <a:ext uri="{FF2B5EF4-FFF2-40B4-BE49-F238E27FC236}">
                        <a16:creationId id="{846E1CEA-328B-FB96-EA6C-5397FBC14EDC}"/>
                      </a:ext>
                    </a:extLst>
                  </p:cNvPr>
                  <p:cNvSpPr/>
                  <p:nvPr/>
                </p:nvSpPr>
                <p:spPr bwMode="auto">
                  <a:xfrm flipV="false" flipH="false">
                    <a:off x="1931" y="335"/>
                    <a:ext cx="1988" cy="1745"/>
                  </a:xfrm>
                  <a:custGeom>
                    <a:avLst/>
                    <a:gdLst>
                      <a:gd fmla="*/ 1427 w 1988" name="T0"/>
                      <a:gd fmla="*/ 1168 h 1745" name="T1"/>
                      <a:gd fmla="*/ 1988 w 1988" name="T2"/>
                      <a:gd fmla="*/ 0 h 1745" name="T3"/>
                      <a:gd fmla="*/ 1452 w 1988" name="T4"/>
                      <a:gd fmla="*/ 768 h 1745" name="T5"/>
                      <a:gd fmla="*/ 1196 w 1988" name="T6"/>
                      <a:gd fmla="*/ 579 h 1745" name="T7"/>
                      <a:gd fmla="*/ 716 w 1988" name="T8"/>
                      <a:gd fmla="*/ 1351 h 1745" name="T9"/>
                      <a:gd fmla="*/ 0 w 1988" name="T10"/>
                      <a:gd fmla="*/ 1745 h 1745" name="T11"/>
                      <a:gd fmla="*/ 916 w 1988" name="T12"/>
                      <a:gd fmla="*/ 1401 h 1745" name="T13"/>
                      <a:gd fmla="*/ 1323 w 1988" name="T14"/>
                      <a:gd fmla="*/ 795 h 1745" name="T15"/>
                      <a:gd fmla="*/ 1427 w 1988" name="T16"/>
                      <a:gd fmla="*/ 1168 h 1745" name="T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b="b" l="0" r="r" t="0"/>
                    <a:pathLst>
                      <a:path h="1745" w="1988">
                        <a:moveTo>
                          <a:pt x="1427" y="1168"/>
                        </a:moveTo>
                        <a:lnTo>
                          <a:pt x="1988" y="0"/>
                        </a:lnTo>
                        <a:lnTo>
                          <a:pt x="1452" y="768"/>
                        </a:lnTo>
                        <a:lnTo>
                          <a:pt x="1196" y="579"/>
                        </a:lnTo>
                        <a:lnTo>
                          <a:pt x="716" y="1351"/>
                        </a:lnTo>
                        <a:lnTo>
                          <a:pt x="0" y="1745"/>
                        </a:lnTo>
                        <a:lnTo>
                          <a:pt x="916" y="1401"/>
                        </a:lnTo>
                        <a:lnTo>
                          <a:pt x="1323" y="795"/>
                        </a:lnTo>
                        <a:lnTo>
                          <a:pt x="1427" y="1168"/>
                        </a:lnTo>
                        <a:close/>
                      </a:path>
                    </a:pathLst>
                  </a:custGeom>
                  <a:solidFill>
                    <a:srgbClr val="12B56B"/>
                  </a:solidFill>
                  <a:ln>
                    <a:noFill/>
                  </a:ln>
                  <a:extLs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descr="d1d12f9c-6393-44cd-b3dc-7eafdf4db99a" id="517" name="iṡ1iḑê">
                    <a:extLst>
                      <a:ext uri="{FF2B5EF4-FFF2-40B4-BE49-F238E27FC236}">
                        <a16:creationId id="{684B7A75-4A74-C173-6463-73A41FD3FE87}"/>
                      </a:ext>
                    </a:extLst>
                  </p:cNvPr>
                  <p:cNvSpPr/>
                  <p:nvPr/>
                </p:nvSpPr>
                <p:spPr bwMode="auto">
                  <a:xfrm flipV="false" flipH="false">
                    <a:off x="1931" y="335"/>
                    <a:ext cx="1988" cy="1745"/>
                  </a:xfrm>
                  <a:custGeom>
                    <a:avLst/>
                    <a:gdLst>
                      <a:gd fmla="*/ 1427 w 1988" name="T0"/>
                      <a:gd fmla="*/ 1168 h 1745" name="T1"/>
                      <a:gd fmla="*/ 1988 w 1988" name="T2"/>
                      <a:gd fmla="*/ 0 h 1745" name="T3"/>
                      <a:gd fmla="*/ 1452 w 1988" name="T4"/>
                      <a:gd fmla="*/ 768 h 1745" name="T5"/>
                      <a:gd fmla="*/ 1196 w 1988" name="T6"/>
                      <a:gd fmla="*/ 579 h 1745" name="T7"/>
                      <a:gd fmla="*/ 716 w 1988" name="T8"/>
                      <a:gd fmla="*/ 1351 h 1745" name="T9"/>
                      <a:gd fmla="*/ 0 w 1988" name="T10"/>
                      <a:gd fmla="*/ 1745 h 1745" name="T11"/>
                      <a:gd fmla="*/ 916 w 1988" name="T12"/>
                      <a:gd fmla="*/ 1401 h 1745" name="T13"/>
                      <a:gd fmla="*/ 1323 w 1988" name="T14"/>
                      <a:gd fmla="*/ 795 h 1745" name="T15"/>
                      <a:gd fmla="*/ 1427 w 1988" name="T16"/>
                      <a:gd fmla="*/ 1168 h 1745" name="T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b="b" l="0" r="r" t="0"/>
                    <a:pathLst>
                      <a:path h="1745" w="1988">
                        <a:moveTo>
                          <a:pt x="1427" y="1168"/>
                        </a:moveTo>
                        <a:lnTo>
                          <a:pt x="1988" y="0"/>
                        </a:lnTo>
                        <a:lnTo>
                          <a:pt x="1452" y="768"/>
                        </a:lnTo>
                        <a:lnTo>
                          <a:pt x="1196" y="579"/>
                        </a:lnTo>
                        <a:lnTo>
                          <a:pt x="716" y="1351"/>
                        </a:lnTo>
                        <a:lnTo>
                          <a:pt x="0" y="1745"/>
                        </a:lnTo>
                        <a:lnTo>
                          <a:pt x="916" y="1401"/>
                        </a:lnTo>
                        <a:lnTo>
                          <a:pt x="1323" y="795"/>
                        </a:lnTo>
                        <a:lnTo>
                          <a:pt x="1427" y="1168"/>
                        </a:lnTo>
                      </a:path>
                    </a:pathLst>
                  </a:custGeom>
                  <a:noFill/>
                  <a:ln>
                    <a:noFill/>
                  </a:ln>
                  <a:extLst>
                    <a:ext uri="{909E8E84-426E-40DD-AFC4-6F175D3DCCD1}">
                      <a14:hiddenFill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descr="164c58ed-bc85-4362-b9a5-072d2ed440e1" id="518" name="îṣľîḋê">
                    <a:extLst>
                      <a:ext uri="{FF2B5EF4-FFF2-40B4-BE49-F238E27FC236}">
                        <a16:creationId id="{E80329C5-F249-0DB4-B3AC-F7EB1BABFBA0}"/>
                      </a:ext>
                    </a:extLst>
                  </p:cNvPr>
                  <p:cNvSpPr/>
                  <p:nvPr/>
                </p:nvSpPr>
                <p:spPr bwMode="auto">
                  <a:xfrm flipV="false" flipH="false">
                    <a:off x="3640" y="333"/>
                    <a:ext cx="615" cy="523"/>
                  </a:xfrm>
                  <a:custGeom>
                    <a:avLst/>
                    <a:gdLst>
                      <a:gd fmla="*/ 0 w 615" name="T0"/>
                      <a:gd fmla="*/ 401 h 523" name="T1"/>
                      <a:gd fmla="*/ 279 w 615" name="T2"/>
                      <a:gd fmla="*/ 0 h 523" name="T3"/>
                      <a:gd fmla="*/ 615 w 615" name="T4"/>
                      <a:gd fmla="*/ 519 h 523" name="T5"/>
                      <a:gd fmla="*/ 347 w 615" name="T6"/>
                      <a:gd fmla="*/ 357 h 523" name="T7"/>
                      <a:gd fmla="*/ 291 w 615" name="T8"/>
                      <a:gd fmla="*/ 523 h 523" name="T9"/>
                      <a:gd fmla="*/ 146 w 615" name="T10"/>
                      <a:gd fmla="*/ 363 h 523" name="T11"/>
                      <a:gd fmla="*/ 0 w 615" name="T12"/>
                      <a:gd fmla="*/ 401 h 523" name="T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b="b" l="0" r="r" t="0"/>
                    <a:pathLst>
                      <a:path h="523" w="615">
                        <a:moveTo>
                          <a:pt x="0" y="401"/>
                        </a:moveTo>
                        <a:lnTo>
                          <a:pt x="279" y="0"/>
                        </a:lnTo>
                        <a:lnTo>
                          <a:pt x="615" y="519"/>
                        </a:lnTo>
                        <a:lnTo>
                          <a:pt x="347" y="357"/>
                        </a:lnTo>
                        <a:lnTo>
                          <a:pt x="291" y="523"/>
                        </a:lnTo>
                        <a:lnTo>
                          <a:pt x="146" y="363"/>
                        </a:lnTo>
                        <a:lnTo>
                          <a:pt x="0" y="401"/>
                        </a:lnTo>
                        <a:close/>
                      </a:path>
                    </a:pathLst>
                  </a:custGeom>
                  <a:solidFill>
                    <a:srgbClr val="D0E4A6"/>
                  </a:solidFill>
                  <a:ln>
                    <a:noFill/>
                  </a:ln>
                  <a:extLs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descr="a3d258c3-e3fa-4cc7-9154-eb274943ada1" id="519" name="iṡlïḍé">
                    <a:extLst>
                      <a:ext uri="{FF2B5EF4-FFF2-40B4-BE49-F238E27FC236}">
                        <a16:creationId id="{4247943F-A281-7272-A883-EF431828827D}"/>
                      </a:ext>
                    </a:extLst>
                  </p:cNvPr>
                  <p:cNvSpPr/>
                  <p:nvPr/>
                </p:nvSpPr>
                <p:spPr bwMode="auto">
                  <a:xfrm flipV="false" flipH="false">
                    <a:off x="3919" y="333"/>
                    <a:ext cx="336" cy="523"/>
                  </a:xfrm>
                  <a:custGeom>
                    <a:avLst/>
                    <a:gdLst>
                      <a:gd fmla="*/ 12 w 336" name="T0"/>
                      <a:gd fmla="*/ 523 h 523" name="T1"/>
                      <a:gd fmla="*/ 0 w 336" name="T2"/>
                      <a:gd fmla="*/ 0 h 523" name="T3"/>
                      <a:gd fmla="*/ 336 w 336" name="T4"/>
                      <a:gd fmla="*/ 519 h 523" name="T5"/>
                      <a:gd fmla="*/ 68 w 336" name="T6"/>
                      <a:gd fmla="*/ 357 h 523" name="T7"/>
                      <a:gd fmla="*/ 12 w 336" name="T8"/>
                      <a:gd fmla="*/ 523 h 523" name="T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b="b" l="0" r="r" t="0"/>
                    <a:pathLst>
                      <a:path h="523" w="336">
                        <a:moveTo>
                          <a:pt x="12" y="523"/>
                        </a:moveTo>
                        <a:lnTo>
                          <a:pt x="0" y="0"/>
                        </a:lnTo>
                        <a:lnTo>
                          <a:pt x="336" y="519"/>
                        </a:lnTo>
                        <a:lnTo>
                          <a:pt x="68" y="357"/>
                        </a:lnTo>
                        <a:lnTo>
                          <a:pt x="12" y="523"/>
                        </a:lnTo>
                        <a:close/>
                      </a:path>
                    </a:pathLst>
                  </a:custGeom>
                  <a:solidFill>
                    <a:srgbClr val="A0CF67"/>
                  </a:solidFill>
                  <a:ln>
                    <a:noFill/>
                  </a:ln>
                  <a:extLs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descr="8bfc9642-3b9a-4569-a6a9-90f6ec615c93" id="520" name="ïṣľiḑè">
                    <a:extLst>
                      <a:ext uri="{FF2B5EF4-FFF2-40B4-BE49-F238E27FC236}">
                        <a16:creationId id="{D2A1DABF-0ED8-8E42-1E22-D011D926CCA3}"/>
                      </a:ext>
                    </a:extLst>
                  </p:cNvPr>
                  <p:cNvSpPr/>
                  <p:nvPr/>
                </p:nvSpPr>
                <p:spPr bwMode="auto">
                  <a:xfrm flipV="false" flipH="false">
                    <a:off x="2909" y="912"/>
                    <a:ext cx="474" cy="369"/>
                  </a:xfrm>
                  <a:custGeom>
                    <a:avLst/>
                    <a:gdLst>
                      <a:gd fmla="*/ 474 w 474" name="T0"/>
                      <a:gd fmla="*/ 191 h 369" name="T1"/>
                      <a:gd fmla="*/ 216 w 474" name="T2"/>
                      <a:gd fmla="*/ 0 h 369" name="T3"/>
                      <a:gd fmla="*/ 0 w 474" name="T4"/>
                      <a:gd fmla="*/ 351 h 369" name="T5"/>
                      <a:gd fmla="*/ 129 w 474" name="T6"/>
                      <a:gd fmla="*/ 228 h 369" name="T7"/>
                      <a:gd fmla="*/ 191 w 474" name="T8"/>
                      <a:gd fmla="*/ 369 h 369" name="T9"/>
                      <a:gd fmla="*/ 318 w 474" name="T10"/>
                      <a:gd fmla="*/ 154 h 369" name="T11"/>
                      <a:gd fmla="*/ 474 w 474" name="T12"/>
                      <a:gd fmla="*/ 191 h 369" name="T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b="b" l="0" r="r" t="0"/>
                    <a:pathLst>
                      <a:path h="369" w="474">
                        <a:moveTo>
                          <a:pt x="474" y="191"/>
                        </a:moveTo>
                        <a:lnTo>
                          <a:pt x="216" y="0"/>
                        </a:lnTo>
                        <a:lnTo>
                          <a:pt x="0" y="351"/>
                        </a:lnTo>
                        <a:lnTo>
                          <a:pt x="129" y="228"/>
                        </a:lnTo>
                        <a:lnTo>
                          <a:pt x="191" y="369"/>
                        </a:lnTo>
                        <a:lnTo>
                          <a:pt x="318" y="154"/>
                        </a:lnTo>
                        <a:lnTo>
                          <a:pt x="474" y="191"/>
                        </a:lnTo>
                        <a:close/>
                      </a:path>
                    </a:pathLst>
                  </a:custGeom>
                  <a:solidFill>
                    <a:srgbClr val="D0E4A6"/>
                  </a:solidFill>
                  <a:ln>
                    <a:noFill/>
                  </a:ln>
                  <a:extLs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descr="ae8623f1-fae0-438b-a005-9caebd33fe5a" id="521" name="îŝḻíḓè">
                    <a:extLst>
                      <a:ext uri="{FF2B5EF4-FFF2-40B4-BE49-F238E27FC236}">
                        <a16:creationId id="{B7DF064B-AA87-FB7D-F847-AD414CE6A1A5}"/>
                      </a:ext>
                    </a:extLst>
                  </p:cNvPr>
                  <p:cNvSpPr/>
                  <p:nvPr/>
                </p:nvSpPr>
                <p:spPr bwMode="auto">
                  <a:xfrm flipV="false" flipH="false">
                    <a:off x="3100" y="912"/>
                    <a:ext cx="283" cy="369"/>
                  </a:xfrm>
                  <a:custGeom>
                    <a:avLst/>
                    <a:gdLst>
                      <a:gd fmla="*/ 0 w 283" name="T0"/>
                      <a:gd fmla="*/ 369 h 369" name="T1"/>
                      <a:gd fmla="*/ 25 w 283" name="T2"/>
                      <a:gd fmla="*/ 0 h 369" name="T3"/>
                      <a:gd fmla="*/ 283 w 283" name="T4"/>
                      <a:gd fmla="*/ 191 h 369" name="T5"/>
                      <a:gd fmla="*/ 127 w 283" name="T6"/>
                      <a:gd fmla="*/ 154 h 369" name="T7"/>
                      <a:gd fmla="*/ 0 w 283" name="T8"/>
                      <a:gd fmla="*/ 369 h 369" name="T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b="b" l="0" r="r" t="0"/>
                    <a:pathLst>
                      <a:path h="369" w="283">
                        <a:moveTo>
                          <a:pt x="0" y="369"/>
                        </a:moveTo>
                        <a:lnTo>
                          <a:pt x="25" y="0"/>
                        </a:lnTo>
                        <a:lnTo>
                          <a:pt x="283" y="191"/>
                        </a:lnTo>
                        <a:lnTo>
                          <a:pt x="127" y="154"/>
                        </a:lnTo>
                        <a:lnTo>
                          <a:pt x="0" y="369"/>
                        </a:lnTo>
                        <a:close/>
                      </a:path>
                    </a:pathLst>
                  </a:custGeom>
                  <a:solidFill>
                    <a:srgbClr val="A0CF67"/>
                  </a:solidFill>
                  <a:ln>
                    <a:noFill/>
                  </a:ln>
                  <a:extLs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descr="16d18d3a-d126-4b8b-bbd2-a1fc6d6c7acf" id="522" name="i$ḻiḓê">
                    <a:extLst>
                      <a:ext uri="{FF2B5EF4-FFF2-40B4-BE49-F238E27FC236}">
                        <a16:creationId id="{296FEFB0-9345-8C26-AB1A-5CECC7CD1634}"/>
                      </a:ext>
                    </a:extLst>
                  </p:cNvPr>
                  <p:cNvSpPr/>
                  <p:nvPr/>
                </p:nvSpPr>
                <p:spPr bwMode="auto">
                  <a:xfrm flipV="false" flipH="false">
                    <a:off x="4654" y="1219"/>
                    <a:ext cx="509" cy="338"/>
                  </a:xfrm>
                  <a:custGeom>
                    <a:avLst/>
                    <a:gdLst>
                      <a:gd fmla="*/ 0 w 509" name="T0"/>
                      <a:gd fmla="*/ 241 h 338" name="T1"/>
                      <a:gd fmla="*/ 202 w 509" name="T2"/>
                      <a:gd fmla="*/ 0 h 338" name="T3"/>
                      <a:gd fmla="*/ 509 w 509" name="T4"/>
                      <a:gd fmla="*/ 338 h 338" name="T5"/>
                      <a:gd fmla="*/ 239 w 509" name="T6"/>
                      <a:gd fmla="*/ 191 h 338" name="T7"/>
                      <a:gd fmla="*/ 156 w 509" name="T8"/>
                      <a:gd fmla="*/ 320 h 338" name="T9"/>
                      <a:gd fmla="*/ 119 w 509" name="T10"/>
                      <a:gd fmla="*/ 203 h 338" name="T11"/>
                      <a:gd fmla="*/ 0 w 509" name="T12"/>
                      <a:gd fmla="*/ 241 h 338" name="T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b="b" l="0" r="r" t="0"/>
                    <a:pathLst>
                      <a:path h="338" w="509">
                        <a:moveTo>
                          <a:pt x="0" y="241"/>
                        </a:moveTo>
                        <a:lnTo>
                          <a:pt x="202" y="0"/>
                        </a:lnTo>
                        <a:lnTo>
                          <a:pt x="509" y="338"/>
                        </a:lnTo>
                        <a:lnTo>
                          <a:pt x="239" y="191"/>
                        </a:lnTo>
                        <a:lnTo>
                          <a:pt x="156" y="320"/>
                        </a:lnTo>
                        <a:lnTo>
                          <a:pt x="119" y="203"/>
                        </a:lnTo>
                        <a:lnTo>
                          <a:pt x="0" y="241"/>
                        </a:lnTo>
                        <a:close/>
                      </a:path>
                    </a:pathLst>
                  </a:custGeom>
                  <a:solidFill>
                    <a:srgbClr val="D0E4A6"/>
                  </a:solidFill>
                  <a:ln>
                    <a:noFill/>
                  </a:ln>
                  <a:extLs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descr="11c7afa4-6c2d-47c8-884d-838b2c5e9d7f" id="523" name="isḷíḋê">
                    <a:extLst>
                      <a:ext uri="{FF2B5EF4-FFF2-40B4-BE49-F238E27FC236}">
                        <a16:creationId id="{3474D062-194F-1C13-609E-1400ADA677FF}"/>
                      </a:ext>
                    </a:extLst>
                  </p:cNvPr>
                  <p:cNvSpPr/>
                  <p:nvPr/>
                </p:nvSpPr>
                <p:spPr bwMode="auto">
                  <a:xfrm flipV="false" flipH="false">
                    <a:off x="4810" y="1219"/>
                    <a:ext cx="353" cy="338"/>
                  </a:xfrm>
                  <a:custGeom>
                    <a:avLst/>
                    <a:gdLst>
                      <a:gd fmla="*/ 0 w 353" name="T0"/>
                      <a:gd fmla="*/ 320 h 338" name="T1"/>
                      <a:gd fmla="*/ 46 w 353" name="T2"/>
                      <a:gd fmla="*/ 0 h 338" name="T3"/>
                      <a:gd fmla="*/ 353 w 353" name="T4"/>
                      <a:gd fmla="*/ 338 h 338" name="T5"/>
                      <a:gd fmla="*/ 83 w 353" name="T6"/>
                      <a:gd fmla="*/ 191 h 338" name="T7"/>
                      <a:gd fmla="*/ 0 w 353" name="T8"/>
                      <a:gd fmla="*/ 320 h 338" name="T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b="b" l="0" r="r" t="0"/>
                    <a:pathLst>
                      <a:path h="338" w="353">
                        <a:moveTo>
                          <a:pt x="0" y="320"/>
                        </a:moveTo>
                        <a:lnTo>
                          <a:pt x="46" y="0"/>
                        </a:lnTo>
                        <a:lnTo>
                          <a:pt x="353" y="338"/>
                        </a:lnTo>
                        <a:lnTo>
                          <a:pt x="83" y="191"/>
                        </a:lnTo>
                        <a:lnTo>
                          <a:pt x="0" y="320"/>
                        </a:lnTo>
                        <a:close/>
                      </a:path>
                    </a:pathLst>
                  </a:custGeom>
                  <a:solidFill>
                    <a:srgbClr val="A0CF67"/>
                  </a:solidFill>
                  <a:ln>
                    <a:noFill/>
                  </a:ln>
                  <a:extLs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descr="680dfafd-57e0-426a-84fe-c772bd33e1d3" id="524" name="iṥľiḓe">
                    <a:extLst>
                      <a:ext uri="{FF2B5EF4-FFF2-40B4-BE49-F238E27FC236}">
                        <a16:creationId id="{6B9B493F-FDB0-6BC9-F1B0-B4446DD3D49F}"/>
                      </a:ext>
                    </a:extLst>
                  </p:cNvPr>
                  <p:cNvSpPr/>
                  <p:nvPr/>
                </p:nvSpPr>
                <p:spPr bwMode="auto">
                  <a:xfrm flipV="false" flipH="false">
                    <a:off x="2593" y="696"/>
                    <a:ext cx="142" cy="349"/>
                  </a:xfrm>
                  <a:custGeom>
                    <a:avLst/>
                    <a:gdLst>
                      <a:gd fmla="*/ 0 w 68" name="T0"/>
                      <a:gd fmla="*/ 0 h 168" name="T1"/>
                      <a:gd fmla="*/ 52 w 68" name="T2"/>
                      <a:gd fmla="*/ 168 h 168" name="T3"/>
                      <a:gd fmla="*/ 0 w 68" name="T4"/>
                      <a:gd fmla="*/ 0 h 168" name="T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b="b" l="0" r="r" t="0"/>
                    <a:pathLst>
                      <a:path h="168" w="68">
                        <a:moveTo>
                          <a:pt x="0" y="0"/>
                        </a:moveTo>
                        <a:cubicBezTo>
                          <a:pt x="52" y="168"/>
                          <a:pt x="52" y="168"/>
                          <a:pt x="52" y="168"/>
                        </a:cubicBezTo>
                        <a:cubicBezTo>
                          <a:pt x="52" y="168"/>
                          <a:pt x="68" y="60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E6E7E8"/>
                  </a:solidFill>
                  <a:ln>
                    <a:noFill/>
                  </a:ln>
                  <a:extLs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descr="f37db43c-c709-4b7d-b7bd-55f85da9e5d3" id="525" name="îṧľíḓe">
                    <a:extLst>
                      <a:ext uri="{FF2B5EF4-FFF2-40B4-BE49-F238E27FC236}">
                        <a16:creationId id="{C98D1ADB-661D-15E0-57EC-AB3D86DFE015}"/>
                      </a:ext>
                    </a:extLst>
                  </p:cNvPr>
                  <p:cNvSpPr/>
                  <p:nvPr/>
                </p:nvSpPr>
                <p:spPr bwMode="auto">
                  <a:xfrm flipV="false" flipH="false">
                    <a:off x="2546" y="696"/>
                    <a:ext cx="155" cy="349"/>
                  </a:xfrm>
                  <a:custGeom>
                    <a:avLst/>
                    <a:gdLst>
                      <a:gd fmla="*/ 23 w 75" name="T0"/>
                      <a:gd fmla="*/ 0 h 168" name="T1"/>
                      <a:gd fmla="*/ 75 w 75" name="T2"/>
                      <a:gd fmla="*/ 168 h 168" name="T3"/>
                      <a:gd fmla="*/ 23 w 75" name="T4"/>
                      <a:gd fmla="*/ 0 h 168" name="T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b="b" l="0" r="r" t="0"/>
                    <a:pathLst>
                      <a:path h="168" w="75">
                        <a:moveTo>
                          <a:pt x="23" y="0"/>
                        </a:moveTo>
                        <a:cubicBezTo>
                          <a:pt x="75" y="168"/>
                          <a:pt x="75" y="168"/>
                          <a:pt x="75" y="168"/>
                        </a:cubicBezTo>
                        <a:cubicBezTo>
                          <a:pt x="75" y="168"/>
                          <a:pt x="0" y="88"/>
                          <a:pt x="23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descr="514e8fce-01b9-42a0-99ee-2374144b5b7a" id="526" name="ïşḷîḍê">
                    <a:extLst>
                      <a:ext uri="{FF2B5EF4-FFF2-40B4-BE49-F238E27FC236}">
                        <a16:creationId id="{A1149554-D8B8-BE48-F19F-92FEF4B02777}"/>
                      </a:ext>
                    </a:extLst>
                  </p:cNvPr>
                  <p:cNvSpPr/>
                  <p:nvPr/>
                </p:nvSpPr>
                <p:spPr bwMode="auto">
                  <a:xfrm flipV="false" flipH="false">
                    <a:off x="2452" y="1032"/>
                    <a:ext cx="251" cy="266"/>
                  </a:xfrm>
                  <a:custGeom>
                    <a:avLst/>
                    <a:gdLst>
                      <a:gd fmla="*/ 0 w 121" name="T0"/>
                      <a:gd fmla="*/ 128 h 128" name="T1"/>
                      <a:gd fmla="*/ 121 w 121" name="T2"/>
                      <a:gd fmla="*/ 0 h 128" name="T3"/>
                      <a:gd fmla="*/ 0 w 121" name="T4"/>
                      <a:gd fmla="*/ 128 h 128" name="T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b="b" l="0" r="r" t="0"/>
                    <a:pathLst>
                      <a:path h="128" w="121">
                        <a:moveTo>
                          <a:pt x="0" y="128"/>
                        </a:moveTo>
                        <a:cubicBezTo>
                          <a:pt x="121" y="0"/>
                          <a:pt x="121" y="0"/>
                          <a:pt x="121" y="0"/>
                        </a:cubicBezTo>
                        <a:cubicBezTo>
                          <a:pt x="121" y="0"/>
                          <a:pt x="87" y="105"/>
                          <a:pt x="0" y="128"/>
                        </a:cubicBezTo>
                        <a:close/>
                      </a:path>
                    </a:pathLst>
                  </a:custGeom>
                  <a:solidFill>
                    <a:srgbClr val="E6E7E8"/>
                  </a:solidFill>
                  <a:ln>
                    <a:noFill/>
                  </a:ln>
                  <a:extLs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descr="4fc44aad-619c-4041-992b-0c7f6138308d" id="527" name="iṡḻiḑe">
                    <a:extLst>
                      <a:ext uri="{FF2B5EF4-FFF2-40B4-BE49-F238E27FC236}">
                        <a16:creationId id="{53467BC1-F90C-30BC-E6CA-1E72B1B21D9C}"/>
                      </a:ext>
                    </a:extLst>
                  </p:cNvPr>
                  <p:cNvSpPr/>
                  <p:nvPr/>
                </p:nvSpPr>
                <p:spPr bwMode="auto">
                  <a:xfrm flipV="false" flipH="false">
                    <a:off x="2452" y="1032"/>
                    <a:ext cx="251" cy="266"/>
                  </a:xfrm>
                  <a:custGeom>
                    <a:avLst/>
                    <a:gdLst>
                      <a:gd fmla="*/ 0 w 121" name="T0"/>
                      <a:gd fmla="*/ 128 h 128" name="T1"/>
                      <a:gd fmla="*/ 121 w 121" name="T2"/>
                      <a:gd fmla="*/ 0 h 128" name="T3"/>
                      <a:gd fmla="*/ 0 w 121" name="T4"/>
                      <a:gd fmla="*/ 128 h 128" name="T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b="b" l="0" r="r" t="0"/>
                    <a:pathLst>
                      <a:path h="128" w="121">
                        <a:moveTo>
                          <a:pt x="0" y="128"/>
                        </a:moveTo>
                        <a:cubicBezTo>
                          <a:pt x="121" y="0"/>
                          <a:pt x="121" y="0"/>
                          <a:pt x="121" y="0"/>
                        </a:cubicBezTo>
                        <a:cubicBezTo>
                          <a:pt x="121" y="0"/>
                          <a:pt x="18" y="39"/>
                          <a:pt x="0" y="128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descr="cba9c1dd-f6e5-4623-b149-db84869574a9" id="528" name="i$ļíḑè">
                    <a:extLst>
                      <a:ext uri="{FF2B5EF4-FFF2-40B4-BE49-F238E27FC236}">
                        <a16:creationId id="{7C0107F0-6F38-C8CC-ADD4-C8101C453DDD}"/>
                      </a:ext>
                    </a:extLst>
                  </p:cNvPr>
                  <p:cNvSpPr/>
                  <p:nvPr/>
                </p:nvSpPr>
                <p:spPr bwMode="auto">
                  <a:xfrm flipV="false" flipH="false">
                    <a:off x="2695" y="987"/>
                    <a:ext cx="355" cy="132"/>
                  </a:xfrm>
                  <a:custGeom>
                    <a:avLst/>
                    <a:gdLst>
                      <a:gd fmla="*/ 171 w 171" name="T0"/>
                      <a:gd fmla="*/ 64 h 64" name="T1"/>
                      <a:gd fmla="*/ 0 w 171" name="T2"/>
                      <a:gd fmla="*/ 23 h 64" name="T3"/>
                      <a:gd fmla="*/ 171 w 171" name="T4"/>
                      <a:gd fmla="*/ 64 h 64" name="T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b="b" l="0" r="r" t="0"/>
                    <a:pathLst>
                      <a:path h="64" w="171">
                        <a:moveTo>
                          <a:pt x="171" y="64"/>
                        </a:moveTo>
                        <a:cubicBezTo>
                          <a:pt x="0" y="23"/>
                          <a:pt x="0" y="23"/>
                          <a:pt x="0" y="23"/>
                        </a:cubicBezTo>
                        <a:cubicBezTo>
                          <a:pt x="0" y="23"/>
                          <a:pt x="107" y="0"/>
                          <a:pt x="171" y="64"/>
                        </a:cubicBezTo>
                        <a:close/>
                      </a:path>
                    </a:pathLst>
                  </a:custGeom>
                  <a:solidFill>
                    <a:srgbClr val="E6E7E8"/>
                  </a:solidFill>
                  <a:ln>
                    <a:noFill/>
                  </a:ln>
                  <a:extLs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descr="92dc1779-8208-45e7-a7df-6e952257357b" id="529" name="ïśľîďê">
                    <a:extLst>
                      <a:ext uri="{FF2B5EF4-FFF2-40B4-BE49-F238E27FC236}">
                        <a16:creationId id="{C701EAA0-CFA3-3EAA-0DFE-62D2D53E93DE}"/>
                      </a:ext>
                    </a:extLst>
                  </p:cNvPr>
                  <p:cNvSpPr/>
                  <p:nvPr/>
                </p:nvSpPr>
                <p:spPr bwMode="auto">
                  <a:xfrm flipV="false" flipH="false">
                    <a:off x="2695" y="1034"/>
                    <a:ext cx="355" cy="146"/>
                  </a:xfrm>
                  <a:custGeom>
                    <a:avLst/>
                    <a:gdLst>
                      <a:gd fmla="*/ 171 w 171" name="T0"/>
                      <a:gd fmla="*/ 41 h 70" name="T1"/>
                      <a:gd fmla="*/ 0 w 171" name="T2"/>
                      <a:gd fmla="*/ 0 h 70" name="T3"/>
                      <a:gd fmla="*/ 171 w 171" name="T4"/>
                      <a:gd fmla="*/ 41 h 70" name="T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b="b" l="0" r="r" t="0"/>
                    <a:pathLst>
                      <a:path h="70" w="171">
                        <a:moveTo>
                          <a:pt x="171" y="41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85" y="70"/>
                          <a:pt x="171" y="4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descr="e752542f-7b4b-415e-8aee-e7f75f4d68d4" id="530" name="ïṣ1ïḑê">
                    <a:extLst>
                      <a:ext uri="{FF2B5EF4-FFF2-40B4-BE49-F238E27FC236}">
                        <a16:creationId id="{60E2A61D-4598-9E10-8703-8FF29C740D29}"/>
                      </a:ext>
                    </a:extLst>
                  </p:cNvPr>
                  <p:cNvSpPr/>
                  <p:nvPr/>
                </p:nvSpPr>
                <p:spPr bwMode="auto">
                  <a:xfrm flipV="false" flipH="false">
                    <a:off x="2662" y="1057"/>
                    <a:ext cx="71" cy="1056"/>
                  </a:xfrm>
                  <a:custGeom>
                    <a:avLst/>
                    <a:gdLst>
                      <a:gd fmla="*/ 0 w 71" name="T0"/>
                      <a:gd fmla="*/ 1056 h 1056" name="T1"/>
                      <a:gd fmla="*/ 71 w 71" name="T2"/>
                      <a:gd fmla="*/ 1056 h 1056" name="T3"/>
                      <a:gd fmla="*/ 48 w 71" name="T4"/>
                      <a:gd fmla="*/ 0 h 1056" name="T5"/>
                      <a:gd fmla="*/ 23 w 71" name="T6"/>
                      <a:gd fmla="*/ 0 h 1056" name="T7"/>
                      <a:gd fmla="*/ 0 w 71" name="T8"/>
                      <a:gd fmla="*/ 1056 h 1056" name="T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b="b" l="0" r="r" t="0"/>
                    <a:pathLst>
                      <a:path h="1056" w="71">
                        <a:moveTo>
                          <a:pt x="0" y="1056"/>
                        </a:moveTo>
                        <a:lnTo>
                          <a:pt x="71" y="1056"/>
                        </a:lnTo>
                        <a:lnTo>
                          <a:pt x="48" y="0"/>
                        </a:lnTo>
                        <a:lnTo>
                          <a:pt x="23" y="0"/>
                        </a:lnTo>
                        <a:lnTo>
                          <a:pt x="0" y="105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descr="914c350b-923f-44d9-9d9f-2004da532aee" id="531" name="ïŝľïḋê">
                    <a:extLst>
                      <a:ext uri="{FF2B5EF4-FFF2-40B4-BE49-F238E27FC236}">
                        <a16:creationId id="{37F803BE-6FC3-8775-3119-9E619A63A4CF}"/>
                      </a:ext>
                    </a:extLst>
                  </p:cNvPr>
                  <p:cNvSpPr/>
                  <p:nvPr/>
                </p:nvSpPr>
                <p:spPr bwMode="auto">
                  <a:xfrm flipV="false" flipH="false">
                    <a:off x="2662" y="1057"/>
                    <a:ext cx="33" cy="1056"/>
                  </a:xfrm>
                  <a:custGeom>
                    <a:avLst/>
                    <a:gdLst>
                      <a:gd fmla="*/ 0 w 33" name="T0"/>
                      <a:gd fmla="*/ 1056 h 1056" name="T1"/>
                      <a:gd fmla="*/ 27 w 33" name="T2"/>
                      <a:gd fmla="*/ 1056 h 1056" name="T3"/>
                      <a:gd fmla="*/ 33 w 33" name="T4"/>
                      <a:gd fmla="*/ 0 h 1056" name="T5"/>
                      <a:gd fmla="*/ 23 w 33" name="T6"/>
                      <a:gd fmla="*/ 0 h 1056" name="T7"/>
                      <a:gd fmla="*/ 0 w 33" name="T8"/>
                      <a:gd fmla="*/ 1056 h 1056" name="T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b="b" l="0" r="r" t="0"/>
                    <a:pathLst>
                      <a:path h="1056" w="33">
                        <a:moveTo>
                          <a:pt x="0" y="1056"/>
                        </a:moveTo>
                        <a:lnTo>
                          <a:pt x="27" y="1056"/>
                        </a:lnTo>
                        <a:lnTo>
                          <a:pt x="33" y="0"/>
                        </a:lnTo>
                        <a:lnTo>
                          <a:pt x="23" y="0"/>
                        </a:lnTo>
                        <a:lnTo>
                          <a:pt x="0" y="1056"/>
                        </a:lnTo>
                        <a:close/>
                      </a:path>
                    </a:pathLst>
                  </a:custGeom>
                  <a:solidFill>
                    <a:srgbClr val="D1D3D4"/>
                  </a:solidFill>
                  <a:ln>
                    <a:noFill/>
                  </a:ln>
                  <a:extLs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descr="04a0bb4f-fb63-4f3b-884d-2d3822a937f2" id="532" name="iṩļïḍê">
                    <a:extLst>
                      <a:ext uri="{FF2B5EF4-FFF2-40B4-BE49-F238E27FC236}">
                        <a16:creationId id="{9D79AF7F-858E-AA32-9A11-7A37695E7672}"/>
                      </a:ext>
                    </a:extLst>
                  </p:cNvPr>
                  <p:cNvSpPr/>
                  <p:nvPr/>
                </p:nvSpPr>
                <p:spPr bwMode="auto">
                  <a:xfrm flipV="false" flipH="false">
                    <a:off x="2658" y="1003"/>
                    <a:ext cx="79" cy="79"/>
                  </a:xfrm>
                  <a:prstGeom prst="ellipse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descr="ae96fb13-a4dc-43f2-a56f-a518c05f81ab" id="533" name="ïs1ídè">
                    <a:extLst>
                      <a:ext uri="{FF2B5EF4-FFF2-40B4-BE49-F238E27FC236}">
                        <a16:creationId id="{BE41834B-B19D-0891-293C-0A4907F4572E}"/>
                      </a:ext>
                    </a:extLst>
                  </p:cNvPr>
                  <p:cNvSpPr/>
                  <p:nvPr/>
                </p:nvSpPr>
                <p:spPr bwMode="auto">
                  <a:xfrm flipV="false" flipH="false">
                    <a:off x="2668" y="1014"/>
                    <a:ext cx="58" cy="58"/>
                  </a:xfrm>
                  <a:prstGeom prst="ellipse">
                    <a:avLst/>
                  </a:prstGeom>
                  <a:solidFill>
                    <a:srgbClr val="9AD8DA"/>
                  </a:solidFill>
                  <a:ln>
                    <a:noFill/>
                  </a:ln>
                  <a:extLs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descr="fd688403-8857-4d92-83d5-448eedddb889" id="534" name="íṡliḍè">
                    <a:extLst>
                      <a:ext uri="{FF2B5EF4-FFF2-40B4-BE49-F238E27FC236}">
                        <a16:creationId id="{EC6B204D-83E4-2573-F843-768A888D7F05}"/>
                      </a:ext>
                    </a:extLst>
                  </p:cNvPr>
                  <p:cNvSpPr/>
                  <p:nvPr/>
                </p:nvSpPr>
                <p:spPr bwMode="auto">
                  <a:xfrm flipV="false" flipH="false">
                    <a:off x="2668" y="1016"/>
                    <a:ext cx="48" cy="56"/>
                  </a:xfrm>
                  <a:custGeom>
                    <a:avLst/>
                    <a:gdLst>
                      <a:gd fmla="*/ 9 w 23" name="T0"/>
                      <a:gd fmla="*/ 0 h 27" name="T1"/>
                      <a:gd fmla="*/ 4 w 23" name="T2"/>
                      <a:gd fmla="*/ 11 h 27" name="T3"/>
                      <a:gd fmla="*/ 18 w 23" name="T4"/>
                      <a:gd fmla="*/ 25 h 27" name="T5"/>
                      <a:gd fmla="*/ 23 w 23" name="T6"/>
                      <a:gd fmla="*/ 24 h 27" name="T7"/>
                      <a:gd fmla="*/ 14 w 23" name="T8"/>
                      <a:gd fmla="*/ 27 h 27" name="T9"/>
                      <a:gd fmla="*/ 0 w 23" name="T10"/>
                      <a:gd fmla="*/ 13 h 27" name="T11"/>
                      <a:gd fmla="*/ 9 w 23" name="T12"/>
                      <a:gd fmla="*/ 0 h 27" name="T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b="b" l="0" r="r" t="0"/>
                    <a:pathLst>
                      <a:path h="27" w="23">
                        <a:moveTo>
                          <a:pt x="9" y="0"/>
                        </a:moveTo>
                        <a:cubicBezTo>
                          <a:pt x="6" y="3"/>
                          <a:pt x="4" y="6"/>
                          <a:pt x="4" y="11"/>
                        </a:cubicBezTo>
                        <a:cubicBezTo>
                          <a:pt x="4" y="18"/>
                          <a:pt x="10" y="25"/>
                          <a:pt x="18" y="25"/>
                        </a:cubicBezTo>
                        <a:cubicBezTo>
                          <a:pt x="20" y="25"/>
                          <a:pt x="22" y="24"/>
                          <a:pt x="23" y="24"/>
                        </a:cubicBezTo>
                        <a:cubicBezTo>
                          <a:pt x="21" y="26"/>
                          <a:pt x="18" y="27"/>
                          <a:pt x="14" y="27"/>
                        </a:cubicBezTo>
                        <a:cubicBezTo>
                          <a:pt x="6" y="27"/>
                          <a:pt x="0" y="21"/>
                          <a:pt x="0" y="13"/>
                        </a:cubicBezTo>
                        <a:cubicBezTo>
                          <a:pt x="0" y="7"/>
                          <a:pt x="4" y="2"/>
                          <a:pt x="9" y="0"/>
                        </a:cubicBezTo>
                        <a:close/>
                      </a:path>
                    </a:pathLst>
                  </a:custGeom>
                  <a:solidFill>
                    <a:srgbClr val="72CCD2"/>
                  </a:solidFill>
                  <a:ln>
                    <a:noFill/>
                  </a:ln>
                  <a:extLs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descr="c5c1db4d-b8f9-4cf4-9fc2-d97e51550ebd" id="535" name="ïś1ïḓê">
                    <a:extLst>
                      <a:ext uri="{FF2B5EF4-FFF2-40B4-BE49-F238E27FC236}">
                        <a16:creationId id="{B9B43342-C69C-E536-6CD2-CC36669B97C8}"/>
                      </a:ext>
                    </a:extLst>
                  </p:cNvPr>
                  <p:cNvSpPr/>
                  <p:nvPr/>
                </p:nvSpPr>
                <p:spPr bwMode="auto">
                  <a:xfrm flipV="false" flipH="false">
                    <a:off x="2606" y="2082"/>
                    <a:ext cx="183" cy="50"/>
                  </a:xfrm>
                  <a:custGeom>
                    <a:avLst/>
                    <a:gdLst>
                      <a:gd fmla="*/ 0 w 88" name="T0"/>
                      <a:gd fmla="*/ 24 h 24" name="T1"/>
                      <a:gd fmla="*/ 44 w 88" name="T2"/>
                      <a:gd fmla="*/ 0 h 24" name="T3"/>
                      <a:gd fmla="*/ 88 w 88" name="T4"/>
                      <a:gd fmla="*/ 24 h 24" name="T5"/>
                      <a:gd fmla="*/ 0 w 88" name="T6"/>
                      <a:gd fmla="*/ 24 h 24" name="T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b="b" l="0" r="r" t="0"/>
                    <a:pathLst>
                      <a:path h="24" w="88">
                        <a:moveTo>
                          <a:pt x="0" y="24"/>
                        </a:moveTo>
                        <a:cubicBezTo>
                          <a:pt x="0" y="11"/>
                          <a:pt x="20" y="0"/>
                          <a:pt x="44" y="0"/>
                        </a:cubicBezTo>
                        <a:cubicBezTo>
                          <a:pt x="68" y="0"/>
                          <a:pt x="88" y="11"/>
                          <a:pt x="88" y="24"/>
                        </a:cubicBezTo>
                        <a:lnTo>
                          <a:pt x="0" y="24"/>
                        </a:lnTo>
                        <a:close/>
                      </a:path>
                    </a:pathLst>
                  </a:custGeom>
                  <a:solidFill>
                    <a:srgbClr val="E6E7E8"/>
                  </a:solidFill>
                  <a:ln>
                    <a:noFill/>
                  </a:ln>
                  <a:extLs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descr="c40af9c6-9c8e-46be-b5e6-099925877810" id="536" name="ïśḷidê">
                    <a:extLst>
                      <a:ext uri="{FF2B5EF4-FFF2-40B4-BE49-F238E27FC236}">
                        <a16:creationId id="{E616C33D-3752-51DA-682B-30DE94FE8D51}"/>
                      </a:ext>
                    </a:extLst>
                  </p:cNvPr>
                  <p:cNvSpPr/>
                  <p:nvPr/>
                </p:nvSpPr>
                <p:spPr bwMode="auto">
                  <a:xfrm flipV="false" flipH="false">
                    <a:off x="2606" y="2082"/>
                    <a:ext cx="104" cy="50"/>
                  </a:xfrm>
                  <a:custGeom>
                    <a:avLst/>
                    <a:gdLst>
                      <a:gd fmla="*/ 44 w 50" name="T0"/>
                      <a:gd fmla="*/ 0 h 24" name="T1"/>
                      <a:gd fmla="*/ 50 w 50" name="T2"/>
                      <a:gd fmla="*/ 0 h 24" name="T3"/>
                      <a:gd fmla="*/ 13 w 50" name="T4"/>
                      <a:gd fmla="*/ 24 h 24" name="T5"/>
                      <a:gd fmla="*/ 0 w 50" name="T6"/>
                      <a:gd fmla="*/ 24 h 24" name="T7"/>
                      <a:gd fmla="*/ 44 w 50" name="T8"/>
                      <a:gd fmla="*/ 0 h 24" name="T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b="b" l="0" r="r" t="0"/>
                    <a:pathLst>
                      <a:path h="24" w="50">
                        <a:moveTo>
                          <a:pt x="44" y="0"/>
                        </a:moveTo>
                        <a:cubicBezTo>
                          <a:pt x="46" y="0"/>
                          <a:pt x="48" y="0"/>
                          <a:pt x="50" y="0"/>
                        </a:cubicBezTo>
                        <a:cubicBezTo>
                          <a:pt x="29" y="2"/>
                          <a:pt x="13" y="12"/>
                          <a:pt x="13" y="24"/>
                        </a:cubicBezTo>
                        <a:cubicBezTo>
                          <a:pt x="0" y="24"/>
                          <a:pt x="0" y="24"/>
                          <a:pt x="0" y="24"/>
                        </a:cubicBezTo>
                        <a:cubicBezTo>
                          <a:pt x="0" y="11"/>
                          <a:pt x="20" y="0"/>
                          <a:pt x="44" y="0"/>
                        </a:cubicBezTo>
                        <a:close/>
                      </a:path>
                    </a:pathLst>
                  </a:custGeom>
                  <a:solidFill>
                    <a:srgbClr val="D1D3D4"/>
                  </a:solidFill>
                  <a:ln>
                    <a:noFill/>
                  </a:ln>
                  <a:extLs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descr="61d212bf-dbf9-42b9-8931-01f093a96564" id="537" name="îśḻïḋe">
                    <a:extLst>
                      <a:ext uri="{FF2B5EF4-FFF2-40B4-BE49-F238E27FC236}">
                        <a16:creationId id="{F6A554DA-9668-D081-5D13-C0A931ABAB90}"/>
                      </a:ext>
                    </a:extLst>
                  </p:cNvPr>
                  <p:cNvSpPr/>
                  <p:nvPr/>
                </p:nvSpPr>
                <p:spPr bwMode="auto">
                  <a:xfrm flipV="false" flipH="false">
                    <a:off x="3892" y="1132"/>
                    <a:ext cx="102" cy="253"/>
                  </a:xfrm>
                  <a:custGeom>
                    <a:avLst/>
                    <a:gdLst>
                      <a:gd fmla="*/ 0 w 49" name="T0"/>
                      <a:gd fmla="*/ 0 h 122" name="T1"/>
                      <a:gd fmla="*/ 37 w 49" name="T2"/>
                      <a:gd fmla="*/ 122 h 122" name="T3"/>
                      <a:gd fmla="*/ 0 w 49" name="T4"/>
                      <a:gd fmla="*/ 0 h 122" name="T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b="b" l="0" r="r" t="0"/>
                    <a:pathLst>
                      <a:path h="122" w="49">
                        <a:moveTo>
                          <a:pt x="0" y="0"/>
                        </a:moveTo>
                        <a:cubicBezTo>
                          <a:pt x="37" y="122"/>
                          <a:pt x="37" y="122"/>
                          <a:pt x="37" y="122"/>
                        </a:cubicBezTo>
                        <a:cubicBezTo>
                          <a:pt x="37" y="122"/>
                          <a:pt x="49" y="43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E6E7E8"/>
                  </a:solidFill>
                  <a:ln>
                    <a:noFill/>
                  </a:ln>
                  <a:extLs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descr="94f5be65-ba73-4f36-8096-e8dfbe20568d" id="538" name="îSḻíḓê">
                    <a:extLst>
                      <a:ext uri="{FF2B5EF4-FFF2-40B4-BE49-F238E27FC236}">
                        <a16:creationId id="{E7090D5F-F443-130A-7E0D-CCFD5374C5FD}"/>
                      </a:ext>
                    </a:extLst>
                  </p:cNvPr>
                  <p:cNvSpPr/>
                  <p:nvPr/>
                </p:nvSpPr>
                <p:spPr bwMode="auto">
                  <a:xfrm flipV="false" flipH="false">
                    <a:off x="3857" y="1132"/>
                    <a:ext cx="112" cy="253"/>
                  </a:xfrm>
                  <a:custGeom>
                    <a:avLst/>
                    <a:gdLst>
                      <a:gd fmla="*/ 17 w 54" name="T0"/>
                      <a:gd fmla="*/ 0 h 122" name="T1"/>
                      <a:gd fmla="*/ 54 w 54" name="T2"/>
                      <a:gd fmla="*/ 122 h 122" name="T3"/>
                      <a:gd fmla="*/ 17 w 54" name="T4"/>
                      <a:gd fmla="*/ 0 h 122" name="T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b="b" l="0" r="r" t="0"/>
                    <a:pathLst>
                      <a:path h="122" w="54">
                        <a:moveTo>
                          <a:pt x="17" y="0"/>
                        </a:moveTo>
                        <a:cubicBezTo>
                          <a:pt x="54" y="122"/>
                          <a:pt x="54" y="122"/>
                          <a:pt x="54" y="122"/>
                        </a:cubicBezTo>
                        <a:cubicBezTo>
                          <a:pt x="54" y="122"/>
                          <a:pt x="0" y="63"/>
                          <a:pt x="17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descr="c62f629a-f3f4-47e1-aa9c-bce75bbc9ad8" id="539" name="ïŝļîḍe">
                    <a:extLst>
                      <a:ext uri="{FF2B5EF4-FFF2-40B4-BE49-F238E27FC236}">
                        <a16:creationId id="{BBA34D7A-26DC-8519-0516-7CAD70025702}"/>
                      </a:ext>
                    </a:extLst>
                  </p:cNvPr>
                  <p:cNvSpPr/>
                  <p:nvPr/>
                </p:nvSpPr>
                <p:spPr bwMode="auto">
                  <a:xfrm flipV="false" flipH="false">
                    <a:off x="3788" y="1375"/>
                    <a:ext cx="183" cy="193"/>
                  </a:xfrm>
                  <a:custGeom>
                    <a:avLst/>
                    <a:gdLst>
                      <a:gd fmla="*/ 0 w 88" name="T0"/>
                      <a:gd fmla="*/ 93 h 93" name="T1"/>
                      <a:gd fmla="*/ 88 w 88" name="T2"/>
                      <a:gd fmla="*/ 0 h 93" name="T3"/>
                      <a:gd fmla="*/ 0 w 88" name="T4"/>
                      <a:gd fmla="*/ 93 h 93" name="T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b="b" l="0" r="r" t="0"/>
                    <a:pathLst>
                      <a:path h="93" w="88">
                        <a:moveTo>
                          <a:pt x="0" y="93"/>
                        </a:moveTo>
                        <a:cubicBezTo>
                          <a:pt x="88" y="0"/>
                          <a:pt x="88" y="0"/>
                          <a:pt x="88" y="0"/>
                        </a:cubicBezTo>
                        <a:cubicBezTo>
                          <a:pt x="88" y="0"/>
                          <a:pt x="63" y="76"/>
                          <a:pt x="0" y="93"/>
                        </a:cubicBezTo>
                        <a:close/>
                      </a:path>
                    </a:pathLst>
                  </a:custGeom>
                  <a:solidFill>
                    <a:srgbClr val="E6E7E8"/>
                  </a:solidFill>
                  <a:ln>
                    <a:noFill/>
                  </a:ln>
                  <a:extLs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descr="2cddb250-723f-488e-8f9b-b1e5c81d1b0c" id="540" name="îṧlïďê">
                    <a:extLst>
                      <a:ext uri="{FF2B5EF4-FFF2-40B4-BE49-F238E27FC236}">
                        <a16:creationId id="{1FFF6264-AB4F-B3CF-B412-DA2BAC3412C2}"/>
                      </a:ext>
                    </a:extLst>
                  </p:cNvPr>
                  <p:cNvSpPr/>
                  <p:nvPr/>
                </p:nvSpPr>
                <p:spPr bwMode="auto">
                  <a:xfrm flipV="false" flipH="false">
                    <a:off x="3788" y="1375"/>
                    <a:ext cx="183" cy="193"/>
                  </a:xfrm>
                  <a:custGeom>
                    <a:avLst/>
                    <a:gdLst>
                      <a:gd fmla="*/ 0 w 88" name="T0"/>
                      <a:gd fmla="*/ 93 h 93" name="T1"/>
                      <a:gd fmla="*/ 88 w 88" name="T2"/>
                      <a:gd fmla="*/ 0 h 93" name="T3"/>
                      <a:gd fmla="*/ 0 w 88" name="T4"/>
                      <a:gd fmla="*/ 93 h 93" name="T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b="b" l="0" r="r" t="0"/>
                    <a:pathLst>
                      <a:path h="93" w="88">
                        <a:moveTo>
                          <a:pt x="0" y="93"/>
                        </a:moveTo>
                        <a:cubicBezTo>
                          <a:pt x="88" y="0"/>
                          <a:pt x="88" y="0"/>
                          <a:pt x="88" y="0"/>
                        </a:cubicBezTo>
                        <a:cubicBezTo>
                          <a:pt x="88" y="0"/>
                          <a:pt x="13" y="29"/>
                          <a:pt x="0" y="93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descr="f37e22e2-ddb6-4672-89be-ff24c80f467b" id="541" name="ï$ļïďe">
                    <a:extLst>
                      <a:ext uri="{FF2B5EF4-FFF2-40B4-BE49-F238E27FC236}">
                        <a16:creationId id="{07961AF5-2B45-7C0C-DFDD-FD6918FDCFDE}"/>
                      </a:ext>
                    </a:extLst>
                  </p:cNvPr>
                  <p:cNvSpPr/>
                  <p:nvPr/>
                </p:nvSpPr>
                <p:spPr bwMode="auto">
                  <a:xfrm flipV="false" flipH="false">
                    <a:off x="3965" y="1341"/>
                    <a:ext cx="257" cy="98"/>
                  </a:xfrm>
                  <a:custGeom>
                    <a:avLst/>
                    <a:gdLst>
                      <a:gd fmla="*/ 124 w 124" name="T0"/>
                      <a:gd fmla="*/ 47 h 47" name="T1"/>
                      <a:gd fmla="*/ 0 w 124" name="T2"/>
                      <a:gd fmla="*/ 17 h 47" name="T3"/>
                      <a:gd fmla="*/ 124 w 124" name="T4"/>
                      <a:gd fmla="*/ 47 h 47" name="T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b="b" l="0" r="r" t="0"/>
                    <a:pathLst>
                      <a:path h="47" w="124">
                        <a:moveTo>
                          <a:pt x="124" y="47"/>
                        </a:moveTo>
                        <a:cubicBezTo>
                          <a:pt x="0" y="17"/>
                          <a:pt x="0" y="17"/>
                          <a:pt x="0" y="17"/>
                        </a:cubicBezTo>
                        <a:cubicBezTo>
                          <a:pt x="0" y="17"/>
                          <a:pt x="78" y="0"/>
                          <a:pt x="124" y="47"/>
                        </a:cubicBezTo>
                        <a:close/>
                      </a:path>
                    </a:pathLst>
                  </a:custGeom>
                  <a:solidFill>
                    <a:srgbClr val="E6E7E8"/>
                  </a:solidFill>
                  <a:ln>
                    <a:noFill/>
                  </a:ln>
                  <a:extLs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descr="174364c3-96c9-4e88-b91f-fa2ac63c7ce9" id="542" name="išḻiḑê">
                    <a:extLst>
                      <a:ext uri="{FF2B5EF4-FFF2-40B4-BE49-F238E27FC236}">
                        <a16:creationId id="{F72FB1DC-E9E9-FFF8-BE31-F5E78DE817F5}"/>
                      </a:ext>
                    </a:extLst>
                  </p:cNvPr>
                  <p:cNvSpPr/>
                  <p:nvPr/>
                </p:nvSpPr>
                <p:spPr bwMode="auto">
                  <a:xfrm flipV="false" flipH="false">
                    <a:off x="3965" y="1377"/>
                    <a:ext cx="257" cy="103"/>
                  </a:xfrm>
                  <a:custGeom>
                    <a:avLst/>
                    <a:gdLst>
                      <a:gd fmla="*/ 124 w 124" name="T0"/>
                      <a:gd fmla="*/ 30 h 50" name="T1"/>
                      <a:gd fmla="*/ 0 w 124" name="T2"/>
                      <a:gd fmla="*/ 0 h 50" name="T3"/>
                      <a:gd fmla="*/ 124 w 124" name="T4"/>
                      <a:gd fmla="*/ 30 h 50" name="T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b="b" l="0" r="r" t="0"/>
                    <a:pathLst>
                      <a:path h="50" w="124">
                        <a:moveTo>
                          <a:pt x="124" y="3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62" y="50"/>
                          <a:pt x="124" y="3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descr="adabcbcf-62bd-49c8-a4fd-8101177ef50a" id="543" name="íṥliḍè">
                    <a:extLst>
                      <a:ext uri="{FF2B5EF4-FFF2-40B4-BE49-F238E27FC236}">
                        <a16:creationId id="{5B2FB9D0-5778-F3A6-B785-5B83F21F16B4}"/>
                      </a:ext>
                    </a:extLst>
                  </p:cNvPr>
                  <p:cNvSpPr/>
                  <p:nvPr/>
                </p:nvSpPr>
                <p:spPr bwMode="auto">
                  <a:xfrm flipV="false" flipH="false">
                    <a:off x="3942" y="1393"/>
                    <a:ext cx="50" cy="766"/>
                  </a:xfrm>
                  <a:custGeom>
                    <a:avLst/>
                    <a:gdLst>
                      <a:gd fmla="*/ 0 w 50" name="T0"/>
                      <a:gd fmla="*/ 766 h 766" name="T1"/>
                      <a:gd fmla="*/ 50 w 50" name="T2"/>
                      <a:gd fmla="*/ 766 h 766" name="T3"/>
                      <a:gd fmla="*/ 33 w 50" name="T4"/>
                      <a:gd fmla="*/ 0 h 766" name="T5"/>
                      <a:gd fmla="*/ 16 w 50" name="T6"/>
                      <a:gd fmla="*/ 0 h 766" name="T7"/>
                      <a:gd fmla="*/ 0 w 50" name="T8"/>
                      <a:gd fmla="*/ 766 h 766" name="T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b="b" l="0" r="r" t="0"/>
                    <a:pathLst>
                      <a:path h="766" w="50">
                        <a:moveTo>
                          <a:pt x="0" y="766"/>
                        </a:moveTo>
                        <a:lnTo>
                          <a:pt x="50" y="766"/>
                        </a:lnTo>
                        <a:lnTo>
                          <a:pt x="33" y="0"/>
                        </a:lnTo>
                        <a:lnTo>
                          <a:pt x="16" y="0"/>
                        </a:lnTo>
                        <a:lnTo>
                          <a:pt x="0" y="76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descr="d3a5078a-eac6-4817-bae4-45b7a2712dbf" id="544" name="íṩļiďe">
                    <a:extLst>
                      <a:ext uri="{FF2B5EF4-FFF2-40B4-BE49-F238E27FC236}">
                        <a16:creationId id="{30EB5113-FBFA-26BB-5EB4-87FA595F5945}"/>
                      </a:ext>
                    </a:extLst>
                  </p:cNvPr>
                  <p:cNvSpPr/>
                  <p:nvPr/>
                </p:nvSpPr>
                <p:spPr bwMode="auto">
                  <a:xfrm flipV="false" flipH="false">
                    <a:off x="3942" y="1393"/>
                    <a:ext cx="23" cy="766"/>
                  </a:xfrm>
                  <a:custGeom>
                    <a:avLst/>
                    <a:gdLst>
                      <a:gd fmla="*/ 0 w 23" name="T0"/>
                      <a:gd fmla="*/ 766 h 766" name="T1"/>
                      <a:gd fmla="*/ 18 w 23" name="T2"/>
                      <a:gd fmla="*/ 766 h 766" name="T3"/>
                      <a:gd fmla="*/ 23 w 23" name="T4"/>
                      <a:gd fmla="*/ 0 h 766" name="T5"/>
                      <a:gd fmla="*/ 16 w 23" name="T6"/>
                      <a:gd fmla="*/ 0 h 766" name="T7"/>
                      <a:gd fmla="*/ 0 w 23" name="T8"/>
                      <a:gd fmla="*/ 766 h 766" name="T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b="b" l="0" r="r" t="0"/>
                    <a:pathLst>
                      <a:path h="766" w="23">
                        <a:moveTo>
                          <a:pt x="0" y="766"/>
                        </a:moveTo>
                        <a:lnTo>
                          <a:pt x="18" y="766"/>
                        </a:lnTo>
                        <a:lnTo>
                          <a:pt x="23" y="0"/>
                        </a:lnTo>
                        <a:lnTo>
                          <a:pt x="16" y="0"/>
                        </a:lnTo>
                        <a:lnTo>
                          <a:pt x="0" y="766"/>
                        </a:lnTo>
                        <a:close/>
                      </a:path>
                    </a:pathLst>
                  </a:custGeom>
                  <a:solidFill>
                    <a:srgbClr val="D1D3D4"/>
                  </a:solidFill>
                  <a:ln>
                    <a:noFill/>
                  </a:ln>
                  <a:extLs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descr="16206079-f5d4-42b8-8245-9750648cedb8" id="545" name="íṡḷîḍè">
                    <a:extLst>
                      <a:ext uri="{FF2B5EF4-FFF2-40B4-BE49-F238E27FC236}">
                        <a16:creationId id="{1B1FCC76-E81C-2D2D-3ABA-E09771A3157E}"/>
                      </a:ext>
                    </a:extLst>
                  </p:cNvPr>
                  <p:cNvSpPr/>
                  <p:nvPr/>
                </p:nvSpPr>
                <p:spPr bwMode="auto">
                  <a:xfrm flipV="false" flipH="false">
                    <a:off x="3938" y="1354"/>
                    <a:ext cx="58" cy="56"/>
                  </a:xfrm>
                  <a:prstGeom prst="ellipse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descr="8ea88c8d-6324-4fae-874c-da7336275798" id="546" name="îŝľidê">
                    <a:extLst>
                      <a:ext uri="{FF2B5EF4-FFF2-40B4-BE49-F238E27FC236}">
                        <a16:creationId id="{F4CA0FD0-7F23-520F-09E2-C1B3B353F5DD}"/>
                      </a:ext>
                    </a:extLst>
                  </p:cNvPr>
                  <p:cNvSpPr/>
                  <p:nvPr/>
                </p:nvSpPr>
                <p:spPr bwMode="auto">
                  <a:xfrm flipV="false" flipH="false">
                    <a:off x="3946" y="1360"/>
                    <a:ext cx="41" cy="44"/>
                  </a:xfrm>
                  <a:prstGeom prst="ellipse">
                    <a:avLst/>
                  </a:prstGeom>
                  <a:solidFill>
                    <a:srgbClr val="9AD8DA"/>
                  </a:solidFill>
                  <a:ln>
                    <a:noFill/>
                  </a:ln>
                  <a:extLs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descr="e686cd7b-dbcc-4a3e-9ec9-9f124083a161" id="547" name="îş1ïḍê">
                    <a:extLst>
                      <a:ext uri="{FF2B5EF4-FFF2-40B4-BE49-F238E27FC236}">
                        <a16:creationId id="{78AFAA18-0BF7-8119-506C-750279769953}"/>
                      </a:ext>
                    </a:extLst>
                  </p:cNvPr>
                  <p:cNvSpPr/>
                  <p:nvPr/>
                </p:nvSpPr>
                <p:spPr bwMode="auto">
                  <a:xfrm flipV="false" flipH="false">
                    <a:off x="3946" y="1362"/>
                    <a:ext cx="35" cy="42"/>
                  </a:xfrm>
                  <a:custGeom>
                    <a:avLst/>
                    <a:gdLst>
                      <a:gd fmla="*/ 6 w 17" name="T0"/>
                      <a:gd fmla="*/ 0 h 20" name="T1"/>
                      <a:gd fmla="*/ 3 w 17" name="T2"/>
                      <a:gd fmla="*/ 8 h 20" name="T3"/>
                      <a:gd fmla="*/ 13 w 17" name="T4"/>
                      <a:gd fmla="*/ 18 h 20" name="T5"/>
                      <a:gd fmla="*/ 17 w 17" name="T6"/>
                      <a:gd fmla="*/ 17 h 20" name="T7"/>
                      <a:gd fmla="*/ 10 w 17" name="T8"/>
                      <a:gd fmla="*/ 20 h 20" name="T9"/>
                      <a:gd fmla="*/ 0 w 17" name="T10"/>
                      <a:gd fmla="*/ 10 h 20" name="T11"/>
                      <a:gd fmla="*/ 6 w 17" name="T12"/>
                      <a:gd fmla="*/ 0 h 20" name="T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b="b" l="0" r="r" t="0"/>
                    <a:pathLst>
                      <a:path h="20" w="17">
                        <a:moveTo>
                          <a:pt x="6" y="0"/>
                        </a:moveTo>
                        <a:cubicBezTo>
                          <a:pt x="4" y="2"/>
                          <a:pt x="3" y="5"/>
                          <a:pt x="3" y="8"/>
                        </a:cubicBezTo>
                        <a:cubicBezTo>
                          <a:pt x="3" y="14"/>
                          <a:pt x="7" y="18"/>
                          <a:pt x="13" y="18"/>
                        </a:cubicBezTo>
                        <a:cubicBezTo>
                          <a:pt x="14" y="18"/>
                          <a:pt x="15" y="18"/>
                          <a:pt x="17" y="17"/>
                        </a:cubicBezTo>
                        <a:cubicBezTo>
                          <a:pt x="15" y="19"/>
                          <a:pt x="13" y="20"/>
                          <a:pt x="10" y="20"/>
                        </a:cubicBezTo>
                        <a:cubicBezTo>
                          <a:pt x="4" y="20"/>
                          <a:pt x="0" y="15"/>
                          <a:pt x="0" y="10"/>
                        </a:cubicBezTo>
                        <a:cubicBezTo>
                          <a:pt x="0" y="5"/>
                          <a:pt x="3" y="2"/>
                          <a:pt x="6" y="0"/>
                        </a:cubicBezTo>
                        <a:close/>
                      </a:path>
                    </a:pathLst>
                  </a:custGeom>
                  <a:solidFill>
                    <a:srgbClr val="72CCD2"/>
                  </a:solidFill>
                  <a:ln>
                    <a:noFill/>
                  </a:ln>
                  <a:extLs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descr="0c7990fc-122d-426b-8a33-c294b583cbd3" id="548" name="ïṧ1îdê">
                    <a:extLst>
                      <a:ext uri="{FF2B5EF4-FFF2-40B4-BE49-F238E27FC236}">
                        <a16:creationId id="{68AC3F9D-7C8B-5FD9-6BF1-391CFE58CECD}"/>
                      </a:ext>
                    </a:extLst>
                  </p:cNvPr>
                  <p:cNvSpPr/>
                  <p:nvPr/>
                </p:nvSpPr>
                <p:spPr bwMode="auto">
                  <a:xfrm flipV="false" flipH="false">
                    <a:off x="3900" y="2136"/>
                    <a:ext cx="133" cy="37"/>
                  </a:xfrm>
                  <a:custGeom>
                    <a:avLst/>
                    <a:gdLst>
                      <a:gd fmla="*/ 0 w 64" name="T0"/>
                      <a:gd fmla="*/ 18 h 18" name="T1"/>
                      <a:gd fmla="*/ 32 w 64" name="T2"/>
                      <a:gd fmla="*/ 0 h 18" name="T3"/>
                      <a:gd fmla="*/ 64 w 64" name="T4"/>
                      <a:gd fmla="*/ 18 h 18" name="T5"/>
                      <a:gd fmla="*/ 0 w 64" name="T6"/>
                      <a:gd fmla="*/ 18 h 18" name="T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b="b" l="0" r="r" t="0"/>
                    <a:pathLst>
                      <a:path h="18" w="64">
                        <a:moveTo>
                          <a:pt x="0" y="18"/>
                        </a:moveTo>
                        <a:cubicBezTo>
                          <a:pt x="0" y="8"/>
                          <a:pt x="14" y="0"/>
                          <a:pt x="32" y="0"/>
                        </a:cubicBezTo>
                        <a:cubicBezTo>
                          <a:pt x="49" y="0"/>
                          <a:pt x="64" y="8"/>
                          <a:pt x="64" y="18"/>
                        </a:cubicBezTo>
                        <a:lnTo>
                          <a:pt x="0" y="18"/>
                        </a:lnTo>
                        <a:close/>
                      </a:path>
                    </a:pathLst>
                  </a:custGeom>
                  <a:solidFill>
                    <a:srgbClr val="E6E7E8"/>
                  </a:solidFill>
                  <a:ln>
                    <a:noFill/>
                  </a:ln>
                  <a:extLs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descr="019da196-14b8-440d-a662-1d13779c4b93" id="549" name="ïṣľïḍè">
                    <a:extLst>
                      <a:ext uri="{FF2B5EF4-FFF2-40B4-BE49-F238E27FC236}">
                        <a16:creationId id="{52E20ED6-910C-A88C-0039-3E8D0A604742}"/>
                      </a:ext>
                    </a:extLst>
                  </p:cNvPr>
                  <p:cNvSpPr/>
                  <p:nvPr/>
                </p:nvSpPr>
                <p:spPr bwMode="auto">
                  <a:xfrm flipV="false" flipH="false">
                    <a:off x="3900" y="2136"/>
                    <a:ext cx="77" cy="37"/>
                  </a:xfrm>
                  <a:custGeom>
                    <a:avLst/>
                    <a:gdLst>
                      <a:gd fmla="*/ 32 w 37" name="T0"/>
                      <a:gd fmla="*/ 0 h 18" name="T1"/>
                      <a:gd fmla="*/ 37 w 37" name="T2"/>
                      <a:gd fmla="*/ 0 h 18" name="T3"/>
                      <a:gd fmla="*/ 10 w 37" name="T4"/>
                      <a:gd fmla="*/ 18 h 18" name="T5"/>
                      <a:gd fmla="*/ 0 w 37" name="T6"/>
                      <a:gd fmla="*/ 18 h 18" name="T7"/>
                      <a:gd fmla="*/ 32 w 37" name="T8"/>
                      <a:gd fmla="*/ 0 h 18" name="T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b="b" l="0" r="r" t="0"/>
                    <a:pathLst>
                      <a:path h="18" w="37">
                        <a:moveTo>
                          <a:pt x="32" y="0"/>
                        </a:moveTo>
                        <a:cubicBezTo>
                          <a:pt x="33" y="0"/>
                          <a:pt x="35" y="0"/>
                          <a:pt x="37" y="0"/>
                        </a:cubicBezTo>
                        <a:cubicBezTo>
                          <a:pt x="21" y="2"/>
                          <a:pt x="10" y="9"/>
                          <a:pt x="10" y="18"/>
                        </a:cubicBezTo>
                        <a:cubicBezTo>
                          <a:pt x="0" y="18"/>
                          <a:pt x="0" y="18"/>
                          <a:pt x="0" y="18"/>
                        </a:cubicBezTo>
                        <a:cubicBezTo>
                          <a:pt x="0" y="8"/>
                          <a:pt x="14" y="0"/>
                          <a:pt x="32" y="0"/>
                        </a:cubicBezTo>
                        <a:close/>
                      </a:path>
                    </a:pathLst>
                  </a:custGeom>
                  <a:solidFill>
                    <a:srgbClr val="D1D3D4"/>
                  </a:solidFill>
                  <a:ln>
                    <a:noFill/>
                  </a:ln>
                  <a:extLs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descr="5fc6a865-0b3c-4f3b-bdfa-0cda4422d2a4" id="550" name="íṣlîḍé">
                    <a:extLst>
                      <a:ext uri="{FF2B5EF4-FFF2-40B4-BE49-F238E27FC236}">
                        <a16:creationId id="{CE44DEE3-0257-6E00-0A51-CC16F012F0F0}"/>
                      </a:ext>
                    </a:extLst>
                  </p:cNvPr>
                  <p:cNvSpPr/>
                  <p:nvPr/>
                </p:nvSpPr>
                <p:spPr bwMode="auto">
                  <a:xfrm flipV="false" flipH="false">
                    <a:off x="5479" y="518"/>
                    <a:ext cx="183" cy="452"/>
                  </a:xfrm>
                  <a:custGeom>
                    <a:avLst/>
                    <a:gdLst>
                      <a:gd fmla="*/ 88 w 88" name="T0"/>
                      <a:gd fmla="*/ 0 h 218" name="T1"/>
                      <a:gd fmla="*/ 22 w 88" name="T2"/>
                      <a:gd fmla="*/ 218 h 218" name="T3"/>
                      <a:gd fmla="*/ 88 w 88" name="T4"/>
                      <a:gd fmla="*/ 0 h 218" name="T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b="b" l="0" r="r" t="0"/>
                    <a:pathLst>
                      <a:path h="218" w="88">
                        <a:moveTo>
                          <a:pt x="88" y="0"/>
                        </a:moveTo>
                        <a:cubicBezTo>
                          <a:pt x="22" y="218"/>
                          <a:pt x="22" y="218"/>
                          <a:pt x="22" y="218"/>
                        </a:cubicBezTo>
                        <a:cubicBezTo>
                          <a:pt x="22" y="218"/>
                          <a:pt x="0" y="77"/>
                          <a:pt x="88" y="0"/>
                        </a:cubicBezTo>
                        <a:close/>
                      </a:path>
                    </a:pathLst>
                  </a:custGeom>
                  <a:solidFill>
                    <a:srgbClr val="E6E7E8"/>
                  </a:solidFill>
                  <a:ln>
                    <a:noFill/>
                  </a:ln>
                  <a:extLs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descr="b9b742cf-cf36-4d9c-9242-330bd64d0663" id="551" name="íṥļîḑê">
                    <a:extLst>
                      <a:ext uri="{FF2B5EF4-FFF2-40B4-BE49-F238E27FC236}">
                        <a16:creationId id="{738B98F9-24F0-7B52-BA43-5BDF1CAEDF61}"/>
                      </a:ext>
                    </a:extLst>
                  </p:cNvPr>
                  <p:cNvSpPr/>
                  <p:nvPr/>
                </p:nvSpPr>
                <p:spPr bwMode="auto">
                  <a:xfrm flipV="false" flipH="false">
                    <a:off x="5525" y="518"/>
                    <a:ext cx="199" cy="452"/>
                  </a:xfrm>
                  <a:custGeom>
                    <a:avLst/>
                    <a:gdLst>
                      <a:gd fmla="*/ 66 w 96" name="T0"/>
                      <a:gd fmla="*/ 0 h 218" name="T1"/>
                      <a:gd fmla="*/ 0 w 96" name="T2"/>
                      <a:gd fmla="*/ 218 h 218" name="T3"/>
                      <a:gd fmla="*/ 66 w 96" name="T4"/>
                      <a:gd fmla="*/ 0 h 218" name="T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b="b" l="0" r="r" t="0"/>
                    <a:pathLst>
                      <a:path h="218" w="96">
                        <a:moveTo>
                          <a:pt x="66" y="0"/>
                        </a:moveTo>
                        <a:cubicBezTo>
                          <a:pt x="0" y="218"/>
                          <a:pt x="0" y="218"/>
                          <a:pt x="0" y="218"/>
                        </a:cubicBezTo>
                        <a:cubicBezTo>
                          <a:pt x="0" y="218"/>
                          <a:pt x="96" y="113"/>
                          <a:pt x="66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descr="fe65a2c8-f2a9-4727-99cc-a442e1426cb2" id="552" name="íṡļíḑè">
                    <a:extLst>
                      <a:ext uri="{FF2B5EF4-FFF2-40B4-BE49-F238E27FC236}">
                        <a16:creationId id="{952EA772-3BC1-DF53-586A-70B4D025560B}"/>
                      </a:ext>
                    </a:extLst>
                  </p:cNvPr>
                  <p:cNvSpPr/>
                  <p:nvPr/>
                </p:nvSpPr>
                <p:spPr bwMode="auto">
                  <a:xfrm flipV="false" flipH="false">
                    <a:off x="5521" y="953"/>
                    <a:ext cx="326" cy="345"/>
                  </a:xfrm>
                  <a:custGeom>
                    <a:avLst/>
                    <a:gdLst>
                      <a:gd fmla="*/ 157 w 157" name="T0"/>
                      <a:gd fmla="*/ 166 h 166" name="T1"/>
                      <a:gd fmla="*/ 0 w 157" name="T2"/>
                      <a:gd fmla="*/ 0 h 166" name="T3"/>
                      <a:gd fmla="*/ 157 w 157" name="T4"/>
                      <a:gd fmla="*/ 166 h 166" name="T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b="b" l="0" r="r" t="0"/>
                    <a:pathLst>
                      <a:path h="166" w="157">
                        <a:moveTo>
                          <a:pt x="157" y="166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44" y="135"/>
                          <a:pt x="157" y="166"/>
                        </a:cubicBezTo>
                        <a:close/>
                      </a:path>
                    </a:pathLst>
                  </a:custGeom>
                  <a:solidFill>
                    <a:srgbClr val="E6E7E8"/>
                  </a:solidFill>
                  <a:ln>
                    <a:noFill/>
                  </a:ln>
                  <a:extLs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descr="6a8d5b26-41e0-4370-a6ea-d48895af13d8" id="553" name="íṣ1ïḍe">
                    <a:extLst>
                      <a:ext uri="{FF2B5EF4-FFF2-40B4-BE49-F238E27FC236}">
                        <a16:creationId id="{C9803C56-1B11-CAC6-4244-D29AB7F9A4E5}"/>
                      </a:ext>
                    </a:extLst>
                  </p:cNvPr>
                  <p:cNvSpPr/>
                  <p:nvPr/>
                </p:nvSpPr>
                <p:spPr bwMode="auto">
                  <a:xfrm flipV="false" flipH="false">
                    <a:off x="5521" y="953"/>
                    <a:ext cx="326" cy="345"/>
                  </a:xfrm>
                  <a:custGeom>
                    <a:avLst/>
                    <a:gdLst>
                      <a:gd fmla="*/ 157 w 157" name="T0"/>
                      <a:gd fmla="*/ 166 h 166" name="T1"/>
                      <a:gd fmla="*/ 0 w 157" name="T2"/>
                      <a:gd fmla="*/ 0 h 166" name="T3"/>
                      <a:gd fmla="*/ 157 w 157" name="T4"/>
                      <a:gd fmla="*/ 166 h 166" name="T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b="b" l="0" r="r" t="0"/>
                    <a:pathLst>
                      <a:path h="166" w="157">
                        <a:moveTo>
                          <a:pt x="157" y="166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133" y="51"/>
                          <a:pt x="157" y="166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descr="3d6440f5-9ef5-4718-9485-ddde9edb40fa" id="554" name="iṣľïḑé">
                    <a:extLst>
                      <a:ext uri="{FF2B5EF4-FFF2-40B4-BE49-F238E27FC236}">
                        <a16:creationId id="{AEFD71FA-607A-CBF7-66E3-3D6625766B80}"/>
                      </a:ext>
                    </a:extLst>
                  </p:cNvPr>
                  <p:cNvSpPr/>
                  <p:nvPr/>
                </p:nvSpPr>
                <p:spPr bwMode="auto">
                  <a:xfrm flipV="false" flipH="false">
                    <a:off x="5070" y="893"/>
                    <a:ext cx="461" cy="175"/>
                  </a:xfrm>
                  <a:custGeom>
                    <a:avLst/>
                    <a:gdLst>
                      <a:gd fmla="*/ 0 w 222" name="T0"/>
                      <a:gd fmla="*/ 84 h 84" name="T1"/>
                      <a:gd fmla="*/ 222 w 222" name="T2"/>
                      <a:gd fmla="*/ 30 h 84" name="T3"/>
                      <a:gd fmla="*/ 0 w 222" name="T4"/>
                      <a:gd fmla="*/ 84 h 84" name="T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b="b" l="0" r="r" t="0"/>
                    <a:pathLst>
                      <a:path h="84" w="222">
                        <a:moveTo>
                          <a:pt x="0" y="84"/>
                        </a:moveTo>
                        <a:cubicBezTo>
                          <a:pt x="222" y="30"/>
                          <a:pt x="222" y="30"/>
                          <a:pt x="222" y="30"/>
                        </a:cubicBezTo>
                        <a:cubicBezTo>
                          <a:pt x="222" y="30"/>
                          <a:pt x="83" y="0"/>
                          <a:pt x="0" y="84"/>
                        </a:cubicBezTo>
                        <a:close/>
                      </a:path>
                    </a:pathLst>
                  </a:custGeom>
                  <a:solidFill>
                    <a:srgbClr val="E6E7E8"/>
                  </a:solidFill>
                  <a:ln>
                    <a:noFill/>
                  </a:ln>
                  <a:extLs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descr="2d7fcc01-b6ef-4a5a-ba99-eac29a5b9a0d" id="555" name="ïṧlïḓè">
                    <a:extLst>
                      <a:ext uri="{FF2B5EF4-FFF2-40B4-BE49-F238E27FC236}">
                        <a16:creationId id="{625A53F1-CC4A-0A65-2FB7-29929A6FA2F1}"/>
                      </a:ext>
                    </a:extLst>
                  </p:cNvPr>
                  <p:cNvSpPr/>
                  <p:nvPr/>
                </p:nvSpPr>
                <p:spPr bwMode="auto">
                  <a:xfrm flipV="false" flipH="false">
                    <a:off x="5070" y="956"/>
                    <a:ext cx="461" cy="186"/>
                  </a:xfrm>
                  <a:custGeom>
                    <a:avLst/>
                    <a:gdLst>
                      <a:gd fmla="*/ 0 w 222" name="T0"/>
                      <a:gd fmla="*/ 54 h 90" name="T1"/>
                      <a:gd fmla="*/ 222 w 222" name="T2"/>
                      <a:gd fmla="*/ 0 h 90" name="T3"/>
                      <a:gd fmla="*/ 0 w 222" name="T4"/>
                      <a:gd fmla="*/ 54 h 90" name="T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b="b" l="0" r="r" t="0"/>
                    <a:pathLst>
                      <a:path h="90" w="222">
                        <a:moveTo>
                          <a:pt x="0" y="54"/>
                        </a:moveTo>
                        <a:cubicBezTo>
                          <a:pt x="222" y="0"/>
                          <a:pt x="222" y="0"/>
                          <a:pt x="222" y="0"/>
                        </a:cubicBezTo>
                        <a:cubicBezTo>
                          <a:pt x="222" y="0"/>
                          <a:pt x="112" y="90"/>
                          <a:pt x="0" y="54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descr="2b38c5d4-33cb-4c59-80b6-87ec6bdb09d3" id="556" name="îşļíḑê">
                    <a:extLst>
                      <a:ext uri="{FF2B5EF4-FFF2-40B4-BE49-F238E27FC236}">
                        <a16:creationId id="{C6DDCC53-63C1-CAAC-35D9-CD822AEC220F}"/>
                      </a:ext>
                    </a:extLst>
                  </p:cNvPr>
                  <p:cNvSpPr/>
                  <p:nvPr/>
                </p:nvSpPr>
                <p:spPr bwMode="auto">
                  <a:xfrm flipV="false" flipH="false">
                    <a:off x="5483" y="985"/>
                    <a:ext cx="90" cy="1083"/>
                  </a:xfrm>
                  <a:custGeom>
                    <a:avLst/>
                    <a:gdLst>
                      <a:gd fmla="*/ 90 w 90" name="T0"/>
                      <a:gd fmla="*/ 1083 h 1083" name="T1"/>
                      <a:gd fmla="*/ 0 w 90" name="T2"/>
                      <a:gd fmla="*/ 1083 h 1083" name="T3"/>
                      <a:gd fmla="*/ 29 w 90" name="T4"/>
                      <a:gd fmla="*/ 0 h 1083" name="T5"/>
                      <a:gd fmla="*/ 61 w 90" name="T6"/>
                      <a:gd fmla="*/ 0 h 1083" name="T7"/>
                      <a:gd fmla="*/ 90 w 90" name="T8"/>
                      <a:gd fmla="*/ 1083 h 1083" name="T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b="b" l="0" r="r" t="0"/>
                    <a:pathLst>
                      <a:path h="1083" w="90">
                        <a:moveTo>
                          <a:pt x="90" y="1083"/>
                        </a:moveTo>
                        <a:lnTo>
                          <a:pt x="0" y="1083"/>
                        </a:lnTo>
                        <a:lnTo>
                          <a:pt x="29" y="0"/>
                        </a:lnTo>
                        <a:lnTo>
                          <a:pt x="61" y="0"/>
                        </a:lnTo>
                        <a:lnTo>
                          <a:pt x="90" y="108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descr="49e27a0f-fe34-436a-925c-c8e076a7aaec" id="557" name="ísliḋé">
                    <a:extLst>
                      <a:ext uri="{FF2B5EF4-FFF2-40B4-BE49-F238E27FC236}">
                        <a16:creationId id="{61F4397E-8494-27FD-6B47-FCADE69BA799}"/>
                      </a:ext>
                    </a:extLst>
                  </p:cNvPr>
                  <p:cNvSpPr/>
                  <p:nvPr/>
                </p:nvSpPr>
                <p:spPr bwMode="auto">
                  <a:xfrm flipV="false" flipH="false">
                    <a:off x="5531" y="985"/>
                    <a:ext cx="42" cy="1083"/>
                  </a:xfrm>
                  <a:custGeom>
                    <a:avLst/>
                    <a:gdLst>
                      <a:gd fmla="*/ 42 w 42" name="T0"/>
                      <a:gd fmla="*/ 1083 h 1083" name="T1"/>
                      <a:gd fmla="*/ 8 w 42" name="T2"/>
                      <a:gd fmla="*/ 1083 h 1083" name="T3"/>
                      <a:gd fmla="*/ 0 w 42" name="T4"/>
                      <a:gd fmla="*/ 0 h 1083" name="T5"/>
                      <a:gd fmla="*/ 13 w 42" name="T6"/>
                      <a:gd fmla="*/ 0 h 1083" name="T7"/>
                      <a:gd fmla="*/ 42 w 42" name="T8"/>
                      <a:gd fmla="*/ 1083 h 1083" name="T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b="b" l="0" r="r" t="0"/>
                    <a:pathLst>
                      <a:path h="1083" w="42">
                        <a:moveTo>
                          <a:pt x="42" y="1083"/>
                        </a:moveTo>
                        <a:lnTo>
                          <a:pt x="8" y="1083"/>
                        </a:lnTo>
                        <a:lnTo>
                          <a:pt x="0" y="0"/>
                        </a:lnTo>
                        <a:lnTo>
                          <a:pt x="13" y="0"/>
                        </a:lnTo>
                        <a:lnTo>
                          <a:pt x="42" y="1083"/>
                        </a:lnTo>
                        <a:close/>
                      </a:path>
                    </a:pathLst>
                  </a:custGeom>
                  <a:solidFill>
                    <a:srgbClr val="D1D3D4"/>
                  </a:solidFill>
                  <a:ln>
                    <a:noFill/>
                  </a:ln>
                  <a:extLs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descr="fe353774-9407-4cb5-afe6-368037d77b42" id="558" name="íŝ1ïḍê">
                    <a:extLst>
                      <a:ext uri="{FF2B5EF4-FFF2-40B4-BE49-F238E27FC236}">
                        <a16:creationId id="{AD1F117B-CAA7-BD39-85DE-AE276EA1520A}"/>
                      </a:ext>
                    </a:extLst>
                  </p:cNvPr>
                  <p:cNvSpPr/>
                  <p:nvPr/>
                </p:nvSpPr>
                <p:spPr bwMode="auto">
                  <a:xfrm flipV="false" flipH="false">
                    <a:off x="5477" y="916"/>
                    <a:ext cx="102" cy="100"/>
                  </a:xfrm>
                  <a:prstGeom prst="ellipse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descr="44dba5eb-2c24-49ca-a358-34e66988df44" id="559" name="íṩliḍê">
                    <a:extLst>
                      <a:ext uri="{FF2B5EF4-FFF2-40B4-BE49-F238E27FC236}">
                        <a16:creationId id="{B6EDE9C9-2004-1E63-98CC-B901D19746C4}"/>
                      </a:ext>
                    </a:extLst>
                  </p:cNvPr>
                  <p:cNvSpPr/>
                  <p:nvPr/>
                </p:nvSpPr>
                <p:spPr bwMode="auto">
                  <a:xfrm flipV="false" flipH="false">
                    <a:off x="5490" y="929"/>
                    <a:ext cx="76" cy="76"/>
                  </a:xfrm>
                  <a:prstGeom prst="ellipse">
                    <a:avLst/>
                  </a:prstGeom>
                  <a:solidFill>
                    <a:srgbClr val="9AD8DA"/>
                  </a:solidFill>
                  <a:ln>
                    <a:noFill/>
                  </a:ln>
                  <a:extLs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descr="03bddbc7-4944-485d-bafb-1f1528a2b6ac" id="560" name="iṡḻïḓé">
                    <a:extLst>
                      <a:ext uri="{FF2B5EF4-FFF2-40B4-BE49-F238E27FC236}">
                        <a16:creationId id="{D0D573A1-50BB-AC11-8658-E69326670C9B}"/>
                      </a:ext>
                    </a:extLst>
                  </p:cNvPr>
                  <p:cNvSpPr/>
                  <p:nvPr/>
                </p:nvSpPr>
                <p:spPr bwMode="auto">
                  <a:xfrm flipV="false" flipH="false">
                    <a:off x="5504" y="931"/>
                    <a:ext cx="62" cy="74"/>
                  </a:xfrm>
                  <a:custGeom>
                    <a:avLst/>
                    <a:gdLst>
                      <a:gd fmla="*/ 18 w 30" name="T0"/>
                      <a:gd fmla="*/ 0 h 36" name="T1"/>
                      <a:gd fmla="*/ 25 w 30" name="T2"/>
                      <a:gd fmla="*/ 14 h 36" name="T3"/>
                      <a:gd fmla="*/ 6 w 30" name="T4"/>
                      <a:gd fmla="*/ 32 h 36" name="T5"/>
                      <a:gd fmla="*/ 0 w 30" name="T6"/>
                      <a:gd fmla="*/ 31 h 36" name="T7"/>
                      <a:gd fmla="*/ 12 w 30" name="T8"/>
                      <a:gd fmla="*/ 36 h 36" name="T9"/>
                      <a:gd fmla="*/ 30 w 30" name="T10"/>
                      <a:gd fmla="*/ 17 h 36" name="T11"/>
                      <a:gd fmla="*/ 18 w 30" name="T12"/>
                      <a:gd fmla="*/ 0 h 36" name="T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b="b" l="0" r="r" t="0"/>
                    <a:pathLst>
                      <a:path h="36" w="30">
                        <a:moveTo>
                          <a:pt x="18" y="0"/>
                        </a:moveTo>
                        <a:cubicBezTo>
                          <a:pt x="22" y="4"/>
                          <a:pt x="25" y="8"/>
                          <a:pt x="25" y="14"/>
                        </a:cubicBezTo>
                        <a:cubicBezTo>
                          <a:pt x="25" y="24"/>
                          <a:pt x="16" y="32"/>
                          <a:pt x="6" y="32"/>
                        </a:cubicBezTo>
                        <a:cubicBezTo>
                          <a:pt x="4" y="32"/>
                          <a:pt x="2" y="32"/>
                          <a:pt x="0" y="31"/>
                        </a:cubicBezTo>
                        <a:cubicBezTo>
                          <a:pt x="3" y="34"/>
                          <a:pt x="7" y="36"/>
                          <a:pt x="12" y="36"/>
                        </a:cubicBezTo>
                        <a:cubicBezTo>
                          <a:pt x="22" y="36"/>
                          <a:pt x="30" y="27"/>
                          <a:pt x="30" y="17"/>
                        </a:cubicBezTo>
                        <a:cubicBezTo>
                          <a:pt x="30" y="9"/>
                          <a:pt x="25" y="3"/>
                          <a:pt x="18" y="0"/>
                        </a:cubicBezTo>
                        <a:close/>
                      </a:path>
                    </a:pathLst>
                  </a:custGeom>
                  <a:solidFill>
                    <a:srgbClr val="72CCD2"/>
                  </a:solidFill>
                  <a:ln>
                    <a:noFill/>
                  </a:ln>
                  <a:extLs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descr="a954d88f-7b9e-4503-858b-7a9ebb98dfae" id="561" name="îṥļiḑé">
                    <a:extLst>
                      <a:ext uri="{FF2B5EF4-FFF2-40B4-BE49-F238E27FC236}">
                        <a16:creationId id="{2BD9C7CE-8900-5850-FBC6-798B6633C4D4}"/>
                      </a:ext>
                    </a:extLst>
                  </p:cNvPr>
                  <p:cNvSpPr/>
                  <p:nvPr/>
                </p:nvSpPr>
                <p:spPr bwMode="auto">
                  <a:xfrm flipV="false" flipH="false">
                    <a:off x="5411" y="2028"/>
                    <a:ext cx="236" cy="67"/>
                  </a:xfrm>
                  <a:custGeom>
                    <a:avLst/>
                    <a:gdLst>
                      <a:gd fmla="*/ 114 w 114" name="T0"/>
                      <a:gd fmla="*/ 32 h 32" name="T1"/>
                      <a:gd fmla="*/ 57 w 114" name="T2"/>
                      <a:gd fmla="*/ 0 h 32" name="T3"/>
                      <a:gd fmla="*/ 0 w 114" name="T4"/>
                      <a:gd fmla="*/ 32 h 32" name="T5"/>
                      <a:gd fmla="*/ 114 w 114" name="T6"/>
                      <a:gd fmla="*/ 32 h 32" name="T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b="b" l="0" r="r" t="0"/>
                    <a:pathLst>
                      <a:path h="32" w="114">
                        <a:moveTo>
                          <a:pt x="114" y="32"/>
                        </a:moveTo>
                        <a:cubicBezTo>
                          <a:pt x="114" y="14"/>
                          <a:pt x="89" y="0"/>
                          <a:pt x="57" y="0"/>
                        </a:cubicBezTo>
                        <a:cubicBezTo>
                          <a:pt x="26" y="0"/>
                          <a:pt x="0" y="14"/>
                          <a:pt x="0" y="32"/>
                        </a:cubicBezTo>
                        <a:cubicBezTo>
                          <a:pt x="114" y="32"/>
                          <a:pt x="114" y="32"/>
                          <a:pt x="114" y="32"/>
                        </a:cubicBezTo>
                      </a:path>
                    </a:pathLst>
                  </a:custGeom>
                  <a:solidFill>
                    <a:srgbClr val="E6E7E8"/>
                  </a:solidFill>
                  <a:ln>
                    <a:noFill/>
                  </a:ln>
                  <a:extLs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descr="e2e85b15-554f-4ef7-9307-c917885eabfa" id="562" name="ïš1íḑe">
                    <a:extLst>
                      <a:ext uri="{FF2B5EF4-FFF2-40B4-BE49-F238E27FC236}">
                        <a16:creationId id="{54741BDC-0677-1804-825B-97A53115BD8C}"/>
                      </a:ext>
                    </a:extLst>
                  </p:cNvPr>
                  <p:cNvSpPr/>
                  <p:nvPr/>
                </p:nvSpPr>
                <p:spPr bwMode="auto">
                  <a:xfrm flipV="false" flipH="false">
                    <a:off x="5510" y="2028"/>
                    <a:ext cx="137" cy="67"/>
                  </a:xfrm>
                  <a:custGeom>
                    <a:avLst/>
                    <a:gdLst>
                      <a:gd fmla="*/ 9 w 66" name="T0"/>
                      <a:gd fmla="*/ 0 h 32" name="T1"/>
                      <a:gd fmla="*/ 0 w 66" name="T2"/>
                      <a:gd fmla="*/ 0 h 32" name="T3"/>
                      <a:gd fmla="*/ 49 w 66" name="T4"/>
                      <a:gd fmla="*/ 32 h 32" name="T5"/>
                      <a:gd fmla="*/ 66 w 66" name="T6"/>
                      <a:gd fmla="*/ 32 h 32" name="T7"/>
                      <a:gd fmla="*/ 9 w 66" name="T8"/>
                      <a:gd fmla="*/ 0 h 32" name="T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b="b" l="0" r="r" t="0"/>
                    <a:pathLst>
                      <a:path h="32" w="66">
                        <a:moveTo>
                          <a:pt x="9" y="0"/>
                        </a:moveTo>
                        <a:cubicBezTo>
                          <a:pt x="6" y="0"/>
                          <a:pt x="3" y="0"/>
                          <a:pt x="0" y="0"/>
                        </a:cubicBezTo>
                        <a:cubicBezTo>
                          <a:pt x="28" y="3"/>
                          <a:pt x="49" y="16"/>
                          <a:pt x="49" y="32"/>
                        </a:cubicBezTo>
                        <a:cubicBezTo>
                          <a:pt x="66" y="32"/>
                          <a:pt x="66" y="32"/>
                          <a:pt x="66" y="32"/>
                        </a:cubicBezTo>
                        <a:cubicBezTo>
                          <a:pt x="66" y="14"/>
                          <a:pt x="41" y="0"/>
                          <a:pt x="9" y="0"/>
                        </a:cubicBezTo>
                        <a:close/>
                      </a:path>
                    </a:pathLst>
                  </a:custGeom>
                  <a:solidFill>
                    <a:srgbClr val="D1D3D4"/>
                  </a:solidFill>
                  <a:ln>
                    <a:noFill/>
                  </a:ln>
                  <a:extLs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descr="1742c6b1-91c2-4cd4-b050-ba4541fd180f" id="563" name="ïšľîḑê">
                    <a:extLst>
                      <a:ext uri="{FF2B5EF4-FFF2-40B4-BE49-F238E27FC236}">
                        <a16:creationId id="{B3EEEE28-A1D4-2025-E716-9843DFE55A35}"/>
                      </a:ext>
                    </a:extLst>
                  </p:cNvPr>
                  <p:cNvSpPr/>
                  <p:nvPr/>
                </p:nvSpPr>
                <p:spPr bwMode="auto">
                  <a:xfrm flipV="false" flipH="false">
                    <a:off x="5211" y="1180"/>
                    <a:ext cx="137" cy="340"/>
                  </a:xfrm>
                  <a:custGeom>
                    <a:avLst/>
                    <a:gdLst>
                      <a:gd fmla="*/ 66 w 66" name="T0"/>
                      <a:gd fmla="*/ 0 h 164" name="T1"/>
                      <a:gd fmla="*/ 16 w 66" name="T2"/>
                      <a:gd fmla="*/ 164 h 164" name="T3"/>
                      <a:gd fmla="*/ 66 w 66" name="T4"/>
                      <a:gd fmla="*/ 0 h 164" name="T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b="b" l="0" r="r" t="0"/>
                    <a:pathLst>
                      <a:path h="164" w="66">
                        <a:moveTo>
                          <a:pt x="66" y="0"/>
                        </a:moveTo>
                        <a:cubicBezTo>
                          <a:pt x="16" y="164"/>
                          <a:pt x="16" y="164"/>
                          <a:pt x="16" y="164"/>
                        </a:cubicBezTo>
                        <a:cubicBezTo>
                          <a:pt x="16" y="164"/>
                          <a:pt x="0" y="58"/>
                          <a:pt x="66" y="0"/>
                        </a:cubicBezTo>
                        <a:close/>
                      </a:path>
                    </a:pathLst>
                  </a:custGeom>
                  <a:solidFill>
                    <a:srgbClr val="E6E7E8"/>
                  </a:solidFill>
                  <a:ln>
                    <a:noFill/>
                  </a:ln>
                  <a:extLs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descr="85b77fc2-17db-4da3-b570-350cc948a12e" id="564" name="îşľíḑè">
                    <a:extLst>
                      <a:ext uri="{FF2B5EF4-FFF2-40B4-BE49-F238E27FC236}">
                        <a16:creationId id="{EE914C7D-F920-2CEA-75CB-D8C6EAC89EFA}"/>
                      </a:ext>
                    </a:extLst>
                  </p:cNvPr>
                  <p:cNvSpPr/>
                  <p:nvPr/>
                </p:nvSpPr>
                <p:spPr bwMode="auto">
                  <a:xfrm flipV="false" flipH="false">
                    <a:off x="5244" y="1180"/>
                    <a:ext cx="152" cy="340"/>
                  </a:xfrm>
                  <a:custGeom>
                    <a:avLst/>
                    <a:gdLst>
                      <a:gd fmla="*/ 50 w 73" name="T0"/>
                      <a:gd fmla="*/ 0 h 164" name="T1"/>
                      <a:gd fmla="*/ 0 w 73" name="T2"/>
                      <a:gd fmla="*/ 164 h 164" name="T3"/>
                      <a:gd fmla="*/ 50 w 73" name="T4"/>
                      <a:gd fmla="*/ 0 h 164" name="T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b="b" l="0" r="r" t="0"/>
                    <a:pathLst>
                      <a:path h="164" w="73">
                        <a:moveTo>
                          <a:pt x="50" y="0"/>
                        </a:moveTo>
                        <a:cubicBezTo>
                          <a:pt x="0" y="164"/>
                          <a:pt x="0" y="164"/>
                          <a:pt x="0" y="164"/>
                        </a:cubicBezTo>
                        <a:cubicBezTo>
                          <a:pt x="0" y="164"/>
                          <a:pt x="73" y="85"/>
                          <a:pt x="50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descr="1352cbff-2b0e-4bec-9b7e-88aeeecfb195" id="565" name="iṣľîḋe">
                    <a:extLst>
                      <a:ext uri="{FF2B5EF4-FFF2-40B4-BE49-F238E27FC236}">
                        <a16:creationId id="{A7441690-6BD5-4BA8-CA09-F59B6D6DA10B}"/>
                      </a:ext>
                    </a:extLst>
                  </p:cNvPr>
                  <p:cNvSpPr/>
                  <p:nvPr/>
                </p:nvSpPr>
                <p:spPr bwMode="auto">
                  <a:xfrm flipV="false" flipH="false">
                    <a:off x="5242" y="1507"/>
                    <a:ext cx="246" cy="258"/>
                  </a:xfrm>
                  <a:custGeom>
                    <a:avLst/>
                    <a:gdLst>
                      <a:gd fmla="*/ 118 w 118" name="T0"/>
                      <a:gd fmla="*/ 124 h 124" name="T1"/>
                      <a:gd fmla="*/ 0 w 118" name="T2"/>
                      <a:gd fmla="*/ 0 h 124" name="T3"/>
                      <a:gd fmla="*/ 118 w 118" name="T4"/>
                      <a:gd fmla="*/ 124 h 124" name="T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b="b" l="0" r="r" t="0"/>
                    <a:pathLst>
                      <a:path h="124" w="118">
                        <a:moveTo>
                          <a:pt x="118" y="124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33" y="102"/>
                          <a:pt x="118" y="124"/>
                        </a:cubicBezTo>
                        <a:close/>
                      </a:path>
                    </a:pathLst>
                  </a:custGeom>
                  <a:solidFill>
                    <a:srgbClr val="E6E7E8"/>
                  </a:solidFill>
                  <a:ln>
                    <a:noFill/>
                  </a:ln>
                  <a:extLs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descr="f3b03f47-529c-4907-a0f3-792f70e851c2" id="566" name="ïṩľîḑé">
                    <a:extLst>
                      <a:ext uri="{FF2B5EF4-FFF2-40B4-BE49-F238E27FC236}">
                        <a16:creationId id="{026DCEF0-12AE-63FD-2C64-A0AF0781DFB9}"/>
                      </a:ext>
                    </a:extLst>
                  </p:cNvPr>
                  <p:cNvSpPr/>
                  <p:nvPr/>
                </p:nvSpPr>
                <p:spPr bwMode="auto">
                  <a:xfrm flipV="false" flipH="false">
                    <a:off x="5242" y="1507"/>
                    <a:ext cx="246" cy="258"/>
                  </a:xfrm>
                  <a:custGeom>
                    <a:avLst/>
                    <a:gdLst>
                      <a:gd fmla="*/ 118 w 118" name="T0"/>
                      <a:gd fmla="*/ 124 h 124" name="T1"/>
                      <a:gd fmla="*/ 0 w 118" name="T2"/>
                      <a:gd fmla="*/ 0 h 124" name="T3"/>
                      <a:gd fmla="*/ 118 w 118" name="T4"/>
                      <a:gd fmla="*/ 124 h 124" name="T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b="b" l="0" r="r" t="0"/>
                    <a:pathLst>
                      <a:path h="124" w="118">
                        <a:moveTo>
                          <a:pt x="118" y="124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100" y="38"/>
                          <a:pt x="118" y="124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descr="3e520afe-9308-416a-92a0-c508a2a66844" id="567" name="iś1îďé">
                    <a:extLst>
                      <a:ext uri="{FF2B5EF4-FFF2-40B4-BE49-F238E27FC236}">
                        <a16:creationId id="{BFB94DEB-80D8-FEA1-E3D5-FCB9F6483408}"/>
                      </a:ext>
                    </a:extLst>
                  </p:cNvPr>
                  <p:cNvSpPr/>
                  <p:nvPr/>
                </p:nvSpPr>
                <p:spPr bwMode="auto">
                  <a:xfrm flipV="false" flipH="false">
                    <a:off x="4904" y="1464"/>
                    <a:ext cx="347" cy="129"/>
                  </a:xfrm>
                  <a:custGeom>
                    <a:avLst/>
                    <a:gdLst>
                      <a:gd fmla="*/ 0 w 167" name="T0"/>
                      <a:gd fmla="*/ 62 h 62" name="T1"/>
                      <a:gd fmla="*/ 167 w 167" name="T2"/>
                      <a:gd fmla="*/ 22 h 62" name="T3"/>
                      <a:gd fmla="*/ 0 w 167" name="T4"/>
                      <a:gd fmla="*/ 62 h 62" name="T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b="b" l="0" r="r" t="0"/>
                    <a:pathLst>
                      <a:path h="62" w="167">
                        <a:moveTo>
                          <a:pt x="0" y="62"/>
                        </a:moveTo>
                        <a:cubicBezTo>
                          <a:pt x="167" y="22"/>
                          <a:pt x="167" y="22"/>
                          <a:pt x="167" y="22"/>
                        </a:cubicBezTo>
                        <a:cubicBezTo>
                          <a:pt x="167" y="22"/>
                          <a:pt x="62" y="0"/>
                          <a:pt x="0" y="62"/>
                        </a:cubicBezTo>
                        <a:close/>
                      </a:path>
                    </a:pathLst>
                  </a:custGeom>
                  <a:solidFill>
                    <a:srgbClr val="E6E7E8"/>
                  </a:solidFill>
                  <a:ln>
                    <a:noFill/>
                  </a:ln>
                  <a:extLs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descr="4946eaa3-d742-437a-853c-9b419f5a22c8" id="568" name="ïSḻïdé">
                    <a:extLst>
                      <a:ext uri="{FF2B5EF4-FFF2-40B4-BE49-F238E27FC236}">
                        <a16:creationId id="{DE9184BD-9871-F8F5-67AC-CBABA092FDC3}"/>
                      </a:ext>
                    </a:extLst>
                  </p:cNvPr>
                  <p:cNvSpPr/>
                  <p:nvPr/>
                </p:nvSpPr>
                <p:spPr bwMode="auto">
                  <a:xfrm flipV="false" flipH="false">
                    <a:off x="4904" y="1510"/>
                    <a:ext cx="347" cy="141"/>
                  </a:xfrm>
                  <a:custGeom>
                    <a:avLst/>
                    <a:gdLst>
                      <a:gd fmla="*/ 0 w 167" name="T0"/>
                      <a:gd fmla="*/ 40 h 68" name="T1"/>
                      <a:gd fmla="*/ 167 w 167" name="T2"/>
                      <a:gd fmla="*/ 0 h 68" name="T3"/>
                      <a:gd fmla="*/ 0 w 167" name="T4"/>
                      <a:gd fmla="*/ 40 h 68" name="T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b="b" l="0" r="r" t="0"/>
                    <a:pathLst>
                      <a:path h="68" w="167">
                        <a:moveTo>
                          <a:pt x="0" y="40"/>
                        </a:moveTo>
                        <a:cubicBezTo>
                          <a:pt x="167" y="0"/>
                          <a:pt x="167" y="0"/>
                          <a:pt x="167" y="0"/>
                        </a:cubicBezTo>
                        <a:cubicBezTo>
                          <a:pt x="167" y="0"/>
                          <a:pt x="84" y="68"/>
                          <a:pt x="0" y="4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descr="d192cd94-462b-4241-a35c-a94a3aaafbdb" id="569" name="îṩḻiḋê">
                    <a:extLst>
                      <a:ext uri="{FF2B5EF4-FFF2-40B4-BE49-F238E27FC236}">
                        <a16:creationId id="{F47D2ACA-C41F-F5C2-6F17-EB0B54ECA3D8}"/>
                      </a:ext>
                    </a:extLst>
                  </p:cNvPr>
                  <p:cNvSpPr/>
                  <p:nvPr/>
                </p:nvSpPr>
                <p:spPr bwMode="auto">
                  <a:xfrm flipV="false" flipH="false">
                    <a:off x="5213" y="1530"/>
                    <a:ext cx="69" cy="540"/>
                  </a:xfrm>
                  <a:custGeom>
                    <a:avLst/>
                    <a:gdLst>
                      <a:gd fmla="*/ 69 w 69" name="T0"/>
                      <a:gd fmla="*/ 540 h 540" name="T1"/>
                      <a:gd fmla="*/ 0 w 69" name="T2"/>
                      <a:gd fmla="*/ 540 h 540" name="T3"/>
                      <a:gd fmla="*/ 23 w 69" name="T4"/>
                      <a:gd fmla="*/ 0 h 540" name="T5"/>
                      <a:gd fmla="*/ 46 w 69" name="T6"/>
                      <a:gd fmla="*/ 0 h 540" name="T7"/>
                      <a:gd fmla="*/ 69 w 69" name="T8"/>
                      <a:gd fmla="*/ 540 h 540" name="T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b="b" l="0" r="r" t="0"/>
                    <a:pathLst>
                      <a:path h="540" w="69">
                        <a:moveTo>
                          <a:pt x="69" y="540"/>
                        </a:moveTo>
                        <a:lnTo>
                          <a:pt x="0" y="540"/>
                        </a:lnTo>
                        <a:lnTo>
                          <a:pt x="23" y="0"/>
                        </a:lnTo>
                        <a:lnTo>
                          <a:pt x="46" y="0"/>
                        </a:lnTo>
                        <a:lnTo>
                          <a:pt x="69" y="54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descr="52eb5452-1a21-44bb-abc7-87f08aeadde5" id="570" name="í$ḻiďê">
                    <a:extLst>
                      <a:ext uri="{FF2B5EF4-FFF2-40B4-BE49-F238E27FC236}">
                        <a16:creationId id="{6CCC0BE2-3583-1ED9-83ED-8FD768DB8533}"/>
                      </a:ext>
                    </a:extLst>
                  </p:cNvPr>
                  <p:cNvSpPr/>
                  <p:nvPr/>
                </p:nvSpPr>
                <p:spPr bwMode="auto">
                  <a:xfrm flipV="false" flipH="false">
                    <a:off x="5251" y="1530"/>
                    <a:ext cx="31" cy="540"/>
                  </a:xfrm>
                  <a:custGeom>
                    <a:avLst/>
                    <a:gdLst>
                      <a:gd fmla="*/ 31 w 31" name="T0"/>
                      <a:gd fmla="*/ 540 h 540" name="T1"/>
                      <a:gd fmla="*/ 6 w 31" name="T2"/>
                      <a:gd fmla="*/ 540 h 540" name="T3"/>
                      <a:gd fmla="*/ 0 w 31" name="T4"/>
                      <a:gd fmla="*/ 0 h 540" name="T5"/>
                      <a:gd fmla="*/ 8 w 31" name="T6"/>
                      <a:gd fmla="*/ 0 h 540" name="T7"/>
                      <a:gd fmla="*/ 31 w 31" name="T8"/>
                      <a:gd fmla="*/ 540 h 540" name="T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b="b" l="0" r="r" t="0"/>
                    <a:pathLst>
                      <a:path h="540" w="31">
                        <a:moveTo>
                          <a:pt x="31" y="540"/>
                        </a:moveTo>
                        <a:lnTo>
                          <a:pt x="6" y="540"/>
                        </a:lnTo>
                        <a:lnTo>
                          <a:pt x="0" y="0"/>
                        </a:lnTo>
                        <a:lnTo>
                          <a:pt x="8" y="0"/>
                        </a:lnTo>
                        <a:lnTo>
                          <a:pt x="31" y="540"/>
                        </a:lnTo>
                        <a:close/>
                      </a:path>
                    </a:pathLst>
                  </a:custGeom>
                  <a:solidFill>
                    <a:srgbClr val="D1D3D4"/>
                  </a:solidFill>
                  <a:ln>
                    <a:noFill/>
                  </a:ln>
                  <a:extLs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descr="50ae7a56-ab00-4fac-9a16-936387441aa9" id="571" name="iśḷïḍe">
                    <a:extLst>
                      <a:ext uri="{FF2B5EF4-FFF2-40B4-BE49-F238E27FC236}">
                        <a16:creationId id="{C3846117-146D-6CC9-8CF1-B88A996B1B97}"/>
                      </a:ext>
                    </a:extLst>
                  </p:cNvPr>
                  <p:cNvSpPr/>
                  <p:nvPr/>
                </p:nvSpPr>
                <p:spPr bwMode="auto">
                  <a:xfrm flipV="false" flipH="false">
                    <a:off x="5211" y="1480"/>
                    <a:ext cx="75" cy="75"/>
                  </a:xfrm>
                  <a:prstGeom prst="ellipse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descr="907f175d-0461-41ab-a9c2-a882024c8818" id="572" name="ïṩľîḓe">
                    <a:extLst>
                      <a:ext uri="{FF2B5EF4-FFF2-40B4-BE49-F238E27FC236}">
                        <a16:creationId id="{54135075-E38F-C838-2CA1-82F4B385C349}"/>
                      </a:ext>
                    </a:extLst>
                  </p:cNvPr>
                  <p:cNvSpPr/>
                  <p:nvPr/>
                </p:nvSpPr>
                <p:spPr bwMode="auto">
                  <a:xfrm flipV="false" flipH="false">
                    <a:off x="5220" y="1489"/>
                    <a:ext cx="56" cy="58"/>
                  </a:xfrm>
                  <a:prstGeom prst="ellipse">
                    <a:avLst/>
                  </a:prstGeom>
                  <a:solidFill>
                    <a:srgbClr val="9AD8DA"/>
                  </a:solidFill>
                  <a:ln>
                    <a:noFill/>
                  </a:ln>
                  <a:extLs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descr="bd84173e-ba2d-4d07-80aa-67ead2b61b54" id="573" name="îSḻïḑé">
                    <a:extLst>
                      <a:ext uri="{FF2B5EF4-FFF2-40B4-BE49-F238E27FC236}">
                        <a16:creationId id="{C398D5F1-5E70-78DA-9611-24576ED11CE3}"/>
                      </a:ext>
                    </a:extLst>
                  </p:cNvPr>
                  <p:cNvSpPr/>
                  <p:nvPr/>
                </p:nvSpPr>
                <p:spPr bwMode="auto">
                  <a:xfrm flipV="false" flipH="false">
                    <a:off x="5230" y="1491"/>
                    <a:ext cx="46" cy="56"/>
                  </a:xfrm>
                  <a:custGeom>
                    <a:avLst/>
                    <a:gdLst>
                      <a:gd fmla="*/ 14 w 22" name="T0"/>
                      <a:gd fmla="*/ 0 h 27" name="T1"/>
                      <a:gd fmla="*/ 18 w 22" name="T2"/>
                      <a:gd fmla="*/ 10 h 27" name="T3"/>
                      <a:gd fmla="*/ 5 w 22" name="T4"/>
                      <a:gd fmla="*/ 24 h 27" name="T5"/>
                      <a:gd fmla="*/ 0 w 22" name="T6"/>
                      <a:gd fmla="*/ 23 h 27" name="T7"/>
                      <a:gd fmla="*/ 9 w 22" name="T8"/>
                      <a:gd fmla="*/ 27 h 27" name="T9"/>
                      <a:gd fmla="*/ 22 w 22" name="T10"/>
                      <a:gd fmla="*/ 13 h 27" name="T11"/>
                      <a:gd fmla="*/ 14 w 22" name="T12"/>
                      <a:gd fmla="*/ 0 h 27" name="T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b="b" l="0" r="r" t="0"/>
                    <a:pathLst>
                      <a:path h="27" w="22">
                        <a:moveTo>
                          <a:pt x="14" y="0"/>
                        </a:moveTo>
                        <a:cubicBezTo>
                          <a:pt x="16" y="3"/>
                          <a:pt x="18" y="6"/>
                          <a:pt x="18" y="10"/>
                        </a:cubicBezTo>
                        <a:cubicBezTo>
                          <a:pt x="18" y="18"/>
                          <a:pt x="12" y="24"/>
                          <a:pt x="5" y="24"/>
                        </a:cubicBezTo>
                        <a:cubicBezTo>
                          <a:pt x="3" y="24"/>
                          <a:pt x="1" y="24"/>
                          <a:pt x="0" y="23"/>
                        </a:cubicBezTo>
                        <a:cubicBezTo>
                          <a:pt x="2" y="25"/>
                          <a:pt x="5" y="27"/>
                          <a:pt x="9" y="27"/>
                        </a:cubicBezTo>
                        <a:cubicBezTo>
                          <a:pt x="16" y="27"/>
                          <a:pt x="22" y="20"/>
                          <a:pt x="22" y="13"/>
                        </a:cubicBezTo>
                        <a:cubicBezTo>
                          <a:pt x="22" y="7"/>
                          <a:pt x="19" y="2"/>
                          <a:pt x="14" y="0"/>
                        </a:cubicBezTo>
                        <a:close/>
                      </a:path>
                    </a:pathLst>
                  </a:custGeom>
                  <a:solidFill>
                    <a:srgbClr val="72CCD2"/>
                  </a:solidFill>
                  <a:ln>
                    <a:noFill/>
                  </a:ln>
                  <a:extLs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descr="78bc74eb-b74c-43d5-b8e7-fbad5a78195c" id="574" name="íśľïdé">
                    <a:extLst>
                      <a:ext uri="{FF2B5EF4-FFF2-40B4-BE49-F238E27FC236}">
                        <a16:creationId id="{F840F555-A699-AEEC-4C2B-B1A2D9DD36CD}"/>
                      </a:ext>
                    </a:extLst>
                  </p:cNvPr>
                  <p:cNvSpPr/>
                  <p:nvPr/>
                </p:nvSpPr>
                <p:spPr bwMode="auto">
                  <a:xfrm flipV="false" flipH="false">
                    <a:off x="5159" y="2039"/>
                    <a:ext cx="179" cy="49"/>
                  </a:xfrm>
                  <a:custGeom>
                    <a:avLst/>
                    <a:gdLst>
                      <a:gd fmla="*/ 86 w 86" name="T0"/>
                      <a:gd fmla="*/ 24 h 24" name="T1"/>
                      <a:gd fmla="*/ 43 w 86" name="T2"/>
                      <a:gd fmla="*/ 0 h 24" name="T3"/>
                      <a:gd fmla="*/ 0 w 86" name="T4"/>
                      <a:gd fmla="*/ 24 h 24" name="T5"/>
                      <a:gd fmla="*/ 86 w 86" name="T6"/>
                      <a:gd fmla="*/ 24 h 24" name="T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b="b" l="0" r="r" t="0"/>
                    <a:pathLst>
                      <a:path h="24" w="86">
                        <a:moveTo>
                          <a:pt x="86" y="24"/>
                        </a:moveTo>
                        <a:cubicBezTo>
                          <a:pt x="86" y="11"/>
                          <a:pt x="67" y="0"/>
                          <a:pt x="43" y="0"/>
                        </a:cubicBezTo>
                        <a:cubicBezTo>
                          <a:pt x="19" y="0"/>
                          <a:pt x="0" y="11"/>
                          <a:pt x="0" y="24"/>
                        </a:cubicBezTo>
                        <a:lnTo>
                          <a:pt x="86" y="24"/>
                        </a:lnTo>
                        <a:close/>
                      </a:path>
                    </a:pathLst>
                  </a:custGeom>
                  <a:solidFill>
                    <a:srgbClr val="E6E7E8"/>
                  </a:solidFill>
                  <a:ln>
                    <a:noFill/>
                  </a:ln>
                  <a:extLs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descr="ace63762-02fa-49b8-8c47-0c400e50cf9c" id="575" name="íṧlîdè">
                    <a:extLst>
                      <a:ext uri="{FF2B5EF4-FFF2-40B4-BE49-F238E27FC236}">
                        <a16:creationId id="{F7ACA08E-F00F-94E7-86D9-EA12408EB8F9}"/>
                      </a:ext>
                    </a:extLst>
                  </p:cNvPr>
                  <p:cNvSpPr/>
                  <p:nvPr/>
                </p:nvSpPr>
                <p:spPr bwMode="auto">
                  <a:xfrm flipV="false" flipH="false">
                    <a:off x="5236" y="2039"/>
                    <a:ext cx="102" cy="49"/>
                  </a:xfrm>
                  <a:custGeom>
                    <a:avLst/>
                    <a:gdLst>
                      <a:gd fmla="*/ 6 w 49" name="T0"/>
                      <a:gd fmla="*/ 0 h 24" name="T1"/>
                      <a:gd fmla="*/ 0 w 49" name="T2"/>
                      <a:gd fmla="*/ 0 h 24" name="T3"/>
                      <a:gd fmla="*/ 36 w 49" name="T4"/>
                      <a:gd fmla="*/ 24 h 24" name="T5"/>
                      <a:gd fmla="*/ 49 w 49" name="T6"/>
                      <a:gd fmla="*/ 24 h 24" name="T7"/>
                      <a:gd fmla="*/ 6 w 49" name="T8"/>
                      <a:gd fmla="*/ 0 h 24" name="T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b="b" l="0" r="r" t="0"/>
                    <a:pathLst>
                      <a:path h="24" w="49">
                        <a:moveTo>
                          <a:pt x="6" y="0"/>
                        </a:moveTo>
                        <a:cubicBezTo>
                          <a:pt x="4" y="0"/>
                          <a:pt x="2" y="0"/>
                          <a:pt x="0" y="0"/>
                        </a:cubicBezTo>
                        <a:cubicBezTo>
                          <a:pt x="20" y="2"/>
                          <a:pt x="36" y="12"/>
                          <a:pt x="36" y="24"/>
                        </a:cubicBezTo>
                        <a:cubicBezTo>
                          <a:pt x="49" y="24"/>
                          <a:pt x="49" y="24"/>
                          <a:pt x="49" y="24"/>
                        </a:cubicBezTo>
                        <a:cubicBezTo>
                          <a:pt x="49" y="11"/>
                          <a:pt x="30" y="0"/>
                          <a:pt x="6" y="0"/>
                        </a:cubicBezTo>
                        <a:close/>
                      </a:path>
                    </a:pathLst>
                  </a:custGeom>
                  <a:solidFill>
                    <a:srgbClr val="D1D3D4"/>
                  </a:solidFill>
                  <a:ln>
                    <a:noFill/>
                  </a:ln>
                  <a:extLs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descr="6593c2e4-74fa-4488-b882-49b022e10702" id="576" name="ïšľiḍé">
                    <a:extLst>
                      <a:ext uri="{FF2B5EF4-FFF2-40B4-BE49-F238E27FC236}">
                        <a16:creationId id="{139C0BDE-BBCB-65FA-D0F4-72A785B118A0}"/>
                      </a:ext>
                    </a:extLst>
                  </p:cNvPr>
                  <p:cNvSpPr/>
                  <p:nvPr/>
                </p:nvSpPr>
                <p:spPr bwMode="auto">
                  <a:xfrm flipV="false" flipH="false">
                    <a:off x="2431" y="2028"/>
                    <a:ext cx="2967" cy="179"/>
                  </a:xfrm>
                  <a:custGeom>
                    <a:avLst/>
                    <a:gdLst>
                      <a:gd fmla="*/ 0 w 1428" name="T0"/>
                      <a:gd fmla="*/ 86 h 86" name="T1"/>
                      <a:gd fmla="*/ 714 w 1428" name="T2"/>
                      <a:gd fmla="*/ 0 h 86" name="T3"/>
                      <a:gd fmla="*/ 1428 w 1428" name="T4"/>
                      <a:gd fmla="*/ 86 h 86" name="T5"/>
                      <a:gd fmla="*/ 0 w 1428" name="T6"/>
                      <a:gd fmla="*/ 86 h 86" name="T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b="b" l="0" r="r" t="0"/>
                    <a:pathLst>
                      <a:path h="86" w="1428">
                        <a:moveTo>
                          <a:pt x="0" y="86"/>
                        </a:moveTo>
                        <a:cubicBezTo>
                          <a:pt x="0" y="38"/>
                          <a:pt x="320" y="0"/>
                          <a:pt x="714" y="0"/>
                        </a:cubicBezTo>
                        <a:cubicBezTo>
                          <a:pt x="1108" y="0"/>
                          <a:pt x="1428" y="38"/>
                          <a:pt x="1428" y="86"/>
                        </a:cubicBezTo>
                        <a:cubicBezTo>
                          <a:pt x="0" y="86"/>
                          <a:pt x="0" y="86"/>
                          <a:pt x="0" y="86"/>
                        </a:cubicBezTo>
                      </a:path>
                    </a:pathLst>
                  </a:custGeom>
                  <a:solidFill>
                    <a:srgbClr val="7AC143"/>
                  </a:solidFill>
                  <a:ln>
                    <a:noFill/>
                  </a:ln>
                  <a:extLs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descr="d54b3889-3ce6-4377-bd11-6f8250ec94fe" id="577" name="ïşļïdé">
                    <a:extLst>
                      <a:ext uri="{FF2B5EF4-FFF2-40B4-BE49-F238E27FC236}">
                        <a16:creationId id="{C410A8BB-D3BC-7EA9-3A77-2403E5E63F97}"/>
                      </a:ext>
                    </a:extLst>
                  </p:cNvPr>
                  <p:cNvSpPr/>
                  <p:nvPr/>
                </p:nvSpPr>
                <p:spPr bwMode="auto">
                  <a:xfrm flipV="false" flipH="false">
                    <a:off x="2103" y="2263"/>
                    <a:ext cx="519" cy="14"/>
                  </a:xfrm>
                  <a:prstGeom prst="rect">
                    <a:avLst/>
                  </a:prstGeom>
                  <a:solidFill>
                    <a:srgbClr val="6D6E71"/>
                  </a:solidFill>
                  <a:ln>
                    <a:noFill/>
                  </a:ln>
                  <a:extLs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descr="8252b20b-1fbf-4c3a-aa1a-5c0e758a8f97" id="578" name="išḷîḍe">
                    <a:extLst>
                      <a:ext uri="{FF2B5EF4-FFF2-40B4-BE49-F238E27FC236}">
                        <a16:creationId id="{9BDCC00A-F49E-DFDC-177A-E94984BEB880}"/>
                      </a:ext>
                    </a:extLst>
                  </p:cNvPr>
                  <p:cNvSpPr/>
                  <p:nvPr/>
                </p:nvSpPr>
                <p:spPr bwMode="auto">
                  <a:xfrm flipV="false" flipH="false">
                    <a:off x="2103" y="2263"/>
                    <a:ext cx="519" cy="1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descr="cbd4fa5e-25d7-4477-a6a3-67deeaf94528" id="579" name="ïṥļíḓé">
                    <a:extLst>
                      <a:ext uri="{FF2B5EF4-FFF2-40B4-BE49-F238E27FC236}">
                        <a16:creationId id="{6269BE7F-E597-575C-9F55-923FEB12FCC1}"/>
                      </a:ext>
                    </a:extLst>
                  </p:cNvPr>
                  <p:cNvSpPr/>
                  <p:nvPr/>
                </p:nvSpPr>
                <p:spPr bwMode="auto">
                  <a:xfrm flipV="false" flipH="false">
                    <a:off x="2101" y="2215"/>
                    <a:ext cx="524" cy="50"/>
                  </a:xfrm>
                  <a:custGeom>
                    <a:avLst/>
                    <a:gdLst>
                      <a:gd fmla="*/ 248 w 252" name="T0"/>
                      <a:gd fmla="*/ 21 h 24" name="T1"/>
                      <a:gd fmla="*/ 248 w 252" name="T2"/>
                      <a:gd fmla="*/ 24 h 24" name="T3"/>
                      <a:gd fmla="*/ 5 w 252" name="T4"/>
                      <a:gd fmla="*/ 24 h 24" name="T5"/>
                      <a:gd fmla="*/ 4 w 252" name="T6"/>
                      <a:gd fmla="*/ 21 h 24" name="T7"/>
                      <a:gd fmla="*/ 40 w 252" name="T8"/>
                      <a:gd fmla="*/ 3 h 24" name="T9"/>
                      <a:gd fmla="*/ 53 w 252" name="T10"/>
                      <a:gd fmla="*/ 0 h 24" name="T11"/>
                      <a:gd fmla="*/ 199 w 252" name="T12"/>
                      <a:gd fmla="*/ 0 h 24" name="T13"/>
                      <a:gd fmla="*/ 212 w 252" name="T14"/>
                      <a:gd fmla="*/ 3 h 24" name="T15"/>
                      <a:gd fmla="*/ 248 w 252" name="T16"/>
                      <a:gd fmla="*/ 21 h 24" name="T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b="b" l="0" r="r" t="0"/>
                    <a:pathLst>
                      <a:path h="24" w="252">
                        <a:moveTo>
                          <a:pt x="248" y="21"/>
                        </a:moveTo>
                        <a:cubicBezTo>
                          <a:pt x="252" y="23"/>
                          <a:pt x="251" y="24"/>
                          <a:pt x="248" y="24"/>
                        </a:cubicBezTo>
                        <a:cubicBezTo>
                          <a:pt x="5" y="24"/>
                          <a:pt x="5" y="24"/>
                          <a:pt x="5" y="24"/>
                        </a:cubicBezTo>
                        <a:cubicBezTo>
                          <a:pt x="1" y="24"/>
                          <a:pt x="0" y="23"/>
                          <a:pt x="4" y="21"/>
                        </a:cubicBezTo>
                        <a:cubicBezTo>
                          <a:pt x="40" y="3"/>
                          <a:pt x="40" y="3"/>
                          <a:pt x="40" y="3"/>
                        </a:cubicBezTo>
                        <a:cubicBezTo>
                          <a:pt x="43" y="1"/>
                          <a:pt x="49" y="0"/>
                          <a:pt x="53" y="0"/>
                        </a:cubicBezTo>
                        <a:cubicBezTo>
                          <a:pt x="199" y="0"/>
                          <a:pt x="199" y="0"/>
                          <a:pt x="199" y="0"/>
                        </a:cubicBezTo>
                        <a:cubicBezTo>
                          <a:pt x="203" y="0"/>
                          <a:pt x="209" y="1"/>
                          <a:pt x="212" y="3"/>
                        </a:cubicBezTo>
                        <a:cubicBezTo>
                          <a:pt x="248" y="21"/>
                          <a:pt x="248" y="21"/>
                          <a:pt x="248" y="21"/>
                        </a:cubicBezTo>
                      </a:path>
                    </a:pathLst>
                  </a:custGeom>
                  <a:solidFill>
                    <a:srgbClr val="D6D6D7"/>
                  </a:solidFill>
                  <a:ln>
                    <a:noFill/>
                  </a:ln>
                  <a:extLs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descr="b64f457d-182a-4c4c-8a36-996f464a3f1b" id="580" name="îslïḑé">
                    <a:extLst>
                      <a:ext uri="{FF2B5EF4-FFF2-40B4-BE49-F238E27FC236}">
                        <a16:creationId id="{E94BAD87-3FF2-2123-8A72-0199E9C9AD85}"/>
                      </a:ext>
                    </a:extLst>
                  </p:cNvPr>
                  <p:cNvSpPr/>
                  <p:nvPr/>
                </p:nvSpPr>
                <p:spPr bwMode="auto">
                  <a:xfrm flipV="false" flipH="false">
                    <a:off x="2111" y="2215"/>
                    <a:ext cx="511" cy="50"/>
                  </a:xfrm>
                  <a:custGeom>
                    <a:avLst/>
                    <a:gdLst>
                      <a:gd fmla="*/ 194 w 246" name="T0"/>
                      <a:gd fmla="*/ 0 h 24" name="T1"/>
                      <a:gd fmla="*/ 128 w 246" name="T2"/>
                      <a:gd fmla="*/ 0 h 24" name="T3"/>
                      <a:gd fmla="*/ 93 w 246" name="T4"/>
                      <a:gd fmla="*/ 18 h 24" name="T5"/>
                      <a:gd fmla="*/ 0 w 246" name="T6"/>
                      <a:gd fmla="*/ 24 h 24" name="T7"/>
                      <a:gd fmla="*/ 243 w 246" name="T8"/>
                      <a:gd fmla="*/ 24 h 24" name="T9"/>
                      <a:gd fmla="*/ 246 w 246" name="T10"/>
                      <a:gd fmla="*/ 23 h 24" name="T11"/>
                      <a:gd fmla="*/ 243 w 246" name="T12"/>
                      <a:gd fmla="*/ 21 h 24" name="T13"/>
                      <a:gd fmla="*/ 207 w 246" name="T14"/>
                      <a:gd fmla="*/ 3 h 24" name="T15"/>
                      <a:gd fmla="*/ 194 w 246" name="T16"/>
                      <a:gd fmla="*/ 0 h 24" name="T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b="b" l="0" r="r" t="0"/>
                    <a:pathLst>
                      <a:path h="24" w="246">
                        <a:moveTo>
                          <a:pt x="194" y="0"/>
                        </a:moveTo>
                        <a:cubicBezTo>
                          <a:pt x="128" y="0"/>
                          <a:pt x="128" y="0"/>
                          <a:pt x="128" y="0"/>
                        </a:cubicBezTo>
                        <a:cubicBezTo>
                          <a:pt x="93" y="18"/>
                          <a:pt x="93" y="18"/>
                          <a:pt x="93" y="18"/>
                        </a:cubicBezTo>
                        <a:cubicBezTo>
                          <a:pt x="0" y="24"/>
                          <a:pt x="0" y="24"/>
                          <a:pt x="0" y="24"/>
                        </a:cubicBezTo>
                        <a:cubicBezTo>
                          <a:pt x="243" y="24"/>
                          <a:pt x="243" y="24"/>
                          <a:pt x="243" y="24"/>
                        </a:cubicBezTo>
                        <a:cubicBezTo>
                          <a:pt x="245" y="24"/>
                          <a:pt x="246" y="24"/>
                          <a:pt x="246" y="23"/>
                        </a:cubicBezTo>
                        <a:cubicBezTo>
                          <a:pt x="246" y="23"/>
                          <a:pt x="245" y="22"/>
                          <a:pt x="243" y="21"/>
                        </a:cubicBezTo>
                        <a:cubicBezTo>
                          <a:pt x="207" y="3"/>
                          <a:pt x="207" y="3"/>
                          <a:pt x="207" y="3"/>
                        </a:cubicBezTo>
                        <a:cubicBezTo>
                          <a:pt x="204" y="1"/>
                          <a:pt x="198" y="0"/>
                          <a:pt x="194" y="0"/>
                        </a:cubicBezTo>
                      </a:path>
                    </a:pathLst>
                  </a:custGeom>
                  <a:solidFill>
                    <a:srgbClr val="B4B4B5"/>
                  </a:solidFill>
                  <a:ln>
                    <a:noFill/>
                  </a:ln>
                  <a:extLs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descr="d80fc403-41ed-4dd3-a152-222d8581edc6" id="581" name="îṡliďê">
                    <a:extLst>
                      <a:ext uri="{FF2B5EF4-FFF2-40B4-BE49-F238E27FC236}">
                        <a16:creationId id="{1CA5F9D9-70E9-C815-6977-2FDE47FFE2CD}"/>
                      </a:ext>
                    </a:extLst>
                  </p:cNvPr>
                  <p:cNvSpPr/>
                  <p:nvPr/>
                </p:nvSpPr>
                <p:spPr bwMode="auto">
                  <a:xfrm flipV="false" flipH="false">
                    <a:off x="2099" y="1887"/>
                    <a:ext cx="528" cy="220"/>
                  </a:xfrm>
                  <a:custGeom>
                    <a:avLst/>
                    <a:gdLst>
                      <a:gd fmla="*/ 253 w 254" name="T0"/>
                      <a:gd fmla="*/ 99 h 106" name="T1"/>
                      <a:gd fmla="*/ 249 w 254" name="T2"/>
                      <a:gd fmla="*/ 106 h 106" name="T3"/>
                      <a:gd fmla="*/ 6 w 254" name="T4"/>
                      <a:gd fmla="*/ 106 h 106" name="T5"/>
                      <a:gd fmla="*/ 1 w 254" name="T6"/>
                      <a:gd fmla="*/ 99 h 106" name="T7"/>
                      <a:gd fmla="*/ 44 w 254" name="T8"/>
                      <a:gd fmla="*/ 6 h 106" name="T9"/>
                      <a:gd fmla="*/ 54 w 254" name="T10"/>
                      <a:gd fmla="*/ 0 h 106" name="T11"/>
                      <a:gd fmla="*/ 200 w 254" name="T12"/>
                      <a:gd fmla="*/ 0 h 106" name="T13"/>
                      <a:gd fmla="*/ 210 w 254" name="T14"/>
                      <a:gd fmla="*/ 6 h 106" name="T15"/>
                      <a:gd fmla="*/ 253 w 254" name="T16"/>
                      <a:gd fmla="*/ 99 h 106" name="T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b="b" l="0" r="r" t="0"/>
                    <a:pathLst>
                      <a:path h="106" w="254">
                        <a:moveTo>
                          <a:pt x="253" y="99"/>
                        </a:moveTo>
                        <a:cubicBezTo>
                          <a:pt x="254" y="103"/>
                          <a:pt x="252" y="106"/>
                          <a:pt x="249" y="106"/>
                        </a:cubicBezTo>
                        <a:cubicBezTo>
                          <a:pt x="6" y="106"/>
                          <a:pt x="6" y="106"/>
                          <a:pt x="6" y="106"/>
                        </a:cubicBezTo>
                        <a:cubicBezTo>
                          <a:pt x="2" y="106"/>
                          <a:pt x="0" y="103"/>
                          <a:pt x="1" y="99"/>
                        </a:cubicBezTo>
                        <a:cubicBezTo>
                          <a:pt x="44" y="6"/>
                          <a:pt x="44" y="6"/>
                          <a:pt x="44" y="6"/>
                        </a:cubicBezTo>
                        <a:cubicBezTo>
                          <a:pt x="46" y="3"/>
                          <a:pt x="50" y="0"/>
                          <a:pt x="54" y="0"/>
                        </a:cubicBezTo>
                        <a:cubicBezTo>
                          <a:pt x="200" y="0"/>
                          <a:pt x="200" y="0"/>
                          <a:pt x="200" y="0"/>
                        </a:cubicBezTo>
                        <a:cubicBezTo>
                          <a:pt x="204" y="0"/>
                          <a:pt x="208" y="3"/>
                          <a:pt x="210" y="6"/>
                        </a:cubicBezTo>
                        <a:lnTo>
                          <a:pt x="253" y="99"/>
                        </a:lnTo>
                        <a:close/>
                      </a:path>
                    </a:pathLst>
                  </a:custGeom>
                  <a:solidFill>
                    <a:srgbClr val="E6E7E8"/>
                  </a:solidFill>
                  <a:ln>
                    <a:noFill/>
                  </a:ln>
                  <a:extLs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descr="7754f7d8-a1b9-446b-93fc-72f872137a30" id="582" name="ïṥļíďé">
                    <a:extLst>
                      <a:ext uri="{FF2B5EF4-FFF2-40B4-BE49-F238E27FC236}">
                        <a16:creationId id="{46499AFD-BBB6-B693-917B-A510D0C538B2}"/>
                      </a:ext>
                    </a:extLst>
                  </p:cNvPr>
                  <p:cNvSpPr/>
                  <p:nvPr/>
                </p:nvSpPr>
                <p:spPr bwMode="auto">
                  <a:xfrm flipV="false" flipH="false">
                    <a:off x="2111" y="2107"/>
                    <a:ext cx="505" cy="21"/>
                  </a:xfrm>
                  <a:custGeom>
                    <a:avLst/>
                    <a:gdLst>
                      <a:gd fmla="*/ 505 w 505" name="T0"/>
                      <a:gd fmla="*/ 0 h 21" name="T1"/>
                      <a:gd fmla="*/ 0 w 505" name="T2"/>
                      <a:gd fmla="*/ 0 h 21" name="T3"/>
                      <a:gd fmla="*/ 13 w 505" name="T4"/>
                      <a:gd fmla="*/ 21 h 21" name="T5"/>
                      <a:gd fmla="*/ 491 w 505" name="T6"/>
                      <a:gd fmla="*/ 21 h 21" name="T7"/>
                      <a:gd fmla="*/ 505 w 505" name="T8"/>
                      <a:gd fmla="*/ 0 h 21" name="T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b="b" l="0" r="r" t="0"/>
                    <a:pathLst>
                      <a:path h="21" w="505">
                        <a:moveTo>
                          <a:pt x="505" y="0"/>
                        </a:moveTo>
                        <a:lnTo>
                          <a:pt x="0" y="0"/>
                        </a:lnTo>
                        <a:lnTo>
                          <a:pt x="13" y="21"/>
                        </a:lnTo>
                        <a:lnTo>
                          <a:pt x="491" y="21"/>
                        </a:lnTo>
                        <a:lnTo>
                          <a:pt x="505" y="0"/>
                        </a:lnTo>
                        <a:close/>
                      </a:path>
                    </a:pathLst>
                  </a:custGeom>
                  <a:solidFill>
                    <a:srgbClr val="939598"/>
                  </a:solidFill>
                  <a:ln>
                    <a:noFill/>
                  </a:ln>
                  <a:extLs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descr="5379427b-91e7-483b-bb8e-e1b58cb7ab8b" id="583" name="ïṩ1ïḓe">
                    <a:extLst>
                      <a:ext uri="{FF2B5EF4-FFF2-40B4-BE49-F238E27FC236}">
                        <a16:creationId id="{2E0FE7C6-DF10-6B2B-3F88-FAB2587820D1}"/>
                      </a:ext>
                    </a:extLst>
                  </p:cNvPr>
                  <p:cNvSpPr/>
                  <p:nvPr/>
                </p:nvSpPr>
                <p:spPr bwMode="auto">
                  <a:xfrm flipV="false" flipH="false">
                    <a:off x="2369" y="1947"/>
                    <a:ext cx="91" cy="48"/>
                  </a:xfrm>
                  <a:custGeom>
                    <a:avLst/>
                    <a:gdLst>
                      <a:gd fmla="*/ 0 w 91" name="T0"/>
                      <a:gd fmla="*/ 48 h 48" name="T1"/>
                      <a:gd fmla="*/ 91 w 91" name="T2"/>
                      <a:gd fmla="*/ 48 h 48" name="T3"/>
                      <a:gd fmla="*/ 81 w 91" name="T4"/>
                      <a:gd fmla="*/ 0 h 48" name="T5"/>
                      <a:gd fmla="*/ 0 w 91" name="T6"/>
                      <a:gd fmla="*/ 0 h 48" name="T7"/>
                      <a:gd fmla="*/ 0 w 91" name="T8"/>
                      <a:gd fmla="*/ 48 h 48" name="T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b="b" l="0" r="r" t="0"/>
                    <a:pathLst>
                      <a:path h="48" w="91">
                        <a:moveTo>
                          <a:pt x="0" y="48"/>
                        </a:moveTo>
                        <a:lnTo>
                          <a:pt x="91" y="48"/>
                        </a:lnTo>
                        <a:lnTo>
                          <a:pt x="81" y="0"/>
                        </a:lnTo>
                        <a:lnTo>
                          <a:pt x="0" y="0"/>
                        </a:lnTo>
                        <a:lnTo>
                          <a:pt x="0" y="48"/>
                        </a:lnTo>
                        <a:close/>
                      </a:path>
                    </a:pathLst>
                  </a:custGeom>
                  <a:solidFill>
                    <a:srgbClr val="5091CD"/>
                  </a:solidFill>
                  <a:ln>
                    <a:noFill/>
                  </a:ln>
                  <a:extLs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descr="f9ad2db9-e4e5-48e9-b685-9d7e48c47e51" id="584" name="ïṥľiḑé">
                    <a:extLst>
                      <a:ext uri="{FF2B5EF4-FFF2-40B4-BE49-F238E27FC236}">
                        <a16:creationId id="{D5392690-EE52-ED87-C354-4A23EA487FC9}"/>
                      </a:ext>
                    </a:extLst>
                  </p:cNvPr>
                  <p:cNvSpPr/>
                  <p:nvPr/>
                </p:nvSpPr>
                <p:spPr bwMode="auto">
                  <a:xfrm flipV="false" flipH="false">
                    <a:off x="2267" y="1947"/>
                    <a:ext cx="90" cy="48"/>
                  </a:xfrm>
                  <a:custGeom>
                    <a:avLst/>
                    <a:gdLst>
                      <a:gd fmla="*/ 90 w 90" name="T0"/>
                      <a:gd fmla="*/ 48 h 48" name="T1"/>
                      <a:gd fmla="*/ 90 w 90" name="T2"/>
                      <a:gd fmla="*/ 0 h 48" name="T3"/>
                      <a:gd fmla="*/ 11 w 90" name="T4"/>
                      <a:gd fmla="*/ 0 h 48" name="T5"/>
                      <a:gd fmla="*/ 0 w 90" name="T6"/>
                      <a:gd fmla="*/ 48 h 48" name="T7"/>
                      <a:gd fmla="*/ 90 w 90" name="T8"/>
                      <a:gd fmla="*/ 48 h 48" name="T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b="b" l="0" r="r" t="0"/>
                    <a:pathLst>
                      <a:path h="48" w="90">
                        <a:moveTo>
                          <a:pt x="90" y="48"/>
                        </a:moveTo>
                        <a:lnTo>
                          <a:pt x="90" y="0"/>
                        </a:lnTo>
                        <a:lnTo>
                          <a:pt x="11" y="0"/>
                        </a:lnTo>
                        <a:lnTo>
                          <a:pt x="0" y="48"/>
                        </a:lnTo>
                        <a:lnTo>
                          <a:pt x="90" y="48"/>
                        </a:lnTo>
                        <a:close/>
                      </a:path>
                    </a:pathLst>
                  </a:custGeom>
                  <a:solidFill>
                    <a:srgbClr val="5091CD"/>
                  </a:solidFill>
                  <a:ln>
                    <a:noFill/>
                  </a:ln>
                  <a:extLs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descr="336c6891-6255-469f-9161-0c5f1f023bd2" id="585" name="îṡ1ïḑè">
                    <a:extLst>
                      <a:ext uri="{FF2B5EF4-FFF2-40B4-BE49-F238E27FC236}">
                        <a16:creationId id="{3D09BA6E-1B63-DDF9-3948-635BE33A56EC}"/>
                      </a:ext>
                    </a:extLst>
                  </p:cNvPr>
                  <p:cNvSpPr/>
                  <p:nvPr/>
                </p:nvSpPr>
                <p:spPr bwMode="auto">
                  <a:xfrm flipV="false" flipH="false">
                    <a:off x="2369" y="1900"/>
                    <a:ext cx="77" cy="35"/>
                  </a:xfrm>
                  <a:custGeom>
                    <a:avLst/>
                    <a:gdLst>
                      <a:gd fmla="*/ 0 w 77" name="T0"/>
                      <a:gd fmla="*/ 35 h 35" name="T1"/>
                      <a:gd fmla="*/ 77 w 77" name="T2"/>
                      <a:gd fmla="*/ 35 h 35" name="T3"/>
                      <a:gd fmla="*/ 71 w 77" name="T4"/>
                      <a:gd fmla="*/ 0 h 35" name="T5"/>
                      <a:gd fmla="*/ 0 w 77" name="T6"/>
                      <a:gd fmla="*/ 0 h 35" name="T7"/>
                      <a:gd fmla="*/ 0 w 77" name="T8"/>
                      <a:gd fmla="*/ 35 h 35" name="T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b="b" l="0" r="r" t="0"/>
                    <a:pathLst>
                      <a:path h="35" w="77">
                        <a:moveTo>
                          <a:pt x="0" y="35"/>
                        </a:moveTo>
                        <a:lnTo>
                          <a:pt x="77" y="35"/>
                        </a:lnTo>
                        <a:lnTo>
                          <a:pt x="71" y="0"/>
                        </a:lnTo>
                        <a:lnTo>
                          <a:pt x="0" y="0"/>
                        </a:lnTo>
                        <a:lnTo>
                          <a:pt x="0" y="35"/>
                        </a:lnTo>
                        <a:close/>
                      </a:path>
                    </a:pathLst>
                  </a:custGeom>
                  <a:solidFill>
                    <a:srgbClr val="5091CD"/>
                  </a:solidFill>
                  <a:ln>
                    <a:noFill/>
                  </a:ln>
                  <a:extLs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descr="ed0a092a-85d6-41c0-9def-78de1ba5819c" id="586" name="îşlïḋê">
                    <a:extLst>
                      <a:ext uri="{FF2B5EF4-FFF2-40B4-BE49-F238E27FC236}">
                        <a16:creationId id="{377E7442-F840-F8C6-3518-9C7179AC28C7}"/>
                      </a:ext>
                    </a:extLst>
                  </p:cNvPr>
                  <p:cNvSpPr/>
                  <p:nvPr/>
                </p:nvSpPr>
                <p:spPr bwMode="auto">
                  <a:xfrm flipV="false" flipH="false">
                    <a:off x="2251" y="2007"/>
                    <a:ext cx="106" cy="69"/>
                  </a:xfrm>
                  <a:custGeom>
                    <a:avLst/>
                    <a:gdLst>
                      <a:gd fmla="*/ 106 w 106" name="T0"/>
                      <a:gd fmla="*/ 69 h 69" name="T1"/>
                      <a:gd fmla="*/ 106 w 106" name="T2"/>
                      <a:gd fmla="*/ 0 h 69" name="T3"/>
                      <a:gd fmla="*/ 14 w 106" name="T4"/>
                      <a:gd fmla="*/ 0 h 69" name="T5"/>
                      <a:gd fmla="*/ 0 w 106" name="T6"/>
                      <a:gd fmla="*/ 69 h 69" name="T7"/>
                      <a:gd fmla="*/ 106 w 106" name="T8"/>
                      <a:gd fmla="*/ 69 h 69" name="T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b="b" l="0" r="r" t="0"/>
                    <a:pathLst>
                      <a:path h="69" w="106">
                        <a:moveTo>
                          <a:pt x="106" y="69"/>
                        </a:moveTo>
                        <a:lnTo>
                          <a:pt x="106" y="0"/>
                        </a:lnTo>
                        <a:lnTo>
                          <a:pt x="14" y="0"/>
                        </a:lnTo>
                        <a:lnTo>
                          <a:pt x="0" y="69"/>
                        </a:lnTo>
                        <a:lnTo>
                          <a:pt x="106" y="69"/>
                        </a:lnTo>
                        <a:close/>
                      </a:path>
                    </a:pathLst>
                  </a:custGeom>
                  <a:solidFill>
                    <a:srgbClr val="5091CD"/>
                  </a:solidFill>
                  <a:ln>
                    <a:noFill/>
                  </a:ln>
                  <a:extLs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descr="d57bba30-f52f-4de1-80de-fafc3828d7ae" id="587" name="íS1ïďê">
                    <a:extLst>
                      <a:ext uri="{FF2B5EF4-FFF2-40B4-BE49-F238E27FC236}">
                        <a16:creationId id="{759F6007-B1F1-1BBC-D5BA-8C53FB447967}"/>
                      </a:ext>
                    </a:extLst>
                  </p:cNvPr>
                  <p:cNvSpPr/>
                  <p:nvPr/>
                </p:nvSpPr>
                <p:spPr bwMode="auto">
                  <a:xfrm flipV="false" flipH="false">
                    <a:off x="2167" y="1947"/>
                    <a:ext cx="98" cy="48"/>
                  </a:xfrm>
                  <a:custGeom>
                    <a:avLst/>
                    <a:gdLst>
                      <a:gd fmla="*/ 23 w 98" name="T0"/>
                      <a:gd fmla="*/ 0 h 48" name="T1"/>
                      <a:gd fmla="*/ 0 w 98" name="T2"/>
                      <a:gd fmla="*/ 48 h 48" name="T3"/>
                      <a:gd fmla="*/ 88 w 98" name="T4"/>
                      <a:gd fmla="*/ 48 h 48" name="T5"/>
                      <a:gd fmla="*/ 98 w 98" name="T6"/>
                      <a:gd fmla="*/ 0 h 48" name="T7"/>
                      <a:gd fmla="*/ 23 w 98" name="T8"/>
                      <a:gd fmla="*/ 0 h 48" name="T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b="b" l="0" r="r" t="0"/>
                    <a:pathLst>
                      <a:path h="48" w="98">
                        <a:moveTo>
                          <a:pt x="23" y="0"/>
                        </a:moveTo>
                        <a:lnTo>
                          <a:pt x="0" y="48"/>
                        </a:lnTo>
                        <a:lnTo>
                          <a:pt x="88" y="48"/>
                        </a:lnTo>
                        <a:lnTo>
                          <a:pt x="98" y="0"/>
                        </a:lnTo>
                        <a:lnTo>
                          <a:pt x="23" y="0"/>
                        </a:lnTo>
                        <a:close/>
                      </a:path>
                    </a:pathLst>
                  </a:custGeom>
                  <a:solidFill>
                    <a:srgbClr val="5091CD"/>
                  </a:solidFill>
                  <a:ln>
                    <a:noFill/>
                  </a:ln>
                  <a:extLs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descr="f1364e51-e1cd-4df8-820b-5209ca010060" id="588" name="îṣļiḍè">
                    <a:extLst>
                      <a:ext uri="{FF2B5EF4-FFF2-40B4-BE49-F238E27FC236}">
                        <a16:creationId id="{5F5B3AA4-21B7-C7E8-21E1-A48027A59125}"/>
                      </a:ext>
                    </a:extLst>
                  </p:cNvPr>
                  <p:cNvSpPr/>
                  <p:nvPr/>
                </p:nvSpPr>
                <p:spPr bwMode="auto">
                  <a:xfrm flipV="false" flipH="false">
                    <a:off x="2280" y="1900"/>
                    <a:ext cx="77" cy="35"/>
                  </a:xfrm>
                  <a:custGeom>
                    <a:avLst/>
                    <a:gdLst>
                      <a:gd fmla="*/ 77 w 77" name="T0"/>
                      <a:gd fmla="*/ 0 h 35" name="T1"/>
                      <a:gd fmla="*/ 8 w 77" name="T2"/>
                      <a:gd fmla="*/ 0 h 35" name="T3"/>
                      <a:gd fmla="*/ 0 w 77" name="T4"/>
                      <a:gd fmla="*/ 35 h 35" name="T5"/>
                      <a:gd fmla="*/ 77 w 77" name="T6"/>
                      <a:gd fmla="*/ 35 h 35" name="T7"/>
                      <a:gd fmla="*/ 77 w 77" name="T8"/>
                      <a:gd fmla="*/ 0 h 35" name="T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b="b" l="0" r="r" t="0"/>
                    <a:pathLst>
                      <a:path h="35" w="77">
                        <a:moveTo>
                          <a:pt x="77" y="0"/>
                        </a:moveTo>
                        <a:lnTo>
                          <a:pt x="8" y="0"/>
                        </a:lnTo>
                        <a:lnTo>
                          <a:pt x="0" y="35"/>
                        </a:lnTo>
                        <a:lnTo>
                          <a:pt x="77" y="35"/>
                        </a:lnTo>
                        <a:lnTo>
                          <a:pt x="77" y="0"/>
                        </a:lnTo>
                        <a:close/>
                      </a:path>
                    </a:pathLst>
                  </a:custGeom>
                  <a:solidFill>
                    <a:srgbClr val="5091CD"/>
                  </a:solidFill>
                  <a:ln>
                    <a:noFill/>
                  </a:ln>
                  <a:extLs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descr="1370f9a7-dcd4-4efe-97f6-487835c4885a" id="589" name="íṧľïďe">
                    <a:extLst>
                      <a:ext uri="{FF2B5EF4-FFF2-40B4-BE49-F238E27FC236}">
                        <a16:creationId id="{7AC2A769-1C88-DE2A-97FE-2DCB11916D14}"/>
                      </a:ext>
                    </a:extLst>
                  </p:cNvPr>
                  <p:cNvSpPr/>
                  <p:nvPr/>
                </p:nvSpPr>
                <p:spPr bwMode="auto">
                  <a:xfrm flipV="false" flipH="false">
                    <a:off x="2194" y="1900"/>
                    <a:ext cx="81" cy="35"/>
                  </a:xfrm>
                  <a:custGeom>
                    <a:avLst/>
                    <a:gdLst>
                      <a:gd fmla="*/ 73 w 81" name="T0"/>
                      <a:gd fmla="*/ 35 h 35" name="T1"/>
                      <a:gd fmla="*/ 81 w 81" name="T2"/>
                      <a:gd fmla="*/ 0 h 35" name="T3"/>
                      <a:gd fmla="*/ 15 w 81" name="T4"/>
                      <a:gd fmla="*/ 0 h 35" name="T5"/>
                      <a:gd fmla="*/ 0 w 81" name="T6"/>
                      <a:gd fmla="*/ 35 h 35" name="T7"/>
                      <a:gd fmla="*/ 73 w 81" name="T8"/>
                      <a:gd fmla="*/ 35 h 35" name="T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b="b" l="0" r="r" t="0"/>
                    <a:pathLst>
                      <a:path h="35" w="81">
                        <a:moveTo>
                          <a:pt x="73" y="35"/>
                        </a:moveTo>
                        <a:lnTo>
                          <a:pt x="81" y="0"/>
                        </a:lnTo>
                        <a:lnTo>
                          <a:pt x="15" y="0"/>
                        </a:lnTo>
                        <a:lnTo>
                          <a:pt x="0" y="35"/>
                        </a:lnTo>
                        <a:lnTo>
                          <a:pt x="73" y="35"/>
                        </a:lnTo>
                        <a:close/>
                      </a:path>
                    </a:pathLst>
                  </a:custGeom>
                  <a:solidFill>
                    <a:srgbClr val="5091CD"/>
                  </a:solidFill>
                  <a:ln>
                    <a:noFill/>
                  </a:ln>
                  <a:extLs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descr="63b91aa6-9806-474b-8572-c12e3e999ca9" id="590" name="íṣḷîḍé">
                    <a:extLst>
                      <a:ext uri="{FF2B5EF4-FFF2-40B4-BE49-F238E27FC236}">
                        <a16:creationId id="{17E13E6E-EA97-6603-57A7-0BF90F4D88EA}"/>
                      </a:ext>
                    </a:extLst>
                  </p:cNvPr>
                  <p:cNvSpPr/>
                  <p:nvPr/>
                </p:nvSpPr>
                <p:spPr bwMode="auto">
                  <a:xfrm flipV="false" flipH="false">
                    <a:off x="2369" y="2007"/>
                    <a:ext cx="108" cy="69"/>
                  </a:xfrm>
                  <a:custGeom>
                    <a:avLst/>
                    <a:gdLst>
                      <a:gd fmla="*/ 93 w 108" name="T0"/>
                      <a:gd fmla="*/ 0 h 69" name="T1"/>
                      <a:gd fmla="*/ 0 w 108" name="T2"/>
                      <a:gd fmla="*/ 0 h 69" name="T3"/>
                      <a:gd fmla="*/ 0 w 108" name="T4"/>
                      <a:gd fmla="*/ 69 h 69" name="T5"/>
                      <a:gd fmla="*/ 108 w 108" name="T6"/>
                      <a:gd fmla="*/ 69 h 69" name="T7"/>
                      <a:gd fmla="*/ 93 w 108" name="T8"/>
                      <a:gd fmla="*/ 0 h 69" name="T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b="b" l="0" r="r" t="0"/>
                    <a:pathLst>
                      <a:path h="69" w="108">
                        <a:moveTo>
                          <a:pt x="93" y="0"/>
                        </a:moveTo>
                        <a:lnTo>
                          <a:pt x="0" y="0"/>
                        </a:lnTo>
                        <a:lnTo>
                          <a:pt x="0" y="69"/>
                        </a:lnTo>
                        <a:lnTo>
                          <a:pt x="108" y="69"/>
                        </a:lnTo>
                        <a:lnTo>
                          <a:pt x="93" y="0"/>
                        </a:lnTo>
                        <a:close/>
                      </a:path>
                    </a:pathLst>
                  </a:custGeom>
                  <a:solidFill>
                    <a:srgbClr val="5091CD"/>
                  </a:solidFill>
                  <a:ln>
                    <a:noFill/>
                  </a:ln>
                  <a:extLs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descr="2677b71c-8f3f-4673-98ca-fa4efdb2655c" id="591" name="ïšḻíḓê">
                    <a:extLst>
                      <a:ext uri="{FF2B5EF4-FFF2-40B4-BE49-F238E27FC236}">
                        <a16:creationId id="{959C3FE6-D34B-3436-1A8D-57B4D7CF1C39}"/>
                      </a:ext>
                    </a:extLst>
                  </p:cNvPr>
                  <p:cNvSpPr/>
                  <p:nvPr/>
                </p:nvSpPr>
                <p:spPr bwMode="auto">
                  <a:xfrm flipV="false" flipH="false">
                    <a:off x="2452" y="1900"/>
                    <a:ext cx="79" cy="35"/>
                  </a:xfrm>
                  <a:custGeom>
                    <a:avLst/>
                    <a:gdLst>
                      <a:gd fmla="*/ 6 w 79" name="T0"/>
                      <a:gd fmla="*/ 35 h 35" name="T1"/>
                      <a:gd fmla="*/ 79 w 79" name="T2"/>
                      <a:gd fmla="*/ 35 h 35" name="T3"/>
                      <a:gd fmla="*/ 64 w 79" name="T4"/>
                      <a:gd fmla="*/ 0 h 35" name="T5"/>
                      <a:gd fmla="*/ 0 w 79" name="T6"/>
                      <a:gd fmla="*/ 0 h 35" name="T7"/>
                      <a:gd fmla="*/ 6 w 79" name="T8"/>
                      <a:gd fmla="*/ 35 h 35" name="T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b="b" l="0" r="r" t="0"/>
                    <a:pathLst>
                      <a:path h="35" w="79">
                        <a:moveTo>
                          <a:pt x="6" y="35"/>
                        </a:moveTo>
                        <a:lnTo>
                          <a:pt x="79" y="35"/>
                        </a:lnTo>
                        <a:lnTo>
                          <a:pt x="64" y="0"/>
                        </a:lnTo>
                        <a:lnTo>
                          <a:pt x="0" y="0"/>
                        </a:lnTo>
                        <a:lnTo>
                          <a:pt x="6" y="35"/>
                        </a:lnTo>
                        <a:close/>
                      </a:path>
                    </a:pathLst>
                  </a:custGeom>
                  <a:solidFill>
                    <a:srgbClr val="5091CD"/>
                  </a:solidFill>
                  <a:ln>
                    <a:noFill/>
                  </a:ln>
                  <a:extLs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descr="c62e63fc-8b83-447c-9402-99ace99e972c" id="592" name="íSlíḍé">
                    <a:extLst>
                      <a:ext uri="{FF2B5EF4-FFF2-40B4-BE49-F238E27FC236}">
                        <a16:creationId id="{E3875478-59AE-A090-42D6-4F86A349E7D0}"/>
                      </a:ext>
                    </a:extLst>
                  </p:cNvPr>
                  <p:cNvSpPr/>
                  <p:nvPr/>
                </p:nvSpPr>
                <p:spPr bwMode="auto">
                  <a:xfrm flipV="false" flipH="false">
                    <a:off x="2132" y="2007"/>
                    <a:ext cx="121" cy="69"/>
                  </a:xfrm>
                  <a:custGeom>
                    <a:avLst/>
                    <a:gdLst>
                      <a:gd fmla="*/ 121 w 121" name="T0"/>
                      <a:gd fmla="*/ 0 h 69" name="T1"/>
                      <a:gd fmla="*/ 31 w 121" name="T2"/>
                      <a:gd fmla="*/ 0 h 69" name="T3"/>
                      <a:gd fmla="*/ 0 w 121" name="T4"/>
                      <a:gd fmla="*/ 69 h 69" name="T5"/>
                      <a:gd fmla="*/ 106 w 121" name="T6"/>
                      <a:gd fmla="*/ 69 h 69" name="T7"/>
                      <a:gd fmla="*/ 121 w 121" name="T8"/>
                      <a:gd fmla="*/ 0 h 69" name="T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b="b" l="0" r="r" t="0"/>
                    <a:pathLst>
                      <a:path h="69" w="121">
                        <a:moveTo>
                          <a:pt x="121" y="0"/>
                        </a:moveTo>
                        <a:lnTo>
                          <a:pt x="31" y="0"/>
                        </a:lnTo>
                        <a:lnTo>
                          <a:pt x="0" y="69"/>
                        </a:lnTo>
                        <a:lnTo>
                          <a:pt x="106" y="69"/>
                        </a:lnTo>
                        <a:lnTo>
                          <a:pt x="121" y="0"/>
                        </a:lnTo>
                        <a:close/>
                      </a:path>
                    </a:pathLst>
                  </a:custGeom>
                  <a:solidFill>
                    <a:srgbClr val="5091CD"/>
                  </a:solidFill>
                  <a:ln>
                    <a:noFill/>
                  </a:ln>
                  <a:extLs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descr="81ed83b8-6ff2-4f95-85e1-1d6f8788909d" id="593" name="işļîḑe">
                    <a:extLst>
                      <a:ext uri="{FF2B5EF4-FFF2-40B4-BE49-F238E27FC236}">
                        <a16:creationId id="{1510C3F3-555E-EB8A-111C-6A6CD1EBA9FB}"/>
                      </a:ext>
                    </a:extLst>
                  </p:cNvPr>
                  <p:cNvSpPr/>
                  <p:nvPr/>
                </p:nvSpPr>
                <p:spPr bwMode="auto">
                  <a:xfrm flipV="false" flipH="false">
                    <a:off x="2462" y="1947"/>
                    <a:ext cx="96" cy="48"/>
                  </a:xfrm>
                  <a:custGeom>
                    <a:avLst/>
                    <a:gdLst>
                      <a:gd fmla="*/ 9 w 96" name="T0"/>
                      <a:gd fmla="*/ 48 h 48" name="T1"/>
                      <a:gd fmla="*/ 96 w 96" name="T2"/>
                      <a:gd fmla="*/ 48 h 48" name="T3"/>
                      <a:gd fmla="*/ 73 w 96" name="T4"/>
                      <a:gd fmla="*/ 0 h 48" name="T5"/>
                      <a:gd fmla="*/ 0 w 96" name="T6"/>
                      <a:gd fmla="*/ 0 h 48" name="T7"/>
                      <a:gd fmla="*/ 9 w 96" name="T8"/>
                      <a:gd fmla="*/ 48 h 48" name="T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b="b" l="0" r="r" t="0"/>
                    <a:pathLst>
                      <a:path h="48" w="96">
                        <a:moveTo>
                          <a:pt x="9" y="48"/>
                        </a:moveTo>
                        <a:lnTo>
                          <a:pt x="96" y="48"/>
                        </a:lnTo>
                        <a:lnTo>
                          <a:pt x="73" y="0"/>
                        </a:lnTo>
                        <a:lnTo>
                          <a:pt x="0" y="0"/>
                        </a:lnTo>
                        <a:lnTo>
                          <a:pt x="9" y="48"/>
                        </a:lnTo>
                        <a:close/>
                      </a:path>
                    </a:pathLst>
                  </a:custGeom>
                  <a:solidFill>
                    <a:srgbClr val="5091CD"/>
                  </a:solidFill>
                  <a:ln>
                    <a:noFill/>
                  </a:ln>
                  <a:extLs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descr="cc4013ca-d98f-4c05-8e0e-46cc7c0afca9" id="594" name="iṣḻïḍê">
                    <a:extLst>
                      <a:ext uri="{FF2B5EF4-FFF2-40B4-BE49-F238E27FC236}">
                        <a16:creationId id="{18B074BA-44B0-2F37-BE8F-DE48CE69E7BD}"/>
                      </a:ext>
                    </a:extLst>
                  </p:cNvPr>
                  <p:cNvSpPr/>
                  <p:nvPr/>
                </p:nvSpPr>
                <p:spPr bwMode="auto">
                  <a:xfrm flipV="false" flipH="false">
                    <a:off x="2475" y="2007"/>
                    <a:ext cx="118" cy="69"/>
                  </a:xfrm>
                  <a:custGeom>
                    <a:avLst/>
                    <a:gdLst>
                      <a:gd fmla="*/ 87 w 118" name="T0"/>
                      <a:gd fmla="*/ 0 h 69" name="T1"/>
                      <a:gd fmla="*/ 0 w 118" name="T2"/>
                      <a:gd fmla="*/ 0 h 69" name="T3"/>
                      <a:gd fmla="*/ 14 w 118" name="T4"/>
                      <a:gd fmla="*/ 69 h 69" name="T5"/>
                      <a:gd fmla="*/ 118 w 118" name="T6"/>
                      <a:gd fmla="*/ 69 h 69" name="T7"/>
                      <a:gd fmla="*/ 87 w 118" name="T8"/>
                      <a:gd fmla="*/ 0 h 69" name="T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b="b" l="0" r="r" t="0"/>
                    <a:pathLst>
                      <a:path h="69" w="118">
                        <a:moveTo>
                          <a:pt x="87" y="0"/>
                        </a:moveTo>
                        <a:lnTo>
                          <a:pt x="0" y="0"/>
                        </a:lnTo>
                        <a:lnTo>
                          <a:pt x="14" y="69"/>
                        </a:lnTo>
                        <a:lnTo>
                          <a:pt x="118" y="69"/>
                        </a:lnTo>
                        <a:lnTo>
                          <a:pt x="87" y="0"/>
                        </a:lnTo>
                        <a:close/>
                      </a:path>
                    </a:pathLst>
                  </a:custGeom>
                  <a:solidFill>
                    <a:srgbClr val="5091CD"/>
                  </a:solidFill>
                  <a:ln>
                    <a:noFill/>
                  </a:ln>
                  <a:extLs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descr="4f347beb-88e5-4518-a6b4-fb9f139a9fb0" id="595" name="ïṥḻíḑé">
                    <a:extLst>
                      <a:ext uri="{FF2B5EF4-FFF2-40B4-BE49-F238E27FC236}">
                        <a16:creationId id="{BC8A18A6-11EA-D680-5993-530346761454}"/>
                      </a:ext>
                    </a:extLst>
                  </p:cNvPr>
                  <p:cNvSpPr/>
                  <p:nvPr/>
                </p:nvSpPr>
                <p:spPr bwMode="auto">
                  <a:xfrm flipV="false" flipH="false">
                    <a:off x="2305" y="2117"/>
                    <a:ext cx="112" cy="135"/>
                  </a:xfrm>
                  <a:custGeom>
                    <a:avLst/>
                    <a:gdLst>
                      <a:gd fmla="*/ 112 w 112" name="T0"/>
                      <a:gd fmla="*/ 135 h 135" name="T1"/>
                      <a:gd fmla="*/ 0 w 112" name="T2"/>
                      <a:gd fmla="*/ 135 h 135" name="T3"/>
                      <a:gd fmla="*/ 20 w 112" name="T4"/>
                      <a:gd fmla="*/ 0 h 135" name="T5"/>
                      <a:gd fmla="*/ 93 w 112" name="T6"/>
                      <a:gd fmla="*/ 0 h 135" name="T7"/>
                      <a:gd fmla="*/ 112 w 112" name="T8"/>
                      <a:gd fmla="*/ 135 h 135" name="T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b="b" l="0" r="r" t="0"/>
                    <a:pathLst>
                      <a:path h="135" w="112">
                        <a:moveTo>
                          <a:pt x="112" y="135"/>
                        </a:moveTo>
                        <a:lnTo>
                          <a:pt x="0" y="135"/>
                        </a:lnTo>
                        <a:lnTo>
                          <a:pt x="20" y="0"/>
                        </a:lnTo>
                        <a:lnTo>
                          <a:pt x="93" y="0"/>
                        </a:lnTo>
                        <a:lnTo>
                          <a:pt x="112" y="135"/>
                        </a:lnTo>
                        <a:close/>
                      </a:path>
                    </a:pathLst>
                  </a:custGeom>
                  <a:solidFill>
                    <a:srgbClr val="E6E7E8"/>
                  </a:solidFill>
                  <a:ln>
                    <a:noFill/>
                  </a:ln>
                  <a:extLs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descr="683a79b6-dbc2-4328-8d02-1c4dfe5106df" id="596" name="iṧļîḋe">
                    <a:extLst>
                      <a:ext uri="{FF2B5EF4-FFF2-40B4-BE49-F238E27FC236}">
                        <a16:creationId id="{E2096097-9E25-AD9D-0713-8B682728CDBC}"/>
                      </a:ext>
                    </a:extLst>
                  </p:cNvPr>
                  <p:cNvSpPr/>
                  <p:nvPr/>
                </p:nvSpPr>
                <p:spPr bwMode="auto">
                  <a:xfrm flipV="false" flipH="false">
                    <a:off x="2379" y="2117"/>
                    <a:ext cx="38" cy="135"/>
                  </a:xfrm>
                  <a:custGeom>
                    <a:avLst/>
                    <a:gdLst>
                      <a:gd fmla="*/ 19 w 38" name="T0"/>
                      <a:gd fmla="*/ 0 h 135" name="T1"/>
                      <a:gd fmla="*/ 0 w 38" name="T2"/>
                      <a:gd fmla="*/ 0 h 135" name="T3"/>
                      <a:gd fmla="*/ 19 w 38" name="T4"/>
                      <a:gd fmla="*/ 135 h 135" name="T5"/>
                      <a:gd fmla="*/ 38 w 38" name="T6"/>
                      <a:gd fmla="*/ 135 h 135" name="T7"/>
                      <a:gd fmla="*/ 19 w 38" name="T8"/>
                      <a:gd fmla="*/ 0 h 135" name="T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b="b" l="0" r="r" t="0"/>
                    <a:pathLst>
                      <a:path h="135" w="38">
                        <a:moveTo>
                          <a:pt x="19" y="0"/>
                        </a:moveTo>
                        <a:lnTo>
                          <a:pt x="0" y="0"/>
                        </a:lnTo>
                        <a:lnTo>
                          <a:pt x="19" y="135"/>
                        </a:lnTo>
                        <a:lnTo>
                          <a:pt x="38" y="135"/>
                        </a:lnTo>
                        <a:lnTo>
                          <a:pt x="19" y="0"/>
                        </a:lnTo>
                        <a:close/>
                      </a:path>
                    </a:pathLst>
                  </a:custGeom>
                  <a:solidFill>
                    <a:srgbClr val="BCBEC0"/>
                  </a:solidFill>
                  <a:ln>
                    <a:noFill/>
                  </a:ln>
                  <a:extLs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descr="efa73265-3d70-4a4a-bc12-d03001984e6f" id="597" name="ïśḻîḓè">
                    <a:extLst>
                      <a:ext uri="{FF2B5EF4-FFF2-40B4-BE49-F238E27FC236}">
                        <a16:creationId id="{3D6B7358-9506-7A3D-022C-2113275E011D}"/>
                      </a:ext>
                    </a:extLst>
                  </p:cNvPr>
                  <p:cNvSpPr/>
                  <p:nvPr/>
                </p:nvSpPr>
                <p:spPr bwMode="auto">
                  <a:xfrm flipV="false" flipH="false">
                    <a:off x="3557" y="1765"/>
                    <a:ext cx="420" cy="431"/>
                  </a:xfrm>
                  <a:custGeom>
                    <a:avLst/>
                    <a:gdLst>
                      <a:gd fmla="*/ 420 w 420" name="T0"/>
                      <a:gd fmla="*/ 431 h 431" name="T1"/>
                      <a:gd fmla="*/ 0 w 420" name="T2"/>
                      <a:gd fmla="*/ 431 h 431" name="T3"/>
                      <a:gd fmla="*/ 0 w 420" name="T4"/>
                      <a:gd fmla="*/ 211 h 431" name="T5"/>
                      <a:gd fmla="*/ 210 w 420" name="T6"/>
                      <a:gd fmla="*/ 0 h 431" name="T7"/>
                      <a:gd fmla="*/ 420 w 420" name="T8"/>
                      <a:gd fmla="*/ 211 h 431" name="T9"/>
                      <a:gd fmla="*/ 420 w 420" name="T10"/>
                      <a:gd fmla="*/ 431 h 431" name="T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b="b" l="0" r="r" t="0"/>
                    <a:pathLst>
                      <a:path h="431" w="420">
                        <a:moveTo>
                          <a:pt x="420" y="431"/>
                        </a:moveTo>
                        <a:lnTo>
                          <a:pt x="0" y="431"/>
                        </a:lnTo>
                        <a:lnTo>
                          <a:pt x="0" y="211"/>
                        </a:lnTo>
                        <a:lnTo>
                          <a:pt x="210" y="0"/>
                        </a:lnTo>
                        <a:lnTo>
                          <a:pt x="420" y="211"/>
                        </a:lnTo>
                        <a:lnTo>
                          <a:pt x="420" y="43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descr="fffa007f-1afa-48f2-8467-9ead0e729b2a" id="598" name="iSľîḓe">
                    <a:extLst>
                      <a:ext uri="{FF2B5EF4-FFF2-40B4-BE49-F238E27FC236}">
                        <a16:creationId id="{5D400142-7486-9642-6B0D-B52F150F5454}"/>
                      </a:ext>
                    </a:extLst>
                  </p:cNvPr>
                  <p:cNvSpPr/>
                  <p:nvPr/>
                </p:nvSpPr>
                <p:spPr bwMode="auto">
                  <a:xfrm flipV="false" flipH="false">
                    <a:off x="3730" y="2064"/>
                    <a:ext cx="68" cy="130"/>
                  </a:xfrm>
                  <a:prstGeom prst="rect">
                    <a:avLst/>
                  </a:prstGeom>
                  <a:solidFill>
                    <a:srgbClr val="D09C4F"/>
                  </a:solidFill>
                  <a:ln>
                    <a:noFill/>
                  </a:ln>
                  <a:extLs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descr="c8c55c22-3a65-4347-84bd-57f27712e29f" id="599" name="íṧ1îḑê">
                    <a:extLst>
                      <a:ext uri="{FF2B5EF4-FFF2-40B4-BE49-F238E27FC236}">
                        <a16:creationId id="{B5002EDC-324A-75E0-22B7-74CAF3B23195}"/>
                      </a:ext>
                    </a:extLst>
                  </p:cNvPr>
                  <p:cNvSpPr/>
                  <p:nvPr/>
                </p:nvSpPr>
                <p:spPr bwMode="auto">
                  <a:xfrm flipV="false" flipH="false">
                    <a:off x="3736" y="2068"/>
                    <a:ext cx="62" cy="126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  <a:extLs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descr="5f1683e5-f172-484d-87d2-756fd9bda9a8" id="600" name="îşľïḋe">
                    <a:extLst>
                      <a:ext uri="{FF2B5EF4-FFF2-40B4-BE49-F238E27FC236}">
                        <a16:creationId id="{A1B4EBAC-5B34-D0FD-5CAE-14624BF090EF}"/>
                      </a:ext>
                    </a:extLst>
                  </p:cNvPr>
                  <p:cNvSpPr/>
                  <p:nvPr/>
                </p:nvSpPr>
                <p:spPr bwMode="auto">
                  <a:xfrm flipV="false" flipH="false">
                    <a:off x="3755" y="1742"/>
                    <a:ext cx="257" cy="257"/>
                  </a:xfrm>
                  <a:custGeom>
                    <a:avLst/>
                    <a:gdLst>
                      <a:gd fmla="*/ 237 w 257" name="T0"/>
                      <a:gd fmla="*/ 257 h 257" name="T1"/>
                      <a:gd fmla="*/ 257 w 257" name="T2"/>
                      <a:gd fmla="*/ 236 h 257" name="T3"/>
                      <a:gd fmla="*/ 21 w 257" name="T4"/>
                      <a:gd fmla="*/ 0 h 257" name="T5"/>
                      <a:gd fmla="*/ 0 w 257" name="T6"/>
                      <a:gd fmla="*/ 21 h 257" name="T7"/>
                      <a:gd fmla="*/ 237 w 257" name="T8"/>
                      <a:gd fmla="*/ 257 h 257" name="T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b="b" l="0" r="r" t="0"/>
                    <a:pathLst>
                      <a:path h="257" w="257">
                        <a:moveTo>
                          <a:pt x="237" y="257"/>
                        </a:moveTo>
                        <a:lnTo>
                          <a:pt x="257" y="236"/>
                        </a:lnTo>
                        <a:lnTo>
                          <a:pt x="21" y="0"/>
                        </a:lnTo>
                        <a:lnTo>
                          <a:pt x="0" y="21"/>
                        </a:lnTo>
                        <a:lnTo>
                          <a:pt x="237" y="257"/>
                        </a:lnTo>
                        <a:close/>
                      </a:path>
                    </a:pathLst>
                  </a:custGeom>
                  <a:solidFill>
                    <a:srgbClr val="AB0634"/>
                  </a:solidFill>
                  <a:ln>
                    <a:noFill/>
                  </a:ln>
                  <a:extLs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descr="44117d87-a63a-43a8-a86b-5327af06b92a" id="601" name="iSļîḍé">
                    <a:extLst>
                      <a:ext uri="{FF2B5EF4-FFF2-40B4-BE49-F238E27FC236}">
                        <a16:creationId id="{0FBE1637-9935-C3D9-DB2E-D1E2A048122F}"/>
                      </a:ext>
                    </a:extLst>
                  </p:cNvPr>
                  <p:cNvSpPr/>
                  <p:nvPr/>
                </p:nvSpPr>
                <p:spPr bwMode="auto">
                  <a:xfrm flipV="false" flipH="false">
                    <a:off x="3759" y="1736"/>
                    <a:ext cx="258" cy="259"/>
                  </a:xfrm>
                  <a:custGeom>
                    <a:avLst/>
                    <a:gdLst>
                      <a:gd fmla="*/ 237 w 258" name="T0"/>
                      <a:gd fmla="*/ 259 h 259" name="T1"/>
                      <a:gd fmla="*/ 258 w 258" name="T2"/>
                      <a:gd fmla="*/ 238 h 259" name="T3"/>
                      <a:gd fmla="*/ 21 w 258" name="T4"/>
                      <a:gd fmla="*/ 0 h 259" name="T5"/>
                      <a:gd fmla="*/ 0 w 258" name="T6"/>
                      <a:gd fmla="*/ 20 h 259" name="T7"/>
                      <a:gd fmla="*/ 237 w 258" name="T8"/>
                      <a:gd fmla="*/ 259 h 259" name="T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b="b" l="0" r="r" t="0"/>
                    <a:pathLst>
                      <a:path h="259" w="258">
                        <a:moveTo>
                          <a:pt x="237" y="259"/>
                        </a:moveTo>
                        <a:lnTo>
                          <a:pt x="258" y="238"/>
                        </a:lnTo>
                        <a:lnTo>
                          <a:pt x="21" y="0"/>
                        </a:lnTo>
                        <a:lnTo>
                          <a:pt x="0" y="20"/>
                        </a:lnTo>
                        <a:lnTo>
                          <a:pt x="237" y="259"/>
                        </a:lnTo>
                        <a:close/>
                      </a:path>
                    </a:pathLst>
                  </a:custGeom>
                  <a:solidFill>
                    <a:srgbClr val="F16477"/>
                  </a:solidFill>
                  <a:ln>
                    <a:noFill/>
                  </a:ln>
                  <a:extLs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descr="e8ee237a-5f42-4353-95f8-b58934fd558b" id="602" name="iṥḷîḑè">
                    <a:extLst>
                      <a:ext uri="{FF2B5EF4-FFF2-40B4-BE49-F238E27FC236}">
                        <a16:creationId id="{721EBBC2-AEA2-956E-0A81-7E24CF340182}"/>
                      </a:ext>
                    </a:extLst>
                  </p:cNvPr>
                  <p:cNvSpPr/>
                  <p:nvPr/>
                </p:nvSpPr>
                <p:spPr bwMode="auto">
                  <a:xfrm flipV="false" flipH="false">
                    <a:off x="3516" y="1715"/>
                    <a:ext cx="280" cy="280"/>
                  </a:xfrm>
                  <a:custGeom>
                    <a:avLst/>
                    <a:gdLst>
                      <a:gd fmla="*/ 21 w 280" name="T0"/>
                      <a:gd fmla="*/ 280 h 280" name="T1"/>
                      <a:gd fmla="*/ 0 w 280" name="T2"/>
                      <a:gd fmla="*/ 259 h 280" name="T3"/>
                      <a:gd fmla="*/ 260 w 280" name="T4"/>
                      <a:gd fmla="*/ 0 h 280" name="T5"/>
                      <a:gd fmla="*/ 280 w 280" name="T6"/>
                      <a:gd fmla="*/ 21 h 280" name="T7"/>
                      <a:gd fmla="*/ 21 w 280" name="T8"/>
                      <a:gd fmla="*/ 280 h 280" name="T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b="b" l="0" r="r" t="0"/>
                    <a:pathLst>
                      <a:path h="280" w="280">
                        <a:moveTo>
                          <a:pt x="21" y="280"/>
                        </a:moveTo>
                        <a:lnTo>
                          <a:pt x="0" y="259"/>
                        </a:lnTo>
                        <a:lnTo>
                          <a:pt x="260" y="0"/>
                        </a:lnTo>
                        <a:lnTo>
                          <a:pt x="280" y="21"/>
                        </a:lnTo>
                        <a:lnTo>
                          <a:pt x="21" y="280"/>
                        </a:lnTo>
                        <a:close/>
                      </a:path>
                    </a:pathLst>
                  </a:custGeom>
                  <a:solidFill>
                    <a:srgbClr val="E4566C"/>
                  </a:solidFill>
                  <a:ln>
                    <a:noFill/>
                  </a:ln>
                  <a:extLs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descr="3c8fa97e-0081-470f-a6b6-ad30b52ea8ca" id="603" name="iṡḻíḓè">
                    <a:extLst>
                      <a:ext uri="{FF2B5EF4-FFF2-40B4-BE49-F238E27FC236}">
                        <a16:creationId id="{EFC4D381-317D-A474-0021-E7BD48E12284}"/>
                      </a:ext>
                    </a:extLst>
                  </p:cNvPr>
                  <p:cNvSpPr/>
                  <p:nvPr/>
                </p:nvSpPr>
                <p:spPr bwMode="auto">
                  <a:xfrm flipV="false" flipH="false">
                    <a:off x="3676" y="1954"/>
                    <a:ext cx="70" cy="68"/>
                  </a:xfrm>
                  <a:prstGeom prst="rect">
                    <a:avLst/>
                  </a:prstGeom>
                  <a:solidFill>
                    <a:srgbClr val="E6E7E8"/>
                  </a:solidFill>
                  <a:ln>
                    <a:noFill/>
                  </a:ln>
                  <a:extLs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descr="4289aa95-f743-4d27-9192-3aa6ada3d88e" id="604" name="îṡḷïďê">
                    <a:extLst>
                      <a:ext uri="{FF2B5EF4-FFF2-40B4-BE49-F238E27FC236}">
                        <a16:creationId id="{4F7A5E27-7EC2-2814-7000-5CBAC6497A6B}"/>
                      </a:ext>
                    </a:extLst>
                  </p:cNvPr>
                  <p:cNvSpPr/>
                  <p:nvPr/>
                </p:nvSpPr>
                <p:spPr bwMode="auto">
                  <a:xfrm flipV="false" flipH="false">
                    <a:off x="3680" y="1958"/>
                    <a:ext cx="29" cy="60"/>
                  </a:xfrm>
                  <a:prstGeom prst="rect">
                    <a:avLst/>
                  </a:prstGeom>
                  <a:solidFill>
                    <a:srgbClr val="C5C19D"/>
                  </a:solidFill>
                  <a:ln>
                    <a:noFill/>
                  </a:ln>
                  <a:extLs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descr="5b825ec5-dedb-45cd-9b8c-b59864b5a04a" id="605" name="îṩ1îďe">
                    <a:extLst>
                      <a:ext uri="{FF2B5EF4-FFF2-40B4-BE49-F238E27FC236}">
                        <a16:creationId id="{B13A9974-AB76-F8AA-AA1B-33CF51D0ECFC}"/>
                      </a:ext>
                    </a:extLst>
                  </p:cNvPr>
                  <p:cNvSpPr/>
                  <p:nvPr/>
                </p:nvSpPr>
                <p:spPr bwMode="auto">
                  <a:xfrm flipV="false" flipH="false">
                    <a:off x="3713" y="1958"/>
                    <a:ext cx="29" cy="60"/>
                  </a:xfrm>
                  <a:prstGeom prst="rect">
                    <a:avLst/>
                  </a:prstGeom>
                  <a:solidFill>
                    <a:srgbClr val="C5C19D"/>
                  </a:solidFill>
                  <a:ln>
                    <a:noFill/>
                  </a:ln>
                  <a:extLs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descr="bdbd2889-a408-495e-8212-0555bcddcd63" id="606" name="îşḻîḑé">
                    <a:extLst>
                      <a:ext uri="{FF2B5EF4-FFF2-40B4-BE49-F238E27FC236}">
                        <a16:creationId id="{E10A6413-CB62-F701-6B8D-A1EE485E3479}"/>
                      </a:ext>
                    </a:extLst>
                  </p:cNvPr>
                  <p:cNvSpPr/>
                  <p:nvPr/>
                </p:nvSpPr>
                <p:spPr bwMode="auto">
                  <a:xfrm flipV="false" flipH="false">
                    <a:off x="3682" y="1958"/>
                    <a:ext cx="25" cy="60"/>
                  </a:xfrm>
                  <a:prstGeom prst="rect">
                    <a:avLst/>
                  </a:prstGeom>
                  <a:solidFill>
                    <a:srgbClr val="70CDE3"/>
                  </a:solidFill>
                  <a:ln>
                    <a:noFill/>
                  </a:ln>
                  <a:extLs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descr="a9fb6d2c-eec3-4f04-a46f-e0827855e369" id="607" name="ïṡļïḑè">
                    <a:extLst>
                      <a:ext uri="{FF2B5EF4-FFF2-40B4-BE49-F238E27FC236}">
                        <a16:creationId id="{830326D0-333E-3ECC-0C7C-5EA4DCAE0EE9}"/>
                      </a:ext>
                    </a:extLst>
                  </p:cNvPr>
                  <p:cNvSpPr/>
                  <p:nvPr/>
                </p:nvSpPr>
                <p:spPr bwMode="auto">
                  <a:xfrm flipV="false" flipH="false">
                    <a:off x="3715" y="1958"/>
                    <a:ext cx="25" cy="60"/>
                  </a:xfrm>
                  <a:prstGeom prst="rect">
                    <a:avLst/>
                  </a:prstGeom>
                  <a:solidFill>
                    <a:srgbClr val="70CDE3"/>
                  </a:solidFill>
                  <a:ln>
                    <a:noFill/>
                  </a:ln>
                  <a:extLs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descr="9b4ca50f-01fa-44bd-8210-969bb21ca50d" id="608" name="íŝlïḍe">
                    <a:extLst>
                      <a:ext uri="{FF2B5EF4-FFF2-40B4-BE49-F238E27FC236}">
                        <a16:creationId id="{0E515138-BF07-8AE1-8A69-1EBB04FC9513}"/>
                      </a:ext>
                    </a:extLst>
                  </p:cNvPr>
                  <p:cNvSpPr/>
                  <p:nvPr/>
                </p:nvSpPr>
                <p:spPr bwMode="auto">
                  <a:xfrm flipV="false" flipH="false">
                    <a:off x="3682" y="1958"/>
                    <a:ext cx="13" cy="60"/>
                  </a:xfrm>
                  <a:custGeom>
                    <a:avLst/>
                    <a:gdLst>
                      <a:gd fmla="*/ 0 w 13" name="T0"/>
                      <a:gd fmla="*/ 0 h 60" name="T1"/>
                      <a:gd fmla="*/ 13 w 13" name="T2"/>
                      <a:gd fmla="*/ 0 h 60" name="T3"/>
                      <a:gd fmla="*/ 0 w 13" name="T4"/>
                      <a:gd fmla="*/ 60 h 60" name="T5"/>
                      <a:gd fmla="*/ 0 w 13" name="T6"/>
                      <a:gd fmla="*/ 0 h 60" name="T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b="b" l="0" r="r" t="0"/>
                    <a:pathLst>
                      <a:path h="60" w="13">
                        <a:moveTo>
                          <a:pt x="0" y="0"/>
                        </a:moveTo>
                        <a:lnTo>
                          <a:pt x="13" y="0"/>
                        </a:lnTo>
                        <a:lnTo>
                          <a:pt x="0" y="6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47C3D3"/>
                  </a:solidFill>
                  <a:ln>
                    <a:noFill/>
                  </a:ln>
                  <a:extLs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descr="ad090a48-91a8-42b5-921d-7e990dddae75" id="609" name="i$liḍê">
                    <a:extLst>
                      <a:ext uri="{FF2B5EF4-FFF2-40B4-BE49-F238E27FC236}">
                        <a16:creationId id="{ECA5F880-F173-51F2-329A-9B8F88EA2749}"/>
                      </a:ext>
                    </a:extLst>
                  </p:cNvPr>
                  <p:cNvSpPr/>
                  <p:nvPr/>
                </p:nvSpPr>
                <p:spPr bwMode="auto">
                  <a:xfrm flipV="false" flipH="false">
                    <a:off x="3715" y="1958"/>
                    <a:ext cx="13" cy="60"/>
                  </a:xfrm>
                  <a:custGeom>
                    <a:avLst/>
                    <a:gdLst>
                      <a:gd fmla="*/ 0 w 13" name="T0"/>
                      <a:gd fmla="*/ 0 h 60" name="T1"/>
                      <a:gd fmla="*/ 13 w 13" name="T2"/>
                      <a:gd fmla="*/ 0 h 60" name="T3"/>
                      <a:gd fmla="*/ 0 w 13" name="T4"/>
                      <a:gd fmla="*/ 60 h 60" name="T5"/>
                      <a:gd fmla="*/ 0 w 13" name="T6"/>
                      <a:gd fmla="*/ 0 h 60" name="T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b="b" l="0" r="r" t="0"/>
                    <a:pathLst>
                      <a:path h="60" w="13">
                        <a:moveTo>
                          <a:pt x="0" y="0"/>
                        </a:moveTo>
                        <a:lnTo>
                          <a:pt x="13" y="0"/>
                        </a:lnTo>
                        <a:lnTo>
                          <a:pt x="0" y="6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47C3D3"/>
                  </a:solidFill>
                  <a:ln>
                    <a:noFill/>
                  </a:ln>
                  <a:extLs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descr="4cb5a563-1263-4c63-bdf7-033f74338a56" id="610" name="ís1îdê">
                    <a:extLst>
                      <a:ext uri="{FF2B5EF4-FFF2-40B4-BE49-F238E27FC236}">
                        <a16:creationId id="{08619EEA-776F-2882-F457-990CE68CD372}"/>
                      </a:ext>
                    </a:extLst>
                  </p:cNvPr>
                  <p:cNvSpPr/>
                  <p:nvPr/>
                </p:nvSpPr>
                <p:spPr bwMode="auto">
                  <a:xfrm flipV="false" flipH="false">
                    <a:off x="3620" y="2064"/>
                    <a:ext cx="70" cy="78"/>
                  </a:xfrm>
                  <a:prstGeom prst="rect">
                    <a:avLst/>
                  </a:prstGeom>
                  <a:solidFill>
                    <a:srgbClr val="E7E5D3"/>
                  </a:solidFill>
                  <a:ln>
                    <a:noFill/>
                  </a:ln>
                  <a:extLs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descr="50c4db0f-354e-4f27-b06d-d50c96f3321d" id="611" name="íṡļîdé">
                    <a:extLst>
                      <a:ext uri="{FF2B5EF4-FFF2-40B4-BE49-F238E27FC236}">
                        <a16:creationId id="{1075B510-86A5-C6B0-7B62-670D142EC1E0}"/>
                      </a:ext>
                    </a:extLst>
                  </p:cNvPr>
                  <p:cNvSpPr/>
                  <p:nvPr/>
                </p:nvSpPr>
                <p:spPr bwMode="auto">
                  <a:xfrm flipV="false" flipH="false">
                    <a:off x="3624" y="2068"/>
                    <a:ext cx="29" cy="70"/>
                  </a:xfrm>
                  <a:prstGeom prst="rect">
                    <a:avLst/>
                  </a:prstGeom>
                  <a:solidFill>
                    <a:srgbClr val="C5C19D"/>
                  </a:solidFill>
                  <a:ln>
                    <a:noFill/>
                  </a:ln>
                  <a:extLs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descr="07a0ecd5-6464-430f-a1ec-74ea26a9d1b9" id="612" name="íṥḻiḑè">
                    <a:extLst>
                      <a:ext uri="{FF2B5EF4-FFF2-40B4-BE49-F238E27FC236}">
                        <a16:creationId id="{31EB0AAA-41A6-573E-9B8A-FDACF59F172A}"/>
                      </a:ext>
                    </a:extLst>
                  </p:cNvPr>
                  <p:cNvSpPr/>
                  <p:nvPr/>
                </p:nvSpPr>
                <p:spPr bwMode="auto">
                  <a:xfrm flipV="false" flipH="false">
                    <a:off x="3657" y="2068"/>
                    <a:ext cx="29" cy="70"/>
                  </a:xfrm>
                  <a:prstGeom prst="rect">
                    <a:avLst/>
                  </a:prstGeom>
                  <a:solidFill>
                    <a:srgbClr val="C5C19D"/>
                  </a:solidFill>
                  <a:ln>
                    <a:noFill/>
                  </a:ln>
                  <a:extLs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descr="6abd76e4-eef8-41b0-89c4-df0f8693307a" id="613" name="ïŝḷíḑe">
                    <a:extLst>
                      <a:ext uri="{FF2B5EF4-FFF2-40B4-BE49-F238E27FC236}">
                        <a16:creationId id="{4CC73B28-A6E6-378D-71E4-A2A7001BE3DB}"/>
                      </a:ext>
                    </a:extLst>
                  </p:cNvPr>
                  <p:cNvSpPr/>
                  <p:nvPr/>
                </p:nvSpPr>
                <p:spPr bwMode="auto">
                  <a:xfrm flipV="false" flipH="false">
                    <a:off x="3626" y="2068"/>
                    <a:ext cx="25" cy="70"/>
                  </a:xfrm>
                  <a:prstGeom prst="rect">
                    <a:avLst/>
                  </a:prstGeom>
                  <a:solidFill>
                    <a:srgbClr val="70CDE3"/>
                  </a:solidFill>
                  <a:ln>
                    <a:noFill/>
                  </a:ln>
                  <a:extLs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descr="78f5ca90-c71d-419e-94c1-ea1b523c06b0" id="614" name="îŝḻïḓé">
                    <a:extLst>
                      <a:ext uri="{FF2B5EF4-FFF2-40B4-BE49-F238E27FC236}">
                        <a16:creationId id="{75AB6B3B-437D-B283-4369-79669B8016EF}"/>
                      </a:ext>
                    </a:extLst>
                  </p:cNvPr>
                  <p:cNvSpPr/>
                  <p:nvPr/>
                </p:nvSpPr>
                <p:spPr bwMode="auto">
                  <a:xfrm flipV="false" flipH="false">
                    <a:off x="3659" y="2068"/>
                    <a:ext cx="25" cy="70"/>
                  </a:xfrm>
                  <a:prstGeom prst="rect">
                    <a:avLst/>
                  </a:prstGeom>
                  <a:solidFill>
                    <a:srgbClr val="70CDE3"/>
                  </a:solidFill>
                  <a:ln>
                    <a:noFill/>
                  </a:ln>
                  <a:extLs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descr="e39ce2c5-9711-4e53-b3b2-ab5a5751bab1" id="615" name="ïṥļiḋè">
                    <a:extLst>
                      <a:ext uri="{FF2B5EF4-FFF2-40B4-BE49-F238E27FC236}">
                        <a16:creationId id="{AF2A8A15-52C6-C746-6105-B14AD6459B9D}"/>
                      </a:ext>
                    </a:extLst>
                  </p:cNvPr>
                  <p:cNvSpPr/>
                  <p:nvPr/>
                </p:nvSpPr>
                <p:spPr bwMode="auto">
                  <a:xfrm flipV="false" flipH="false">
                    <a:off x="3626" y="2068"/>
                    <a:ext cx="12" cy="70"/>
                  </a:xfrm>
                  <a:custGeom>
                    <a:avLst/>
                    <a:gdLst>
                      <a:gd fmla="*/ 0 w 12" name="T0"/>
                      <a:gd fmla="*/ 0 h 70" name="T1"/>
                      <a:gd fmla="*/ 12 w 12" name="T2"/>
                      <a:gd fmla="*/ 0 h 70" name="T3"/>
                      <a:gd fmla="*/ 0 w 12" name="T4"/>
                      <a:gd fmla="*/ 70 h 70" name="T5"/>
                      <a:gd fmla="*/ 0 w 12" name="T6"/>
                      <a:gd fmla="*/ 0 h 70" name="T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b="b" l="0" r="r" t="0"/>
                    <a:pathLst>
                      <a:path h="70" w="12">
                        <a:moveTo>
                          <a:pt x="0" y="0"/>
                        </a:moveTo>
                        <a:lnTo>
                          <a:pt x="12" y="0"/>
                        </a:lnTo>
                        <a:lnTo>
                          <a:pt x="0" y="7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47C3D3"/>
                  </a:solidFill>
                  <a:ln>
                    <a:noFill/>
                  </a:ln>
                  <a:extLs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descr="bed9ff16-c72a-4208-885c-2feeb6d29b55" id="616" name="îslîḋe">
                    <a:extLst>
                      <a:ext uri="{FF2B5EF4-FFF2-40B4-BE49-F238E27FC236}">
                        <a16:creationId id="{B817F9AB-E924-D7EB-C9DB-26AB191D369B}"/>
                      </a:ext>
                    </a:extLst>
                  </p:cNvPr>
                  <p:cNvSpPr/>
                  <p:nvPr/>
                </p:nvSpPr>
                <p:spPr bwMode="auto">
                  <a:xfrm flipV="false" flipH="false">
                    <a:off x="3659" y="2068"/>
                    <a:ext cx="13" cy="70"/>
                  </a:xfrm>
                  <a:custGeom>
                    <a:avLst/>
                    <a:gdLst>
                      <a:gd fmla="*/ 0 w 13" name="T0"/>
                      <a:gd fmla="*/ 0 h 70" name="T1"/>
                      <a:gd fmla="*/ 13 w 13" name="T2"/>
                      <a:gd fmla="*/ 0 h 70" name="T3"/>
                      <a:gd fmla="*/ 0 w 13" name="T4"/>
                      <a:gd fmla="*/ 70 h 70" name="T5"/>
                      <a:gd fmla="*/ 0 w 13" name="T6"/>
                      <a:gd fmla="*/ 0 h 70" name="T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b="b" l="0" r="r" t="0"/>
                    <a:pathLst>
                      <a:path h="70" w="13">
                        <a:moveTo>
                          <a:pt x="0" y="0"/>
                        </a:moveTo>
                        <a:lnTo>
                          <a:pt x="13" y="0"/>
                        </a:lnTo>
                        <a:lnTo>
                          <a:pt x="0" y="7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47C3D3"/>
                  </a:solidFill>
                  <a:ln>
                    <a:noFill/>
                  </a:ln>
                  <a:extLs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descr="504edb58-15aa-4633-834d-a73ca7408fc2" id="617" name="îŝļîḍê">
                    <a:extLst>
                      <a:ext uri="{FF2B5EF4-FFF2-40B4-BE49-F238E27FC236}">
                        <a16:creationId id="{E3CC0FCC-82AE-DCBD-87BC-212438DD8A35}"/>
                      </a:ext>
                    </a:extLst>
                  </p:cNvPr>
                  <p:cNvSpPr/>
                  <p:nvPr/>
                </p:nvSpPr>
                <p:spPr bwMode="auto">
                  <a:xfrm flipV="false" flipH="false">
                    <a:off x="3842" y="2064"/>
                    <a:ext cx="71" cy="78"/>
                  </a:xfrm>
                  <a:prstGeom prst="rect">
                    <a:avLst/>
                  </a:prstGeom>
                  <a:solidFill>
                    <a:srgbClr val="E7E5D3"/>
                  </a:solidFill>
                  <a:ln>
                    <a:noFill/>
                  </a:ln>
                  <a:extLs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descr="44e269f5-7a50-4049-ab15-8a4e503e1aa6" id="618" name="íšļïḋé">
                    <a:extLst>
                      <a:ext uri="{FF2B5EF4-FFF2-40B4-BE49-F238E27FC236}">
                        <a16:creationId id="{E57DF88D-7B06-0A77-4FD3-C449CD9A0181}"/>
                      </a:ext>
                    </a:extLst>
                  </p:cNvPr>
                  <p:cNvSpPr/>
                  <p:nvPr/>
                </p:nvSpPr>
                <p:spPr bwMode="auto">
                  <a:xfrm flipV="false" flipH="false">
                    <a:off x="3846" y="2068"/>
                    <a:ext cx="29" cy="70"/>
                  </a:xfrm>
                  <a:prstGeom prst="rect">
                    <a:avLst/>
                  </a:prstGeom>
                  <a:solidFill>
                    <a:srgbClr val="C5C19D"/>
                  </a:solidFill>
                  <a:ln>
                    <a:noFill/>
                  </a:ln>
                  <a:extLs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descr="39fd9ed2-7eca-44fe-8f5b-5332629c45aa" id="619" name="iSľïdè">
                    <a:extLst>
                      <a:ext uri="{FF2B5EF4-FFF2-40B4-BE49-F238E27FC236}">
                        <a16:creationId id="{B0C78BCF-E662-C976-D126-2A375C787B3F}"/>
                      </a:ext>
                    </a:extLst>
                  </p:cNvPr>
                  <p:cNvSpPr/>
                  <p:nvPr/>
                </p:nvSpPr>
                <p:spPr bwMode="auto">
                  <a:xfrm flipV="false" flipH="false">
                    <a:off x="3879" y="2068"/>
                    <a:ext cx="30" cy="70"/>
                  </a:xfrm>
                  <a:prstGeom prst="rect">
                    <a:avLst/>
                  </a:prstGeom>
                  <a:solidFill>
                    <a:srgbClr val="C5C19D"/>
                  </a:solidFill>
                  <a:ln>
                    <a:noFill/>
                  </a:ln>
                  <a:extLs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descr="d76ce916-a299-465a-82ab-49ad2b231d03" id="620" name="ïṣļïḑé">
                    <a:extLst>
                      <a:ext uri="{FF2B5EF4-FFF2-40B4-BE49-F238E27FC236}">
                        <a16:creationId id="{304D86D3-3F47-1B6B-AAA0-80D26EFC2D9C}"/>
                      </a:ext>
                    </a:extLst>
                  </p:cNvPr>
                  <p:cNvSpPr/>
                  <p:nvPr/>
                </p:nvSpPr>
                <p:spPr bwMode="auto">
                  <a:xfrm flipV="false" flipH="false">
                    <a:off x="3848" y="2068"/>
                    <a:ext cx="27" cy="70"/>
                  </a:xfrm>
                  <a:prstGeom prst="rect">
                    <a:avLst/>
                  </a:prstGeom>
                  <a:solidFill>
                    <a:srgbClr val="70CDE3"/>
                  </a:solidFill>
                  <a:ln>
                    <a:noFill/>
                  </a:ln>
                  <a:extLs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descr="b1c5127d-9075-4cc2-9f8e-4f71deed3d73" id="621" name="iśľíḑè">
                    <a:extLst>
                      <a:ext uri="{FF2B5EF4-FFF2-40B4-BE49-F238E27FC236}">
                        <a16:creationId id="{19A414BC-44B5-BB47-5D5C-F34F364FDEC7}"/>
                      </a:ext>
                    </a:extLst>
                  </p:cNvPr>
                  <p:cNvSpPr/>
                  <p:nvPr/>
                </p:nvSpPr>
                <p:spPr bwMode="auto">
                  <a:xfrm flipV="false" flipH="false">
                    <a:off x="3881" y="2068"/>
                    <a:ext cx="28" cy="70"/>
                  </a:xfrm>
                  <a:prstGeom prst="rect">
                    <a:avLst/>
                  </a:prstGeom>
                  <a:solidFill>
                    <a:srgbClr val="70CDE3"/>
                  </a:solidFill>
                  <a:ln>
                    <a:noFill/>
                  </a:ln>
                  <a:extLs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descr="cecbcb20-5f38-4d59-8b0b-fb6edec4ebf5" id="622" name="isľîḓê">
                    <a:extLst>
                      <a:ext uri="{FF2B5EF4-FFF2-40B4-BE49-F238E27FC236}">
                        <a16:creationId id="{413A4B0F-B6A6-B9BD-FEF2-0D2700EEC929}"/>
                      </a:ext>
                    </a:extLst>
                  </p:cNvPr>
                  <p:cNvSpPr/>
                  <p:nvPr/>
                </p:nvSpPr>
                <p:spPr bwMode="auto">
                  <a:xfrm flipV="false" flipH="false">
                    <a:off x="3848" y="2068"/>
                    <a:ext cx="13" cy="70"/>
                  </a:xfrm>
                  <a:custGeom>
                    <a:avLst/>
                    <a:gdLst>
                      <a:gd fmla="*/ 0 w 13" name="T0"/>
                      <a:gd fmla="*/ 0 h 70" name="T1"/>
                      <a:gd fmla="*/ 13 w 13" name="T2"/>
                      <a:gd fmla="*/ 0 h 70" name="T3"/>
                      <a:gd fmla="*/ 0 w 13" name="T4"/>
                      <a:gd fmla="*/ 70 h 70" name="T5"/>
                      <a:gd fmla="*/ 0 w 13" name="T6"/>
                      <a:gd fmla="*/ 0 h 70" name="T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b="b" l="0" r="r" t="0"/>
                    <a:pathLst>
                      <a:path h="70" w="13">
                        <a:moveTo>
                          <a:pt x="0" y="0"/>
                        </a:moveTo>
                        <a:lnTo>
                          <a:pt x="13" y="0"/>
                        </a:lnTo>
                        <a:lnTo>
                          <a:pt x="0" y="7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47C3D3"/>
                  </a:solidFill>
                  <a:ln>
                    <a:noFill/>
                  </a:ln>
                  <a:extLs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descr="2fbb91c2-7fe0-49b8-b5b6-f53d604bd52a" id="623" name="îSliḑê">
                    <a:extLst>
                      <a:ext uri="{FF2B5EF4-FFF2-40B4-BE49-F238E27FC236}">
                        <a16:creationId id="{CCC6EAE5-3433-C17D-D3C1-3A11F8C8E330}"/>
                      </a:ext>
                    </a:extLst>
                  </p:cNvPr>
                  <p:cNvSpPr/>
                  <p:nvPr/>
                </p:nvSpPr>
                <p:spPr bwMode="auto">
                  <a:xfrm flipV="false" flipH="false">
                    <a:off x="3881" y="2068"/>
                    <a:ext cx="13" cy="70"/>
                  </a:xfrm>
                  <a:custGeom>
                    <a:avLst/>
                    <a:gdLst>
                      <a:gd fmla="*/ 0 w 13" name="T0"/>
                      <a:gd fmla="*/ 0 h 70" name="T1"/>
                      <a:gd fmla="*/ 13 w 13" name="T2"/>
                      <a:gd fmla="*/ 0 h 70" name="T3"/>
                      <a:gd fmla="*/ 0 w 13" name="T4"/>
                      <a:gd fmla="*/ 70 h 70" name="T5"/>
                      <a:gd fmla="*/ 0 w 13" name="T6"/>
                      <a:gd fmla="*/ 0 h 70" name="T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b="b" l="0" r="r" t="0"/>
                    <a:pathLst>
                      <a:path h="70" w="13">
                        <a:moveTo>
                          <a:pt x="0" y="0"/>
                        </a:moveTo>
                        <a:lnTo>
                          <a:pt x="13" y="0"/>
                        </a:lnTo>
                        <a:lnTo>
                          <a:pt x="0" y="7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47C3D3"/>
                  </a:solidFill>
                  <a:ln>
                    <a:noFill/>
                  </a:ln>
                  <a:extLs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descr="ba2f1f03-6829-4ac7-b5fd-a4ad3505da18" id="624" name="işľïďe">
                    <a:extLst>
                      <a:ext uri="{FF2B5EF4-FFF2-40B4-BE49-F238E27FC236}">
                        <a16:creationId id="{953F1F1B-44F8-2E23-825D-AC5124E7A889}"/>
                      </a:ext>
                    </a:extLst>
                  </p:cNvPr>
                  <p:cNvSpPr/>
                  <p:nvPr/>
                </p:nvSpPr>
                <p:spPr bwMode="auto">
                  <a:xfrm flipV="false" flipH="false">
                    <a:off x="3786" y="1954"/>
                    <a:ext cx="71" cy="68"/>
                  </a:xfrm>
                  <a:prstGeom prst="rect">
                    <a:avLst/>
                  </a:prstGeom>
                  <a:solidFill>
                    <a:srgbClr val="E6E7E8"/>
                  </a:solidFill>
                  <a:ln>
                    <a:noFill/>
                  </a:ln>
                  <a:extLs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descr="43c09ecf-1c36-4ee9-8507-bff9f6af74ea" id="625" name="ïṣ1ïḓé">
                    <a:extLst>
                      <a:ext uri="{FF2B5EF4-FFF2-40B4-BE49-F238E27FC236}">
                        <a16:creationId id="{356DAC1B-2AF0-D920-F20D-6DA7B21A3D99}"/>
                      </a:ext>
                    </a:extLst>
                  </p:cNvPr>
                  <p:cNvSpPr/>
                  <p:nvPr/>
                </p:nvSpPr>
                <p:spPr bwMode="auto">
                  <a:xfrm flipV="false" flipH="false">
                    <a:off x="3790" y="1958"/>
                    <a:ext cx="29" cy="60"/>
                  </a:xfrm>
                  <a:prstGeom prst="rect">
                    <a:avLst/>
                  </a:prstGeom>
                  <a:solidFill>
                    <a:srgbClr val="C5C19D"/>
                  </a:solidFill>
                  <a:ln>
                    <a:noFill/>
                  </a:ln>
                  <a:extLs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descr="f9fd4d43-9bdd-44b7-9cd5-741fe740c1bc" id="626" name="îŝ1iḑe">
                    <a:extLst>
                      <a:ext uri="{FF2B5EF4-FFF2-40B4-BE49-F238E27FC236}">
                        <a16:creationId id="{1A967BC3-B4AF-645E-54FE-4BDDEF478AD7}"/>
                      </a:ext>
                    </a:extLst>
                  </p:cNvPr>
                  <p:cNvSpPr/>
                  <p:nvPr/>
                </p:nvSpPr>
                <p:spPr bwMode="auto">
                  <a:xfrm flipV="false" flipH="false">
                    <a:off x="3823" y="1958"/>
                    <a:ext cx="29" cy="60"/>
                  </a:xfrm>
                  <a:prstGeom prst="rect">
                    <a:avLst/>
                  </a:prstGeom>
                  <a:solidFill>
                    <a:srgbClr val="C5C19D"/>
                  </a:solidFill>
                  <a:ln>
                    <a:noFill/>
                  </a:ln>
                  <a:extLs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descr="2d42e20d-8ec2-40de-bcb3-92038cbf5371" id="627" name="îSľíďe">
                    <a:extLst>
                      <a:ext uri="{FF2B5EF4-FFF2-40B4-BE49-F238E27FC236}">
                        <a16:creationId id="{7107F910-D759-4270-0444-276BCCD399E1}"/>
                      </a:ext>
                    </a:extLst>
                  </p:cNvPr>
                  <p:cNvSpPr/>
                  <p:nvPr/>
                </p:nvSpPr>
                <p:spPr bwMode="auto">
                  <a:xfrm flipV="false" flipH="false">
                    <a:off x="3792" y="1958"/>
                    <a:ext cx="27" cy="60"/>
                  </a:xfrm>
                  <a:prstGeom prst="rect">
                    <a:avLst/>
                  </a:prstGeom>
                  <a:solidFill>
                    <a:srgbClr val="70CDE3"/>
                  </a:solidFill>
                  <a:ln>
                    <a:noFill/>
                  </a:ln>
                  <a:extLs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descr="a26862d3-8200-4390-8243-20c1000d6886" id="628" name="íṥlîḍe">
                    <a:extLst>
                      <a:ext uri="{FF2B5EF4-FFF2-40B4-BE49-F238E27FC236}">
                        <a16:creationId id="{A8D5A916-2909-5297-8700-6BA8C8C5EB8B}"/>
                      </a:ext>
                    </a:extLst>
                  </p:cNvPr>
                  <p:cNvSpPr/>
                  <p:nvPr/>
                </p:nvSpPr>
                <p:spPr bwMode="auto">
                  <a:xfrm flipV="false" flipH="false">
                    <a:off x="3825" y="1958"/>
                    <a:ext cx="27" cy="60"/>
                  </a:xfrm>
                  <a:prstGeom prst="rect">
                    <a:avLst/>
                  </a:prstGeom>
                  <a:solidFill>
                    <a:srgbClr val="70CDE3"/>
                  </a:solidFill>
                  <a:ln>
                    <a:noFill/>
                  </a:ln>
                  <a:extLs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descr="40402381-dd05-45c9-be61-b1f9501d4910" id="629" name="iş1îďé">
                    <a:extLst>
                      <a:ext uri="{FF2B5EF4-FFF2-40B4-BE49-F238E27FC236}">
                        <a16:creationId id="{B9BFF3DB-96AA-90A4-B861-9B9B1E23E702}"/>
                      </a:ext>
                    </a:extLst>
                  </p:cNvPr>
                  <p:cNvSpPr/>
                  <p:nvPr/>
                </p:nvSpPr>
                <p:spPr bwMode="auto">
                  <a:xfrm flipV="false" flipH="false">
                    <a:off x="3792" y="1958"/>
                    <a:ext cx="13" cy="60"/>
                  </a:xfrm>
                  <a:custGeom>
                    <a:avLst/>
                    <a:gdLst>
                      <a:gd fmla="*/ 0 w 13" name="T0"/>
                      <a:gd fmla="*/ 0 h 60" name="T1"/>
                      <a:gd fmla="*/ 13 w 13" name="T2"/>
                      <a:gd fmla="*/ 0 h 60" name="T3"/>
                      <a:gd fmla="*/ 0 w 13" name="T4"/>
                      <a:gd fmla="*/ 60 h 60" name="T5"/>
                      <a:gd fmla="*/ 0 w 13" name="T6"/>
                      <a:gd fmla="*/ 0 h 60" name="T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b="b" l="0" r="r" t="0"/>
                    <a:pathLst>
                      <a:path h="60" w="13">
                        <a:moveTo>
                          <a:pt x="0" y="0"/>
                        </a:moveTo>
                        <a:lnTo>
                          <a:pt x="13" y="0"/>
                        </a:lnTo>
                        <a:lnTo>
                          <a:pt x="0" y="6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47C3D3"/>
                  </a:solidFill>
                  <a:ln>
                    <a:noFill/>
                  </a:ln>
                  <a:extLs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descr="989d663f-7848-4a4f-9862-c6e244c13d18" id="630" name="i$ľiḍê">
                    <a:extLst>
                      <a:ext uri="{FF2B5EF4-FFF2-40B4-BE49-F238E27FC236}">
                        <a16:creationId id="{C09439BC-60D4-CC55-C82B-D2D68CC0A545}"/>
                      </a:ext>
                    </a:extLst>
                  </p:cNvPr>
                  <p:cNvSpPr/>
                  <p:nvPr/>
                </p:nvSpPr>
                <p:spPr bwMode="auto">
                  <a:xfrm flipV="false" flipH="false">
                    <a:off x="3825" y="1958"/>
                    <a:ext cx="13" cy="60"/>
                  </a:xfrm>
                  <a:custGeom>
                    <a:avLst/>
                    <a:gdLst>
                      <a:gd fmla="*/ 0 w 13" name="T0"/>
                      <a:gd fmla="*/ 0 h 60" name="T1"/>
                      <a:gd fmla="*/ 13 w 13" name="T2"/>
                      <a:gd fmla="*/ 0 h 60" name="T3"/>
                      <a:gd fmla="*/ 0 w 13" name="T4"/>
                      <a:gd fmla="*/ 60 h 60" name="T5"/>
                      <a:gd fmla="*/ 0 w 13" name="T6"/>
                      <a:gd fmla="*/ 0 h 60" name="T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b="b" l="0" r="r" t="0"/>
                    <a:pathLst>
                      <a:path h="60" w="13">
                        <a:moveTo>
                          <a:pt x="0" y="0"/>
                        </a:moveTo>
                        <a:lnTo>
                          <a:pt x="13" y="0"/>
                        </a:lnTo>
                        <a:lnTo>
                          <a:pt x="0" y="6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47C3D3"/>
                  </a:solidFill>
                  <a:ln>
                    <a:noFill/>
                  </a:ln>
                  <a:extLs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descr="9e776537-ae7b-40fb-8764-d2f4ddabfad9" id="631" name="íśľïde">
                    <a:extLst>
                      <a:ext uri="{FF2B5EF4-FFF2-40B4-BE49-F238E27FC236}">
                        <a16:creationId id="{8ED20228-892D-D2AB-9D46-ACB4CB15F178}"/>
                      </a:ext>
                    </a:extLst>
                  </p:cNvPr>
                  <p:cNvSpPr/>
                  <p:nvPr/>
                </p:nvSpPr>
                <p:spPr bwMode="auto">
                  <a:xfrm flipV="false" flipH="false">
                    <a:off x="3557" y="1765"/>
                    <a:ext cx="420" cy="431"/>
                  </a:xfrm>
                  <a:custGeom>
                    <a:avLst/>
                    <a:gdLst>
                      <a:gd fmla="*/ 210 w 420" name="T0"/>
                      <a:gd fmla="*/ 0 h 431" name="T1"/>
                      <a:gd fmla="*/ 0 w 420" name="T2"/>
                      <a:gd fmla="*/ 211 h 431" name="T3"/>
                      <a:gd fmla="*/ 0 w 420" name="T4"/>
                      <a:gd fmla="*/ 226 h 431" name="T5"/>
                      <a:gd fmla="*/ 210 w 420" name="T6"/>
                      <a:gd fmla="*/ 16 h 431" name="T7"/>
                      <a:gd fmla="*/ 391 w 420" name="T8"/>
                      <a:gd fmla="*/ 197 h 431" name="T9"/>
                      <a:gd fmla="*/ 391 w 420" name="T10"/>
                      <a:gd fmla="*/ 431 h 431" name="T11"/>
                      <a:gd fmla="*/ 420 w 420" name="T12"/>
                      <a:gd fmla="*/ 431 h 431" name="T13"/>
                      <a:gd fmla="*/ 420 w 420" name="T14"/>
                      <a:gd fmla="*/ 211 h 431" name="T15"/>
                      <a:gd fmla="*/ 210 w 420" name="T16"/>
                      <a:gd fmla="*/ 0 h 431" name="T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b="b" l="0" r="r" t="0"/>
                    <a:pathLst>
                      <a:path h="431" w="420">
                        <a:moveTo>
                          <a:pt x="210" y="0"/>
                        </a:moveTo>
                        <a:lnTo>
                          <a:pt x="0" y="211"/>
                        </a:lnTo>
                        <a:lnTo>
                          <a:pt x="0" y="226"/>
                        </a:lnTo>
                        <a:lnTo>
                          <a:pt x="210" y="16"/>
                        </a:lnTo>
                        <a:lnTo>
                          <a:pt x="391" y="197"/>
                        </a:lnTo>
                        <a:lnTo>
                          <a:pt x="391" y="431"/>
                        </a:lnTo>
                        <a:lnTo>
                          <a:pt x="420" y="431"/>
                        </a:lnTo>
                        <a:lnTo>
                          <a:pt x="420" y="211"/>
                        </a:lnTo>
                        <a:lnTo>
                          <a:pt x="210" y="0"/>
                        </a:lnTo>
                        <a:close/>
                      </a:path>
                    </a:pathLst>
                  </a:custGeom>
                  <a:solidFill>
                    <a:srgbClr val="E6E7E8"/>
                  </a:solidFill>
                  <a:ln>
                    <a:noFill/>
                  </a:ln>
                  <a:extLs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descr="60a528a6-378e-4d14-981e-1e2a81351bae" id="632" name="ïṡļiḍè">
                    <a:extLst>
                      <a:ext uri="{FF2B5EF4-FFF2-40B4-BE49-F238E27FC236}">
                        <a16:creationId id="{807BE885-71E3-183D-E92D-4E42CA32A3B1}"/>
                      </a:ext>
                    </a:extLst>
                  </p:cNvPr>
                  <p:cNvSpPr/>
                  <p:nvPr/>
                </p:nvSpPr>
                <p:spPr bwMode="auto">
                  <a:xfrm flipV="false" flipH="false">
                    <a:off x="2799" y="1491"/>
                    <a:ext cx="752" cy="705"/>
                  </a:xfrm>
                  <a:custGeom>
                    <a:avLst/>
                    <a:gdLst>
                      <a:gd fmla="*/ 752 w 752" name="T0"/>
                      <a:gd fmla="*/ 705 h 705" name="T1"/>
                      <a:gd fmla="*/ 0 w 752" name="T2"/>
                      <a:gd fmla="*/ 705 h 705" name="T3"/>
                      <a:gd fmla="*/ 0 w 752" name="T4"/>
                      <a:gd fmla="*/ 373 h 705" name="T5"/>
                      <a:gd fmla="*/ 376 w 752" name="T6"/>
                      <a:gd fmla="*/ 0 h 705" name="T7"/>
                      <a:gd fmla="*/ 752 w 752" name="T8"/>
                      <a:gd fmla="*/ 373 h 705" name="T9"/>
                      <a:gd fmla="*/ 752 w 752" name="T10"/>
                      <a:gd fmla="*/ 705 h 705" name="T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b="b" l="0" r="r" t="0"/>
                    <a:pathLst>
                      <a:path h="705" w="752">
                        <a:moveTo>
                          <a:pt x="752" y="705"/>
                        </a:moveTo>
                        <a:lnTo>
                          <a:pt x="0" y="705"/>
                        </a:lnTo>
                        <a:lnTo>
                          <a:pt x="0" y="373"/>
                        </a:lnTo>
                        <a:lnTo>
                          <a:pt x="376" y="0"/>
                        </a:lnTo>
                        <a:lnTo>
                          <a:pt x="752" y="373"/>
                        </a:lnTo>
                        <a:lnTo>
                          <a:pt x="752" y="705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descr="e7927874-1e65-4f4a-aedc-0d16cdab7bcb" id="633" name="îṧ1iḑè">
                    <a:extLst>
                      <a:ext uri="{FF2B5EF4-FFF2-40B4-BE49-F238E27FC236}">
                        <a16:creationId id="{A1C6064C-C64D-2F1B-C681-7DFEEC0D2A0C}"/>
                      </a:ext>
                    </a:extLst>
                  </p:cNvPr>
                  <p:cNvSpPr/>
                  <p:nvPr/>
                </p:nvSpPr>
                <p:spPr bwMode="auto">
                  <a:xfrm flipV="false" flipH="false">
                    <a:off x="2799" y="1491"/>
                    <a:ext cx="752" cy="705"/>
                  </a:xfrm>
                  <a:custGeom>
                    <a:avLst/>
                    <a:gdLst>
                      <a:gd fmla="*/ 752 w 752" name="T0"/>
                      <a:gd fmla="*/ 705 h 705" name="T1"/>
                      <a:gd fmla="*/ 0 w 752" name="T2"/>
                      <a:gd fmla="*/ 705 h 705" name="T3"/>
                      <a:gd fmla="*/ 0 w 752" name="T4"/>
                      <a:gd fmla="*/ 373 h 705" name="T5"/>
                      <a:gd fmla="*/ 376 w 752" name="T6"/>
                      <a:gd fmla="*/ 0 h 705" name="T7"/>
                      <a:gd fmla="*/ 752 w 752" name="T8"/>
                      <a:gd fmla="*/ 373 h 705" name="T9"/>
                      <a:gd fmla="*/ 752 w 752" name="T10"/>
                      <a:gd fmla="*/ 705 h 705" name="T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b="b" l="0" r="r" t="0"/>
                    <a:pathLst>
                      <a:path h="705" w="752">
                        <a:moveTo>
                          <a:pt x="752" y="705"/>
                        </a:moveTo>
                        <a:lnTo>
                          <a:pt x="0" y="705"/>
                        </a:lnTo>
                        <a:lnTo>
                          <a:pt x="0" y="373"/>
                        </a:lnTo>
                        <a:lnTo>
                          <a:pt x="376" y="0"/>
                        </a:lnTo>
                        <a:lnTo>
                          <a:pt x="752" y="373"/>
                        </a:lnTo>
                        <a:lnTo>
                          <a:pt x="752" y="705"/>
                        </a:lnTo>
                      </a:path>
                    </a:pathLst>
                  </a:custGeom>
                  <a:noFill/>
                  <a:ln>
                    <a:noFill/>
                  </a:ln>
                  <a:extLst>
                    <a:ext uri="{909E8E84-426E-40DD-AFC4-6F175D3DCCD1}">
                      <a14:hiddenFill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descr="175f5907-732e-4cf6-b31e-2be480f23472" id="634" name="ïṩlïḓê">
                    <a:extLst>
                      <a:ext uri="{FF2B5EF4-FFF2-40B4-BE49-F238E27FC236}">
                        <a16:creationId id="{E1317213-FF4B-9EF2-1423-CE0F26483279}"/>
                      </a:ext>
                    </a:extLst>
                  </p:cNvPr>
                  <p:cNvSpPr/>
                  <p:nvPr/>
                </p:nvSpPr>
                <p:spPr bwMode="auto">
                  <a:xfrm flipV="false" flipH="false">
                    <a:off x="3111" y="1962"/>
                    <a:ext cx="122" cy="234"/>
                  </a:xfrm>
                  <a:prstGeom prst="rect">
                    <a:avLst/>
                  </a:prstGeom>
                  <a:solidFill>
                    <a:srgbClr val="D09C4F"/>
                  </a:solidFill>
                  <a:ln>
                    <a:noFill/>
                  </a:ln>
                  <a:extLs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descr="4251d4bd-40a4-4b5b-8f97-3851d0685a1e" id="635" name="îṧḻídè">
                    <a:extLst>
                      <a:ext uri="{FF2B5EF4-FFF2-40B4-BE49-F238E27FC236}">
                        <a16:creationId id="{FDAD4AB3-6E25-47C0-777B-5A9C947E8A53}"/>
                      </a:ext>
                    </a:extLst>
                  </p:cNvPr>
                  <p:cNvSpPr/>
                  <p:nvPr/>
                </p:nvSpPr>
                <p:spPr bwMode="auto">
                  <a:xfrm flipV="false" flipH="false">
                    <a:off x="3119" y="1970"/>
                    <a:ext cx="114" cy="226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  <a:extLs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descr="895ddced-4b8f-4c22-9557-7b2e70b38bf0" id="636" name="ïṡļíďé">
                    <a:extLst>
                      <a:ext uri="{FF2B5EF4-FFF2-40B4-BE49-F238E27FC236}">
                        <a16:creationId id="{2BFC16A2-F042-E8C9-4E6C-36D5800E9C36}"/>
                      </a:ext>
                    </a:extLst>
                  </p:cNvPr>
                  <p:cNvSpPr/>
                  <p:nvPr/>
                </p:nvSpPr>
                <p:spPr bwMode="auto">
                  <a:xfrm flipV="false" flipH="false">
                    <a:off x="3152" y="1445"/>
                    <a:ext cx="464" cy="463"/>
                  </a:xfrm>
                  <a:custGeom>
                    <a:avLst/>
                    <a:gdLst>
                      <a:gd fmla="*/ 424 w 464" name="T0"/>
                      <a:gd fmla="*/ 463 h 463" name="T1"/>
                      <a:gd fmla="*/ 464 w 464" name="T2"/>
                      <a:gd fmla="*/ 426 h 463" name="T3"/>
                      <a:gd fmla="*/ 38 w 464" name="T4"/>
                      <a:gd fmla="*/ 0 h 463" name="T5"/>
                      <a:gd fmla="*/ 0 w 464" name="T6"/>
                      <a:gd fmla="*/ 38 h 463" name="T7"/>
                      <a:gd fmla="*/ 424 w 464" name="T8"/>
                      <a:gd fmla="*/ 463 h 463" name="T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b="b" l="0" r="r" t="0"/>
                    <a:pathLst>
                      <a:path h="463" w="464">
                        <a:moveTo>
                          <a:pt x="424" y="463"/>
                        </a:moveTo>
                        <a:lnTo>
                          <a:pt x="464" y="426"/>
                        </a:lnTo>
                        <a:lnTo>
                          <a:pt x="38" y="0"/>
                        </a:lnTo>
                        <a:lnTo>
                          <a:pt x="0" y="38"/>
                        </a:lnTo>
                        <a:lnTo>
                          <a:pt x="424" y="463"/>
                        </a:lnTo>
                        <a:close/>
                      </a:path>
                    </a:pathLst>
                  </a:custGeom>
                  <a:solidFill>
                    <a:srgbClr val="AB0634"/>
                  </a:solidFill>
                  <a:ln>
                    <a:noFill/>
                  </a:ln>
                  <a:extLs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descr="c25b4fc0-2ac8-4909-a64e-ab277b3031bc" id="637" name="ïṥľiḓe">
                    <a:extLst>
                      <a:ext uri="{FF2B5EF4-FFF2-40B4-BE49-F238E27FC236}">
                        <a16:creationId id="{D4727D6A-F24C-D524-F11D-733681933BD1}"/>
                      </a:ext>
                    </a:extLst>
                  </p:cNvPr>
                  <p:cNvSpPr/>
                  <p:nvPr/>
                </p:nvSpPr>
                <p:spPr bwMode="auto">
                  <a:xfrm flipV="false" flipH="false">
                    <a:off x="3161" y="1437"/>
                    <a:ext cx="461" cy="461"/>
                  </a:xfrm>
                  <a:custGeom>
                    <a:avLst/>
                    <a:gdLst>
                      <a:gd fmla="*/ 423 w 461" name="T0"/>
                      <a:gd fmla="*/ 461 h 461" name="T1"/>
                      <a:gd fmla="*/ 461 w 461" name="T2"/>
                      <a:gd fmla="*/ 423 h 461" name="T3"/>
                      <a:gd fmla="*/ 37 w 461" name="T4"/>
                      <a:gd fmla="*/ 0 h 461" name="T5"/>
                      <a:gd fmla="*/ 0 w 461" name="T6"/>
                      <a:gd fmla="*/ 37 h 461" name="T7"/>
                      <a:gd fmla="*/ 423 w 461" name="T8"/>
                      <a:gd fmla="*/ 461 h 461" name="T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b="b" l="0" r="r" t="0"/>
                    <a:pathLst>
                      <a:path h="461" w="461">
                        <a:moveTo>
                          <a:pt x="423" y="461"/>
                        </a:moveTo>
                        <a:lnTo>
                          <a:pt x="461" y="423"/>
                        </a:lnTo>
                        <a:lnTo>
                          <a:pt x="37" y="0"/>
                        </a:lnTo>
                        <a:lnTo>
                          <a:pt x="0" y="37"/>
                        </a:lnTo>
                        <a:lnTo>
                          <a:pt x="423" y="461"/>
                        </a:lnTo>
                        <a:close/>
                      </a:path>
                    </a:pathLst>
                  </a:custGeom>
                  <a:solidFill>
                    <a:srgbClr val="F16477"/>
                  </a:solidFill>
                  <a:ln>
                    <a:noFill/>
                  </a:ln>
                  <a:extLs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descr="613122c0-b7d0-4f31-80b7-4ceb929c4936" id="638" name="îSļîḋe">
                    <a:extLst>
                      <a:ext uri="{FF2B5EF4-FFF2-40B4-BE49-F238E27FC236}">
                        <a16:creationId id="{2026A650-8F1F-375B-8754-439029B23EB5}"/>
                      </a:ext>
                    </a:extLst>
                  </p:cNvPr>
                  <p:cNvSpPr/>
                  <p:nvPr/>
                </p:nvSpPr>
                <p:spPr bwMode="auto">
                  <a:xfrm flipV="false" flipH="false">
                    <a:off x="2726" y="1397"/>
                    <a:ext cx="503" cy="501"/>
                  </a:xfrm>
                  <a:custGeom>
                    <a:avLst/>
                    <a:gdLst>
                      <a:gd fmla="*/ 38 w 503" name="T0"/>
                      <a:gd fmla="*/ 501 h 501" name="T1"/>
                      <a:gd fmla="*/ 0 w 503" name="T2"/>
                      <a:gd fmla="*/ 463 h 501" name="T3"/>
                      <a:gd fmla="*/ 466 w 503" name="T4"/>
                      <a:gd fmla="*/ 0 h 501" name="T5"/>
                      <a:gd fmla="*/ 503 w 503" name="T6"/>
                      <a:gd fmla="*/ 38 h 501" name="T7"/>
                      <a:gd fmla="*/ 38 w 503" name="T8"/>
                      <a:gd fmla="*/ 501 h 501" name="T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b="b" l="0" r="r" t="0"/>
                    <a:pathLst>
                      <a:path h="501" w="503">
                        <a:moveTo>
                          <a:pt x="38" y="501"/>
                        </a:moveTo>
                        <a:lnTo>
                          <a:pt x="0" y="463"/>
                        </a:lnTo>
                        <a:lnTo>
                          <a:pt x="466" y="0"/>
                        </a:lnTo>
                        <a:lnTo>
                          <a:pt x="503" y="38"/>
                        </a:lnTo>
                        <a:lnTo>
                          <a:pt x="38" y="501"/>
                        </a:lnTo>
                        <a:close/>
                      </a:path>
                    </a:pathLst>
                  </a:custGeom>
                  <a:solidFill>
                    <a:srgbClr val="E4566C"/>
                  </a:solidFill>
                  <a:ln>
                    <a:noFill/>
                  </a:ln>
                  <a:extLs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descr="a2966d11-206b-4e7b-95a0-f51ecb916bb7" id="639" name="îšḷiḍê">
                    <a:extLst>
                      <a:ext uri="{FF2B5EF4-FFF2-40B4-BE49-F238E27FC236}">
                        <a16:creationId id="{74BD8CAF-30B5-C48F-1749-85F3FF7429E6}"/>
                      </a:ext>
                    </a:extLst>
                  </p:cNvPr>
                  <p:cNvSpPr/>
                  <p:nvPr/>
                </p:nvSpPr>
                <p:spPr bwMode="auto">
                  <a:xfrm flipV="false" flipH="false">
                    <a:off x="3011" y="1765"/>
                    <a:ext cx="127" cy="122"/>
                  </a:xfrm>
                  <a:prstGeom prst="rect">
                    <a:avLst/>
                  </a:prstGeom>
                  <a:solidFill>
                    <a:srgbClr val="E6E7E8"/>
                  </a:solidFill>
                  <a:ln>
                    <a:noFill/>
                  </a:ln>
                  <a:extLs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descr="d7299696-67c7-443c-bb40-b92fe0147807" id="640" name="îṩļîde">
                    <a:extLst>
                      <a:ext uri="{FF2B5EF4-FFF2-40B4-BE49-F238E27FC236}">
                        <a16:creationId id="{14D72BFC-8144-4190-8A80-2289F212D64D}"/>
                      </a:ext>
                    </a:extLst>
                  </p:cNvPr>
                  <p:cNvSpPr/>
                  <p:nvPr/>
                </p:nvSpPr>
                <p:spPr bwMode="auto">
                  <a:xfrm flipV="false" flipH="false">
                    <a:off x="3019" y="1771"/>
                    <a:ext cx="52" cy="110"/>
                  </a:xfrm>
                  <a:prstGeom prst="rect">
                    <a:avLst/>
                  </a:prstGeom>
                  <a:solidFill>
                    <a:srgbClr val="C5C19D"/>
                  </a:solidFill>
                  <a:ln>
                    <a:noFill/>
                  </a:ln>
                  <a:extLs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descr="df109051-0a5a-4c49-8806-26c4bb57e32b" id="641" name="iṡľíḋe">
                    <a:extLst>
                      <a:ext uri="{FF2B5EF4-FFF2-40B4-BE49-F238E27FC236}">
                        <a16:creationId id="{FC6EF42E-4C1D-A514-821B-86685FA17021}"/>
                      </a:ext>
                    </a:extLst>
                  </p:cNvPr>
                  <p:cNvSpPr/>
                  <p:nvPr/>
                </p:nvSpPr>
                <p:spPr bwMode="auto">
                  <a:xfrm flipV="false" flipH="false">
                    <a:off x="3080" y="1771"/>
                    <a:ext cx="51" cy="110"/>
                  </a:xfrm>
                  <a:prstGeom prst="rect">
                    <a:avLst/>
                  </a:prstGeom>
                  <a:solidFill>
                    <a:srgbClr val="C5C19D"/>
                  </a:solidFill>
                  <a:ln>
                    <a:noFill/>
                  </a:ln>
                  <a:extLs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descr="889d9e24-b3d9-463d-a826-ba3730db0578" id="642" name="ïSḻíḍe">
                    <a:extLst>
                      <a:ext uri="{FF2B5EF4-FFF2-40B4-BE49-F238E27FC236}">
                        <a16:creationId id="{5E0B6386-4A00-DE0E-A8EE-2385661CB18C}"/>
                      </a:ext>
                    </a:extLst>
                  </p:cNvPr>
                  <p:cNvSpPr/>
                  <p:nvPr/>
                </p:nvSpPr>
                <p:spPr bwMode="auto">
                  <a:xfrm flipV="false" flipH="false">
                    <a:off x="3021" y="1773"/>
                    <a:ext cx="48" cy="106"/>
                  </a:xfrm>
                  <a:prstGeom prst="rect">
                    <a:avLst/>
                  </a:prstGeom>
                  <a:solidFill>
                    <a:srgbClr val="70CDE3"/>
                  </a:solidFill>
                  <a:ln>
                    <a:noFill/>
                  </a:ln>
                  <a:extLs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descr="f9fd9410-79bd-484b-891b-08c9c6300fde" id="643" name="ïŝḷiḋé">
                    <a:extLst>
                      <a:ext uri="{FF2B5EF4-FFF2-40B4-BE49-F238E27FC236}">
                        <a16:creationId id="{944F1460-A459-93B7-42E6-B0FE07D87349}"/>
                      </a:ext>
                    </a:extLst>
                  </p:cNvPr>
                  <p:cNvSpPr/>
                  <p:nvPr/>
                </p:nvSpPr>
                <p:spPr bwMode="auto">
                  <a:xfrm flipV="false" flipH="false">
                    <a:off x="3082" y="1773"/>
                    <a:ext cx="47" cy="106"/>
                  </a:xfrm>
                  <a:prstGeom prst="rect">
                    <a:avLst/>
                  </a:prstGeom>
                  <a:solidFill>
                    <a:srgbClr val="70CDE3"/>
                  </a:solidFill>
                  <a:ln>
                    <a:noFill/>
                  </a:ln>
                  <a:extLs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descr="0086fcb6-d72c-4520-a2fb-24eb0ee95914" id="644" name="işļïďe">
                    <a:extLst>
                      <a:ext uri="{FF2B5EF4-FFF2-40B4-BE49-F238E27FC236}">
                        <a16:creationId id="{39253260-4673-FB1B-1BA8-559AE2FC7C4B}"/>
                      </a:ext>
                    </a:extLst>
                  </p:cNvPr>
                  <p:cNvSpPr/>
                  <p:nvPr/>
                </p:nvSpPr>
                <p:spPr bwMode="auto">
                  <a:xfrm flipV="false" flipH="false">
                    <a:off x="3021" y="1773"/>
                    <a:ext cx="23" cy="106"/>
                  </a:xfrm>
                  <a:custGeom>
                    <a:avLst/>
                    <a:gdLst>
                      <a:gd fmla="*/ 0 w 23" name="T0"/>
                      <a:gd fmla="*/ 0 h 106" name="T1"/>
                      <a:gd fmla="*/ 23 w 23" name="T2"/>
                      <a:gd fmla="*/ 0 h 106" name="T3"/>
                      <a:gd fmla="*/ 0 w 23" name="T4"/>
                      <a:gd fmla="*/ 106 h 106" name="T5"/>
                      <a:gd fmla="*/ 0 w 23" name="T6"/>
                      <a:gd fmla="*/ 0 h 106" name="T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b="b" l="0" r="r" t="0"/>
                    <a:pathLst>
                      <a:path h="106" w="23">
                        <a:moveTo>
                          <a:pt x="0" y="0"/>
                        </a:moveTo>
                        <a:lnTo>
                          <a:pt x="23" y="0"/>
                        </a:lnTo>
                        <a:lnTo>
                          <a:pt x="0" y="106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47C3D3"/>
                  </a:solidFill>
                  <a:ln>
                    <a:noFill/>
                  </a:ln>
                  <a:extLs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descr="69856579-adbc-40f2-8851-766f5a32e958" id="645" name="îṣḻîḓè">
                    <a:extLst>
                      <a:ext uri="{FF2B5EF4-FFF2-40B4-BE49-F238E27FC236}">
                        <a16:creationId id="{4434F69A-4EAD-2BC6-B46E-4AEF09BFB748}"/>
                      </a:ext>
                    </a:extLst>
                  </p:cNvPr>
                  <p:cNvSpPr/>
                  <p:nvPr/>
                </p:nvSpPr>
                <p:spPr bwMode="auto">
                  <a:xfrm flipV="false" flipH="false">
                    <a:off x="3082" y="1773"/>
                    <a:ext cx="22" cy="106"/>
                  </a:xfrm>
                  <a:custGeom>
                    <a:avLst/>
                    <a:gdLst>
                      <a:gd fmla="*/ 0 w 22" name="T0"/>
                      <a:gd fmla="*/ 0 h 106" name="T1"/>
                      <a:gd fmla="*/ 22 w 22" name="T2"/>
                      <a:gd fmla="*/ 0 h 106" name="T3"/>
                      <a:gd fmla="*/ 0 w 22" name="T4"/>
                      <a:gd fmla="*/ 106 h 106" name="T5"/>
                      <a:gd fmla="*/ 0 w 22" name="T6"/>
                      <a:gd fmla="*/ 0 h 106" name="T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b="b" l="0" r="r" t="0"/>
                    <a:pathLst>
                      <a:path h="106" w="22">
                        <a:moveTo>
                          <a:pt x="0" y="0"/>
                        </a:moveTo>
                        <a:lnTo>
                          <a:pt x="22" y="0"/>
                        </a:lnTo>
                        <a:lnTo>
                          <a:pt x="0" y="106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47C3D3"/>
                  </a:solidFill>
                  <a:ln>
                    <a:noFill/>
                  </a:ln>
                  <a:extLs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descr="68a8163a-085e-4909-b0f2-cfd31b26ef09" id="646" name="ï$ľíďè">
                    <a:extLst>
                      <a:ext uri="{FF2B5EF4-FFF2-40B4-BE49-F238E27FC236}">
                        <a16:creationId id="{7E8123D4-1FB4-EA1F-B01C-0A5AB6D7167A}"/>
                      </a:ext>
                    </a:extLst>
                  </p:cNvPr>
                  <p:cNvSpPr/>
                  <p:nvPr/>
                </p:nvSpPr>
                <p:spPr bwMode="auto">
                  <a:xfrm flipV="false" flipH="false">
                    <a:off x="2913" y="1962"/>
                    <a:ext cx="125" cy="141"/>
                  </a:xfrm>
                  <a:prstGeom prst="rect">
                    <a:avLst/>
                  </a:prstGeom>
                  <a:solidFill>
                    <a:srgbClr val="E7E5D3"/>
                  </a:solidFill>
                  <a:ln>
                    <a:noFill/>
                  </a:ln>
                  <a:extLs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descr="78bc4ce2-5760-475f-a18b-570020a02dd1" id="647" name="îṡḷíḓe">
                    <a:extLst>
                      <a:ext uri="{FF2B5EF4-FFF2-40B4-BE49-F238E27FC236}">
                        <a16:creationId id="{F8C9E25C-A792-7EFB-5402-CAC5E90F3048}"/>
                      </a:ext>
                    </a:extLst>
                  </p:cNvPr>
                  <p:cNvSpPr/>
                  <p:nvPr/>
                </p:nvSpPr>
                <p:spPr bwMode="auto">
                  <a:xfrm flipV="false" flipH="false">
                    <a:off x="2920" y="1968"/>
                    <a:ext cx="51" cy="129"/>
                  </a:xfrm>
                  <a:prstGeom prst="rect">
                    <a:avLst/>
                  </a:prstGeom>
                  <a:solidFill>
                    <a:srgbClr val="C5C19D"/>
                  </a:solidFill>
                  <a:ln>
                    <a:noFill/>
                  </a:ln>
                  <a:extLs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descr="5131b29d-3f59-4f97-b69f-aaa29a11514c" id="648" name="isľîḋé">
                    <a:extLst>
                      <a:ext uri="{FF2B5EF4-FFF2-40B4-BE49-F238E27FC236}">
                        <a16:creationId id="{BC82E0CE-3B6F-1E2F-5D2C-9CA66DC61B07}"/>
                      </a:ext>
                    </a:extLst>
                  </p:cNvPr>
                  <p:cNvSpPr/>
                  <p:nvPr/>
                </p:nvSpPr>
                <p:spPr bwMode="auto">
                  <a:xfrm flipV="false" flipH="false">
                    <a:off x="2980" y="1968"/>
                    <a:ext cx="52" cy="129"/>
                  </a:xfrm>
                  <a:prstGeom prst="rect">
                    <a:avLst/>
                  </a:prstGeom>
                  <a:solidFill>
                    <a:srgbClr val="C5C19D"/>
                  </a:solidFill>
                  <a:ln>
                    <a:noFill/>
                  </a:ln>
                  <a:extLs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descr="3007fd4b-cd67-4556-94d5-bf8606d447c3" id="649" name="iṥ1iḍe">
                    <a:extLst>
                      <a:ext uri="{FF2B5EF4-FFF2-40B4-BE49-F238E27FC236}">
                        <a16:creationId id="{BF17B764-7C1A-50C0-859D-41E9581CAE8F}"/>
                      </a:ext>
                    </a:extLst>
                  </p:cNvPr>
                  <p:cNvSpPr/>
                  <p:nvPr/>
                </p:nvSpPr>
                <p:spPr bwMode="auto">
                  <a:xfrm flipV="false" flipH="false">
                    <a:off x="2922" y="1970"/>
                    <a:ext cx="47" cy="125"/>
                  </a:xfrm>
                  <a:prstGeom prst="rect">
                    <a:avLst/>
                  </a:prstGeom>
                  <a:solidFill>
                    <a:srgbClr val="70CDE3"/>
                  </a:solidFill>
                  <a:ln>
                    <a:noFill/>
                  </a:ln>
                  <a:extLs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descr="a74f6416-a72e-40bc-aff9-0062c1158b6b" id="650" name="îṡľiḓé">
                    <a:extLst>
                      <a:ext uri="{FF2B5EF4-FFF2-40B4-BE49-F238E27FC236}">
                        <a16:creationId id="{206BD5E8-5708-08FF-0FE1-AF8132AAC34C}"/>
                      </a:ext>
                    </a:extLst>
                  </p:cNvPr>
                  <p:cNvSpPr/>
                  <p:nvPr/>
                </p:nvSpPr>
                <p:spPr bwMode="auto">
                  <a:xfrm flipV="false" flipH="false">
                    <a:off x="2982" y="1970"/>
                    <a:ext cx="48" cy="125"/>
                  </a:xfrm>
                  <a:prstGeom prst="rect">
                    <a:avLst/>
                  </a:prstGeom>
                  <a:solidFill>
                    <a:srgbClr val="70CDE3"/>
                  </a:solidFill>
                  <a:ln>
                    <a:noFill/>
                  </a:ln>
                  <a:extLs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descr="aad1b9cf-0c29-43da-94c2-14c7231f29b1" id="651" name="islíḍè">
                    <a:extLst>
                      <a:ext uri="{FF2B5EF4-FFF2-40B4-BE49-F238E27FC236}">
                        <a16:creationId id="{9ED12EA6-89B1-D883-074E-375AA5E896EE}"/>
                      </a:ext>
                    </a:extLst>
                  </p:cNvPr>
                  <p:cNvSpPr/>
                  <p:nvPr/>
                </p:nvSpPr>
                <p:spPr bwMode="auto">
                  <a:xfrm flipV="false" flipH="false">
                    <a:off x="2922" y="1970"/>
                    <a:ext cx="22" cy="125"/>
                  </a:xfrm>
                  <a:custGeom>
                    <a:avLst/>
                    <a:gdLst>
                      <a:gd fmla="*/ 0 w 22" name="T0"/>
                      <a:gd fmla="*/ 0 h 125" name="T1"/>
                      <a:gd fmla="*/ 22 w 22" name="T2"/>
                      <a:gd fmla="*/ 0 h 125" name="T3"/>
                      <a:gd fmla="*/ 0 w 22" name="T4"/>
                      <a:gd fmla="*/ 125 h 125" name="T5"/>
                      <a:gd fmla="*/ 0 w 22" name="T6"/>
                      <a:gd fmla="*/ 0 h 125" name="T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b="b" l="0" r="r" t="0"/>
                    <a:pathLst>
                      <a:path h="125" w="22">
                        <a:moveTo>
                          <a:pt x="0" y="0"/>
                        </a:moveTo>
                        <a:lnTo>
                          <a:pt x="22" y="0"/>
                        </a:lnTo>
                        <a:lnTo>
                          <a:pt x="0" y="125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47C3D3"/>
                  </a:solidFill>
                  <a:ln>
                    <a:noFill/>
                  </a:ln>
                  <a:extLs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descr="260eeaeb-f3d4-41c8-a693-cb759a92ac8b" id="652" name="îṥḷíḍê">
                    <a:extLst>
                      <a:ext uri="{FF2B5EF4-FFF2-40B4-BE49-F238E27FC236}">
                        <a16:creationId id="{B63B3E98-0327-02FD-B6FD-E918FD461CF8}"/>
                      </a:ext>
                    </a:extLst>
                  </p:cNvPr>
                  <p:cNvSpPr/>
                  <p:nvPr/>
                </p:nvSpPr>
                <p:spPr bwMode="auto">
                  <a:xfrm flipV="false" flipH="false">
                    <a:off x="2982" y="1970"/>
                    <a:ext cx="23" cy="125"/>
                  </a:xfrm>
                  <a:custGeom>
                    <a:avLst/>
                    <a:gdLst>
                      <a:gd fmla="*/ 0 w 23" name="T0"/>
                      <a:gd fmla="*/ 0 h 125" name="T1"/>
                      <a:gd fmla="*/ 23 w 23" name="T2"/>
                      <a:gd fmla="*/ 0 h 125" name="T3"/>
                      <a:gd fmla="*/ 0 w 23" name="T4"/>
                      <a:gd fmla="*/ 125 h 125" name="T5"/>
                      <a:gd fmla="*/ 0 w 23" name="T6"/>
                      <a:gd fmla="*/ 0 h 125" name="T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b="b" l="0" r="r" t="0"/>
                    <a:pathLst>
                      <a:path h="125" w="23">
                        <a:moveTo>
                          <a:pt x="0" y="0"/>
                        </a:moveTo>
                        <a:lnTo>
                          <a:pt x="23" y="0"/>
                        </a:lnTo>
                        <a:lnTo>
                          <a:pt x="0" y="125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47C3D3"/>
                  </a:solidFill>
                  <a:ln>
                    <a:noFill/>
                  </a:ln>
                  <a:extLs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descr="fd45f997-658c-4c76-8f1e-a509463379e1" id="653" name="ïṧlíḑé">
                    <a:extLst>
                      <a:ext uri="{FF2B5EF4-FFF2-40B4-BE49-F238E27FC236}">
                        <a16:creationId id="{A27AD761-6EA6-50D1-B06D-62C53F10D8DC}"/>
                      </a:ext>
                    </a:extLst>
                  </p:cNvPr>
                  <p:cNvSpPr/>
                  <p:nvPr/>
                </p:nvSpPr>
                <p:spPr bwMode="auto">
                  <a:xfrm flipV="false" flipH="false">
                    <a:off x="3310" y="1962"/>
                    <a:ext cx="127" cy="141"/>
                  </a:xfrm>
                  <a:prstGeom prst="rect">
                    <a:avLst/>
                  </a:prstGeom>
                  <a:solidFill>
                    <a:srgbClr val="E7E5D3"/>
                  </a:solidFill>
                  <a:ln>
                    <a:noFill/>
                  </a:ln>
                  <a:extLs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descr="29b62f6f-d676-416b-b477-f40a06133502" id="654" name="îşlíḑè">
                    <a:extLst>
                      <a:ext uri="{FF2B5EF4-FFF2-40B4-BE49-F238E27FC236}">
                        <a16:creationId id="{79EA695C-D040-1D46-DA3F-CD4BAD025378}"/>
                      </a:ext>
                    </a:extLst>
                  </p:cNvPr>
                  <p:cNvSpPr/>
                  <p:nvPr/>
                </p:nvSpPr>
                <p:spPr bwMode="auto">
                  <a:xfrm flipV="false" flipH="false">
                    <a:off x="3318" y="1968"/>
                    <a:ext cx="52" cy="129"/>
                  </a:xfrm>
                  <a:prstGeom prst="rect">
                    <a:avLst/>
                  </a:prstGeom>
                  <a:solidFill>
                    <a:srgbClr val="C5C19D"/>
                  </a:solidFill>
                  <a:ln>
                    <a:noFill/>
                  </a:ln>
                  <a:extLs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descr="3081dbe7-8d74-4235-a661-f612a7e54a4f" id="655" name="íşḻiḑé">
                    <a:extLst>
                      <a:ext uri="{FF2B5EF4-FFF2-40B4-BE49-F238E27FC236}">
                        <a16:creationId id="{97C0AD0F-E26E-E7B5-5638-B64D7397104B}"/>
                      </a:ext>
                    </a:extLst>
                  </p:cNvPr>
                  <p:cNvSpPr/>
                  <p:nvPr/>
                </p:nvSpPr>
                <p:spPr bwMode="auto">
                  <a:xfrm flipV="false" flipH="false">
                    <a:off x="3379" y="1968"/>
                    <a:ext cx="50" cy="129"/>
                  </a:xfrm>
                  <a:prstGeom prst="rect">
                    <a:avLst/>
                  </a:prstGeom>
                  <a:solidFill>
                    <a:srgbClr val="C5C19D"/>
                  </a:solidFill>
                  <a:ln>
                    <a:noFill/>
                  </a:ln>
                  <a:extLs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descr="a2c56584-b0de-4d89-8af2-a31787680073" id="656" name="ïṥļiḋé">
                    <a:extLst>
                      <a:ext uri="{FF2B5EF4-FFF2-40B4-BE49-F238E27FC236}">
                        <a16:creationId id="{D0BBC47E-E8BC-58D1-749D-3257B8B2AF80}"/>
                      </a:ext>
                    </a:extLst>
                  </p:cNvPr>
                  <p:cNvSpPr/>
                  <p:nvPr/>
                </p:nvSpPr>
                <p:spPr bwMode="auto">
                  <a:xfrm flipV="false" flipH="false">
                    <a:off x="3321" y="1970"/>
                    <a:ext cx="47" cy="125"/>
                  </a:xfrm>
                  <a:prstGeom prst="rect">
                    <a:avLst/>
                  </a:prstGeom>
                  <a:solidFill>
                    <a:srgbClr val="70CDE3"/>
                  </a:solidFill>
                  <a:ln>
                    <a:noFill/>
                  </a:ln>
                  <a:extLs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descr="edb64008-f9b7-4e0e-8500-7305bb7281d8" id="657" name="ïṧļiďê">
                    <a:extLst>
                      <a:ext uri="{FF2B5EF4-FFF2-40B4-BE49-F238E27FC236}">
                        <a16:creationId id="{F5AC04C7-3B60-6A01-8C4E-6D53F6670DB4}"/>
                      </a:ext>
                    </a:extLst>
                  </p:cNvPr>
                  <p:cNvSpPr/>
                  <p:nvPr/>
                </p:nvSpPr>
                <p:spPr bwMode="auto">
                  <a:xfrm flipV="false" flipH="false">
                    <a:off x="3381" y="1970"/>
                    <a:ext cx="45" cy="125"/>
                  </a:xfrm>
                  <a:prstGeom prst="rect">
                    <a:avLst/>
                  </a:prstGeom>
                  <a:solidFill>
                    <a:srgbClr val="70CDE3"/>
                  </a:solidFill>
                  <a:ln>
                    <a:noFill/>
                  </a:ln>
                  <a:extLs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descr="6b202c90-375d-4aec-b91d-2419467eac0e" id="658" name="ïš1iḋé">
                    <a:extLst>
                      <a:ext uri="{FF2B5EF4-FFF2-40B4-BE49-F238E27FC236}">
                        <a16:creationId id="{2030BF06-B918-215E-C9A4-4E623345F1E2}"/>
                      </a:ext>
                    </a:extLst>
                  </p:cNvPr>
                  <p:cNvSpPr/>
                  <p:nvPr/>
                </p:nvSpPr>
                <p:spPr bwMode="auto">
                  <a:xfrm flipV="false" flipH="false">
                    <a:off x="3321" y="1970"/>
                    <a:ext cx="22" cy="125"/>
                  </a:xfrm>
                  <a:custGeom>
                    <a:avLst/>
                    <a:gdLst>
                      <a:gd fmla="*/ 0 w 22" name="T0"/>
                      <a:gd fmla="*/ 0 h 125" name="T1"/>
                      <a:gd fmla="*/ 22 w 22" name="T2"/>
                      <a:gd fmla="*/ 0 h 125" name="T3"/>
                      <a:gd fmla="*/ 0 w 22" name="T4"/>
                      <a:gd fmla="*/ 125 h 125" name="T5"/>
                      <a:gd fmla="*/ 0 w 22" name="T6"/>
                      <a:gd fmla="*/ 0 h 125" name="T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b="b" l="0" r="r" t="0"/>
                    <a:pathLst>
                      <a:path h="125" w="22">
                        <a:moveTo>
                          <a:pt x="0" y="0"/>
                        </a:moveTo>
                        <a:lnTo>
                          <a:pt x="22" y="0"/>
                        </a:lnTo>
                        <a:lnTo>
                          <a:pt x="0" y="125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47C3D3"/>
                  </a:solidFill>
                  <a:ln>
                    <a:noFill/>
                  </a:ln>
                  <a:extLs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descr="4dae08f9-4163-4f59-adf7-d30943ffbb48" id="659" name="ïsḷîḍé">
                    <a:extLst>
                      <a:ext uri="{FF2B5EF4-FFF2-40B4-BE49-F238E27FC236}">
                        <a16:creationId id="{9DB8A7D1-8D7A-161C-713E-9D06D2F9C561}"/>
                      </a:ext>
                    </a:extLst>
                  </p:cNvPr>
                  <p:cNvSpPr/>
                  <p:nvPr/>
                </p:nvSpPr>
                <p:spPr bwMode="auto">
                  <a:xfrm flipV="false" flipH="false">
                    <a:off x="3381" y="1970"/>
                    <a:ext cx="23" cy="125"/>
                  </a:xfrm>
                  <a:custGeom>
                    <a:avLst/>
                    <a:gdLst>
                      <a:gd fmla="*/ 0 w 23" name="T0"/>
                      <a:gd fmla="*/ 0 h 125" name="T1"/>
                      <a:gd fmla="*/ 23 w 23" name="T2"/>
                      <a:gd fmla="*/ 0 h 125" name="T3"/>
                      <a:gd fmla="*/ 0 w 23" name="T4"/>
                      <a:gd fmla="*/ 125 h 125" name="T5"/>
                      <a:gd fmla="*/ 0 w 23" name="T6"/>
                      <a:gd fmla="*/ 0 h 125" name="T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b="b" l="0" r="r" t="0"/>
                    <a:pathLst>
                      <a:path h="125" w="23">
                        <a:moveTo>
                          <a:pt x="0" y="0"/>
                        </a:moveTo>
                        <a:lnTo>
                          <a:pt x="23" y="0"/>
                        </a:lnTo>
                        <a:lnTo>
                          <a:pt x="0" y="125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47C3D3"/>
                  </a:solidFill>
                  <a:ln>
                    <a:noFill/>
                  </a:ln>
                  <a:extLs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descr="6324dad6-7e5a-4a2c-99cb-365b14a9b0aa" id="660" name="íŝļïdé">
                    <a:extLst>
                      <a:ext uri="{FF2B5EF4-FFF2-40B4-BE49-F238E27FC236}">
                        <a16:creationId id="{6EFA1BFB-AE07-E3F7-096E-EC296B262C9A}"/>
                      </a:ext>
                    </a:extLst>
                  </p:cNvPr>
                  <p:cNvSpPr/>
                  <p:nvPr/>
                </p:nvSpPr>
                <p:spPr bwMode="auto">
                  <a:xfrm flipV="false" flipH="false">
                    <a:off x="3210" y="1765"/>
                    <a:ext cx="127" cy="122"/>
                  </a:xfrm>
                  <a:prstGeom prst="rect">
                    <a:avLst/>
                  </a:prstGeom>
                  <a:solidFill>
                    <a:srgbClr val="E6E7E8"/>
                  </a:solidFill>
                  <a:ln>
                    <a:noFill/>
                  </a:ln>
                  <a:extLs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descr="383a4879-b486-430d-9eb1-5aa22b97570d" id="661" name="íṩḻíḍê">
                    <a:extLst>
                      <a:ext uri="{FF2B5EF4-FFF2-40B4-BE49-F238E27FC236}">
                        <a16:creationId id="{B5F70596-F84A-1489-2576-68AB6A06B61C}"/>
                      </a:ext>
                    </a:extLst>
                  </p:cNvPr>
                  <p:cNvSpPr/>
                  <p:nvPr/>
                </p:nvSpPr>
                <p:spPr bwMode="auto">
                  <a:xfrm flipV="false" flipH="false">
                    <a:off x="3219" y="1771"/>
                    <a:ext cx="52" cy="110"/>
                  </a:xfrm>
                  <a:prstGeom prst="rect">
                    <a:avLst/>
                  </a:prstGeom>
                  <a:solidFill>
                    <a:srgbClr val="C5C19D"/>
                  </a:solidFill>
                  <a:ln>
                    <a:noFill/>
                  </a:ln>
                  <a:extLs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descr="8262c29d-7da1-4161-b0c2-8ec39e2fe819" id="662" name="íŝļîḑê">
                    <a:extLst>
                      <a:ext uri="{FF2B5EF4-FFF2-40B4-BE49-F238E27FC236}">
                        <a16:creationId id="{6B31CFD3-A3AA-55DC-0E6B-4AABFAA40B62}"/>
                      </a:ext>
                    </a:extLst>
                  </p:cNvPr>
                  <p:cNvSpPr/>
                  <p:nvPr/>
                </p:nvSpPr>
                <p:spPr bwMode="auto">
                  <a:xfrm flipV="false" flipH="false">
                    <a:off x="3277" y="1771"/>
                    <a:ext cx="52" cy="110"/>
                  </a:xfrm>
                  <a:prstGeom prst="rect">
                    <a:avLst/>
                  </a:prstGeom>
                  <a:solidFill>
                    <a:srgbClr val="C5C19D"/>
                  </a:solidFill>
                  <a:ln>
                    <a:noFill/>
                  </a:ln>
                  <a:extLs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descr="e6f601ec-9efa-4ea1-9805-05d05cd4f4b5" id="663" name="iṣḻîḑé">
                    <a:extLst>
                      <a:ext uri="{FF2B5EF4-FFF2-40B4-BE49-F238E27FC236}">
                        <a16:creationId id="{25E2AC63-A1C9-CF8F-5815-FA4C3A30958D}"/>
                      </a:ext>
                    </a:extLst>
                  </p:cNvPr>
                  <p:cNvSpPr/>
                  <p:nvPr/>
                </p:nvSpPr>
                <p:spPr bwMode="auto">
                  <a:xfrm flipV="false" flipH="false">
                    <a:off x="3221" y="1773"/>
                    <a:ext cx="46" cy="106"/>
                  </a:xfrm>
                  <a:prstGeom prst="rect">
                    <a:avLst/>
                  </a:prstGeom>
                  <a:solidFill>
                    <a:srgbClr val="70CDE3"/>
                  </a:solidFill>
                  <a:ln>
                    <a:noFill/>
                  </a:ln>
                  <a:extLs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descr="95fa301a-b4c4-4fcf-81e7-c2be323bee5e" id="664" name="i$ḷíḋé">
                    <a:extLst>
                      <a:ext uri="{FF2B5EF4-FFF2-40B4-BE49-F238E27FC236}">
                        <a16:creationId id="{9E3EB5B3-84CC-CAFB-0D06-0DC3F2E1A722}"/>
                      </a:ext>
                    </a:extLst>
                  </p:cNvPr>
                  <p:cNvSpPr/>
                  <p:nvPr/>
                </p:nvSpPr>
                <p:spPr bwMode="auto">
                  <a:xfrm flipV="false" flipH="false">
                    <a:off x="3279" y="1773"/>
                    <a:ext cx="48" cy="106"/>
                  </a:xfrm>
                  <a:prstGeom prst="rect">
                    <a:avLst/>
                  </a:prstGeom>
                  <a:solidFill>
                    <a:srgbClr val="70CDE3"/>
                  </a:solidFill>
                  <a:ln>
                    <a:noFill/>
                  </a:ln>
                  <a:extLs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descr="d254f707-7e27-4031-b788-198fe4859cc1" id="665" name="î$1ïḓé">
                    <a:extLst>
                      <a:ext uri="{FF2B5EF4-FFF2-40B4-BE49-F238E27FC236}">
                        <a16:creationId id="{E2FF3C07-590F-837B-E5F7-88692F79511C}"/>
                      </a:ext>
                    </a:extLst>
                  </p:cNvPr>
                  <p:cNvSpPr/>
                  <p:nvPr/>
                </p:nvSpPr>
                <p:spPr bwMode="auto">
                  <a:xfrm flipV="false" flipH="false">
                    <a:off x="3221" y="1773"/>
                    <a:ext cx="23" cy="106"/>
                  </a:xfrm>
                  <a:custGeom>
                    <a:avLst/>
                    <a:gdLst>
                      <a:gd fmla="*/ 0 w 23" name="T0"/>
                      <a:gd fmla="*/ 0 h 106" name="T1"/>
                      <a:gd fmla="*/ 23 w 23" name="T2"/>
                      <a:gd fmla="*/ 0 h 106" name="T3"/>
                      <a:gd fmla="*/ 0 w 23" name="T4"/>
                      <a:gd fmla="*/ 106 h 106" name="T5"/>
                      <a:gd fmla="*/ 0 w 23" name="T6"/>
                      <a:gd fmla="*/ 0 h 106" name="T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b="b" l="0" r="r" t="0"/>
                    <a:pathLst>
                      <a:path h="106" w="23">
                        <a:moveTo>
                          <a:pt x="0" y="0"/>
                        </a:moveTo>
                        <a:lnTo>
                          <a:pt x="23" y="0"/>
                        </a:lnTo>
                        <a:lnTo>
                          <a:pt x="0" y="106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47C3D3"/>
                  </a:solidFill>
                  <a:ln>
                    <a:noFill/>
                  </a:ln>
                  <a:extLs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descr="a1e8cc4a-11a5-4273-be95-b46e5a9be009" id="666" name="ïšḷiḑé">
                    <a:extLst>
                      <a:ext uri="{FF2B5EF4-FFF2-40B4-BE49-F238E27FC236}">
                        <a16:creationId id="{F7134BA2-9B6B-3A9B-62B8-C2B9D800337F}"/>
                      </a:ext>
                    </a:extLst>
                  </p:cNvPr>
                  <p:cNvSpPr/>
                  <p:nvPr/>
                </p:nvSpPr>
                <p:spPr bwMode="auto">
                  <a:xfrm flipV="false" flipH="false">
                    <a:off x="3279" y="1773"/>
                    <a:ext cx="23" cy="106"/>
                  </a:xfrm>
                  <a:custGeom>
                    <a:avLst/>
                    <a:gdLst>
                      <a:gd fmla="*/ 0 w 23" name="T0"/>
                      <a:gd fmla="*/ 0 h 106" name="T1"/>
                      <a:gd fmla="*/ 23 w 23" name="T2"/>
                      <a:gd fmla="*/ 0 h 106" name="T3"/>
                      <a:gd fmla="*/ 0 w 23" name="T4"/>
                      <a:gd fmla="*/ 106 h 106" name="T5"/>
                      <a:gd fmla="*/ 0 w 23" name="T6"/>
                      <a:gd fmla="*/ 0 h 106" name="T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b="b" l="0" r="r" t="0"/>
                    <a:pathLst>
                      <a:path h="106" w="23">
                        <a:moveTo>
                          <a:pt x="0" y="0"/>
                        </a:moveTo>
                        <a:lnTo>
                          <a:pt x="23" y="0"/>
                        </a:lnTo>
                        <a:lnTo>
                          <a:pt x="0" y="106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47C3D3"/>
                  </a:solidFill>
                  <a:ln>
                    <a:noFill/>
                  </a:ln>
                  <a:extLs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descr="c2a99f11-2513-44a0-bcd1-06bf56b6490c" id="667" name="ïṥľíḓé">
                    <a:extLst>
                      <a:ext uri="{FF2B5EF4-FFF2-40B4-BE49-F238E27FC236}">
                        <a16:creationId id="{2FECC340-70F0-77B2-9878-AC01035A2649}"/>
                      </a:ext>
                    </a:extLst>
                  </p:cNvPr>
                  <p:cNvSpPr/>
                  <p:nvPr/>
                </p:nvSpPr>
                <p:spPr bwMode="auto">
                  <a:xfrm flipV="false" flipH="false">
                    <a:off x="2799" y="1489"/>
                    <a:ext cx="752" cy="707"/>
                  </a:xfrm>
                  <a:custGeom>
                    <a:avLst/>
                    <a:gdLst>
                      <a:gd fmla="*/ 376 w 752" name="T0"/>
                      <a:gd fmla="*/ 0 h 707" name="T1"/>
                      <a:gd fmla="*/ 0 w 752" name="T2"/>
                      <a:gd fmla="*/ 375 h 707" name="T3"/>
                      <a:gd fmla="*/ 0 w 752" name="T4"/>
                      <a:gd fmla="*/ 402 h 707" name="T5"/>
                      <a:gd fmla="*/ 376 w 752" name="T6"/>
                      <a:gd fmla="*/ 29 h 707" name="T7"/>
                      <a:gd fmla="*/ 700 w 752" name="T8"/>
                      <a:gd fmla="*/ 353 h 707" name="T9"/>
                      <a:gd fmla="*/ 700 w 752" name="T10"/>
                      <a:gd fmla="*/ 707 h 707" name="T11"/>
                      <a:gd fmla="*/ 752 w 752" name="T12"/>
                      <a:gd fmla="*/ 707 h 707" name="T13"/>
                      <a:gd fmla="*/ 752 w 752" name="T14"/>
                      <a:gd fmla="*/ 375 h 707" name="T15"/>
                      <a:gd fmla="*/ 376 w 752" name="T16"/>
                      <a:gd fmla="*/ 0 h 707" name="T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b="b" l="0" r="r" t="0"/>
                    <a:pathLst>
                      <a:path h="707" w="752">
                        <a:moveTo>
                          <a:pt x="376" y="0"/>
                        </a:moveTo>
                        <a:lnTo>
                          <a:pt x="0" y="375"/>
                        </a:lnTo>
                        <a:lnTo>
                          <a:pt x="0" y="402"/>
                        </a:lnTo>
                        <a:lnTo>
                          <a:pt x="376" y="29"/>
                        </a:lnTo>
                        <a:lnTo>
                          <a:pt x="700" y="353"/>
                        </a:lnTo>
                        <a:lnTo>
                          <a:pt x="700" y="707"/>
                        </a:lnTo>
                        <a:lnTo>
                          <a:pt x="752" y="707"/>
                        </a:lnTo>
                        <a:lnTo>
                          <a:pt x="752" y="375"/>
                        </a:lnTo>
                        <a:lnTo>
                          <a:pt x="376" y="0"/>
                        </a:lnTo>
                        <a:close/>
                      </a:path>
                    </a:pathLst>
                  </a:custGeom>
                  <a:solidFill>
                    <a:srgbClr val="E6E7E8"/>
                  </a:solidFill>
                  <a:ln>
                    <a:noFill/>
                  </a:ln>
                  <a:extLs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descr="9a010b1d-b6b7-4bdd-b647-15a81b728073" id="668" name="ï$ļiḓê">
                    <a:extLst>
                      <a:ext uri="{FF2B5EF4-FFF2-40B4-BE49-F238E27FC236}">
                        <a16:creationId id="{24E8A90B-CA4C-51AD-A4C2-69A1D8FB1228}"/>
                      </a:ext>
                    </a:extLst>
                  </p:cNvPr>
                  <p:cNvSpPr/>
                  <p:nvPr/>
                </p:nvSpPr>
                <p:spPr bwMode="auto">
                  <a:xfrm flipV="false" flipH="false">
                    <a:off x="2799" y="1489"/>
                    <a:ext cx="752" cy="707"/>
                  </a:xfrm>
                  <a:custGeom>
                    <a:avLst/>
                    <a:gdLst>
                      <a:gd fmla="*/ 376 w 752" name="T0"/>
                      <a:gd fmla="*/ 0 h 707" name="T1"/>
                      <a:gd fmla="*/ 0 w 752" name="T2"/>
                      <a:gd fmla="*/ 375 h 707" name="T3"/>
                      <a:gd fmla="*/ 0 w 752" name="T4"/>
                      <a:gd fmla="*/ 402 h 707" name="T5"/>
                      <a:gd fmla="*/ 376 w 752" name="T6"/>
                      <a:gd fmla="*/ 29 h 707" name="T7"/>
                      <a:gd fmla="*/ 700 w 752" name="T8"/>
                      <a:gd fmla="*/ 353 h 707" name="T9"/>
                      <a:gd fmla="*/ 700 w 752" name="T10"/>
                      <a:gd fmla="*/ 707 h 707" name="T11"/>
                      <a:gd fmla="*/ 752 w 752" name="T12"/>
                      <a:gd fmla="*/ 707 h 707" name="T13"/>
                      <a:gd fmla="*/ 752 w 752" name="T14"/>
                      <a:gd fmla="*/ 375 h 707" name="T15"/>
                      <a:gd fmla="*/ 376 w 752" name="T16"/>
                      <a:gd fmla="*/ 0 h 707" name="T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b="b" l="0" r="r" t="0"/>
                    <a:pathLst>
                      <a:path h="707" w="752">
                        <a:moveTo>
                          <a:pt x="376" y="0"/>
                        </a:moveTo>
                        <a:lnTo>
                          <a:pt x="0" y="375"/>
                        </a:lnTo>
                        <a:lnTo>
                          <a:pt x="0" y="402"/>
                        </a:lnTo>
                        <a:lnTo>
                          <a:pt x="376" y="29"/>
                        </a:lnTo>
                        <a:lnTo>
                          <a:pt x="700" y="353"/>
                        </a:lnTo>
                        <a:lnTo>
                          <a:pt x="700" y="707"/>
                        </a:lnTo>
                        <a:lnTo>
                          <a:pt x="752" y="707"/>
                        </a:lnTo>
                        <a:lnTo>
                          <a:pt x="752" y="375"/>
                        </a:lnTo>
                        <a:lnTo>
                          <a:pt x="376" y="0"/>
                        </a:lnTo>
                      </a:path>
                    </a:pathLst>
                  </a:custGeom>
                  <a:noFill/>
                  <a:ln>
                    <a:noFill/>
                  </a:ln>
                  <a:extLst>
                    <a:ext uri="{909E8E84-426E-40DD-AFC4-6F175D3DCCD1}">
                      <a14:hiddenFill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descr="2edcff9a-47bc-432b-bb34-e7a9d3180c9f" id="669" name="ïṧlïḓê">
                    <a:extLst>
                      <a:ext uri="{FF2B5EF4-FFF2-40B4-BE49-F238E27FC236}">
                        <a16:creationId id="{003EBBB3-F3F0-DC39-5B1E-FBF388036B21}"/>
                      </a:ext>
                    </a:extLst>
                  </p:cNvPr>
                  <p:cNvSpPr/>
                  <p:nvPr/>
                </p:nvSpPr>
                <p:spPr bwMode="auto">
                  <a:xfrm flipV="false" flipH="false">
                    <a:off x="4804" y="1765"/>
                    <a:ext cx="420" cy="431"/>
                  </a:xfrm>
                  <a:custGeom>
                    <a:avLst/>
                    <a:gdLst>
                      <a:gd fmla="*/ 420 w 420" name="T0"/>
                      <a:gd fmla="*/ 431 h 431" name="T1"/>
                      <a:gd fmla="*/ 0 w 420" name="T2"/>
                      <a:gd fmla="*/ 431 h 431" name="T3"/>
                      <a:gd fmla="*/ 0 w 420" name="T4"/>
                      <a:gd fmla="*/ 211 h 431" name="T5"/>
                      <a:gd fmla="*/ 210 w 420" name="T6"/>
                      <a:gd fmla="*/ 0 h 431" name="T7"/>
                      <a:gd fmla="*/ 420 w 420" name="T8"/>
                      <a:gd fmla="*/ 211 h 431" name="T9"/>
                      <a:gd fmla="*/ 420 w 420" name="T10"/>
                      <a:gd fmla="*/ 431 h 431" name="T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b="b" l="0" r="r" t="0"/>
                    <a:pathLst>
                      <a:path h="431" w="420">
                        <a:moveTo>
                          <a:pt x="420" y="431"/>
                        </a:moveTo>
                        <a:lnTo>
                          <a:pt x="0" y="431"/>
                        </a:lnTo>
                        <a:lnTo>
                          <a:pt x="0" y="211"/>
                        </a:lnTo>
                        <a:lnTo>
                          <a:pt x="210" y="0"/>
                        </a:lnTo>
                        <a:lnTo>
                          <a:pt x="420" y="211"/>
                        </a:lnTo>
                        <a:lnTo>
                          <a:pt x="420" y="43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descr="27e8528a-2b64-4c15-a58b-b55db96b7848" id="670" name="îslíḑe">
                    <a:extLst>
                      <a:ext uri="{FF2B5EF4-FFF2-40B4-BE49-F238E27FC236}">
                        <a16:creationId id="{A624DB60-6CC3-CC0F-F8CF-89B44180A926}"/>
                      </a:ext>
                    </a:extLst>
                  </p:cNvPr>
                  <p:cNvSpPr/>
                  <p:nvPr/>
                </p:nvSpPr>
                <p:spPr bwMode="auto">
                  <a:xfrm flipV="false" flipH="false">
                    <a:off x="4976" y="2064"/>
                    <a:ext cx="69" cy="130"/>
                  </a:xfrm>
                  <a:prstGeom prst="rect">
                    <a:avLst/>
                  </a:prstGeom>
                  <a:solidFill>
                    <a:srgbClr val="D09C4F"/>
                  </a:solidFill>
                  <a:ln>
                    <a:noFill/>
                  </a:ln>
                  <a:extLs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descr="3a263d47-2b9d-4450-84ef-96d100e0ee05" id="671" name="ïṩḻïḓé">
                    <a:extLst>
                      <a:ext uri="{FF2B5EF4-FFF2-40B4-BE49-F238E27FC236}">
                        <a16:creationId id="{7ECB08DD-0F2C-F5F5-8D9A-007690E954F8}"/>
                      </a:ext>
                    </a:extLst>
                  </p:cNvPr>
                  <p:cNvSpPr/>
                  <p:nvPr/>
                </p:nvSpPr>
                <p:spPr bwMode="auto">
                  <a:xfrm flipV="false" flipH="false">
                    <a:off x="4983" y="2068"/>
                    <a:ext cx="62" cy="126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  <a:extLs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descr="3b971c09-80af-49a9-8900-dc1fa8fc4eba" id="672" name="išḻíḓe">
                    <a:extLst>
                      <a:ext uri="{FF2B5EF4-FFF2-40B4-BE49-F238E27FC236}">
                        <a16:creationId id="{CD6EE89F-3C46-0612-FC3D-B9B6AC1889B5}"/>
                      </a:ext>
                    </a:extLst>
                  </p:cNvPr>
                  <p:cNvSpPr/>
                  <p:nvPr/>
                </p:nvSpPr>
                <p:spPr bwMode="auto">
                  <a:xfrm flipV="false" flipH="false">
                    <a:off x="5001" y="1742"/>
                    <a:ext cx="258" cy="257"/>
                  </a:xfrm>
                  <a:custGeom>
                    <a:avLst/>
                    <a:gdLst>
                      <a:gd fmla="*/ 237 w 258" name="T0"/>
                      <a:gd fmla="*/ 257 h 257" name="T1"/>
                      <a:gd fmla="*/ 258 w 258" name="T2"/>
                      <a:gd fmla="*/ 236 h 257" name="T3"/>
                      <a:gd fmla="*/ 21 w 258" name="T4"/>
                      <a:gd fmla="*/ 0 h 257" name="T5"/>
                      <a:gd fmla="*/ 0 w 258" name="T6"/>
                      <a:gd fmla="*/ 21 h 257" name="T7"/>
                      <a:gd fmla="*/ 237 w 258" name="T8"/>
                      <a:gd fmla="*/ 257 h 257" name="T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b="b" l="0" r="r" t="0"/>
                    <a:pathLst>
                      <a:path h="257" w="258">
                        <a:moveTo>
                          <a:pt x="237" y="257"/>
                        </a:moveTo>
                        <a:lnTo>
                          <a:pt x="258" y="236"/>
                        </a:lnTo>
                        <a:lnTo>
                          <a:pt x="21" y="0"/>
                        </a:lnTo>
                        <a:lnTo>
                          <a:pt x="0" y="21"/>
                        </a:lnTo>
                        <a:lnTo>
                          <a:pt x="237" y="257"/>
                        </a:lnTo>
                        <a:close/>
                      </a:path>
                    </a:pathLst>
                  </a:custGeom>
                  <a:solidFill>
                    <a:srgbClr val="AB0634"/>
                  </a:solidFill>
                  <a:ln>
                    <a:noFill/>
                  </a:ln>
                  <a:extLs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descr="9ee30186-3008-4b3a-b636-030675ef8805" id="673" name="išľíḍe">
                    <a:extLst>
                      <a:ext uri="{FF2B5EF4-FFF2-40B4-BE49-F238E27FC236}">
                        <a16:creationId id="{2507E083-6661-D66B-4C5E-5CEE586B08E1}"/>
                      </a:ext>
                    </a:extLst>
                  </p:cNvPr>
                  <p:cNvSpPr/>
                  <p:nvPr/>
                </p:nvSpPr>
                <p:spPr bwMode="auto">
                  <a:xfrm flipV="false" flipH="false">
                    <a:off x="5006" y="1736"/>
                    <a:ext cx="257" cy="259"/>
                  </a:xfrm>
                  <a:custGeom>
                    <a:avLst/>
                    <a:gdLst>
                      <a:gd fmla="*/ 236 w 257" name="T0"/>
                      <a:gd fmla="*/ 259 h 259" name="T1"/>
                      <a:gd fmla="*/ 257 w 257" name="T2"/>
                      <a:gd fmla="*/ 238 h 259" name="T3"/>
                      <a:gd fmla="*/ 20 w 257" name="T4"/>
                      <a:gd fmla="*/ 0 h 259" name="T5"/>
                      <a:gd fmla="*/ 0 w 257" name="T6"/>
                      <a:gd fmla="*/ 20 h 259" name="T7"/>
                      <a:gd fmla="*/ 236 w 257" name="T8"/>
                      <a:gd fmla="*/ 259 h 259" name="T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b="b" l="0" r="r" t="0"/>
                    <a:pathLst>
                      <a:path h="259" w="257">
                        <a:moveTo>
                          <a:pt x="236" y="259"/>
                        </a:moveTo>
                        <a:lnTo>
                          <a:pt x="257" y="238"/>
                        </a:lnTo>
                        <a:lnTo>
                          <a:pt x="20" y="0"/>
                        </a:lnTo>
                        <a:lnTo>
                          <a:pt x="0" y="20"/>
                        </a:lnTo>
                        <a:lnTo>
                          <a:pt x="236" y="259"/>
                        </a:lnTo>
                        <a:close/>
                      </a:path>
                    </a:pathLst>
                  </a:custGeom>
                  <a:solidFill>
                    <a:srgbClr val="F16477"/>
                  </a:solidFill>
                  <a:ln>
                    <a:noFill/>
                  </a:ln>
                  <a:extLs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descr="34eea67b-4b25-45e9-9c1f-845336acf327" id="674" name="iŝļide">
                    <a:extLst>
                      <a:ext uri="{FF2B5EF4-FFF2-40B4-BE49-F238E27FC236}">
                        <a16:creationId id="{A49EC927-E87D-8EE6-6963-6A04B342D9BD}"/>
                      </a:ext>
                    </a:extLst>
                  </p:cNvPr>
                  <p:cNvSpPr/>
                  <p:nvPr/>
                </p:nvSpPr>
                <p:spPr bwMode="auto">
                  <a:xfrm flipV="false" flipH="false">
                    <a:off x="4762" y="1715"/>
                    <a:ext cx="281" cy="280"/>
                  </a:xfrm>
                  <a:custGeom>
                    <a:avLst/>
                    <a:gdLst>
                      <a:gd fmla="*/ 21 w 281" name="T0"/>
                      <a:gd fmla="*/ 280 h 280" name="T1"/>
                      <a:gd fmla="*/ 0 w 281" name="T2"/>
                      <a:gd fmla="*/ 259 h 280" name="T3"/>
                      <a:gd fmla="*/ 260 w 281" name="T4"/>
                      <a:gd fmla="*/ 0 h 280" name="T5"/>
                      <a:gd fmla="*/ 281 w 281" name="T6"/>
                      <a:gd fmla="*/ 21 h 280" name="T7"/>
                      <a:gd fmla="*/ 21 w 281" name="T8"/>
                      <a:gd fmla="*/ 280 h 280" name="T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b="b" l="0" r="r" t="0"/>
                    <a:pathLst>
                      <a:path h="280" w="281">
                        <a:moveTo>
                          <a:pt x="21" y="280"/>
                        </a:moveTo>
                        <a:lnTo>
                          <a:pt x="0" y="259"/>
                        </a:lnTo>
                        <a:lnTo>
                          <a:pt x="260" y="0"/>
                        </a:lnTo>
                        <a:lnTo>
                          <a:pt x="281" y="21"/>
                        </a:lnTo>
                        <a:lnTo>
                          <a:pt x="21" y="280"/>
                        </a:lnTo>
                        <a:close/>
                      </a:path>
                    </a:pathLst>
                  </a:custGeom>
                  <a:solidFill>
                    <a:srgbClr val="E4566C"/>
                  </a:solidFill>
                  <a:ln>
                    <a:noFill/>
                  </a:ln>
                  <a:extLs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descr="233fc81c-b5a4-468a-9ad8-161ee28449b3" id="675" name="íş1iḍé">
                    <a:extLst>
                      <a:ext uri="{FF2B5EF4-FFF2-40B4-BE49-F238E27FC236}">
                        <a16:creationId id="{BEA22CAB-D855-506A-261F-D8001AAE2F0E}"/>
                      </a:ext>
                    </a:extLst>
                  </p:cNvPr>
                  <p:cNvSpPr/>
                  <p:nvPr/>
                </p:nvSpPr>
                <p:spPr bwMode="auto">
                  <a:xfrm flipV="false" flipH="false">
                    <a:off x="4922" y="1954"/>
                    <a:ext cx="71" cy="68"/>
                  </a:xfrm>
                  <a:prstGeom prst="rect">
                    <a:avLst/>
                  </a:prstGeom>
                  <a:solidFill>
                    <a:srgbClr val="E6E7E8"/>
                  </a:solidFill>
                  <a:ln>
                    <a:noFill/>
                  </a:ln>
                  <a:extLs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descr="a2604fb0-4207-4833-8468-273e9646e56d" id="676" name="íṩḻíḍè">
                    <a:extLst>
                      <a:ext uri="{FF2B5EF4-FFF2-40B4-BE49-F238E27FC236}">
                        <a16:creationId id="{143D2AAA-1F81-4335-C20F-E76442F44179}"/>
                      </a:ext>
                    </a:extLst>
                  </p:cNvPr>
                  <p:cNvSpPr/>
                  <p:nvPr/>
                </p:nvSpPr>
                <p:spPr bwMode="auto">
                  <a:xfrm flipV="false" flipH="false">
                    <a:off x="4927" y="1958"/>
                    <a:ext cx="29" cy="60"/>
                  </a:xfrm>
                  <a:prstGeom prst="rect">
                    <a:avLst/>
                  </a:prstGeom>
                  <a:solidFill>
                    <a:srgbClr val="C5C19D"/>
                  </a:solidFill>
                  <a:ln>
                    <a:noFill/>
                  </a:ln>
                  <a:extLs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descr="0e7532ce-e94a-4dd9-b13f-d93391998a56" id="677" name="îşľïďê">
                    <a:extLst>
                      <a:ext uri="{FF2B5EF4-FFF2-40B4-BE49-F238E27FC236}">
                        <a16:creationId id="{03D6C415-6531-EFEC-E7B3-A16EAC1F2563}"/>
                      </a:ext>
                    </a:extLst>
                  </p:cNvPr>
                  <p:cNvSpPr/>
                  <p:nvPr/>
                </p:nvSpPr>
                <p:spPr bwMode="auto">
                  <a:xfrm flipV="false" flipH="false">
                    <a:off x="4960" y="1958"/>
                    <a:ext cx="29" cy="60"/>
                  </a:xfrm>
                  <a:prstGeom prst="rect">
                    <a:avLst/>
                  </a:prstGeom>
                  <a:solidFill>
                    <a:srgbClr val="C5C19D"/>
                  </a:solidFill>
                  <a:ln>
                    <a:noFill/>
                  </a:ln>
                  <a:extLs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descr="586ece9b-d1c9-4500-8dae-83e1686499f1" id="678" name="ïṡ1iďê">
                    <a:extLst>
                      <a:ext uri="{FF2B5EF4-FFF2-40B4-BE49-F238E27FC236}">
                        <a16:creationId id="{62869DC2-2F07-8A28-498D-D86AD2EC355A}"/>
                      </a:ext>
                    </a:extLst>
                  </p:cNvPr>
                  <p:cNvSpPr/>
                  <p:nvPr/>
                </p:nvSpPr>
                <p:spPr bwMode="auto">
                  <a:xfrm flipV="false" flipH="false">
                    <a:off x="4929" y="1958"/>
                    <a:ext cx="25" cy="60"/>
                  </a:xfrm>
                  <a:prstGeom prst="rect">
                    <a:avLst/>
                  </a:prstGeom>
                  <a:solidFill>
                    <a:srgbClr val="70CDE3"/>
                  </a:solidFill>
                  <a:ln>
                    <a:noFill/>
                  </a:ln>
                  <a:extLs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descr="bf046597-8ee3-4220-813d-8c062b2fc82c" id="679" name="íṩḷiḍê">
                    <a:extLst>
                      <a:ext uri="{FF2B5EF4-FFF2-40B4-BE49-F238E27FC236}">
                        <a16:creationId id="{DD832F02-8361-5CCB-3E34-D064D746C6E9}"/>
                      </a:ext>
                    </a:extLst>
                  </p:cNvPr>
                  <p:cNvSpPr/>
                  <p:nvPr/>
                </p:nvSpPr>
                <p:spPr bwMode="auto">
                  <a:xfrm flipV="false" flipH="false">
                    <a:off x="4962" y="1958"/>
                    <a:ext cx="25" cy="60"/>
                  </a:xfrm>
                  <a:prstGeom prst="rect">
                    <a:avLst/>
                  </a:prstGeom>
                  <a:solidFill>
                    <a:srgbClr val="70CDE3"/>
                  </a:solidFill>
                  <a:ln>
                    <a:noFill/>
                  </a:ln>
                  <a:extLs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descr="ceb62ac1-554d-4ee7-b90b-8b11fa96a0e7" id="680" name="îŝlïḑê">
                    <a:extLst>
                      <a:ext uri="{FF2B5EF4-FFF2-40B4-BE49-F238E27FC236}">
                        <a16:creationId id="{1C90BAC7-0F1D-025D-BF62-9A6F10F11D14}"/>
                      </a:ext>
                    </a:extLst>
                  </p:cNvPr>
                  <p:cNvSpPr/>
                  <p:nvPr/>
                </p:nvSpPr>
                <p:spPr bwMode="auto">
                  <a:xfrm flipV="false" flipH="false">
                    <a:off x="4929" y="1958"/>
                    <a:ext cx="12" cy="60"/>
                  </a:xfrm>
                  <a:custGeom>
                    <a:avLst/>
                    <a:gdLst>
                      <a:gd fmla="*/ 0 w 12" name="T0"/>
                      <a:gd fmla="*/ 0 h 60" name="T1"/>
                      <a:gd fmla="*/ 12 w 12" name="T2"/>
                      <a:gd fmla="*/ 0 h 60" name="T3"/>
                      <a:gd fmla="*/ 0 w 12" name="T4"/>
                      <a:gd fmla="*/ 60 h 60" name="T5"/>
                      <a:gd fmla="*/ 0 w 12" name="T6"/>
                      <a:gd fmla="*/ 0 h 60" name="T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b="b" l="0" r="r" t="0"/>
                    <a:pathLst>
                      <a:path h="60" w="12">
                        <a:moveTo>
                          <a:pt x="0" y="0"/>
                        </a:moveTo>
                        <a:lnTo>
                          <a:pt x="12" y="0"/>
                        </a:lnTo>
                        <a:lnTo>
                          <a:pt x="0" y="6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47C3D3"/>
                  </a:solidFill>
                  <a:ln>
                    <a:noFill/>
                  </a:ln>
                  <a:extLs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descr="80ca6969-9535-45d9-88ca-920e06d43e52" id="681" name="îSľídè">
                    <a:extLst>
                      <a:ext uri="{FF2B5EF4-FFF2-40B4-BE49-F238E27FC236}">
                        <a16:creationId id="{EC4C5A47-F700-2C51-92AD-564997CBDCF1}"/>
                      </a:ext>
                    </a:extLst>
                  </p:cNvPr>
                  <p:cNvSpPr/>
                  <p:nvPr/>
                </p:nvSpPr>
                <p:spPr bwMode="auto">
                  <a:xfrm flipV="false" flipH="false">
                    <a:off x="4962" y="1958"/>
                    <a:ext cx="12" cy="60"/>
                  </a:xfrm>
                  <a:custGeom>
                    <a:avLst/>
                    <a:gdLst>
                      <a:gd fmla="*/ 0 w 12" name="T0"/>
                      <a:gd fmla="*/ 0 h 60" name="T1"/>
                      <a:gd fmla="*/ 12 w 12" name="T2"/>
                      <a:gd fmla="*/ 0 h 60" name="T3"/>
                      <a:gd fmla="*/ 0 w 12" name="T4"/>
                      <a:gd fmla="*/ 60 h 60" name="T5"/>
                      <a:gd fmla="*/ 0 w 12" name="T6"/>
                      <a:gd fmla="*/ 0 h 60" name="T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b="b" l="0" r="r" t="0"/>
                    <a:pathLst>
                      <a:path h="60" w="12">
                        <a:moveTo>
                          <a:pt x="0" y="0"/>
                        </a:moveTo>
                        <a:lnTo>
                          <a:pt x="12" y="0"/>
                        </a:lnTo>
                        <a:lnTo>
                          <a:pt x="0" y="6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47C3D3"/>
                  </a:solidFill>
                  <a:ln>
                    <a:noFill/>
                  </a:ln>
                  <a:extLs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</p:grpSp>
            <p:sp>
              <p:nvSpPr>
                <p:cNvPr descr="a922d4a4-cb4e-430d-8638-9e97eed05d6e" id="342" name="išľiḓè">
                  <a:extLst>
                    <a:ext uri="{FF2B5EF4-FFF2-40B4-BE49-F238E27FC236}">
                      <a16:creationId id="{8A0A774C-A104-2806-9A0B-D232AA79AB42}"/>
                    </a:ext>
                  </a:extLst>
                </p:cNvPr>
                <p:cNvSpPr/>
                <p:nvPr/>
              </p:nvSpPr>
              <p:spPr bwMode="auto">
                <a:xfrm flipV="false" flipH="false">
                  <a:off x="7325899" y="3576654"/>
                  <a:ext cx="85110" cy="93501"/>
                </a:xfrm>
                <a:prstGeom prst="rect">
                  <a:avLst/>
                </a:prstGeom>
                <a:solidFill>
                  <a:srgbClr val="E7E5D3"/>
                </a:solidFill>
                <a:ln>
                  <a:noFill/>
                </a:ln>
                <a:extLs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descr="c2bfec8a-67b1-41a6-a874-8d6dc14e010f" id="343" name="î$ḷïḋê">
                  <a:extLst>
                    <a:ext uri="{FF2B5EF4-FFF2-40B4-BE49-F238E27FC236}">
                      <a16:creationId id="{D95B1F38-C17A-8F6C-0B4F-85BFABC60779}"/>
                    </a:ext>
                  </a:extLst>
                </p:cNvPr>
                <p:cNvSpPr/>
                <p:nvPr/>
              </p:nvSpPr>
              <p:spPr bwMode="auto">
                <a:xfrm flipV="false" flipH="false">
                  <a:off x="7330694" y="3581449"/>
                  <a:ext cx="35962" cy="83911"/>
                </a:xfrm>
                <a:prstGeom prst="rect">
                  <a:avLst/>
                </a:prstGeom>
                <a:solidFill>
                  <a:srgbClr val="C5C19D"/>
                </a:solidFill>
                <a:ln>
                  <a:noFill/>
                </a:ln>
                <a:extLs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descr="552e54f5-eacb-4915-a687-845bb1de7bf8" id="344" name="ï$1iḓê">
                  <a:extLst>
                    <a:ext uri="{FF2B5EF4-FFF2-40B4-BE49-F238E27FC236}">
                      <a16:creationId id="{A5F35480-6930-66F7-44C4-F3EE4AB397CA}"/>
                    </a:ext>
                  </a:extLst>
                </p:cNvPr>
                <p:cNvSpPr/>
                <p:nvPr/>
              </p:nvSpPr>
              <p:spPr bwMode="auto">
                <a:xfrm flipV="false" flipH="false">
                  <a:off x="7371451" y="3581449"/>
                  <a:ext cx="34763" cy="83911"/>
                </a:xfrm>
                <a:prstGeom prst="rect">
                  <a:avLst/>
                </a:prstGeom>
                <a:solidFill>
                  <a:srgbClr val="C5C19D"/>
                </a:solidFill>
                <a:ln>
                  <a:noFill/>
                </a:ln>
                <a:extLs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descr="d9b57f2c-e525-4ba0-a8ea-c2d0a2825a88" id="345" name="ï$1iḓê">
                  <a:extLst>
                    <a:ext uri="{FF2B5EF4-FFF2-40B4-BE49-F238E27FC236}">
                      <a16:creationId id="{4B7BBE3B-BACB-23EF-01AF-5F8829CB2386}"/>
                    </a:ext>
                  </a:extLst>
                </p:cNvPr>
                <p:cNvSpPr/>
                <p:nvPr/>
              </p:nvSpPr>
              <p:spPr bwMode="auto">
                <a:xfrm flipV="false" flipH="false">
                  <a:off x="7334290" y="3581449"/>
                  <a:ext cx="28770" cy="83911"/>
                </a:xfrm>
                <a:prstGeom prst="rect">
                  <a:avLst/>
                </a:prstGeom>
                <a:solidFill>
                  <a:srgbClr val="70CDE3"/>
                </a:solidFill>
                <a:ln>
                  <a:noFill/>
                </a:ln>
                <a:extLs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descr="29c6653a-76db-4e65-a0d6-62cd64df510a" id="346" name="iṣľîḋê">
                  <a:extLst>
                    <a:ext uri="{FF2B5EF4-FFF2-40B4-BE49-F238E27FC236}">
                      <a16:creationId id="{C11BE86B-2266-D7A7-E257-BC3556A16974}"/>
                    </a:ext>
                  </a:extLst>
                </p:cNvPr>
                <p:cNvSpPr/>
                <p:nvPr/>
              </p:nvSpPr>
              <p:spPr bwMode="auto">
                <a:xfrm flipV="false" flipH="false">
                  <a:off x="7373849" y="3581449"/>
                  <a:ext cx="29968" cy="83911"/>
                </a:xfrm>
                <a:prstGeom prst="rect">
                  <a:avLst/>
                </a:prstGeom>
                <a:solidFill>
                  <a:srgbClr val="70CDE3"/>
                </a:solidFill>
                <a:ln>
                  <a:noFill/>
                </a:ln>
                <a:extLs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descr="235a10c8-75e4-4ca5-9237-bcd39275bdab" id="347" name="íṩlïdê">
                  <a:extLst>
                    <a:ext uri="{FF2B5EF4-FFF2-40B4-BE49-F238E27FC236}">
                      <a16:creationId id="{AC54019F-DA4B-B3A8-7B71-301201EC4114}"/>
                    </a:ext>
                  </a:extLst>
                </p:cNvPr>
                <p:cNvSpPr/>
                <p:nvPr/>
              </p:nvSpPr>
              <p:spPr bwMode="auto">
                <a:xfrm flipV="false" flipH="false">
                  <a:off x="7334290" y="3581449"/>
                  <a:ext cx="14385" cy="83911"/>
                </a:xfrm>
                <a:custGeom>
                  <a:avLst/>
                  <a:gdLst>
                    <a:gd fmla="*/ 0 w 12" name="T0"/>
                    <a:gd fmla="*/ 0 h 70" name="T1"/>
                    <a:gd fmla="*/ 12 w 12" name="T2"/>
                    <a:gd fmla="*/ 0 h 70" name="T3"/>
                    <a:gd fmla="*/ 0 w 12" name="T4"/>
                    <a:gd fmla="*/ 70 h 70" name="T5"/>
                    <a:gd fmla="*/ 0 w 12" name="T6"/>
                    <a:gd fmla="*/ 0 h 70" name="T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b="b" l="0" r="r" t="0"/>
                  <a:pathLst>
                    <a:path h="70" w="12">
                      <a:moveTo>
                        <a:pt x="0" y="0"/>
                      </a:moveTo>
                      <a:lnTo>
                        <a:pt x="12" y="0"/>
                      </a:lnTo>
                      <a:lnTo>
                        <a:pt x="0" y="7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7C3D3"/>
                </a:solidFill>
                <a:ln>
                  <a:noFill/>
                </a:ln>
                <a:extLst>
                  <a:ext uri="{91240B29-F687-4F45-9708-019B960494DF}">
                    <a14:hiddenLine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descr="06af84d7-47ae-4e87-b60d-14470b6b2080" id="348" name="î$ḷíḑe">
                  <a:extLst>
                    <a:ext uri="{FF2B5EF4-FFF2-40B4-BE49-F238E27FC236}">
                      <a16:creationId id="{106F30C2-219B-3A2C-949A-7D6E532BD2CA}"/>
                    </a:ext>
                  </a:extLst>
                </p:cNvPr>
                <p:cNvSpPr/>
                <p:nvPr/>
              </p:nvSpPr>
              <p:spPr bwMode="auto">
                <a:xfrm flipV="false" flipH="false">
                  <a:off x="7373849" y="3581449"/>
                  <a:ext cx="14385" cy="83911"/>
                </a:xfrm>
                <a:custGeom>
                  <a:avLst/>
                  <a:gdLst>
                    <a:gd fmla="*/ 0 w 12" name="T0"/>
                    <a:gd fmla="*/ 0 h 70" name="T1"/>
                    <a:gd fmla="*/ 12 w 12" name="T2"/>
                    <a:gd fmla="*/ 0 h 70" name="T3"/>
                    <a:gd fmla="*/ 0 w 12" name="T4"/>
                    <a:gd fmla="*/ 70 h 70" name="T5"/>
                    <a:gd fmla="*/ 0 w 12" name="T6"/>
                    <a:gd fmla="*/ 0 h 70" name="T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b="b" l="0" r="r" t="0"/>
                  <a:pathLst>
                    <a:path h="70" w="12">
                      <a:moveTo>
                        <a:pt x="0" y="0"/>
                      </a:moveTo>
                      <a:lnTo>
                        <a:pt x="12" y="0"/>
                      </a:lnTo>
                      <a:lnTo>
                        <a:pt x="0" y="7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7C3D3"/>
                </a:solidFill>
                <a:ln>
                  <a:noFill/>
                </a:ln>
                <a:extLst>
                  <a:ext uri="{91240B29-F687-4F45-9708-019B960494DF}">
                    <a14:hiddenLine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descr="2acf432e-c800-4e4b-90db-aad597e075ad" id="349" name="išľîďè">
                  <a:extLst>
                    <a:ext uri="{FF2B5EF4-FFF2-40B4-BE49-F238E27FC236}">
                      <a16:creationId id="{69A14DA5-22E0-85CE-AE59-3DF45BAB94CC}"/>
                    </a:ext>
                  </a:extLst>
                </p:cNvPr>
                <p:cNvSpPr/>
                <p:nvPr/>
              </p:nvSpPr>
              <p:spPr bwMode="auto">
                <a:xfrm flipV="false" flipH="false">
                  <a:off x="7593217" y="3576654"/>
                  <a:ext cx="83911" cy="93501"/>
                </a:xfrm>
                <a:prstGeom prst="rect">
                  <a:avLst/>
                </a:prstGeom>
                <a:solidFill>
                  <a:srgbClr val="E7E5D3"/>
                </a:solidFill>
                <a:ln>
                  <a:noFill/>
                </a:ln>
                <a:extLs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descr="23ed4020-a064-43ae-b01e-75d6d6300271" id="350" name="îṩlîḑê">
                  <a:extLst>
                    <a:ext uri="{FF2B5EF4-FFF2-40B4-BE49-F238E27FC236}">
                      <a16:creationId id="{C3BC0FCA-FF17-2A9F-5962-2DFB6BA26C68}"/>
                    </a:ext>
                  </a:extLst>
                </p:cNvPr>
                <p:cNvSpPr/>
                <p:nvPr/>
              </p:nvSpPr>
              <p:spPr bwMode="auto">
                <a:xfrm flipV="false" flipH="false">
                  <a:off x="7598012" y="3581449"/>
                  <a:ext cx="34763" cy="83911"/>
                </a:xfrm>
                <a:prstGeom prst="rect">
                  <a:avLst/>
                </a:prstGeom>
                <a:solidFill>
                  <a:srgbClr val="C5C19D"/>
                </a:solidFill>
                <a:ln>
                  <a:noFill/>
                </a:ln>
                <a:extLs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descr="b1277937-6dad-4c29-92c8-cbff9f10c99a" id="351" name="işlîde">
                  <a:extLst>
                    <a:ext uri="{FF2B5EF4-FFF2-40B4-BE49-F238E27FC236}">
                      <a16:creationId id="{013722B2-D81A-4CE0-4674-003220FFC991}"/>
                    </a:ext>
                  </a:extLst>
                </p:cNvPr>
                <p:cNvSpPr/>
                <p:nvPr/>
              </p:nvSpPr>
              <p:spPr bwMode="auto">
                <a:xfrm flipV="false" flipH="false">
                  <a:off x="7637570" y="3581449"/>
                  <a:ext cx="34763" cy="83911"/>
                </a:xfrm>
                <a:prstGeom prst="rect">
                  <a:avLst/>
                </a:prstGeom>
                <a:solidFill>
                  <a:srgbClr val="C5C19D"/>
                </a:solidFill>
                <a:ln>
                  <a:noFill/>
                </a:ln>
                <a:extLs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descr="bd088e67-27df-4627-9a56-5ab6e041a14e" id="352" name="ïšḻïḑé">
                  <a:extLst>
                    <a:ext uri="{FF2B5EF4-FFF2-40B4-BE49-F238E27FC236}">
                      <a16:creationId id="{33792643-0BB3-87E0-DF33-CB294A499FF2}"/>
                    </a:ext>
                  </a:extLst>
                </p:cNvPr>
                <p:cNvSpPr/>
                <p:nvPr/>
              </p:nvSpPr>
              <p:spPr bwMode="auto">
                <a:xfrm flipV="false" flipH="false">
                  <a:off x="7600409" y="3581449"/>
                  <a:ext cx="32366" cy="83911"/>
                </a:xfrm>
                <a:prstGeom prst="rect">
                  <a:avLst/>
                </a:prstGeom>
                <a:solidFill>
                  <a:srgbClr val="70CDE3"/>
                </a:solidFill>
                <a:ln>
                  <a:noFill/>
                </a:ln>
                <a:extLs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descr="4887299e-6ecf-468c-9dea-99511e623006" id="353" name="î$1iḑè">
                  <a:extLst>
                    <a:ext uri="{FF2B5EF4-FFF2-40B4-BE49-F238E27FC236}">
                      <a16:creationId id="{BA4E486D-7E39-F122-FFB0-F6E8A2AD4A11}"/>
                    </a:ext>
                  </a:extLst>
                </p:cNvPr>
                <p:cNvSpPr/>
                <p:nvPr/>
              </p:nvSpPr>
              <p:spPr bwMode="auto">
                <a:xfrm flipV="false" flipH="false">
                  <a:off x="7639967" y="3581449"/>
                  <a:ext cx="32366" cy="83911"/>
                </a:xfrm>
                <a:prstGeom prst="rect">
                  <a:avLst/>
                </a:prstGeom>
                <a:solidFill>
                  <a:srgbClr val="70CDE3"/>
                </a:solidFill>
                <a:ln>
                  <a:noFill/>
                </a:ln>
                <a:extLs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descr="24110395-bb7c-4fae-b3a7-7d048bf35392" id="354" name="iṡḷïdê">
                  <a:extLst>
                    <a:ext uri="{FF2B5EF4-FFF2-40B4-BE49-F238E27FC236}">
                      <a16:creationId id="{33E3483A-0E81-97D7-E36E-F7AB7E30D511}"/>
                    </a:ext>
                  </a:extLst>
                </p:cNvPr>
                <p:cNvSpPr/>
                <p:nvPr/>
              </p:nvSpPr>
              <p:spPr bwMode="auto">
                <a:xfrm flipV="false" flipH="false">
                  <a:off x="7600409" y="3581449"/>
                  <a:ext cx="14385" cy="83911"/>
                </a:xfrm>
                <a:custGeom>
                  <a:avLst/>
                  <a:gdLst>
                    <a:gd fmla="*/ 0 w 12" name="T0"/>
                    <a:gd fmla="*/ 0 h 70" name="T1"/>
                    <a:gd fmla="*/ 12 w 12" name="T2"/>
                    <a:gd fmla="*/ 0 h 70" name="T3"/>
                    <a:gd fmla="*/ 0 w 12" name="T4"/>
                    <a:gd fmla="*/ 70 h 70" name="T5"/>
                    <a:gd fmla="*/ 0 w 12" name="T6"/>
                    <a:gd fmla="*/ 0 h 70" name="T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b="b" l="0" r="r" t="0"/>
                  <a:pathLst>
                    <a:path h="70" w="12">
                      <a:moveTo>
                        <a:pt x="0" y="0"/>
                      </a:moveTo>
                      <a:lnTo>
                        <a:pt x="12" y="0"/>
                      </a:lnTo>
                      <a:lnTo>
                        <a:pt x="0" y="7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7C3D3"/>
                </a:solidFill>
                <a:ln>
                  <a:noFill/>
                </a:ln>
                <a:extLst>
                  <a:ext uri="{91240B29-F687-4F45-9708-019B960494DF}">
                    <a14:hiddenLine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descr="dfd0b833-52f9-4e4c-b66d-be374b8a3160" id="355" name="íṥḷïdé">
                  <a:extLst>
                    <a:ext uri="{FF2B5EF4-FFF2-40B4-BE49-F238E27FC236}">
                      <a16:creationId id="{3E1CEE60-413E-C48C-50A6-2B307F1025E1}"/>
                    </a:ext>
                  </a:extLst>
                </p:cNvPr>
                <p:cNvSpPr/>
                <p:nvPr/>
              </p:nvSpPr>
              <p:spPr bwMode="auto">
                <a:xfrm flipV="false" flipH="false">
                  <a:off x="7639967" y="3581449"/>
                  <a:ext cx="15584" cy="83911"/>
                </a:xfrm>
                <a:custGeom>
                  <a:avLst/>
                  <a:gdLst>
                    <a:gd fmla="*/ 0 w 13" name="T0"/>
                    <a:gd fmla="*/ 0 h 70" name="T1"/>
                    <a:gd fmla="*/ 13 w 13" name="T2"/>
                    <a:gd fmla="*/ 0 h 70" name="T3"/>
                    <a:gd fmla="*/ 0 w 13" name="T4"/>
                    <a:gd fmla="*/ 70 h 70" name="T5"/>
                    <a:gd fmla="*/ 0 w 13" name="T6"/>
                    <a:gd fmla="*/ 0 h 70" name="T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b="b" l="0" r="r" t="0"/>
                  <a:pathLst>
                    <a:path h="70" w="13">
                      <a:moveTo>
                        <a:pt x="0" y="0"/>
                      </a:moveTo>
                      <a:lnTo>
                        <a:pt x="13" y="0"/>
                      </a:lnTo>
                      <a:lnTo>
                        <a:pt x="0" y="7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7C3D3"/>
                </a:solidFill>
                <a:ln>
                  <a:noFill/>
                </a:ln>
                <a:extLst>
                  <a:ext uri="{91240B29-F687-4F45-9708-019B960494DF}">
                    <a14:hiddenLine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descr="58226027-1a67-4a77-b773-774d6f44077f" id="374" name="îŝḻíḑe">
                  <a:extLst>
                    <a:ext uri="{FF2B5EF4-FFF2-40B4-BE49-F238E27FC236}">
                      <a16:creationId id="{249CC6B2-EACB-14FA-093B-9A36EA1B41CE}"/>
                    </a:ext>
                  </a:extLst>
                </p:cNvPr>
                <p:cNvSpPr/>
                <p:nvPr/>
              </p:nvSpPr>
              <p:spPr bwMode="auto">
                <a:xfrm flipV="false" flipH="false">
                  <a:off x="7526088" y="3444793"/>
                  <a:ext cx="83911" cy="81514"/>
                </a:xfrm>
                <a:prstGeom prst="rect">
                  <a:avLst/>
                </a:prstGeom>
                <a:solidFill>
                  <a:srgbClr val="E6E7E8"/>
                </a:solidFill>
                <a:ln>
                  <a:noFill/>
                </a:ln>
                <a:extLs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descr="1f68898d-42a6-4119-b5db-4a3cc9e2cdac" id="375" name="ïşlïḍé">
                  <a:extLst>
                    <a:ext uri="{FF2B5EF4-FFF2-40B4-BE49-F238E27FC236}">
                      <a16:creationId id="{F7ED4CE6-5ABD-BFCC-4F60-58A00047B492}"/>
                    </a:ext>
                  </a:extLst>
                </p:cNvPr>
                <p:cNvSpPr/>
                <p:nvPr/>
              </p:nvSpPr>
              <p:spPr bwMode="auto">
                <a:xfrm flipV="false" flipH="false">
                  <a:off x="7530883" y="3449588"/>
                  <a:ext cx="34763" cy="71924"/>
                </a:xfrm>
                <a:prstGeom prst="rect">
                  <a:avLst/>
                </a:prstGeom>
                <a:solidFill>
                  <a:srgbClr val="C5C19D"/>
                </a:solidFill>
                <a:ln>
                  <a:noFill/>
                </a:ln>
                <a:extLs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descr="59568dc4-8d45-43bd-b0ed-7d92e64eeeea" id="376" name="iṡľîďé">
                  <a:extLst>
                    <a:ext uri="{FF2B5EF4-FFF2-40B4-BE49-F238E27FC236}">
                      <a16:creationId id="{318BE1AF-5948-F0A1-4EE4-46C08FE48048}"/>
                    </a:ext>
                  </a:extLst>
                </p:cNvPr>
                <p:cNvSpPr/>
                <p:nvPr/>
              </p:nvSpPr>
              <p:spPr bwMode="auto">
                <a:xfrm flipV="false" flipH="false">
                  <a:off x="7570441" y="3449588"/>
                  <a:ext cx="34763" cy="71924"/>
                </a:xfrm>
                <a:prstGeom prst="rect">
                  <a:avLst/>
                </a:prstGeom>
                <a:solidFill>
                  <a:srgbClr val="C5C19D"/>
                </a:solidFill>
                <a:ln>
                  <a:noFill/>
                </a:ln>
                <a:extLs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descr="4ae6d2e2-564f-47ff-8155-fbad25655b92" id="377" name="íṥḻïḍè">
                  <a:extLst>
                    <a:ext uri="{FF2B5EF4-FFF2-40B4-BE49-F238E27FC236}">
                      <a16:creationId id="{A6292C81-A89D-BDDA-4AF1-FE49F1007C30}"/>
                    </a:ext>
                  </a:extLst>
                </p:cNvPr>
                <p:cNvSpPr/>
                <p:nvPr/>
              </p:nvSpPr>
              <p:spPr bwMode="auto">
                <a:xfrm flipV="false" flipH="false">
                  <a:off x="7533280" y="3449588"/>
                  <a:ext cx="32366" cy="71924"/>
                </a:xfrm>
                <a:prstGeom prst="rect">
                  <a:avLst/>
                </a:prstGeom>
                <a:solidFill>
                  <a:srgbClr val="70CDE3"/>
                </a:solidFill>
                <a:ln>
                  <a:noFill/>
                </a:ln>
                <a:extLs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descr="ffdd0066-9546-4ec1-86e2-cdb62f815927" id="378" name="iṡḻíḋè">
                  <a:extLst>
                    <a:ext uri="{FF2B5EF4-FFF2-40B4-BE49-F238E27FC236}">
                      <a16:creationId id="{BCAC37CA-1FB5-C05F-A3D5-80BF9D16FAC6}"/>
                    </a:ext>
                  </a:extLst>
                </p:cNvPr>
                <p:cNvSpPr/>
                <p:nvPr/>
              </p:nvSpPr>
              <p:spPr bwMode="auto">
                <a:xfrm flipV="false" flipH="false">
                  <a:off x="7572838" y="3449588"/>
                  <a:ext cx="32366" cy="71924"/>
                </a:xfrm>
                <a:prstGeom prst="rect">
                  <a:avLst/>
                </a:prstGeom>
                <a:solidFill>
                  <a:srgbClr val="70CDE3"/>
                </a:solidFill>
                <a:ln>
                  <a:noFill/>
                </a:ln>
                <a:extLs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descr="ef3c406f-997c-4e52-8e82-3d372c18bdbf" id="379" name="íSḷídê">
                  <a:extLst>
                    <a:ext uri="{FF2B5EF4-FFF2-40B4-BE49-F238E27FC236}">
                      <a16:creationId id="{08A3F15F-CB11-48E1-708B-2F7391AC2C3F}"/>
                    </a:ext>
                  </a:extLst>
                </p:cNvPr>
                <p:cNvSpPr/>
                <p:nvPr/>
              </p:nvSpPr>
              <p:spPr bwMode="auto">
                <a:xfrm flipV="false" flipH="false">
                  <a:off x="7533280" y="3449588"/>
                  <a:ext cx="14385" cy="71924"/>
                </a:xfrm>
                <a:custGeom>
                  <a:avLst/>
                  <a:gdLst>
                    <a:gd fmla="*/ 0 w 12" name="T0"/>
                    <a:gd fmla="*/ 0 h 60" name="T1"/>
                    <a:gd fmla="*/ 12 w 12" name="T2"/>
                    <a:gd fmla="*/ 0 h 60" name="T3"/>
                    <a:gd fmla="*/ 0 w 12" name="T4"/>
                    <a:gd fmla="*/ 60 h 60" name="T5"/>
                    <a:gd fmla="*/ 0 w 12" name="T6"/>
                    <a:gd fmla="*/ 0 h 60" name="T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b="b" l="0" r="r" t="0"/>
                  <a:pathLst>
                    <a:path h="60" w="12">
                      <a:moveTo>
                        <a:pt x="0" y="0"/>
                      </a:moveTo>
                      <a:lnTo>
                        <a:pt x="12" y="0"/>
                      </a:lnTo>
                      <a:lnTo>
                        <a:pt x="0" y="6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7C3D3"/>
                </a:solidFill>
                <a:ln>
                  <a:noFill/>
                </a:ln>
                <a:extLst>
                  <a:ext uri="{91240B29-F687-4F45-9708-019B960494DF}">
                    <a14:hiddenLine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descr="5f6cbb1a-eae2-40ec-b1cc-772165483b81" id="380" name="ï$ḷïḋé">
                  <a:extLst>
                    <a:ext uri="{FF2B5EF4-FFF2-40B4-BE49-F238E27FC236}">
                      <a16:creationId id="{D61420F8-9DB5-2533-F764-0B19EF44D550}"/>
                    </a:ext>
                  </a:extLst>
                </p:cNvPr>
                <p:cNvSpPr/>
                <p:nvPr/>
              </p:nvSpPr>
              <p:spPr bwMode="auto">
                <a:xfrm flipV="false" flipH="false">
                  <a:off x="7572838" y="3449588"/>
                  <a:ext cx="14385" cy="71924"/>
                </a:xfrm>
                <a:custGeom>
                  <a:avLst/>
                  <a:gdLst>
                    <a:gd fmla="*/ 0 w 12" name="T0"/>
                    <a:gd fmla="*/ 0 h 60" name="T1"/>
                    <a:gd fmla="*/ 12 w 12" name="T2"/>
                    <a:gd fmla="*/ 0 h 60" name="T3"/>
                    <a:gd fmla="*/ 0 w 12" name="T4"/>
                    <a:gd fmla="*/ 60 h 60" name="T5"/>
                    <a:gd fmla="*/ 0 w 12" name="T6"/>
                    <a:gd fmla="*/ 0 h 60" name="T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b="b" l="0" r="r" t="0"/>
                  <a:pathLst>
                    <a:path h="60" w="12">
                      <a:moveTo>
                        <a:pt x="0" y="0"/>
                      </a:moveTo>
                      <a:lnTo>
                        <a:pt x="12" y="0"/>
                      </a:lnTo>
                      <a:lnTo>
                        <a:pt x="0" y="6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7C3D3"/>
                </a:solidFill>
                <a:ln>
                  <a:noFill/>
                </a:ln>
                <a:extLst>
                  <a:ext uri="{91240B29-F687-4F45-9708-019B960494DF}">
                    <a14:hiddenLine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descr="40866bcf-2c32-48d6-b211-7e837c6352fd" id="381" name="íṡ1iḑé">
                  <a:extLst>
                    <a:ext uri="{FF2B5EF4-FFF2-40B4-BE49-F238E27FC236}">
                      <a16:creationId id="{EBF87039-E404-C656-D02B-7FC6095F57A3}"/>
                    </a:ext>
                  </a:extLst>
                </p:cNvPr>
                <p:cNvSpPr/>
                <p:nvPr/>
              </p:nvSpPr>
              <p:spPr bwMode="auto">
                <a:xfrm flipV="false" flipH="false">
                  <a:off x="7251578" y="3218233"/>
                  <a:ext cx="503468" cy="516654"/>
                </a:xfrm>
                <a:custGeom>
                  <a:avLst/>
                  <a:gdLst>
                    <a:gd fmla="*/ 210 w 420" name="T0"/>
                    <a:gd fmla="*/ 0 h 431" name="T1"/>
                    <a:gd fmla="*/ 0 w 420" name="T2"/>
                    <a:gd fmla="*/ 211 h 431" name="T3"/>
                    <a:gd fmla="*/ 0 w 420" name="T4"/>
                    <a:gd fmla="*/ 226 h 431" name="T5"/>
                    <a:gd fmla="*/ 210 w 420" name="T6"/>
                    <a:gd fmla="*/ 16 h 431" name="T7"/>
                    <a:gd fmla="*/ 391 w 420" name="T8"/>
                    <a:gd fmla="*/ 197 h 431" name="T9"/>
                    <a:gd fmla="*/ 391 w 420" name="T10"/>
                    <a:gd fmla="*/ 431 h 431" name="T11"/>
                    <a:gd fmla="*/ 420 w 420" name="T12"/>
                    <a:gd fmla="*/ 431 h 431" name="T13"/>
                    <a:gd fmla="*/ 420 w 420" name="T14"/>
                    <a:gd fmla="*/ 211 h 431" name="T15"/>
                    <a:gd fmla="*/ 210 w 420" name="T16"/>
                    <a:gd fmla="*/ 0 h 431" name="T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b="b" l="0" r="r" t="0"/>
                  <a:pathLst>
                    <a:path h="431" w="420">
                      <a:moveTo>
                        <a:pt x="210" y="0"/>
                      </a:moveTo>
                      <a:lnTo>
                        <a:pt x="0" y="211"/>
                      </a:lnTo>
                      <a:lnTo>
                        <a:pt x="0" y="226"/>
                      </a:lnTo>
                      <a:lnTo>
                        <a:pt x="210" y="16"/>
                      </a:lnTo>
                      <a:lnTo>
                        <a:pt x="391" y="197"/>
                      </a:lnTo>
                      <a:lnTo>
                        <a:pt x="391" y="431"/>
                      </a:lnTo>
                      <a:lnTo>
                        <a:pt x="420" y="431"/>
                      </a:lnTo>
                      <a:lnTo>
                        <a:pt x="420" y="211"/>
                      </a:lnTo>
                      <a:lnTo>
                        <a:pt x="210" y="0"/>
                      </a:lnTo>
                      <a:close/>
                    </a:path>
                  </a:pathLst>
                </a:custGeom>
                <a:solidFill>
                  <a:srgbClr val="E6E7E8"/>
                </a:solidFill>
                <a:ln>
                  <a:noFill/>
                </a:ln>
                <a:extLst>
                  <a:ext uri="{91240B29-F687-4F45-9708-019B960494DF}">
                    <a14:hiddenLine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descr="af221f2a-a0f8-411b-b745-ac269b94457e" id="382" name="íŝļïḑé">
                  <a:extLst>
                    <a:ext uri="{FF2B5EF4-FFF2-40B4-BE49-F238E27FC236}">
                      <a16:creationId id="{0F93E654-55B4-A988-97A7-2E2722436614}"/>
                    </a:ext>
                  </a:extLst>
                </p:cNvPr>
                <p:cNvSpPr/>
                <p:nvPr/>
              </p:nvSpPr>
              <p:spPr bwMode="auto">
                <a:xfrm flipV="false" flipH="false">
                  <a:off x="6342938" y="2889780"/>
                  <a:ext cx="901447" cy="845107"/>
                </a:xfrm>
                <a:custGeom>
                  <a:avLst/>
                  <a:gdLst>
                    <a:gd fmla="*/ 752 w 752" name="T0"/>
                    <a:gd fmla="*/ 705 h 705" name="T1"/>
                    <a:gd fmla="*/ 0 w 752" name="T2"/>
                    <a:gd fmla="*/ 705 h 705" name="T3"/>
                    <a:gd fmla="*/ 0 w 752" name="T4"/>
                    <a:gd fmla="*/ 373 h 705" name="T5"/>
                    <a:gd fmla="*/ 376 w 752" name="T6"/>
                    <a:gd fmla="*/ 0 h 705" name="T7"/>
                    <a:gd fmla="*/ 752 w 752" name="T8"/>
                    <a:gd fmla="*/ 373 h 705" name="T9"/>
                    <a:gd fmla="*/ 752 w 752" name="T10"/>
                    <a:gd fmla="*/ 705 h 705" name="T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b="b" l="0" r="r" t="0"/>
                  <a:pathLst>
                    <a:path h="705" w="752">
                      <a:moveTo>
                        <a:pt x="752" y="705"/>
                      </a:moveTo>
                      <a:lnTo>
                        <a:pt x="0" y="705"/>
                      </a:lnTo>
                      <a:lnTo>
                        <a:pt x="0" y="373"/>
                      </a:lnTo>
                      <a:lnTo>
                        <a:pt x="376" y="0"/>
                      </a:lnTo>
                      <a:lnTo>
                        <a:pt x="752" y="373"/>
                      </a:lnTo>
                      <a:lnTo>
                        <a:pt x="752" y="70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descr="2932a4ff-b3c6-407c-80a5-c69cee072f36" id="383" name="ïṧlîḋe">
                  <a:extLst>
                    <a:ext uri="{FF2B5EF4-FFF2-40B4-BE49-F238E27FC236}">
                      <a16:creationId id="{20D9424E-D6FB-AA08-C2A4-C579F08D677A}"/>
                    </a:ext>
                  </a:extLst>
                </p:cNvPr>
                <p:cNvSpPr/>
                <p:nvPr/>
              </p:nvSpPr>
              <p:spPr bwMode="auto">
                <a:xfrm flipV="false" flipH="false">
                  <a:off x="6342938" y="2889780"/>
                  <a:ext cx="901447" cy="845107"/>
                </a:xfrm>
                <a:custGeom>
                  <a:avLst/>
                  <a:gdLst>
                    <a:gd fmla="*/ 752 w 752" name="T0"/>
                    <a:gd fmla="*/ 705 h 705" name="T1"/>
                    <a:gd fmla="*/ 0 w 752" name="T2"/>
                    <a:gd fmla="*/ 705 h 705" name="T3"/>
                    <a:gd fmla="*/ 0 w 752" name="T4"/>
                    <a:gd fmla="*/ 373 h 705" name="T5"/>
                    <a:gd fmla="*/ 376 w 752" name="T6"/>
                    <a:gd fmla="*/ 0 h 705" name="T7"/>
                    <a:gd fmla="*/ 752 w 752" name="T8"/>
                    <a:gd fmla="*/ 373 h 705" name="T9"/>
                    <a:gd fmla="*/ 752 w 752" name="T10"/>
                    <a:gd fmla="*/ 705 h 705" name="T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b="b" l="0" r="r" t="0"/>
                  <a:pathLst>
                    <a:path h="705" w="752">
                      <a:moveTo>
                        <a:pt x="752" y="705"/>
                      </a:moveTo>
                      <a:lnTo>
                        <a:pt x="0" y="705"/>
                      </a:lnTo>
                      <a:lnTo>
                        <a:pt x="0" y="373"/>
                      </a:lnTo>
                      <a:lnTo>
                        <a:pt x="376" y="0"/>
                      </a:lnTo>
                      <a:lnTo>
                        <a:pt x="752" y="373"/>
                      </a:lnTo>
                      <a:lnTo>
                        <a:pt x="752" y="705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descr="5b76dcda-c58e-4707-ad78-64b214bef9f4" id="384" name="iṩḷîḍè">
                  <a:extLst>
                    <a:ext uri="{FF2B5EF4-FFF2-40B4-BE49-F238E27FC236}">
                      <a16:creationId id="{EF9A8B15-7BCD-9BF7-02E8-C49E78FA0E4B}"/>
                    </a:ext>
                  </a:extLst>
                </p:cNvPr>
                <p:cNvSpPr/>
                <p:nvPr/>
              </p:nvSpPr>
              <p:spPr bwMode="auto">
                <a:xfrm flipV="false" flipH="false">
                  <a:off x="6715744" y="3454383"/>
                  <a:ext cx="147444" cy="280503"/>
                </a:xfrm>
                <a:prstGeom prst="rect">
                  <a:avLst/>
                </a:prstGeom>
                <a:solidFill>
                  <a:srgbClr val="D09C4F"/>
                </a:solidFill>
                <a:ln>
                  <a:noFill/>
                </a:ln>
                <a:extLs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descr="fb07329f-98e1-4932-afa9-91e847a135c1" id="385" name="ïşlîḓê">
                  <a:extLst>
                    <a:ext uri="{FF2B5EF4-FFF2-40B4-BE49-F238E27FC236}">
                      <a16:creationId id="{F78EFE5F-71AD-CF75-A429-EB468E2CD8F7}"/>
                    </a:ext>
                  </a:extLst>
                </p:cNvPr>
                <p:cNvSpPr/>
                <p:nvPr/>
              </p:nvSpPr>
              <p:spPr bwMode="auto">
                <a:xfrm flipV="false" flipH="false">
                  <a:off x="6726533" y="3463973"/>
                  <a:ext cx="136656" cy="270914"/>
                </a:xfrm>
                <a:prstGeom prst="rect">
                  <a:avLst/>
                </a:prstGeom>
                <a:solidFill>
                  <a:srgbClr val="FFD372"/>
                </a:solidFill>
                <a:ln>
                  <a:noFill/>
                </a:ln>
                <a:extLs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descr="648f2a98-5839-4e53-beed-f653f1db4aed" id="386" name="iṡlíḑe">
                  <a:extLst>
                    <a:ext uri="{FF2B5EF4-FFF2-40B4-BE49-F238E27FC236}">
                      <a16:creationId id="{21CE917A-A724-A260-997B-B840E7A003C2}"/>
                    </a:ext>
                  </a:extLst>
                </p:cNvPr>
                <p:cNvSpPr/>
                <p:nvPr/>
              </p:nvSpPr>
              <p:spPr bwMode="auto">
                <a:xfrm flipV="false" flipH="false">
                  <a:off x="6766091" y="2834638"/>
                  <a:ext cx="555013" cy="555013"/>
                </a:xfrm>
                <a:custGeom>
                  <a:avLst/>
                  <a:gdLst>
                    <a:gd fmla="*/ 424 w 463" name="T0"/>
                    <a:gd fmla="*/ 463 h 463" name="T1"/>
                    <a:gd fmla="*/ 463 w 463" name="T2"/>
                    <a:gd fmla="*/ 426 h 463" name="T3"/>
                    <a:gd fmla="*/ 37 w 463" name="T4"/>
                    <a:gd fmla="*/ 0 h 463" name="T5"/>
                    <a:gd fmla="*/ 0 w 463" name="T6"/>
                    <a:gd fmla="*/ 38 h 463" name="T7"/>
                    <a:gd fmla="*/ 424 w 463" name="T8"/>
                    <a:gd fmla="*/ 463 h 463" name="T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b="b" l="0" r="r" t="0"/>
                  <a:pathLst>
                    <a:path h="463" w="463">
                      <a:moveTo>
                        <a:pt x="424" y="463"/>
                      </a:moveTo>
                      <a:lnTo>
                        <a:pt x="463" y="426"/>
                      </a:lnTo>
                      <a:lnTo>
                        <a:pt x="37" y="0"/>
                      </a:lnTo>
                      <a:lnTo>
                        <a:pt x="0" y="38"/>
                      </a:lnTo>
                      <a:lnTo>
                        <a:pt x="424" y="463"/>
                      </a:lnTo>
                      <a:close/>
                    </a:path>
                  </a:pathLst>
                </a:custGeom>
                <a:solidFill>
                  <a:srgbClr val="AB0634"/>
                </a:solidFill>
                <a:ln>
                  <a:noFill/>
                </a:ln>
                <a:extLst>
                  <a:ext uri="{91240B29-F687-4F45-9708-019B960494DF}">
                    <a14:hiddenLine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descr="cf7cb7d1-5176-4e2f-93cb-ce558f6eeee7" id="387" name="iSḷíďé">
                  <a:extLst>
                    <a:ext uri="{FF2B5EF4-FFF2-40B4-BE49-F238E27FC236}">
                      <a16:creationId id="{C65D6C90-A7F7-3963-128D-396A704E650E}"/>
                    </a:ext>
                  </a:extLst>
                </p:cNvPr>
                <p:cNvSpPr/>
                <p:nvPr/>
              </p:nvSpPr>
              <p:spPr bwMode="auto">
                <a:xfrm flipV="false" flipH="false">
                  <a:off x="6775681" y="2825048"/>
                  <a:ext cx="552616" cy="552616"/>
                </a:xfrm>
                <a:custGeom>
                  <a:avLst/>
                  <a:gdLst>
                    <a:gd fmla="*/ 424 w 461" name="T0"/>
                    <a:gd fmla="*/ 461 h 461" name="T1"/>
                    <a:gd fmla="*/ 461 w 461" name="T2"/>
                    <a:gd fmla="*/ 423 h 461" name="T3"/>
                    <a:gd fmla="*/ 38 w 461" name="T4"/>
                    <a:gd fmla="*/ 0 h 461" name="T5"/>
                    <a:gd fmla="*/ 0 w 461" name="T6"/>
                    <a:gd fmla="*/ 37 h 461" name="T7"/>
                    <a:gd fmla="*/ 424 w 461" name="T8"/>
                    <a:gd fmla="*/ 461 h 461" name="T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b="b" l="0" r="r" t="0"/>
                  <a:pathLst>
                    <a:path h="461" w="461">
                      <a:moveTo>
                        <a:pt x="424" y="461"/>
                      </a:moveTo>
                      <a:lnTo>
                        <a:pt x="461" y="423"/>
                      </a:lnTo>
                      <a:lnTo>
                        <a:pt x="38" y="0"/>
                      </a:lnTo>
                      <a:lnTo>
                        <a:pt x="0" y="37"/>
                      </a:lnTo>
                      <a:lnTo>
                        <a:pt x="424" y="461"/>
                      </a:lnTo>
                      <a:close/>
                    </a:path>
                  </a:pathLst>
                </a:custGeom>
                <a:solidFill>
                  <a:srgbClr val="F16477"/>
                </a:solidFill>
                <a:ln>
                  <a:noFill/>
                </a:ln>
                <a:extLst>
                  <a:ext uri="{91240B29-F687-4F45-9708-019B960494DF}">
                    <a14:hiddenLine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descr="ee4603cb-dc08-4f70-bf02-6143859c94d1" id="388" name="ïśľiḑè">
                  <a:extLst>
                    <a:ext uri="{FF2B5EF4-FFF2-40B4-BE49-F238E27FC236}">
                      <a16:creationId id="{642E1FB8-B579-DCC4-DA9A-17679AA88552}"/>
                    </a:ext>
                  </a:extLst>
                </p:cNvPr>
                <p:cNvSpPr/>
                <p:nvPr/>
              </p:nvSpPr>
              <p:spPr bwMode="auto">
                <a:xfrm flipV="false" flipH="false">
                  <a:off x="6255431" y="2777099"/>
                  <a:ext cx="602963" cy="600565"/>
                </a:xfrm>
                <a:custGeom>
                  <a:avLst/>
                  <a:gdLst>
                    <a:gd fmla="*/ 39 w 503" name="T0"/>
                    <a:gd fmla="*/ 501 h 501" name="T1"/>
                    <a:gd fmla="*/ 0 w 503" name="T2"/>
                    <a:gd fmla="*/ 463 h 501" name="T3"/>
                    <a:gd fmla="*/ 465 w 503" name="T4"/>
                    <a:gd fmla="*/ 0 h 501" name="T5"/>
                    <a:gd fmla="*/ 503 w 503" name="T6"/>
                    <a:gd fmla="*/ 38 h 501" name="T7"/>
                    <a:gd fmla="*/ 39 w 503" name="T8"/>
                    <a:gd fmla="*/ 501 h 501" name="T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b="b" l="0" r="r" t="0"/>
                  <a:pathLst>
                    <a:path h="501" w="503">
                      <a:moveTo>
                        <a:pt x="39" y="501"/>
                      </a:moveTo>
                      <a:lnTo>
                        <a:pt x="0" y="463"/>
                      </a:lnTo>
                      <a:lnTo>
                        <a:pt x="465" y="0"/>
                      </a:lnTo>
                      <a:lnTo>
                        <a:pt x="503" y="38"/>
                      </a:lnTo>
                      <a:lnTo>
                        <a:pt x="39" y="501"/>
                      </a:lnTo>
                      <a:close/>
                    </a:path>
                  </a:pathLst>
                </a:custGeom>
                <a:solidFill>
                  <a:srgbClr val="E4566C"/>
                </a:solidFill>
                <a:ln>
                  <a:noFill/>
                </a:ln>
                <a:extLst>
                  <a:ext uri="{91240B29-F687-4F45-9708-019B960494DF}">
                    <a14:hiddenLine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descr="06977081-96a4-434c-bc1d-b2dd7141d543" id="389" name="îś1íḓê">
                  <a:extLst>
                    <a:ext uri="{FF2B5EF4-FFF2-40B4-BE49-F238E27FC236}">
                      <a16:creationId id="{3B0CC45B-555D-CADD-16DB-7C8B454295BD}"/>
                    </a:ext>
                  </a:extLst>
                </p:cNvPr>
                <p:cNvSpPr/>
                <p:nvPr/>
              </p:nvSpPr>
              <p:spPr bwMode="auto">
                <a:xfrm flipV="false" flipH="false">
                  <a:off x="6597070" y="3218233"/>
                  <a:ext cx="151040" cy="146245"/>
                </a:xfrm>
                <a:prstGeom prst="rect">
                  <a:avLst/>
                </a:prstGeom>
                <a:solidFill>
                  <a:srgbClr val="E6E7E8"/>
                </a:solidFill>
                <a:ln>
                  <a:noFill/>
                </a:ln>
                <a:extLs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descr="eb7a73a0-fbb6-4303-8d79-a53ba807935a" id="390" name="ïṣḻîḋé">
                  <a:extLst>
                    <a:ext uri="{FF2B5EF4-FFF2-40B4-BE49-F238E27FC236}">
                      <a16:creationId id="{10EE5E02-EBBA-8604-4930-E9F615D0665E}"/>
                    </a:ext>
                  </a:extLst>
                </p:cNvPr>
                <p:cNvSpPr/>
                <p:nvPr/>
              </p:nvSpPr>
              <p:spPr bwMode="auto">
                <a:xfrm flipV="false" flipH="false">
                  <a:off x="6606660" y="3225425"/>
                  <a:ext cx="62334" cy="131861"/>
                </a:xfrm>
                <a:prstGeom prst="rect">
                  <a:avLst/>
                </a:prstGeom>
                <a:solidFill>
                  <a:srgbClr val="C5C19D"/>
                </a:solidFill>
                <a:ln>
                  <a:noFill/>
                </a:ln>
                <a:extLs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descr="fda8bc39-cb2e-4f78-8de0-f3130da0875d" id="391" name="íšḻïďè">
                  <a:extLst>
                    <a:ext uri="{FF2B5EF4-FFF2-40B4-BE49-F238E27FC236}">
                      <a16:creationId id="{877DF95F-D7B3-56E9-0413-9C2A57A13F4A}"/>
                    </a:ext>
                  </a:extLst>
                </p:cNvPr>
                <p:cNvSpPr/>
                <p:nvPr/>
              </p:nvSpPr>
              <p:spPr bwMode="auto">
                <a:xfrm flipV="false" flipH="false">
                  <a:off x="6678584" y="3225425"/>
                  <a:ext cx="62334" cy="131861"/>
                </a:xfrm>
                <a:prstGeom prst="rect">
                  <a:avLst/>
                </a:prstGeom>
                <a:solidFill>
                  <a:srgbClr val="C5C19D"/>
                </a:solidFill>
                <a:ln>
                  <a:noFill/>
                </a:ln>
                <a:extLs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descr="7008b8f1-d003-45dc-86ed-72521493b992" id="392" name="íṡliḍe">
                  <a:extLst>
                    <a:ext uri="{FF2B5EF4-FFF2-40B4-BE49-F238E27FC236}">
                      <a16:creationId id="{F429ADC7-AF84-C13A-4A1D-E82F39654BF8}"/>
                    </a:ext>
                  </a:extLst>
                </p:cNvPr>
                <p:cNvSpPr/>
                <p:nvPr/>
              </p:nvSpPr>
              <p:spPr bwMode="auto">
                <a:xfrm flipV="false" flipH="false">
                  <a:off x="6609057" y="3227822"/>
                  <a:ext cx="57539" cy="127066"/>
                </a:xfrm>
                <a:prstGeom prst="rect">
                  <a:avLst/>
                </a:prstGeom>
                <a:solidFill>
                  <a:srgbClr val="70CDE3"/>
                </a:solidFill>
                <a:ln>
                  <a:noFill/>
                </a:ln>
                <a:extLs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descr="2ba83509-9ee6-4028-9b32-0c5a99172b40" id="393" name="îşľiḓe">
                  <a:extLst>
                    <a:ext uri="{FF2B5EF4-FFF2-40B4-BE49-F238E27FC236}">
                      <a16:creationId id="{7FB274F3-3313-9CC7-5E5A-4D1EF0703936}"/>
                    </a:ext>
                  </a:extLst>
                </p:cNvPr>
                <p:cNvSpPr/>
                <p:nvPr/>
              </p:nvSpPr>
              <p:spPr bwMode="auto">
                <a:xfrm flipV="false" flipH="false">
                  <a:off x="6680981" y="3227822"/>
                  <a:ext cx="57539" cy="127066"/>
                </a:xfrm>
                <a:prstGeom prst="rect">
                  <a:avLst/>
                </a:prstGeom>
                <a:solidFill>
                  <a:srgbClr val="70CDE3"/>
                </a:solidFill>
                <a:ln>
                  <a:noFill/>
                </a:ln>
                <a:extLs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descr="a9cd2d66-ef13-4463-8c57-1619a098fa13" id="394" name="ïŝľïďè">
                  <a:extLst>
                    <a:ext uri="{FF2B5EF4-FFF2-40B4-BE49-F238E27FC236}">
                      <a16:creationId id="{C60F7372-F4E6-F601-7A88-12619C67746D}"/>
                    </a:ext>
                  </a:extLst>
                </p:cNvPr>
                <p:cNvSpPr/>
                <p:nvPr/>
              </p:nvSpPr>
              <p:spPr bwMode="auto">
                <a:xfrm flipV="false" flipH="false">
                  <a:off x="6609057" y="3227822"/>
                  <a:ext cx="27571" cy="127066"/>
                </a:xfrm>
                <a:custGeom>
                  <a:avLst/>
                  <a:gdLst>
                    <a:gd fmla="*/ 0 w 23" name="T0"/>
                    <a:gd fmla="*/ 0 h 106" name="T1"/>
                    <a:gd fmla="*/ 23 w 23" name="T2"/>
                    <a:gd fmla="*/ 0 h 106" name="T3"/>
                    <a:gd fmla="*/ 0 w 23" name="T4"/>
                    <a:gd fmla="*/ 106 h 106" name="T5"/>
                    <a:gd fmla="*/ 0 w 23" name="T6"/>
                    <a:gd fmla="*/ 0 h 106" name="T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b="b" l="0" r="r" t="0"/>
                  <a:pathLst>
                    <a:path h="106" w="23">
                      <a:moveTo>
                        <a:pt x="0" y="0"/>
                      </a:moveTo>
                      <a:lnTo>
                        <a:pt x="23" y="0"/>
                      </a:lnTo>
                      <a:lnTo>
                        <a:pt x="0" y="10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7C3D3"/>
                </a:solidFill>
                <a:ln>
                  <a:noFill/>
                </a:ln>
                <a:extLst>
                  <a:ext uri="{91240B29-F687-4F45-9708-019B960494DF}">
                    <a14:hiddenLine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descr="ebe16848-043d-43ea-b6f3-7351240bef1d" id="395" name="ïṣļíḑê">
                  <a:extLst>
                    <a:ext uri="{FF2B5EF4-FFF2-40B4-BE49-F238E27FC236}">
                      <a16:creationId id="{941D8BAD-8A61-52FF-6B35-001D5D3B13FB}"/>
                    </a:ext>
                  </a:extLst>
                </p:cNvPr>
                <p:cNvSpPr/>
                <p:nvPr/>
              </p:nvSpPr>
              <p:spPr bwMode="auto">
                <a:xfrm flipV="false" flipH="false">
                  <a:off x="6680981" y="3227822"/>
                  <a:ext cx="27571" cy="127066"/>
                </a:xfrm>
                <a:custGeom>
                  <a:avLst/>
                  <a:gdLst>
                    <a:gd fmla="*/ 0 w 23" name="T0"/>
                    <a:gd fmla="*/ 0 h 106" name="T1"/>
                    <a:gd fmla="*/ 23 w 23" name="T2"/>
                    <a:gd fmla="*/ 0 h 106" name="T3"/>
                    <a:gd fmla="*/ 0 w 23" name="T4"/>
                    <a:gd fmla="*/ 106 h 106" name="T5"/>
                    <a:gd fmla="*/ 0 w 23" name="T6"/>
                    <a:gd fmla="*/ 0 h 106" name="T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b="b" l="0" r="r" t="0"/>
                  <a:pathLst>
                    <a:path h="106" w="23">
                      <a:moveTo>
                        <a:pt x="0" y="0"/>
                      </a:moveTo>
                      <a:lnTo>
                        <a:pt x="23" y="0"/>
                      </a:lnTo>
                      <a:lnTo>
                        <a:pt x="0" y="10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7C3D3"/>
                </a:solidFill>
                <a:ln>
                  <a:noFill/>
                </a:ln>
                <a:extLst>
                  <a:ext uri="{91240B29-F687-4F45-9708-019B960494DF}">
                    <a14:hiddenLine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descr="780e69c7-1f4d-47c1-84f4-0876bf0fc34f" id="396" name="iṣḻïḓe">
                  <a:extLst>
                    <a:ext uri="{FF2B5EF4-FFF2-40B4-BE49-F238E27FC236}">
                      <a16:creationId id="{58E87D5C-691A-4C3B-E401-C99A4829BA3A}"/>
                    </a:ext>
                  </a:extLst>
                </p:cNvPr>
                <p:cNvSpPr/>
                <p:nvPr/>
              </p:nvSpPr>
              <p:spPr bwMode="auto">
                <a:xfrm flipV="false" flipH="false">
                  <a:off x="6479594" y="3454383"/>
                  <a:ext cx="149842" cy="169021"/>
                </a:xfrm>
                <a:prstGeom prst="rect">
                  <a:avLst/>
                </a:prstGeom>
                <a:solidFill>
                  <a:srgbClr val="E7E5D3"/>
                </a:solidFill>
                <a:ln>
                  <a:noFill/>
                </a:ln>
                <a:extLs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descr="6e4dbb78-39dd-4bba-b5ee-9c4886607d11" id="397" name="î$ľiḓe">
                  <a:extLst>
                    <a:ext uri="{FF2B5EF4-FFF2-40B4-BE49-F238E27FC236}">
                      <a16:creationId id="{3120ABD2-D460-C46B-164D-126D841BF9E2}"/>
                    </a:ext>
                  </a:extLst>
                </p:cNvPr>
                <p:cNvSpPr/>
                <p:nvPr/>
              </p:nvSpPr>
              <p:spPr bwMode="auto">
                <a:xfrm flipV="false" flipH="false">
                  <a:off x="6486786" y="3461575"/>
                  <a:ext cx="62334" cy="154637"/>
                </a:xfrm>
                <a:prstGeom prst="rect">
                  <a:avLst/>
                </a:prstGeom>
                <a:solidFill>
                  <a:srgbClr val="C5C19D"/>
                </a:solidFill>
                <a:ln>
                  <a:noFill/>
                </a:ln>
                <a:extLs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descr="694d1e1e-8846-4998-9c30-fbfd7e8c9d86" id="398" name="ïṥḻïďê">
                  <a:extLst>
                    <a:ext uri="{FF2B5EF4-FFF2-40B4-BE49-F238E27FC236}">
                      <a16:creationId id="{46C28F4B-4A77-D89E-8F61-6349DEF1ECC6}"/>
                    </a:ext>
                  </a:extLst>
                </p:cNvPr>
                <p:cNvSpPr/>
                <p:nvPr/>
              </p:nvSpPr>
              <p:spPr bwMode="auto">
                <a:xfrm flipV="false" flipH="false">
                  <a:off x="6558710" y="3461575"/>
                  <a:ext cx="62334" cy="154637"/>
                </a:xfrm>
                <a:prstGeom prst="rect">
                  <a:avLst/>
                </a:prstGeom>
                <a:solidFill>
                  <a:srgbClr val="C5C19D"/>
                </a:solidFill>
                <a:ln>
                  <a:noFill/>
                </a:ln>
                <a:extLs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descr="17e2174c-aa84-4fd1-b3d5-27e5869cb71a" id="399" name="íṥḻïḓè">
                  <a:extLst>
                    <a:ext uri="{FF2B5EF4-FFF2-40B4-BE49-F238E27FC236}">
                      <a16:creationId id="{368E32A7-DC8F-3C8C-D1B0-E10809357386}"/>
                    </a:ext>
                  </a:extLst>
                </p:cNvPr>
                <p:cNvSpPr/>
                <p:nvPr/>
              </p:nvSpPr>
              <p:spPr bwMode="auto">
                <a:xfrm flipV="false" flipH="false">
                  <a:off x="6489184" y="3463973"/>
                  <a:ext cx="57539" cy="149842"/>
                </a:xfrm>
                <a:prstGeom prst="rect">
                  <a:avLst/>
                </a:prstGeom>
                <a:solidFill>
                  <a:srgbClr val="70CDE3"/>
                </a:solidFill>
                <a:ln>
                  <a:noFill/>
                </a:ln>
                <a:extLs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descr="311eea40-977d-4c30-b7e3-6a316b686b0a" id="400" name="íṥḻíďè">
                  <a:extLst>
                    <a:ext uri="{FF2B5EF4-FFF2-40B4-BE49-F238E27FC236}">
                      <a16:creationId id="{81F364F7-3F06-6127-9286-90E99EAC4F3A}"/>
                    </a:ext>
                  </a:extLst>
                </p:cNvPr>
                <p:cNvSpPr/>
                <p:nvPr/>
              </p:nvSpPr>
              <p:spPr bwMode="auto">
                <a:xfrm flipV="false" flipH="false">
                  <a:off x="6561108" y="3463973"/>
                  <a:ext cx="57539" cy="149842"/>
                </a:xfrm>
                <a:prstGeom prst="rect">
                  <a:avLst/>
                </a:prstGeom>
                <a:solidFill>
                  <a:srgbClr val="70CDE3"/>
                </a:solidFill>
                <a:ln>
                  <a:noFill/>
                </a:ln>
                <a:extLs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descr="f9028871-b869-40c0-ab4b-224594f9cddb" id="401" name="îsḷíďé">
                  <a:extLst>
                    <a:ext uri="{FF2B5EF4-FFF2-40B4-BE49-F238E27FC236}">
                      <a16:creationId id="{18611483-9A38-0ADB-DCB9-04C032248BB2}"/>
                    </a:ext>
                  </a:extLst>
                </p:cNvPr>
                <p:cNvSpPr/>
                <p:nvPr/>
              </p:nvSpPr>
              <p:spPr bwMode="auto">
                <a:xfrm flipV="false" flipH="false">
                  <a:off x="6489184" y="3463973"/>
                  <a:ext cx="27571" cy="149842"/>
                </a:xfrm>
                <a:custGeom>
                  <a:avLst/>
                  <a:gdLst>
                    <a:gd fmla="*/ 0 w 23" name="T0"/>
                    <a:gd fmla="*/ 0 h 125" name="T1"/>
                    <a:gd fmla="*/ 23 w 23" name="T2"/>
                    <a:gd fmla="*/ 0 h 125" name="T3"/>
                    <a:gd fmla="*/ 0 w 23" name="T4"/>
                    <a:gd fmla="*/ 125 h 125" name="T5"/>
                    <a:gd fmla="*/ 0 w 23" name="T6"/>
                    <a:gd fmla="*/ 0 h 125" name="T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b="b" l="0" r="r" t="0"/>
                  <a:pathLst>
                    <a:path h="125" w="23">
                      <a:moveTo>
                        <a:pt x="0" y="0"/>
                      </a:moveTo>
                      <a:lnTo>
                        <a:pt x="23" y="0"/>
                      </a:lnTo>
                      <a:lnTo>
                        <a:pt x="0" y="12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7C3D3"/>
                </a:solidFill>
                <a:ln>
                  <a:noFill/>
                </a:ln>
                <a:extLst>
                  <a:ext uri="{91240B29-F687-4F45-9708-019B960494DF}">
                    <a14:hiddenLine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descr="f7b54471-f1e1-4b59-a1fc-f87acaa9f0f0" id="402" name="iṥ1íḑé">
                  <a:extLst>
                    <a:ext uri="{FF2B5EF4-FFF2-40B4-BE49-F238E27FC236}">
                      <a16:creationId id="{77D559A4-1E4C-9A3A-4B5B-B21294EEFEDF}"/>
                    </a:ext>
                  </a:extLst>
                </p:cNvPr>
                <p:cNvSpPr/>
                <p:nvPr/>
              </p:nvSpPr>
              <p:spPr bwMode="auto">
                <a:xfrm flipV="false" flipH="false">
                  <a:off x="6561108" y="3463973"/>
                  <a:ext cx="27571" cy="149842"/>
                </a:xfrm>
                <a:custGeom>
                  <a:avLst/>
                  <a:gdLst>
                    <a:gd fmla="*/ 0 w 23" name="T0"/>
                    <a:gd fmla="*/ 0 h 125" name="T1"/>
                    <a:gd fmla="*/ 23 w 23" name="T2"/>
                    <a:gd fmla="*/ 0 h 125" name="T3"/>
                    <a:gd fmla="*/ 0 w 23" name="T4"/>
                    <a:gd fmla="*/ 125 h 125" name="T5"/>
                    <a:gd fmla="*/ 0 w 23" name="T6"/>
                    <a:gd fmla="*/ 0 h 125" name="T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b="b" l="0" r="r" t="0"/>
                  <a:pathLst>
                    <a:path h="125" w="23">
                      <a:moveTo>
                        <a:pt x="0" y="0"/>
                      </a:moveTo>
                      <a:lnTo>
                        <a:pt x="23" y="0"/>
                      </a:lnTo>
                      <a:lnTo>
                        <a:pt x="0" y="12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7C3D3"/>
                </a:solidFill>
                <a:ln>
                  <a:noFill/>
                </a:ln>
                <a:extLst>
                  <a:ext uri="{91240B29-F687-4F45-9708-019B960494DF}">
                    <a14:hiddenLine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descr="dde8d968-603e-40e5-8cdd-6175fd67636d" id="403" name="îṧḻiďè">
                  <a:extLst>
                    <a:ext uri="{FF2B5EF4-FFF2-40B4-BE49-F238E27FC236}">
                      <a16:creationId id="{ACF2AB39-08FE-9FF9-D2C9-47E6C88477E8}"/>
                    </a:ext>
                  </a:extLst>
                </p:cNvPr>
                <p:cNvSpPr/>
                <p:nvPr/>
              </p:nvSpPr>
              <p:spPr bwMode="auto">
                <a:xfrm flipV="false" flipH="false">
                  <a:off x="6955491" y="3454383"/>
                  <a:ext cx="151040" cy="169021"/>
                </a:xfrm>
                <a:prstGeom prst="rect">
                  <a:avLst/>
                </a:prstGeom>
                <a:solidFill>
                  <a:srgbClr val="E7E5D3"/>
                </a:solidFill>
                <a:ln>
                  <a:noFill/>
                </a:ln>
                <a:extLs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descr="183ff662-12c4-4d38-8098-1c73f87313a3" id="404" name="íšļïďe">
                  <a:extLst>
                    <a:ext uri="{FF2B5EF4-FFF2-40B4-BE49-F238E27FC236}">
                      <a16:creationId id="{D61EEC3C-D152-FB23-02B4-5F0AFFE33C0E}"/>
                    </a:ext>
                  </a:extLst>
                </p:cNvPr>
                <p:cNvSpPr/>
                <p:nvPr/>
              </p:nvSpPr>
              <p:spPr bwMode="auto">
                <a:xfrm flipV="false" flipH="false">
                  <a:off x="6965081" y="3461575"/>
                  <a:ext cx="62334" cy="154637"/>
                </a:xfrm>
                <a:prstGeom prst="rect">
                  <a:avLst/>
                </a:prstGeom>
                <a:solidFill>
                  <a:srgbClr val="C5C19D"/>
                </a:solidFill>
                <a:ln>
                  <a:noFill/>
                </a:ln>
                <a:extLs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descr="8e9ad175-e7b3-4568-b181-1d78891854dc" id="405" name="ïṩḻíḓè">
                  <a:extLst>
                    <a:ext uri="{FF2B5EF4-FFF2-40B4-BE49-F238E27FC236}">
                      <a16:creationId id="{4A2731EA-0F7A-B9C7-72F7-22724C771A7C}"/>
                    </a:ext>
                  </a:extLst>
                </p:cNvPr>
                <p:cNvSpPr/>
                <p:nvPr/>
              </p:nvSpPr>
              <p:spPr bwMode="auto">
                <a:xfrm flipV="false" flipH="false">
                  <a:off x="7037005" y="3461575"/>
                  <a:ext cx="59937" cy="154637"/>
                </a:xfrm>
                <a:prstGeom prst="rect">
                  <a:avLst/>
                </a:prstGeom>
                <a:solidFill>
                  <a:srgbClr val="C5C19D"/>
                </a:solidFill>
                <a:ln>
                  <a:noFill/>
                </a:ln>
                <a:extLs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descr="96f9df19-d502-4ca9-865e-8464d64b0313" id="406" name="i$liḑé">
                  <a:extLst>
                    <a:ext uri="{FF2B5EF4-FFF2-40B4-BE49-F238E27FC236}">
                      <a16:creationId id="{F312BB5C-1E6B-C59D-E460-3F48DEFAECC8}"/>
                    </a:ext>
                  </a:extLst>
                </p:cNvPr>
                <p:cNvSpPr/>
                <p:nvPr/>
              </p:nvSpPr>
              <p:spPr bwMode="auto">
                <a:xfrm flipV="false" flipH="false">
                  <a:off x="6967478" y="3463973"/>
                  <a:ext cx="57539" cy="149842"/>
                </a:xfrm>
                <a:prstGeom prst="rect">
                  <a:avLst/>
                </a:prstGeom>
                <a:solidFill>
                  <a:srgbClr val="70CDE3"/>
                </a:solidFill>
                <a:ln>
                  <a:noFill/>
                </a:ln>
                <a:extLs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descr="efa9b250-1300-49ff-abf6-c6ece96f310b" id="407" name="íṥļiḓè">
                  <a:extLst>
                    <a:ext uri="{FF2B5EF4-FFF2-40B4-BE49-F238E27FC236}">
                      <a16:creationId id="{CDD8C75C-3F80-FED4-499D-DEE60D4737A7}"/>
                    </a:ext>
                  </a:extLst>
                </p:cNvPr>
                <p:cNvSpPr/>
                <p:nvPr/>
              </p:nvSpPr>
              <p:spPr bwMode="auto">
                <a:xfrm flipV="false" flipH="false">
                  <a:off x="7039402" y="3463973"/>
                  <a:ext cx="55142" cy="149842"/>
                </a:xfrm>
                <a:prstGeom prst="rect">
                  <a:avLst/>
                </a:prstGeom>
                <a:solidFill>
                  <a:srgbClr val="70CDE3"/>
                </a:solidFill>
                <a:ln>
                  <a:noFill/>
                </a:ln>
                <a:extLs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descr="b4afac72-79e6-493c-9e31-8296b03b4170" id="408" name="îşḻídê">
                  <a:extLst>
                    <a:ext uri="{FF2B5EF4-FFF2-40B4-BE49-F238E27FC236}">
                      <a16:creationId id="{C7351D36-C456-28BE-208F-FCB674B60839}"/>
                    </a:ext>
                  </a:extLst>
                </p:cNvPr>
                <p:cNvSpPr/>
                <p:nvPr/>
              </p:nvSpPr>
              <p:spPr bwMode="auto">
                <a:xfrm flipV="false" flipH="false">
                  <a:off x="6967478" y="3463973"/>
                  <a:ext cx="27571" cy="149842"/>
                </a:xfrm>
                <a:custGeom>
                  <a:avLst/>
                  <a:gdLst>
                    <a:gd fmla="*/ 0 w 23" name="T0"/>
                    <a:gd fmla="*/ 0 h 125" name="T1"/>
                    <a:gd fmla="*/ 23 w 23" name="T2"/>
                    <a:gd fmla="*/ 0 h 125" name="T3"/>
                    <a:gd fmla="*/ 0 w 23" name="T4"/>
                    <a:gd fmla="*/ 125 h 125" name="T5"/>
                    <a:gd fmla="*/ 0 w 23" name="T6"/>
                    <a:gd fmla="*/ 0 h 125" name="T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b="b" l="0" r="r" t="0"/>
                  <a:pathLst>
                    <a:path h="125" w="23">
                      <a:moveTo>
                        <a:pt x="0" y="0"/>
                      </a:moveTo>
                      <a:lnTo>
                        <a:pt x="23" y="0"/>
                      </a:lnTo>
                      <a:lnTo>
                        <a:pt x="0" y="12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7C3D3"/>
                </a:solidFill>
                <a:ln>
                  <a:noFill/>
                </a:ln>
                <a:extLst>
                  <a:ext uri="{91240B29-F687-4F45-9708-019B960494DF}">
                    <a14:hiddenLine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descr="a0124996-1822-4178-b29c-708d9292c51a" id="409" name="îSļîďe">
                  <a:extLst>
                    <a:ext uri="{FF2B5EF4-FFF2-40B4-BE49-F238E27FC236}">
                      <a16:creationId id="{BF6A243E-6381-0892-7AD6-8B145152B176}"/>
                    </a:ext>
                  </a:extLst>
                </p:cNvPr>
                <p:cNvSpPr/>
                <p:nvPr/>
              </p:nvSpPr>
              <p:spPr bwMode="auto">
                <a:xfrm flipV="false" flipH="false">
                  <a:off x="7039402" y="3463973"/>
                  <a:ext cx="27571" cy="149842"/>
                </a:xfrm>
                <a:custGeom>
                  <a:avLst/>
                  <a:gdLst>
                    <a:gd fmla="*/ 0 w 23" name="T0"/>
                    <a:gd fmla="*/ 0 h 125" name="T1"/>
                    <a:gd fmla="*/ 23 w 23" name="T2"/>
                    <a:gd fmla="*/ 0 h 125" name="T3"/>
                    <a:gd fmla="*/ 0 w 23" name="T4"/>
                    <a:gd fmla="*/ 125 h 125" name="T5"/>
                    <a:gd fmla="*/ 0 w 23" name="T6"/>
                    <a:gd fmla="*/ 0 h 125" name="T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b="b" l="0" r="r" t="0"/>
                  <a:pathLst>
                    <a:path h="125" w="23">
                      <a:moveTo>
                        <a:pt x="0" y="0"/>
                      </a:moveTo>
                      <a:lnTo>
                        <a:pt x="23" y="0"/>
                      </a:lnTo>
                      <a:lnTo>
                        <a:pt x="0" y="12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7C3D3"/>
                </a:solidFill>
                <a:ln>
                  <a:noFill/>
                </a:ln>
                <a:extLst>
                  <a:ext uri="{91240B29-F687-4F45-9708-019B960494DF}">
                    <a14:hiddenLine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descr="589df69e-6fdc-4e22-ae76-23725ed862a1" id="410" name="îṧlîḍè">
                  <a:extLst>
                    <a:ext uri="{FF2B5EF4-FFF2-40B4-BE49-F238E27FC236}">
                      <a16:creationId id="{37657C71-EBEB-7958-8149-F3236ED14146}"/>
                    </a:ext>
                  </a:extLst>
                </p:cNvPr>
                <p:cNvSpPr/>
                <p:nvPr/>
              </p:nvSpPr>
              <p:spPr bwMode="auto">
                <a:xfrm flipV="false" flipH="false">
                  <a:off x="6835618" y="3218233"/>
                  <a:ext cx="152239" cy="146245"/>
                </a:xfrm>
                <a:prstGeom prst="rect">
                  <a:avLst/>
                </a:prstGeom>
                <a:solidFill>
                  <a:srgbClr val="E6E7E8"/>
                </a:solidFill>
                <a:ln>
                  <a:noFill/>
                </a:ln>
                <a:extLs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descr="6d703a53-0618-4919-bb7f-ab45d9dd569b" id="411" name="ïṧḻïḍè">
                  <a:extLst>
                    <a:ext uri="{FF2B5EF4-FFF2-40B4-BE49-F238E27FC236}">
                      <a16:creationId id="{E1A50633-FC23-6BA9-564E-D350331C722E}"/>
                    </a:ext>
                  </a:extLst>
                </p:cNvPr>
                <p:cNvSpPr/>
                <p:nvPr/>
              </p:nvSpPr>
              <p:spPr bwMode="auto">
                <a:xfrm flipV="false" flipH="false">
                  <a:off x="6845207" y="3225425"/>
                  <a:ext cx="62334" cy="131861"/>
                </a:xfrm>
                <a:prstGeom prst="rect">
                  <a:avLst/>
                </a:prstGeom>
                <a:solidFill>
                  <a:srgbClr val="C5C19D"/>
                </a:solidFill>
                <a:ln>
                  <a:noFill/>
                </a:ln>
                <a:extLs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descr="06786cac-be06-4bd5-a151-27c5a67ee92c" id="412" name="íŝlíḓè">
                  <a:extLst>
                    <a:ext uri="{FF2B5EF4-FFF2-40B4-BE49-F238E27FC236}">
                      <a16:creationId id="{8D2A815A-D235-8B2C-9275-C9F302A35044}"/>
                    </a:ext>
                  </a:extLst>
                </p:cNvPr>
                <p:cNvSpPr/>
                <p:nvPr/>
              </p:nvSpPr>
              <p:spPr bwMode="auto">
                <a:xfrm flipV="false" flipH="false">
                  <a:off x="6914734" y="3225425"/>
                  <a:ext cx="62334" cy="131861"/>
                </a:xfrm>
                <a:prstGeom prst="rect">
                  <a:avLst/>
                </a:prstGeom>
                <a:solidFill>
                  <a:srgbClr val="C5C19D"/>
                </a:solidFill>
                <a:ln>
                  <a:noFill/>
                </a:ln>
                <a:extLs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descr="0d89443e-cfe3-465f-abc1-0ec8633ffec5" id="413" name="ïślídê">
                  <a:extLst>
                    <a:ext uri="{FF2B5EF4-FFF2-40B4-BE49-F238E27FC236}">
                      <a16:creationId id="{348483DA-F726-8C06-B217-33D41D5782A2}"/>
                    </a:ext>
                  </a:extLst>
                </p:cNvPr>
                <p:cNvSpPr/>
                <p:nvPr/>
              </p:nvSpPr>
              <p:spPr bwMode="auto">
                <a:xfrm flipV="false" flipH="false">
                  <a:off x="6847605" y="3227822"/>
                  <a:ext cx="55142" cy="127066"/>
                </a:xfrm>
                <a:prstGeom prst="rect">
                  <a:avLst/>
                </a:prstGeom>
                <a:solidFill>
                  <a:srgbClr val="70CDE3"/>
                </a:solidFill>
                <a:ln>
                  <a:noFill/>
                </a:ln>
                <a:extLs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descr="03ad54e7-50c5-4b46-860f-bc31454e7a94" id="414" name="iṣľiďé">
                  <a:extLst>
                    <a:ext uri="{FF2B5EF4-FFF2-40B4-BE49-F238E27FC236}">
                      <a16:creationId id="{F9D8F803-1ABB-BD23-4847-1089B000D024}"/>
                    </a:ext>
                  </a:extLst>
                </p:cNvPr>
                <p:cNvSpPr/>
                <p:nvPr/>
              </p:nvSpPr>
              <p:spPr bwMode="auto">
                <a:xfrm flipV="false" flipH="false">
                  <a:off x="6920728" y="3227822"/>
                  <a:ext cx="53943" cy="127066"/>
                </a:xfrm>
                <a:prstGeom prst="rect">
                  <a:avLst/>
                </a:prstGeom>
                <a:solidFill>
                  <a:srgbClr val="70CDE3"/>
                </a:solidFill>
                <a:ln>
                  <a:noFill/>
                </a:ln>
                <a:extLs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descr="8d156fc7-b6be-4863-ac87-3d7b9a47a279" id="415" name="îṥliḋé">
                  <a:extLst>
                    <a:ext uri="{FF2B5EF4-FFF2-40B4-BE49-F238E27FC236}">
                      <a16:creationId id="{59BA9930-687F-51DB-F016-EE24C07D7ADB}"/>
                    </a:ext>
                  </a:extLst>
                </p:cNvPr>
                <p:cNvSpPr/>
                <p:nvPr/>
              </p:nvSpPr>
              <p:spPr bwMode="auto">
                <a:xfrm flipV="false" flipH="false">
                  <a:off x="6847605" y="3227822"/>
                  <a:ext cx="27571" cy="127066"/>
                </a:xfrm>
                <a:custGeom>
                  <a:avLst/>
                  <a:gdLst>
                    <a:gd fmla="*/ 0 w 23" name="T0"/>
                    <a:gd fmla="*/ 0 h 106" name="T1"/>
                    <a:gd fmla="*/ 23 w 23" name="T2"/>
                    <a:gd fmla="*/ 0 h 106" name="T3"/>
                    <a:gd fmla="*/ 0 w 23" name="T4"/>
                    <a:gd fmla="*/ 106 h 106" name="T5"/>
                    <a:gd fmla="*/ 0 w 23" name="T6"/>
                    <a:gd fmla="*/ 0 h 106" name="T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b="b" l="0" r="r" t="0"/>
                  <a:pathLst>
                    <a:path h="106" w="23">
                      <a:moveTo>
                        <a:pt x="0" y="0"/>
                      </a:moveTo>
                      <a:lnTo>
                        <a:pt x="23" y="0"/>
                      </a:lnTo>
                      <a:lnTo>
                        <a:pt x="0" y="10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7C3D3"/>
                </a:solidFill>
                <a:ln>
                  <a:noFill/>
                </a:ln>
                <a:extLst>
                  <a:ext uri="{91240B29-F687-4F45-9708-019B960494DF}">
                    <a14:hiddenLine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descr="0e2c62b3-a824-4795-a0c1-44d23bd574c3" id="416" name="íŝ1íḍê">
                  <a:extLst>
                    <a:ext uri="{FF2B5EF4-FFF2-40B4-BE49-F238E27FC236}">
                      <a16:creationId id="{303FCE5F-8882-97DC-C64C-FE84E12FBCC6}"/>
                    </a:ext>
                  </a:extLst>
                </p:cNvPr>
                <p:cNvSpPr/>
                <p:nvPr/>
              </p:nvSpPr>
              <p:spPr bwMode="auto">
                <a:xfrm flipV="false" flipH="false">
                  <a:off x="6920728" y="3227822"/>
                  <a:ext cx="23975" cy="127066"/>
                </a:xfrm>
                <a:custGeom>
                  <a:avLst/>
                  <a:gdLst>
                    <a:gd fmla="*/ 0 w 20" name="T0"/>
                    <a:gd fmla="*/ 0 h 106" name="T1"/>
                    <a:gd fmla="*/ 20 w 20" name="T2"/>
                    <a:gd fmla="*/ 0 h 106" name="T3"/>
                    <a:gd fmla="*/ 0 w 20" name="T4"/>
                    <a:gd fmla="*/ 106 h 106" name="T5"/>
                    <a:gd fmla="*/ 0 w 20" name="T6"/>
                    <a:gd fmla="*/ 0 h 106" name="T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b="b" l="0" r="r" t="0"/>
                  <a:pathLst>
                    <a:path h="106" w="20">
                      <a:moveTo>
                        <a:pt x="0" y="0"/>
                      </a:moveTo>
                      <a:lnTo>
                        <a:pt x="20" y="0"/>
                      </a:lnTo>
                      <a:lnTo>
                        <a:pt x="0" y="10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7C3D3"/>
                </a:solidFill>
                <a:ln>
                  <a:noFill/>
                </a:ln>
                <a:extLst>
                  <a:ext uri="{91240B29-F687-4F45-9708-019B960494DF}">
                    <a14:hiddenLine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descr="f4e9df31-6e62-440e-9837-4a3d7ac6cb5a" id="417" name="îṧļîdè">
                  <a:extLst>
                    <a:ext uri="{FF2B5EF4-FFF2-40B4-BE49-F238E27FC236}">
                      <a16:creationId id="{3394149B-3E65-5E38-487F-7336AF0BE868}"/>
                    </a:ext>
                  </a:extLst>
                </p:cNvPr>
                <p:cNvSpPr/>
                <p:nvPr/>
              </p:nvSpPr>
              <p:spPr bwMode="auto">
                <a:xfrm flipV="false" flipH="false">
                  <a:off x="6342938" y="2887382"/>
                  <a:ext cx="901447" cy="847504"/>
                </a:xfrm>
                <a:custGeom>
                  <a:avLst/>
                  <a:gdLst>
                    <a:gd fmla="*/ 376 w 752" name="T0"/>
                    <a:gd fmla="*/ 0 h 707" name="T1"/>
                    <a:gd fmla="*/ 0 w 752" name="T2"/>
                    <a:gd fmla="*/ 375 h 707" name="T3"/>
                    <a:gd fmla="*/ 0 w 752" name="T4"/>
                    <a:gd fmla="*/ 402 h 707" name="T5"/>
                    <a:gd fmla="*/ 376 w 752" name="T6"/>
                    <a:gd fmla="*/ 29 h 707" name="T7"/>
                    <a:gd fmla="*/ 700 w 752" name="T8"/>
                    <a:gd fmla="*/ 353 h 707" name="T9"/>
                    <a:gd fmla="*/ 700 w 752" name="T10"/>
                    <a:gd fmla="*/ 707 h 707" name="T11"/>
                    <a:gd fmla="*/ 752 w 752" name="T12"/>
                    <a:gd fmla="*/ 707 h 707" name="T13"/>
                    <a:gd fmla="*/ 752 w 752" name="T14"/>
                    <a:gd fmla="*/ 375 h 707" name="T15"/>
                    <a:gd fmla="*/ 376 w 752" name="T16"/>
                    <a:gd fmla="*/ 0 h 707" name="T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b="b" l="0" r="r" t="0"/>
                  <a:pathLst>
                    <a:path h="707" w="752">
                      <a:moveTo>
                        <a:pt x="376" y="0"/>
                      </a:moveTo>
                      <a:lnTo>
                        <a:pt x="0" y="375"/>
                      </a:lnTo>
                      <a:lnTo>
                        <a:pt x="0" y="402"/>
                      </a:lnTo>
                      <a:lnTo>
                        <a:pt x="376" y="29"/>
                      </a:lnTo>
                      <a:lnTo>
                        <a:pt x="700" y="353"/>
                      </a:lnTo>
                      <a:lnTo>
                        <a:pt x="700" y="707"/>
                      </a:lnTo>
                      <a:lnTo>
                        <a:pt x="752" y="707"/>
                      </a:lnTo>
                      <a:lnTo>
                        <a:pt x="752" y="375"/>
                      </a:lnTo>
                      <a:lnTo>
                        <a:pt x="376" y="0"/>
                      </a:lnTo>
                      <a:close/>
                    </a:path>
                  </a:pathLst>
                </a:custGeom>
                <a:solidFill>
                  <a:srgbClr val="E6E7E8"/>
                </a:solidFill>
                <a:ln>
                  <a:noFill/>
                </a:ln>
                <a:extLst>
                  <a:ext uri="{91240B29-F687-4F45-9708-019B960494DF}">
                    <a14:hiddenLine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descr="e84167ae-e726-4bc8-bd6d-85f2b814f6a4" id="418" name="îśliḓé">
                  <a:extLst>
                    <a:ext uri="{FF2B5EF4-FFF2-40B4-BE49-F238E27FC236}">
                      <a16:creationId id="{A8FED535-0A34-7832-5479-5F65DF92C2A7}"/>
                    </a:ext>
                  </a:extLst>
                </p:cNvPr>
                <p:cNvSpPr/>
                <p:nvPr/>
              </p:nvSpPr>
              <p:spPr bwMode="auto">
                <a:xfrm flipV="false" flipH="false">
                  <a:off x="6342938" y="2887382"/>
                  <a:ext cx="901447" cy="847504"/>
                </a:xfrm>
                <a:custGeom>
                  <a:avLst/>
                  <a:gdLst>
                    <a:gd fmla="*/ 376 w 752" name="T0"/>
                    <a:gd fmla="*/ 0 h 707" name="T1"/>
                    <a:gd fmla="*/ 0 w 752" name="T2"/>
                    <a:gd fmla="*/ 375 h 707" name="T3"/>
                    <a:gd fmla="*/ 0 w 752" name="T4"/>
                    <a:gd fmla="*/ 402 h 707" name="T5"/>
                    <a:gd fmla="*/ 376 w 752" name="T6"/>
                    <a:gd fmla="*/ 29 h 707" name="T7"/>
                    <a:gd fmla="*/ 700 w 752" name="T8"/>
                    <a:gd fmla="*/ 353 h 707" name="T9"/>
                    <a:gd fmla="*/ 700 w 752" name="T10"/>
                    <a:gd fmla="*/ 707 h 707" name="T11"/>
                    <a:gd fmla="*/ 752 w 752" name="T12"/>
                    <a:gd fmla="*/ 707 h 707" name="T13"/>
                    <a:gd fmla="*/ 752 w 752" name="T14"/>
                    <a:gd fmla="*/ 375 h 707" name="T15"/>
                    <a:gd fmla="*/ 376 w 752" name="T16"/>
                    <a:gd fmla="*/ 0 h 707" name="T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b="b" l="0" r="r" t="0"/>
                  <a:pathLst>
                    <a:path h="707" w="752">
                      <a:moveTo>
                        <a:pt x="376" y="0"/>
                      </a:moveTo>
                      <a:lnTo>
                        <a:pt x="0" y="375"/>
                      </a:lnTo>
                      <a:lnTo>
                        <a:pt x="0" y="402"/>
                      </a:lnTo>
                      <a:lnTo>
                        <a:pt x="376" y="29"/>
                      </a:lnTo>
                      <a:lnTo>
                        <a:pt x="700" y="353"/>
                      </a:lnTo>
                      <a:lnTo>
                        <a:pt x="700" y="707"/>
                      </a:lnTo>
                      <a:lnTo>
                        <a:pt x="752" y="707"/>
                      </a:lnTo>
                      <a:lnTo>
                        <a:pt x="752" y="375"/>
                      </a:lnTo>
                      <a:lnTo>
                        <a:pt x="376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descr="8522e251-cf15-4628-907b-e54c4f8a7262" id="419" name="ïṩļíḑê">
                  <a:extLst>
                    <a:ext uri="{FF2B5EF4-FFF2-40B4-BE49-F238E27FC236}">
                      <a16:creationId id="{02900324-2E2F-0400-BB1E-0597687FB39A}"/>
                    </a:ext>
                  </a:extLst>
                </p:cNvPr>
                <p:cNvSpPr/>
                <p:nvPr/>
              </p:nvSpPr>
              <p:spPr bwMode="auto">
                <a:xfrm flipV="false" flipH="false">
                  <a:off x="7949240" y="3563468"/>
                  <a:ext cx="67129" cy="254131"/>
                </a:xfrm>
                <a:custGeom>
                  <a:avLst/>
                  <a:gdLst>
                    <a:gd fmla="*/ 25 w 27" name="T0"/>
                    <a:gd fmla="*/ 54 h 102" name="T1"/>
                    <a:gd fmla="*/ 15 w 27" name="T2"/>
                    <a:gd fmla="*/ 59 h 102" name="T3"/>
                    <a:gd fmla="*/ 12 w 27" name="T4"/>
                    <a:gd fmla="*/ 0 h 102" name="T5"/>
                    <a:gd fmla="*/ 2 w 27" name="T6"/>
                    <a:gd fmla="*/ 0 h 102" name="T7"/>
                    <a:gd fmla="*/ 0 w 27" name="T8"/>
                    <a:gd fmla="*/ 102 h 102" name="T9"/>
                    <a:gd fmla="*/ 18 w 27" name="T10"/>
                    <a:gd fmla="*/ 102 h 102" name="T11"/>
                    <a:gd fmla="*/ 16 w 27" name="T12"/>
                    <a:gd fmla="*/ 67 h 102" name="T13"/>
                    <a:gd fmla="*/ 26 w 27" name="T14"/>
                    <a:gd fmla="*/ 58 h 102" name="T15"/>
                    <a:gd fmla="*/ 25 w 27" name="T16"/>
                    <a:gd fmla="*/ 54 h 102" name="T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b="b" l="0" r="r" t="0"/>
                  <a:pathLst>
                    <a:path h="102" w="27">
                      <a:moveTo>
                        <a:pt x="25" y="54"/>
                      </a:moveTo>
                      <a:cubicBezTo>
                        <a:pt x="24" y="54"/>
                        <a:pt x="20" y="56"/>
                        <a:pt x="15" y="59"/>
                      </a:cubicBezTo>
                      <a:cubicBezTo>
                        <a:pt x="12" y="0"/>
                        <a:pt x="12" y="0"/>
                        <a:pt x="1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0" y="102"/>
                        <a:pt x="0" y="102"/>
                        <a:pt x="0" y="102"/>
                      </a:cubicBezTo>
                      <a:cubicBezTo>
                        <a:pt x="18" y="102"/>
                        <a:pt x="18" y="102"/>
                        <a:pt x="18" y="102"/>
                      </a:cubicBezTo>
                      <a:cubicBezTo>
                        <a:pt x="16" y="67"/>
                        <a:pt x="16" y="67"/>
                        <a:pt x="16" y="67"/>
                      </a:cubicBezTo>
                      <a:cubicBezTo>
                        <a:pt x="20" y="63"/>
                        <a:pt x="25" y="59"/>
                        <a:pt x="26" y="58"/>
                      </a:cubicBezTo>
                      <a:cubicBezTo>
                        <a:pt x="27" y="57"/>
                        <a:pt x="27" y="54"/>
                        <a:pt x="25" y="54"/>
                      </a:cubicBezTo>
                    </a:path>
                  </a:pathLst>
                </a:custGeom>
                <a:solidFill>
                  <a:srgbClr val="9B5F0E"/>
                </a:solidFill>
                <a:ln>
                  <a:noFill/>
                </a:ln>
                <a:extLst>
                  <a:ext uri="{91240B29-F687-4F45-9708-019B960494DF}">
                    <a14:hiddenLine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descr="5bc701b7-e180-4a75-b0e5-0fb6ff0527fe" id="420" name="ïšḻidê">
                  <a:extLst>
                    <a:ext uri="{FF2B5EF4-FFF2-40B4-BE49-F238E27FC236}">
                      <a16:creationId id="{02B467EA-9CAE-7133-5D0C-0E3BDDCB7092}"/>
                    </a:ext>
                  </a:extLst>
                </p:cNvPr>
                <p:cNvSpPr/>
                <p:nvPr/>
              </p:nvSpPr>
              <p:spPr bwMode="auto">
                <a:xfrm flipV="false" flipH="false">
                  <a:off x="7968420" y="3563468"/>
                  <a:ext cx="10789" cy="25173"/>
                </a:xfrm>
                <a:custGeom>
                  <a:avLst/>
                  <a:gdLst>
                    <a:gd fmla="*/ 9 w 9" name="T0"/>
                    <a:gd fmla="*/ 0 h 21" name="T1"/>
                    <a:gd fmla="*/ 0 w 9" name="T2"/>
                    <a:gd fmla="*/ 0 h 21" name="T3"/>
                    <a:gd fmla="*/ 9 w 9" name="T4"/>
                    <a:gd fmla="*/ 0 h 21" name="T5"/>
                    <a:gd fmla="*/ 9 w 9" name="T6"/>
                    <a:gd fmla="*/ 21 h 21" name="T7"/>
                    <a:gd fmla="*/ 9 w 9" name="T8"/>
                    <a:gd fmla="*/ 21 h 21" name="T9"/>
                    <a:gd fmla="*/ 9 w 9" name="T10"/>
                    <a:gd fmla="*/ 0 h 21" name="T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b="b" l="0" r="r" t="0"/>
                  <a:pathLst>
                    <a:path h="21" w="9">
                      <a:moveTo>
                        <a:pt x="9" y="0"/>
                      </a:moveTo>
                      <a:lnTo>
                        <a:pt x="0" y="0"/>
                      </a:lnTo>
                      <a:lnTo>
                        <a:pt x="9" y="0"/>
                      </a:lnTo>
                      <a:lnTo>
                        <a:pt x="9" y="21"/>
                      </a:lnTo>
                      <a:lnTo>
                        <a:pt x="9" y="21"/>
                      </a:lnTo>
                      <a:lnTo>
                        <a:pt x="9" y="0"/>
                      </a:lnTo>
                      <a:close/>
                    </a:path>
                  </a:pathLst>
                </a:custGeom>
                <a:solidFill>
                  <a:srgbClr val="005931"/>
                </a:solidFill>
                <a:ln>
                  <a:noFill/>
                </a:ln>
                <a:extLst>
                  <a:ext uri="{91240B29-F687-4F45-9708-019B960494DF}">
                    <a14:hiddenLine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descr="b36cd2e7-b616-44ae-9031-e1a1954eacd9" id="421" name="ïsľîḓe">
                  <a:extLst>
                    <a:ext uri="{FF2B5EF4-FFF2-40B4-BE49-F238E27FC236}">
                      <a16:creationId id="{968B9FEB-3EB0-F99D-3350-38991DB5698C}"/>
                    </a:ext>
                  </a:extLst>
                </p:cNvPr>
                <p:cNvSpPr/>
                <p:nvPr/>
              </p:nvSpPr>
              <p:spPr bwMode="auto">
                <a:xfrm flipV="false" flipH="false">
                  <a:off x="7968420" y="3563468"/>
                  <a:ext cx="10789" cy="25173"/>
                </a:xfrm>
                <a:custGeom>
                  <a:avLst/>
                  <a:gdLst>
                    <a:gd fmla="*/ 9 w 9" name="T0"/>
                    <a:gd fmla="*/ 0 h 21" name="T1"/>
                    <a:gd fmla="*/ 0 w 9" name="T2"/>
                    <a:gd fmla="*/ 0 h 21" name="T3"/>
                    <a:gd fmla="*/ 9 w 9" name="T4"/>
                    <a:gd fmla="*/ 0 h 21" name="T5"/>
                    <a:gd fmla="*/ 9 w 9" name="T6"/>
                    <a:gd fmla="*/ 21 h 21" name="T7"/>
                    <a:gd fmla="*/ 9 w 9" name="T8"/>
                    <a:gd fmla="*/ 21 h 21" name="T9"/>
                    <a:gd fmla="*/ 9 w 9" name="T10"/>
                    <a:gd fmla="*/ 0 h 21" name="T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b="b" l="0" r="r" t="0"/>
                  <a:pathLst>
                    <a:path h="21" w="9">
                      <a:moveTo>
                        <a:pt x="9" y="0"/>
                      </a:moveTo>
                      <a:lnTo>
                        <a:pt x="0" y="0"/>
                      </a:lnTo>
                      <a:lnTo>
                        <a:pt x="9" y="0"/>
                      </a:lnTo>
                      <a:lnTo>
                        <a:pt x="9" y="21"/>
                      </a:lnTo>
                      <a:lnTo>
                        <a:pt x="9" y="21"/>
                      </a:lnTo>
                      <a:lnTo>
                        <a:pt x="9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descr="809b9734-ee5f-42ad-8734-264c99b7dc95" id="422" name="íṩḻíḓè">
                  <a:extLst>
                    <a:ext uri="{FF2B5EF4-FFF2-40B4-BE49-F238E27FC236}">
                      <a16:creationId id="{B5684527-D515-77D4-8233-E9F211F86099}"/>
                    </a:ext>
                  </a:extLst>
                </p:cNvPr>
                <p:cNvSpPr/>
                <p:nvPr/>
              </p:nvSpPr>
              <p:spPr bwMode="auto">
                <a:xfrm flipV="false" flipH="false">
                  <a:off x="7981606" y="3600628"/>
                  <a:ext cx="0" cy="13186"/>
                </a:xfrm>
                <a:custGeom>
                  <a:avLst/>
                  <a:gdLst>
                    <a:gd fmla="*/ 0 h 5" name="T0"/>
                    <a:gd fmla="*/ 0 h 5" name="T1"/>
                    <a:gd fmla="*/ 5 h 5" name="T2"/>
                    <a:gd fmla="*/ 5 h 5" name="T3"/>
                    <a:gd fmla="*/ 0 h 5" name="T4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  <a:cxn ang="0">
                      <a:pos x="0" y="T4"/>
                    </a:cxn>
                  </a:cxnLst>
                  <a:rect b="b" l="0" r="r" t="0"/>
                  <a:pathLst>
                    <a:path h="5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A9998B"/>
                </a:solidFill>
                <a:ln>
                  <a:noFill/>
                </a:ln>
                <a:extLst>
                  <a:ext uri="{91240B29-F687-4F45-9708-019B960494DF}">
                    <a14:hiddenLine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descr="3dbd2edc-389a-4f61-8f2e-bee00d461d9b" id="423" name="íṡļiḍé">
                  <a:extLst>
                    <a:ext uri="{FF2B5EF4-FFF2-40B4-BE49-F238E27FC236}">
                      <a16:creationId id="{19D9FB31-BA2E-B904-392E-EEB8295E13C1}"/>
                    </a:ext>
                  </a:extLst>
                </p:cNvPr>
                <p:cNvSpPr/>
                <p:nvPr/>
              </p:nvSpPr>
              <p:spPr bwMode="auto">
                <a:xfrm flipV="false" flipH="false">
                  <a:off x="7968420" y="3563468"/>
                  <a:ext cx="47949" cy="254131"/>
                </a:xfrm>
                <a:custGeom>
                  <a:avLst/>
                  <a:gdLst>
                    <a:gd fmla="*/ 4 w 19" name="T0"/>
                    <a:gd fmla="*/ 0 h 102" name="T1"/>
                    <a:gd fmla="*/ 0 w 19" name="T2"/>
                    <a:gd fmla="*/ 0 h 102" name="T3"/>
                    <a:gd fmla="*/ 0 w 19" name="T4"/>
                    <a:gd fmla="*/ 102 h 102" name="T5"/>
                    <a:gd fmla="*/ 10 w 19" name="T6"/>
                    <a:gd fmla="*/ 102 h 102" name="T7"/>
                    <a:gd fmla="*/ 10 w 19" name="T8"/>
                    <a:gd fmla="*/ 95 h 102" name="T9"/>
                    <a:gd fmla="*/ 9 w 19" name="T10"/>
                    <a:gd fmla="*/ 87 h 102" name="T11"/>
                    <a:gd fmla="*/ 8 w 19" name="T12"/>
                    <a:gd fmla="*/ 67 h 102" name="T13"/>
                    <a:gd fmla="*/ 12 w 19" name="T14"/>
                    <a:gd fmla="*/ 64 h 102" name="T15"/>
                    <a:gd fmla="*/ 18 w 19" name="T16"/>
                    <a:gd fmla="*/ 58 h 102" name="T17"/>
                    <a:gd fmla="*/ 18 w 19" name="T18"/>
                    <a:gd fmla="*/ 58 h 102" name="T19"/>
                    <a:gd fmla="*/ 19 w 19" name="T20"/>
                    <a:gd fmla="*/ 55 h 102" name="T21"/>
                    <a:gd fmla="*/ 17 w 19" name="T22"/>
                    <a:gd fmla="*/ 54 h 102" name="T23"/>
                    <a:gd fmla="*/ 17 w 19" name="T24"/>
                    <a:gd fmla="*/ 54 h 102" name="T25"/>
                    <a:gd fmla="*/ 7 w 19" name="T26"/>
                    <a:gd fmla="*/ 59 h 102" name="T27"/>
                    <a:gd fmla="*/ 5 w 19" name="T28"/>
                    <a:gd fmla="*/ 20 h 102" name="T29"/>
                    <a:gd fmla="*/ 5 w 19" name="T30"/>
                    <a:gd fmla="*/ 15 h 102" name="T31"/>
                    <a:gd fmla="*/ 4 w 19" name="T32"/>
                    <a:gd fmla="*/ 10 h 102" name="T33"/>
                    <a:gd fmla="*/ 4 w 19" name="T34"/>
                    <a:gd fmla="*/ 0 h 102" name="T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b="b" l="0" r="r" t="0"/>
                  <a:pathLst>
                    <a:path h="102" w="19">
                      <a:moveTo>
                        <a:pt x="4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02"/>
                        <a:pt x="0" y="102"/>
                        <a:pt x="0" y="102"/>
                      </a:cubicBezTo>
                      <a:cubicBezTo>
                        <a:pt x="10" y="102"/>
                        <a:pt x="10" y="102"/>
                        <a:pt x="10" y="102"/>
                      </a:cubicBezTo>
                      <a:cubicBezTo>
                        <a:pt x="10" y="95"/>
                        <a:pt x="10" y="95"/>
                        <a:pt x="10" y="95"/>
                      </a:cubicBezTo>
                      <a:cubicBezTo>
                        <a:pt x="9" y="87"/>
                        <a:pt x="9" y="87"/>
                        <a:pt x="9" y="87"/>
                      </a:cubicBezTo>
                      <a:cubicBezTo>
                        <a:pt x="8" y="67"/>
                        <a:pt x="8" y="67"/>
                        <a:pt x="8" y="67"/>
                      </a:cubicBezTo>
                      <a:cubicBezTo>
                        <a:pt x="9" y="66"/>
                        <a:pt x="10" y="65"/>
                        <a:pt x="12" y="64"/>
                      </a:cubicBezTo>
                      <a:cubicBezTo>
                        <a:pt x="15" y="61"/>
                        <a:pt x="17" y="58"/>
                        <a:pt x="18" y="58"/>
                      </a:cubicBezTo>
                      <a:cubicBezTo>
                        <a:pt x="18" y="58"/>
                        <a:pt x="18" y="58"/>
                        <a:pt x="18" y="58"/>
                      </a:cubicBezTo>
                      <a:cubicBezTo>
                        <a:pt x="18" y="57"/>
                        <a:pt x="19" y="56"/>
                        <a:pt x="19" y="55"/>
                      </a:cubicBezTo>
                      <a:cubicBezTo>
                        <a:pt x="18" y="54"/>
                        <a:pt x="18" y="54"/>
                        <a:pt x="17" y="54"/>
                      </a:cubicBezTo>
                      <a:cubicBezTo>
                        <a:pt x="17" y="54"/>
                        <a:pt x="17" y="54"/>
                        <a:pt x="17" y="54"/>
                      </a:cubicBezTo>
                      <a:cubicBezTo>
                        <a:pt x="16" y="54"/>
                        <a:pt x="12" y="56"/>
                        <a:pt x="7" y="59"/>
                      </a:cubicBezTo>
                      <a:cubicBezTo>
                        <a:pt x="5" y="20"/>
                        <a:pt x="5" y="20"/>
                        <a:pt x="5" y="20"/>
                      </a:cubicBezTo>
                      <a:cubicBezTo>
                        <a:pt x="5" y="15"/>
                        <a:pt x="5" y="15"/>
                        <a:pt x="5" y="15"/>
                      </a:cubicBezTo>
                      <a:cubicBezTo>
                        <a:pt x="4" y="10"/>
                        <a:pt x="4" y="10"/>
                        <a:pt x="4" y="10"/>
                      </a:cubicBezTo>
                      <a:cubicBezTo>
                        <a:pt x="4" y="0"/>
                        <a:pt x="4" y="0"/>
                        <a:pt x="4" y="0"/>
                      </a:cubicBezTo>
                    </a:path>
                  </a:pathLst>
                </a:custGeom>
                <a:solidFill>
                  <a:srgbClr val="723F08"/>
                </a:solidFill>
                <a:ln>
                  <a:noFill/>
                </a:ln>
                <a:extLst>
                  <a:ext uri="{91240B29-F687-4F45-9708-019B960494DF}">
                    <a14:hiddenLine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descr="881e93ae-c863-4eb3-85dc-0ca4d01e820b" id="424" name="íṥḻîḋê">
                  <a:extLst>
                    <a:ext uri="{FF2B5EF4-FFF2-40B4-BE49-F238E27FC236}">
                      <a16:creationId id="{2EEC2653-4828-5AAE-F207-AC298B4B6A35}"/>
                    </a:ext>
                  </a:extLst>
                </p:cNvPr>
                <p:cNvSpPr/>
                <p:nvPr/>
              </p:nvSpPr>
              <p:spPr bwMode="auto">
                <a:xfrm flipV="false" flipH="false">
                  <a:off x="7779020" y="3352491"/>
                  <a:ext cx="374005" cy="328453"/>
                </a:xfrm>
                <a:custGeom>
                  <a:avLst/>
                  <a:gdLst>
                    <a:gd fmla="*/ 150 w 150" name="T0"/>
                    <a:gd fmla="*/ 79 h 132" name="T1"/>
                    <a:gd fmla="*/ 142 w 150" name="T2"/>
                    <a:gd fmla="*/ 60 h 132" name="T3"/>
                    <a:gd fmla="*/ 145 w 150" name="T4"/>
                    <a:gd fmla="*/ 47 h 132" name="T5"/>
                    <a:gd fmla="*/ 117 w 150" name="T6"/>
                    <a:gd fmla="*/ 19 h 132" name="T7"/>
                    <a:gd fmla="*/ 103 w 150" name="T8"/>
                    <a:gd fmla="*/ 22 h 132" name="T9"/>
                    <a:gd fmla="*/ 75 w 150" name="T10"/>
                    <a:gd fmla="*/ 0 h 132" name="T11"/>
                    <a:gd fmla="*/ 47 w 150" name="T12"/>
                    <a:gd fmla="*/ 22 h 132" name="T13"/>
                    <a:gd fmla="*/ 33 w 150" name="T14"/>
                    <a:gd fmla="*/ 19 h 132" name="T15"/>
                    <a:gd fmla="*/ 5 w 150" name="T16"/>
                    <a:gd fmla="*/ 47 h 132" name="T17"/>
                    <a:gd fmla="*/ 8 w 150" name="T18"/>
                    <a:gd fmla="*/ 60 h 132" name="T19"/>
                    <a:gd fmla="*/ 0 w 150" name="T20"/>
                    <a:gd fmla="*/ 79 h 132" name="T21"/>
                    <a:gd fmla="*/ 24 w 150" name="T22"/>
                    <a:gd fmla="*/ 107 h 132" name="T23"/>
                    <a:gd fmla="*/ 52 w 150" name="T24"/>
                    <a:gd fmla="*/ 132 h 132" name="T25"/>
                    <a:gd fmla="*/ 75 w 150" name="T26"/>
                    <a:gd fmla="*/ 121 h 132" name="T27"/>
                    <a:gd fmla="*/ 98 w 150" name="T28"/>
                    <a:gd fmla="*/ 132 h 132" name="T29"/>
                    <a:gd fmla="*/ 126 w 150" name="T30"/>
                    <a:gd fmla="*/ 107 h 132" name="T31"/>
                    <a:gd fmla="*/ 150 w 150" name="T32"/>
                    <a:gd fmla="*/ 79 h 132" name="T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b="b" l="0" r="r" t="0"/>
                  <a:pathLst>
                    <a:path h="132" w="150">
                      <a:moveTo>
                        <a:pt x="150" y="79"/>
                      </a:moveTo>
                      <a:cubicBezTo>
                        <a:pt x="150" y="72"/>
                        <a:pt x="147" y="65"/>
                        <a:pt x="142" y="60"/>
                      </a:cubicBezTo>
                      <a:cubicBezTo>
                        <a:pt x="144" y="56"/>
                        <a:pt x="145" y="52"/>
                        <a:pt x="145" y="47"/>
                      </a:cubicBezTo>
                      <a:cubicBezTo>
                        <a:pt x="145" y="31"/>
                        <a:pt x="132" y="19"/>
                        <a:pt x="117" y="19"/>
                      </a:cubicBezTo>
                      <a:cubicBezTo>
                        <a:pt x="112" y="19"/>
                        <a:pt x="107" y="20"/>
                        <a:pt x="103" y="22"/>
                      </a:cubicBezTo>
                      <a:cubicBezTo>
                        <a:pt x="100" y="9"/>
                        <a:pt x="89" y="0"/>
                        <a:pt x="75" y="0"/>
                      </a:cubicBezTo>
                      <a:cubicBezTo>
                        <a:pt x="61" y="0"/>
                        <a:pt x="50" y="9"/>
                        <a:pt x="47" y="22"/>
                      </a:cubicBezTo>
                      <a:cubicBezTo>
                        <a:pt x="43" y="20"/>
                        <a:pt x="38" y="19"/>
                        <a:pt x="33" y="19"/>
                      </a:cubicBezTo>
                      <a:cubicBezTo>
                        <a:pt x="17" y="19"/>
                        <a:pt x="5" y="31"/>
                        <a:pt x="5" y="47"/>
                      </a:cubicBezTo>
                      <a:cubicBezTo>
                        <a:pt x="5" y="52"/>
                        <a:pt x="6" y="56"/>
                        <a:pt x="8" y="60"/>
                      </a:cubicBezTo>
                      <a:cubicBezTo>
                        <a:pt x="3" y="65"/>
                        <a:pt x="0" y="72"/>
                        <a:pt x="0" y="79"/>
                      </a:cubicBezTo>
                      <a:cubicBezTo>
                        <a:pt x="0" y="93"/>
                        <a:pt x="10" y="105"/>
                        <a:pt x="24" y="107"/>
                      </a:cubicBezTo>
                      <a:cubicBezTo>
                        <a:pt x="26" y="121"/>
                        <a:pt x="38" y="132"/>
                        <a:pt x="52" y="132"/>
                      </a:cubicBezTo>
                      <a:cubicBezTo>
                        <a:pt x="61" y="132"/>
                        <a:pt x="70" y="128"/>
                        <a:pt x="75" y="121"/>
                      </a:cubicBezTo>
                      <a:cubicBezTo>
                        <a:pt x="80" y="128"/>
                        <a:pt x="88" y="132"/>
                        <a:pt x="98" y="132"/>
                      </a:cubicBezTo>
                      <a:cubicBezTo>
                        <a:pt x="112" y="132"/>
                        <a:pt x="124" y="121"/>
                        <a:pt x="126" y="107"/>
                      </a:cubicBezTo>
                      <a:cubicBezTo>
                        <a:pt x="139" y="105"/>
                        <a:pt x="150" y="93"/>
                        <a:pt x="150" y="79"/>
                      </a:cubicBezTo>
                      <a:close/>
                    </a:path>
                  </a:pathLst>
                </a:custGeom>
                <a:solidFill>
                  <a:srgbClr val="00B085"/>
                </a:solidFill>
                <a:ln>
                  <a:noFill/>
                </a:ln>
                <a:extLst>
                  <a:ext uri="{91240B29-F687-4F45-9708-019B960494DF}">
                    <a14:hiddenLine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descr="99b5b0ed-0c9f-455b-bf16-8e4ab7c0329e" id="425" name="is1íḍé">
                  <a:extLst>
                    <a:ext uri="{FF2B5EF4-FFF2-40B4-BE49-F238E27FC236}">
                      <a16:creationId id="{D519D102-97D8-B2C8-45E1-2F2DCC072EB0}"/>
                    </a:ext>
                  </a:extLst>
                </p:cNvPr>
                <p:cNvSpPr/>
                <p:nvPr/>
              </p:nvSpPr>
              <p:spPr bwMode="auto">
                <a:xfrm flipV="false" flipH="false">
                  <a:off x="7841354" y="3399241"/>
                  <a:ext cx="311670" cy="281702"/>
                </a:xfrm>
                <a:custGeom>
                  <a:avLst/>
                  <a:gdLst>
                    <a:gd fmla="*/ 117 w 125" name="T0"/>
                    <a:gd fmla="*/ 41 h 113" name="T1"/>
                    <a:gd fmla="*/ 120 w 125" name="T2"/>
                    <a:gd fmla="*/ 28 h 113" name="T3"/>
                    <a:gd fmla="*/ 96 w 125" name="T4"/>
                    <a:gd fmla="*/ 0 h 113" name="T5"/>
                    <a:gd fmla="*/ 109 w 125" name="T6"/>
                    <a:gd fmla="*/ 23 h 113" name="T7"/>
                    <a:gd fmla="*/ 106 w 125" name="T8"/>
                    <a:gd fmla="*/ 35 h 113" name="T9"/>
                    <a:gd fmla="*/ 113 w 125" name="T10"/>
                    <a:gd fmla="*/ 53 h 113" name="T11"/>
                    <a:gd fmla="*/ 90 w 125" name="T12"/>
                    <a:gd fmla="*/ 80 h 113" name="T13"/>
                    <a:gd fmla="*/ 64 w 125" name="T14"/>
                    <a:gd fmla="*/ 103 h 113" name="T15"/>
                    <a:gd fmla="*/ 42 w 125" name="T16"/>
                    <a:gd fmla="*/ 92 h 113" name="T17"/>
                    <a:gd fmla="*/ 20 w 125" name="T18"/>
                    <a:gd fmla="*/ 103 h 113" name="T19"/>
                    <a:gd fmla="*/ 0 w 125" name="T20"/>
                    <a:gd fmla="*/ 94 h 113" name="T21"/>
                    <a:gd fmla="*/ 27 w 125" name="T22"/>
                    <a:gd fmla="*/ 113 h 113" name="T23"/>
                    <a:gd fmla="*/ 50 w 125" name="T24"/>
                    <a:gd fmla="*/ 102 h 113" name="T25"/>
                    <a:gd fmla="*/ 73 w 125" name="T26"/>
                    <a:gd fmla="*/ 113 h 113" name="T27"/>
                    <a:gd fmla="*/ 101 w 125" name="T28"/>
                    <a:gd fmla="*/ 88 h 113" name="T29"/>
                    <a:gd fmla="*/ 125 w 125" name="T30"/>
                    <a:gd fmla="*/ 60 h 113" name="T31"/>
                    <a:gd fmla="*/ 117 w 125" name="T32"/>
                    <a:gd fmla="*/ 41 h 113" name="T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b="b" l="0" r="r" t="0"/>
                  <a:pathLst>
                    <a:path h="113" w="125">
                      <a:moveTo>
                        <a:pt x="117" y="41"/>
                      </a:moveTo>
                      <a:cubicBezTo>
                        <a:pt x="119" y="37"/>
                        <a:pt x="120" y="33"/>
                        <a:pt x="120" y="28"/>
                      </a:cubicBezTo>
                      <a:cubicBezTo>
                        <a:pt x="120" y="14"/>
                        <a:pt x="110" y="2"/>
                        <a:pt x="96" y="0"/>
                      </a:cubicBezTo>
                      <a:cubicBezTo>
                        <a:pt x="104" y="5"/>
                        <a:pt x="109" y="13"/>
                        <a:pt x="109" y="23"/>
                      </a:cubicBezTo>
                      <a:cubicBezTo>
                        <a:pt x="109" y="27"/>
                        <a:pt x="108" y="31"/>
                        <a:pt x="106" y="35"/>
                      </a:cubicBezTo>
                      <a:cubicBezTo>
                        <a:pt x="110" y="39"/>
                        <a:pt x="113" y="46"/>
                        <a:pt x="113" y="53"/>
                      </a:cubicBezTo>
                      <a:cubicBezTo>
                        <a:pt x="113" y="67"/>
                        <a:pt x="103" y="78"/>
                        <a:pt x="90" y="80"/>
                      </a:cubicBezTo>
                      <a:cubicBezTo>
                        <a:pt x="89" y="93"/>
                        <a:pt x="77" y="103"/>
                        <a:pt x="64" y="103"/>
                      </a:cubicBezTo>
                      <a:cubicBezTo>
                        <a:pt x="55" y="103"/>
                        <a:pt x="47" y="99"/>
                        <a:pt x="42" y="92"/>
                      </a:cubicBezTo>
                      <a:cubicBezTo>
                        <a:pt x="37" y="99"/>
                        <a:pt x="29" y="103"/>
                        <a:pt x="20" y="103"/>
                      </a:cubicBezTo>
                      <a:cubicBezTo>
                        <a:pt x="12" y="103"/>
                        <a:pt x="5" y="99"/>
                        <a:pt x="0" y="94"/>
                      </a:cubicBezTo>
                      <a:cubicBezTo>
                        <a:pt x="4" y="105"/>
                        <a:pt x="14" y="113"/>
                        <a:pt x="27" y="113"/>
                      </a:cubicBezTo>
                      <a:cubicBezTo>
                        <a:pt x="36" y="113"/>
                        <a:pt x="45" y="109"/>
                        <a:pt x="50" y="102"/>
                      </a:cubicBezTo>
                      <a:cubicBezTo>
                        <a:pt x="55" y="109"/>
                        <a:pt x="63" y="113"/>
                        <a:pt x="73" y="113"/>
                      </a:cubicBezTo>
                      <a:cubicBezTo>
                        <a:pt x="87" y="113"/>
                        <a:pt x="99" y="102"/>
                        <a:pt x="101" y="88"/>
                      </a:cubicBezTo>
                      <a:cubicBezTo>
                        <a:pt x="114" y="86"/>
                        <a:pt x="125" y="74"/>
                        <a:pt x="125" y="60"/>
                      </a:cubicBezTo>
                      <a:cubicBezTo>
                        <a:pt x="125" y="53"/>
                        <a:pt x="122" y="46"/>
                        <a:pt x="117" y="41"/>
                      </a:cubicBezTo>
                      <a:close/>
                    </a:path>
                  </a:pathLst>
                </a:custGeom>
                <a:solidFill>
                  <a:srgbClr val="009470"/>
                </a:solidFill>
                <a:ln>
                  <a:noFill/>
                </a:ln>
                <a:extLst>
                  <a:ext uri="{91240B29-F687-4F45-9708-019B960494DF}">
                    <a14:hiddenLine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descr="4a411d4d-4692-4687-a1c0-0d6bb5409af7" id="426" name="ïṡḷîḓê">
                  <a:extLst>
                    <a:ext uri="{FF2B5EF4-FFF2-40B4-BE49-F238E27FC236}">
                      <a16:creationId id="{E06EA234-91C1-234B-7664-C81D5E8CAC41}"/>
                    </a:ext>
                  </a:extLst>
                </p:cNvPr>
                <p:cNvSpPr/>
                <p:nvPr/>
              </p:nvSpPr>
              <p:spPr bwMode="auto">
                <a:xfrm flipV="false" flipH="false">
                  <a:off x="7979209" y="3352491"/>
                  <a:ext cx="56340" cy="64732"/>
                </a:xfrm>
                <a:custGeom>
                  <a:avLst/>
                  <a:gdLst>
                    <a:gd fmla="*/ 17 w 23" name="T0"/>
                    <a:gd fmla="*/ 26 h 26" name="T1"/>
                    <a:gd fmla="*/ 23 w 23" name="T2"/>
                    <a:gd fmla="*/ 22 h 26" name="T3"/>
                    <a:gd fmla="*/ 0 w 23" name="T4"/>
                    <a:gd fmla="*/ 0 h 26" name="T5"/>
                    <a:gd fmla="*/ 17 w 23" name="T6"/>
                    <a:gd fmla="*/ 26 h 26" name="T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b="b" l="0" r="r" t="0"/>
                  <a:pathLst>
                    <a:path h="26" w="23">
                      <a:moveTo>
                        <a:pt x="17" y="26"/>
                      </a:moveTo>
                      <a:cubicBezTo>
                        <a:pt x="18" y="25"/>
                        <a:pt x="20" y="24"/>
                        <a:pt x="23" y="22"/>
                      </a:cubicBezTo>
                      <a:cubicBezTo>
                        <a:pt x="20" y="9"/>
                        <a:pt x="9" y="2"/>
                        <a:pt x="0" y="0"/>
                      </a:cubicBezTo>
                      <a:cubicBezTo>
                        <a:pt x="7" y="4"/>
                        <a:pt x="15" y="18"/>
                        <a:pt x="17" y="26"/>
                      </a:cubicBezTo>
                      <a:close/>
                    </a:path>
                  </a:pathLst>
                </a:custGeom>
                <a:solidFill>
                  <a:srgbClr val="009470"/>
                </a:solidFill>
                <a:ln>
                  <a:noFill/>
                </a:ln>
                <a:extLst>
                  <a:ext uri="{91240B29-F687-4F45-9708-019B960494DF}">
                    <a14:hiddenLine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descr="641aabfe-9bb7-4e88-aa50-4bb16af70662" id="427" name="ïSľiďe">
                  <a:extLst>
                    <a:ext uri="{FF2B5EF4-FFF2-40B4-BE49-F238E27FC236}">
                      <a16:creationId id="{E63919F4-ADC6-2099-3D3E-AEEB5D08AB10}"/>
                    </a:ext>
                  </a:extLst>
                </p:cNvPr>
                <p:cNvSpPr/>
                <p:nvPr/>
              </p:nvSpPr>
              <p:spPr bwMode="auto">
                <a:xfrm flipV="false" flipH="false">
                  <a:off x="7782616" y="3570660"/>
                  <a:ext cx="56340" cy="47949"/>
                </a:xfrm>
                <a:custGeom>
                  <a:avLst/>
                  <a:gdLst>
                    <a:gd fmla="*/ 21 w 23" name="T0"/>
                    <a:gd fmla="*/ 11 h 19" name="T1"/>
                    <a:gd fmla="*/ 0 w 23" name="T2"/>
                    <a:gd fmla="*/ 0 h 19" name="T3"/>
                    <a:gd fmla="*/ 23 w 23" name="T4"/>
                    <a:gd fmla="*/ 19 h 19" name="T5"/>
                    <a:gd fmla="*/ 21 w 23" name="T6"/>
                    <a:gd fmla="*/ 11 h 19" name="T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b="b" l="0" r="r" t="0"/>
                  <a:pathLst>
                    <a:path h="19" w="23">
                      <a:moveTo>
                        <a:pt x="21" y="11"/>
                      </a:moveTo>
                      <a:cubicBezTo>
                        <a:pt x="14" y="10"/>
                        <a:pt x="4" y="6"/>
                        <a:pt x="0" y="0"/>
                      </a:cubicBezTo>
                      <a:cubicBezTo>
                        <a:pt x="3" y="9"/>
                        <a:pt x="11" y="17"/>
                        <a:pt x="23" y="19"/>
                      </a:cubicBezTo>
                      <a:cubicBezTo>
                        <a:pt x="22" y="17"/>
                        <a:pt x="21" y="14"/>
                        <a:pt x="21" y="11"/>
                      </a:cubicBezTo>
                      <a:close/>
                    </a:path>
                  </a:pathLst>
                </a:custGeom>
                <a:solidFill>
                  <a:srgbClr val="009470"/>
                </a:solidFill>
                <a:ln>
                  <a:noFill/>
                </a:ln>
                <a:extLst>
                  <a:ext uri="{91240B29-F687-4F45-9708-019B960494DF}">
                    <a14:hiddenLine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descr="8d9e0b5f-7671-4182-a38c-df4e4aa83d0b" id="428" name="ïṩḷíďè">
                  <a:extLst>
                    <a:ext uri="{FF2B5EF4-FFF2-40B4-BE49-F238E27FC236}">
                      <a16:creationId id="{B0B5F573-60EC-ED11-6851-A1D104749A80}"/>
                    </a:ext>
                  </a:extLst>
                </p:cNvPr>
                <p:cNvSpPr/>
                <p:nvPr/>
              </p:nvSpPr>
              <p:spPr bwMode="auto">
                <a:xfrm flipV="false" flipH="false">
                  <a:off x="4855311" y="3603026"/>
                  <a:ext cx="67129" cy="254131"/>
                </a:xfrm>
                <a:custGeom>
                  <a:avLst/>
                  <a:gdLst>
                    <a:gd fmla="*/ 25 w 27" name="T0"/>
                    <a:gd fmla="*/ 53 h 102" name="T1"/>
                    <a:gd fmla="*/ 16 w 27" name="T2"/>
                    <a:gd fmla="*/ 59 h 102" name="T3"/>
                    <a:gd fmla="*/ 12 w 27" name="T4"/>
                    <a:gd fmla="*/ 0 h 102" name="T5"/>
                    <a:gd fmla="*/ 2 w 27" name="T6"/>
                    <a:gd fmla="*/ 0 h 102" name="T7"/>
                    <a:gd fmla="*/ 0 w 27" name="T8"/>
                    <a:gd fmla="*/ 102 h 102" name="T9"/>
                    <a:gd fmla="*/ 18 w 27" name="T10"/>
                    <a:gd fmla="*/ 102 h 102" name="T11"/>
                    <a:gd fmla="*/ 16 w 27" name="T12"/>
                    <a:gd fmla="*/ 67 h 102" name="T13"/>
                    <a:gd fmla="*/ 26 w 27" name="T14"/>
                    <a:gd fmla="*/ 58 h 102" name="T15"/>
                    <a:gd fmla="*/ 25 w 27" name="T16"/>
                    <a:gd fmla="*/ 53 h 102" name="T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b="b" l="0" r="r" t="0"/>
                  <a:pathLst>
                    <a:path h="102" w="27">
                      <a:moveTo>
                        <a:pt x="25" y="53"/>
                      </a:moveTo>
                      <a:cubicBezTo>
                        <a:pt x="24" y="53"/>
                        <a:pt x="20" y="56"/>
                        <a:pt x="16" y="59"/>
                      </a:cubicBezTo>
                      <a:cubicBezTo>
                        <a:pt x="12" y="0"/>
                        <a:pt x="12" y="0"/>
                        <a:pt x="1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0" y="102"/>
                        <a:pt x="0" y="102"/>
                        <a:pt x="0" y="102"/>
                      </a:cubicBezTo>
                      <a:cubicBezTo>
                        <a:pt x="18" y="102"/>
                        <a:pt x="18" y="102"/>
                        <a:pt x="18" y="102"/>
                      </a:cubicBezTo>
                      <a:cubicBezTo>
                        <a:pt x="16" y="67"/>
                        <a:pt x="16" y="67"/>
                        <a:pt x="16" y="67"/>
                      </a:cubicBezTo>
                      <a:cubicBezTo>
                        <a:pt x="20" y="62"/>
                        <a:pt x="25" y="58"/>
                        <a:pt x="26" y="58"/>
                      </a:cubicBezTo>
                      <a:cubicBezTo>
                        <a:pt x="27" y="56"/>
                        <a:pt x="27" y="53"/>
                        <a:pt x="25" y="53"/>
                      </a:cubicBezTo>
                    </a:path>
                  </a:pathLst>
                </a:custGeom>
                <a:solidFill>
                  <a:srgbClr val="9B5F0E"/>
                </a:solidFill>
                <a:ln>
                  <a:noFill/>
                </a:ln>
                <a:extLst>
                  <a:ext uri="{91240B29-F687-4F45-9708-019B960494DF}">
                    <a14:hiddenLine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descr="2a51edca-4027-4874-9d74-85a5148a37ca" id="429" name="íŝľíḓé">
                  <a:extLst>
                    <a:ext uri="{FF2B5EF4-FFF2-40B4-BE49-F238E27FC236}">
                      <a16:creationId id="{D85F3482-D301-10DE-7C14-5A68BE9538EF}"/>
                    </a:ext>
                  </a:extLst>
                </p:cNvPr>
                <p:cNvSpPr/>
                <p:nvPr/>
              </p:nvSpPr>
              <p:spPr bwMode="auto">
                <a:xfrm flipV="false" flipH="false">
                  <a:off x="4892472" y="3734886"/>
                  <a:ext cx="29968" cy="13186"/>
                </a:xfrm>
                <a:custGeom>
                  <a:avLst/>
                  <a:gdLst>
                    <a:gd fmla="*/ 10 w 12" name="T0"/>
                    <a:gd fmla="*/ 0 h 5" name="T1"/>
                    <a:gd fmla="*/ 10 w 12" name="T2"/>
                    <a:gd fmla="*/ 0 h 5" name="T3"/>
                    <a:gd fmla="*/ 1 w 12" name="T4"/>
                    <a:gd fmla="*/ 5 h 5" name="T5"/>
                    <a:gd fmla="*/ 1 w 12" name="T6"/>
                    <a:gd fmla="*/ 5 h 5" name="T7"/>
                    <a:gd fmla="*/ 10 w 12" name="T8"/>
                    <a:gd fmla="*/ 0 h 5" name="T9"/>
                    <a:gd fmla="*/ 10 w 12" name="T10"/>
                    <a:gd fmla="*/ 0 h 5" name="T11"/>
                    <a:gd fmla="*/ 12 w 12" name="T12"/>
                    <a:gd fmla="*/ 2 h 5" name="T13"/>
                    <a:gd fmla="*/ 10 w 12" name="T14"/>
                    <a:gd fmla="*/ 0 h 5" name="T15"/>
                    <a:gd fmla="*/ 0 w 12" name="T16"/>
                    <a:gd fmla="*/ 0 h 5" name="T17"/>
                    <a:gd fmla="*/ 0 w 12" name="T18"/>
                    <a:gd fmla="*/ 0 h 5" name="T19"/>
                    <a:gd fmla="*/ 1 w 12" name="T20"/>
                    <a:gd fmla="*/ 5 h 5" name="T21"/>
                    <a:gd fmla="*/ 1 w 12" name="T22"/>
                    <a:gd fmla="*/ 5 h 5" name="T23"/>
                    <a:gd fmla="*/ 0 w 12" name="T24"/>
                    <a:gd fmla="*/ 0 h 5" name="T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b="b" l="0" r="r" t="0"/>
                  <a:pathLst>
                    <a:path h="5" w="12">
                      <a:moveTo>
                        <a:pt x="10" y="0"/>
                      </a:move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9" y="0"/>
                        <a:pt x="5" y="3"/>
                        <a:pt x="1" y="5"/>
                      </a:cubicBez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5" y="3"/>
                        <a:pt x="9" y="0"/>
                        <a:pt x="10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11" y="0"/>
                        <a:pt x="12" y="1"/>
                        <a:pt x="12" y="2"/>
                      </a:cubicBezTo>
                      <a:cubicBezTo>
                        <a:pt x="12" y="1"/>
                        <a:pt x="11" y="0"/>
                        <a:pt x="10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5A8028"/>
                </a:solidFill>
                <a:ln>
                  <a:noFill/>
                </a:ln>
                <a:extLst>
                  <a:ext uri="{91240B29-F687-4F45-9708-019B960494DF}">
                    <a14:hiddenLine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descr="cd215693-bb07-4201-a647-4abc427266c8" id="430" name="ïṡḷîḑé">
                  <a:extLst>
                    <a:ext uri="{FF2B5EF4-FFF2-40B4-BE49-F238E27FC236}">
                      <a16:creationId id="{CB7FD210-1553-D884-A0DD-F1F57936B1B4}"/>
                    </a:ext>
                  </a:extLst>
                </p:cNvPr>
                <p:cNvSpPr/>
                <p:nvPr/>
              </p:nvSpPr>
              <p:spPr bwMode="auto">
                <a:xfrm flipV="false" flipH="false">
                  <a:off x="4875690" y="3603026"/>
                  <a:ext cx="16782" cy="131861"/>
                </a:xfrm>
                <a:custGeom>
                  <a:avLst/>
                  <a:gdLst>
                    <a:gd fmla="*/ 8 w 14" name="T0"/>
                    <a:gd fmla="*/ 0 h 110" name="T1"/>
                    <a:gd fmla="*/ 0 w 14" name="T2"/>
                    <a:gd fmla="*/ 0 h 110" name="T3"/>
                    <a:gd fmla="*/ 8 w 14" name="T4"/>
                    <a:gd fmla="*/ 0 h 110" name="T5"/>
                    <a:gd fmla="*/ 14 w 14" name="T6"/>
                    <a:gd fmla="*/ 110 h 110" name="T7"/>
                    <a:gd fmla="*/ 14 w 14" name="T8"/>
                    <a:gd fmla="*/ 110 h 110" name="T9"/>
                    <a:gd fmla="*/ 8 w 14" name="T10"/>
                    <a:gd fmla="*/ 0 h 110" name="T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b="b" l="0" r="r" t="0"/>
                  <a:pathLst>
                    <a:path h="110" w="14">
                      <a:moveTo>
                        <a:pt x="8" y="0"/>
                      </a:moveTo>
                      <a:lnTo>
                        <a:pt x="0" y="0"/>
                      </a:lnTo>
                      <a:lnTo>
                        <a:pt x="8" y="0"/>
                      </a:lnTo>
                      <a:lnTo>
                        <a:pt x="14" y="110"/>
                      </a:lnTo>
                      <a:lnTo>
                        <a:pt x="14" y="110"/>
                      </a:lnTo>
                      <a:lnTo>
                        <a:pt x="8" y="0"/>
                      </a:lnTo>
                      <a:close/>
                    </a:path>
                  </a:pathLst>
                </a:custGeom>
                <a:solidFill>
                  <a:srgbClr val="BCA999"/>
                </a:solidFill>
                <a:ln>
                  <a:noFill/>
                </a:ln>
                <a:extLst>
                  <a:ext uri="{91240B29-F687-4F45-9708-019B960494DF}">
                    <a14:hiddenLine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descr="9f468b19-fd40-4ceb-b5f9-7fd951f20d3c" id="431" name="ïş1íḑè">
                  <a:extLst>
                    <a:ext uri="{FF2B5EF4-FFF2-40B4-BE49-F238E27FC236}">
                      <a16:creationId id="{D6E2E055-AA68-40B5-9C57-918D68C98E3D}"/>
                    </a:ext>
                  </a:extLst>
                </p:cNvPr>
                <p:cNvSpPr/>
                <p:nvPr/>
              </p:nvSpPr>
              <p:spPr bwMode="auto">
                <a:xfrm flipV="false" flipH="false">
                  <a:off x="4875690" y="3603026"/>
                  <a:ext cx="16782" cy="131861"/>
                </a:xfrm>
                <a:custGeom>
                  <a:avLst/>
                  <a:gdLst>
                    <a:gd fmla="*/ 8 w 14" name="T0"/>
                    <a:gd fmla="*/ 0 h 110" name="T1"/>
                    <a:gd fmla="*/ 0 w 14" name="T2"/>
                    <a:gd fmla="*/ 0 h 110" name="T3"/>
                    <a:gd fmla="*/ 8 w 14" name="T4"/>
                    <a:gd fmla="*/ 0 h 110" name="T5"/>
                    <a:gd fmla="*/ 14 w 14" name="T6"/>
                    <a:gd fmla="*/ 110 h 110" name="T7"/>
                    <a:gd fmla="*/ 14 w 14" name="T8"/>
                    <a:gd fmla="*/ 110 h 110" name="T9"/>
                    <a:gd fmla="*/ 8 w 14" name="T10"/>
                    <a:gd fmla="*/ 0 h 110" name="T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b="b" l="0" r="r" t="0"/>
                  <a:pathLst>
                    <a:path h="110" w="14">
                      <a:moveTo>
                        <a:pt x="8" y="0"/>
                      </a:moveTo>
                      <a:lnTo>
                        <a:pt x="0" y="0"/>
                      </a:lnTo>
                      <a:lnTo>
                        <a:pt x="8" y="0"/>
                      </a:lnTo>
                      <a:lnTo>
                        <a:pt x="14" y="110"/>
                      </a:lnTo>
                      <a:lnTo>
                        <a:pt x="14" y="110"/>
                      </a:lnTo>
                      <a:lnTo>
                        <a:pt x="8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descr="57c1abb9-3e4e-454d-83fd-518c4075bade" id="432" name="îŝḷîḋè">
                  <a:extLst>
                    <a:ext uri="{FF2B5EF4-FFF2-40B4-BE49-F238E27FC236}">
                      <a16:creationId id="{9A0DC70F-7F11-6FDE-7965-A2BAF0A0BA70}"/>
                    </a:ext>
                  </a:extLst>
                </p:cNvPr>
                <p:cNvSpPr/>
                <p:nvPr/>
              </p:nvSpPr>
              <p:spPr bwMode="auto">
                <a:xfrm flipV="false" flipH="false">
                  <a:off x="4917645" y="3745675"/>
                  <a:ext cx="2397" cy="2397"/>
                </a:xfrm>
                <a:custGeom>
                  <a:avLst/>
                  <a:gdLst>
                    <a:gd fmla="*/ 1 w 1" name="T0"/>
                    <a:gd fmla="*/ 0 h 1" name="T1"/>
                    <a:gd fmla="*/ 1 w 1" name="T2"/>
                    <a:gd fmla="*/ 1 h 1" name="T3"/>
                    <a:gd fmla="*/ 0 w 1" name="T4"/>
                    <a:gd fmla="*/ 1 h 1" name="T5"/>
                    <a:gd fmla="*/ 0 w 1" name="T6"/>
                    <a:gd fmla="*/ 1 h 1" name="T7"/>
                    <a:gd fmla="*/ 1 w 1" name="T8"/>
                    <a:gd fmla="*/ 1 h 1" name="T9"/>
                    <a:gd fmla="*/ 1 w 1" name="T10"/>
                    <a:gd fmla="*/ 0 h 1" name="T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b="b" l="0" r="r" t="0"/>
                  <a:pathLst>
                    <a:path h="1" w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1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5A8028"/>
                </a:solidFill>
                <a:ln>
                  <a:noFill/>
                </a:ln>
                <a:extLst>
                  <a:ext uri="{91240B29-F687-4F45-9708-019B960494DF}">
                    <a14:hiddenLine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descr="7c835ba3-9203-4cbc-ac8a-011a8a546605" id="433" name="iśļîďê">
                  <a:extLst>
                    <a:ext uri="{FF2B5EF4-FFF2-40B4-BE49-F238E27FC236}">
                      <a16:creationId id="{3325AEB8-C76D-C4DA-254D-0C78BFF143E4}"/>
                    </a:ext>
                  </a:extLst>
                </p:cNvPr>
                <p:cNvSpPr/>
                <p:nvPr/>
              </p:nvSpPr>
              <p:spPr bwMode="auto">
                <a:xfrm flipV="false" flipH="false">
                  <a:off x="4875690" y="3603026"/>
                  <a:ext cx="46751" cy="254131"/>
                </a:xfrm>
                <a:custGeom>
                  <a:avLst/>
                  <a:gdLst>
                    <a:gd fmla="*/ 4 w 19" name="T0"/>
                    <a:gd fmla="*/ 0 h 102" name="T1"/>
                    <a:gd fmla="*/ 0 w 19" name="T2"/>
                    <a:gd fmla="*/ 0 h 102" name="T3"/>
                    <a:gd fmla="*/ 0 w 19" name="T4"/>
                    <a:gd fmla="*/ 102 h 102" name="T5"/>
                    <a:gd fmla="*/ 10 w 19" name="T6"/>
                    <a:gd fmla="*/ 102 h 102" name="T7"/>
                    <a:gd fmla="*/ 10 w 19" name="T8"/>
                    <a:gd fmla="*/ 94 h 102" name="T9"/>
                    <a:gd fmla="*/ 9 w 19" name="T10"/>
                    <a:gd fmla="*/ 87 h 102" name="T11"/>
                    <a:gd fmla="*/ 8 w 19" name="T12"/>
                    <a:gd fmla="*/ 67 h 102" name="T13"/>
                    <a:gd fmla="*/ 12 w 19" name="T14"/>
                    <a:gd fmla="*/ 63 h 102" name="T15"/>
                    <a:gd fmla="*/ 17 w 19" name="T16"/>
                    <a:gd fmla="*/ 58 h 102" name="T17"/>
                    <a:gd fmla="*/ 18 w 19" name="T18"/>
                    <a:gd fmla="*/ 58 h 102" name="T19"/>
                    <a:gd fmla="*/ 18 w 19" name="T20"/>
                    <a:gd fmla="*/ 57 h 102" name="T21"/>
                    <a:gd fmla="*/ 19 w 19" name="T22"/>
                    <a:gd fmla="*/ 55 h 102" name="T23"/>
                    <a:gd fmla="*/ 17 w 19" name="T24"/>
                    <a:gd fmla="*/ 53 h 102" name="T25"/>
                    <a:gd fmla="*/ 17 w 19" name="T26"/>
                    <a:gd fmla="*/ 53 h 102" name="T27"/>
                    <a:gd fmla="*/ 8 w 19" name="T28"/>
                    <a:gd fmla="*/ 58 h 102" name="T29"/>
                    <a:gd fmla="*/ 8 w 19" name="T30"/>
                    <a:gd fmla="*/ 59 h 102" name="T31"/>
                    <a:gd fmla="*/ 8 w 19" name="T32"/>
                    <a:gd fmla="*/ 58 h 102" name="T33"/>
                    <a:gd fmla="*/ 7 w 19" name="T34"/>
                    <a:gd fmla="*/ 53 h 102" name="T35"/>
                    <a:gd fmla="*/ 4 w 19" name="T36"/>
                    <a:gd fmla="*/ 0 h 102" name="T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b="b" l="0" r="r" t="0"/>
                  <a:pathLst>
                    <a:path h="102" w="19">
                      <a:moveTo>
                        <a:pt x="4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02"/>
                        <a:pt x="0" y="102"/>
                        <a:pt x="0" y="102"/>
                      </a:cubicBezTo>
                      <a:cubicBezTo>
                        <a:pt x="10" y="102"/>
                        <a:pt x="10" y="102"/>
                        <a:pt x="10" y="102"/>
                      </a:cubicBezTo>
                      <a:cubicBezTo>
                        <a:pt x="10" y="94"/>
                        <a:pt x="10" y="94"/>
                        <a:pt x="10" y="94"/>
                      </a:cubicBezTo>
                      <a:cubicBezTo>
                        <a:pt x="9" y="87"/>
                        <a:pt x="9" y="87"/>
                        <a:pt x="9" y="87"/>
                      </a:cubicBezTo>
                      <a:cubicBezTo>
                        <a:pt x="8" y="67"/>
                        <a:pt x="8" y="67"/>
                        <a:pt x="8" y="67"/>
                      </a:cubicBezTo>
                      <a:cubicBezTo>
                        <a:pt x="9" y="66"/>
                        <a:pt x="11" y="64"/>
                        <a:pt x="12" y="63"/>
                      </a:cubicBezTo>
                      <a:cubicBezTo>
                        <a:pt x="14" y="61"/>
                        <a:pt x="16" y="59"/>
                        <a:pt x="17" y="58"/>
                      </a:cubicBezTo>
                      <a:cubicBezTo>
                        <a:pt x="17" y="58"/>
                        <a:pt x="18" y="58"/>
                        <a:pt x="18" y="58"/>
                      </a:cubicBezTo>
                      <a:cubicBezTo>
                        <a:pt x="18" y="57"/>
                        <a:pt x="18" y="57"/>
                        <a:pt x="18" y="57"/>
                      </a:cubicBezTo>
                      <a:cubicBezTo>
                        <a:pt x="19" y="56"/>
                        <a:pt x="19" y="56"/>
                        <a:pt x="19" y="55"/>
                      </a:cubicBezTo>
                      <a:cubicBezTo>
                        <a:pt x="19" y="54"/>
                        <a:pt x="18" y="53"/>
                        <a:pt x="17" y="53"/>
                      </a:cubicBezTo>
                      <a:cubicBezTo>
                        <a:pt x="17" y="53"/>
                        <a:pt x="17" y="53"/>
                        <a:pt x="17" y="53"/>
                      </a:cubicBezTo>
                      <a:cubicBezTo>
                        <a:pt x="16" y="53"/>
                        <a:pt x="12" y="56"/>
                        <a:pt x="8" y="58"/>
                      </a:cubicBezTo>
                      <a:cubicBezTo>
                        <a:pt x="8" y="58"/>
                        <a:pt x="8" y="58"/>
                        <a:pt x="8" y="59"/>
                      </a:cubicBezTo>
                      <a:cubicBezTo>
                        <a:pt x="8" y="58"/>
                        <a:pt x="8" y="58"/>
                        <a:pt x="8" y="58"/>
                      </a:cubicBezTo>
                      <a:cubicBezTo>
                        <a:pt x="7" y="53"/>
                        <a:pt x="7" y="53"/>
                        <a:pt x="7" y="53"/>
                      </a:cubicBezTo>
                      <a:cubicBezTo>
                        <a:pt x="4" y="0"/>
                        <a:pt x="4" y="0"/>
                        <a:pt x="4" y="0"/>
                      </a:cubicBezTo>
                    </a:path>
                  </a:pathLst>
                </a:custGeom>
                <a:solidFill>
                  <a:srgbClr val="723F08"/>
                </a:solidFill>
                <a:ln>
                  <a:noFill/>
                </a:ln>
                <a:extLst>
                  <a:ext uri="{91240B29-F687-4F45-9708-019B960494DF}">
                    <a14:hiddenLine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descr="19760743-f03d-40ee-a2d3-23810a0502de" id="434" name="iŝlïďé">
                  <a:extLst>
                    <a:ext uri="{FF2B5EF4-FFF2-40B4-BE49-F238E27FC236}">
                      <a16:creationId id="{D3CB42E5-CA95-B960-5F76-A009138EA42F}"/>
                    </a:ext>
                  </a:extLst>
                </p:cNvPr>
                <p:cNvSpPr/>
                <p:nvPr/>
              </p:nvSpPr>
              <p:spPr bwMode="auto">
                <a:xfrm flipV="false" flipH="false">
                  <a:off x="4686290" y="3389651"/>
                  <a:ext cx="374005" cy="330850"/>
                </a:xfrm>
                <a:custGeom>
                  <a:avLst/>
                  <a:gdLst>
                    <a:gd fmla="*/ 150 w 150" name="T0"/>
                    <a:gd fmla="*/ 80 h 133" name="T1"/>
                    <a:gd fmla="*/ 142 w 150" name="T2"/>
                    <a:gd fmla="*/ 60 h 133" name="T3"/>
                    <a:gd fmla="*/ 145 w 150" name="T4"/>
                    <a:gd fmla="*/ 48 h 133" name="T5"/>
                    <a:gd fmla="*/ 117 w 150" name="T6"/>
                    <a:gd fmla="*/ 19 h 133" name="T7"/>
                    <a:gd fmla="*/ 103 w 150" name="T8"/>
                    <a:gd fmla="*/ 23 h 133" name="T9"/>
                    <a:gd fmla="*/ 75 w 150" name="T10"/>
                    <a:gd fmla="*/ 0 h 133" name="T11"/>
                    <a:gd fmla="*/ 47 w 150" name="T12"/>
                    <a:gd fmla="*/ 23 h 133" name="T13"/>
                    <a:gd fmla="*/ 33 w 150" name="T14"/>
                    <a:gd fmla="*/ 19 h 133" name="T15"/>
                    <a:gd fmla="*/ 5 w 150" name="T16"/>
                    <a:gd fmla="*/ 48 h 133" name="T17"/>
                    <a:gd fmla="*/ 8 w 150" name="T18"/>
                    <a:gd fmla="*/ 60 h 133" name="T19"/>
                    <a:gd fmla="*/ 0 w 150" name="T20"/>
                    <a:gd fmla="*/ 80 h 133" name="T21"/>
                    <a:gd fmla="*/ 24 w 150" name="T22"/>
                    <a:gd fmla="*/ 108 h 133" name="T23"/>
                    <a:gd fmla="*/ 52 w 150" name="T24"/>
                    <a:gd fmla="*/ 133 h 133" name="T25"/>
                    <a:gd fmla="*/ 75 w 150" name="T26"/>
                    <a:gd fmla="*/ 121 h 133" name="T27"/>
                    <a:gd fmla="*/ 98 w 150" name="T28"/>
                    <a:gd fmla="*/ 133 h 133" name="T29"/>
                    <a:gd fmla="*/ 126 w 150" name="T30"/>
                    <a:gd fmla="*/ 108 h 133" name="T31"/>
                    <a:gd fmla="*/ 150 w 150" name="T32"/>
                    <a:gd fmla="*/ 80 h 133" name="T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b="b" l="0" r="r" t="0"/>
                  <a:pathLst>
                    <a:path h="133" w="150">
                      <a:moveTo>
                        <a:pt x="150" y="80"/>
                      </a:moveTo>
                      <a:cubicBezTo>
                        <a:pt x="150" y="72"/>
                        <a:pt x="147" y="65"/>
                        <a:pt x="142" y="60"/>
                      </a:cubicBezTo>
                      <a:cubicBezTo>
                        <a:pt x="144" y="57"/>
                        <a:pt x="145" y="52"/>
                        <a:pt x="145" y="48"/>
                      </a:cubicBezTo>
                      <a:cubicBezTo>
                        <a:pt x="145" y="32"/>
                        <a:pt x="132" y="19"/>
                        <a:pt x="117" y="19"/>
                      </a:cubicBezTo>
                      <a:cubicBezTo>
                        <a:pt x="112" y="19"/>
                        <a:pt x="107" y="21"/>
                        <a:pt x="103" y="23"/>
                      </a:cubicBezTo>
                      <a:cubicBezTo>
                        <a:pt x="100" y="10"/>
                        <a:pt x="89" y="0"/>
                        <a:pt x="75" y="0"/>
                      </a:cubicBezTo>
                      <a:cubicBezTo>
                        <a:pt x="61" y="0"/>
                        <a:pt x="50" y="10"/>
                        <a:pt x="47" y="23"/>
                      </a:cubicBezTo>
                      <a:cubicBezTo>
                        <a:pt x="43" y="21"/>
                        <a:pt x="38" y="19"/>
                        <a:pt x="33" y="19"/>
                      </a:cubicBezTo>
                      <a:cubicBezTo>
                        <a:pt x="18" y="19"/>
                        <a:pt x="5" y="32"/>
                        <a:pt x="5" y="48"/>
                      </a:cubicBezTo>
                      <a:cubicBezTo>
                        <a:pt x="5" y="52"/>
                        <a:pt x="6" y="57"/>
                        <a:pt x="8" y="60"/>
                      </a:cubicBezTo>
                      <a:cubicBezTo>
                        <a:pt x="3" y="65"/>
                        <a:pt x="0" y="72"/>
                        <a:pt x="0" y="80"/>
                      </a:cubicBezTo>
                      <a:cubicBezTo>
                        <a:pt x="0" y="94"/>
                        <a:pt x="10" y="106"/>
                        <a:pt x="24" y="108"/>
                      </a:cubicBezTo>
                      <a:cubicBezTo>
                        <a:pt x="26" y="122"/>
                        <a:pt x="38" y="133"/>
                        <a:pt x="52" y="133"/>
                      </a:cubicBezTo>
                      <a:cubicBezTo>
                        <a:pt x="62" y="133"/>
                        <a:pt x="70" y="128"/>
                        <a:pt x="75" y="121"/>
                      </a:cubicBezTo>
                      <a:cubicBezTo>
                        <a:pt x="80" y="128"/>
                        <a:pt x="89" y="133"/>
                        <a:pt x="98" y="133"/>
                      </a:cubicBezTo>
                      <a:cubicBezTo>
                        <a:pt x="112" y="133"/>
                        <a:pt x="124" y="122"/>
                        <a:pt x="126" y="108"/>
                      </a:cubicBezTo>
                      <a:cubicBezTo>
                        <a:pt x="140" y="106"/>
                        <a:pt x="150" y="94"/>
                        <a:pt x="150" y="80"/>
                      </a:cubicBezTo>
                      <a:close/>
                    </a:path>
                  </a:pathLst>
                </a:custGeom>
                <a:solidFill>
                  <a:srgbClr val="00B085"/>
                </a:solidFill>
                <a:ln>
                  <a:noFill/>
                </a:ln>
                <a:extLst>
                  <a:ext uri="{91240B29-F687-4F45-9708-019B960494DF}">
                    <a14:hiddenLine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descr="8b0bb0c8-edde-4d97-922a-d4c86a704901" id="435" name="iṡļiḓè">
                  <a:extLst>
                    <a:ext uri="{FF2B5EF4-FFF2-40B4-BE49-F238E27FC236}">
                      <a16:creationId id="{9FDD1E7F-B5E7-7E3B-509E-4247962105A2}"/>
                    </a:ext>
                  </a:extLst>
                </p:cNvPr>
                <p:cNvSpPr/>
                <p:nvPr/>
              </p:nvSpPr>
              <p:spPr bwMode="auto">
                <a:xfrm flipV="false" flipH="false">
                  <a:off x="4748624" y="3438799"/>
                  <a:ext cx="311670" cy="281702"/>
                </a:xfrm>
                <a:custGeom>
                  <a:avLst/>
                  <a:gdLst>
                    <a:gd fmla="*/ 117 w 125" name="T0"/>
                    <a:gd fmla="*/ 40 h 113" name="T1"/>
                    <a:gd fmla="*/ 120 w 125" name="T2"/>
                    <a:gd fmla="*/ 28 h 113" name="T3"/>
                    <a:gd fmla="*/ 96 w 125" name="T4"/>
                    <a:gd fmla="*/ 0 h 113" name="T5"/>
                    <a:gd fmla="*/ 109 w 125" name="T6"/>
                    <a:gd fmla="*/ 22 h 113" name="T7"/>
                    <a:gd fmla="*/ 106 w 125" name="T8"/>
                    <a:gd fmla="*/ 34 h 113" name="T9"/>
                    <a:gd fmla="*/ 113 w 125" name="T10"/>
                    <a:gd fmla="*/ 53 h 113" name="T11"/>
                    <a:gd fmla="*/ 91 w 125" name="T12"/>
                    <a:gd fmla="*/ 79 h 113" name="T13"/>
                    <a:gd fmla="*/ 64 w 125" name="T14"/>
                    <a:gd fmla="*/ 103 h 113" name="T15"/>
                    <a:gd fmla="*/ 42 w 125" name="T16"/>
                    <a:gd fmla="*/ 92 h 113" name="T17"/>
                    <a:gd fmla="*/ 21 w 125" name="T18"/>
                    <a:gd fmla="*/ 103 h 113" name="T19"/>
                    <a:gd fmla="*/ 0 w 125" name="T20"/>
                    <a:gd fmla="*/ 93 h 113" name="T21"/>
                    <a:gd fmla="*/ 27 w 125" name="T22"/>
                    <a:gd fmla="*/ 113 h 113" name="T23"/>
                    <a:gd fmla="*/ 50 w 125" name="T24"/>
                    <a:gd fmla="*/ 101 h 113" name="T25"/>
                    <a:gd fmla="*/ 73 w 125" name="T26"/>
                    <a:gd fmla="*/ 113 h 113" name="T27"/>
                    <a:gd fmla="*/ 101 w 125" name="T28"/>
                    <a:gd fmla="*/ 88 h 113" name="T29"/>
                    <a:gd fmla="*/ 125 w 125" name="T30"/>
                    <a:gd fmla="*/ 60 h 113" name="T31"/>
                    <a:gd fmla="*/ 117 w 125" name="T32"/>
                    <a:gd fmla="*/ 40 h 113" name="T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b="b" l="0" r="r" t="0"/>
                  <a:pathLst>
                    <a:path h="113" w="125">
                      <a:moveTo>
                        <a:pt x="117" y="40"/>
                      </a:moveTo>
                      <a:cubicBezTo>
                        <a:pt x="119" y="37"/>
                        <a:pt x="120" y="32"/>
                        <a:pt x="120" y="28"/>
                      </a:cubicBezTo>
                      <a:cubicBezTo>
                        <a:pt x="120" y="14"/>
                        <a:pt x="110" y="2"/>
                        <a:pt x="96" y="0"/>
                      </a:cubicBezTo>
                      <a:cubicBezTo>
                        <a:pt x="104" y="5"/>
                        <a:pt x="109" y="13"/>
                        <a:pt x="109" y="22"/>
                      </a:cubicBezTo>
                      <a:cubicBezTo>
                        <a:pt x="109" y="27"/>
                        <a:pt x="108" y="31"/>
                        <a:pt x="106" y="34"/>
                      </a:cubicBezTo>
                      <a:cubicBezTo>
                        <a:pt x="110" y="39"/>
                        <a:pt x="113" y="45"/>
                        <a:pt x="113" y="53"/>
                      </a:cubicBezTo>
                      <a:cubicBezTo>
                        <a:pt x="113" y="66"/>
                        <a:pt x="103" y="77"/>
                        <a:pt x="91" y="79"/>
                      </a:cubicBezTo>
                      <a:cubicBezTo>
                        <a:pt x="89" y="92"/>
                        <a:pt x="78" y="103"/>
                        <a:pt x="64" y="103"/>
                      </a:cubicBezTo>
                      <a:cubicBezTo>
                        <a:pt x="55" y="103"/>
                        <a:pt x="47" y="98"/>
                        <a:pt x="42" y="92"/>
                      </a:cubicBezTo>
                      <a:cubicBezTo>
                        <a:pt x="37" y="98"/>
                        <a:pt x="29" y="103"/>
                        <a:pt x="21" y="103"/>
                      </a:cubicBezTo>
                      <a:cubicBezTo>
                        <a:pt x="12" y="103"/>
                        <a:pt x="5" y="99"/>
                        <a:pt x="0" y="93"/>
                      </a:cubicBezTo>
                      <a:cubicBezTo>
                        <a:pt x="4" y="105"/>
                        <a:pt x="15" y="113"/>
                        <a:pt x="27" y="113"/>
                      </a:cubicBezTo>
                      <a:cubicBezTo>
                        <a:pt x="37" y="113"/>
                        <a:pt x="45" y="108"/>
                        <a:pt x="50" y="101"/>
                      </a:cubicBezTo>
                      <a:cubicBezTo>
                        <a:pt x="55" y="108"/>
                        <a:pt x="64" y="113"/>
                        <a:pt x="73" y="113"/>
                      </a:cubicBezTo>
                      <a:cubicBezTo>
                        <a:pt x="87" y="113"/>
                        <a:pt x="99" y="102"/>
                        <a:pt x="101" y="88"/>
                      </a:cubicBezTo>
                      <a:cubicBezTo>
                        <a:pt x="115" y="86"/>
                        <a:pt x="125" y="74"/>
                        <a:pt x="125" y="60"/>
                      </a:cubicBezTo>
                      <a:cubicBezTo>
                        <a:pt x="125" y="52"/>
                        <a:pt x="122" y="45"/>
                        <a:pt x="117" y="40"/>
                      </a:cubicBezTo>
                      <a:close/>
                    </a:path>
                  </a:pathLst>
                </a:custGeom>
                <a:solidFill>
                  <a:srgbClr val="009470"/>
                </a:solidFill>
                <a:ln>
                  <a:noFill/>
                </a:ln>
                <a:extLst>
                  <a:ext uri="{91240B29-F687-4F45-9708-019B960494DF}">
                    <a14:hiddenLine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descr="94c07559-b1f5-4177-a11f-842968f8a118" id="436" name="iśľïḋê">
                  <a:extLst>
                    <a:ext uri="{FF2B5EF4-FFF2-40B4-BE49-F238E27FC236}">
                      <a16:creationId id="{382189D9-F448-F740-6922-6A0CF4F6B6F6}"/>
                    </a:ext>
                  </a:extLst>
                </p:cNvPr>
                <p:cNvSpPr/>
                <p:nvPr/>
              </p:nvSpPr>
              <p:spPr bwMode="auto">
                <a:xfrm flipV="false" flipH="false">
                  <a:off x="4885279" y="3392049"/>
                  <a:ext cx="57539" cy="64732"/>
                </a:xfrm>
                <a:custGeom>
                  <a:avLst/>
                  <a:gdLst>
                    <a:gd fmla="*/ 17 w 23" name="T0"/>
                    <a:gd fmla="*/ 26 h 26" name="T1"/>
                    <a:gd fmla="*/ 23 w 23" name="T2"/>
                    <a:gd fmla="*/ 22 h 26" name="T3"/>
                    <a:gd fmla="*/ 0 w 23" name="T4"/>
                    <a:gd fmla="*/ 0 h 26" name="T5"/>
                    <a:gd fmla="*/ 17 w 23" name="T6"/>
                    <a:gd fmla="*/ 26 h 26" name="T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b="b" l="0" r="r" t="0"/>
                  <a:pathLst>
                    <a:path h="26" w="23">
                      <a:moveTo>
                        <a:pt x="17" y="26"/>
                      </a:moveTo>
                      <a:cubicBezTo>
                        <a:pt x="18" y="24"/>
                        <a:pt x="20" y="24"/>
                        <a:pt x="23" y="22"/>
                      </a:cubicBezTo>
                      <a:cubicBezTo>
                        <a:pt x="20" y="8"/>
                        <a:pt x="9" y="1"/>
                        <a:pt x="0" y="0"/>
                      </a:cubicBezTo>
                      <a:cubicBezTo>
                        <a:pt x="7" y="3"/>
                        <a:pt x="15" y="18"/>
                        <a:pt x="17" y="26"/>
                      </a:cubicBezTo>
                      <a:close/>
                    </a:path>
                  </a:pathLst>
                </a:custGeom>
                <a:solidFill>
                  <a:srgbClr val="009470"/>
                </a:solidFill>
                <a:ln>
                  <a:noFill/>
                </a:ln>
                <a:extLst>
                  <a:ext uri="{91240B29-F687-4F45-9708-019B960494DF}">
                    <a14:hiddenLine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descr="1fb41d6d-90ca-4d63-a6f9-007d26ca7315" id="437" name="iṩḻíḓe">
                  <a:extLst>
                    <a:ext uri="{FF2B5EF4-FFF2-40B4-BE49-F238E27FC236}">
                      <a16:creationId id="{3489150C-5E68-5053-CBA4-F3B3446A2FF3}"/>
                    </a:ext>
                  </a:extLst>
                </p:cNvPr>
                <p:cNvSpPr/>
                <p:nvPr/>
              </p:nvSpPr>
              <p:spPr bwMode="auto">
                <a:xfrm flipV="false" flipH="false">
                  <a:off x="4688687" y="3607821"/>
                  <a:ext cx="57539" cy="50347"/>
                </a:xfrm>
                <a:custGeom>
                  <a:avLst/>
                  <a:gdLst>
                    <a:gd fmla="*/ 21 w 23" name="T0"/>
                    <a:gd fmla="*/ 12 h 20" name="T1"/>
                    <a:gd fmla="*/ 0 w 23" name="T2"/>
                    <a:gd fmla="*/ 0 h 20" name="T3"/>
                    <a:gd fmla="*/ 23 w 23" name="T4"/>
                    <a:gd fmla="*/ 20 h 20" name="T5"/>
                    <a:gd fmla="*/ 21 w 23" name="T6"/>
                    <a:gd fmla="*/ 12 h 20" name="T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b="b" l="0" r="r" t="0"/>
                  <a:pathLst>
                    <a:path h="20" w="23">
                      <a:moveTo>
                        <a:pt x="21" y="12"/>
                      </a:moveTo>
                      <a:cubicBezTo>
                        <a:pt x="14" y="10"/>
                        <a:pt x="4" y="6"/>
                        <a:pt x="0" y="0"/>
                      </a:cubicBezTo>
                      <a:cubicBezTo>
                        <a:pt x="3" y="10"/>
                        <a:pt x="11" y="18"/>
                        <a:pt x="23" y="20"/>
                      </a:cubicBezTo>
                      <a:cubicBezTo>
                        <a:pt x="22" y="17"/>
                        <a:pt x="21" y="15"/>
                        <a:pt x="21" y="12"/>
                      </a:cubicBezTo>
                      <a:close/>
                    </a:path>
                  </a:pathLst>
                </a:custGeom>
                <a:solidFill>
                  <a:srgbClr val="009470"/>
                </a:solidFill>
                <a:ln>
                  <a:noFill/>
                </a:ln>
                <a:extLst>
                  <a:ext uri="{91240B29-F687-4F45-9708-019B960494DF}">
                    <a14:hiddenLine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descr="34956e60-f554-4703-878d-746681b3f1b2" id="438" name="îŝľiḍé">
                  <a:extLst>
                    <a:ext uri="{FF2B5EF4-FFF2-40B4-BE49-F238E27FC236}">
                      <a16:creationId id="{F62DF0F3-4439-CC0A-30EC-AB9FF2E84B31}"/>
                    </a:ext>
                  </a:extLst>
                </p:cNvPr>
                <p:cNvSpPr/>
                <p:nvPr/>
              </p:nvSpPr>
              <p:spPr bwMode="auto">
                <a:xfrm flipV="false" flipH="false">
                  <a:off x="6382497" y="3595833"/>
                  <a:ext cx="67129" cy="254131"/>
                </a:xfrm>
                <a:custGeom>
                  <a:avLst/>
                  <a:gdLst>
                    <a:gd fmla="*/ 25 w 27" name="T0"/>
                    <a:gd fmla="*/ 54 h 102" name="T1"/>
                    <a:gd fmla="*/ 15 w 27" name="T2"/>
                    <a:gd fmla="*/ 59 h 102" name="T3"/>
                    <a:gd fmla="*/ 12 w 27" name="T4"/>
                    <a:gd fmla="*/ 0 h 102" name="T5"/>
                    <a:gd fmla="*/ 2 w 27" name="T6"/>
                    <a:gd fmla="*/ 0 h 102" name="T7"/>
                    <a:gd fmla="*/ 0 w 27" name="T8"/>
                    <a:gd fmla="*/ 102 h 102" name="T9"/>
                    <a:gd fmla="*/ 18 w 27" name="T10"/>
                    <a:gd fmla="*/ 102 h 102" name="T11"/>
                    <a:gd fmla="*/ 16 w 27" name="T12"/>
                    <a:gd fmla="*/ 67 h 102" name="T13"/>
                    <a:gd fmla="*/ 26 w 27" name="T14"/>
                    <a:gd fmla="*/ 58 h 102" name="T15"/>
                    <a:gd fmla="*/ 25 w 27" name="T16"/>
                    <a:gd fmla="*/ 54 h 102" name="T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b="b" l="0" r="r" t="0"/>
                  <a:pathLst>
                    <a:path h="102" w="27">
                      <a:moveTo>
                        <a:pt x="25" y="54"/>
                      </a:moveTo>
                      <a:cubicBezTo>
                        <a:pt x="24" y="54"/>
                        <a:pt x="20" y="56"/>
                        <a:pt x="15" y="59"/>
                      </a:cubicBezTo>
                      <a:cubicBezTo>
                        <a:pt x="12" y="0"/>
                        <a:pt x="12" y="0"/>
                        <a:pt x="1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0" y="102"/>
                        <a:pt x="0" y="102"/>
                        <a:pt x="0" y="102"/>
                      </a:cubicBezTo>
                      <a:cubicBezTo>
                        <a:pt x="18" y="102"/>
                        <a:pt x="18" y="102"/>
                        <a:pt x="18" y="102"/>
                      </a:cubicBezTo>
                      <a:cubicBezTo>
                        <a:pt x="16" y="67"/>
                        <a:pt x="16" y="67"/>
                        <a:pt x="16" y="67"/>
                      </a:cubicBezTo>
                      <a:cubicBezTo>
                        <a:pt x="20" y="63"/>
                        <a:pt x="25" y="59"/>
                        <a:pt x="26" y="58"/>
                      </a:cubicBezTo>
                      <a:cubicBezTo>
                        <a:pt x="27" y="57"/>
                        <a:pt x="27" y="54"/>
                        <a:pt x="25" y="54"/>
                      </a:cubicBezTo>
                    </a:path>
                  </a:pathLst>
                </a:custGeom>
                <a:solidFill>
                  <a:srgbClr val="9B5F0E"/>
                </a:solidFill>
                <a:ln>
                  <a:noFill/>
                </a:ln>
                <a:extLst>
                  <a:ext uri="{91240B29-F687-4F45-9708-019B960494DF}">
                    <a14:hiddenLine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descr="388c611e-a5f8-4ef8-9a03-3465cd856552" id="439" name="ïśľïḋê">
                  <a:extLst>
                    <a:ext uri="{FF2B5EF4-FFF2-40B4-BE49-F238E27FC236}">
                      <a16:creationId id="{C5B89F0E-A45F-B54C-77C3-64386D08889D}"/>
                    </a:ext>
                  </a:extLst>
                </p:cNvPr>
                <p:cNvSpPr/>
                <p:nvPr/>
              </p:nvSpPr>
              <p:spPr bwMode="auto">
                <a:xfrm flipV="false" flipH="false">
                  <a:off x="6419657" y="3734886"/>
                  <a:ext cx="27571" cy="13186"/>
                </a:xfrm>
                <a:custGeom>
                  <a:avLst/>
                  <a:gdLst>
                    <a:gd fmla="*/ 11 w 11" name="T0"/>
                    <a:gd fmla="*/ 2 h 5" name="T1"/>
                    <a:gd fmla="*/ 11 w 11" name="T2"/>
                    <a:gd fmla="*/ 2 h 5" name="T3"/>
                    <a:gd fmla="*/ 7 w 11" name="T4"/>
                    <a:gd fmla="*/ 5 h 5" name="T5"/>
                    <a:gd fmla="*/ 7 w 11" name="T6"/>
                    <a:gd fmla="*/ 5 h 5" name="T7"/>
                    <a:gd fmla="*/ 10 w 11" name="T8"/>
                    <a:gd fmla="*/ 2 h 5" name="T9"/>
                    <a:gd fmla="*/ 11 w 11" name="T10"/>
                    <a:gd fmla="*/ 2 h 5" name="T11"/>
                    <a:gd fmla="*/ 6 w 11" name="T12"/>
                    <a:gd fmla="*/ 0 h 5" name="T13"/>
                    <a:gd fmla="*/ 6 w 11" name="T14"/>
                    <a:gd fmla="*/ 0 h 5" name="T15"/>
                    <a:gd fmla="*/ 0 w 11" name="T16"/>
                    <a:gd fmla="*/ 3 h 5" name="T17"/>
                    <a:gd fmla="*/ 0 w 11" name="T18"/>
                    <a:gd fmla="*/ 0 h 5" name="T19"/>
                    <a:gd fmla="*/ 0 w 11" name="T20"/>
                    <a:gd fmla="*/ 0 h 5" name="T21"/>
                    <a:gd fmla="*/ 0 w 11" name="T22"/>
                    <a:gd fmla="*/ 3 h 5" name="T23"/>
                    <a:gd fmla="*/ 6 w 11" name="T24"/>
                    <a:gd fmla="*/ 0 h 5" name="T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b="b" l="0" r="r" t="0"/>
                  <a:pathLst>
                    <a:path h="5" w="11">
                      <a:moveTo>
                        <a:pt x="11" y="2"/>
                      </a:moveTo>
                      <a:cubicBezTo>
                        <a:pt x="11" y="2"/>
                        <a:pt x="11" y="2"/>
                        <a:pt x="11" y="2"/>
                      </a:cubicBezTo>
                      <a:cubicBezTo>
                        <a:pt x="10" y="2"/>
                        <a:pt x="9" y="3"/>
                        <a:pt x="7" y="5"/>
                      </a:cubicBezTo>
                      <a:cubicBezTo>
                        <a:pt x="7" y="5"/>
                        <a:pt x="7" y="5"/>
                        <a:pt x="7" y="5"/>
                      </a:cubicBezTo>
                      <a:cubicBezTo>
                        <a:pt x="9" y="4"/>
                        <a:pt x="10" y="2"/>
                        <a:pt x="10" y="2"/>
                      </a:cubicBezTo>
                      <a:cubicBezTo>
                        <a:pt x="11" y="2"/>
                        <a:pt x="11" y="2"/>
                        <a:pt x="11" y="2"/>
                      </a:cubicBezTo>
                      <a:moveTo>
                        <a:pt x="6" y="0"/>
                      </a:move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4" y="1"/>
                        <a:pt x="2" y="2"/>
                        <a:pt x="0" y="3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2" y="2"/>
                        <a:pt x="4" y="1"/>
                        <a:pt x="6" y="0"/>
                      </a:cubicBezTo>
                    </a:path>
                  </a:pathLst>
                </a:custGeom>
                <a:solidFill>
                  <a:srgbClr val="5A8028"/>
                </a:solidFill>
                <a:ln>
                  <a:noFill/>
                </a:ln>
                <a:extLst>
                  <a:ext uri="{91240B29-F687-4F45-9708-019B960494DF}">
                    <a14:hiddenLine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descr="a7872126-e0b0-495b-a6a3-5fcc791bfaed" id="440" name="í$ḻíḋe">
                  <a:extLst>
                    <a:ext uri="{FF2B5EF4-FFF2-40B4-BE49-F238E27FC236}">
                      <a16:creationId id="{01CE0B55-D4F9-CE79-B39E-E14433303E98}"/>
                    </a:ext>
                  </a:extLst>
                </p:cNvPr>
                <p:cNvSpPr/>
                <p:nvPr/>
              </p:nvSpPr>
              <p:spPr bwMode="auto">
                <a:xfrm flipV="false" flipH="false">
                  <a:off x="6401676" y="3595833"/>
                  <a:ext cx="47949" cy="139053"/>
                </a:xfrm>
                <a:custGeom>
                  <a:avLst/>
                  <a:gdLst>
                    <a:gd fmla="*/ 17 w 19" name="T0"/>
                    <a:gd fmla="*/ 54 h 56" name="T1"/>
                    <a:gd fmla="*/ 17 w 19" name="T2"/>
                    <a:gd fmla="*/ 54 h 56" name="T3"/>
                    <a:gd fmla="*/ 13 w 19" name="T4"/>
                    <a:gd fmla="*/ 56 h 56" name="T5"/>
                    <a:gd fmla="*/ 13 w 19" name="T6"/>
                    <a:gd fmla="*/ 56 h 56" name="T7"/>
                    <a:gd fmla="*/ 17 w 19" name="T8"/>
                    <a:gd fmla="*/ 54 h 56" name="T9"/>
                    <a:gd fmla="*/ 17 w 19" name="T10"/>
                    <a:gd fmla="*/ 54 h 56" name="T11"/>
                    <a:gd fmla="*/ 19 w 19" name="T12"/>
                    <a:gd fmla="*/ 55 h 56" name="T13"/>
                    <a:gd fmla="*/ 17 w 19" name="T14"/>
                    <a:gd fmla="*/ 54 h 56" name="T15"/>
                    <a:gd fmla="*/ 4 w 19" name="T16"/>
                    <a:gd fmla="*/ 0 h 56" name="T17"/>
                    <a:gd fmla="*/ 0 w 19" name="T18"/>
                    <a:gd fmla="*/ 0 h 56" name="T19"/>
                    <a:gd fmla="*/ 4 w 19" name="T20"/>
                    <a:gd fmla="*/ 0 h 56" name="T21"/>
                    <a:gd fmla="*/ 7 w 19" name="T22"/>
                    <a:gd fmla="*/ 56 h 56" name="T23"/>
                    <a:gd fmla="*/ 7 w 19" name="T24"/>
                    <a:gd fmla="*/ 56 h 56" name="T25"/>
                    <a:gd fmla="*/ 4 w 19" name="T26"/>
                    <a:gd fmla="*/ 0 h 56" name="T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b="b" l="0" r="r" t="0"/>
                  <a:pathLst>
                    <a:path h="56" w="19">
                      <a:moveTo>
                        <a:pt x="17" y="54"/>
                      </a:moveTo>
                      <a:cubicBezTo>
                        <a:pt x="17" y="54"/>
                        <a:pt x="17" y="54"/>
                        <a:pt x="17" y="54"/>
                      </a:cubicBezTo>
                      <a:cubicBezTo>
                        <a:pt x="16" y="54"/>
                        <a:pt x="15" y="55"/>
                        <a:pt x="13" y="56"/>
                      </a:cubicBezTo>
                      <a:cubicBezTo>
                        <a:pt x="13" y="56"/>
                        <a:pt x="13" y="56"/>
                        <a:pt x="13" y="56"/>
                      </a:cubicBezTo>
                      <a:cubicBezTo>
                        <a:pt x="15" y="55"/>
                        <a:pt x="16" y="54"/>
                        <a:pt x="17" y="54"/>
                      </a:cubicBezTo>
                      <a:cubicBezTo>
                        <a:pt x="17" y="54"/>
                        <a:pt x="17" y="54"/>
                        <a:pt x="17" y="54"/>
                      </a:cubicBezTo>
                      <a:cubicBezTo>
                        <a:pt x="18" y="54"/>
                        <a:pt x="18" y="55"/>
                        <a:pt x="19" y="55"/>
                      </a:cubicBezTo>
                      <a:cubicBezTo>
                        <a:pt x="18" y="55"/>
                        <a:pt x="18" y="54"/>
                        <a:pt x="17" y="54"/>
                      </a:cubicBezTo>
                      <a:moveTo>
                        <a:pt x="4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7" y="56"/>
                        <a:pt x="7" y="56"/>
                        <a:pt x="7" y="56"/>
                      </a:cubicBezTo>
                      <a:cubicBezTo>
                        <a:pt x="7" y="56"/>
                        <a:pt x="7" y="56"/>
                        <a:pt x="7" y="56"/>
                      </a:cubicBezTo>
                      <a:cubicBezTo>
                        <a:pt x="4" y="0"/>
                        <a:pt x="4" y="0"/>
                        <a:pt x="4" y="0"/>
                      </a:cubicBezTo>
                    </a:path>
                  </a:pathLst>
                </a:custGeom>
                <a:solidFill>
                  <a:srgbClr val="BCA999"/>
                </a:solidFill>
                <a:ln>
                  <a:noFill/>
                </a:ln>
                <a:extLst>
                  <a:ext uri="{91240B29-F687-4F45-9708-019B960494DF}">
                    <a14:hiddenLine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descr="a4686c1f-a1fb-4ab6-84ca-2584132112dc" id="441" name="ïṡḻíḍê">
                  <a:extLst>
                    <a:ext uri="{FF2B5EF4-FFF2-40B4-BE49-F238E27FC236}">
                      <a16:creationId id="{3CEE448F-6119-CBA4-20F0-3773FCEFC0A1}"/>
                    </a:ext>
                  </a:extLst>
                </p:cNvPr>
                <p:cNvSpPr/>
                <p:nvPr/>
              </p:nvSpPr>
              <p:spPr bwMode="auto">
                <a:xfrm flipV="false" flipH="false">
                  <a:off x="6401676" y="3595833"/>
                  <a:ext cx="47949" cy="254131"/>
                </a:xfrm>
                <a:custGeom>
                  <a:avLst/>
                  <a:gdLst>
                    <a:gd fmla="*/ 4 w 19" name="T0"/>
                    <a:gd fmla="*/ 0 h 102" name="T1"/>
                    <a:gd fmla="*/ 0 w 19" name="T2"/>
                    <a:gd fmla="*/ 0 h 102" name="T3"/>
                    <a:gd fmla="*/ 0 w 19" name="T4"/>
                    <a:gd fmla="*/ 102 h 102" name="T5"/>
                    <a:gd fmla="*/ 10 w 19" name="T6"/>
                    <a:gd fmla="*/ 102 h 102" name="T7"/>
                    <a:gd fmla="*/ 10 w 19" name="T8"/>
                    <a:gd fmla="*/ 95 h 102" name="T9"/>
                    <a:gd fmla="*/ 9 w 19" name="T10"/>
                    <a:gd fmla="*/ 88 h 102" name="T11"/>
                    <a:gd fmla="*/ 8 w 19" name="T12"/>
                    <a:gd fmla="*/ 67 h 102" name="T13"/>
                    <a:gd fmla="*/ 12 w 19" name="T14"/>
                    <a:gd fmla="*/ 64 h 102" name="T15"/>
                    <a:gd fmla="*/ 14 w 19" name="T16"/>
                    <a:gd fmla="*/ 61 h 102" name="T17"/>
                    <a:gd fmla="*/ 18 w 19" name="T18"/>
                    <a:gd fmla="*/ 58 h 102" name="T19"/>
                    <a:gd fmla="*/ 18 w 19" name="T20"/>
                    <a:gd fmla="*/ 58 h 102" name="T21"/>
                    <a:gd fmla="*/ 19 w 19" name="T22"/>
                    <a:gd fmla="*/ 55 h 102" name="T23"/>
                    <a:gd fmla="*/ 17 w 19" name="T24"/>
                    <a:gd fmla="*/ 54 h 102" name="T25"/>
                    <a:gd fmla="*/ 17 w 19" name="T26"/>
                    <a:gd fmla="*/ 54 h 102" name="T27"/>
                    <a:gd fmla="*/ 13 w 19" name="T28"/>
                    <a:gd fmla="*/ 56 h 102" name="T29"/>
                    <a:gd fmla="*/ 7 w 19" name="T30"/>
                    <a:gd fmla="*/ 59 h 102" name="T31"/>
                    <a:gd fmla="*/ 7 w 19" name="T32"/>
                    <a:gd fmla="*/ 56 h 102" name="T33"/>
                    <a:gd fmla="*/ 4 w 19" name="T34"/>
                    <a:gd fmla="*/ 0 h 102" name="T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b="b" l="0" r="r" t="0"/>
                  <a:pathLst>
                    <a:path h="102" w="19">
                      <a:moveTo>
                        <a:pt x="4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02"/>
                        <a:pt x="0" y="102"/>
                        <a:pt x="0" y="102"/>
                      </a:cubicBezTo>
                      <a:cubicBezTo>
                        <a:pt x="10" y="102"/>
                        <a:pt x="10" y="102"/>
                        <a:pt x="10" y="102"/>
                      </a:cubicBezTo>
                      <a:cubicBezTo>
                        <a:pt x="10" y="95"/>
                        <a:pt x="10" y="95"/>
                        <a:pt x="10" y="95"/>
                      </a:cubicBezTo>
                      <a:cubicBezTo>
                        <a:pt x="9" y="88"/>
                        <a:pt x="9" y="88"/>
                        <a:pt x="9" y="88"/>
                      </a:cubicBezTo>
                      <a:cubicBezTo>
                        <a:pt x="8" y="67"/>
                        <a:pt x="8" y="67"/>
                        <a:pt x="8" y="67"/>
                      </a:cubicBezTo>
                      <a:cubicBezTo>
                        <a:pt x="9" y="66"/>
                        <a:pt x="10" y="65"/>
                        <a:pt x="12" y="64"/>
                      </a:cubicBezTo>
                      <a:cubicBezTo>
                        <a:pt x="13" y="63"/>
                        <a:pt x="14" y="62"/>
                        <a:pt x="14" y="61"/>
                      </a:cubicBezTo>
                      <a:cubicBezTo>
                        <a:pt x="16" y="59"/>
                        <a:pt x="17" y="58"/>
                        <a:pt x="18" y="58"/>
                      </a:cubicBezTo>
                      <a:cubicBezTo>
                        <a:pt x="18" y="58"/>
                        <a:pt x="18" y="58"/>
                        <a:pt x="18" y="58"/>
                      </a:cubicBezTo>
                      <a:cubicBezTo>
                        <a:pt x="18" y="57"/>
                        <a:pt x="19" y="56"/>
                        <a:pt x="19" y="55"/>
                      </a:cubicBezTo>
                      <a:cubicBezTo>
                        <a:pt x="18" y="55"/>
                        <a:pt x="18" y="54"/>
                        <a:pt x="17" y="54"/>
                      </a:cubicBezTo>
                      <a:cubicBezTo>
                        <a:pt x="17" y="54"/>
                        <a:pt x="17" y="54"/>
                        <a:pt x="17" y="54"/>
                      </a:cubicBezTo>
                      <a:cubicBezTo>
                        <a:pt x="16" y="54"/>
                        <a:pt x="15" y="55"/>
                        <a:pt x="13" y="56"/>
                      </a:cubicBezTo>
                      <a:cubicBezTo>
                        <a:pt x="11" y="57"/>
                        <a:pt x="9" y="58"/>
                        <a:pt x="7" y="59"/>
                      </a:cubicBezTo>
                      <a:cubicBezTo>
                        <a:pt x="7" y="56"/>
                        <a:pt x="7" y="56"/>
                        <a:pt x="7" y="56"/>
                      </a:cubicBezTo>
                      <a:cubicBezTo>
                        <a:pt x="4" y="0"/>
                        <a:pt x="4" y="0"/>
                        <a:pt x="4" y="0"/>
                      </a:cubicBezTo>
                    </a:path>
                  </a:pathLst>
                </a:custGeom>
                <a:solidFill>
                  <a:srgbClr val="723F08"/>
                </a:solidFill>
                <a:ln>
                  <a:noFill/>
                </a:ln>
                <a:extLst>
                  <a:ext uri="{91240B29-F687-4F45-9708-019B960494DF}">
                    <a14:hiddenLine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descr="ad8899bc-a2c0-4ff2-b25b-6d348d0fa511" id="442" name="ï$1îḑè">
                  <a:extLst>
                    <a:ext uri="{FF2B5EF4-FFF2-40B4-BE49-F238E27FC236}">
                      <a16:creationId id="{5CF0B217-D9CC-448A-1B39-D91C26ED2390}"/>
                    </a:ext>
                  </a:extLst>
                </p:cNvPr>
                <p:cNvSpPr/>
                <p:nvPr/>
              </p:nvSpPr>
              <p:spPr bwMode="auto">
                <a:xfrm flipV="false" flipH="false">
                  <a:off x="6213475" y="3384856"/>
                  <a:ext cx="372806" cy="328453"/>
                </a:xfrm>
                <a:custGeom>
                  <a:avLst/>
                  <a:gdLst>
                    <a:gd fmla="*/ 150 w 150" name="T0"/>
                    <a:gd fmla="*/ 79 h 132" name="T1"/>
                    <a:gd fmla="*/ 142 w 150" name="T2"/>
                    <a:gd fmla="*/ 60 h 132" name="T3"/>
                    <a:gd fmla="*/ 145 w 150" name="T4"/>
                    <a:gd fmla="*/ 47 h 132" name="T5"/>
                    <a:gd fmla="*/ 117 w 150" name="T6"/>
                    <a:gd fmla="*/ 19 h 132" name="T7"/>
                    <a:gd fmla="*/ 103 w 150" name="T8"/>
                    <a:gd fmla="*/ 22 h 132" name="T9"/>
                    <a:gd fmla="*/ 75 w 150" name="T10"/>
                    <a:gd fmla="*/ 0 h 132" name="T11"/>
                    <a:gd fmla="*/ 47 w 150" name="T12"/>
                    <a:gd fmla="*/ 22 h 132" name="T13"/>
                    <a:gd fmla="*/ 33 w 150" name="T14"/>
                    <a:gd fmla="*/ 19 h 132" name="T15"/>
                    <a:gd fmla="*/ 5 w 150" name="T16"/>
                    <a:gd fmla="*/ 47 h 132" name="T17"/>
                    <a:gd fmla="*/ 8 w 150" name="T18"/>
                    <a:gd fmla="*/ 60 h 132" name="T19"/>
                    <a:gd fmla="*/ 0 w 150" name="T20"/>
                    <a:gd fmla="*/ 79 h 132" name="T21"/>
                    <a:gd fmla="*/ 24 w 150" name="T22"/>
                    <a:gd fmla="*/ 107 h 132" name="T23"/>
                    <a:gd fmla="*/ 52 w 150" name="T24"/>
                    <a:gd fmla="*/ 132 h 132" name="T25"/>
                    <a:gd fmla="*/ 75 w 150" name="T26"/>
                    <a:gd fmla="*/ 121 h 132" name="T27"/>
                    <a:gd fmla="*/ 98 w 150" name="T28"/>
                    <a:gd fmla="*/ 132 h 132" name="T29"/>
                    <a:gd fmla="*/ 126 w 150" name="T30"/>
                    <a:gd fmla="*/ 107 h 132" name="T31"/>
                    <a:gd fmla="*/ 150 w 150" name="T32"/>
                    <a:gd fmla="*/ 79 h 132" name="T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b="b" l="0" r="r" t="0"/>
                  <a:pathLst>
                    <a:path h="132" w="150">
                      <a:moveTo>
                        <a:pt x="150" y="79"/>
                      </a:moveTo>
                      <a:cubicBezTo>
                        <a:pt x="150" y="72"/>
                        <a:pt x="147" y="65"/>
                        <a:pt x="142" y="60"/>
                      </a:cubicBezTo>
                      <a:cubicBezTo>
                        <a:pt x="144" y="56"/>
                        <a:pt x="145" y="52"/>
                        <a:pt x="145" y="47"/>
                      </a:cubicBezTo>
                      <a:cubicBezTo>
                        <a:pt x="145" y="32"/>
                        <a:pt x="132" y="19"/>
                        <a:pt x="117" y="19"/>
                      </a:cubicBezTo>
                      <a:cubicBezTo>
                        <a:pt x="112" y="19"/>
                        <a:pt x="107" y="20"/>
                        <a:pt x="103" y="22"/>
                      </a:cubicBezTo>
                      <a:cubicBezTo>
                        <a:pt x="100" y="9"/>
                        <a:pt x="89" y="0"/>
                        <a:pt x="75" y="0"/>
                      </a:cubicBezTo>
                      <a:cubicBezTo>
                        <a:pt x="61" y="0"/>
                        <a:pt x="50" y="9"/>
                        <a:pt x="47" y="22"/>
                      </a:cubicBezTo>
                      <a:cubicBezTo>
                        <a:pt x="43" y="20"/>
                        <a:pt x="38" y="19"/>
                        <a:pt x="33" y="19"/>
                      </a:cubicBezTo>
                      <a:cubicBezTo>
                        <a:pt x="17" y="19"/>
                        <a:pt x="5" y="32"/>
                        <a:pt x="5" y="47"/>
                      </a:cubicBezTo>
                      <a:cubicBezTo>
                        <a:pt x="5" y="52"/>
                        <a:pt x="6" y="56"/>
                        <a:pt x="8" y="60"/>
                      </a:cubicBezTo>
                      <a:cubicBezTo>
                        <a:pt x="3" y="65"/>
                        <a:pt x="0" y="72"/>
                        <a:pt x="0" y="79"/>
                      </a:cubicBezTo>
                      <a:cubicBezTo>
                        <a:pt x="0" y="94"/>
                        <a:pt x="10" y="105"/>
                        <a:pt x="24" y="107"/>
                      </a:cubicBezTo>
                      <a:cubicBezTo>
                        <a:pt x="26" y="121"/>
                        <a:pt x="37" y="132"/>
                        <a:pt x="52" y="132"/>
                      </a:cubicBezTo>
                      <a:cubicBezTo>
                        <a:pt x="61" y="132"/>
                        <a:pt x="70" y="128"/>
                        <a:pt x="75" y="121"/>
                      </a:cubicBezTo>
                      <a:cubicBezTo>
                        <a:pt x="80" y="128"/>
                        <a:pt x="88" y="132"/>
                        <a:pt x="98" y="132"/>
                      </a:cubicBezTo>
                      <a:cubicBezTo>
                        <a:pt x="112" y="132"/>
                        <a:pt x="124" y="121"/>
                        <a:pt x="126" y="107"/>
                      </a:cubicBezTo>
                      <a:cubicBezTo>
                        <a:pt x="139" y="105"/>
                        <a:pt x="150" y="94"/>
                        <a:pt x="150" y="79"/>
                      </a:cubicBezTo>
                      <a:close/>
                    </a:path>
                  </a:pathLst>
                </a:custGeom>
                <a:solidFill>
                  <a:srgbClr val="00B085"/>
                </a:solidFill>
                <a:ln>
                  <a:noFill/>
                </a:ln>
                <a:extLst>
                  <a:ext uri="{91240B29-F687-4F45-9708-019B960494DF}">
                    <a14:hiddenLine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descr="0751eb63-aae5-4bb2-8223-45dd96f34046" id="443" name="ïşḻiḋè">
                  <a:extLst>
                    <a:ext uri="{FF2B5EF4-FFF2-40B4-BE49-F238E27FC236}">
                      <a16:creationId id="{AB1AA66C-CBCA-F04A-22C8-738A58503D16}"/>
                    </a:ext>
                  </a:extLst>
                </p:cNvPr>
                <p:cNvSpPr/>
                <p:nvPr/>
              </p:nvSpPr>
              <p:spPr bwMode="auto">
                <a:xfrm flipV="false" flipH="false">
                  <a:off x="6275809" y="3431607"/>
                  <a:ext cx="310472" cy="281702"/>
                </a:xfrm>
                <a:custGeom>
                  <a:avLst/>
                  <a:gdLst>
                    <a:gd fmla="*/ 117 w 125" name="T0"/>
                    <a:gd fmla="*/ 41 h 113" name="T1"/>
                    <a:gd fmla="*/ 120 w 125" name="T2"/>
                    <a:gd fmla="*/ 28 h 113" name="T3"/>
                    <a:gd fmla="*/ 96 w 125" name="T4"/>
                    <a:gd fmla="*/ 0 h 113" name="T5"/>
                    <a:gd fmla="*/ 108 w 125" name="T6"/>
                    <a:gd fmla="*/ 23 h 113" name="T7"/>
                    <a:gd fmla="*/ 106 w 125" name="T8"/>
                    <a:gd fmla="*/ 35 h 113" name="T9"/>
                    <a:gd fmla="*/ 113 w 125" name="T10"/>
                    <a:gd fmla="*/ 53 h 113" name="T11"/>
                    <a:gd fmla="*/ 90 w 125" name="T12"/>
                    <a:gd fmla="*/ 80 h 113" name="T13"/>
                    <a:gd fmla="*/ 64 w 125" name="T14"/>
                    <a:gd fmla="*/ 103 h 113" name="T15"/>
                    <a:gd fmla="*/ 42 w 125" name="T16"/>
                    <a:gd fmla="*/ 92 h 113" name="T17"/>
                    <a:gd fmla="*/ 20 w 125" name="T18"/>
                    <a:gd fmla="*/ 103 h 113" name="T19"/>
                    <a:gd fmla="*/ 0 w 125" name="T20"/>
                    <a:gd fmla="*/ 94 h 113" name="T21"/>
                    <a:gd fmla="*/ 27 w 125" name="T22"/>
                    <a:gd fmla="*/ 113 h 113" name="T23"/>
                    <a:gd fmla="*/ 50 w 125" name="T24"/>
                    <a:gd fmla="*/ 102 h 113" name="T25"/>
                    <a:gd fmla="*/ 73 w 125" name="T26"/>
                    <a:gd fmla="*/ 113 h 113" name="T27"/>
                    <a:gd fmla="*/ 101 w 125" name="T28"/>
                    <a:gd fmla="*/ 88 h 113" name="T29"/>
                    <a:gd fmla="*/ 125 w 125" name="T30"/>
                    <a:gd fmla="*/ 60 h 113" name="T31"/>
                    <a:gd fmla="*/ 117 w 125" name="T32"/>
                    <a:gd fmla="*/ 41 h 113" name="T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b="b" l="0" r="r" t="0"/>
                  <a:pathLst>
                    <a:path h="113" w="125">
                      <a:moveTo>
                        <a:pt x="117" y="41"/>
                      </a:moveTo>
                      <a:cubicBezTo>
                        <a:pt x="119" y="37"/>
                        <a:pt x="120" y="33"/>
                        <a:pt x="120" y="28"/>
                      </a:cubicBezTo>
                      <a:cubicBezTo>
                        <a:pt x="120" y="14"/>
                        <a:pt x="110" y="3"/>
                        <a:pt x="96" y="0"/>
                      </a:cubicBezTo>
                      <a:cubicBezTo>
                        <a:pt x="104" y="5"/>
                        <a:pt x="108" y="13"/>
                        <a:pt x="108" y="23"/>
                      </a:cubicBezTo>
                      <a:cubicBezTo>
                        <a:pt x="108" y="27"/>
                        <a:pt x="107" y="31"/>
                        <a:pt x="106" y="35"/>
                      </a:cubicBezTo>
                      <a:cubicBezTo>
                        <a:pt x="110" y="40"/>
                        <a:pt x="113" y="46"/>
                        <a:pt x="113" y="53"/>
                      </a:cubicBezTo>
                      <a:cubicBezTo>
                        <a:pt x="113" y="67"/>
                        <a:pt x="103" y="78"/>
                        <a:pt x="90" y="80"/>
                      </a:cubicBezTo>
                      <a:cubicBezTo>
                        <a:pt x="89" y="93"/>
                        <a:pt x="77" y="103"/>
                        <a:pt x="64" y="103"/>
                      </a:cubicBezTo>
                      <a:cubicBezTo>
                        <a:pt x="55" y="103"/>
                        <a:pt x="47" y="99"/>
                        <a:pt x="42" y="92"/>
                      </a:cubicBezTo>
                      <a:cubicBezTo>
                        <a:pt x="37" y="99"/>
                        <a:pt x="29" y="103"/>
                        <a:pt x="20" y="103"/>
                      </a:cubicBezTo>
                      <a:cubicBezTo>
                        <a:pt x="12" y="103"/>
                        <a:pt x="5" y="100"/>
                        <a:pt x="0" y="94"/>
                      </a:cubicBezTo>
                      <a:cubicBezTo>
                        <a:pt x="4" y="105"/>
                        <a:pt x="14" y="113"/>
                        <a:pt x="27" y="113"/>
                      </a:cubicBezTo>
                      <a:cubicBezTo>
                        <a:pt x="36" y="113"/>
                        <a:pt x="45" y="109"/>
                        <a:pt x="50" y="102"/>
                      </a:cubicBezTo>
                      <a:cubicBezTo>
                        <a:pt x="55" y="109"/>
                        <a:pt x="63" y="113"/>
                        <a:pt x="73" y="113"/>
                      </a:cubicBezTo>
                      <a:cubicBezTo>
                        <a:pt x="87" y="113"/>
                        <a:pt x="99" y="102"/>
                        <a:pt x="101" y="88"/>
                      </a:cubicBezTo>
                      <a:cubicBezTo>
                        <a:pt x="114" y="86"/>
                        <a:pt x="125" y="75"/>
                        <a:pt x="125" y="60"/>
                      </a:cubicBezTo>
                      <a:cubicBezTo>
                        <a:pt x="125" y="53"/>
                        <a:pt x="122" y="46"/>
                        <a:pt x="117" y="41"/>
                      </a:cubicBezTo>
                      <a:close/>
                    </a:path>
                  </a:pathLst>
                </a:custGeom>
                <a:solidFill>
                  <a:srgbClr val="009470"/>
                </a:solidFill>
                <a:ln>
                  <a:noFill/>
                </a:ln>
                <a:extLst>
                  <a:ext uri="{91240B29-F687-4F45-9708-019B960494DF}">
                    <a14:hiddenLine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descr="2a4ee6dd-1dec-433c-9b97-ea0ed87bab54" id="444" name="iSḻiḋè">
                  <a:extLst>
                    <a:ext uri="{FF2B5EF4-FFF2-40B4-BE49-F238E27FC236}">
                      <a16:creationId id="{C5A2D68C-2E6A-FDDA-C3F1-CF0DB6B6096E}"/>
                    </a:ext>
                  </a:extLst>
                </p:cNvPr>
                <p:cNvSpPr/>
                <p:nvPr/>
              </p:nvSpPr>
              <p:spPr bwMode="auto">
                <a:xfrm flipV="false" flipH="false">
                  <a:off x="6412465" y="3384856"/>
                  <a:ext cx="57539" cy="64732"/>
                </a:xfrm>
                <a:custGeom>
                  <a:avLst/>
                  <a:gdLst>
                    <a:gd fmla="*/ 17 w 23" name="T0"/>
                    <a:gd fmla="*/ 26 h 26" name="T1"/>
                    <a:gd fmla="*/ 23 w 23" name="T2"/>
                    <a:gd fmla="*/ 22 h 26" name="T3"/>
                    <a:gd fmla="*/ 0 w 23" name="T4"/>
                    <a:gd fmla="*/ 0 h 26" name="T5"/>
                    <a:gd fmla="*/ 17 w 23" name="T6"/>
                    <a:gd fmla="*/ 26 h 26" name="T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b="b" l="0" r="r" t="0"/>
                  <a:pathLst>
                    <a:path h="26" w="23">
                      <a:moveTo>
                        <a:pt x="17" y="26"/>
                      </a:moveTo>
                      <a:cubicBezTo>
                        <a:pt x="18" y="25"/>
                        <a:pt x="20" y="24"/>
                        <a:pt x="23" y="22"/>
                      </a:cubicBezTo>
                      <a:cubicBezTo>
                        <a:pt x="20" y="9"/>
                        <a:pt x="9" y="2"/>
                        <a:pt x="0" y="0"/>
                      </a:cubicBezTo>
                      <a:cubicBezTo>
                        <a:pt x="7" y="4"/>
                        <a:pt x="15" y="18"/>
                        <a:pt x="17" y="26"/>
                      </a:cubicBezTo>
                      <a:close/>
                    </a:path>
                  </a:pathLst>
                </a:custGeom>
                <a:solidFill>
                  <a:srgbClr val="009470"/>
                </a:solidFill>
                <a:ln>
                  <a:noFill/>
                </a:ln>
                <a:extLst>
                  <a:ext uri="{91240B29-F687-4F45-9708-019B960494DF}">
                    <a14:hiddenLine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descr="e75ab7b3-b582-4fba-a52e-d0f13445f9b6" id="445" name="ï$1îḍê">
                  <a:extLst>
                    <a:ext uri="{FF2B5EF4-FFF2-40B4-BE49-F238E27FC236}">
                      <a16:creationId id="{05098624-4B57-2757-FA1C-D84EA71E4D3D}"/>
                    </a:ext>
                  </a:extLst>
                </p:cNvPr>
                <p:cNvSpPr/>
                <p:nvPr/>
              </p:nvSpPr>
              <p:spPr bwMode="auto">
                <a:xfrm flipV="false" flipH="false">
                  <a:off x="6215873" y="3603026"/>
                  <a:ext cx="56340" cy="47949"/>
                </a:xfrm>
                <a:custGeom>
                  <a:avLst/>
                  <a:gdLst>
                    <a:gd fmla="*/ 21 w 23" name="T0"/>
                    <a:gd fmla="*/ 11 h 19" name="T1"/>
                    <a:gd fmla="*/ 0 w 23" name="T2"/>
                    <a:gd fmla="*/ 0 h 19" name="T3"/>
                    <a:gd fmla="*/ 23 w 23" name="T4"/>
                    <a:gd fmla="*/ 19 h 19" name="T5"/>
                    <a:gd fmla="*/ 21 w 23" name="T6"/>
                    <a:gd fmla="*/ 11 h 19" name="T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b="b" l="0" r="r" t="0"/>
                  <a:pathLst>
                    <a:path h="19" w="23">
                      <a:moveTo>
                        <a:pt x="21" y="11"/>
                      </a:moveTo>
                      <a:cubicBezTo>
                        <a:pt x="14" y="10"/>
                        <a:pt x="4" y="6"/>
                        <a:pt x="0" y="0"/>
                      </a:cubicBezTo>
                      <a:cubicBezTo>
                        <a:pt x="3" y="9"/>
                        <a:pt x="11" y="17"/>
                        <a:pt x="23" y="19"/>
                      </a:cubicBezTo>
                      <a:cubicBezTo>
                        <a:pt x="22" y="17"/>
                        <a:pt x="21" y="14"/>
                        <a:pt x="21" y="11"/>
                      </a:cubicBezTo>
                      <a:close/>
                    </a:path>
                  </a:pathLst>
                </a:custGeom>
                <a:solidFill>
                  <a:srgbClr val="009470"/>
                </a:solidFill>
                <a:ln>
                  <a:noFill/>
                </a:ln>
                <a:extLst>
                  <a:ext uri="{91240B29-F687-4F45-9708-019B960494DF}">
                    <a14:hiddenLine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descr="b11d1509-97b7-44e7-bb26-5b2a20845ef2" id="446" name="iṣlïḍè">
                  <a:extLst>
                    <a:ext uri="{FF2B5EF4-FFF2-40B4-BE49-F238E27FC236}">
                      <a16:creationId id="{2559E91B-1E97-FEE2-E9AF-5E5C738B2BED}"/>
                    </a:ext>
                  </a:extLst>
                </p:cNvPr>
                <p:cNvSpPr/>
                <p:nvPr/>
              </p:nvSpPr>
              <p:spPr bwMode="auto">
                <a:xfrm flipV="false" flipH="false">
                  <a:off x="7203629" y="3662962"/>
                  <a:ext cx="45552" cy="254131"/>
                </a:xfrm>
                <a:custGeom>
                  <a:avLst/>
                  <a:gdLst>
                    <a:gd fmla="*/ 25 w 38" name="T0"/>
                    <a:gd fmla="*/ 0 h 212" name="T1"/>
                    <a:gd fmla="*/ 5 w 38" name="T2"/>
                    <a:gd fmla="*/ 0 h 212" name="T3"/>
                    <a:gd fmla="*/ 0 w 38" name="T4"/>
                    <a:gd fmla="*/ 212 h 212" name="T5"/>
                    <a:gd fmla="*/ 38 w 38" name="T6"/>
                    <a:gd fmla="*/ 212 h 212" name="T7"/>
                    <a:gd fmla="*/ 25 w 38" name="T8"/>
                    <a:gd fmla="*/ 0 h 212" name="T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b="b" l="0" r="r" t="0"/>
                  <a:pathLst>
                    <a:path h="212" w="38">
                      <a:moveTo>
                        <a:pt x="25" y="0"/>
                      </a:moveTo>
                      <a:lnTo>
                        <a:pt x="5" y="0"/>
                      </a:lnTo>
                      <a:lnTo>
                        <a:pt x="0" y="212"/>
                      </a:lnTo>
                      <a:lnTo>
                        <a:pt x="38" y="212"/>
                      </a:lnTo>
                      <a:lnTo>
                        <a:pt x="25" y="0"/>
                      </a:lnTo>
                      <a:close/>
                    </a:path>
                  </a:pathLst>
                </a:custGeom>
                <a:solidFill>
                  <a:srgbClr val="9B5F0E"/>
                </a:solidFill>
                <a:ln>
                  <a:noFill/>
                </a:ln>
                <a:extLst>
                  <a:ext uri="{91240B29-F687-4F45-9708-019B960494DF}">
                    <a14:hiddenLine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descr="bb314f03-cd08-44d5-bc78-b6feb95a7701" id="447" name="íślíde">
                  <a:extLst>
                    <a:ext uri="{FF2B5EF4-FFF2-40B4-BE49-F238E27FC236}">
                      <a16:creationId id="{5A51A2C3-6583-B74E-BD60-2366D50D648E}"/>
                    </a:ext>
                  </a:extLst>
                </p:cNvPr>
                <p:cNvSpPr/>
                <p:nvPr/>
              </p:nvSpPr>
              <p:spPr bwMode="auto">
                <a:xfrm flipV="false" flipH="false">
                  <a:off x="7203629" y="3662962"/>
                  <a:ext cx="45552" cy="254131"/>
                </a:xfrm>
                <a:custGeom>
                  <a:avLst/>
                  <a:gdLst>
                    <a:gd fmla="*/ 25 w 38" name="T0"/>
                    <a:gd fmla="*/ 0 h 212" name="T1"/>
                    <a:gd fmla="*/ 5 w 38" name="T2"/>
                    <a:gd fmla="*/ 0 h 212" name="T3"/>
                    <a:gd fmla="*/ 0 w 38" name="T4"/>
                    <a:gd fmla="*/ 212 h 212" name="T5"/>
                    <a:gd fmla="*/ 38 w 38" name="T6"/>
                    <a:gd fmla="*/ 212 h 212" name="T7"/>
                    <a:gd fmla="*/ 25 w 38" name="T8"/>
                    <a:gd fmla="*/ 0 h 212" name="T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b="b" l="0" r="r" t="0"/>
                  <a:pathLst>
                    <a:path h="212" w="38">
                      <a:moveTo>
                        <a:pt x="25" y="0"/>
                      </a:moveTo>
                      <a:lnTo>
                        <a:pt x="5" y="0"/>
                      </a:lnTo>
                      <a:lnTo>
                        <a:pt x="0" y="212"/>
                      </a:lnTo>
                      <a:lnTo>
                        <a:pt x="38" y="212"/>
                      </a:lnTo>
                      <a:lnTo>
                        <a:pt x="25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descr="61486a15-a7a1-4b1c-8314-d70b9c0cdcee" id="448" name="í$ḷidè">
                  <a:extLst>
                    <a:ext uri="{FF2B5EF4-FFF2-40B4-BE49-F238E27FC236}">
                      <a16:creationId id="{EB0D9232-64A5-1A67-D4A9-E3D3D52BE3E9}"/>
                    </a:ext>
                  </a:extLst>
                </p:cNvPr>
                <p:cNvSpPr/>
                <p:nvPr/>
              </p:nvSpPr>
              <p:spPr bwMode="auto">
                <a:xfrm flipV="false" flipH="false">
                  <a:off x="7237193" y="3734886"/>
                  <a:ext cx="2397" cy="13186"/>
                </a:xfrm>
                <a:custGeom>
                  <a:avLst/>
                  <a:gdLst>
                    <a:gd fmla="*/ 0 w 2" name="T0"/>
                    <a:gd fmla="*/ 0 h 11" name="T1"/>
                    <a:gd fmla="*/ 0 w 2" name="T2"/>
                    <a:gd fmla="*/ 0 h 11" name="T3"/>
                    <a:gd fmla="*/ 2 w 2" name="T4"/>
                    <a:gd fmla="*/ 11 h 11" name="T5"/>
                    <a:gd fmla="*/ 2 w 2" name="T6"/>
                    <a:gd fmla="*/ 11 h 11" name="T7"/>
                    <a:gd fmla="*/ 0 w 2" name="T8"/>
                    <a:gd fmla="*/ 0 h 11" name="T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b="b" l="0" r="r" t="0"/>
                  <a:pathLst>
                    <a:path h="11" w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2" y="11"/>
                      </a:lnTo>
                      <a:lnTo>
                        <a:pt x="2" y="1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5A8028"/>
                </a:solidFill>
                <a:ln>
                  <a:noFill/>
                </a:ln>
                <a:extLst>
                  <a:ext uri="{91240B29-F687-4F45-9708-019B960494DF}">
                    <a14:hiddenLine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descr="069ee2dd-04b4-45d2-a522-7050740dece9" id="449" name="ïśḻîḋe">
                  <a:extLst>
                    <a:ext uri="{FF2B5EF4-FFF2-40B4-BE49-F238E27FC236}">
                      <a16:creationId id="{0F0AE93C-6F23-B91B-5F7A-27F9A4884A62}"/>
                    </a:ext>
                  </a:extLst>
                </p:cNvPr>
                <p:cNvSpPr/>
                <p:nvPr/>
              </p:nvSpPr>
              <p:spPr bwMode="auto">
                <a:xfrm flipV="false" flipH="false">
                  <a:off x="7237193" y="3734886"/>
                  <a:ext cx="2397" cy="13186"/>
                </a:xfrm>
                <a:custGeom>
                  <a:avLst/>
                  <a:gdLst>
                    <a:gd fmla="*/ 0 w 2" name="T0"/>
                    <a:gd fmla="*/ 0 h 11" name="T1"/>
                    <a:gd fmla="*/ 0 w 2" name="T2"/>
                    <a:gd fmla="*/ 0 h 11" name="T3"/>
                    <a:gd fmla="*/ 2 w 2" name="T4"/>
                    <a:gd fmla="*/ 11 h 11" name="T5"/>
                    <a:gd fmla="*/ 2 w 2" name="T6"/>
                    <a:gd fmla="*/ 11 h 11" name="T7"/>
                    <a:gd fmla="*/ 0 w 2" name="T8"/>
                    <a:gd fmla="*/ 0 h 11" name="T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b="b" l="0" r="r" t="0"/>
                  <a:pathLst>
                    <a:path h="11" w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2" y="11"/>
                      </a:lnTo>
                      <a:lnTo>
                        <a:pt x="2" y="11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descr="b4cf4819-598b-4bbf-8648-4c7b18473a01" id="450" name="iṧ1íḍe">
                  <a:extLst>
                    <a:ext uri="{FF2B5EF4-FFF2-40B4-BE49-F238E27FC236}">
                      <a16:creationId id="{F43C75C2-FDE4-9CD0-619E-2B00602D9C18}"/>
                    </a:ext>
                  </a:extLst>
                </p:cNvPr>
                <p:cNvSpPr/>
                <p:nvPr/>
              </p:nvSpPr>
              <p:spPr bwMode="auto">
                <a:xfrm flipV="false" flipH="false">
                  <a:off x="7221609" y="3662962"/>
                  <a:ext cx="15584" cy="71924"/>
                </a:xfrm>
                <a:custGeom>
                  <a:avLst/>
                  <a:gdLst>
                    <a:gd fmla="*/ 10 w 13" name="T0"/>
                    <a:gd fmla="*/ 0 h 60" name="T1"/>
                    <a:gd fmla="*/ 0 w 13" name="T2"/>
                    <a:gd fmla="*/ 0 h 60" name="T3"/>
                    <a:gd fmla="*/ 10 w 13" name="T4"/>
                    <a:gd fmla="*/ 0 h 60" name="T5"/>
                    <a:gd fmla="*/ 13 w 13" name="T6"/>
                    <a:gd fmla="*/ 60 h 60" name="T7"/>
                    <a:gd fmla="*/ 13 w 13" name="T8"/>
                    <a:gd fmla="*/ 60 h 60" name="T9"/>
                    <a:gd fmla="*/ 10 w 13" name="T10"/>
                    <a:gd fmla="*/ 0 h 60" name="T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b="b" l="0" r="r" t="0"/>
                  <a:pathLst>
                    <a:path h="60" w="13">
                      <a:moveTo>
                        <a:pt x="10" y="0"/>
                      </a:moveTo>
                      <a:lnTo>
                        <a:pt x="0" y="0"/>
                      </a:lnTo>
                      <a:lnTo>
                        <a:pt x="10" y="0"/>
                      </a:lnTo>
                      <a:lnTo>
                        <a:pt x="13" y="60"/>
                      </a:lnTo>
                      <a:lnTo>
                        <a:pt x="13" y="60"/>
                      </a:lnTo>
                      <a:lnTo>
                        <a:pt x="10" y="0"/>
                      </a:lnTo>
                      <a:close/>
                    </a:path>
                  </a:pathLst>
                </a:custGeom>
                <a:solidFill>
                  <a:srgbClr val="A9998B"/>
                </a:solidFill>
                <a:ln>
                  <a:noFill/>
                </a:ln>
                <a:extLst>
                  <a:ext uri="{91240B29-F687-4F45-9708-019B960494DF}">
                    <a14:hiddenLine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descr="cae31897-3307-4734-997b-823aee5654cb" id="451" name="ïṩḷiḑê">
                  <a:extLst>
                    <a:ext uri="{FF2B5EF4-FFF2-40B4-BE49-F238E27FC236}">
                      <a16:creationId id="{23BD27FA-C315-298F-6A1A-AE0A2C891FB6}"/>
                    </a:ext>
                  </a:extLst>
                </p:cNvPr>
                <p:cNvSpPr/>
                <p:nvPr/>
              </p:nvSpPr>
              <p:spPr bwMode="auto">
                <a:xfrm flipV="false" flipH="false">
                  <a:off x="7221609" y="3662962"/>
                  <a:ext cx="15584" cy="71924"/>
                </a:xfrm>
                <a:custGeom>
                  <a:avLst/>
                  <a:gdLst>
                    <a:gd fmla="*/ 10 w 13" name="T0"/>
                    <a:gd fmla="*/ 0 h 60" name="T1"/>
                    <a:gd fmla="*/ 0 w 13" name="T2"/>
                    <a:gd fmla="*/ 0 h 60" name="T3"/>
                    <a:gd fmla="*/ 10 w 13" name="T4"/>
                    <a:gd fmla="*/ 0 h 60" name="T5"/>
                    <a:gd fmla="*/ 13 w 13" name="T6"/>
                    <a:gd fmla="*/ 60 h 60" name="T7"/>
                    <a:gd fmla="*/ 13 w 13" name="T8"/>
                    <a:gd fmla="*/ 60 h 60" name="T9"/>
                    <a:gd fmla="*/ 10 w 13" name="T10"/>
                    <a:gd fmla="*/ 0 h 60" name="T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b="b" l="0" r="r" t="0"/>
                  <a:pathLst>
                    <a:path h="60" w="13">
                      <a:moveTo>
                        <a:pt x="10" y="0"/>
                      </a:moveTo>
                      <a:lnTo>
                        <a:pt x="0" y="0"/>
                      </a:lnTo>
                      <a:lnTo>
                        <a:pt x="10" y="0"/>
                      </a:lnTo>
                      <a:lnTo>
                        <a:pt x="13" y="60"/>
                      </a:lnTo>
                      <a:lnTo>
                        <a:pt x="13" y="60"/>
                      </a:lnTo>
                      <a:lnTo>
                        <a:pt x="10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descr="a139211b-6b47-4f01-9936-555b5846fbe1" id="452" name="iSľîḓê">
                  <a:extLst>
                    <a:ext uri="{FF2B5EF4-FFF2-40B4-BE49-F238E27FC236}">
                      <a16:creationId id="{72085041-094B-72E0-14B1-5CA2428451C0}"/>
                    </a:ext>
                  </a:extLst>
                </p:cNvPr>
                <p:cNvSpPr/>
                <p:nvPr/>
              </p:nvSpPr>
              <p:spPr bwMode="auto">
                <a:xfrm flipV="false" flipH="false">
                  <a:off x="7221609" y="3662962"/>
                  <a:ext cx="27571" cy="254131"/>
                </a:xfrm>
                <a:custGeom>
                  <a:avLst/>
                  <a:gdLst>
                    <a:gd fmla="*/ 10 w 23" name="T0"/>
                    <a:gd fmla="*/ 0 h 212" name="T1"/>
                    <a:gd fmla="*/ 0 w 23" name="T2"/>
                    <a:gd fmla="*/ 0 h 212" name="T3"/>
                    <a:gd fmla="*/ 0 w 23" name="T4"/>
                    <a:gd fmla="*/ 212 h 212" name="T5"/>
                    <a:gd fmla="*/ 23 w 23" name="T6"/>
                    <a:gd fmla="*/ 212 h 212" name="T7"/>
                    <a:gd fmla="*/ 23 w 23" name="T8"/>
                    <a:gd fmla="*/ 197 h 212" name="T9"/>
                    <a:gd fmla="*/ 15 w 23" name="T10"/>
                    <a:gd fmla="*/ 71 h 212" name="T11"/>
                    <a:gd fmla="*/ 13 w 23" name="T12"/>
                    <a:gd fmla="*/ 60 h 212" name="T13"/>
                    <a:gd fmla="*/ 10 w 23" name="T14"/>
                    <a:gd fmla="*/ 0 h 212" name="T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b="b" l="0" r="r" t="0"/>
                  <a:pathLst>
                    <a:path h="212" w="23">
                      <a:moveTo>
                        <a:pt x="10" y="0"/>
                      </a:moveTo>
                      <a:lnTo>
                        <a:pt x="0" y="0"/>
                      </a:lnTo>
                      <a:lnTo>
                        <a:pt x="0" y="212"/>
                      </a:lnTo>
                      <a:lnTo>
                        <a:pt x="23" y="212"/>
                      </a:lnTo>
                      <a:lnTo>
                        <a:pt x="23" y="197"/>
                      </a:lnTo>
                      <a:lnTo>
                        <a:pt x="15" y="71"/>
                      </a:lnTo>
                      <a:lnTo>
                        <a:pt x="13" y="60"/>
                      </a:lnTo>
                      <a:lnTo>
                        <a:pt x="10" y="0"/>
                      </a:lnTo>
                      <a:close/>
                    </a:path>
                  </a:pathLst>
                </a:custGeom>
                <a:solidFill>
                  <a:srgbClr val="723F08"/>
                </a:solidFill>
                <a:ln>
                  <a:noFill/>
                </a:ln>
                <a:extLst>
                  <a:ext uri="{91240B29-F687-4F45-9708-019B960494DF}">
                    <a14:hiddenLine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descr="3bec8154-6102-4baa-b782-0fb74f6d2f03" id="453" name="ïṧḻîḑe">
                  <a:extLst>
                    <a:ext uri="{FF2B5EF4-FFF2-40B4-BE49-F238E27FC236}">
                      <a16:creationId id="{F725BA30-386D-0E02-79CF-EDB3342510D5}"/>
                    </a:ext>
                  </a:extLst>
                </p:cNvPr>
                <p:cNvSpPr/>
                <p:nvPr/>
              </p:nvSpPr>
              <p:spPr bwMode="auto">
                <a:xfrm flipV="false" flipH="false">
                  <a:off x="7221609" y="3662962"/>
                  <a:ext cx="27571" cy="254131"/>
                </a:xfrm>
                <a:custGeom>
                  <a:avLst/>
                  <a:gdLst>
                    <a:gd fmla="*/ 10 w 23" name="T0"/>
                    <a:gd fmla="*/ 0 h 212" name="T1"/>
                    <a:gd fmla="*/ 0 w 23" name="T2"/>
                    <a:gd fmla="*/ 0 h 212" name="T3"/>
                    <a:gd fmla="*/ 0 w 23" name="T4"/>
                    <a:gd fmla="*/ 212 h 212" name="T5"/>
                    <a:gd fmla="*/ 23 w 23" name="T6"/>
                    <a:gd fmla="*/ 212 h 212" name="T7"/>
                    <a:gd fmla="*/ 23 w 23" name="T8"/>
                    <a:gd fmla="*/ 197 h 212" name="T9"/>
                    <a:gd fmla="*/ 15 w 23" name="T10"/>
                    <a:gd fmla="*/ 71 h 212" name="T11"/>
                    <a:gd fmla="*/ 13 w 23" name="T12"/>
                    <a:gd fmla="*/ 60 h 212" name="T13"/>
                    <a:gd fmla="*/ 10 w 23" name="T14"/>
                    <a:gd fmla="*/ 0 h 212" name="T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b="b" l="0" r="r" t="0"/>
                  <a:pathLst>
                    <a:path h="212" w="23">
                      <a:moveTo>
                        <a:pt x="10" y="0"/>
                      </a:moveTo>
                      <a:lnTo>
                        <a:pt x="0" y="0"/>
                      </a:lnTo>
                      <a:lnTo>
                        <a:pt x="0" y="212"/>
                      </a:lnTo>
                      <a:lnTo>
                        <a:pt x="23" y="212"/>
                      </a:lnTo>
                      <a:lnTo>
                        <a:pt x="23" y="197"/>
                      </a:lnTo>
                      <a:lnTo>
                        <a:pt x="15" y="71"/>
                      </a:lnTo>
                      <a:lnTo>
                        <a:pt x="13" y="60"/>
                      </a:lnTo>
                      <a:lnTo>
                        <a:pt x="10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descr="3bedd3cc-1515-4dc9-bfe8-5275fbf511d2" id="454" name="îŝlîḑe">
                  <a:extLst>
                    <a:ext uri="{FF2B5EF4-FFF2-40B4-BE49-F238E27FC236}">
                      <a16:creationId id="{F30CC524-A67B-DBE6-3406-A458495E44DF}"/>
                    </a:ext>
                  </a:extLst>
                </p:cNvPr>
                <p:cNvSpPr/>
                <p:nvPr/>
              </p:nvSpPr>
              <p:spPr bwMode="auto">
                <a:xfrm flipV="false" flipH="false">
                  <a:off x="7045396" y="3315330"/>
                  <a:ext cx="363216" cy="407569"/>
                </a:xfrm>
                <a:custGeom>
                  <a:avLst/>
                  <a:gdLst>
                    <a:gd fmla="*/ 132 w 146" name="T0"/>
                    <a:gd fmla="*/ 54 h 164" name="T1"/>
                    <a:gd fmla="*/ 73 w 146" name="T2"/>
                    <a:gd fmla="*/ 164 h 164" name="T3"/>
                    <a:gd fmla="*/ 14 w 146" name="T4"/>
                    <a:gd fmla="*/ 54 h 164" name="T5"/>
                    <a:gd fmla="*/ 73 w 146" name="T6"/>
                    <a:gd fmla="*/ 0 h 164" name="T7"/>
                    <a:gd fmla="*/ 132 w 146" name="T8"/>
                    <a:gd fmla="*/ 54 h 164" name="T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b="b" l="0" r="r" t="0"/>
                  <a:pathLst>
                    <a:path h="164" w="146">
                      <a:moveTo>
                        <a:pt x="132" y="54"/>
                      </a:moveTo>
                      <a:cubicBezTo>
                        <a:pt x="146" y="103"/>
                        <a:pt x="122" y="164"/>
                        <a:pt x="73" y="164"/>
                      </a:cubicBezTo>
                      <a:cubicBezTo>
                        <a:pt x="24" y="164"/>
                        <a:pt x="0" y="103"/>
                        <a:pt x="14" y="54"/>
                      </a:cubicBezTo>
                      <a:cubicBezTo>
                        <a:pt x="23" y="20"/>
                        <a:pt x="49" y="0"/>
                        <a:pt x="73" y="0"/>
                      </a:cubicBezTo>
                      <a:cubicBezTo>
                        <a:pt x="98" y="0"/>
                        <a:pt x="123" y="20"/>
                        <a:pt x="132" y="54"/>
                      </a:cubicBezTo>
                      <a:close/>
                    </a:path>
                  </a:pathLst>
                </a:custGeom>
                <a:solidFill>
                  <a:srgbClr val="54B948"/>
                </a:solidFill>
                <a:ln>
                  <a:noFill/>
                </a:ln>
                <a:extLst>
                  <a:ext uri="{91240B29-F687-4F45-9708-019B960494DF}">
                    <a14:hiddenLine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descr="e5b43473-59dd-4a87-9968-3cd8d38f2879" id="455" name="iśľiḓé">
                  <a:extLst>
                    <a:ext uri="{FF2B5EF4-FFF2-40B4-BE49-F238E27FC236}">
                      <a16:creationId id="{2BADCC60-A475-8659-B10A-8AD2A588D96E}"/>
                    </a:ext>
                  </a:extLst>
                </p:cNvPr>
                <p:cNvSpPr/>
                <p:nvPr/>
              </p:nvSpPr>
              <p:spPr bwMode="auto">
                <a:xfrm flipV="false" flipH="false">
                  <a:off x="7074165" y="3315330"/>
                  <a:ext cx="334446" cy="407569"/>
                </a:xfrm>
                <a:custGeom>
                  <a:avLst/>
                  <a:gdLst>
                    <a:gd fmla="*/ 61 w 134" name="T0"/>
                    <a:gd fmla="*/ 0 h 164" name="T1"/>
                    <a:gd fmla="*/ 59 w 134" name="T2"/>
                    <a:gd fmla="*/ 0 h 164" name="T3"/>
                    <a:gd fmla="*/ 103 w 134" name="T4"/>
                    <a:gd fmla="*/ 47 h 164" name="T5"/>
                    <a:gd fmla="*/ 46 w 134" name="T6"/>
                    <a:gd fmla="*/ 137 h 164" name="T7"/>
                    <a:gd fmla="*/ 0 w 134" name="T8"/>
                    <a:gd fmla="*/ 104 h 164" name="T9"/>
                    <a:gd fmla="*/ 61 w 134" name="T10"/>
                    <a:gd fmla="*/ 164 h 164" name="T11"/>
                    <a:gd fmla="*/ 120 w 134" name="T12"/>
                    <a:gd fmla="*/ 54 h 164" name="T13"/>
                    <a:gd fmla="*/ 61 w 134" name="T14"/>
                    <a:gd fmla="*/ 0 h 164" name="T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b="b" l="0" r="r" t="0"/>
                  <a:pathLst>
                    <a:path h="164" w="134">
                      <a:moveTo>
                        <a:pt x="61" y="0"/>
                      </a:moveTo>
                      <a:cubicBezTo>
                        <a:pt x="61" y="0"/>
                        <a:pt x="60" y="0"/>
                        <a:pt x="59" y="0"/>
                      </a:cubicBezTo>
                      <a:cubicBezTo>
                        <a:pt x="79" y="3"/>
                        <a:pt x="98" y="20"/>
                        <a:pt x="103" y="47"/>
                      </a:cubicBezTo>
                      <a:cubicBezTo>
                        <a:pt x="111" y="89"/>
                        <a:pt x="87" y="137"/>
                        <a:pt x="46" y="137"/>
                      </a:cubicBezTo>
                      <a:cubicBezTo>
                        <a:pt x="25" y="137"/>
                        <a:pt x="9" y="123"/>
                        <a:pt x="0" y="104"/>
                      </a:cubicBezTo>
                      <a:cubicBezTo>
                        <a:pt x="8" y="137"/>
                        <a:pt x="30" y="164"/>
                        <a:pt x="61" y="164"/>
                      </a:cubicBezTo>
                      <a:cubicBezTo>
                        <a:pt x="110" y="164"/>
                        <a:pt x="134" y="103"/>
                        <a:pt x="120" y="54"/>
                      </a:cubicBezTo>
                      <a:cubicBezTo>
                        <a:pt x="111" y="20"/>
                        <a:pt x="86" y="0"/>
                        <a:pt x="61" y="0"/>
                      </a:cubicBezTo>
                      <a:close/>
                    </a:path>
                  </a:pathLst>
                </a:custGeom>
                <a:solidFill>
                  <a:srgbClr val="49A942"/>
                </a:solidFill>
                <a:ln>
                  <a:noFill/>
                </a:ln>
                <a:extLst>
                  <a:ext uri="{91240B29-F687-4F45-9708-019B960494DF}">
                    <a14:hiddenLine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descr="8b6943f1-a557-45ab-84fa-6f1b2b66f09f" id="456" name="išḷiḍé">
                  <a:extLst>
                    <a:ext uri="{FF2B5EF4-FFF2-40B4-BE49-F238E27FC236}">
                      <a16:creationId id="{9A5FD5D7-4557-BA3B-4615-0153B46CB53C}"/>
                    </a:ext>
                  </a:extLst>
                </p:cNvPr>
                <p:cNvSpPr/>
                <p:nvPr/>
              </p:nvSpPr>
              <p:spPr bwMode="auto">
                <a:xfrm flipV="false" flipH="false">
                  <a:off x="3851972" y="3422017"/>
                  <a:ext cx="44353" cy="254131"/>
                </a:xfrm>
                <a:custGeom>
                  <a:avLst/>
                  <a:gdLst>
                    <a:gd fmla="*/ 25 w 37" name="T0"/>
                    <a:gd fmla="*/ 0 h 212" name="T1"/>
                    <a:gd fmla="*/ 4 w 37" name="T2"/>
                    <a:gd fmla="*/ 0 h 212" name="T3"/>
                    <a:gd fmla="*/ 0 w 37" name="T4"/>
                    <a:gd fmla="*/ 212 h 212" name="T5"/>
                    <a:gd fmla="*/ 37 w 37" name="T6"/>
                    <a:gd fmla="*/ 212 h 212" name="T7"/>
                    <a:gd fmla="*/ 25 w 37" name="T8"/>
                    <a:gd fmla="*/ 0 h 212" name="T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b="b" l="0" r="r" t="0"/>
                  <a:pathLst>
                    <a:path h="212" w="37">
                      <a:moveTo>
                        <a:pt x="25" y="0"/>
                      </a:moveTo>
                      <a:lnTo>
                        <a:pt x="4" y="0"/>
                      </a:lnTo>
                      <a:lnTo>
                        <a:pt x="0" y="212"/>
                      </a:lnTo>
                      <a:lnTo>
                        <a:pt x="37" y="212"/>
                      </a:lnTo>
                      <a:lnTo>
                        <a:pt x="25" y="0"/>
                      </a:lnTo>
                      <a:close/>
                    </a:path>
                  </a:pathLst>
                </a:custGeom>
                <a:solidFill>
                  <a:srgbClr val="9B5F0E"/>
                </a:solidFill>
                <a:ln>
                  <a:noFill/>
                </a:ln>
                <a:extLst>
                  <a:ext uri="{91240B29-F687-4F45-9708-019B960494DF}">
                    <a14:hiddenLine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descr="ffb8f791-8d50-4ccb-816a-5ccbe0483c64" id="457" name="íṡļïdê">
                  <a:extLst>
                    <a:ext uri="{FF2B5EF4-FFF2-40B4-BE49-F238E27FC236}">
                      <a16:creationId id="{0618FB1B-057E-442B-309C-6C052D548587}"/>
                    </a:ext>
                  </a:extLst>
                </p:cNvPr>
                <p:cNvSpPr/>
                <p:nvPr/>
              </p:nvSpPr>
              <p:spPr bwMode="auto">
                <a:xfrm flipV="false" flipH="false">
                  <a:off x="3851972" y="3422017"/>
                  <a:ext cx="44353" cy="254131"/>
                </a:xfrm>
                <a:custGeom>
                  <a:avLst/>
                  <a:gdLst>
                    <a:gd fmla="*/ 25 w 37" name="T0"/>
                    <a:gd fmla="*/ 0 h 212" name="T1"/>
                    <a:gd fmla="*/ 4 w 37" name="T2"/>
                    <a:gd fmla="*/ 0 h 212" name="T3"/>
                    <a:gd fmla="*/ 0 w 37" name="T4"/>
                    <a:gd fmla="*/ 212 h 212" name="T5"/>
                    <a:gd fmla="*/ 37 w 37" name="T6"/>
                    <a:gd fmla="*/ 212 h 212" name="T7"/>
                    <a:gd fmla="*/ 25 w 37" name="T8"/>
                    <a:gd fmla="*/ 0 h 212" name="T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b="b" l="0" r="r" t="0"/>
                  <a:pathLst>
                    <a:path h="212" w="37">
                      <a:moveTo>
                        <a:pt x="25" y="0"/>
                      </a:moveTo>
                      <a:lnTo>
                        <a:pt x="4" y="0"/>
                      </a:lnTo>
                      <a:lnTo>
                        <a:pt x="0" y="212"/>
                      </a:lnTo>
                      <a:lnTo>
                        <a:pt x="37" y="212"/>
                      </a:lnTo>
                      <a:lnTo>
                        <a:pt x="25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descr="88c3f8ca-936d-483d-abe2-511fb5e8905c" id="458" name="ïṡļïḓè">
                  <a:extLst>
                    <a:ext uri="{FF2B5EF4-FFF2-40B4-BE49-F238E27FC236}">
                      <a16:creationId id="{B9D77D40-D502-A834-214F-5E8E90D155F6}"/>
                    </a:ext>
                  </a:extLst>
                </p:cNvPr>
                <p:cNvSpPr/>
                <p:nvPr/>
              </p:nvSpPr>
              <p:spPr bwMode="auto">
                <a:xfrm flipV="false" flipH="false">
                  <a:off x="3872350" y="3422017"/>
                  <a:ext cx="16782" cy="129463"/>
                </a:xfrm>
                <a:custGeom>
                  <a:avLst/>
                  <a:gdLst>
                    <a:gd fmla="*/ 8 w 14" name="T0"/>
                    <a:gd fmla="*/ 0 h 108" name="T1"/>
                    <a:gd fmla="*/ 0 w 14" name="T2"/>
                    <a:gd fmla="*/ 0 h 108" name="T3"/>
                    <a:gd fmla="*/ 8 w 14" name="T4"/>
                    <a:gd fmla="*/ 0 h 108" name="T5"/>
                    <a:gd fmla="*/ 14 w 14" name="T6"/>
                    <a:gd fmla="*/ 108 h 108" name="T7"/>
                    <a:gd fmla="*/ 14 w 14" name="T8"/>
                    <a:gd fmla="*/ 108 h 108" name="T9"/>
                    <a:gd fmla="*/ 8 w 14" name="T10"/>
                    <a:gd fmla="*/ 0 h 108" name="T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b="b" l="0" r="r" t="0"/>
                  <a:pathLst>
                    <a:path h="108" w="14">
                      <a:moveTo>
                        <a:pt x="8" y="0"/>
                      </a:moveTo>
                      <a:lnTo>
                        <a:pt x="0" y="0"/>
                      </a:lnTo>
                      <a:lnTo>
                        <a:pt x="8" y="0"/>
                      </a:lnTo>
                      <a:lnTo>
                        <a:pt x="14" y="108"/>
                      </a:lnTo>
                      <a:lnTo>
                        <a:pt x="14" y="108"/>
                      </a:lnTo>
                      <a:lnTo>
                        <a:pt x="8" y="0"/>
                      </a:lnTo>
                      <a:close/>
                    </a:path>
                  </a:pathLst>
                </a:custGeom>
                <a:solidFill>
                  <a:srgbClr val="BCA999"/>
                </a:solidFill>
                <a:ln>
                  <a:noFill/>
                </a:ln>
                <a:extLst>
                  <a:ext uri="{91240B29-F687-4F45-9708-019B960494DF}">
                    <a14:hiddenLine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descr="5a0bdcdf-1ae5-420a-9dbf-5b478977c69e" id="459" name="iṩ1iḓé">
                  <a:extLst>
                    <a:ext uri="{FF2B5EF4-FFF2-40B4-BE49-F238E27FC236}">
                      <a16:creationId id="{04F7256E-E24D-320C-C401-408C0FE29FDE}"/>
                    </a:ext>
                  </a:extLst>
                </p:cNvPr>
                <p:cNvSpPr/>
                <p:nvPr/>
              </p:nvSpPr>
              <p:spPr bwMode="auto">
                <a:xfrm flipV="false" flipH="false">
                  <a:off x="3872350" y="3422017"/>
                  <a:ext cx="16782" cy="129463"/>
                </a:xfrm>
                <a:custGeom>
                  <a:avLst/>
                  <a:gdLst>
                    <a:gd fmla="*/ 8 w 14" name="T0"/>
                    <a:gd fmla="*/ 0 h 108" name="T1"/>
                    <a:gd fmla="*/ 0 w 14" name="T2"/>
                    <a:gd fmla="*/ 0 h 108" name="T3"/>
                    <a:gd fmla="*/ 8 w 14" name="T4"/>
                    <a:gd fmla="*/ 0 h 108" name="T5"/>
                    <a:gd fmla="*/ 14 w 14" name="T6"/>
                    <a:gd fmla="*/ 108 h 108" name="T7"/>
                    <a:gd fmla="*/ 14 w 14" name="T8"/>
                    <a:gd fmla="*/ 108 h 108" name="T9"/>
                    <a:gd fmla="*/ 8 w 14" name="T10"/>
                    <a:gd fmla="*/ 0 h 108" name="T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b="b" l="0" r="r" t="0"/>
                  <a:pathLst>
                    <a:path h="108" w="14">
                      <a:moveTo>
                        <a:pt x="8" y="0"/>
                      </a:moveTo>
                      <a:lnTo>
                        <a:pt x="0" y="0"/>
                      </a:lnTo>
                      <a:lnTo>
                        <a:pt x="8" y="0"/>
                      </a:lnTo>
                      <a:lnTo>
                        <a:pt x="14" y="108"/>
                      </a:lnTo>
                      <a:lnTo>
                        <a:pt x="14" y="108"/>
                      </a:lnTo>
                      <a:lnTo>
                        <a:pt x="8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descr="4254e513-28e5-4d6c-b6dd-14075192778e" id="460" name="iṡḻïdè">
                  <a:extLst>
                    <a:ext uri="{FF2B5EF4-FFF2-40B4-BE49-F238E27FC236}">
                      <a16:creationId id="{14333134-2B0C-DEA4-5E13-10E9106C1546}"/>
                    </a:ext>
                  </a:extLst>
                </p:cNvPr>
                <p:cNvSpPr/>
                <p:nvPr/>
              </p:nvSpPr>
              <p:spPr bwMode="auto">
                <a:xfrm flipV="false" flipH="false">
                  <a:off x="3889133" y="3565865"/>
                  <a:ext cx="2397" cy="20378"/>
                </a:xfrm>
                <a:custGeom>
                  <a:avLst/>
                  <a:gdLst>
                    <a:gd fmla="*/ 0 w 2" name="T0"/>
                    <a:gd fmla="*/ 0 h 17" name="T1"/>
                    <a:gd fmla="*/ 0 w 2" name="T2"/>
                    <a:gd fmla="*/ 0 h 17" name="T3"/>
                    <a:gd fmla="*/ 2 w 2" name="T4"/>
                    <a:gd fmla="*/ 17 h 17" name="T5"/>
                    <a:gd fmla="*/ 2 w 2" name="T6"/>
                    <a:gd fmla="*/ 17 h 17" name="T7"/>
                    <a:gd fmla="*/ 0 w 2" name="T8"/>
                    <a:gd fmla="*/ 0 h 17" name="T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b="b" l="0" r="r" t="0"/>
                  <a:pathLst>
                    <a:path h="17" w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2" y="17"/>
                      </a:lnTo>
                      <a:lnTo>
                        <a:pt x="2" y="1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6B3A"/>
                </a:solidFill>
                <a:ln>
                  <a:noFill/>
                </a:ln>
                <a:extLst>
                  <a:ext uri="{91240B29-F687-4F45-9708-019B960494DF}">
                    <a14:hiddenLine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descr="9a1effe3-1206-4bbb-8dab-9d112fa94c64" id="461" name="íšľïḍê">
                  <a:extLst>
                    <a:ext uri="{FF2B5EF4-FFF2-40B4-BE49-F238E27FC236}">
                      <a16:creationId id="{38981957-40A9-D744-43EF-FDF0A24BAA59}"/>
                    </a:ext>
                  </a:extLst>
                </p:cNvPr>
                <p:cNvSpPr/>
                <p:nvPr/>
              </p:nvSpPr>
              <p:spPr bwMode="auto">
                <a:xfrm flipV="false" flipH="false">
                  <a:off x="3889133" y="3565865"/>
                  <a:ext cx="2397" cy="20378"/>
                </a:xfrm>
                <a:custGeom>
                  <a:avLst/>
                  <a:gdLst>
                    <a:gd fmla="*/ 0 w 2" name="T0"/>
                    <a:gd fmla="*/ 0 h 17" name="T1"/>
                    <a:gd fmla="*/ 0 w 2" name="T2"/>
                    <a:gd fmla="*/ 0 h 17" name="T3"/>
                    <a:gd fmla="*/ 2 w 2" name="T4"/>
                    <a:gd fmla="*/ 17 h 17" name="T5"/>
                    <a:gd fmla="*/ 2 w 2" name="T6"/>
                    <a:gd fmla="*/ 17 h 17" name="T7"/>
                    <a:gd fmla="*/ 0 w 2" name="T8"/>
                    <a:gd fmla="*/ 0 h 17" name="T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b="b" l="0" r="r" t="0"/>
                  <a:pathLst>
                    <a:path h="17" w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2" y="17"/>
                      </a:lnTo>
                      <a:lnTo>
                        <a:pt x="2" y="17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descr="62d0902f-7717-48b8-a15d-2eaf963e9840" id="462" name="işľíḋè">
                  <a:extLst>
                    <a:ext uri="{FF2B5EF4-FFF2-40B4-BE49-F238E27FC236}">
                      <a16:creationId id="{80880C12-B245-4CFE-E03D-B09953BAD285}"/>
                    </a:ext>
                  </a:extLst>
                </p:cNvPr>
                <p:cNvSpPr/>
                <p:nvPr/>
              </p:nvSpPr>
              <p:spPr bwMode="auto">
                <a:xfrm flipV="false" flipH="false">
                  <a:off x="3891530" y="3586244"/>
                  <a:ext cx="1199" cy="9590"/>
                </a:xfrm>
                <a:prstGeom prst="rect">
                  <a:avLst/>
                </a:prstGeom>
                <a:solidFill>
                  <a:srgbClr val="004A24"/>
                </a:solidFill>
                <a:ln>
                  <a:noFill/>
                </a:ln>
                <a:extLs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descr="5089123f-f056-417c-bcf2-959e6c07eb68" id="463" name="îšḷiḓe">
                  <a:extLst>
                    <a:ext uri="{FF2B5EF4-FFF2-40B4-BE49-F238E27FC236}">
                      <a16:creationId id="{C079D43F-1931-00E6-5E01-A8137780BA17}"/>
                    </a:ext>
                  </a:extLst>
                </p:cNvPr>
                <p:cNvSpPr/>
                <p:nvPr/>
              </p:nvSpPr>
              <p:spPr bwMode="auto">
                <a:xfrm flipV="false" flipH="false">
                  <a:off x="3891530" y="3586244"/>
                  <a:ext cx="1199" cy="959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descr="eb2e492c-fa8f-45e8-924f-a926b01068b6" id="464" name="îSļiďè">
                  <a:extLst>
                    <a:ext uri="{FF2B5EF4-FFF2-40B4-BE49-F238E27FC236}">
                      <a16:creationId id="{BEFA7D57-EC2E-4B08-67D6-D8C1422EB61D}"/>
                    </a:ext>
                  </a:extLst>
                </p:cNvPr>
                <p:cNvSpPr/>
                <p:nvPr/>
              </p:nvSpPr>
              <p:spPr bwMode="auto">
                <a:xfrm flipV="false" flipH="false">
                  <a:off x="3889133" y="3551480"/>
                  <a:ext cx="1199" cy="14385"/>
                </a:xfrm>
                <a:prstGeom prst="rect">
                  <a:avLst/>
                </a:prstGeom>
                <a:solidFill>
                  <a:srgbClr val="0D7840"/>
                </a:solidFill>
                <a:ln>
                  <a:noFill/>
                </a:ln>
                <a:extLs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descr="9d97cc3f-1937-4795-a67b-be46d10f0db6" id="465" name="î$liďe">
                  <a:extLst>
                    <a:ext uri="{FF2B5EF4-FFF2-40B4-BE49-F238E27FC236}">
                      <a16:creationId id="{23C7D19F-006D-E5B2-1E07-E95DD37B97C2}"/>
                    </a:ext>
                  </a:extLst>
                </p:cNvPr>
                <p:cNvSpPr/>
                <p:nvPr/>
              </p:nvSpPr>
              <p:spPr bwMode="auto">
                <a:xfrm flipV="false" flipH="false">
                  <a:off x="3889133" y="3551480"/>
                  <a:ext cx="1199" cy="1438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descr="c1308070-5d45-4ca9-b49f-3b9d051e996b" id="466" name="ïṣliḍe">
                  <a:extLst>
                    <a:ext uri="{FF2B5EF4-FFF2-40B4-BE49-F238E27FC236}">
                      <a16:creationId id="{7189D0FD-564D-5822-9C18-45CDA95C56F6}"/>
                    </a:ext>
                  </a:extLst>
                </p:cNvPr>
                <p:cNvSpPr/>
                <p:nvPr/>
              </p:nvSpPr>
              <p:spPr bwMode="auto">
                <a:xfrm flipV="false" flipH="false">
                  <a:off x="3872350" y="3422017"/>
                  <a:ext cx="23975" cy="254131"/>
                </a:xfrm>
                <a:custGeom>
                  <a:avLst/>
                  <a:gdLst>
                    <a:gd fmla="*/ 8 w 20" name="T0"/>
                    <a:gd fmla="*/ 0 h 212" name="T1"/>
                    <a:gd fmla="*/ 0 w 20" name="T2"/>
                    <a:gd fmla="*/ 0 h 212" name="T3"/>
                    <a:gd fmla="*/ 0 w 20" name="T4"/>
                    <a:gd fmla="*/ 212 h 212" name="T5"/>
                    <a:gd fmla="*/ 20 w 20" name="T6"/>
                    <a:gd fmla="*/ 212 h 212" name="T7"/>
                    <a:gd fmla="*/ 20 w 20" name="T8"/>
                    <a:gd fmla="*/ 197 h 212" name="T9"/>
                    <a:gd fmla="*/ 16 w 20" name="T10"/>
                    <a:gd fmla="*/ 145 h 212" name="T11"/>
                    <a:gd fmla="*/ 16 w 20" name="T12"/>
                    <a:gd fmla="*/ 137 h 212" name="T13"/>
                    <a:gd fmla="*/ 14 w 20" name="T14"/>
                    <a:gd fmla="*/ 120 h 212" name="T15"/>
                    <a:gd fmla="*/ 14 w 20" name="T16"/>
                    <a:gd fmla="*/ 108 h 212" name="T17"/>
                    <a:gd fmla="*/ 8 w 20" name="T18"/>
                    <a:gd fmla="*/ 0 h 212" name="T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b="b" l="0" r="r" t="0"/>
                  <a:pathLst>
                    <a:path h="212" w="20">
                      <a:moveTo>
                        <a:pt x="8" y="0"/>
                      </a:moveTo>
                      <a:lnTo>
                        <a:pt x="0" y="0"/>
                      </a:lnTo>
                      <a:lnTo>
                        <a:pt x="0" y="212"/>
                      </a:lnTo>
                      <a:lnTo>
                        <a:pt x="20" y="212"/>
                      </a:lnTo>
                      <a:lnTo>
                        <a:pt x="20" y="197"/>
                      </a:lnTo>
                      <a:lnTo>
                        <a:pt x="16" y="145"/>
                      </a:lnTo>
                      <a:lnTo>
                        <a:pt x="16" y="137"/>
                      </a:lnTo>
                      <a:lnTo>
                        <a:pt x="14" y="120"/>
                      </a:lnTo>
                      <a:lnTo>
                        <a:pt x="14" y="108"/>
                      </a:lnTo>
                      <a:lnTo>
                        <a:pt x="8" y="0"/>
                      </a:lnTo>
                      <a:close/>
                    </a:path>
                  </a:pathLst>
                </a:custGeom>
                <a:solidFill>
                  <a:srgbClr val="723F08"/>
                </a:solidFill>
                <a:ln>
                  <a:noFill/>
                </a:ln>
                <a:extLst>
                  <a:ext uri="{91240B29-F687-4F45-9708-019B960494DF}">
                    <a14:hiddenLine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descr="431686c2-2f54-4182-8c80-849df99ed42b" id="467" name="îs1îďê">
                  <a:extLst>
                    <a:ext uri="{FF2B5EF4-FFF2-40B4-BE49-F238E27FC236}">
                      <a16:creationId id="{65966C16-EEB2-2E48-85DD-50D3EAA754A4}"/>
                    </a:ext>
                  </a:extLst>
                </p:cNvPr>
                <p:cNvSpPr/>
                <p:nvPr/>
              </p:nvSpPr>
              <p:spPr bwMode="auto">
                <a:xfrm flipV="false" flipH="false">
                  <a:off x="3872350" y="3422017"/>
                  <a:ext cx="23975" cy="254131"/>
                </a:xfrm>
                <a:custGeom>
                  <a:avLst/>
                  <a:gdLst>
                    <a:gd fmla="*/ 8 w 20" name="T0"/>
                    <a:gd fmla="*/ 0 h 212" name="T1"/>
                    <a:gd fmla="*/ 0 w 20" name="T2"/>
                    <a:gd fmla="*/ 0 h 212" name="T3"/>
                    <a:gd fmla="*/ 0 w 20" name="T4"/>
                    <a:gd fmla="*/ 212 h 212" name="T5"/>
                    <a:gd fmla="*/ 20 w 20" name="T6"/>
                    <a:gd fmla="*/ 212 h 212" name="T7"/>
                    <a:gd fmla="*/ 20 w 20" name="T8"/>
                    <a:gd fmla="*/ 197 h 212" name="T9"/>
                    <a:gd fmla="*/ 16 w 20" name="T10"/>
                    <a:gd fmla="*/ 145 h 212" name="T11"/>
                    <a:gd fmla="*/ 16 w 20" name="T12"/>
                    <a:gd fmla="*/ 137 h 212" name="T13"/>
                    <a:gd fmla="*/ 14 w 20" name="T14"/>
                    <a:gd fmla="*/ 120 h 212" name="T15"/>
                    <a:gd fmla="*/ 14 w 20" name="T16"/>
                    <a:gd fmla="*/ 108 h 212" name="T17"/>
                    <a:gd fmla="*/ 8 w 20" name="T18"/>
                    <a:gd fmla="*/ 0 h 212" name="T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b="b" l="0" r="r" t="0"/>
                  <a:pathLst>
                    <a:path h="212" w="20">
                      <a:moveTo>
                        <a:pt x="8" y="0"/>
                      </a:moveTo>
                      <a:lnTo>
                        <a:pt x="0" y="0"/>
                      </a:lnTo>
                      <a:lnTo>
                        <a:pt x="0" y="212"/>
                      </a:lnTo>
                      <a:lnTo>
                        <a:pt x="20" y="212"/>
                      </a:lnTo>
                      <a:lnTo>
                        <a:pt x="20" y="197"/>
                      </a:lnTo>
                      <a:lnTo>
                        <a:pt x="16" y="145"/>
                      </a:lnTo>
                      <a:lnTo>
                        <a:pt x="16" y="137"/>
                      </a:lnTo>
                      <a:lnTo>
                        <a:pt x="14" y="120"/>
                      </a:lnTo>
                      <a:lnTo>
                        <a:pt x="14" y="108"/>
                      </a:lnTo>
                      <a:lnTo>
                        <a:pt x="8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descr="86baf6fa-b68c-40c7-8cce-fcec2f7d828e" id="468" name="ïš1ïḑê">
                  <a:extLst>
                    <a:ext uri="{FF2B5EF4-FFF2-40B4-BE49-F238E27FC236}">
                      <a16:creationId id="{577D05E3-3128-A342-6320-E258182E3D38}"/>
                    </a:ext>
                  </a:extLst>
                </p:cNvPr>
                <p:cNvSpPr/>
                <p:nvPr/>
              </p:nvSpPr>
              <p:spPr bwMode="auto">
                <a:xfrm flipV="false" flipH="false">
                  <a:off x="3692540" y="3073186"/>
                  <a:ext cx="363216" cy="408768"/>
                </a:xfrm>
                <a:custGeom>
                  <a:avLst/>
                  <a:gdLst>
                    <a:gd fmla="*/ 132 w 146" name="T0"/>
                    <a:gd fmla="*/ 54 h 164" name="T1"/>
                    <a:gd fmla="*/ 73 w 146" name="T2"/>
                    <a:gd fmla="*/ 164 h 164" name="T3"/>
                    <a:gd fmla="*/ 14 w 146" name="T4"/>
                    <a:gd fmla="*/ 54 h 164" name="T5"/>
                    <a:gd fmla="*/ 73 w 146" name="T6"/>
                    <a:gd fmla="*/ 0 h 164" name="T7"/>
                    <a:gd fmla="*/ 132 w 146" name="T8"/>
                    <a:gd fmla="*/ 54 h 164" name="T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b="b" l="0" r="r" t="0"/>
                  <a:pathLst>
                    <a:path h="164" w="146">
                      <a:moveTo>
                        <a:pt x="132" y="54"/>
                      </a:moveTo>
                      <a:cubicBezTo>
                        <a:pt x="146" y="103"/>
                        <a:pt x="123" y="164"/>
                        <a:pt x="73" y="164"/>
                      </a:cubicBezTo>
                      <a:cubicBezTo>
                        <a:pt x="24" y="164"/>
                        <a:pt x="0" y="103"/>
                        <a:pt x="14" y="54"/>
                      </a:cubicBezTo>
                      <a:cubicBezTo>
                        <a:pt x="23" y="20"/>
                        <a:pt x="49" y="0"/>
                        <a:pt x="73" y="0"/>
                      </a:cubicBezTo>
                      <a:cubicBezTo>
                        <a:pt x="98" y="0"/>
                        <a:pt x="123" y="20"/>
                        <a:pt x="132" y="54"/>
                      </a:cubicBezTo>
                      <a:close/>
                    </a:path>
                  </a:pathLst>
                </a:custGeom>
                <a:solidFill>
                  <a:srgbClr val="54B948"/>
                </a:solidFill>
                <a:ln>
                  <a:noFill/>
                </a:ln>
                <a:extLst>
                  <a:ext uri="{91240B29-F687-4F45-9708-019B960494DF}">
                    <a14:hiddenLine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descr="c9652c26-22b7-4ea2-a5fb-97e5ef28cf10" id="469" name="iṧḷîḋê">
                  <a:extLst>
                    <a:ext uri="{FF2B5EF4-FFF2-40B4-BE49-F238E27FC236}">
                      <a16:creationId id="{E92FD3E9-DB4A-8701-4B80-78390B13757C}"/>
                    </a:ext>
                  </a:extLst>
                </p:cNvPr>
                <p:cNvSpPr/>
                <p:nvPr/>
              </p:nvSpPr>
              <p:spPr bwMode="auto">
                <a:xfrm flipV="false" flipH="false">
                  <a:off x="3724906" y="3073186"/>
                  <a:ext cx="330850" cy="408768"/>
                </a:xfrm>
                <a:custGeom>
                  <a:avLst/>
                  <a:gdLst>
                    <a:gd fmla="*/ 60 w 133" name="T0"/>
                    <a:gd fmla="*/ 0 h 164" name="T1"/>
                    <a:gd fmla="*/ 59 w 133" name="T2"/>
                    <a:gd fmla="*/ 0 h 164" name="T3"/>
                    <a:gd fmla="*/ 102 w 133" name="T4"/>
                    <a:gd fmla="*/ 47 h 164" name="T5"/>
                    <a:gd fmla="*/ 45 w 133" name="T6"/>
                    <a:gd fmla="*/ 137 h 164" name="T7"/>
                    <a:gd fmla="*/ 0 w 133" name="T8"/>
                    <a:gd fmla="*/ 104 h 164" name="T9"/>
                    <a:gd fmla="*/ 60 w 133" name="T10"/>
                    <a:gd fmla="*/ 164 h 164" name="T11"/>
                    <a:gd fmla="*/ 119 w 133" name="T12"/>
                    <a:gd fmla="*/ 54 h 164" name="T13"/>
                    <a:gd fmla="*/ 60 w 133" name="T14"/>
                    <a:gd fmla="*/ 0 h 164" name="T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b="b" l="0" r="r" t="0"/>
                  <a:pathLst>
                    <a:path h="164" w="133">
                      <a:moveTo>
                        <a:pt x="60" y="0"/>
                      </a:moveTo>
                      <a:cubicBezTo>
                        <a:pt x="60" y="0"/>
                        <a:pt x="59" y="0"/>
                        <a:pt x="59" y="0"/>
                      </a:cubicBezTo>
                      <a:cubicBezTo>
                        <a:pt x="78" y="3"/>
                        <a:pt x="97" y="20"/>
                        <a:pt x="102" y="47"/>
                      </a:cubicBezTo>
                      <a:cubicBezTo>
                        <a:pt x="110" y="89"/>
                        <a:pt x="86" y="137"/>
                        <a:pt x="45" y="137"/>
                      </a:cubicBezTo>
                      <a:cubicBezTo>
                        <a:pt x="24" y="137"/>
                        <a:pt x="8" y="123"/>
                        <a:pt x="0" y="104"/>
                      </a:cubicBezTo>
                      <a:cubicBezTo>
                        <a:pt x="7" y="137"/>
                        <a:pt x="29" y="164"/>
                        <a:pt x="60" y="164"/>
                      </a:cubicBezTo>
                      <a:cubicBezTo>
                        <a:pt x="110" y="164"/>
                        <a:pt x="133" y="103"/>
                        <a:pt x="119" y="54"/>
                      </a:cubicBezTo>
                      <a:cubicBezTo>
                        <a:pt x="110" y="20"/>
                        <a:pt x="85" y="0"/>
                        <a:pt x="60" y="0"/>
                      </a:cubicBezTo>
                      <a:close/>
                    </a:path>
                  </a:pathLst>
                </a:custGeom>
                <a:solidFill>
                  <a:srgbClr val="49A942"/>
                </a:solidFill>
                <a:ln>
                  <a:noFill/>
                </a:ln>
                <a:extLst>
                  <a:ext uri="{91240B29-F687-4F45-9708-019B960494DF}">
                    <a14:hiddenLine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descr="d1b1b6a0-6319-4b4c-9daf-e69661a8afc5" id="470" name="îṡḻiḋe">
                  <a:extLst>
                    <a:ext uri="{FF2B5EF4-FFF2-40B4-BE49-F238E27FC236}">
                      <a16:creationId id="{442495DE-8F25-11C8-6406-A5CC384C103B}"/>
                    </a:ext>
                  </a:extLst>
                </p:cNvPr>
                <p:cNvSpPr/>
                <p:nvPr/>
              </p:nvSpPr>
              <p:spPr bwMode="auto">
                <a:xfrm flipV="false" flipH="false">
                  <a:off x="5702815" y="3662962"/>
                  <a:ext cx="44353" cy="254131"/>
                </a:xfrm>
                <a:custGeom>
                  <a:avLst/>
                  <a:gdLst>
                    <a:gd fmla="*/ 25 w 37" name="T0"/>
                    <a:gd fmla="*/ 0 h 212" name="T1"/>
                    <a:gd fmla="*/ 4 w 37" name="T2"/>
                    <a:gd fmla="*/ 0 h 212" name="T3"/>
                    <a:gd fmla="*/ 0 w 37" name="T4"/>
                    <a:gd fmla="*/ 212 h 212" name="T5"/>
                    <a:gd fmla="*/ 37 w 37" name="T6"/>
                    <a:gd fmla="*/ 212 h 212" name="T7"/>
                    <a:gd fmla="*/ 25 w 37" name="T8"/>
                    <a:gd fmla="*/ 0 h 212" name="T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b="b" l="0" r="r" t="0"/>
                  <a:pathLst>
                    <a:path h="212" w="37">
                      <a:moveTo>
                        <a:pt x="25" y="0"/>
                      </a:moveTo>
                      <a:lnTo>
                        <a:pt x="4" y="0"/>
                      </a:lnTo>
                      <a:lnTo>
                        <a:pt x="0" y="212"/>
                      </a:lnTo>
                      <a:lnTo>
                        <a:pt x="37" y="212"/>
                      </a:lnTo>
                      <a:lnTo>
                        <a:pt x="25" y="0"/>
                      </a:lnTo>
                      <a:close/>
                    </a:path>
                  </a:pathLst>
                </a:custGeom>
                <a:solidFill>
                  <a:srgbClr val="9B5F0E"/>
                </a:solidFill>
                <a:ln>
                  <a:noFill/>
                </a:ln>
                <a:extLst>
                  <a:ext uri="{91240B29-F687-4F45-9708-019B960494DF}">
                    <a14:hiddenLine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descr="02fa68cc-8be6-457a-adad-020b94a1cf98" id="471" name="ïSḻíḑé">
                  <a:extLst>
                    <a:ext uri="{FF2B5EF4-FFF2-40B4-BE49-F238E27FC236}">
                      <a16:creationId id="{72D586BD-E1DF-5CE3-76E0-D13A37D90B12}"/>
                    </a:ext>
                  </a:extLst>
                </p:cNvPr>
                <p:cNvSpPr/>
                <p:nvPr/>
              </p:nvSpPr>
              <p:spPr bwMode="auto">
                <a:xfrm flipV="false" flipH="false">
                  <a:off x="5702815" y="3662962"/>
                  <a:ext cx="44353" cy="254131"/>
                </a:xfrm>
                <a:custGeom>
                  <a:avLst/>
                  <a:gdLst>
                    <a:gd fmla="*/ 25 w 37" name="T0"/>
                    <a:gd fmla="*/ 0 h 212" name="T1"/>
                    <a:gd fmla="*/ 4 w 37" name="T2"/>
                    <a:gd fmla="*/ 0 h 212" name="T3"/>
                    <a:gd fmla="*/ 0 w 37" name="T4"/>
                    <a:gd fmla="*/ 212 h 212" name="T5"/>
                    <a:gd fmla="*/ 37 w 37" name="T6"/>
                    <a:gd fmla="*/ 212 h 212" name="T7"/>
                    <a:gd fmla="*/ 25 w 37" name="T8"/>
                    <a:gd fmla="*/ 0 h 212" name="T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b="b" l="0" r="r" t="0"/>
                  <a:pathLst>
                    <a:path h="212" w="37">
                      <a:moveTo>
                        <a:pt x="25" y="0"/>
                      </a:moveTo>
                      <a:lnTo>
                        <a:pt x="4" y="0"/>
                      </a:lnTo>
                      <a:lnTo>
                        <a:pt x="0" y="212"/>
                      </a:lnTo>
                      <a:lnTo>
                        <a:pt x="37" y="212"/>
                      </a:lnTo>
                      <a:lnTo>
                        <a:pt x="25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descr="0eec1ec5-9830-456a-9752-73b576c91951" id="472" name="ïśľîḑé">
                  <a:extLst>
                    <a:ext uri="{FF2B5EF4-FFF2-40B4-BE49-F238E27FC236}">
                      <a16:creationId id="{22AB7135-29CE-B12E-B715-8E0B0CF121EB}"/>
                    </a:ext>
                  </a:extLst>
                </p:cNvPr>
                <p:cNvSpPr/>
                <p:nvPr/>
              </p:nvSpPr>
              <p:spPr bwMode="auto">
                <a:xfrm flipV="false" flipH="false">
                  <a:off x="5735181" y="3734886"/>
                  <a:ext cx="2397" cy="13186"/>
                </a:xfrm>
                <a:custGeom>
                  <a:avLst/>
                  <a:gdLst>
                    <a:gd fmla="*/ 2 w 2" name="T0"/>
                    <a:gd fmla="*/ 0 h 11" name="T1"/>
                    <a:gd fmla="*/ 0 w 2" name="T2"/>
                    <a:gd fmla="*/ 0 h 11" name="T3"/>
                    <a:gd fmla="*/ 2 w 2" name="T4"/>
                    <a:gd fmla="*/ 11 h 11" name="T5"/>
                    <a:gd fmla="*/ 2 w 2" name="T6"/>
                    <a:gd fmla="*/ 11 h 11" name="T7"/>
                    <a:gd fmla="*/ 2 w 2" name="T8"/>
                    <a:gd fmla="*/ 0 h 11" name="T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b="b" l="0" r="r" t="0"/>
                  <a:pathLst>
                    <a:path h="11" w="2">
                      <a:moveTo>
                        <a:pt x="2" y="0"/>
                      </a:moveTo>
                      <a:lnTo>
                        <a:pt x="0" y="0"/>
                      </a:lnTo>
                      <a:lnTo>
                        <a:pt x="2" y="11"/>
                      </a:lnTo>
                      <a:lnTo>
                        <a:pt x="2" y="11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5A8028"/>
                </a:solidFill>
                <a:ln>
                  <a:noFill/>
                </a:ln>
                <a:extLst>
                  <a:ext uri="{91240B29-F687-4F45-9708-019B960494DF}">
                    <a14:hiddenLine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descr="cf8e78ae-3802-4833-a616-d650b7e52729" id="473" name="işlïde">
                  <a:extLst>
                    <a:ext uri="{FF2B5EF4-FFF2-40B4-BE49-F238E27FC236}">
                      <a16:creationId id="{A5791EFE-3BA5-373F-FD6B-92EDDEF1C515}"/>
                    </a:ext>
                  </a:extLst>
                </p:cNvPr>
                <p:cNvSpPr/>
                <p:nvPr/>
              </p:nvSpPr>
              <p:spPr bwMode="auto">
                <a:xfrm flipV="false" flipH="false">
                  <a:off x="5735181" y="3734886"/>
                  <a:ext cx="2397" cy="13186"/>
                </a:xfrm>
                <a:custGeom>
                  <a:avLst/>
                  <a:gdLst>
                    <a:gd fmla="*/ 2 w 2" name="T0"/>
                    <a:gd fmla="*/ 0 h 11" name="T1"/>
                    <a:gd fmla="*/ 0 w 2" name="T2"/>
                    <a:gd fmla="*/ 0 h 11" name="T3"/>
                    <a:gd fmla="*/ 2 w 2" name="T4"/>
                    <a:gd fmla="*/ 11 h 11" name="T5"/>
                    <a:gd fmla="*/ 2 w 2" name="T6"/>
                    <a:gd fmla="*/ 11 h 11" name="T7"/>
                    <a:gd fmla="*/ 2 w 2" name="T8"/>
                    <a:gd fmla="*/ 0 h 11" name="T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b="b" l="0" r="r" t="0"/>
                  <a:pathLst>
                    <a:path h="11" w="2">
                      <a:moveTo>
                        <a:pt x="2" y="0"/>
                      </a:moveTo>
                      <a:lnTo>
                        <a:pt x="0" y="0"/>
                      </a:lnTo>
                      <a:lnTo>
                        <a:pt x="2" y="11"/>
                      </a:lnTo>
                      <a:lnTo>
                        <a:pt x="2" y="11"/>
                      </a:lnTo>
                      <a:lnTo>
                        <a:pt x="2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descr="34947ea3-074b-4335-89af-707882e125fc" id="474" name="iṣļíde">
                  <a:extLst>
                    <a:ext uri="{FF2B5EF4-FFF2-40B4-BE49-F238E27FC236}">
                      <a16:creationId id="{B7CFE22B-876B-41DA-03C9-4D082D31CEA7}"/>
                    </a:ext>
                  </a:extLst>
                </p:cNvPr>
                <p:cNvSpPr/>
                <p:nvPr/>
              </p:nvSpPr>
              <p:spPr bwMode="auto">
                <a:xfrm flipV="false" flipH="false">
                  <a:off x="5721995" y="3662962"/>
                  <a:ext cx="15584" cy="71924"/>
                </a:xfrm>
                <a:custGeom>
                  <a:avLst/>
                  <a:gdLst>
                    <a:gd fmla="*/ 9 w 13" name="T0"/>
                    <a:gd fmla="*/ 0 h 60" name="T1"/>
                    <a:gd fmla="*/ 0 w 13" name="T2"/>
                    <a:gd fmla="*/ 0 h 60" name="T3"/>
                    <a:gd fmla="*/ 9 w 13" name="T4"/>
                    <a:gd fmla="*/ 0 h 60" name="T5"/>
                    <a:gd fmla="*/ 11 w 13" name="T6"/>
                    <a:gd fmla="*/ 60 h 60" name="T7"/>
                    <a:gd fmla="*/ 13 w 13" name="T8"/>
                    <a:gd fmla="*/ 60 h 60" name="T9"/>
                    <a:gd fmla="*/ 9 w 13" name="T10"/>
                    <a:gd fmla="*/ 0 h 60" name="T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b="b" l="0" r="r" t="0"/>
                  <a:pathLst>
                    <a:path h="60" w="13">
                      <a:moveTo>
                        <a:pt x="9" y="0"/>
                      </a:moveTo>
                      <a:lnTo>
                        <a:pt x="0" y="0"/>
                      </a:lnTo>
                      <a:lnTo>
                        <a:pt x="9" y="0"/>
                      </a:lnTo>
                      <a:lnTo>
                        <a:pt x="11" y="60"/>
                      </a:lnTo>
                      <a:lnTo>
                        <a:pt x="13" y="60"/>
                      </a:lnTo>
                      <a:lnTo>
                        <a:pt x="9" y="0"/>
                      </a:lnTo>
                      <a:close/>
                    </a:path>
                  </a:pathLst>
                </a:custGeom>
                <a:solidFill>
                  <a:srgbClr val="A9998B"/>
                </a:solidFill>
                <a:ln>
                  <a:noFill/>
                </a:ln>
                <a:extLst>
                  <a:ext uri="{91240B29-F687-4F45-9708-019B960494DF}">
                    <a14:hiddenLine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descr="b270108b-d5a1-4a64-a939-0b534024ab23" id="475" name="í$ľíḍe">
                  <a:extLst>
                    <a:ext uri="{FF2B5EF4-FFF2-40B4-BE49-F238E27FC236}">
                      <a16:creationId id="{FCC63AC1-4B99-719D-F491-379B16D62618}"/>
                    </a:ext>
                  </a:extLst>
                </p:cNvPr>
                <p:cNvSpPr/>
                <p:nvPr/>
              </p:nvSpPr>
              <p:spPr bwMode="auto">
                <a:xfrm flipV="false" flipH="false">
                  <a:off x="5721995" y="3662962"/>
                  <a:ext cx="15584" cy="71924"/>
                </a:xfrm>
                <a:custGeom>
                  <a:avLst/>
                  <a:gdLst>
                    <a:gd fmla="*/ 9 w 13" name="T0"/>
                    <a:gd fmla="*/ 0 h 60" name="T1"/>
                    <a:gd fmla="*/ 0 w 13" name="T2"/>
                    <a:gd fmla="*/ 0 h 60" name="T3"/>
                    <a:gd fmla="*/ 9 w 13" name="T4"/>
                    <a:gd fmla="*/ 0 h 60" name="T5"/>
                    <a:gd fmla="*/ 11 w 13" name="T6"/>
                    <a:gd fmla="*/ 60 h 60" name="T7"/>
                    <a:gd fmla="*/ 13 w 13" name="T8"/>
                    <a:gd fmla="*/ 60 h 60" name="T9"/>
                    <a:gd fmla="*/ 9 w 13" name="T10"/>
                    <a:gd fmla="*/ 0 h 60" name="T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b="b" l="0" r="r" t="0"/>
                  <a:pathLst>
                    <a:path h="60" w="13">
                      <a:moveTo>
                        <a:pt x="9" y="0"/>
                      </a:moveTo>
                      <a:lnTo>
                        <a:pt x="0" y="0"/>
                      </a:lnTo>
                      <a:lnTo>
                        <a:pt x="9" y="0"/>
                      </a:lnTo>
                      <a:lnTo>
                        <a:pt x="11" y="60"/>
                      </a:lnTo>
                      <a:lnTo>
                        <a:pt x="13" y="60"/>
                      </a:lnTo>
                      <a:lnTo>
                        <a:pt x="9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descr="c7e7ed87-cfcc-45b0-ad00-34931d320ddb" id="476" name="íṥḻïḓê">
                  <a:extLst>
                    <a:ext uri="{FF2B5EF4-FFF2-40B4-BE49-F238E27FC236}">
                      <a16:creationId id="{928F012E-6278-BD08-C0DE-178E32CF09AF}"/>
                    </a:ext>
                  </a:extLst>
                </p:cNvPr>
                <p:cNvSpPr/>
                <p:nvPr/>
              </p:nvSpPr>
              <p:spPr bwMode="auto">
                <a:xfrm flipV="false" flipH="false">
                  <a:off x="5721995" y="3662962"/>
                  <a:ext cx="25173" cy="254131"/>
                </a:xfrm>
                <a:custGeom>
                  <a:avLst/>
                  <a:gdLst>
                    <a:gd fmla="*/ 9 w 21" name="T0"/>
                    <a:gd fmla="*/ 0 h 212" name="T1"/>
                    <a:gd fmla="*/ 0 w 21" name="T2"/>
                    <a:gd fmla="*/ 0 h 212" name="T3"/>
                    <a:gd fmla="*/ 0 w 21" name="T4"/>
                    <a:gd fmla="*/ 212 h 212" name="T5"/>
                    <a:gd fmla="*/ 21 w 21" name="T6"/>
                    <a:gd fmla="*/ 212 h 212" name="T7"/>
                    <a:gd fmla="*/ 21 w 21" name="T8"/>
                    <a:gd fmla="*/ 197 h 212" name="T9"/>
                    <a:gd fmla="*/ 13 w 21" name="T10"/>
                    <a:gd fmla="*/ 71 h 212" name="T11"/>
                    <a:gd fmla="*/ 11 w 21" name="T12"/>
                    <a:gd fmla="*/ 60 h 212" name="T13"/>
                    <a:gd fmla="*/ 9 w 21" name="T14"/>
                    <a:gd fmla="*/ 0 h 212" name="T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b="b" l="0" r="r" t="0"/>
                  <a:pathLst>
                    <a:path h="212" w="21">
                      <a:moveTo>
                        <a:pt x="9" y="0"/>
                      </a:moveTo>
                      <a:lnTo>
                        <a:pt x="0" y="0"/>
                      </a:lnTo>
                      <a:lnTo>
                        <a:pt x="0" y="212"/>
                      </a:lnTo>
                      <a:lnTo>
                        <a:pt x="21" y="212"/>
                      </a:lnTo>
                      <a:lnTo>
                        <a:pt x="21" y="197"/>
                      </a:lnTo>
                      <a:lnTo>
                        <a:pt x="13" y="71"/>
                      </a:lnTo>
                      <a:lnTo>
                        <a:pt x="11" y="60"/>
                      </a:lnTo>
                      <a:lnTo>
                        <a:pt x="9" y="0"/>
                      </a:lnTo>
                      <a:close/>
                    </a:path>
                  </a:pathLst>
                </a:custGeom>
                <a:solidFill>
                  <a:srgbClr val="723F08"/>
                </a:solidFill>
                <a:ln>
                  <a:noFill/>
                </a:ln>
                <a:extLst>
                  <a:ext uri="{91240B29-F687-4F45-9708-019B960494DF}">
                    <a14:hiddenLine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descr="8deac735-c2f8-45d2-9b5d-b12e5b52b826" id="477" name="ïŝlíďè">
                  <a:extLst>
                    <a:ext uri="{FF2B5EF4-FFF2-40B4-BE49-F238E27FC236}">
                      <a16:creationId id="{08D2E86A-B17B-F53A-6574-A6DF00EE265E}"/>
                    </a:ext>
                  </a:extLst>
                </p:cNvPr>
                <p:cNvSpPr/>
                <p:nvPr/>
              </p:nvSpPr>
              <p:spPr bwMode="auto">
                <a:xfrm flipV="false" flipH="false">
                  <a:off x="5721995" y="3662962"/>
                  <a:ext cx="25173" cy="254131"/>
                </a:xfrm>
                <a:custGeom>
                  <a:avLst/>
                  <a:gdLst>
                    <a:gd fmla="*/ 9 w 21" name="T0"/>
                    <a:gd fmla="*/ 0 h 212" name="T1"/>
                    <a:gd fmla="*/ 0 w 21" name="T2"/>
                    <a:gd fmla="*/ 0 h 212" name="T3"/>
                    <a:gd fmla="*/ 0 w 21" name="T4"/>
                    <a:gd fmla="*/ 212 h 212" name="T5"/>
                    <a:gd fmla="*/ 21 w 21" name="T6"/>
                    <a:gd fmla="*/ 212 h 212" name="T7"/>
                    <a:gd fmla="*/ 21 w 21" name="T8"/>
                    <a:gd fmla="*/ 197 h 212" name="T9"/>
                    <a:gd fmla="*/ 13 w 21" name="T10"/>
                    <a:gd fmla="*/ 71 h 212" name="T11"/>
                    <a:gd fmla="*/ 11 w 21" name="T12"/>
                    <a:gd fmla="*/ 60 h 212" name="T13"/>
                    <a:gd fmla="*/ 9 w 21" name="T14"/>
                    <a:gd fmla="*/ 0 h 212" name="T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b="b" l="0" r="r" t="0"/>
                  <a:pathLst>
                    <a:path h="212" w="21">
                      <a:moveTo>
                        <a:pt x="9" y="0"/>
                      </a:moveTo>
                      <a:lnTo>
                        <a:pt x="0" y="0"/>
                      </a:lnTo>
                      <a:lnTo>
                        <a:pt x="0" y="212"/>
                      </a:lnTo>
                      <a:lnTo>
                        <a:pt x="21" y="212"/>
                      </a:lnTo>
                      <a:lnTo>
                        <a:pt x="21" y="197"/>
                      </a:lnTo>
                      <a:lnTo>
                        <a:pt x="13" y="71"/>
                      </a:lnTo>
                      <a:lnTo>
                        <a:pt x="11" y="60"/>
                      </a:lnTo>
                      <a:lnTo>
                        <a:pt x="9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descr="62e51ee4-08c6-4632-b482-21d7cf2417c3" id="478" name="íṥ1iḍe">
                  <a:extLst>
                    <a:ext uri="{FF2B5EF4-FFF2-40B4-BE49-F238E27FC236}">
                      <a16:creationId id="{9B92B262-5D31-33A4-900C-619EB2A898A1}"/>
                    </a:ext>
                  </a:extLst>
                </p:cNvPr>
                <p:cNvSpPr/>
                <p:nvPr/>
              </p:nvSpPr>
              <p:spPr bwMode="auto">
                <a:xfrm flipV="false" flipH="false">
                  <a:off x="5543384" y="3315330"/>
                  <a:ext cx="363216" cy="407569"/>
                </a:xfrm>
                <a:custGeom>
                  <a:avLst/>
                  <a:gdLst>
                    <a:gd fmla="*/ 132 w 146" name="T0"/>
                    <a:gd fmla="*/ 54 h 164" name="T1"/>
                    <a:gd fmla="*/ 73 w 146" name="T2"/>
                    <a:gd fmla="*/ 164 h 164" name="T3"/>
                    <a:gd fmla="*/ 14 w 146" name="T4"/>
                    <a:gd fmla="*/ 54 h 164" name="T5"/>
                    <a:gd fmla="*/ 73 w 146" name="T6"/>
                    <a:gd fmla="*/ 0 h 164" name="T7"/>
                    <a:gd fmla="*/ 132 w 146" name="T8"/>
                    <a:gd fmla="*/ 54 h 164" name="T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b="b" l="0" r="r" t="0"/>
                  <a:pathLst>
                    <a:path h="164" w="146">
                      <a:moveTo>
                        <a:pt x="132" y="54"/>
                      </a:moveTo>
                      <a:cubicBezTo>
                        <a:pt x="146" y="103"/>
                        <a:pt x="123" y="164"/>
                        <a:pt x="73" y="164"/>
                      </a:cubicBezTo>
                      <a:cubicBezTo>
                        <a:pt x="24" y="164"/>
                        <a:pt x="0" y="103"/>
                        <a:pt x="14" y="54"/>
                      </a:cubicBezTo>
                      <a:cubicBezTo>
                        <a:pt x="23" y="20"/>
                        <a:pt x="49" y="0"/>
                        <a:pt x="73" y="0"/>
                      </a:cubicBezTo>
                      <a:cubicBezTo>
                        <a:pt x="98" y="0"/>
                        <a:pt x="123" y="20"/>
                        <a:pt x="132" y="54"/>
                      </a:cubicBezTo>
                      <a:close/>
                    </a:path>
                  </a:pathLst>
                </a:custGeom>
                <a:solidFill>
                  <a:srgbClr val="54B948"/>
                </a:solidFill>
                <a:ln>
                  <a:noFill/>
                </a:ln>
                <a:extLst>
                  <a:ext uri="{91240B29-F687-4F45-9708-019B960494DF}">
                    <a14:hiddenLine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descr="70a5c69e-ed10-4bee-8448-e344f7c75ae1" id="479" name="ïšlîďé">
                  <a:extLst>
                    <a:ext uri="{FF2B5EF4-FFF2-40B4-BE49-F238E27FC236}">
                      <a16:creationId id="{0E09E9B1-F866-F652-8630-CDAB91E9167A}"/>
                    </a:ext>
                  </a:extLst>
                </p:cNvPr>
                <p:cNvSpPr/>
                <p:nvPr/>
              </p:nvSpPr>
              <p:spPr bwMode="auto">
                <a:xfrm flipV="false" flipH="false">
                  <a:off x="5575750" y="3315330"/>
                  <a:ext cx="330850" cy="407569"/>
                </a:xfrm>
                <a:custGeom>
                  <a:avLst/>
                  <a:gdLst>
                    <a:gd fmla="*/ 60 w 133" name="T0"/>
                    <a:gd fmla="*/ 0 h 164" name="T1"/>
                    <a:gd fmla="*/ 58 w 133" name="T2"/>
                    <a:gd fmla="*/ 0 h 164" name="T3"/>
                    <a:gd fmla="*/ 102 w 133" name="T4"/>
                    <a:gd fmla="*/ 47 h 164" name="T5"/>
                    <a:gd fmla="*/ 45 w 133" name="T6"/>
                    <a:gd fmla="*/ 137 h 164" name="T7"/>
                    <a:gd fmla="*/ 0 w 133" name="T8"/>
                    <a:gd fmla="*/ 104 h 164" name="T9"/>
                    <a:gd fmla="*/ 60 w 133" name="T10"/>
                    <a:gd fmla="*/ 164 h 164" name="T11"/>
                    <a:gd fmla="*/ 119 w 133" name="T12"/>
                    <a:gd fmla="*/ 54 h 164" name="T13"/>
                    <a:gd fmla="*/ 60 w 133" name="T14"/>
                    <a:gd fmla="*/ 0 h 164" name="T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b="b" l="0" r="r" t="0"/>
                  <a:pathLst>
                    <a:path h="164" w="133">
                      <a:moveTo>
                        <a:pt x="60" y="0"/>
                      </a:moveTo>
                      <a:cubicBezTo>
                        <a:pt x="60" y="0"/>
                        <a:pt x="59" y="0"/>
                        <a:pt x="58" y="0"/>
                      </a:cubicBezTo>
                      <a:cubicBezTo>
                        <a:pt x="78" y="3"/>
                        <a:pt x="97" y="20"/>
                        <a:pt x="102" y="47"/>
                      </a:cubicBezTo>
                      <a:cubicBezTo>
                        <a:pt x="110" y="89"/>
                        <a:pt x="86" y="137"/>
                        <a:pt x="45" y="137"/>
                      </a:cubicBezTo>
                      <a:cubicBezTo>
                        <a:pt x="24" y="137"/>
                        <a:pt x="8" y="123"/>
                        <a:pt x="0" y="104"/>
                      </a:cubicBezTo>
                      <a:cubicBezTo>
                        <a:pt x="7" y="137"/>
                        <a:pt x="29" y="164"/>
                        <a:pt x="60" y="164"/>
                      </a:cubicBezTo>
                      <a:cubicBezTo>
                        <a:pt x="110" y="164"/>
                        <a:pt x="133" y="103"/>
                        <a:pt x="119" y="54"/>
                      </a:cubicBezTo>
                      <a:cubicBezTo>
                        <a:pt x="110" y="20"/>
                        <a:pt x="85" y="0"/>
                        <a:pt x="60" y="0"/>
                      </a:cubicBezTo>
                      <a:close/>
                    </a:path>
                  </a:pathLst>
                </a:custGeom>
                <a:solidFill>
                  <a:srgbClr val="49A942"/>
                </a:solidFill>
                <a:ln>
                  <a:noFill/>
                </a:ln>
                <a:extLst>
                  <a:ext uri="{91240B29-F687-4F45-9708-019B960494DF}">
                    <a14:hiddenLine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descr="c13336c0-d36a-4091-9870-f55c197ed214" id="480" name="îṡ1ïďè">
                  <a:extLst>
                    <a:ext uri="{FF2B5EF4-FFF2-40B4-BE49-F238E27FC236}">
                      <a16:creationId id="{2A1B408D-9D5D-DF5B-2987-CD7F016DAC0B}"/>
                    </a:ext>
                  </a:extLst>
                </p:cNvPr>
                <p:cNvSpPr/>
                <p:nvPr/>
              </p:nvSpPr>
              <p:spPr bwMode="auto">
                <a:xfrm flipV="false" flipH="false">
                  <a:off x="5405529" y="1812119"/>
                  <a:ext cx="549020" cy="374005"/>
                </a:xfrm>
                <a:custGeom>
                  <a:avLst/>
                  <a:gdLst>
                    <a:gd fmla="*/ 179 w 220" name="T0"/>
                    <a:gd fmla="*/ 44 h 150" name="T1"/>
                    <a:gd fmla="*/ 178 w 220" name="T2"/>
                    <a:gd fmla="*/ 44 h 150" name="T3"/>
                    <a:gd fmla="*/ 127 w 220" name="T4"/>
                    <a:gd fmla="*/ 0 h 150" name="T5"/>
                    <a:gd fmla="*/ 78 w 220" name="T6"/>
                    <a:gd fmla="*/ 38 h 150" name="T7"/>
                    <a:gd fmla="*/ 63 w 220" name="T8"/>
                    <a:gd fmla="*/ 34 h 150" name="T9"/>
                    <a:gd fmla="*/ 33 w 220" name="T10"/>
                    <a:gd fmla="*/ 64 h 150" name="T11"/>
                    <a:gd fmla="*/ 34 w 220" name="T12"/>
                    <a:gd fmla="*/ 70 h 150" name="T13"/>
                    <a:gd fmla="*/ 30 w 220" name="T14"/>
                    <a:gd fmla="*/ 69 h 150" name="T15"/>
                    <a:gd fmla="*/ 0 w 220" name="T16"/>
                    <a:gd fmla="*/ 99 h 150" name="T17"/>
                    <a:gd fmla="*/ 30 w 220" name="T18"/>
                    <a:gd fmla="*/ 129 h 150" name="T19"/>
                    <a:gd fmla="*/ 45 w 220" name="T20"/>
                    <a:gd fmla="*/ 125 h 150" name="T21"/>
                    <a:gd fmla="*/ 170 w 220" name="T22"/>
                    <a:gd fmla="*/ 125 h 150" name="T23"/>
                    <a:gd fmla="*/ 179 w 220" name="T24"/>
                    <a:gd fmla="*/ 126 h 150" name="T25"/>
                    <a:gd fmla="*/ 220 w 220" name="T26"/>
                    <a:gd fmla="*/ 85 h 150" name="T27"/>
                    <a:gd fmla="*/ 179 w 220" name="T28"/>
                    <a:gd fmla="*/ 44 h 150" name="T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b="b" l="0" r="r" t="0"/>
                  <a:pathLst>
                    <a:path h="150" w="220">
                      <a:moveTo>
                        <a:pt x="179" y="44"/>
                      </a:moveTo>
                      <a:cubicBezTo>
                        <a:pt x="179" y="44"/>
                        <a:pt x="178" y="44"/>
                        <a:pt x="178" y="44"/>
                      </a:cubicBezTo>
                      <a:cubicBezTo>
                        <a:pt x="174" y="19"/>
                        <a:pt x="153" y="0"/>
                        <a:pt x="127" y="0"/>
                      </a:cubicBezTo>
                      <a:cubicBezTo>
                        <a:pt x="104" y="0"/>
                        <a:pt x="84" y="16"/>
                        <a:pt x="78" y="38"/>
                      </a:cubicBezTo>
                      <a:cubicBezTo>
                        <a:pt x="73" y="36"/>
                        <a:pt x="69" y="34"/>
                        <a:pt x="63" y="34"/>
                      </a:cubicBezTo>
                      <a:cubicBezTo>
                        <a:pt x="47" y="34"/>
                        <a:pt x="33" y="48"/>
                        <a:pt x="33" y="64"/>
                      </a:cubicBezTo>
                      <a:cubicBezTo>
                        <a:pt x="33" y="66"/>
                        <a:pt x="33" y="68"/>
                        <a:pt x="34" y="70"/>
                      </a:cubicBezTo>
                      <a:cubicBezTo>
                        <a:pt x="32" y="69"/>
                        <a:pt x="31" y="69"/>
                        <a:pt x="30" y="69"/>
                      </a:cubicBezTo>
                      <a:cubicBezTo>
                        <a:pt x="13" y="69"/>
                        <a:pt x="0" y="83"/>
                        <a:pt x="0" y="99"/>
                      </a:cubicBezTo>
                      <a:cubicBezTo>
                        <a:pt x="0" y="116"/>
                        <a:pt x="13" y="129"/>
                        <a:pt x="30" y="129"/>
                      </a:cubicBezTo>
                      <a:cubicBezTo>
                        <a:pt x="35" y="129"/>
                        <a:pt x="41" y="128"/>
                        <a:pt x="45" y="125"/>
                      </a:cubicBezTo>
                      <a:cubicBezTo>
                        <a:pt x="82" y="150"/>
                        <a:pt x="165" y="142"/>
                        <a:pt x="170" y="125"/>
                      </a:cubicBezTo>
                      <a:cubicBezTo>
                        <a:pt x="173" y="126"/>
                        <a:pt x="176" y="126"/>
                        <a:pt x="179" y="126"/>
                      </a:cubicBezTo>
                      <a:cubicBezTo>
                        <a:pt x="202" y="126"/>
                        <a:pt x="220" y="108"/>
                        <a:pt x="220" y="85"/>
                      </a:cubicBezTo>
                      <a:cubicBezTo>
                        <a:pt x="220" y="62"/>
                        <a:pt x="202" y="44"/>
                        <a:pt x="179" y="4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descr="069c814a-76f4-4c6a-81a7-ce95f4297b4f" id="481" name="iŝḻíḋe">
                  <a:extLst>
                    <a:ext uri="{FF2B5EF4-FFF2-40B4-BE49-F238E27FC236}">
                      <a16:creationId id="{14A0A6DA-CEED-DC49-9D83-32AA04291317}"/>
                    </a:ext>
                  </a:extLst>
                </p:cNvPr>
                <p:cNvSpPr/>
                <p:nvPr/>
              </p:nvSpPr>
              <p:spPr bwMode="auto">
                <a:xfrm flipV="false" flipH="false">
                  <a:off x="6937510" y="1556789"/>
                  <a:ext cx="762394" cy="516654"/>
                </a:xfrm>
                <a:custGeom>
                  <a:avLst/>
                  <a:gdLst>
                    <a:gd fmla="*/ 249 w 306" name="T0"/>
                    <a:gd fmla="*/ 61 h 208" name="T1"/>
                    <a:gd fmla="*/ 247 w 306" name="T2"/>
                    <a:gd fmla="*/ 61 h 208" name="T3"/>
                    <a:gd fmla="*/ 177 w 306" name="T4"/>
                    <a:gd fmla="*/ 0 h 208" name="T5"/>
                    <a:gd fmla="*/ 108 w 306" name="T6"/>
                    <a:gd fmla="*/ 52 h 208" name="T7"/>
                    <a:gd fmla="*/ 88 w 306" name="T8"/>
                    <a:gd fmla="*/ 47 h 208" name="T9"/>
                    <a:gd fmla="*/ 46 w 306" name="T10"/>
                    <a:gd fmla="*/ 89 h 208" name="T11"/>
                    <a:gd fmla="*/ 47 w 306" name="T12"/>
                    <a:gd fmla="*/ 96 h 208" name="T13"/>
                    <a:gd fmla="*/ 41 w 306" name="T14"/>
                    <a:gd fmla="*/ 95 h 208" name="T15"/>
                    <a:gd fmla="*/ 0 w 306" name="T16"/>
                    <a:gd fmla="*/ 137 h 208" name="T17"/>
                    <a:gd fmla="*/ 41 w 306" name="T18"/>
                    <a:gd fmla="*/ 179 h 208" name="T19"/>
                    <a:gd fmla="*/ 63 w 306" name="T20"/>
                    <a:gd fmla="*/ 173 h 208" name="T21"/>
                    <a:gd fmla="*/ 236 w 306" name="T22"/>
                    <a:gd fmla="*/ 173 h 208" name="T23"/>
                    <a:gd fmla="*/ 249 w 306" name="T24"/>
                    <a:gd fmla="*/ 175 h 208" name="T25"/>
                    <a:gd fmla="*/ 306 w 306" name="T26"/>
                    <a:gd fmla="*/ 118 h 208" name="T27"/>
                    <a:gd fmla="*/ 249 w 306" name="T28"/>
                    <a:gd fmla="*/ 61 h 208" name="T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b="b" l="0" r="r" t="0"/>
                  <a:pathLst>
                    <a:path h="208" w="306">
                      <a:moveTo>
                        <a:pt x="249" y="61"/>
                      </a:moveTo>
                      <a:cubicBezTo>
                        <a:pt x="248" y="61"/>
                        <a:pt x="248" y="61"/>
                        <a:pt x="247" y="61"/>
                      </a:cubicBezTo>
                      <a:cubicBezTo>
                        <a:pt x="242" y="26"/>
                        <a:pt x="213" y="0"/>
                        <a:pt x="177" y="0"/>
                      </a:cubicBezTo>
                      <a:cubicBezTo>
                        <a:pt x="144" y="0"/>
                        <a:pt x="116" y="22"/>
                        <a:pt x="108" y="52"/>
                      </a:cubicBezTo>
                      <a:cubicBezTo>
                        <a:pt x="102" y="49"/>
                        <a:pt x="95" y="47"/>
                        <a:pt x="88" y="47"/>
                      </a:cubicBezTo>
                      <a:cubicBezTo>
                        <a:pt x="65" y="47"/>
                        <a:pt x="46" y="66"/>
                        <a:pt x="46" y="89"/>
                      </a:cubicBezTo>
                      <a:cubicBezTo>
                        <a:pt x="46" y="91"/>
                        <a:pt x="46" y="94"/>
                        <a:pt x="47" y="96"/>
                      </a:cubicBezTo>
                      <a:cubicBezTo>
                        <a:pt x="45" y="96"/>
                        <a:pt x="43" y="95"/>
                        <a:pt x="41" y="95"/>
                      </a:cubicBezTo>
                      <a:cubicBezTo>
                        <a:pt x="18" y="95"/>
                        <a:pt x="0" y="114"/>
                        <a:pt x="0" y="137"/>
                      </a:cubicBezTo>
                      <a:cubicBezTo>
                        <a:pt x="0" y="160"/>
                        <a:pt x="18" y="179"/>
                        <a:pt x="41" y="179"/>
                      </a:cubicBezTo>
                      <a:cubicBezTo>
                        <a:pt x="49" y="179"/>
                        <a:pt x="56" y="177"/>
                        <a:pt x="63" y="173"/>
                      </a:cubicBezTo>
                      <a:cubicBezTo>
                        <a:pt x="114" y="208"/>
                        <a:pt x="228" y="196"/>
                        <a:pt x="236" y="173"/>
                      </a:cubicBezTo>
                      <a:cubicBezTo>
                        <a:pt x="240" y="174"/>
                        <a:pt x="244" y="175"/>
                        <a:pt x="249" y="175"/>
                      </a:cubicBezTo>
                      <a:cubicBezTo>
                        <a:pt x="280" y="175"/>
                        <a:pt x="306" y="149"/>
                        <a:pt x="306" y="118"/>
                      </a:cubicBezTo>
                      <a:cubicBezTo>
                        <a:pt x="306" y="86"/>
                        <a:pt x="280" y="61"/>
                        <a:pt x="249" y="61"/>
                      </a:cubicBezTo>
                      <a:close/>
                    </a:path>
                  </a:pathLst>
                </a:custGeom>
                <a:solidFill>
                  <a:srgbClr val="C9EBFC"/>
                </a:solidFill>
                <a:ln>
                  <a:noFill/>
                </a:ln>
                <a:extLst>
                  <a:ext uri="{91240B29-F687-4F45-9708-019B960494DF}">
                    <a14:hiddenLine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descr="c2898f14-e09b-4f9a-8c26-c3c78ea8f38d" id="482" name="îṡlídè">
                  <a:extLst>
                    <a:ext uri="{FF2B5EF4-FFF2-40B4-BE49-F238E27FC236}">
                      <a16:creationId id="{D44A9DDF-A1E5-5064-CBE5-E133468E25C0}"/>
                    </a:ext>
                  </a:extLst>
                </p:cNvPr>
                <p:cNvSpPr/>
                <p:nvPr/>
              </p:nvSpPr>
              <p:spPr bwMode="auto">
                <a:xfrm flipV="false" flipH="false">
                  <a:off x="3879543" y="2327574"/>
                  <a:ext cx="363216" cy="248138"/>
                </a:xfrm>
                <a:custGeom>
                  <a:avLst/>
                  <a:gdLst>
                    <a:gd fmla="*/ 119 w 146" name="T0"/>
                    <a:gd fmla="*/ 29 h 100" name="T1"/>
                    <a:gd fmla="*/ 118 w 146" name="T2"/>
                    <a:gd fmla="*/ 30 h 100" name="T3"/>
                    <a:gd fmla="*/ 85 w 146" name="T4"/>
                    <a:gd fmla="*/ 0 h 100" name="T5"/>
                    <a:gd fmla="*/ 52 w 146" name="T6"/>
                    <a:gd fmla="*/ 26 h 100" name="T7"/>
                    <a:gd fmla="*/ 42 w 146" name="T8"/>
                    <a:gd fmla="*/ 23 h 100" name="T9"/>
                    <a:gd fmla="*/ 22 w 146" name="T10"/>
                    <a:gd fmla="*/ 43 h 100" name="T11"/>
                    <a:gd fmla="*/ 23 w 146" name="T12"/>
                    <a:gd fmla="*/ 46 h 100" name="T13"/>
                    <a:gd fmla="*/ 20 w 146" name="T14"/>
                    <a:gd fmla="*/ 46 h 100" name="T15"/>
                    <a:gd fmla="*/ 0 w 146" name="T16"/>
                    <a:gd fmla="*/ 66 h 100" name="T17"/>
                    <a:gd fmla="*/ 20 w 146" name="T18"/>
                    <a:gd fmla="*/ 86 h 100" name="T19"/>
                    <a:gd fmla="*/ 30 w 146" name="T20"/>
                    <a:gd fmla="*/ 83 h 100" name="T21"/>
                    <a:gd fmla="*/ 113 w 146" name="T22"/>
                    <a:gd fmla="*/ 83 h 100" name="T23"/>
                    <a:gd fmla="*/ 119 w 146" name="T24"/>
                    <a:gd fmla="*/ 84 h 100" name="T25"/>
                    <a:gd fmla="*/ 146 w 146" name="T26"/>
                    <a:gd fmla="*/ 57 h 100" name="T27"/>
                    <a:gd fmla="*/ 119 w 146" name="T28"/>
                    <a:gd fmla="*/ 29 h 100" name="T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b="b" l="0" r="r" t="0"/>
                  <a:pathLst>
                    <a:path h="100" w="146">
                      <a:moveTo>
                        <a:pt x="119" y="29"/>
                      </a:moveTo>
                      <a:cubicBezTo>
                        <a:pt x="118" y="30"/>
                        <a:pt x="118" y="30"/>
                        <a:pt x="118" y="30"/>
                      </a:cubicBezTo>
                      <a:cubicBezTo>
                        <a:pt x="116" y="13"/>
                        <a:pt x="102" y="0"/>
                        <a:pt x="85" y="0"/>
                      </a:cubicBezTo>
                      <a:cubicBezTo>
                        <a:pt x="69" y="0"/>
                        <a:pt x="56" y="11"/>
                        <a:pt x="52" y="26"/>
                      </a:cubicBezTo>
                      <a:cubicBezTo>
                        <a:pt x="49" y="24"/>
                        <a:pt x="46" y="23"/>
                        <a:pt x="42" y="23"/>
                      </a:cubicBezTo>
                      <a:cubicBezTo>
                        <a:pt x="31" y="23"/>
                        <a:pt x="22" y="32"/>
                        <a:pt x="22" y="43"/>
                      </a:cubicBezTo>
                      <a:cubicBezTo>
                        <a:pt x="22" y="44"/>
                        <a:pt x="22" y="45"/>
                        <a:pt x="23" y="46"/>
                      </a:cubicBezTo>
                      <a:cubicBezTo>
                        <a:pt x="22" y="46"/>
                        <a:pt x="21" y="46"/>
                        <a:pt x="20" y="46"/>
                      </a:cubicBezTo>
                      <a:cubicBezTo>
                        <a:pt x="9" y="46"/>
                        <a:pt x="0" y="55"/>
                        <a:pt x="0" y="66"/>
                      </a:cubicBezTo>
                      <a:cubicBezTo>
                        <a:pt x="0" y="77"/>
                        <a:pt x="9" y="86"/>
                        <a:pt x="20" y="86"/>
                      </a:cubicBezTo>
                      <a:cubicBezTo>
                        <a:pt x="24" y="86"/>
                        <a:pt x="27" y="85"/>
                        <a:pt x="30" y="83"/>
                      </a:cubicBezTo>
                      <a:cubicBezTo>
                        <a:pt x="55" y="100"/>
                        <a:pt x="110" y="94"/>
                        <a:pt x="113" y="83"/>
                      </a:cubicBezTo>
                      <a:cubicBezTo>
                        <a:pt x="115" y="84"/>
                        <a:pt x="117" y="84"/>
                        <a:pt x="119" y="84"/>
                      </a:cubicBezTo>
                      <a:cubicBezTo>
                        <a:pt x="134" y="84"/>
                        <a:pt x="146" y="72"/>
                        <a:pt x="146" y="57"/>
                      </a:cubicBezTo>
                      <a:cubicBezTo>
                        <a:pt x="146" y="42"/>
                        <a:pt x="134" y="29"/>
                        <a:pt x="119" y="29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descr="3af63656-3435-4370-a7bb-691b78af9fa9" id="483" name="ïŝḷídé">
                  <a:extLst>
                    <a:ext uri="{FF2B5EF4-FFF2-40B4-BE49-F238E27FC236}">
                      <a16:creationId id="{D22E55ED-6949-BECF-D089-502D4EB1DD60}"/>
                    </a:ext>
                  </a:extLst>
                </p:cNvPr>
                <p:cNvSpPr/>
                <p:nvPr/>
              </p:nvSpPr>
              <p:spPr bwMode="auto">
                <a:xfrm flipV="false" flipH="false">
                  <a:off x="4603577" y="1466884"/>
                  <a:ext cx="618546" cy="420755"/>
                </a:xfrm>
                <a:custGeom>
                  <a:avLst/>
                  <a:gdLst>
                    <a:gd fmla="*/ 202 w 248" name="T0"/>
                    <a:gd fmla="*/ 49 h 169" name="T1"/>
                    <a:gd fmla="*/ 201 w 248" name="T2"/>
                    <a:gd fmla="*/ 49 h 169" name="T3"/>
                    <a:gd fmla="*/ 144 w 248" name="T4"/>
                    <a:gd fmla="*/ 0 h 169" name="T5"/>
                    <a:gd fmla="*/ 88 w 248" name="T6"/>
                    <a:gd fmla="*/ 43 h 169" name="T7"/>
                    <a:gd fmla="*/ 71 w 248" name="T8"/>
                    <a:gd fmla="*/ 38 h 169" name="T9"/>
                    <a:gd fmla="*/ 37 w 248" name="T10"/>
                    <a:gd fmla="*/ 72 h 169" name="T11"/>
                    <a:gd fmla="*/ 38 w 248" name="T12"/>
                    <a:gd fmla="*/ 78 h 169" name="T13"/>
                    <a:gd fmla="*/ 34 w 248" name="T14"/>
                    <a:gd fmla="*/ 78 h 169" name="T15"/>
                    <a:gd fmla="*/ 0 w 248" name="T16"/>
                    <a:gd fmla="*/ 111 h 169" name="T17"/>
                    <a:gd fmla="*/ 34 w 248" name="T18"/>
                    <a:gd fmla="*/ 145 h 169" name="T19"/>
                    <a:gd fmla="*/ 51 w 248" name="T20"/>
                    <a:gd fmla="*/ 140 h 169" name="T21"/>
                    <a:gd fmla="*/ 191 w 248" name="T22"/>
                    <a:gd fmla="*/ 141 h 169" name="T23"/>
                    <a:gd fmla="*/ 202 w 248" name="T24"/>
                    <a:gd fmla="*/ 142 h 169" name="T25"/>
                    <a:gd fmla="*/ 248 w 248" name="T26"/>
                    <a:gd fmla="*/ 96 h 169" name="T27"/>
                    <a:gd fmla="*/ 202 w 248" name="T28"/>
                    <a:gd fmla="*/ 49 h 169" name="T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b="b" l="0" r="r" t="0"/>
                  <a:pathLst>
                    <a:path h="169" w="248">
                      <a:moveTo>
                        <a:pt x="202" y="49"/>
                      </a:moveTo>
                      <a:cubicBezTo>
                        <a:pt x="202" y="49"/>
                        <a:pt x="201" y="49"/>
                        <a:pt x="201" y="49"/>
                      </a:cubicBezTo>
                      <a:cubicBezTo>
                        <a:pt x="197" y="22"/>
                        <a:pt x="173" y="0"/>
                        <a:pt x="144" y="0"/>
                      </a:cubicBezTo>
                      <a:cubicBezTo>
                        <a:pt x="117" y="0"/>
                        <a:pt x="95" y="18"/>
                        <a:pt x="88" y="43"/>
                      </a:cubicBezTo>
                      <a:cubicBezTo>
                        <a:pt x="83" y="40"/>
                        <a:pt x="77" y="38"/>
                        <a:pt x="71" y="38"/>
                      </a:cubicBezTo>
                      <a:cubicBezTo>
                        <a:pt x="53" y="38"/>
                        <a:pt x="37" y="53"/>
                        <a:pt x="37" y="72"/>
                      </a:cubicBezTo>
                      <a:cubicBezTo>
                        <a:pt x="37" y="74"/>
                        <a:pt x="38" y="76"/>
                        <a:pt x="38" y="78"/>
                      </a:cubicBezTo>
                      <a:cubicBezTo>
                        <a:pt x="37" y="78"/>
                        <a:pt x="35" y="78"/>
                        <a:pt x="34" y="78"/>
                      </a:cubicBezTo>
                      <a:cubicBezTo>
                        <a:pt x="15" y="78"/>
                        <a:pt x="0" y="93"/>
                        <a:pt x="0" y="111"/>
                      </a:cubicBezTo>
                      <a:cubicBezTo>
                        <a:pt x="0" y="130"/>
                        <a:pt x="15" y="145"/>
                        <a:pt x="34" y="145"/>
                      </a:cubicBezTo>
                      <a:cubicBezTo>
                        <a:pt x="40" y="145"/>
                        <a:pt x="46" y="143"/>
                        <a:pt x="51" y="140"/>
                      </a:cubicBezTo>
                      <a:cubicBezTo>
                        <a:pt x="93" y="169"/>
                        <a:pt x="186" y="160"/>
                        <a:pt x="191" y="141"/>
                      </a:cubicBezTo>
                      <a:cubicBezTo>
                        <a:pt x="195" y="141"/>
                        <a:pt x="198" y="142"/>
                        <a:pt x="202" y="142"/>
                      </a:cubicBezTo>
                      <a:cubicBezTo>
                        <a:pt x="228" y="142"/>
                        <a:pt x="248" y="121"/>
                        <a:pt x="248" y="96"/>
                      </a:cubicBezTo>
                      <a:cubicBezTo>
                        <a:pt x="248" y="70"/>
                        <a:pt x="228" y="49"/>
                        <a:pt x="202" y="49"/>
                      </a:cubicBezTo>
                      <a:close/>
                    </a:path>
                  </a:pathLst>
                </a:custGeom>
                <a:solidFill>
                  <a:srgbClr val="C9EBFC"/>
                </a:solidFill>
                <a:ln>
                  <a:noFill/>
                </a:ln>
                <a:extLst>
                  <a:ext uri="{91240B29-F687-4F45-9708-019B960494DF}">
                    <a14:hiddenLine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</p:grpSp>
          <p:sp>
            <p:nvSpPr>
              <p:cNvPr descr="fe65a732-ba5a-48b0-9ece-653a913bfb63" id="10" name="Title">
                <a:extLst>
                  <a:ext uri="{FF2B5EF4-FFF2-40B4-BE49-F238E27FC236}">
                    <a16:creationId id="{D0037E58-AEFF-9AA2-9C03-0EF564C4E9C1}"/>
                  </a:ext>
                </a:extLst>
              </p:cNvPr>
              <p:cNvSpPr txBox="1"/>
              <p:nvPr/>
            </p:nvSpPr>
            <p:spPr>
              <a:xfrm flipV="false" flipH="false">
                <a:off x="660399" y="1139108"/>
                <a:ext cx="3891875" cy="11114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="ctr" anchorCtr="0" bIns="45720" lIns="91440" rIns="91440" tIns="45720" wrap="square">
                <a:normAutofit/>
              </a:bodyPr>
              <a:lstStyle>
                <a:defPPr>
                  <a:defRPr lang="zh-CN"/>
                </a:defPPr>
                <a:lvl1pPr algn="l" defTabSz="914400" eaLnBrk="1" hangingPunct="1" latinLnBrk="0" marL="0" rtl="0">
                  <a:defRPr kern="1200" sz="1800">
                    <a:solidFill>
                      <a:schemeClr val="tx1"/>
                    </a:solidFill>
                  </a:defRPr>
                </a:lvl1pPr>
                <a:lvl2pPr algn="l" defTabSz="914400" eaLnBrk="1" hangingPunct="1" latinLnBrk="0" marL="457200" rtl="0">
                  <a:defRPr kern="1200" sz="1800">
                    <a:solidFill>
                      <a:schemeClr val="tx1"/>
                    </a:solidFill>
                  </a:defRPr>
                </a:lvl2pPr>
                <a:lvl3pPr algn="l" defTabSz="914400" eaLnBrk="1" hangingPunct="1" latinLnBrk="0" marL="914400" rtl="0">
                  <a:defRPr kern="1200" sz="1800">
                    <a:solidFill>
                      <a:schemeClr val="tx1"/>
                    </a:solidFill>
                  </a:defRPr>
                </a:lvl3pPr>
                <a:lvl4pPr algn="l" defTabSz="914400" eaLnBrk="1" hangingPunct="1" latinLnBrk="0" marL="1371600" rtl="0">
                  <a:defRPr kern="1200" sz="1800">
                    <a:solidFill>
                      <a:schemeClr val="tx1"/>
                    </a:solidFill>
                  </a:defRPr>
                </a:lvl4pPr>
                <a:lvl5pPr algn="l" defTabSz="914400" eaLnBrk="1" hangingPunct="1" latinLnBrk="0" marL="1828800" rtl="0">
                  <a:defRPr kern="1200" sz="1800">
                    <a:solidFill>
                      <a:schemeClr val="tx1"/>
                    </a:solidFill>
                  </a:defRPr>
                </a:lvl5pPr>
                <a:lvl6pPr algn="l" defTabSz="914400" eaLnBrk="1" hangingPunct="1" latinLnBrk="0" marL="2286000" rtl="0">
                  <a:defRPr kern="1200" sz="1800">
                    <a:solidFill>
                      <a:schemeClr val="tx1"/>
                    </a:solidFill>
                  </a:defRPr>
                </a:lvl6pPr>
                <a:lvl7pPr algn="l" defTabSz="914400" eaLnBrk="1" hangingPunct="1" latinLnBrk="0" marL="2743200" rtl="0">
                  <a:defRPr kern="1200" sz="1800">
                    <a:solidFill>
                      <a:schemeClr val="tx1"/>
                    </a:solidFill>
                  </a:defRPr>
                </a:lvl7pPr>
                <a:lvl8pPr algn="l" defTabSz="914400" eaLnBrk="1" hangingPunct="1" latinLnBrk="0" marL="3200400" rtl="0">
                  <a:defRPr kern="1200" sz="1800">
                    <a:solidFill>
                      <a:schemeClr val="tx1"/>
                    </a:solidFill>
                  </a:defRPr>
                </a:lvl8pPr>
                <a:lvl9pPr algn="l" defTabSz="914400" eaLnBrk="1" hangingPunct="1" latinLnBrk="0" marL="3657600" rtl="0">
                  <a:defRPr kern="1200" sz="1800">
                    <a:solidFill>
                      <a:schemeClr val="tx1"/>
                    </a:solidFill>
                  </a:defRPr>
                </a:lvl9pPr>
              </a:lstStyle>
              <a:p>
                <a:pPr algn="l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b="true" i="false" u="none" strike="noStrike" sz="2800">
                    <a:solidFill>
                      <a:srgbClr val="FFFFFF"/>
                    </a:solidFill>
                    <a:ea typeface="微软雅黑"/>
                  </a:rPr>
                  <a:t>掌握前沿技术，成就职业梦想</a:t>
                </a:r>
              </a:p>
            </p:txBody>
          </p:sp>
        </p:grpSp>
      </p:grp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descr="0c56d213-1017-4c3b-b285-a60e046429c8" id="2" name=""/>
          <p:cNvSpPr>
            <a:spLocks noGrp="1"/>
          </p:cNvSpPr>
          <p:nvPr>
            <p:ph hasCustomPrompt="1" type="title"/>
          </p:nvPr>
        </p:nvSpPr>
        <p:spPr/>
        <p:txBody>
          <a:bodyPr/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b="true" i="false" u="none" sz="3600">
                <a:solidFill>
                  <a:srgbClr val="000000"/>
                </a:solidFill>
                <a:ea typeface="微软雅黑"/>
              </a:rPr>
              <a:t>试听安排</a:t>
            </a:r>
          </a:p>
        </p:txBody>
      </p:sp>
      <p:sp>
        <p:nvSpPr>
          <p:cNvPr descr="f6a3fabf-bacf-4bc7-8c38-eacc0467ec1e" id="3" name=""/>
          <p:cNvSpPr>
            <a:spLocks noGrp="1"/>
          </p:cNvSpPr>
          <p:nvPr>
            <p:ph hasCustomPrompt="1" idx="1" type="body"/>
          </p:nvPr>
        </p:nvSpPr>
        <p:spPr/>
        <p:txBody>
          <a:bodyPr/>
          <a:lstStyle/>
          <a:p>
            <a:pPr algn="l">
              <a:lnSpc>
                <a:spcPct val="120000"/>
              </a:lnSpc>
              <a:spcBef>
                <a:spcPts val="1000"/>
              </a:spcBef>
            </a:pPr>
            <a:r>
              <a:rPr lang="en-US" b="false" i="false" u="none" sz="1600">
                <a:solidFill>
                  <a:srgbClr val="000000"/>
                </a:solidFill>
                <a:ea typeface="微软雅黑"/>
              </a:rPr>
              <a:t>介绍试听课程的安排和相关内容，降低决策风险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a16="http://schemas.microsoft.com/office/drawing/2014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descr="d82dfd72-b429-4a9e-96a7-525fbe70e6ed" id="2" name=""/>
          <p:cNvSpPr>
            <a:spLocks noGrp="1"/>
          </p:cNvSpPr>
          <p:nvPr>
            <p:ph hasCustomPrompt="1" type="title"/>
          </p:nvPr>
        </p:nvSpPr>
        <p:spPr/>
        <p:txBody>
          <a:bodyPr/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b="true" i="false" u="none" sz="2800">
                <a:solidFill>
                  <a:srgbClr val="FFFFFF"/>
                </a:solidFill>
                <a:ea typeface="微软雅黑"/>
              </a:rPr>
              <a:t>免费试听与灵活开班</a:t>
            </a:r>
          </a:p>
        </p:txBody>
      </p:sp>
      <p:grpSp>
        <p:nvGrpSpPr>
          <p:cNvPr descr="122f34bc-c2ff-45d9-8f69-17eb5e3fd31a" id="10" name="fc7b6844-a2bf-4a29-a8ca-cd914e4243b5.source.3.zh-Hans.pptx">
            <a:extLst>
              <a:ext uri="{FF2B5EF4-FFF2-40B4-BE49-F238E27FC236}">
                <a16:creationId id="{802CC81B-8E65-8B38-AC98-5D7A0B323A2B}"/>
              </a:ext>
            </a:extLst>
          </p:cNvPr>
          <p:cNvGrpSpPr/>
          <p:nvPr/>
        </p:nvGrpSpPr>
        <p:grpSpPr>
          <a:xfrm>
            <a:off x="964341" y="1130300"/>
            <a:ext cx="10170866" cy="5003800"/>
            <a:chOff x="1722234" y="1230593"/>
            <a:chExt cx="8655080" cy="4258072"/>
          </a:xfrm>
        </p:grpSpPr>
        <p:sp>
          <p:nvSpPr>
            <p:cNvPr descr="0c248526-6828-4af4-bd97-0a6465b83de3" id="4" name="Title">
              <a:extLst>
                <a:ext uri="{FF2B5EF4-FFF2-40B4-BE49-F238E27FC236}">
                  <a16:creationId id="{6B4D3D42-C789-C465-5E44-EE3907D8BFCB}"/>
                </a:ext>
              </a:extLst>
            </p:cNvPr>
            <p:cNvSpPr>
              <a:spLocks noChangeAspect="1"/>
            </p:cNvSpPr>
            <p:nvPr/>
          </p:nvSpPr>
          <p:spPr>
            <a:xfrm flipV="false" flipH="false">
              <a:off x="1722234" y="1230593"/>
              <a:ext cx="8624444" cy="75062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t" anchorCtr="0" bIns="45720" lIns="91440" rIns="91440" rtlCol="0" tIns="45720" wrap="square">
              <a:normAutofit/>
            </a:bodyPr>
            <a:lstStyle/>
            <a:p>
              <a:pPr algn="ctr"/>
              <a:r>
                <a:rPr lang="en-US" b="true" i="false" u="none" sz="2400">
                  <a:solidFill>
                    <a:srgbClr val="FFFFFF"/>
                  </a:solidFill>
                  <a:ea typeface="微软雅黑"/>
                </a:rPr>
                <a:t>先试学，满意再报名！</a:t>
              </a:r>
            </a:p>
          </p:txBody>
        </p:sp>
        <p:sp>
          <p:nvSpPr>
            <p:cNvPr descr="aea99a62-8b59-4a41-a957-cf1a02b6b56d" id="5" name="图形 24">
              <a:extLst>
                <a:ext uri="{FF2B5EF4-FFF2-40B4-BE49-F238E27FC236}">
                  <a16:creationId id="{ABC6DEC4-851E-E396-A2AC-8FDCC626B7B3}"/>
                </a:ext>
              </a:extLst>
            </p:cNvPr>
            <p:cNvSpPr/>
            <p:nvPr/>
          </p:nvSpPr>
          <p:spPr>
            <a:xfrm flipH="true" rot="21308207" flipV="false">
              <a:off x="3738600" y="2352350"/>
              <a:ext cx="1271817" cy="221609"/>
            </a:xfrm>
            <a:custGeom>
              <a:avLst/>
              <a:gdLst>
                <a:gd fmla="*/ 0 w 5963126" name="connsiteX0"/>
                <a:gd fmla="*/ 571483 h 571483" name="connsiteY0"/>
                <a:gd fmla="*/ 5963126 w 5963126" name="connsiteX1"/>
                <a:gd fmla="*/ 371173 h 571483" name="connsiteY1"/>
                <a:gd fmla="*/ 0 w 5963126" name="connsiteX0"/>
                <a:gd fmla="*/ 585979 h 585979" name="connsiteY0"/>
                <a:gd fmla="*/ 5963126 w 5963126" name="connsiteX1"/>
                <a:gd fmla="*/ 385669 h 585979" name="connsiteY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b="b" l="l" r="r" t="t"/>
              <a:pathLst>
                <a:path h="585979" w="5963126">
                  <a:moveTo>
                    <a:pt x="0" y="585979"/>
                  </a:moveTo>
                  <a:cubicBezTo>
                    <a:pt x="0" y="585979"/>
                    <a:pt x="3016808" y="-586596"/>
                    <a:pt x="5963126" y="385669"/>
                  </a:cubicBezTo>
                </a:path>
              </a:pathLst>
            </a:custGeom>
            <a:noFill/>
            <a:ln cap="rnd" w="28575">
              <a:solidFill>
                <a:schemeClr val="accent1"/>
              </a:solidFill>
              <a:prstDash val="dash"/>
              <a:round/>
              <a:headEnd type="triangle"/>
            </a:ln>
          </p:spPr>
          <p:txBody>
            <a:bodyPr anchor="ctr" rtlCol="0"/>
            <a:lstStyle/>
            <a:p>
              <a:pPr algn="l"/>
            </a:p>
          </p:txBody>
        </p:sp>
        <p:sp>
          <p:nvSpPr>
            <p:cNvPr descr="bdb61bf5-9e67-4cca-8f76-3dd230748d42" id="8" name="图形 24">
              <a:extLst>
                <a:ext uri="{FF2B5EF4-FFF2-40B4-BE49-F238E27FC236}">
                  <a16:creationId id="{A71C6F9E-7204-B54E-D7B8-55973A654FE9}"/>
                </a:ext>
              </a:extLst>
            </p:cNvPr>
            <p:cNvSpPr/>
            <p:nvPr/>
          </p:nvSpPr>
          <p:spPr>
            <a:xfrm flipH="true" rot="21308207" flipV="false">
              <a:off x="6676072" y="2352350"/>
              <a:ext cx="1271817" cy="221609"/>
            </a:xfrm>
            <a:custGeom>
              <a:avLst/>
              <a:gdLst>
                <a:gd fmla="*/ 0 w 5963126" name="connsiteX0"/>
                <a:gd fmla="*/ 571483 h 571483" name="connsiteY0"/>
                <a:gd fmla="*/ 5963126 w 5963126" name="connsiteX1"/>
                <a:gd fmla="*/ 371173 h 571483" name="connsiteY1"/>
                <a:gd fmla="*/ 0 w 5963126" name="connsiteX0"/>
                <a:gd fmla="*/ 585979 h 585979" name="connsiteY0"/>
                <a:gd fmla="*/ 5963126 w 5963126" name="connsiteX1"/>
                <a:gd fmla="*/ 385669 h 585979" name="connsiteY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b="b" l="l" r="r" t="t"/>
              <a:pathLst>
                <a:path h="585979" w="5963126">
                  <a:moveTo>
                    <a:pt x="0" y="585979"/>
                  </a:moveTo>
                  <a:cubicBezTo>
                    <a:pt x="0" y="585979"/>
                    <a:pt x="3016808" y="-586596"/>
                    <a:pt x="5963126" y="385669"/>
                  </a:cubicBezTo>
                </a:path>
              </a:pathLst>
            </a:custGeom>
            <a:noFill/>
            <a:ln cap="rnd" w="28575">
              <a:solidFill>
                <a:schemeClr val="accent2"/>
              </a:solidFill>
              <a:prstDash val="dash"/>
              <a:round/>
              <a:headEnd type="triangle"/>
            </a:ln>
          </p:spPr>
          <p:txBody>
            <a:bodyPr anchor="ctr" rtlCol="0"/>
            <a:lstStyle/>
            <a:p>
              <a:pPr algn="l"/>
            </a:p>
          </p:txBody>
        </p:sp>
        <p:sp>
          <p:nvSpPr>
            <p:cNvPr descr="bd68c92a-cee9-47b5-845b-585c49e4109a" id="11" name="任意多边形: 形状 10">
              <a:extLst>
                <a:ext uri="{FF2B5EF4-FFF2-40B4-BE49-F238E27FC236}">
                  <a16:creationId id="{A7740B7F-BEE2-2E20-903D-E5CDAE0F3754}"/>
                </a:ext>
              </a:extLst>
            </p:cNvPr>
            <p:cNvSpPr/>
            <p:nvPr/>
          </p:nvSpPr>
          <p:spPr>
            <a:xfrm flipV="false" flipH="false">
              <a:off x="5127311" y="2672621"/>
              <a:ext cx="1241394" cy="606541"/>
            </a:xfrm>
            <a:custGeom>
              <a:avLst/>
              <a:gdLst>
                <a:gd fmla="*/ 698793 w 7569534" name="connsiteX0"/>
                <a:gd fmla="*/ 1049566 h 4326995" name="connsiteY0"/>
                <a:gd fmla="*/ 16803 w 7569534" name="connsiteX1"/>
                <a:gd fmla="*/ 2134177 h 4326995" name="connsiteY1"/>
                <a:gd fmla="*/ 229211 w 7569534" name="connsiteX2"/>
                <a:gd fmla="*/ 3185261 h 4326995" name="connsiteY2"/>
                <a:gd fmla="*/ 994545 w 7569534" name="connsiteX3"/>
                <a:gd fmla="*/ 3810863 h 4326995" name="connsiteY3"/>
                <a:gd fmla="*/ 2370145 w 7569534" name="connsiteX4"/>
                <a:gd fmla="*/ 4273683 h 4326995" name="connsiteY4"/>
                <a:gd fmla="*/ 6703544 w 7569534" name="connsiteX5"/>
                <a:gd fmla="*/ 3187547 h 4326995" name="connsiteY5"/>
                <a:gd fmla="*/ 7539173 w 7569534" name="connsiteX6"/>
                <a:gd fmla="*/ 2113699 h 4326995" name="connsiteY6"/>
                <a:gd fmla="*/ 7188081 w 7569534" name="connsiteX7"/>
                <a:gd fmla="*/ 878401 h 4326995" name="connsiteY7"/>
                <a:gd fmla="*/ 6049177 w 7569534" name="connsiteX8"/>
                <a:gd fmla="*/ 222319 h 4326995" name="connsiteY8"/>
                <a:gd fmla="*/ 4686911 w 7569534" name="connsiteX9"/>
                <a:gd fmla="*/ 5911 h 4326995" name="connsiteY9"/>
                <a:gd fmla="*/ 2845728 w 7569534" name="connsiteX10"/>
                <a:gd fmla="*/ 166217 h 4326995" name="connsiteY10"/>
                <a:gd fmla="*/ 698889 w 7569534" name="connsiteX11"/>
                <a:gd fmla="*/ 1049566 h 4326995" name="connsiteY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b="b" l="l" r="r" t="t"/>
              <a:pathLst>
                <a:path h="4326995" w="7569534">
                  <a:moveTo>
                    <a:pt x="698793" y="1049566"/>
                  </a:moveTo>
                  <a:cubicBezTo>
                    <a:pt x="451239" y="1273784"/>
                    <a:pt x="99671" y="1600873"/>
                    <a:pt x="16803" y="2134177"/>
                  </a:cubicBezTo>
                  <a:cubicBezTo>
                    <a:pt x="2516" y="2226094"/>
                    <a:pt x="-65112" y="2717774"/>
                    <a:pt x="229211" y="3185261"/>
                  </a:cubicBezTo>
                  <a:cubicBezTo>
                    <a:pt x="424378" y="3495205"/>
                    <a:pt x="681172" y="3639604"/>
                    <a:pt x="994545" y="3810863"/>
                  </a:cubicBezTo>
                  <a:cubicBezTo>
                    <a:pt x="1611193" y="4147762"/>
                    <a:pt x="2171454" y="4246822"/>
                    <a:pt x="2370145" y="4273683"/>
                  </a:cubicBezTo>
                  <a:cubicBezTo>
                    <a:pt x="3882810" y="4477804"/>
                    <a:pt x="5473676" y="4091565"/>
                    <a:pt x="6703544" y="3187547"/>
                  </a:cubicBezTo>
                  <a:cubicBezTo>
                    <a:pt x="7077019" y="2913037"/>
                    <a:pt x="7434207" y="2565088"/>
                    <a:pt x="7539173" y="2113699"/>
                  </a:cubicBezTo>
                  <a:cubicBezTo>
                    <a:pt x="7639852" y="1680597"/>
                    <a:pt x="7481832" y="1212157"/>
                    <a:pt x="7188081" y="878401"/>
                  </a:cubicBezTo>
                  <a:cubicBezTo>
                    <a:pt x="6869660" y="516642"/>
                    <a:pt x="6505615" y="374719"/>
                    <a:pt x="6049177" y="222319"/>
                  </a:cubicBezTo>
                  <a:cubicBezTo>
                    <a:pt x="5512633" y="42964"/>
                    <a:pt x="5077912" y="21913"/>
                    <a:pt x="4686911" y="5911"/>
                  </a:cubicBezTo>
                  <a:cubicBezTo>
                    <a:pt x="4284480" y="-10567"/>
                    <a:pt x="3642971" y="-2852"/>
                    <a:pt x="2845728" y="166217"/>
                  </a:cubicBezTo>
                  <a:cubicBezTo>
                    <a:pt x="1998289" y="345859"/>
                    <a:pt x="1316109" y="490448"/>
                    <a:pt x="698889" y="1049566"/>
                  </a:cubicBezTo>
                  <a:close/>
                </a:path>
              </a:pathLst>
            </a:custGeom>
            <a:solidFill>
              <a:schemeClr val="accent2">
                <a:alpha val="15000"/>
              </a:schemeClr>
            </a:solidFill>
            <a:ln cap="flat" w="41275">
              <a:noFill/>
              <a:prstDash val="solid"/>
              <a:miter/>
            </a:ln>
          </p:spPr>
          <p:txBody>
            <a:bodyPr anchor="ctr" anchorCtr="0" bIns="45720" compatLnSpc="1" forceAA="0" fromWordArt="0" horzOverflow="overflow" lIns="91440" numCol="1" rIns="91440" rot="0" rtlCol="0" spcCol="0" spcFirstLastPara="0" tIns="45720" vert="horz" vertOverflow="overflow" wrap="square">
              <a:prstTxWarp prst="textNoShape">
                <a:avLst/>
              </a:prstTxWarp>
              <a:noAutofit/>
            </a:bodyPr>
            <a:lstStyle/>
            <a:p>
              <a:pPr algn="l"/>
            </a:p>
          </p:txBody>
        </p:sp>
        <p:sp>
          <p:nvSpPr>
            <p:cNvPr descr="456f6018-33ca-42bf-b5f4-27872f4aa0a2" id="12" name="任意多边形: 形状 11">
              <a:extLst>
                <a:ext uri="{FF2B5EF4-FFF2-40B4-BE49-F238E27FC236}">
                  <a16:creationId id="{120A338E-CDE7-A49A-96CE-C29B5B31A5AF}"/>
                </a:ext>
              </a:extLst>
            </p:cNvPr>
            <p:cNvSpPr/>
            <p:nvPr/>
          </p:nvSpPr>
          <p:spPr>
            <a:xfrm flipV="false" flipH="false">
              <a:off x="5032332" y="2672621"/>
              <a:ext cx="1241394" cy="606541"/>
            </a:xfrm>
            <a:custGeom>
              <a:avLst/>
              <a:gdLst>
                <a:gd fmla="*/ 698793 w 7569534" name="connsiteX0"/>
                <a:gd fmla="*/ 1049566 h 4326995" name="connsiteY0"/>
                <a:gd fmla="*/ 16803 w 7569534" name="connsiteX1"/>
                <a:gd fmla="*/ 2134177 h 4326995" name="connsiteY1"/>
                <a:gd fmla="*/ 229211 w 7569534" name="connsiteX2"/>
                <a:gd fmla="*/ 3185261 h 4326995" name="connsiteY2"/>
                <a:gd fmla="*/ 994545 w 7569534" name="connsiteX3"/>
                <a:gd fmla="*/ 3810863 h 4326995" name="connsiteY3"/>
                <a:gd fmla="*/ 2370145 w 7569534" name="connsiteX4"/>
                <a:gd fmla="*/ 4273683 h 4326995" name="connsiteY4"/>
                <a:gd fmla="*/ 6703544 w 7569534" name="connsiteX5"/>
                <a:gd fmla="*/ 3187547 h 4326995" name="connsiteY5"/>
                <a:gd fmla="*/ 7539173 w 7569534" name="connsiteX6"/>
                <a:gd fmla="*/ 2113699 h 4326995" name="connsiteY6"/>
                <a:gd fmla="*/ 7188081 w 7569534" name="connsiteX7"/>
                <a:gd fmla="*/ 878401 h 4326995" name="connsiteY7"/>
                <a:gd fmla="*/ 6049177 w 7569534" name="connsiteX8"/>
                <a:gd fmla="*/ 222319 h 4326995" name="connsiteY8"/>
                <a:gd fmla="*/ 4686911 w 7569534" name="connsiteX9"/>
                <a:gd fmla="*/ 5911 h 4326995" name="connsiteY9"/>
                <a:gd fmla="*/ 2845728 w 7569534" name="connsiteX10"/>
                <a:gd fmla="*/ 166217 h 4326995" name="connsiteY10"/>
                <a:gd fmla="*/ 698889 w 7569534" name="connsiteX11"/>
                <a:gd fmla="*/ 1049566 h 4326995" name="connsiteY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b="b" l="l" r="r" t="t"/>
              <a:pathLst>
                <a:path h="4326995" w="7569534">
                  <a:moveTo>
                    <a:pt x="698793" y="1049566"/>
                  </a:moveTo>
                  <a:cubicBezTo>
                    <a:pt x="451239" y="1273784"/>
                    <a:pt x="99671" y="1600873"/>
                    <a:pt x="16803" y="2134177"/>
                  </a:cubicBezTo>
                  <a:cubicBezTo>
                    <a:pt x="2516" y="2226094"/>
                    <a:pt x="-65112" y="2717774"/>
                    <a:pt x="229211" y="3185261"/>
                  </a:cubicBezTo>
                  <a:cubicBezTo>
                    <a:pt x="424378" y="3495205"/>
                    <a:pt x="681172" y="3639604"/>
                    <a:pt x="994545" y="3810863"/>
                  </a:cubicBezTo>
                  <a:cubicBezTo>
                    <a:pt x="1611193" y="4147762"/>
                    <a:pt x="2171454" y="4246822"/>
                    <a:pt x="2370145" y="4273683"/>
                  </a:cubicBezTo>
                  <a:cubicBezTo>
                    <a:pt x="3882810" y="4477804"/>
                    <a:pt x="5473676" y="4091565"/>
                    <a:pt x="6703544" y="3187547"/>
                  </a:cubicBezTo>
                  <a:cubicBezTo>
                    <a:pt x="7077019" y="2913037"/>
                    <a:pt x="7434207" y="2565088"/>
                    <a:pt x="7539173" y="2113699"/>
                  </a:cubicBezTo>
                  <a:cubicBezTo>
                    <a:pt x="7639852" y="1680597"/>
                    <a:pt x="7481832" y="1212157"/>
                    <a:pt x="7188081" y="878401"/>
                  </a:cubicBezTo>
                  <a:cubicBezTo>
                    <a:pt x="6869660" y="516642"/>
                    <a:pt x="6505615" y="374719"/>
                    <a:pt x="6049177" y="222319"/>
                  </a:cubicBezTo>
                  <a:cubicBezTo>
                    <a:pt x="5512633" y="42964"/>
                    <a:pt x="5077912" y="21913"/>
                    <a:pt x="4686911" y="5911"/>
                  </a:cubicBezTo>
                  <a:cubicBezTo>
                    <a:pt x="4284480" y="-10567"/>
                    <a:pt x="3642971" y="-2852"/>
                    <a:pt x="2845728" y="166217"/>
                  </a:cubicBezTo>
                  <a:cubicBezTo>
                    <a:pt x="1998289" y="345859"/>
                    <a:pt x="1316109" y="490448"/>
                    <a:pt x="698889" y="1049566"/>
                  </a:cubicBezTo>
                  <a:close/>
                </a:path>
              </a:pathLst>
            </a:custGeom>
            <a:noFill/>
            <a:ln cap="flat" w="41275">
              <a:solidFill>
                <a:schemeClr val="accent2"/>
              </a:solidFill>
              <a:prstDash val="solid"/>
              <a:miter/>
            </a:ln>
          </p:spPr>
          <p:txBody>
            <a:bodyPr anchor="ctr" anchorCtr="0" bIns="45720" compatLnSpc="1" forceAA="0" fromWordArt="0" horzOverflow="overflow" lIns="91440" numCol="1" rIns="91440" rot="0" rtlCol="0" spcCol="0" spcFirstLastPara="0" tIns="45720" vert="horz" vertOverflow="overflow" wrap="square">
              <a:prstTxWarp prst="textNoShape">
                <a:avLst/>
              </a:prstTxWarp>
              <a:noAutofit/>
            </a:bodyPr>
            <a:lstStyle/>
            <a:p>
              <a:pPr algn="l"/>
            </a:p>
          </p:txBody>
        </p:sp>
        <p:sp>
          <p:nvSpPr>
            <p:cNvPr descr="fe555b09-bc5c-464a-9c5a-17159b6d4d08" id="13" name="任意多边形: 形状 12">
              <a:extLst>
                <a:ext uri="{FF2B5EF4-FFF2-40B4-BE49-F238E27FC236}">
                  <a16:creationId id="{F5A0ADAB-1A4B-A693-2B50-81FEA9C11267}"/>
                </a:ext>
              </a:extLst>
            </p:cNvPr>
            <p:cNvSpPr/>
            <p:nvPr/>
          </p:nvSpPr>
          <p:spPr>
            <a:xfrm flipV="false" flipH="false">
              <a:off x="5108591" y="2836635"/>
              <a:ext cx="149952" cy="208719"/>
            </a:xfrm>
            <a:custGeom>
              <a:avLst/>
              <a:gdLst>
                <a:gd fmla="*/ 1048470 w 1083872" name="connsiteX0"/>
                <a:gd fmla="*/ 3453 h 1765037" name="connsiteY0"/>
                <a:gd fmla="*/ 692330 w 1083872" name="connsiteX1"/>
                <a:gd fmla="*/ 231957 h 1765037" name="connsiteY1"/>
                <a:gd fmla="*/ 383625 w 1083872" name="connsiteX2"/>
                <a:gd fmla="*/ 520374 h 1765037" name="connsiteY2"/>
                <a:gd fmla="*/ 155120 w 1083872" name="connsiteX3"/>
                <a:gd fmla="*/ 879276 h 1765037" name="connsiteY3"/>
                <a:gd fmla="*/ 11102 w 1083872" name="connsiteX4"/>
                <a:gd fmla="*/ 1290375 h 1765037" name="connsiteY4"/>
                <a:gd fmla="*/ 51393 w 1083872" name="connsiteX5"/>
                <a:gd fmla="*/ 1704237 h 1765037" name="connsiteY5"/>
                <a:gd fmla="*/ 73777 w 1083872" name="connsiteX6"/>
                <a:gd fmla="*/ 1753005 h 1765037" name="connsiteY6"/>
                <a:gd fmla="*/ 114925 w 1083872" name="connsiteX7"/>
                <a:gd fmla="*/ 1729002 h 1765037" name="connsiteY7"/>
                <a:gd fmla="*/ 179695 w 1083872" name="connsiteX8"/>
                <a:gd fmla="*/ 936426 h 1765037" name="connsiteY8"/>
                <a:gd fmla="*/ 395055 w 1083872" name="connsiteX9"/>
                <a:gd fmla="*/ 582382 h 1765037" name="connsiteY9"/>
                <a:gd fmla="*/ 684329 w 1083872" name="connsiteX10"/>
                <a:gd fmla="*/ 297013 h 1765037" name="connsiteY10"/>
                <a:gd fmla="*/ 1072473 w 1083872" name="connsiteX11"/>
                <a:gd fmla="*/ 44696 h 1765037" name="connsiteY11"/>
                <a:gd fmla="*/ 1048470 w 1083872" name="connsiteX12"/>
                <a:gd fmla="*/ 3548 h 1765037" name="connsiteY12"/>
                <a:gd fmla="*/ 1048470 w 1083872" name="connsiteX13"/>
                <a:gd fmla="*/ 3548 h 1765037" name="connsiteY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b="b" l="l" r="r" t="t"/>
              <a:pathLst>
                <a:path h="1765037" w="1083872">
                  <a:moveTo>
                    <a:pt x="1048470" y="3453"/>
                  </a:moveTo>
                  <a:cubicBezTo>
                    <a:pt x="927407" y="75843"/>
                    <a:pt x="806249" y="148518"/>
                    <a:pt x="692330" y="231957"/>
                  </a:cubicBezTo>
                  <a:cubicBezTo>
                    <a:pt x="578411" y="315396"/>
                    <a:pt x="472684" y="409980"/>
                    <a:pt x="383625" y="520374"/>
                  </a:cubicBezTo>
                  <a:cubicBezTo>
                    <a:pt x="294376" y="631055"/>
                    <a:pt x="219700" y="752784"/>
                    <a:pt x="155120" y="879276"/>
                  </a:cubicBezTo>
                  <a:cubicBezTo>
                    <a:pt x="90541" y="1005768"/>
                    <a:pt x="33486" y="1145976"/>
                    <a:pt x="11102" y="1290375"/>
                  </a:cubicBezTo>
                  <a:cubicBezTo>
                    <a:pt x="-10329" y="1428488"/>
                    <a:pt x="-2709" y="1574030"/>
                    <a:pt x="51393" y="1704237"/>
                  </a:cubicBezTo>
                  <a:cubicBezTo>
                    <a:pt x="58251" y="1720810"/>
                    <a:pt x="65681" y="1737098"/>
                    <a:pt x="73777" y="1753005"/>
                  </a:cubicBezTo>
                  <a:cubicBezTo>
                    <a:pt x="87683" y="1780341"/>
                    <a:pt x="128831" y="1756243"/>
                    <a:pt x="114925" y="1729002"/>
                  </a:cubicBezTo>
                  <a:cubicBezTo>
                    <a:pt x="-14615" y="1475160"/>
                    <a:pt x="61204" y="1178361"/>
                    <a:pt x="179695" y="936426"/>
                  </a:cubicBezTo>
                  <a:cubicBezTo>
                    <a:pt x="240464" y="812411"/>
                    <a:pt x="311140" y="692110"/>
                    <a:pt x="395055" y="582382"/>
                  </a:cubicBezTo>
                  <a:cubicBezTo>
                    <a:pt x="478970" y="472654"/>
                    <a:pt x="576125" y="379404"/>
                    <a:pt x="684329" y="297013"/>
                  </a:cubicBezTo>
                  <a:cubicBezTo>
                    <a:pt x="807297" y="203478"/>
                    <a:pt x="940076" y="123944"/>
                    <a:pt x="1072473" y="44696"/>
                  </a:cubicBezTo>
                  <a:cubicBezTo>
                    <a:pt x="1098762" y="28980"/>
                    <a:pt x="1074854" y="-12264"/>
                    <a:pt x="1048470" y="3548"/>
                  </a:cubicBezTo>
                  <a:lnTo>
                    <a:pt x="1048470" y="3548"/>
                  </a:lnTo>
                  <a:close/>
                </a:path>
              </a:pathLst>
            </a:custGeom>
            <a:noFill/>
            <a:ln cap="flat" w="15875">
              <a:solidFill>
                <a:schemeClr val="accent2"/>
              </a:solidFill>
              <a:prstDash val="solid"/>
              <a:miter/>
            </a:ln>
          </p:spPr>
          <p:txBody>
            <a:bodyPr anchor="ctr" anchorCtr="0" bIns="45720" compatLnSpc="1" forceAA="0" fromWordArt="0" horzOverflow="overflow" lIns="91440" numCol="1" rIns="91440" rot="0" rtlCol="0" spcCol="0" spcFirstLastPara="0" tIns="45720" vert="horz" vertOverflow="overflow" wrap="square">
              <a:prstTxWarp prst="textNoShape">
                <a:avLst/>
              </a:prstTxWarp>
              <a:noAutofit/>
            </a:bodyPr>
            <a:lstStyle/>
            <a:p>
              <a:pPr algn="l"/>
            </a:p>
          </p:txBody>
        </p:sp>
        <p:sp>
          <p:nvSpPr>
            <p:cNvPr descr="ab5f9cbc-a564-4682-93ff-74792619be3f" id="14" name="任意多边形: 形状 13">
              <a:extLst>
                <a:ext uri="{FF2B5EF4-FFF2-40B4-BE49-F238E27FC236}">
                  <a16:creationId id="{9DAB041D-5D62-C512-EE10-AAB74909EBCA}"/>
                </a:ext>
              </a:extLst>
            </p:cNvPr>
            <p:cNvSpPr/>
            <p:nvPr/>
          </p:nvSpPr>
          <p:spPr>
            <a:xfrm flipV="false" flipH="false">
              <a:off x="6117460" y="2836635"/>
              <a:ext cx="83772" cy="208719"/>
            </a:xfrm>
            <a:custGeom>
              <a:avLst/>
              <a:gdLst>
                <a:gd fmla="*/ 296278 w 510807" name="connsiteX0"/>
                <a:gd fmla="*/ 35032 h 1488977" name="connsiteY0"/>
                <a:gd fmla="*/ 462299 w 510807" name="connsiteX1"/>
                <a:gd fmla="*/ 653681 h 1488977" name="connsiteY1"/>
                <a:gd fmla="*/ 253511 w 510807" name="connsiteX2"/>
                <a:gd fmla="*/ 1215275 h 1488977" name="connsiteY2"/>
                <a:gd fmla="*/ 10814 w 510807" name="connsiteX3"/>
                <a:gd fmla="*/ 1443780 h 1488977" name="connsiteY3"/>
                <a:gd fmla="*/ 34816 w 510807" name="connsiteX4"/>
                <a:gd fmla="*/ 1484928 h 1488977" name="connsiteY4"/>
                <a:gd fmla="*/ 427437 w 510807" name="connsiteX5"/>
                <a:gd fmla="*/ 1009821 h 1488977" name="connsiteY5"/>
                <a:gd fmla="*/ 484777 w 510807" name="connsiteX6"/>
                <a:gd fmla="*/ 361264 h 1488977" name="connsiteY6"/>
                <a:gd fmla="*/ 337331 w 510807" name="connsiteX7"/>
                <a:gd fmla="*/ 10934 h 1488977" name="connsiteY7"/>
                <a:gd fmla="*/ 296183 w 510807" name="connsiteX8"/>
                <a:gd fmla="*/ 34937 h 1488977" name="connsiteY8"/>
                <a:gd fmla="*/ 296183 w 510807" name="connsiteX9"/>
                <a:gd fmla="*/ 34937 h 1488977" name="connsiteY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b="b" l="l" r="r" t="t"/>
              <a:pathLst>
                <a:path h="1488977" w="510807">
                  <a:moveTo>
                    <a:pt x="296278" y="35032"/>
                  </a:moveTo>
                  <a:cubicBezTo>
                    <a:pt x="415531" y="217341"/>
                    <a:pt x="473633" y="436321"/>
                    <a:pt x="462299" y="653681"/>
                  </a:cubicBezTo>
                  <a:cubicBezTo>
                    <a:pt x="451726" y="857230"/>
                    <a:pt x="376288" y="1053255"/>
                    <a:pt x="253511" y="1215275"/>
                  </a:cubicBezTo>
                  <a:cubicBezTo>
                    <a:pt x="186169" y="1304048"/>
                    <a:pt x="103397" y="1381868"/>
                    <a:pt x="10814" y="1443780"/>
                  </a:cubicBezTo>
                  <a:cubicBezTo>
                    <a:pt x="-14523" y="1460735"/>
                    <a:pt x="9290" y="1501978"/>
                    <a:pt x="34816" y="1484928"/>
                  </a:cubicBezTo>
                  <a:cubicBezTo>
                    <a:pt x="208362" y="1368913"/>
                    <a:pt x="345999" y="1201940"/>
                    <a:pt x="427437" y="1009821"/>
                  </a:cubicBezTo>
                  <a:cubicBezTo>
                    <a:pt x="514115" y="805319"/>
                    <a:pt x="533165" y="577862"/>
                    <a:pt x="484777" y="361264"/>
                  </a:cubicBezTo>
                  <a:cubicBezTo>
                    <a:pt x="457060" y="237058"/>
                    <a:pt x="407054" y="117519"/>
                    <a:pt x="337331" y="10934"/>
                  </a:cubicBezTo>
                  <a:cubicBezTo>
                    <a:pt x="320662" y="-14593"/>
                    <a:pt x="279324" y="9220"/>
                    <a:pt x="296183" y="34937"/>
                  </a:cubicBezTo>
                  <a:lnTo>
                    <a:pt x="296183" y="34937"/>
                  </a:lnTo>
                  <a:close/>
                </a:path>
              </a:pathLst>
            </a:custGeom>
            <a:noFill/>
            <a:ln cap="flat" w="15875">
              <a:solidFill>
                <a:schemeClr val="accent2"/>
              </a:solidFill>
              <a:prstDash val="solid"/>
              <a:miter/>
            </a:ln>
          </p:spPr>
          <p:txBody>
            <a:bodyPr anchor="ctr" anchorCtr="0" bIns="45720" compatLnSpc="1" forceAA="0" fromWordArt="0" horzOverflow="overflow" lIns="91440" numCol="1" rIns="91440" rot="0" rtlCol="0" spcCol="0" spcFirstLastPara="0" tIns="45720" vert="horz" vertOverflow="overflow" wrap="square">
              <a:prstTxWarp prst="textNoShape">
                <a:avLst/>
              </a:prstTxWarp>
              <a:noAutofit/>
            </a:bodyPr>
            <a:lstStyle/>
            <a:p>
              <a:pPr algn="l"/>
            </a:p>
          </p:txBody>
        </p:sp>
        <p:sp>
          <p:nvSpPr>
            <p:cNvPr descr="5e13a058-ba00-46e1-aadf-3a020e18cb5d" id="19" name="任意多边形: 形状 18">
              <a:extLst>
                <a:ext uri="{FF2B5EF4-FFF2-40B4-BE49-F238E27FC236}">
                  <a16:creationId id="{90D79314-D982-636F-3693-2503A7078954}"/>
                </a:ext>
              </a:extLst>
            </p:cNvPr>
            <p:cNvSpPr/>
            <p:nvPr/>
          </p:nvSpPr>
          <p:spPr>
            <a:xfrm flipV="false" flipH="false">
              <a:off x="8064784" y="2672621"/>
              <a:ext cx="1241394" cy="606541"/>
            </a:xfrm>
            <a:custGeom>
              <a:avLst/>
              <a:gdLst>
                <a:gd fmla="*/ 698793 w 7569534" name="connsiteX0"/>
                <a:gd fmla="*/ 1049566 h 4326995" name="connsiteY0"/>
                <a:gd fmla="*/ 16803 w 7569534" name="connsiteX1"/>
                <a:gd fmla="*/ 2134177 h 4326995" name="connsiteY1"/>
                <a:gd fmla="*/ 229211 w 7569534" name="connsiteX2"/>
                <a:gd fmla="*/ 3185261 h 4326995" name="connsiteY2"/>
                <a:gd fmla="*/ 994545 w 7569534" name="connsiteX3"/>
                <a:gd fmla="*/ 3810863 h 4326995" name="connsiteY3"/>
                <a:gd fmla="*/ 2370145 w 7569534" name="connsiteX4"/>
                <a:gd fmla="*/ 4273683 h 4326995" name="connsiteY4"/>
                <a:gd fmla="*/ 6703544 w 7569534" name="connsiteX5"/>
                <a:gd fmla="*/ 3187547 h 4326995" name="connsiteY5"/>
                <a:gd fmla="*/ 7539173 w 7569534" name="connsiteX6"/>
                <a:gd fmla="*/ 2113699 h 4326995" name="connsiteY6"/>
                <a:gd fmla="*/ 7188081 w 7569534" name="connsiteX7"/>
                <a:gd fmla="*/ 878401 h 4326995" name="connsiteY7"/>
                <a:gd fmla="*/ 6049177 w 7569534" name="connsiteX8"/>
                <a:gd fmla="*/ 222319 h 4326995" name="connsiteY8"/>
                <a:gd fmla="*/ 4686911 w 7569534" name="connsiteX9"/>
                <a:gd fmla="*/ 5911 h 4326995" name="connsiteY9"/>
                <a:gd fmla="*/ 2845728 w 7569534" name="connsiteX10"/>
                <a:gd fmla="*/ 166217 h 4326995" name="connsiteY10"/>
                <a:gd fmla="*/ 698889 w 7569534" name="connsiteX11"/>
                <a:gd fmla="*/ 1049566 h 4326995" name="connsiteY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b="b" l="l" r="r" t="t"/>
              <a:pathLst>
                <a:path h="4326995" w="7569534">
                  <a:moveTo>
                    <a:pt x="698793" y="1049566"/>
                  </a:moveTo>
                  <a:cubicBezTo>
                    <a:pt x="451239" y="1273784"/>
                    <a:pt x="99671" y="1600873"/>
                    <a:pt x="16803" y="2134177"/>
                  </a:cubicBezTo>
                  <a:cubicBezTo>
                    <a:pt x="2516" y="2226094"/>
                    <a:pt x="-65112" y="2717774"/>
                    <a:pt x="229211" y="3185261"/>
                  </a:cubicBezTo>
                  <a:cubicBezTo>
                    <a:pt x="424378" y="3495205"/>
                    <a:pt x="681172" y="3639604"/>
                    <a:pt x="994545" y="3810863"/>
                  </a:cubicBezTo>
                  <a:cubicBezTo>
                    <a:pt x="1611193" y="4147762"/>
                    <a:pt x="2171454" y="4246822"/>
                    <a:pt x="2370145" y="4273683"/>
                  </a:cubicBezTo>
                  <a:cubicBezTo>
                    <a:pt x="3882810" y="4477804"/>
                    <a:pt x="5473676" y="4091565"/>
                    <a:pt x="6703544" y="3187547"/>
                  </a:cubicBezTo>
                  <a:cubicBezTo>
                    <a:pt x="7077019" y="2913037"/>
                    <a:pt x="7434207" y="2565088"/>
                    <a:pt x="7539173" y="2113699"/>
                  </a:cubicBezTo>
                  <a:cubicBezTo>
                    <a:pt x="7639852" y="1680597"/>
                    <a:pt x="7481832" y="1212157"/>
                    <a:pt x="7188081" y="878401"/>
                  </a:cubicBezTo>
                  <a:cubicBezTo>
                    <a:pt x="6869660" y="516642"/>
                    <a:pt x="6505615" y="374719"/>
                    <a:pt x="6049177" y="222319"/>
                  </a:cubicBezTo>
                  <a:cubicBezTo>
                    <a:pt x="5512633" y="42964"/>
                    <a:pt x="5077912" y="21913"/>
                    <a:pt x="4686911" y="5911"/>
                  </a:cubicBezTo>
                  <a:cubicBezTo>
                    <a:pt x="4284480" y="-10567"/>
                    <a:pt x="3642971" y="-2852"/>
                    <a:pt x="2845728" y="166217"/>
                  </a:cubicBezTo>
                  <a:cubicBezTo>
                    <a:pt x="1998289" y="345859"/>
                    <a:pt x="1316109" y="490448"/>
                    <a:pt x="698889" y="1049566"/>
                  </a:cubicBezTo>
                  <a:close/>
                </a:path>
              </a:pathLst>
            </a:custGeom>
            <a:solidFill>
              <a:schemeClr val="accent3">
                <a:alpha val="15000"/>
              </a:schemeClr>
            </a:solidFill>
            <a:ln cap="flat" w="41275">
              <a:noFill/>
              <a:prstDash val="solid"/>
              <a:miter/>
            </a:ln>
          </p:spPr>
          <p:txBody>
            <a:bodyPr anchor="ctr" anchorCtr="0" bIns="45720" compatLnSpc="1" forceAA="0" fromWordArt="0" horzOverflow="overflow" lIns="91440" numCol="1" rIns="91440" rot="0" rtlCol="0" spcCol="0" spcFirstLastPara="0" tIns="45720" vert="horz" vertOverflow="overflow" wrap="square">
              <a:prstTxWarp prst="textNoShape">
                <a:avLst/>
              </a:prstTxWarp>
              <a:noAutofit/>
            </a:bodyPr>
            <a:lstStyle/>
            <a:p>
              <a:pPr algn="l"/>
            </a:p>
          </p:txBody>
        </p:sp>
        <p:sp>
          <p:nvSpPr>
            <p:cNvPr descr="ea37b94d-c284-47fc-baca-f0d033872c63" id="22" name="任意多边形: 形状 21">
              <a:extLst>
                <a:ext uri="{FF2B5EF4-FFF2-40B4-BE49-F238E27FC236}">
                  <a16:creationId id="{5EA9451D-FF37-EED2-8ACB-6C8510635BFA}"/>
                </a:ext>
              </a:extLst>
            </p:cNvPr>
            <p:cNvSpPr/>
            <p:nvPr/>
          </p:nvSpPr>
          <p:spPr>
            <a:xfrm flipV="false" flipH="false">
              <a:off x="7969805" y="2672621"/>
              <a:ext cx="1241394" cy="606541"/>
            </a:xfrm>
            <a:custGeom>
              <a:avLst/>
              <a:gdLst>
                <a:gd fmla="*/ 698793 w 7569534" name="connsiteX0"/>
                <a:gd fmla="*/ 1049566 h 4326995" name="connsiteY0"/>
                <a:gd fmla="*/ 16803 w 7569534" name="connsiteX1"/>
                <a:gd fmla="*/ 2134177 h 4326995" name="connsiteY1"/>
                <a:gd fmla="*/ 229211 w 7569534" name="connsiteX2"/>
                <a:gd fmla="*/ 3185261 h 4326995" name="connsiteY2"/>
                <a:gd fmla="*/ 994545 w 7569534" name="connsiteX3"/>
                <a:gd fmla="*/ 3810863 h 4326995" name="connsiteY3"/>
                <a:gd fmla="*/ 2370145 w 7569534" name="connsiteX4"/>
                <a:gd fmla="*/ 4273683 h 4326995" name="connsiteY4"/>
                <a:gd fmla="*/ 6703544 w 7569534" name="connsiteX5"/>
                <a:gd fmla="*/ 3187547 h 4326995" name="connsiteY5"/>
                <a:gd fmla="*/ 7539173 w 7569534" name="connsiteX6"/>
                <a:gd fmla="*/ 2113699 h 4326995" name="connsiteY6"/>
                <a:gd fmla="*/ 7188081 w 7569534" name="connsiteX7"/>
                <a:gd fmla="*/ 878401 h 4326995" name="connsiteY7"/>
                <a:gd fmla="*/ 6049177 w 7569534" name="connsiteX8"/>
                <a:gd fmla="*/ 222319 h 4326995" name="connsiteY8"/>
                <a:gd fmla="*/ 4686911 w 7569534" name="connsiteX9"/>
                <a:gd fmla="*/ 5911 h 4326995" name="connsiteY9"/>
                <a:gd fmla="*/ 2845728 w 7569534" name="connsiteX10"/>
                <a:gd fmla="*/ 166217 h 4326995" name="connsiteY10"/>
                <a:gd fmla="*/ 698889 w 7569534" name="connsiteX11"/>
                <a:gd fmla="*/ 1049566 h 4326995" name="connsiteY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b="b" l="l" r="r" t="t"/>
              <a:pathLst>
                <a:path h="4326995" w="7569534">
                  <a:moveTo>
                    <a:pt x="698793" y="1049566"/>
                  </a:moveTo>
                  <a:cubicBezTo>
                    <a:pt x="451239" y="1273784"/>
                    <a:pt x="99671" y="1600873"/>
                    <a:pt x="16803" y="2134177"/>
                  </a:cubicBezTo>
                  <a:cubicBezTo>
                    <a:pt x="2516" y="2226094"/>
                    <a:pt x="-65112" y="2717774"/>
                    <a:pt x="229211" y="3185261"/>
                  </a:cubicBezTo>
                  <a:cubicBezTo>
                    <a:pt x="424378" y="3495205"/>
                    <a:pt x="681172" y="3639604"/>
                    <a:pt x="994545" y="3810863"/>
                  </a:cubicBezTo>
                  <a:cubicBezTo>
                    <a:pt x="1611193" y="4147762"/>
                    <a:pt x="2171454" y="4246822"/>
                    <a:pt x="2370145" y="4273683"/>
                  </a:cubicBezTo>
                  <a:cubicBezTo>
                    <a:pt x="3882810" y="4477804"/>
                    <a:pt x="5473676" y="4091565"/>
                    <a:pt x="6703544" y="3187547"/>
                  </a:cubicBezTo>
                  <a:cubicBezTo>
                    <a:pt x="7077019" y="2913037"/>
                    <a:pt x="7434207" y="2565088"/>
                    <a:pt x="7539173" y="2113699"/>
                  </a:cubicBezTo>
                  <a:cubicBezTo>
                    <a:pt x="7639852" y="1680597"/>
                    <a:pt x="7481832" y="1212157"/>
                    <a:pt x="7188081" y="878401"/>
                  </a:cubicBezTo>
                  <a:cubicBezTo>
                    <a:pt x="6869660" y="516642"/>
                    <a:pt x="6505615" y="374719"/>
                    <a:pt x="6049177" y="222319"/>
                  </a:cubicBezTo>
                  <a:cubicBezTo>
                    <a:pt x="5512633" y="42964"/>
                    <a:pt x="5077912" y="21913"/>
                    <a:pt x="4686911" y="5911"/>
                  </a:cubicBezTo>
                  <a:cubicBezTo>
                    <a:pt x="4284480" y="-10567"/>
                    <a:pt x="3642971" y="-2852"/>
                    <a:pt x="2845728" y="166217"/>
                  </a:cubicBezTo>
                  <a:cubicBezTo>
                    <a:pt x="1998289" y="345859"/>
                    <a:pt x="1316109" y="490448"/>
                    <a:pt x="698889" y="1049566"/>
                  </a:cubicBezTo>
                  <a:close/>
                </a:path>
              </a:pathLst>
            </a:custGeom>
            <a:noFill/>
            <a:ln cap="flat" w="41275">
              <a:solidFill>
                <a:schemeClr val="accent3"/>
              </a:solidFill>
              <a:prstDash val="solid"/>
              <a:miter/>
            </a:ln>
          </p:spPr>
          <p:txBody>
            <a:bodyPr anchor="ctr" anchorCtr="0" bIns="45720" compatLnSpc="1" forceAA="0" fromWordArt="0" horzOverflow="overflow" lIns="91440" numCol="1" rIns="91440" rot="0" rtlCol="0" spcCol="0" spcFirstLastPara="0" tIns="45720" vert="horz" vertOverflow="overflow" wrap="square">
              <a:prstTxWarp prst="textNoShape">
                <a:avLst/>
              </a:prstTxWarp>
              <a:noAutofit/>
            </a:bodyPr>
            <a:lstStyle/>
            <a:p>
              <a:pPr algn="l"/>
            </a:p>
          </p:txBody>
        </p:sp>
        <p:sp>
          <p:nvSpPr>
            <p:cNvPr descr="4293d849-132d-4e0c-844b-f551df2e4a7a" id="23" name="任意多边形: 形状 22">
              <a:extLst>
                <a:ext uri="{FF2B5EF4-FFF2-40B4-BE49-F238E27FC236}">
                  <a16:creationId id="{154487C4-E9CB-7A86-38BF-0C870ECC56DB}"/>
                </a:ext>
              </a:extLst>
            </p:cNvPr>
            <p:cNvSpPr/>
            <p:nvPr/>
          </p:nvSpPr>
          <p:spPr>
            <a:xfrm flipV="false" flipH="false">
              <a:off x="8046064" y="2836635"/>
              <a:ext cx="149952" cy="208719"/>
            </a:xfrm>
            <a:custGeom>
              <a:avLst/>
              <a:gdLst>
                <a:gd fmla="*/ 1048470 w 1083872" name="connsiteX0"/>
                <a:gd fmla="*/ 3453 h 1765037" name="connsiteY0"/>
                <a:gd fmla="*/ 692330 w 1083872" name="connsiteX1"/>
                <a:gd fmla="*/ 231957 h 1765037" name="connsiteY1"/>
                <a:gd fmla="*/ 383625 w 1083872" name="connsiteX2"/>
                <a:gd fmla="*/ 520374 h 1765037" name="connsiteY2"/>
                <a:gd fmla="*/ 155120 w 1083872" name="connsiteX3"/>
                <a:gd fmla="*/ 879276 h 1765037" name="connsiteY3"/>
                <a:gd fmla="*/ 11102 w 1083872" name="connsiteX4"/>
                <a:gd fmla="*/ 1290375 h 1765037" name="connsiteY4"/>
                <a:gd fmla="*/ 51393 w 1083872" name="connsiteX5"/>
                <a:gd fmla="*/ 1704237 h 1765037" name="connsiteY5"/>
                <a:gd fmla="*/ 73777 w 1083872" name="connsiteX6"/>
                <a:gd fmla="*/ 1753005 h 1765037" name="connsiteY6"/>
                <a:gd fmla="*/ 114925 w 1083872" name="connsiteX7"/>
                <a:gd fmla="*/ 1729002 h 1765037" name="connsiteY7"/>
                <a:gd fmla="*/ 179695 w 1083872" name="connsiteX8"/>
                <a:gd fmla="*/ 936426 h 1765037" name="connsiteY8"/>
                <a:gd fmla="*/ 395055 w 1083872" name="connsiteX9"/>
                <a:gd fmla="*/ 582382 h 1765037" name="connsiteY9"/>
                <a:gd fmla="*/ 684329 w 1083872" name="connsiteX10"/>
                <a:gd fmla="*/ 297013 h 1765037" name="connsiteY10"/>
                <a:gd fmla="*/ 1072473 w 1083872" name="connsiteX11"/>
                <a:gd fmla="*/ 44696 h 1765037" name="connsiteY11"/>
                <a:gd fmla="*/ 1048470 w 1083872" name="connsiteX12"/>
                <a:gd fmla="*/ 3548 h 1765037" name="connsiteY12"/>
                <a:gd fmla="*/ 1048470 w 1083872" name="connsiteX13"/>
                <a:gd fmla="*/ 3548 h 1765037" name="connsiteY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b="b" l="l" r="r" t="t"/>
              <a:pathLst>
                <a:path h="1765037" w="1083872">
                  <a:moveTo>
                    <a:pt x="1048470" y="3453"/>
                  </a:moveTo>
                  <a:cubicBezTo>
                    <a:pt x="927407" y="75843"/>
                    <a:pt x="806249" y="148518"/>
                    <a:pt x="692330" y="231957"/>
                  </a:cubicBezTo>
                  <a:cubicBezTo>
                    <a:pt x="578411" y="315396"/>
                    <a:pt x="472684" y="409980"/>
                    <a:pt x="383625" y="520374"/>
                  </a:cubicBezTo>
                  <a:cubicBezTo>
                    <a:pt x="294376" y="631055"/>
                    <a:pt x="219700" y="752784"/>
                    <a:pt x="155120" y="879276"/>
                  </a:cubicBezTo>
                  <a:cubicBezTo>
                    <a:pt x="90541" y="1005768"/>
                    <a:pt x="33486" y="1145976"/>
                    <a:pt x="11102" y="1290375"/>
                  </a:cubicBezTo>
                  <a:cubicBezTo>
                    <a:pt x="-10329" y="1428488"/>
                    <a:pt x="-2709" y="1574030"/>
                    <a:pt x="51393" y="1704237"/>
                  </a:cubicBezTo>
                  <a:cubicBezTo>
                    <a:pt x="58251" y="1720810"/>
                    <a:pt x="65681" y="1737098"/>
                    <a:pt x="73777" y="1753005"/>
                  </a:cubicBezTo>
                  <a:cubicBezTo>
                    <a:pt x="87683" y="1780341"/>
                    <a:pt x="128831" y="1756243"/>
                    <a:pt x="114925" y="1729002"/>
                  </a:cubicBezTo>
                  <a:cubicBezTo>
                    <a:pt x="-14615" y="1475160"/>
                    <a:pt x="61204" y="1178361"/>
                    <a:pt x="179695" y="936426"/>
                  </a:cubicBezTo>
                  <a:cubicBezTo>
                    <a:pt x="240464" y="812411"/>
                    <a:pt x="311140" y="692110"/>
                    <a:pt x="395055" y="582382"/>
                  </a:cubicBezTo>
                  <a:cubicBezTo>
                    <a:pt x="478970" y="472654"/>
                    <a:pt x="576125" y="379404"/>
                    <a:pt x="684329" y="297013"/>
                  </a:cubicBezTo>
                  <a:cubicBezTo>
                    <a:pt x="807297" y="203478"/>
                    <a:pt x="940076" y="123944"/>
                    <a:pt x="1072473" y="44696"/>
                  </a:cubicBezTo>
                  <a:cubicBezTo>
                    <a:pt x="1098762" y="28980"/>
                    <a:pt x="1074854" y="-12264"/>
                    <a:pt x="1048470" y="3548"/>
                  </a:cubicBezTo>
                  <a:lnTo>
                    <a:pt x="1048470" y="3548"/>
                  </a:lnTo>
                  <a:close/>
                </a:path>
              </a:pathLst>
            </a:custGeom>
            <a:noFill/>
            <a:ln cap="flat" w="15875">
              <a:solidFill>
                <a:schemeClr val="accent3"/>
              </a:solidFill>
              <a:prstDash val="solid"/>
              <a:miter/>
            </a:ln>
          </p:spPr>
          <p:txBody>
            <a:bodyPr anchor="ctr" anchorCtr="0" bIns="45720" compatLnSpc="1" forceAA="0" fromWordArt="0" horzOverflow="overflow" lIns="91440" numCol="1" rIns="91440" rot="0" rtlCol="0" spcCol="0" spcFirstLastPara="0" tIns="45720" vert="horz" vertOverflow="overflow" wrap="square">
              <a:prstTxWarp prst="textNoShape">
                <a:avLst/>
              </a:prstTxWarp>
              <a:noAutofit/>
            </a:bodyPr>
            <a:lstStyle/>
            <a:p>
              <a:pPr algn="l"/>
            </a:p>
          </p:txBody>
        </p:sp>
        <p:sp>
          <p:nvSpPr>
            <p:cNvPr descr="2bd9c1d0-343f-4ae8-9a07-126a17646185" id="24" name="任意多边形: 形状 23">
              <a:extLst>
                <a:ext uri="{FF2B5EF4-FFF2-40B4-BE49-F238E27FC236}">
                  <a16:creationId id="{521D51F8-AEB3-57D0-2519-CA0B5BCA18D9}"/>
                </a:ext>
              </a:extLst>
            </p:cNvPr>
            <p:cNvSpPr/>
            <p:nvPr/>
          </p:nvSpPr>
          <p:spPr>
            <a:xfrm flipV="false" flipH="false">
              <a:off x="9054933" y="2836635"/>
              <a:ext cx="83772" cy="208719"/>
            </a:xfrm>
            <a:custGeom>
              <a:avLst/>
              <a:gdLst>
                <a:gd fmla="*/ 296278 w 510807" name="connsiteX0"/>
                <a:gd fmla="*/ 35032 h 1488977" name="connsiteY0"/>
                <a:gd fmla="*/ 462299 w 510807" name="connsiteX1"/>
                <a:gd fmla="*/ 653681 h 1488977" name="connsiteY1"/>
                <a:gd fmla="*/ 253511 w 510807" name="connsiteX2"/>
                <a:gd fmla="*/ 1215275 h 1488977" name="connsiteY2"/>
                <a:gd fmla="*/ 10814 w 510807" name="connsiteX3"/>
                <a:gd fmla="*/ 1443780 h 1488977" name="connsiteY3"/>
                <a:gd fmla="*/ 34816 w 510807" name="connsiteX4"/>
                <a:gd fmla="*/ 1484928 h 1488977" name="connsiteY4"/>
                <a:gd fmla="*/ 427437 w 510807" name="connsiteX5"/>
                <a:gd fmla="*/ 1009821 h 1488977" name="connsiteY5"/>
                <a:gd fmla="*/ 484777 w 510807" name="connsiteX6"/>
                <a:gd fmla="*/ 361264 h 1488977" name="connsiteY6"/>
                <a:gd fmla="*/ 337331 w 510807" name="connsiteX7"/>
                <a:gd fmla="*/ 10934 h 1488977" name="connsiteY7"/>
                <a:gd fmla="*/ 296183 w 510807" name="connsiteX8"/>
                <a:gd fmla="*/ 34937 h 1488977" name="connsiteY8"/>
                <a:gd fmla="*/ 296183 w 510807" name="connsiteX9"/>
                <a:gd fmla="*/ 34937 h 1488977" name="connsiteY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b="b" l="l" r="r" t="t"/>
              <a:pathLst>
                <a:path h="1488977" w="510807">
                  <a:moveTo>
                    <a:pt x="296278" y="35032"/>
                  </a:moveTo>
                  <a:cubicBezTo>
                    <a:pt x="415531" y="217341"/>
                    <a:pt x="473633" y="436321"/>
                    <a:pt x="462299" y="653681"/>
                  </a:cubicBezTo>
                  <a:cubicBezTo>
                    <a:pt x="451726" y="857230"/>
                    <a:pt x="376288" y="1053255"/>
                    <a:pt x="253511" y="1215275"/>
                  </a:cubicBezTo>
                  <a:cubicBezTo>
                    <a:pt x="186169" y="1304048"/>
                    <a:pt x="103397" y="1381868"/>
                    <a:pt x="10814" y="1443780"/>
                  </a:cubicBezTo>
                  <a:cubicBezTo>
                    <a:pt x="-14523" y="1460735"/>
                    <a:pt x="9290" y="1501978"/>
                    <a:pt x="34816" y="1484928"/>
                  </a:cubicBezTo>
                  <a:cubicBezTo>
                    <a:pt x="208362" y="1368913"/>
                    <a:pt x="345999" y="1201940"/>
                    <a:pt x="427437" y="1009821"/>
                  </a:cubicBezTo>
                  <a:cubicBezTo>
                    <a:pt x="514115" y="805319"/>
                    <a:pt x="533165" y="577862"/>
                    <a:pt x="484777" y="361264"/>
                  </a:cubicBezTo>
                  <a:cubicBezTo>
                    <a:pt x="457060" y="237058"/>
                    <a:pt x="407054" y="117519"/>
                    <a:pt x="337331" y="10934"/>
                  </a:cubicBezTo>
                  <a:cubicBezTo>
                    <a:pt x="320662" y="-14593"/>
                    <a:pt x="279324" y="9220"/>
                    <a:pt x="296183" y="34937"/>
                  </a:cubicBezTo>
                  <a:lnTo>
                    <a:pt x="296183" y="34937"/>
                  </a:lnTo>
                  <a:close/>
                </a:path>
              </a:pathLst>
            </a:custGeom>
            <a:noFill/>
            <a:ln cap="flat" w="15875">
              <a:solidFill>
                <a:schemeClr val="accent3"/>
              </a:solidFill>
              <a:prstDash val="solid"/>
              <a:miter/>
            </a:ln>
          </p:spPr>
          <p:txBody>
            <a:bodyPr anchor="ctr" anchorCtr="0" bIns="45720" compatLnSpc="1" forceAA="0" fromWordArt="0" horzOverflow="overflow" lIns="91440" numCol="1" rIns="91440" rot="0" rtlCol="0" spcCol="0" spcFirstLastPara="0" tIns="45720" vert="horz" vertOverflow="overflow" wrap="square">
              <a:prstTxWarp prst="textNoShape">
                <a:avLst/>
              </a:prstTxWarp>
              <a:noAutofit/>
            </a:bodyPr>
            <a:lstStyle/>
            <a:p>
              <a:pPr algn="l"/>
            </a:p>
          </p:txBody>
        </p:sp>
        <p:sp>
          <p:nvSpPr>
            <p:cNvPr descr="650e51a9-73d6-4deb-af64-8f6174c7b42f" id="31" name="任意多边形: 形状 30">
              <a:extLst>
                <a:ext uri="{FF2B5EF4-FFF2-40B4-BE49-F238E27FC236}">
                  <a16:creationId id="{8BF5D569-A742-07C0-7AEF-B6F814DAB3FF}"/>
                </a:ext>
              </a:extLst>
            </p:cNvPr>
            <p:cNvSpPr/>
            <p:nvPr/>
          </p:nvSpPr>
          <p:spPr>
            <a:xfrm flipV="false" flipH="false">
              <a:off x="2189839" y="2672621"/>
              <a:ext cx="1241394" cy="606541"/>
            </a:xfrm>
            <a:custGeom>
              <a:avLst/>
              <a:gdLst>
                <a:gd fmla="*/ 698793 w 7569534" name="connsiteX0"/>
                <a:gd fmla="*/ 1049566 h 4326995" name="connsiteY0"/>
                <a:gd fmla="*/ 16803 w 7569534" name="connsiteX1"/>
                <a:gd fmla="*/ 2134177 h 4326995" name="connsiteY1"/>
                <a:gd fmla="*/ 229211 w 7569534" name="connsiteX2"/>
                <a:gd fmla="*/ 3185261 h 4326995" name="connsiteY2"/>
                <a:gd fmla="*/ 994545 w 7569534" name="connsiteX3"/>
                <a:gd fmla="*/ 3810863 h 4326995" name="connsiteY3"/>
                <a:gd fmla="*/ 2370145 w 7569534" name="connsiteX4"/>
                <a:gd fmla="*/ 4273683 h 4326995" name="connsiteY4"/>
                <a:gd fmla="*/ 6703544 w 7569534" name="connsiteX5"/>
                <a:gd fmla="*/ 3187547 h 4326995" name="connsiteY5"/>
                <a:gd fmla="*/ 7539173 w 7569534" name="connsiteX6"/>
                <a:gd fmla="*/ 2113699 h 4326995" name="connsiteY6"/>
                <a:gd fmla="*/ 7188081 w 7569534" name="connsiteX7"/>
                <a:gd fmla="*/ 878401 h 4326995" name="connsiteY7"/>
                <a:gd fmla="*/ 6049177 w 7569534" name="connsiteX8"/>
                <a:gd fmla="*/ 222319 h 4326995" name="connsiteY8"/>
                <a:gd fmla="*/ 4686911 w 7569534" name="connsiteX9"/>
                <a:gd fmla="*/ 5911 h 4326995" name="connsiteY9"/>
                <a:gd fmla="*/ 2845728 w 7569534" name="connsiteX10"/>
                <a:gd fmla="*/ 166217 h 4326995" name="connsiteY10"/>
                <a:gd fmla="*/ 698889 w 7569534" name="connsiteX11"/>
                <a:gd fmla="*/ 1049566 h 4326995" name="connsiteY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b="b" l="l" r="r" t="t"/>
              <a:pathLst>
                <a:path h="4326995" w="7569534">
                  <a:moveTo>
                    <a:pt x="698793" y="1049566"/>
                  </a:moveTo>
                  <a:cubicBezTo>
                    <a:pt x="451239" y="1273784"/>
                    <a:pt x="99671" y="1600873"/>
                    <a:pt x="16803" y="2134177"/>
                  </a:cubicBezTo>
                  <a:cubicBezTo>
                    <a:pt x="2516" y="2226094"/>
                    <a:pt x="-65112" y="2717774"/>
                    <a:pt x="229211" y="3185261"/>
                  </a:cubicBezTo>
                  <a:cubicBezTo>
                    <a:pt x="424378" y="3495205"/>
                    <a:pt x="681172" y="3639604"/>
                    <a:pt x="994545" y="3810863"/>
                  </a:cubicBezTo>
                  <a:cubicBezTo>
                    <a:pt x="1611193" y="4147762"/>
                    <a:pt x="2171454" y="4246822"/>
                    <a:pt x="2370145" y="4273683"/>
                  </a:cubicBezTo>
                  <a:cubicBezTo>
                    <a:pt x="3882810" y="4477804"/>
                    <a:pt x="5473676" y="4091565"/>
                    <a:pt x="6703544" y="3187547"/>
                  </a:cubicBezTo>
                  <a:cubicBezTo>
                    <a:pt x="7077019" y="2913037"/>
                    <a:pt x="7434207" y="2565088"/>
                    <a:pt x="7539173" y="2113699"/>
                  </a:cubicBezTo>
                  <a:cubicBezTo>
                    <a:pt x="7639852" y="1680597"/>
                    <a:pt x="7481832" y="1212157"/>
                    <a:pt x="7188081" y="878401"/>
                  </a:cubicBezTo>
                  <a:cubicBezTo>
                    <a:pt x="6869660" y="516642"/>
                    <a:pt x="6505615" y="374719"/>
                    <a:pt x="6049177" y="222319"/>
                  </a:cubicBezTo>
                  <a:cubicBezTo>
                    <a:pt x="5512633" y="42964"/>
                    <a:pt x="5077912" y="21913"/>
                    <a:pt x="4686911" y="5911"/>
                  </a:cubicBezTo>
                  <a:cubicBezTo>
                    <a:pt x="4284480" y="-10567"/>
                    <a:pt x="3642971" y="-2852"/>
                    <a:pt x="2845728" y="166217"/>
                  </a:cubicBezTo>
                  <a:cubicBezTo>
                    <a:pt x="1998289" y="345859"/>
                    <a:pt x="1316109" y="490448"/>
                    <a:pt x="698889" y="1049566"/>
                  </a:cubicBezTo>
                  <a:close/>
                </a:path>
              </a:pathLst>
            </a:custGeom>
            <a:solidFill>
              <a:schemeClr val="accent1">
                <a:alpha val="15000"/>
              </a:schemeClr>
            </a:solidFill>
            <a:ln cap="flat" w="41275">
              <a:noFill/>
              <a:prstDash val="solid"/>
              <a:miter/>
            </a:ln>
          </p:spPr>
          <p:txBody>
            <a:bodyPr anchor="ctr" anchorCtr="0" bIns="45720" compatLnSpc="1" forceAA="0" fromWordArt="0" horzOverflow="overflow" lIns="91440" numCol="1" rIns="91440" rot="0" rtlCol="0" spcCol="0" spcFirstLastPara="0" tIns="45720" vert="horz" vertOverflow="overflow" wrap="square">
              <a:prstTxWarp prst="textNoShape">
                <a:avLst/>
              </a:prstTxWarp>
              <a:noAutofit/>
            </a:bodyPr>
            <a:lstStyle/>
            <a:p>
              <a:pPr algn="l"/>
            </a:p>
          </p:txBody>
        </p:sp>
        <p:sp>
          <p:nvSpPr>
            <p:cNvPr descr="b7619a4d-1c8b-4858-ab33-dcd77d30014b" id="448" name="任意多边形: 形状 447">
              <a:extLst>
                <a:ext uri="{FF2B5EF4-FFF2-40B4-BE49-F238E27FC236}">
                  <a16:creationId id="{45691A1D-A724-0038-7FD7-E088F539C80B}"/>
                </a:ext>
              </a:extLst>
            </p:cNvPr>
            <p:cNvSpPr/>
            <p:nvPr/>
          </p:nvSpPr>
          <p:spPr>
            <a:xfrm flipV="false" flipH="false">
              <a:off x="2094860" y="2672621"/>
              <a:ext cx="1241394" cy="606541"/>
            </a:xfrm>
            <a:custGeom>
              <a:avLst/>
              <a:gdLst>
                <a:gd fmla="*/ 698793 w 7569534" name="connsiteX0"/>
                <a:gd fmla="*/ 1049566 h 4326995" name="connsiteY0"/>
                <a:gd fmla="*/ 16803 w 7569534" name="connsiteX1"/>
                <a:gd fmla="*/ 2134177 h 4326995" name="connsiteY1"/>
                <a:gd fmla="*/ 229211 w 7569534" name="connsiteX2"/>
                <a:gd fmla="*/ 3185261 h 4326995" name="connsiteY2"/>
                <a:gd fmla="*/ 994545 w 7569534" name="connsiteX3"/>
                <a:gd fmla="*/ 3810863 h 4326995" name="connsiteY3"/>
                <a:gd fmla="*/ 2370145 w 7569534" name="connsiteX4"/>
                <a:gd fmla="*/ 4273683 h 4326995" name="connsiteY4"/>
                <a:gd fmla="*/ 6703544 w 7569534" name="connsiteX5"/>
                <a:gd fmla="*/ 3187547 h 4326995" name="connsiteY5"/>
                <a:gd fmla="*/ 7539173 w 7569534" name="connsiteX6"/>
                <a:gd fmla="*/ 2113699 h 4326995" name="connsiteY6"/>
                <a:gd fmla="*/ 7188081 w 7569534" name="connsiteX7"/>
                <a:gd fmla="*/ 878401 h 4326995" name="connsiteY7"/>
                <a:gd fmla="*/ 6049177 w 7569534" name="connsiteX8"/>
                <a:gd fmla="*/ 222319 h 4326995" name="connsiteY8"/>
                <a:gd fmla="*/ 4686911 w 7569534" name="connsiteX9"/>
                <a:gd fmla="*/ 5911 h 4326995" name="connsiteY9"/>
                <a:gd fmla="*/ 2845728 w 7569534" name="connsiteX10"/>
                <a:gd fmla="*/ 166217 h 4326995" name="connsiteY10"/>
                <a:gd fmla="*/ 698889 w 7569534" name="connsiteX11"/>
                <a:gd fmla="*/ 1049566 h 4326995" name="connsiteY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b="b" l="l" r="r" t="t"/>
              <a:pathLst>
                <a:path h="4326995" w="7569534">
                  <a:moveTo>
                    <a:pt x="698793" y="1049566"/>
                  </a:moveTo>
                  <a:cubicBezTo>
                    <a:pt x="451239" y="1273784"/>
                    <a:pt x="99671" y="1600873"/>
                    <a:pt x="16803" y="2134177"/>
                  </a:cubicBezTo>
                  <a:cubicBezTo>
                    <a:pt x="2516" y="2226094"/>
                    <a:pt x="-65112" y="2717774"/>
                    <a:pt x="229211" y="3185261"/>
                  </a:cubicBezTo>
                  <a:cubicBezTo>
                    <a:pt x="424378" y="3495205"/>
                    <a:pt x="681172" y="3639604"/>
                    <a:pt x="994545" y="3810863"/>
                  </a:cubicBezTo>
                  <a:cubicBezTo>
                    <a:pt x="1611193" y="4147762"/>
                    <a:pt x="2171454" y="4246822"/>
                    <a:pt x="2370145" y="4273683"/>
                  </a:cubicBezTo>
                  <a:cubicBezTo>
                    <a:pt x="3882810" y="4477804"/>
                    <a:pt x="5473676" y="4091565"/>
                    <a:pt x="6703544" y="3187547"/>
                  </a:cubicBezTo>
                  <a:cubicBezTo>
                    <a:pt x="7077019" y="2913037"/>
                    <a:pt x="7434207" y="2565088"/>
                    <a:pt x="7539173" y="2113699"/>
                  </a:cubicBezTo>
                  <a:cubicBezTo>
                    <a:pt x="7639852" y="1680597"/>
                    <a:pt x="7481832" y="1212157"/>
                    <a:pt x="7188081" y="878401"/>
                  </a:cubicBezTo>
                  <a:cubicBezTo>
                    <a:pt x="6869660" y="516642"/>
                    <a:pt x="6505615" y="374719"/>
                    <a:pt x="6049177" y="222319"/>
                  </a:cubicBezTo>
                  <a:cubicBezTo>
                    <a:pt x="5512633" y="42964"/>
                    <a:pt x="5077912" y="21913"/>
                    <a:pt x="4686911" y="5911"/>
                  </a:cubicBezTo>
                  <a:cubicBezTo>
                    <a:pt x="4284480" y="-10567"/>
                    <a:pt x="3642971" y="-2852"/>
                    <a:pt x="2845728" y="166217"/>
                  </a:cubicBezTo>
                  <a:cubicBezTo>
                    <a:pt x="1998289" y="345859"/>
                    <a:pt x="1316109" y="490448"/>
                    <a:pt x="698889" y="1049566"/>
                  </a:cubicBezTo>
                  <a:close/>
                </a:path>
              </a:pathLst>
            </a:custGeom>
            <a:noFill/>
            <a:ln cap="flat" w="41275">
              <a:solidFill>
                <a:schemeClr val="accent1"/>
              </a:solidFill>
              <a:prstDash val="solid"/>
              <a:miter/>
            </a:ln>
          </p:spPr>
          <p:txBody>
            <a:bodyPr anchor="ctr" anchorCtr="0" bIns="45720" compatLnSpc="1" forceAA="0" fromWordArt="0" horzOverflow="overflow" lIns="91440" numCol="1" rIns="91440" rot="0" rtlCol="0" spcCol="0" spcFirstLastPara="0" tIns="45720" vert="horz" vertOverflow="overflow" wrap="square">
              <a:prstTxWarp prst="textNoShape">
                <a:avLst/>
              </a:prstTxWarp>
              <a:noAutofit/>
            </a:bodyPr>
            <a:lstStyle/>
            <a:p>
              <a:pPr algn="l"/>
            </a:p>
          </p:txBody>
        </p:sp>
        <p:sp>
          <p:nvSpPr>
            <p:cNvPr descr="4f6c200e-a1d5-4a37-b0aa-6376ad82dedf" id="452" name="任意多边形: 形状 451">
              <a:extLst>
                <a:ext uri="{FF2B5EF4-FFF2-40B4-BE49-F238E27FC236}">
                  <a16:creationId id="{00C94CEB-81A6-5347-895D-3F93686E4046}"/>
                </a:ext>
              </a:extLst>
            </p:cNvPr>
            <p:cNvSpPr/>
            <p:nvPr/>
          </p:nvSpPr>
          <p:spPr>
            <a:xfrm flipV="false" flipH="false">
              <a:off x="2171119" y="2836635"/>
              <a:ext cx="149952" cy="208719"/>
            </a:xfrm>
            <a:custGeom>
              <a:avLst/>
              <a:gdLst>
                <a:gd fmla="*/ 1048470 w 1083872" name="connsiteX0"/>
                <a:gd fmla="*/ 3453 h 1765037" name="connsiteY0"/>
                <a:gd fmla="*/ 692330 w 1083872" name="connsiteX1"/>
                <a:gd fmla="*/ 231957 h 1765037" name="connsiteY1"/>
                <a:gd fmla="*/ 383625 w 1083872" name="connsiteX2"/>
                <a:gd fmla="*/ 520374 h 1765037" name="connsiteY2"/>
                <a:gd fmla="*/ 155120 w 1083872" name="connsiteX3"/>
                <a:gd fmla="*/ 879276 h 1765037" name="connsiteY3"/>
                <a:gd fmla="*/ 11102 w 1083872" name="connsiteX4"/>
                <a:gd fmla="*/ 1290375 h 1765037" name="connsiteY4"/>
                <a:gd fmla="*/ 51393 w 1083872" name="connsiteX5"/>
                <a:gd fmla="*/ 1704237 h 1765037" name="connsiteY5"/>
                <a:gd fmla="*/ 73777 w 1083872" name="connsiteX6"/>
                <a:gd fmla="*/ 1753005 h 1765037" name="connsiteY6"/>
                <a:gd fmla="*/ 114925 w 1083872" name="connsiteX7"/>
                <a:gd fmla="*/ 1729002 h 1765037" name="connsiteY7"/>
                <a:gd fmla="*/ 179695 w 1083872" name="connsiteX8"/>
                <a:gd fmla="*/ 936426 h 1765037" name="connsiteY8"/>
                <a:gd fmla="*/ 395055 w 1083872" name="connsiteX9"/>
                <a:gd fmla="*/ 582382 h 1765037" name="connsiteY9"/>
                <a:gd fmla="*/ 684329 w 1083872" name="connsiteX10"/>
                <a:gd fmla="*/ 297013 h 1765037" name="connsiteY10"/>
                <a:gd fmla="*/ 1072473 w 1083872" name="connsiteX11"/>
                <a:gd fmla="*/ 44696 h 1765037" name="connsiteY11"/>
                <a:gd fmla="*/ 1048470 w 1083872" name="connsiteX12"/>
                <a:gd fmla="*/ 3548 h 1765037" name="connsiteY12"/>
                <a:gd fmla="*/ 1048470 w 1083872" name="connsiteX13"/>
                <a:gd fmla="*/ 3548 h 1765037" name="connsiteY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b="b" l="l" r="r" t="t"/>
              <a:pathLst>
                <a:path h="1765037" w="1083872">
                  <a:moveTo>
                    <a:pt x="1048470" y="3453"/>
                  </a:moveTo>
                  <a:cubicBezTo>
                    <a:pt x="927407" y="75843"/>
                    <a:pt x="806249" y="148518"/>
                    <a:pt x="692330" y="231957"/>
                  </a:cubicBezTo>
                  <a:cubicBezTo>
                    <a:pt x="578411" y="315396"/>
                    <a:pt x="472684" y="409980"/>
                    <a:pt x="383625" y="520374"/>
                  </a:cubicBezTo>
                  <a:cubicBezTo>
                    <a:pt x="294376" y="631055"/>
                    <a:pt x="219700" y="752784"/>
                    <a:pt x="155120" y="879276"/>
                  </a:cubicBezTo>
                  <a:cubicBezTo>
                    <a:pt x="90541" y="1005768"/>
                    <a:pt x="33486" y="1145976"/>
                    <a:pt x="11102" y="1290375"/>
                  </a:cubicBezTo>
                  <a:cubicBezTo>
                    <a:pt x="-10329" y="1428488"/>
                    <a:pt x="-2709" y="1574030"/>
                    <a:pt x="51393" y="1704237"/>
                  </a:cubicBezTo>
                  <a:cubicBezTo>
                    <a:pt x="58251" y="1720810"/>
                    <a:pt x="65681" y="1737098"/>
                    <a:pt x="73777" y="1753005"/>
                  </a:cubicBezTo>
                  <a:cubicBezTo>
                    <a:pt x="87683" y="1780341"/>
                    <a:pt x="128831" y="1756243"/>
                    <a:pt x="114925" y="1729002"/>
                  </a:cubicBezTo>
                  <a:cubicBezTo>
                    <a:pt x="-14615" y="1475160"/>
                    <a:pt x="61204" y="1178361"/>
                    <a:pt x="179695" y="936426"/>
                  </a:cubicBezTo>
                  <a:cubicBezTo>
                    <a:pt x="240464" y="812411"/>
                    <a:pt x="311140" y="692110"/>
                    <a:pt x="395055" y="582382"/>
                  </a:cubicBezTo>
                  <a:cubicBezTo>
                    <a:pt x="478970" y="472654"/>
                    <a:pt x="576125" y="379404"/>
                    <a:pt x="684329" y="297013"/>
                  </a:cubicBezTo>
                  <a:cubicBezTo>
                    <a:pt x="807297" y="203478"/>
                    <a:pt x="940076" y="123944"/>
                    <a:pt x="1072473" y="44696"/>
                  </a:cubicBezTo>
                  <a:cubicBezTo>
                    <a:pt x="1098762" y="28980"/>
                    <a:pt x="1074854" y="-12264"/>
                    <a:pt x="1048470" y="3548"/>
                  </a:cubicBezTo>
                  <a:lnTo>
                    <a:pt x="1048470" y="3548"/>
                  </a:lnTo>
                  <a:close/>
                </a:path>
              </a:pathLst>
            </a:custGeom>
            <a:noFill/>
            <a:ln cap="flat" w="15875">
              <a:solidFill>
                <a:schemeClr val="accent1"/>
              </a:solidFill>
              <a:prstDash val="solid"/>
              <a:miter/>
            </a:ln>
          </p:spPr>
          <p:txBody>
            <a:bodyPr anchor="ctr" anchorCtr="0" bIns="45720" compatLnSpc="1" forceAA="0" fromWordArt="0" horzOverflow="overflow" lIns="91440" numCol="1" rIns="91440" rot="0" rtlCol="0" spcCol="0" spcFirstLastPara="0" tIns="45720" vert="horz" vertOverflow="overflow" wrap="square">
              <a:prstTxWarp prst="textNoShape">
                <a:avLst/>
              </a:prstTxWarp>
              <a:noAutofit/>
            </a:bodyPr>
            <a:lstStyle/>
            <a:p>
              <a:pPr algn="l"/>
            </a:p>
          </p:txBody>
        </p:sp>
        <p:sp>
          <p:nvSpPr>
            <p:cNvPr descr="5a82aaac-22d9-4519-a6a8-31bf52e0c33e" id="453" name="任意多边形: 形状 452">
              <a:extLst>
                <a:ext uri="{FF2B5EF4-FFF2-40B4-BE49-F238E27FC236}">
                  <a16:creationId id="{920E039D-D80C-7E2F-EBD6-CBB7190AEC8E}"/>
                </a:ext>
              </a:extLst>
            </p:cNvPr>
            <p:cNvSpPr/>
            <p:nvPr/>
          </p:nvSpPr>
          <p:spPr>
            <a:xfrm flipV="false" flipH="false">
              <a:off x="3179988" y="2836635"/>
              <a:ext cx="83772" cy="208719"/>
            </a:xfrm>
            <a:custGeom>
              <a:avLst/>
              <a:gdLst>
                <a:gd fmla="*/ 296278 w 510807" name="connsiteX0"/>
                <a:gd fmla="*/ 35032 h 1488977" name="connsiteY0"/>
                <a:gd fmla="*/ 462299 w 510807" name="connsiteX1"/>
                <a:gd fmla="*/ 653681 h 1488977" name="connsiteY1"/>
                <a:gd fmla="*/ 253511 w 510807" name="connsiteX2"/>
                <a:gd fmla="*/ 1215275 h 1488977" name="connsiteY2"/>
                <a:gd fmla="*/ 10814 w 510807" name="connsiteX3"/>
                <a:gd fmla="*/ 1443780 h 1488977" name="connsiteY3"/>
                <a:gd fmla="*/ 34816 w 510807" name="connsiteX4"/>
                <a:gd fmla="*/ 1484928 h 1488977" name="connsiteY4"/>
                <a:gd fmla="*/ 427437 w 510807" name="connsiteX5"/>
                <a:gd fmla="*/ 1009821 h 1488977" name="connsiteY5"/>
                <a:gd fmla="*/ 484777 w 510807" name="connsiteX6"/>
                <a:gd fmla="*/ 361264 h 1488977" name="connsiteY6"/>
                <a:gd fmla="*/ 337331 w 510807" name="connsiteX7"/>
                <a:gd fmla="*/ 10934 h 1488977" name="connsiteY7"/>
                <a:gd fmla="*/ 296183 w 510807" name="connsiteX8"/>
                <a:gd fmla="*/ 34937 h 1488977" name="connsiteY8"/>
                <a:gd fmla="*/ 296183 w 510807" name="connsiteX9"/>
                <a:gd fmla="*/ 34937 h 1488977" name="connsiteY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b="b" l="l" r="r" t="t"/>
              <a:pathLst>
                <a:path h="1488977" w="510807">
                  <a:moveTo>
                    <a:pt x="296278" y="35032"/>
                  </a:moveTo>
                  <a:cubicBezTo>
                    <a:pt x="415531" y="217341"/>
                    <a:pt x="473633" y="436321"/>
                    <a:pt x="462299" y="653681"/>
                  </a:cubicBezTo>
                  <a:cubicBezTo>
                    <a:pt x="451726" y="857230"/>
                    <a:pt x="376288" y="1053255"/>
                    <a:pt x="253511" y="1215275"/>
                  </a:cubicBezTo>
                  <a:cubicBezTo>
                    <a:pt x="186169" y="1304048"/>
                    <a:pt x="103397" y="1381868"/>
                    <a:pt x="10814" y="1443780"/>
                  </a:cubicBezTo>
                  <a:cubicBezTo>
                    <a:pt x="-14523" y="1460735"/>
                    <a:pt x="9290" y="1501978"/>
                    <a:pt x="34816" y="1484928"/>
                  </a:cubicBezTo>
                  <a:cubicBezTo>
                    <a:pt x="208362" y="1368913"/>
                    <a:pt x="345999" y="1201940"/>
                    <a:pt x="427437" y="1009821"/>
                  </a:cubicBezTo>
                  <a:cubicBezTo>
                    <a:pt x="514115" y="805319"/>
                    <a:pt x="533165" y="577862"/>
                    <a:pt x="484777" y="361264"/>
                  </a:cubicBezTo>
                  <a:cubicBezTo>
                    <a:pt x="457060" y="237058"/>
                    <a:pt x="407054" y="117519"/>
                    <a:pt x="337331" y="10934"/>
                  </a:cubicBezTo>
                  <a:cubicBezTo>
                    <a:pt x="320662" y="-14593"/>
                    <a:pt x="279324" y="9220"/>
                    <a:pt x="296183" y="34937"/>
                  </a:cubicBezTo>
                  <a:lnTo>
                    <a:pt x="296183" y="34937"/>
                  </a:lnTo>
                  <a:close/>
                </a:path>
              </a:pathLst>
            </a:custGeom>
            <a:noFill/>
            <a:ln cap="flat" w="15875">
              <a:solidFill>
                <a:schemeClr val="accent1"/>
              </a:solidFill>
              <a:prstDash val="solid"/>
              <a:miter/>
            </a:ln>
          </p:spPr>
          <p:txBody>
            <a:bodyPr anchor="ctr" anchorCtr="0" bIns="45720" compatLnSpc="1" forceAA="0" fromWordArt="0" horzOverflow="overflow" lIns="91440" numCol="1" rIns="91440" rot="0" rtlCol="0" spcCol="0" spcFirstLastPara="0" tIns="45720" vert="horz" vertOverflow="overflow" wrap="square">
              <a:prstTxWarp prst="textNoShape">
                <a:avLst/>
              </a:prstTxWarp>
              <a:noAutofit/>
            </a:bodyPr>
            <a:lstStyle/>
            <a:p>
              <a:pPr algn="l"/>
            </a:p>
          </p:txBody>
        </p:sp>
        <p:grpSp>
          <p:nvGrpSpPr>
            <p:cNvPr descr="45ef648c-a574-4852-b6ee-0dec2fa8f36e" id="2" name="组合 1">
              <a:extLst>
                <a:ext uri="{FF2B5EF4-FFF2-40B4-BE49-F238E27FC236}">
                  <a16:creationId id="{D1A4347E-524B-01F0-DDF2-2C19F06F1ED8}"/>
                </a:ext>
              </a:extLst>
            </p:cNvPr>
            <p:cNvGrpSpPr/>
            <p:nvPr/>
          </p:nvGrpSpPr>
          <p:grpSpPr>
            <a:xfrm>
              <a:off x="4739459" y="2806982"/>
              <a:ext cx="2700382" cy="2681683"/>
              <a:chOff x="4739459" y="2806982"/>
              <a:chExt cx="2700382" cy="2681683"/>
            </a:xfrm>
          </p:grpSpPr>
          <p:sp>
            <p:nvSpPr>
              <p:cNvPr descr="8b6e37e7-efc2-4740-b1af-12a365a9cf09" id="15" name="Bullet1">
                <a:extLst>
                  <a:ext uri="{FF2B5EF4-FFF2-40B4-BE49-F238E27FC236}">
                    <a16:creationId id="{5FBC88C3-27D6-A753-1CB5-443530C0F1EC}"/>
                  </a:ext>
                </a:extLst>
              </p:cNvPr>
              <p:cNvSpPr>
                <a:spLocks/>
              </p:cNvSpPr>
              <p:nvPr/>
            </p:nvSpPr>
            <p:spPr>
              <a:xfrm flipH="true" flipV="false">
                <a:off x="4739461" y="3373045"/>
                <a:ext cx="2700380" cy="713762"/>
              </a:xfrm>
              <a:prstGeom prst="roundRect">
                <a:avLst>
                  <a:gd fmla="val 0" name="adj"/>
                </a:avLst>
              </a:prstGeom>
              <a:noFill/>
              <a:ln cap="rnd" w="12700">
                <a:noFill/>
                <a:prstDash val="solid"/>
                <a:round/>
                <a:headEnd/>
                <a:tailEnd/>
              </a:ln>
              <a:effectLst>
                <a:outerShdw algn="ctr" blurRad="254000" dist="127000" rotWithShape="0">
                  <a:schemeClr val="bg1">
                    <a:lumMod val="65000"/>
                    <a:alpha val="2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b" anchorCtr="0" wrap="square">
                <a:noAutofit/>
              </a:bodyPr>
              <a:lstStyle>
                <a:defPPr>
                  <a:defRPr lang="en-US"/>
                </a:defPPr>
                <a:lvl1pPr algn="l" defTabSz="914400" eaLnBrk="1" hangingPunct="1" latinLnBrk="0" marL="0" rtl="0">
                  <a:defRPr kern="1200" sz="18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algn="l" defTabSz="914400" eaLnBrk="1" hangingPunct="1" latinLnBrk="0" marL="457200" rtl="0">
                  <a:defRPr kern="1200" sz="18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algn="l" defTabSz="914400" eaLnBrk="1" hangingPunct="1" latinLnBrk="0" marL="914400" rtl="0">
                  <a:defRPr kern="1200" sz="18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algn="l" defTabSz="914400" eaLnBrk="1" hangingPunct="1" latinLnBrk="0" marL="1371600" rtl="0">
                  <a:defRPr kern="1200" sz="18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algn="l" defTabSz="914400" eaLnBrk="1" hangingPunct="1" latinLnBrk="0" marL="1828800" rtl="0">
                  <a:defRPr kern="1200" sz="18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algn="l" defTabSz="914400" eaLnBrk="1" hangingPunct="1" latinLnBrk="0" marL="2286000" rtl="0">
                  <a:defRPr kern="1200" sz="18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algn="l" defTabSz="914400" eaLnBrk="1" hangingPunct="1" latinLnBrk="0" marL="2743200" rtl="0">
                  <a:defRPr kern="1200" sz="18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algn="l" defTabSz="914400" eaLnBrk="1" hangingPunct="1" latinLnBrk="0" marL="3200400" rtl="0">
                  <a:defRPr kern="1200" sz="18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algn="l" defTabSz="914400" eaLnBrk="1" hangingPunct="1" latinLnBrk="0" marL="3657600" rtl="0">
                  <a:defRPr kern="1200" sz="18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b="true" i="false" u="none" sz="2000">
                    <a:solidFill>
                      <a:srgbClr val="30238F"/>
                    </a:solidFill>
                    <a:ea typeface="微软雅黑"/>
                  </a:rPr>
                  <a:t>开班安排</a:t>
                </a:r>
              </a:p>
            </p:txBody>
          </p:sp>
          <p:sp>
            <p:nvSpPr>
              <p:cNvPr descr="21afc999-f5f3-4ff3-a7b4-c8f8fc77d600" id="16" name="Text1">
                <a:extLst>
                  <a:ext uri="{FF2B5EF4-FFF2-40B4-BE49-F238E27FC236}">
                    <a16:creationId id="{BD2F5314-ADC9-AE22-2909-A0B7DCD8D970}"/>
                  </a:ext>
                </a:extLst>
              </p:cNvPr>
              <p:cNvSpPr txBox="1">
                <a:spLocks/>
              </p:cNvSpPr>
              <p:nvPr/>
            </p:nvSpPr>
            <p:spPr>
              <a:xfrm flipH="true" flipV="false">
                <a:off x="4739459" y="4123671"/>
                <a:ext cx="2700381" cy="1364994"/>
              </a:xfrm>
              <a:prstGeom prst="rect">
                <a:avLst/>
              </a:prstGeom>
              <a:noFill/>
            </p:spPr>
            <p:txBody>
              <a:bodyPr anchor="t" anchorCtr="0" rtlCol="0" wrap="square">
                <a:normAutofit/>
              </a:bodyPr>
              <a:lstStyle>
                <a:defPPr>
                  <a:defRPr lang="en-US"/>
                </a:defPPr>
                <a:lvl1pPr algn="l" defTabSz="914400" eaLnBrk="1" hangingPunct="1" latinLnBrk="0" marL="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algn="l" defTabSz="914400" eaLnBrk="1" hangingPunct="1" latinLnBrk="0" marL="4572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algn="l" defTabSz="914400" eaLnBrk="1" hangingPunct="1" latinLnBrk="0" marL="9144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algn="l" defTabSz="914400" eaLnBrk="1" hangingPunct="1" latinLnBrk="0" marL="13716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algn="l" defTabSz="914400" eaLnBrk="1" hangingPunct="1" latinLnBrk="0" marL="18288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algn="l" defTabSz="914400" eaLnBrk="1" hangingPunct="1" latinLnBrk="0" marL="22860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algn="l" defTabSz="914400" eaLnBrk="1" hangingPunct="1" latinLnBrk="0" marL="27432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algn="l" defTabSz="914400" eaLnBrk="1" hangingPunct="1" latinLnBrk="0" marL="32004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algn="l" defTabSz="914400" eaLnBrk="1" hangingPunct="1" latinLnBrk="0" marL="36576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ct val="120000"/>
                  </a:lnSpc>
                </a:pPr>
                <a:r>
                  <a:rPr lang="en-US" b="false" i="false" u="none" sz="1400">
                    <a:solidFill>
                      <a:srgbClr val="FFFFFF"/>
                    </a:solidFill>
                    <a:ea typeface="微软雅黑"/>
                  </a:rPr>
                  <a:t>随时开班：到校即安排7天免费试听课。</a:t>
                </a:r>
              </a:p>
            </p:txBody>
          </p:sp>
          <p:sp>
            <p:nvSpPr>
              <p:cNvPr descr="f4b6eedc-96f8-48fd-8044-4a69acd70390" id="17" name="Icon1">
                <a:extLst>
                  <a:ext uri="{FF2B5EF4-FFF2-40B4-BE49-F238E27FC236}">
                    <a16:creationId id="{BC2ABB5A-54AF-FFD0-3EDE-02106971AA7C}"/>
                  </a:ext>
                </a:extLst>
              </p:cNvPr>
              <p:cNvSpPr/>
              <p:nvPr/>
            </p:nvSpPr>
            <p:spPr>
              <a:xfrm flipH="true" rot="14263502" flipV="false">
                <a:off x="5479493" y="2792039"/>
                <a:ext cx="310698" cy="340584"/>
              </a:xfrm>
              <a:custGeom>
                <a:avLst/>
                <a:gdLst>
                  <a:gd fmla="*/ 1160 w 1187" name="T0"/>
                  <a:gd fmla="*/ 0 h 1303" name="T1"/>
                  <a:gd fmla="*/ 1098 w 1187" name="T2"/>
                  <a:gd fmla="*/ 0 h 1303" name="T3"/>
                  <a:gd fmla="*/ 1071 w 1187" name="T4"/>
                  <a:gd fmla="*/ 27 h 1303" name="T5"/>
                  <a:gd fmla="*/ 1071 w 1187" name="T6"/>
                  <a:gd fmla="*/ 1187 h 1303" name="T7"/>
                  <a:gd fmla="*/ 342 w 1187" name="T8"/>
                  <a:gd fmla="*/ 1187 h 1303" name="T9"/>
                  <a:gd fmla="*/ 246 w 1187" name="T10"/>
                  <a:gd fmla="*/ 1091 h 1303" name="T11"/>
                  <a:gd fmla="*/ 342 w 1187" name="T12"/>
                  <a:gd fmla="*/ 994 h 1303" name="T13"/>
                  <a:gd fmla="*/ 911 w 1187" name="T14"/>
                  <a:gd fmla="*/ 994 h 1303" name="T15"/>
                  <a:gd fmla="*/ 938 w 1187" name="T16"/>
                  <a:gd fmla="*/ 968 h 1303" name="T17"/>
                  <a:gd fmla="*/ 938 w 1187" name="T18"/>
                  <a:gd fmla="*/ 27 h 1303" name="T19"/>
                  <a:gd fmla="*/ 911 w 1187" name="T20"/>
                  <a:gd fmla="*/ 0 h 1303" name="T21"/>
                  <a:gd fmla="*/ 306 w 1187" name="T22"/>
                  <a:gd fmla="*/ 0 h 1303" name="T23"/>
                  <a:gd fmla="*/ 0 w 1187" name="T24"/>
                  <a:gd fmla="*/ 306 h 1303" name="T25"/>
                  <a:gd fmla="*/ 0 w 1187" name="T26"/>
                  <a:gd fmla="*/ 996 h 1303" name="T27"/>
                  <a:gd fmla="*/ 307 w 1187" name="T28"/>
                  <a:gd fmla="*/ 1303 h 1303" name="T29"/>
                  <a:gd fmla="*/ 1160 w 1187" name="T30"/>
                  <a:gd fmla="*/ 1303 h 1303" name="T31"/>
                  <a:gd fmla="*/ 1187 w 1187" name="T32"/>
                  <a:gd fmla="*/ 1276 h 1303" name="T33"/>
                  <a:gd fmla="*/ 1187 w 1187" name="T34"/>
                  <a:gd fmla="*/ 27 h 1303" name="T35"/>
                  <a:gd fmla="*/ 1160 w 1187" name="T36"/>
                  <a:gd fmla="*/ 0 h 1303" name="T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b="b" l="0" r="r" t="0"/>
                <a:pathLst>
                  <a:path h="1303" w="1187">
                    <a:moveTo>
                      <a:pt x="1160" y="0"/>
                    </a:moveTo>
                    <a:lnTo>
                      <a:pt x="1098" y="0"/>
                    </a:lnTo>
                    <a:cubicBezTo>
                      <a:pt x="1083" y="0"/>
                      <a:pt x="1071" y="12"/>
                      <a:pt x="1071" y="27"/>
                    </a:cubicBezTo>
                    <a:lnTo>
                      <a:pt x="1071" y="1187"/>
                    </a:lnTo>
                    <a:lnTo>
                      <a:pt x="342" y="1187"/>
                    </a:lnTo>
                    <a:cubicBezTo>
                      <a:pt x="289" y="1187"/>
                      <a:pt x="246" y="1144"/>
                      <a:pt x="246" y="1091"/>
                    </a:cubicBezTo>
                    <a:cubicBezTo>
                      <a:pt x="246" y="1037"/>
                      <a:pt x="289" y="994"/>
                      <a:pt x="342" y="994"/>
                    </a:cubicBezTo>
                    <a:lnTo>
                      <a:pt x="911" y="994"/>
                    </a:lnTo>
                    <a:cubicBezTo>
                      <a:pt x="926" y="994"/>
                      <a:pt x="938" y="982"/>
                      <a:pt x="938" y="968"/>
                    </a:cubicBezTo>
                    <a:lnTo>
                      <a:pt x="938" y="27"/>
                    </a:lnTo>
                    <a:cubicBezTo>
                      <a:pt x="938" y="12"/>
                      <a:pt x="926" y="0"/>
                      <a:pt x="911" y="0"/>
                    </a:cubicBezTo>
                    <a:lnTo>
                      <a:pt x="306" y="0"/>
                    </a:lnTo>
                    <a:cubicBezTo>
                      <a:pt x="138" y="0"/>
                      <a:pt x="0" y="137"/>
                      <a:pt x="0" y="306"/>
                    </a:cubicBezTo>
                    <a:lnTo>
                      <a:pt x="0" y="996"/>
                    </a:lnTo>
                    <a:cubicBezTo>
                      <a:pt x="0" y="1165"/>
                      <a:pt x="138" y="1303"/>
                      <a:pt x="307" y="1303"/>
                    </a:cubicBezTo>
                    <a:lnTo>
                      <a:pt x="1160" y="1303"/>
                    </a:lnTo>
                    <a:cubicBezTo>
                      <a:pt x="1175" y="1303"/>
                      <a:pt x="1187" y="1291"/>
                      <a:pt x="1187" y="1276"/>
                    </a:cubicBezTo>
                    <a:lnTo>
                      <a:pt x="1187" y="27"/>
                    </a:lnTo>
                    <a:cubicBezTo>
                      <a:pt x="1187" y="12"/>
                      <a:pt x="1175" y="0"/>
                      <a:pt x="116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lstStyle>
                <a:defPPr>
                  <a:defRPr lang="en-US"/>
                </a:defPPr>
                <a:lvl1pPr algn="l" defTabSz="914400" eaLnBrk="1" hangingPunct="1" latinLnBrk="0" marL="0" rtl="0">
                  <a:defRPr kern="1200" sz="18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algn="l" defTabSz="914400" eaLnBrk="1" hangingPunct="1" latinLnBrk="0" marL="457200" rtl="0">
                  <a:defRPr kern="1200" sz="18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algn="l" defTabSz="914400" eaLnBrk="1" hangingPunct="1" latinLnBrk="0" marL="914400" rtl="0">
                  <a:defRPr kern="1200" sz="18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algn="l" defTabSz="914400" eaLnBrk="1" hangingPunct="1" latinLnBrk="0" marL="1371600" rtl="0">
                  <a:defRPr kern="1200" sz="18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algn="l" defTabSz="914400" eaLnBrk="1" hangingPunct="1" latinLnBrk="0" marL="1828800" rtl="0">
                  <a:defRPr kern="1200" sz="18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algn="l" defTabSz="914400" eaLnBrk="1" hangingPunct="1" latinLnBrk="0" marL="2286000" rtl="0">
                  <a:defRPr kern="1200" sz="18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algn="l" defTabSz="914400" eaLnBrk="1" hangingPunct="1" latinLnBrk="0" marL="2743200" rtl="0">
                  <a:defRPr kern="1200" sz="18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algn="l" defTabSz="914400" eaLnBrk="1" hangingPunct="1" latinLnBrk="0" marL="3200400" rtl="0">
                  <a:defRPr kern="1200" sz="18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algn="l" defTabSz="914400" eaLnBrk="1" hangingPunct="1" latinLnBrk="0" marL="3657600" rtl="0">
                  <a:defRPr kern="1200" sz="18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</a:p>
            </p:txBody>
          </p:sp>
        </p:grpSp>
        <p:grpSp>
          <p:nvGrpSpPr>
            <p:cNvPr descr="992b964c-91ae-4bd1-9494-2cf0180c0852" id="3" name="组合 2">
              <a:extLst>
                <a:ext uri="{FF2B5EF4-FFF2-40B4-BE49-F238E27FC236}">
                  <a16:creationId id="{F9410CDE-030C-1BB4-C684-3AB95A4F4794}"/>
                </a:ext>
              </a:extLst>
            </p:cNvPr>
            <p:cNvGrpSpPr/>
            <p:nvPr/>
          </p:nvGrpSpPr>
          <p:grpSpPr>
            <a:xfrm>
              <a:off x="7676932" y="2764702"/>
              <a:ext cx="2700382" cy="2723963"/>
              <a:chOff x="7676932" y="2764702"/>
              <a:chExt cx="2700382" cy="2723963"/>
            </a:xfrm>
          </p:grpSpPr>
          <p:sp>
            <p:nvSpPr>
              <p:cNvPr descr="97b6e857-0350-46e2-a15f-9d1656ec8fa2" id="25" name="Bullet2">
                <a:extLst>
                  <a:ext uri="{FF2B5EF4-FFF2-40B4-BE49-F238E27FC236}">
                    <a16:creationId id="{9B086A2A-5185-5D91-76F5-704D6A985954}"/>
                  </a:ext>
                </a:extLst>
              </p:cNvPr>
              <p:cNvSpPr>
                <a:spLocks/>
              </p:cNvSpPr>
              <p:nvPr/>
            </p:nvSpPr>
            <p:spPr>
              <a:xfrm flipH="true" flipV="false">
                <a:off x="7676934" y="3373045"/>
                <a:ext cx="2700380" cy="713762"/>
              </a:xfrm>
              <a:prstGeom prst="roundRect">
                <a:avLst>
                  <a:gd fmla="val 0" name="adj"/>
                </a:avLst>
              </a:prstGeom>
              <a:noFill/>
              <a:ln cap="rnd" w="12700">
                <a:noFill/>
                <a:prstDash val="solid"/>
                <a:round/>
                <a:headEnd/>
                <a:tailEnd/>
              </a:ln>
              <a:effectLst>
                <a:outerShdw algn="ctr" blurRad="254000" dist="127000" rotWithShape="0">
                  <a:schemeClr val="bg1">
                    <a:lumMod val="65000"/>
                    <a:alpha val="2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b" anchorCtr="0" wrap="square">
                <a:noAutofit/>
              </a:bodyPr>
              <a:lstStyle>
                <a:defPPr>
                  <a:defRPr lang="en-US"/>
                </a:defPPr>
                <a:lvl1pPr algn="l" defTabSz="914400" eaLnBrk="1" hangingPunct="1" latinLnBrk="0" marL="0" rtl="0">
                  <a:defRPr kern="1200" sz="18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algn="l" defTabSz="914400" eaLnBrk="1" hangingPunct="1" latinLnBrk="0" marL="457200" rtl="0">
                  <a:defRPr kern="1200" sz="18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algn="l" defTabSz="914400" eaLnBrk="1" hangingPunct="1" latinLnBrk="0" marL="914400" rtl="0">
                  <a:defRPr kern="1200" sz="18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algn="l" defTabSz="914400" eaLnBrk="1" hangingPunct="1" latinLnBrk="0" marL="1371600" rtl="0">
                  <a:defRPr kern="1200" sz="18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algn="l" defTabSz="914400" eaLnBrk="1" hangingPunct="1" latinLnBrk="0" marL="1828800" rtl="0">
                  <a:defRPr kern="1200" sz="18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algn="l" defTabSz="914400" eaLnBrk="1" hangingPunct="1" latinLnBrk="0" marL="2286000" rtl="0">
                  <a:defRPr kern="1200" sz="18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algn="l" defTabSz="914400" eaLnBrk="1" hangingPunct="1" latinLnBrk="0" marL="2743200" rtl="0">
                  <a:defRPr kern="1200" sz="18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algn="l" defTabSz="914400" eaLnBrk="1" hangingPunct="1" latinLnBrk="0" marL="3200400" rtl="0">
                  <a:defRPr kern="1200" sz="18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algn="l" defTabSz="914400" eaLnBrk="1" hangingPunct="1" latinLnBrk="0" marL="3657600" rtl="0">
                  <a:defRPr kern="1200" sz="18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b="true" i="false" u="none" sz="2000">
                    <a:solidFill>
                      <a:srgbClr val="4533CC"/>
                    </a:solidFill>
                    <a:ea typeface="微软雅黑"/>
                  </a:rPr>
                  <a:t>试听内容</a:t>
                </a:r>
              </a:p>
            </p:txBody>
          </p:sp>
          <p:sp>
            <p:nvSpPr>
              <p:cNvPr descr="ef647180-6c1d-4bfd-9b84-934de973d0ac" id="28" name="Text2">
                <a:extLst>
                  <a:ext uri="{FF2B5EF4-FFF2-40B4-BE49-F238E27FC236}">
                    <a16:creationId id="{4A89DCCE-EED1-F432-10FB-D5EC8956D0E9}"/>
                  </a:ext>
                </a:extLst>
              </p:cNvPr>
              <p:cNvSpPr txBox="1">
                <a:spLocks/>
              </p:cNvSpPr>
              <p:nvPr/>
            </p:nvSpPr>
            <p:spPr>
              <a:xfrm flipH="true" flipV="false">
                <a:off x="7676932" y="4123671"/>
                <a:ext cx="2700381" cy="1364994"/>
              </a:xfrm>
              <a:prstGeom prst="rect">
                <a:avLst/>
              </a:prstGeom>
              <a:noFill/>
            </p:spPr>
            <p:txBody>
              <a:bodyPr anchor="t" anchorCtr="0" rtlCol="0" wrap="square">
                <a:normAutofit/>
              </a:bodyPr>
              <a:lstStyle>
                <a:defPPr>
                  <a:defRPr lang="en-US"/>
                </a:defPPr>
                <a:lvl1pPr algn="l" defTabSz="914400" eaLnBrk="1" hangingPunct="1" latinLnBrk="0" marL="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algn="l" defTabSz="914400" eaLnBrk="1" hangingPunct="1" latinLnBrk="0" marL="4572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algn="l" defTabSz="914400" eaLnBrk="1" hangingPunct="1" latinLnBrk="0" marL="9144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algn="l" defTabSz="914400" eaLnBrk="1" hangingPunct="1" latinLnBrk="0" marL="13716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algn="l" defTabSz="914400" eaLnBrk="1" hangingPunct="1" latinLnBrk="0" marL="18288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algn="l" defTabSz="914400" eaLnBrk="1" hangingPunct="1" latinLnBrk="0" marL="22860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algn="l" defTabSz="914400" eaLnBrk="1" hangingPunct="1" latinLnBrk="0" marL="27432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algn="l" defTabSz="914400" eaLnBrk="1" hangingPunct="1" latinLnBrk="0" marL="32004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algn="l" defTabSz="914400" eaLnBrk="1" hangingPunct="1" latinLnBrk="0" marL="36576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ct val="120000"/>
                  </a:lnSpc>
                </a:pPr>
                <a:r>
                  <a:rPr lang="en-US" b="false" i="false" u="none" sz="1400">
                    <a:solidFill>
                      <a:srgbClr val="FFFFFF"/>
                    </a:solidFill>
                    <a:ea typeface="微软雅黑"/>
                  </a:rPr>
                  <a:t>基础课程 + 实践项目展示，全面了解教学质量。</a:t>
                </a:r>
              </a:p>
            </p:txBody>
          </p:sp>
          <p:sp>
            <p:nvSpPr>
              <p:cNvPr descr="6a8722c2-4dcb-4386-924f-d8954bb86468" id="29" name="Icon2">
                <a:extLst>
                  <a:ext uri="{FF2B5EF4-FFF2-40B4-BE49-F238E27FC236}">
                    <a16:creationId id="{55B2F5BC-6848-D656-99B6-C02893F6C12E}"/>
                  </a:ext>
                </a:extLst>
              </p:cNvPr>
              <p:cNvSpPr/>
              <p:nvPr/>
            </p:nvSpPr>
            <p:spPr>
              <a:xfrm rot="1008783" flipV="false" flipH="false">
                <a:off x="8458847" y="2764702"/>
                <a:ext cx="237619" cy="340584"/>
              </a:xfrm>
              <a:custGeom>
                <a:avLst/>
                <a:gdLst>
                  <a:gd fmla="*/ 233038 w 417336" name="connsiteX0"/>
                  <a:gd fmla="*/ 498490 h 598176" name="connsiteY0"/>
                  <a:gd fmla="*/ 220649 w 417336" name="connsiteX1"/>
                  <a:gd fmla="*/ 531110 h 598176" name="connsiteY1"/>
                  <a:gd fmla="*/ 219897 w 417336" name="connsiteX2"/>
                  <a:gd fmla="*/ 532236 h 598176" name="connsiteY2"/>
                  <a:gd fmla="*/ 220132 w 417336" name="connsiteX3"/>
                  <a:gd fmla="*/ 532471 h 598176" name="connsiteY3"/>
                  <a:gd fmla="*/ 220649 w 417336" name="connsiteX4"/>
                  <a:gd fmla="*/ 531110 h 598176" name="connsiteY4"/>
                  <a:gd fmla="*/ 220836 w 417336" name="connsiteX5"/>
                  <a:gd fmla="*/ 530830 h 598176" name="connsiteY5"/>
                  <a:gd fmla="*/ 233038 w 417336" name="connsiteX6"/>
                  <a:gd fmla="*/ 498490 h 598176" name="connsiteY6"/>
                  <a:gd fmla="*/ 125334 w 417336" name="connsiteX7"/>
                  <a:gd fmla="*/ 378271 h 598176" name="connsiteY7"/>
                  <a:gd fmla="*/ 134720 w 417336" name="connsiteX8"/>
                  <a:gd fmla="*/ 384364 h 598176" name="connsiteY8"/>
                  <a:gd fmla="*/ 211215 w 417336" name="connsiteX9"/>
                  <a:gd fmla="*/ 505521 h 598176" name="connsiteY9"/>
                  <a:gd fmla="*/ 235619 w 417336" name="connsiteX10"/>
                  <a:gd fmla="*/ 444591 h 598176" name="connsiteY10"/>
                  <a:gd fmla="*/ 268704 w 417336" name="connsiteX11"/>
                  <a:gd fmla="*/ 388113 h 598176" name="connsiteY11"/>
                  <a:gd fmla="*/ 274571 w 417336" name="connsiteX12"/>
                  <a:gd fmla="*/ 387879 h 598176" name="connsiteY12"/>
                  <a:gd fmla="*/ 367727 w 417336" name="connsiteX13"/>
                  <a:gd fmla="*/ 454199 h 598176" name="connsiteY13"/>
                  <a:gd fmla="*/ 415360 w 417336" name="connsiteX14"/>
                  <a:gd fmla="*/ 591057 h 598176" name="connsiteY14"/>
                  <a:gd fmla="*/ 406209 w 417336" name="connsiteX15"/>
                  <a:gd fmla="*/ 597853 h 598176" name="connsiteY15"/>
                  <a:gd fmla="*/ 193617 w 417336" name="connsiteX16"/>
                  <a:gd fmla="*/ 590589 h 598176" name="connsiteY16"/>
                  <a:gd fmla="*/ 6836 w 417336" name="connsiteX17"/>
                  <a:gd fmla="*/ 584027 h 598176" name="connsiteY17"/>
                  <a:gd fmla="*/ 265 w 417336" name="connsiteX18"/>
                  <a:gd fmla="*/ 572778 h 598176" name="connsiteY18"/>
                  <a:gd fmla="*/ 125334 w 417336" name="connsiteX19"/>
                  <a:gd fmla="*/ 378271 h 598176" name="connsiteY19"/>
                  <a:gd fmla="*/ 249458 w 417336" name="connsiteX20"/>
                  <a:gd fmla="*/ 266974 h 598176" name="connsiteY20"/>
                  <a:gd fmla="*/ 261427 w 417336" name="connsiteX21"/>
                  <a:gd fmla="*/ 270253 h 598176" name="connsiteY21"/>
                  <a:gd fmla="*/ 210033 w 417336" name="connsiteX22"/>
                  <a:gd fmla="*/ 316631 h 598176" name="connsiteY22"/>
                  <a:gd fmla="*/ 149487 w 417336" name="connsiteX23"/>
                  <a:gd fmla="*/ 278451 h 598176" name="connsiteY23"/>
                  <a:gd fmla="*/ 162629 w 417336" name="connsiteX24"/>
                  <a:gd fmla="*/ 273064 h 598176" name="connsiteY24"/>
                  <a:gd fmla="*/ 211441 w 417336" name="connsiteX25"/>
                  <a:gd fmla="*/ 297892 h 598176" name="connsiteY25"/>
                  <a:gd fmla="*/ 236786 w 417336" name="connsiteX26"/>
                  <a:gd fmla="*/ 284776 h 598176" name="connsiteY26"/>
                  <a:gd fmla="*/ 249458 w 417336" name="connsiteX27"/>
                  <a:gd fmla="*/ 266974 h 598176" name="connsiteY27"/>
                  <a:gd fmla="*/ 149749 w 417336" name="connsiteX28"/>
                  <a:gd fmla="*/ 209803 h 598176" name="connsiteY28"/>
                  <a:gd fmla="*/ 157260 w 417336" name="connsiteX29"/>
                  <a:gd fmla="*/ 223158 h 598176" name="connsiteY29"/>
                  <a:gd fmla="*/ 156087 w 417336" name="connsiteX30"/>
                  <a:gd fmla="*/ 225735 h 598176" name="connsiteY30"/>
                  <a:gd fmla="*/ 155852 w 417336" name="connsiteX31"/>
                  <a:gd fmla="*/ 226438 h 598176" name="connsiteY31"/>
                  <a:gd fmla="*/ 154913 w 417336" name="connsiteX32"/>
                  <a:gd fmla="*/ 229015 h 598176" name="connsiteY32"/>
                  <a:gd fmla="*/ 151627 w 417336" name="connsiteX33"/>
                  <a:gd fmla="*/ 234638 h 598176" name="connsiteY33"/>
                  <a:gd fmla="*/ 144820 w 417336" name="connsiteX34"/>
                  <a:gd fmla="*/ 237450 h 598176" name="connsiteY34"/>
                  <a:gd fmla="*/ 142943 w 417336" name="connsiteX35"/>
                  <a:gd fmla="*/ 238387 h 598176" name="connsiteY35"/>
                  <a:gd fmla="*/ 138483 w 417336" name="connsiteX36"/>
                  <a:gd fmla="*/ 238387 h 598176" name="connsiteY36"/>
                  <a:gd fmla="*/ 137544 w 417336" name="connsiteX37"/>
                  <a:gd fmla="*/ 237919 h 598176" name="connsiteY37"/>
                  <a:gd fmla="*/ 136370 w 417336" name="connsiteX38"/>
                  <a:gd fmla="*/ 238153 h 598176" name="connsiteY38"/>
                  <a:gd fmla="*/ 128390 w 417336" name="connsiteX39"/>
                  <a:gd fmla="*/ 232061 h 598176" name="connsiteY39"/>
                  <a:gd fmla="*/ 130972 w 417336" name="connsiteX40"/>
                  <a:gd fmla="*/ 218706 h 598176" name="connsiteY40"/>
                  <a:gd fmla="*/ 131207 w 417336" name="connsiteX41"/>
                  <a:gd fmla="*/ 218003 h 598176" name="connsiteY41"/>
                  <a:gd fmla="*/ 149749 w 417336" name="connsiteX42"/>
                  <a:gd fmla="*/ 209803 h 598176" name="connsiteY42"/>
                  <a:gd fmla="*/ 264037 w 417336" name="connsiteX43"/>
                  <a:gd fmla="*/ 206499 h 598176" name="connsiteY43"/>
                  <a:gd fmla="*/ 272021 w 417336" name="connsiteX44"/>
                  <a:gd fmla="*/ 210275 h 598176" name="connsiteY44"/>
                  <a:gd fmla="*/ 273430 w 417336" name="connsiteX45"/>
                  <a:gd fmla="*/ 220815 h 598176" name="connsiteY45"/>
                  <a:gd fmla="*/ 265916 w 417336" name="connsiteX46"/>
                  <a:gd fmla="*/ 232292 h 598176" name="connsiteY46"/>
                  <a:gd fmla="*/ 250653 w 417336" name="connsiteX47"/>
                  <a:gd fmla="*/ 231355 h 598176" name="connsiteY47"/>
                  <a:gd fmla="*/ 252766 w 417336" name="connsiteX48"/>
                  <a:gd fmla="*/ 217302 h 598176" name="connsiteY48"/>
                  <a:gd fmla="*/ 256054 w 417336" name="connsiteX49"/>
                  <a:gd fmla="*/ 209573 h 598176" name="connsiteY49"/>
                  <a:gd fmla="*/ 264037 w 417336" name="connsiteX50"/>
                  <a:gd fmla="*/ 206499 h 598176" name="connsiteY50"/>
                  <a:gd fmla="*/ 54464 w 417336" name="connsiteX51"/>
                  <a:gd fmla="*/ 155881 h 598176" name="connsiteY51"/>
                  <a:gd fmla="*/ 55872 w 417336" name="connsiteX52"/>
                  <a:gd fmla="*/ 215863 h 598176" name="connsiteY52"/>
                  <a:gd fmla="*/ 101630 w 417336" name="connsiteX53"/>
                  <a:gd fmla="*/ 309116 h 598176" name="connsiteY53"/>
                  <a:gd fmla="*/ 209807 w 417336" name="connsiteX54"/>
                  <a:gd fmla="*/ 337233 h 598176" name="connsiteY54"/>
                  <a:gd fmla="*/ 218489 w 417336" name="connsiteX55"/>
                  <a:gd fmla="*/ 340747 h 598176" name="connsiteY55"/>
                  <a:gd fmla="*/ 352010 w 417336" name="connsiteX56"/>
                  <a:gd fmla="*/ 163613 h 598176" name="connsiteY56"/>
                  <a:gd fmla="*/ 310710 w 417336" name="connsiteX57"/>
                  <a:gd fmla="*/ 163379 h 598176" name="connsiteY57"/>
                  <a:gd fmla="*/ 213327 w 417336" name="connsiteX58"/>
                  <a:gd fmla="*/ 163379 h 598176" name="connsiteY58"/>
                  <a:gd fmla="*/ 118995 w 417336" name="connsiteX59"/>
                  <a:gd fmla="*/ 159865 h 598176" name="connsiteY59"/>
                  <a:gd fmla="*/ 54464 w 417336" name="connsiteX60"/>
                  <a:gd fmla="*/ 155881 h 598176" name="connsiteY60"/>
                  <a:gd fmla="*/ 123688 w 417336" name="connsiteX61"/>
                  <a:gd fmla="*/ 102226 h 598176" name="connsiteY61"/>
                  <a:gd fmla="*/ 108670 w 417336" name="connsiteX62"/>
                  <a:gd fmla="*/ 107380 h 598176" name="connsiteY62"/>
                  <a:gd fmla="*/ 110312 w 417336" name="connsiteX63"/>
                  <a:gd fmla="*/ 107380 h 598176" name="connsiteY63"/>
                  <a:gd fmla="*/ 110547 w 417336" name="connsiteX64"/>
                  <a:gd fmla="*/ 107615 h 598176" name="connsiteY64"/>
                  <a:gd fmla="*/ 123688 w 417336" name="connsiteX65"/>
                  <a:gd fmla="*/ 102226 h 598176" name="connsiteY65"/>
                  <a:gd fmla="*/ 168977 w 417336" name="connsiteX66"/>
                  <a:gd fmla="*/ 1241 h 598176" name="connsiteY66"/>
                  <a:gd fmla="*/ 368670 w 417336" name="connsiteX67"/>
                  <a:gd fmla="*/ 150961 h 598176" name="connsiteY67"/>
                  <a:gd fmla="*/ 368201 w 417336" name="connsiteX68"/>
                  <a:gd fmla="*/ 212817 h 598176" name="connsiteY68"/>
                  <a:gd fmla="*/ 386035 w 417336" name="connsiteX69"/>
                  <a:gd fmla="*/ 222424 h 598176" name="connsiteY69"/>
                  <a:gd fmla="*/ 387208 w 417336" name="connsiteX70"/>
                  <a:gd fmla="*/ 240934 h 598176" name="connsiteY70"/>
                  <a:gd fmla="*/ 356468 w 417336" name="connsiteX71"/>
                  <a:gd fmla="*/ 254055 h 598176" name="connsiteY71"/>
                  <a:gd fmla="*/ 212154 w 417336" name="connsiteX72"/>
                  <a:gd fmla="*/ 359492 h 598176" name="connsiteY72"/>
                  <a:gd fmla="*/ 205349 w 417336" name="connsiteX73"/>
                  <a:gd fmla="*/ 355977 h 598176" name="connsiteY73"/>
                  <a:gd fmla="*/ 193146 w 417336" name="connsiteX74"/>
                  <a:gd fmla="*/ 357617 h 598176" name="connsiteY74"/>
                  <a:gd fmla="*/ 46251 w 417336" name="connsiteX75"/>
                  <a:gd fmla="*/ 252180 h 598176" name="connsiteY75"/>
                  <a:gd fmla="*/ 38272 w 417336" name="connsiteX76"/>
                  <a:gd fmla="*/ 254055 h 598176" name="connsiteY76"/>
                  <a:gd fmla="*/ 16215 w 417336" name="connsiteX77"/>
                  <a:gd fmla="*/ 231093 h 598176" name="connsiteY77"/>
                  <a:gd fmla="*/ 36630 w 417336" name="connsiteX78"/>
                  <a:gd fmla="*/ 208600 h 598176" name="connsiteY78"/>
                  <a:gd fmla="*/ 168977 w 417336" name="connsiteX79"/>
                  <a:gd fmla="*/ 1241 h 598176" name="connsiteY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</a:cxnLst>
                <a:rect b="b" l="l" r="r" t="t"/>
                <a:pathLst>
                  <a:path h="598176" w="417336">
                    <a:moveTo>
                      <a:pt x="233038" y="498490"/>
                    </a:moveTo>
                    <a:lnTo>
                      <a:pt x="220649" y="531110"/>
                    </a:lnTo>
                    <a:lnTo>
                      <a:pt x="219897" y="532236"/>
                    </a:lnTo>
                    <a:cubicBezTo>
                      <a:pt x="220132" y="532236"/>
                      <a:pt x="220132" y="532471"/>
                      <a:pt x="220132" y="532471"/>
                    </a:cubicBezTo>
                    <a:lnTo>
                      <a:pt x="220649" y="531110"/>
                    </a:lnTo>
                    <a:lnTo>
                      <a:pt x="220836" y="530830"/>
                    </a:lnTo>
                    <a:cubicBezTo>
                      <a:pt x="224825" y="520050"/>
                      <a:pt x="229049" y="509270"/>
                      <a:pt x="233038" y="498490"/>
                    </a:cubicBezTo>
                    <a:close/>
                    <a:moveTo>
                      <a:pt x="125334" y="378271"/>
                    </a:moveTo>
                    <a:cubicBezTo>
                      <a:pt x="130261" y="377333"/>
                      <a:pt x="133781" y="380614"/>
                      <a:pt x="134720" y="384364"/>
                    </a:cubicBezTo>
                    <a:cubicBezTo>
                      <a:pt x="166163" y="420219"/>
                      <a:pt x="190332" y="462635"/>
                      <a:pt x="211215" y="505521"/>
                    </a:cubicBezTo>
                    <a:cubicBezTo>
                      <a:pt x="218959" y="485133"/>
                      <a:pt x="226937" y="464510"/>
                      <a:pt x="235619" y="444591"/>
                    </a:cubicBezTo>
                    <a:cubicBezTo>
                      <a:pt x="242424" y="429124"/>
                      <a:pt x="251575" y="395378"/>
                      <a:pt x="268704" y="388113"/>
                    </a:cubicBezTo>
                    <a:cubicBezTo>
                      <a:pt x="270816" y="387410"/>
                      <a:pt x="272928" y="387176"/>
                      <a:pt x="274571" y="387879"/>
                    </a:cubicBezTo>
                    <a:cubicBezTo>
                      <a:pt x="313288" y="371943"/>
                      <a:pt x="350832" y="427483"/>
                      <a:pt x="367727" y="454199"/>
                    </a:cubicBezTo>
                    <a:cubicBezTo>
                      <a:pt x="390253" y="489351"/>
                      <a:pt x="426154" y="546766"/>
                      <a:pt x="415360" y="591057"/>
                    </a:cubicBezTo>
                    <a:cubicBezTo>
                      <a:pt x="414422" y="595041"/>
                      <a:pt x="410433" y="597853"/>
                      <a:pt x="406209" y="597853"/>
                    </a:cubicBezTo>
                    <a:cubicBezTo>
                      <a:pt x="335110" y="599728"/>
                      <a:pt x="264715" y="592932"/>
                      <a:pt x="193617" y="590589"/>
                    </a:cubicBezTo>
                    <a:cubicBezTo>
                      <a:pt x="130965" y="588480"/>
                      <a:pt x="68548" y="597385"/>
                      <a:pt x="6836" y="584027"/>
                    </a:cubicBezTo>
                    <a:cubicBezTo>
                      <a:pt x="1908" y="582855"/>
                      <a:pt x="-908" y="577231"/>
                      <a:pt x="265" y="572778"/>
                    </a:cubicBezTo>
                    <a:cubicBezTo>
                      <a:pt x="19976" y="505521"/>
                      <a:pt x="42502" y="393269"/>
                      <a:pt x="125334" y="378271"/>
                    </a:cubicBezTo>
                    <a:close/>
                    <a:moveTo>
                      <a:pt x="249458" y="266974"/>
                    </a:moveTo>
                    <a:cubicBezTo>
                      <a:pt x="253682" y="263695"/>
                      <a:pt x="259784" y="264632"/>
                      <a:pt x="261427" y="270253"/>
                    </a:cubicBezTo>
                    <a:cubicBezTo>
                      <a:pt x="269640" y="295316"/>
                      <a:pt x="229276" y="314523"/>
                      <a:pt x="210033" y="316631"/>
                    </a:cubicBezTo>
                    <a:cubicBezTo>
                      <a:pt x="183045" y="319442"/>
                      <a:pt x="155589" y="306793"/>
                      <a:pt x="149487" y="278451"/>
                    </a:cubicBezTo>
                    <a:cubicBezTo>
                      <a:pt x="147844" y="270956"/>
                      <a:pt x="159109" y="265334"/>
                      <a:pt x="162629" y="273064"/>
                    </a:cubicBezTo>
                    <a:cubicBezTo>
                      <a:pt x="171312" y="292037"/>
                      <a:pt x="190086" y="302811"/>
                      <a:pt x="211441" y="297892"/>
                    </a:cubicBezTo>
                    <a:cubicBezTo>
                      <a:pt x="220593" y="295550"/>
                      <a:pt x="230215" y="291802"/>
                      <a:pt x="236786" y="284776"/>
                    </a:cubicBezTo>
                    <a:cubicBezTo>
                      <a:pt x="241949" y="279154"/>
                      <a:pt x="243591" y="271659"/>
                      <a:pt x="249458" y="266974"/>
                    </a:cubicBezTo>
                    <a:close/>
                    <a:moveTo>
                      <a:pt x="149749" y="209803"/>
                    </a:moveTo>
                    <a:cubicBezTo>
                      <a:pt x="156556" y="210740"/>
                      <a:pt x="160546" y="216598"/>
                      <a:pt x="157260" y="223158"/>
                    </a:cubicBezTo>
                    <a:cubicBezTo>
                      <a:pt x="156791" y="223861"/>
                      <a:pt x="156321" y="224798"/>
                      <a:pt x="156087" y="225735"/>
                    </a:cubicBezTo>
                    <a:cubicBezTo>
                      <a:pt x="155852" y="225969"/>
                      <a:pt x="155852" y="226438"/>
                      <a:pt x="155852" y="226438"/>
                    </a:cubicBezTo>
                    <a:cubicBezTo>
                      <a:pt x="155382" y="227375"/>
                      <a:pt x="155148" y="228078"/>
                      <a:pt x="154913" y="229015"/>
                    </a:cubicBezTo>
                    <a:cubicBezTo>
                      <a:pt x="153974" y="230890"/>
                      <a:pt x="153270" y="233233"/>
                      <a:pt x="151627" y="234638"/>
                    </a:cubicBezTo>
                    <a:cubicBezTo>
                      <a:pt x="149515" y="236278"/>
                      <a:pt x="147402" y="236981"/>
                      <a:pt x="144820" y="237450"/>
                    </a:cubicBezTo>
                    <a:cubicBezTo>
                      <a:pt x="144351" y="237684"/>
                      <a:pt x="143647" y="238153"/>
                      <a:pt x="142943" y="238387"/>
                    </a:cubicBezTo>
                    <a:cubicBezTo>
                      <a:pt x="141065" y="238856"/>
                      <a:pt x="140361" y="238621"/>
                      <a:pt x="138483" y="238387"/>
                    </a:cubicBezTo>
                    <a:cubicBezTo>
                      <a:pt x="138248" y="238387"/>
                      <a:pt x="138013" y="238153"/>
                      <a:pt x="137544" y="237919"/>
                    </a:cubicBezTo>
                    <a:cubicBezTo>
                      <a:pt x="137309" y="238153"/>
                      <a:pt x="136840" y="238153"/>
                      <a:pt x="136370" y="238153"/>
                    </a:cubicBezTo>
                    <a:cubicBezTo>
                      <a:pt x="133084" y="238387"/>
                      <a:pt x="128860" y="235341"/>
                      <a:pt x="128390" y="232061"/>
                    </a:cubicBezTo>
                    <a:cubicBezTo>
                      <a:pt x="127451" y="227141"/>
                      <a:pt x="127451" y="222221"/>
                      <a:pt x="130972" y="218706"/>
                    </a:cubicBezTo>
                    <a:cubicBezTo>
                      <a:pt x="131207" y="218472"/>
                      <a:pt x="131207" y="218238"/>
                      <a:pt x="131207" y="218003"/>
                    </a:cubicBezTo>
                    <a:cubicBezTo>
                      <a:pt x="134023" y="209803"/>
                      <a:pt x="142238" y="208866"/>
                      <a:pt x="149749" y="209803"/>
                    </a:cubicBezTo>
                    <a:close/>
                    <a:moveTo>
                      <a:pt x="264037" y="206499"/>
                    </a:moveTo>
                    <a:cubicBezTo>
                      <a:pt x="266972" y="206821"/>
                      <a:pt x="269908" y="208285"/>
                      <a:pt x="272021" y="210275"/>
                    </a:cubicBezTo>
                    <a:cubicBezTo>
                      <a:pt x="275073" y="213086"/>
                      <a:pt x="275073" y="217302"/>
                      <a:pt x="273430" y="220815"/>
                    </a:cubicBezTo>
                    <a:cubicBezTo>
                      <a:pt x="271316" y="224797"/>
                      <a:pt x="269203" y="229247"/>
                      <a:pt x="265916" y="232292"/>
                    </a:cubicBezTo>
                    <a:cubicBezTo>
                      <a:pt x="261454" y="236508"/>
                      <a:pt x="254175" y="237445"/>
                      <a:pt x="250653" y="231355"/>
                    </a:cubicBezTo>
                    <a:cubicBezTo>
                      <a:pt x="247835" y="226671"/>
                      <a:pt x="249714" y="221752"/>
                      <a:pt x="252766" y="217302"/>
                    </a:cubicBezTo>
                    <a:cubicBezTo>
                      <a:pt x="253236" y="214491"/>
                      <a:pt x="254410" y="211681"/>
                      <a:pt x="256054" y="209573"/>
                    </a:cubicBezTo>
                    <a:cubicBezTo>
                      <a:pt x="258167" y="206996"/>
                      <a:pt x="261102" y="206177"/>
                      <a:pt x="264037" y="206499"/>
                    </a:cubicBezTo>
                    <a:close/>
                    <a:moveTo>
                      <a:pt x="54464" y="155881"/>
                    </a:moveTo>
                    <a:cubicBezTo>
                      <a:pt x="51883" y="175797"/>
                      <a:pt x="52352" y="196182"/>
                      <a:pt x="55872" y="215863"/>
                    </a:cubicBezTo>
                    <a:cubicBezTo>
                      <a:pt x="62207" y="249837"/>
                      <a:pt x="75348" y="284983"/>
                      <a:pt x="101630" y="309116"/>
                    </a:cubicBezTo>
                    <a:cubicBezTo>
                      <a:pt x="132370" y="337233"/>
                      <a:pt x="169681" y="342856"/>
                      <a:pt x="209807" y="337233"/>
                    </a:cubicBezTo>
                    <a:cubicBezTo>
                      <a:pt x="213562" y="336764"/>
                      <a:pt x="216612" y="338404"/>
                      <a:pt x="218489" y="340747"/>
                    </a:cubicBezTo>
                    <a:cubicBezTo>
                      <a:pt x="304374" y="339341"/>
                      <a:pt x="360692" y="244683"/>
                      <a:pt x="352010" y="163613"/>
                    </a:cubicBezTo>
                    <a:cubicBezTo>
                      <a:pt x="342389" y="162208"/>
                      <a:pt x="319862" y="163379"/>
                      <a:pt x="310710" y="163379"/>
                    </a:cubicBezTo>
                    <a:cubicBezTo>
                      <a:pt x="278327" y="163379"/>
                      <a:pt x="245710" y="163379"/>
                      <a:pt x="213327" y="163379"/>
                    </a:cubicBezTo>
                    <a:cubicBezTo>
                      <a:pt x="181883" y="163379"/>
                      <a:pt x="150439" y="161505"/>
                      <a:pt x="118995" y="159865"/>
                    </a:cubicBezTo>
                    <a:cubicBezTo>
                      <a:pt x="101395" y="158927"/>
                      <a:pt x="72063" y="163145"/>
                      <a:pt x="54464" y="155881"/>
                    </a:cubicBezTo>
                    <a:close/>
                    <a:moveTo>
                      <a:pt x="123688" y="102226"/>
                    </a:moveTo>
                    <a:cubicBezTo>
                      <a:pt x="118760" y="103866"/>
                      <a:pt x="113832" y="105740"/>
                      <a:pt x="108670" y="107380"/>
                    </a:cubicBezTo>
                    <a:cubicBezTo>
                      <a:pt x="109374" y="107380"/>
                      <a:pt x="109843" y="107380"/>
                      <a:pt x="110312" y="107380"/>
                    </a:cubicBezTo>
                    <a:cubicBezTo>
                      <a:pt x="110312" y="107615"/>
                      <a:pt x="110312" y="107615"/>
                      <a:pt x="110547" y="107615"/>
                    </a:cubicBezTo>
                    <a:cubicBezTo>
                      <a:pt x="115005" y="105975"/>
                      <a:pt x="119464" y="104334"/>
                      <a:pt x="123688" y="102226"/>
                    </a:cubicBezTo>
                    <a:close/>
                    <a:moveTo>
                      <a:pt x="168977" y="1241"/>
                    </a:moveTo>
                    <a:cubicBezTo>
                      <a:pt x="261901" y="-10240"/>
                      <a:pt x="353183" y="59348"/>
                      <a:pt x="368670" y="150961"/>
                    </a:cubicBezTo>
                    <a:cubicBezTo>
                      <a:pt x="372190" y="171111"/>
                      <a:pt x="371721" y="192198"/>
                      <a:pt x="368201" y="212817"/>
                    </a:cubicBezTo>
                    <a:cubicBezTo>
                      <a:pt x="375241" y="213989"/>
                      <a:pt x="381577" y="216332"/>
                      <a:pt x="386035" y="222424"/>
                    </a:cubicBezTo>
                    <a:cubicBezTo>
                      <a:pt x="390024" y="227813"/>
                      <a:pt x="390024" y="235076"/>
                      <a:pt x="387208" y="240934"/>
                    </a:cubicBezTo>
                    <a:cubicBezTo>
                      <a:pt x="382046" y="251946"/>
                      <a:pt x="368201" y="256398"/>
                      <a:pt x="356468" y="254055"/>
                    </a:cubicBezTo>
                    <a:cubicBezTo>
                      <a:pt x="332298" y="314037"/>
                      <a:pt x="280204" y="362069"/>
                      <a:pt x="212154" y="359492"/>
                    </a:cubicBezTo>
                    <a:cubicBezTo>
                      <a:pt x="209103" y="359257"/>
                      <a:pt x="206757" y="357851"/>
                      <a:pt x="205349" y="355977"/>
                    </a:cubicBezTo>
                    <a:cubicBezTo>
                      <a:pt x="201359" y="356680"/>
                      <a:pt x="197370" y="357383"/>
                      <a:pt x="193146" y="357617"/>
                    </a:cubicBezTo>
                    <a:cubicBezTo>
                      <a:pt x="116179" y="363475"/>
                      <a:pt x="66901" y="314974"/>
                      <a:pt x="46251" y="252180"/>
                    </a:cubicBezTo>
                    <a:cubicBezTo>
                      <a:pt x="43670" y="253586"/>
                      <a:pt x="40619" y="254055"/>
                      <a:pt x="38272" y="254055"/>
                    </a:cubicBezTo>
                    <a:cubicBezTo>
                      <a:pt x="25836" y="254523"/>
                      <a:pt x="15745" y="243277"/>
                      <a:pt x="16215" y="231093"/>
                    </a:cubicBezTo>
                    <a:cubicBezTo>
                      <a:pt x="16684" y="218909"/>
                      <a:pt x="25601" y="210943"/>
                      <a:pt x="36630" y="208600"/>
                    </a:cubicBezTo>
                    <a:cubicBezTo>
                      <a:pt x="25836" y="116753"/>
                      <a:pt x="68778" y="13893"/>
                      <a:pt x="168977" y="124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lstStyle>
                <a:defPPr>
                  <a:defRPr lang="en-US"/>
                </a:defPPr>
                <a:lvl1pPr algn="l" defTabSz="914400" eaLnBrk="1" hangingPunct="1" latinLnBrk="0" marL="0" rtl="0">
                  <a:defRPr kern="1200" sz="18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algn="l" defTabSz="914400" eaLnBrk="1" hangingPunct="1" latinLnBrk="0" marL="457200" rtl="0">
                  <a:defRPr kern="1200" sz="18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algn="l" defTabSz="914400" eaLnBrk="1" hangingPunct="1" latinLnBrk="0" marL="914400" rtl="0">
                  <a:defRPr kern="1200" sz="18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algn="l" defTabSz="914400" eaLnBrk="1" hangingPunct="1" latinLnBrk="0" marL="1371600" rtl="0">
                  <a:defRPr kern="1200" sz="18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algn="l" defTabSz="914400" eaLnBrk="1" hangingPunct="1" latinLnBrk="0" marL="1828800" rtl="0">
                  <a:defRPr kern="1200" sz="18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algn="l" defTabSz="914400" eaLnBrk="1" hangingPunct="1" latinLnBrk="0" marL="2286000" rtl="0">
                  <a:defRPr kern="1200" sz="18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algn="l" defTabSz="914400" eaLnBrk="1" hangingPunct="1" latinLnBrk="0" marL="2743200" rtl="0">
                  <a:defRPr kern="1200" sz="18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algn="l" defTabSz="914400" eaLnBrk="1" hangingPunct="1" latinLnBrk="0" marL="3200400" rtl="0">
                  <a:defRPr kern="1200" sz="18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algn="l" defTabSz="914400" eaLnBrk="1" hangingPunct="1" latinLnBrk="0" marL="3657600" rtl="0">
                  <a:defRPr kern="1200" sz="18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</a:p>
            </p:txBody>
          </p:sp>
        </p:grpSp>
        <p:grpSp>
          <p:nvGrpSpPr>
            <p:cNvPr descr="7fc85034-f5d8-4785-acba-f5c76701758f" id="6" name="组合 5">
              <a:extLst>
                <a:ext uri="{FF2B5EF4-FFF2-40B4-BE49-F238E27FC236}">
                  <a16:creationId id="{ABEEB6EC-E230-1721-A997-1586EA3E62BB}"/>
                </a:ext>
              </a:extLst>
            </p:cNvPr>
            <p:cNvGrpSpPr/>
            <p:nvPr/>
          </p:nvGrpSpPr>
          <p:grpSpPr>
            <a:xfrm>
              <a:off x="1801987" y="2784135"/>
              <a:ext cx="2700382" cy="2704530"/>
              <a:chOff x="1801987" y="2784135"/>
              <a:chExt cx="2700382" cy="2704530"/>
            </a:xfrm>
          </p:grpSpPr>
          <p:sp>
            <p:nvSpPr>
              <p:cNvPr descr="08c5d7cb-1c3b-4fc5-8198-8331b8edc990" id="454" name="Bullet3">
                <a:extLst>
                  <a:ext uri="{FF2B5EF4-FFF2-40B4-BE49-F238E27FC236}">
                    <a16:creationId id="{79DABFBD-E059-F9A3-0CFF-67463DDFFE02}"/>
                  </a:ext>
                </a:extLst>
              </p:cNvPr>
              <p:cNvSpPr>
                <a:spLocks/>
              </p:cNvSpPr>
              <p:nvPr/>
            </p:nvSpPr>
            <p:spPr>
              <a:xfrm flipH="true" flipV="false">
                <a:off x="1801989" y="3373045"/>
                <a:ext cx="2700380" cy="713762"/>
              </a:xfrm>
              <a:prstGeom prst="roundRect">
                <a:avLst>
                  <a:gd fmla="val 0" name="adj"/>
                </a:avLst>
              </a:prstGeom>
              <a:noFill/>
              <a:ln cap="rnd" w="12700">
                <a:noFill/>
                <a:prstDash val="solid"/>
                <a:round/>
                <a:headEnd/>
                <a:tailEnd/>
              </a:ln>
              <a:effectLst>
                <a:outerShdw algn="ctr" blurRad="254000" dist="127000" rotWithShape="0">
                  <a:schemeClr val="bg1">
                    <a:lumMod val="65000"/>
                    <a:alpha val="2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b" anchorCtr="0" wrap="square">
                <a:noAutofit/>
              </a:bodyPr>
              <a:lstStyle>
                <a:defPPr>
                  <a:defRPr lang="en-US"/>
                </a:defPPr>
                <a:lvl1pPr algn="l" defTabSz="914400" eaLnBrk="1" hangingPunct="1" latinLnBrk="0" marL="0" rtl="0">
                  <a:defRPr kern="1200" sz="18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algn="l" defTabSz="914400" eaLnBrk="1" hangingPunct="1" latinLnBrk="0" marL="457200" rtl="0">
                  <a:defRPr kern="1200" sz="18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algn="l" defTabSz="914400" eaLnBrk="1" hangingPunct="1" latinLnBrk="0" marL="914400" rtl="0">
                  <a:defRPr kern="1200" sz="18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algn="l" defTabSz="914400" eaLnBrk="1" hangingPunct="1" latinLnBrk="0" marL="1371600" rtl="0">
                  <a:defRPr kern="1200" sz="18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algn="l" defTabSz="914400" eaLnBrk="1" hangingPunct="1" latinLnBrk="0" marL="1828800" rtl="0">
                  <a:defRPr kern="1200" sz="18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algn="l" defTabSz="914400" eaLnBrk="1" hangingPunct="1" latinLnBrk="0" marL="2286000" rtl="0">
                  <a:defRPr kern="1200" sz="18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algn="l" defTabSz="914400" eaLnBrk="1" hangingPunct="1" latinLnBrk="0" marL="2743200" rtl="0">
                  <a:defRPr kern="1200" sz="18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algn="l" defTabSz="914400" eaLnBrk="1" hangingPunct="1" latinLnBrk="0" marL="3200400" rtl="0">
                  <a:defRPr kern="1200" sz="18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algn="l" defTabSz="914400" eaLnBrk="1" hangingPunct="1" latinLnBrk="0" marL="3657600" rtl="0">
                  <a:defRPr kern="1200" sz="18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b="true" i="false" u="none" sz="2000">
                    <a:solidFill>
                      <a:srgbClr val="111E54"/>
                    </a:solidFill>
                    <a:ea typeface="微软雅黑"/>
                  </a:rPr>
                  <a:t>评估与沟通</a:t>
                </a:r>
              </a:p>
            </p:txBody>
          </p:sp>
          <p:sp>
            <p:nvSpPr>
              <p:cNvPr descr="900b2c8c-5e08-49ad-a123-282e1b352af8" id="462" name="Text3">
                <a:extLst>
                  <a:ext uri="{FF2B5EF4-FFF2-40B4-BE49-F238E27FC236}">
                    <a16:creationId id="{42AC8CD6-D7D4-D43D-F3A2-758205FA560A}"/>
                  </a:ext>
                </a:extLst>
              </p:cNvPr>
              <p:cNvSpPr txBox="1">
                <a:spLocks/>
              </p:cNvSpPr>
              <p:nvPr/>
            </p:nvSpPr>
            <p:spPr>
              <a:xfrm flipH="true" flipV="false">
                <a:off x="1801987" y="4123671"/>
                <a:ext cx="2700381" cy="1364994"/>
              </a:xfrm>
              <a:prstGeom prst="rect">
                <a:avLst/>
              </a:prstGeom>
              <a:noFill/>
            </p:spPr>
            <p:txBody>
              <a:bodyPr anchor="t" anchorCtr="0" rtlCol="0" wrap="square">
                <a:normAutofit/>
              </a:bodyPr>
              <a:lstStyle>
                <a:defPPr>
                  <a:defRPr lang="en-US"/>
                </a:defPPr>
                <a:lvl1pPr algn="l" defTabSz="914400" eaLnBrk="1" hangingPunct="1" latinLnBrk="0" marL="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algn="l" defTabSz="914400" eaLnBrk="1" hangingPunct="1" latinLnBrk="0" marL="4572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algn="l" defTabSz="914400" eaLnBrk="1" hangingPunct="1" latinLnBrk="0" marL="9144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algn="l" defTabSz="914400" eaLnBrk="1" hangingPunct="1" latinLnBrk="0" marL="13716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algn="l" defTabSz="914400" eaLnBrk="1" hangingPunct="1" latinLnBrk="0" marL="18288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algn="l" defTabSz="914400" eaLnBrk="1" hangingPunct="1" latinLnBrk="0" marL="22860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algn="l" defTabSz="914400" eaLnBrk="1" hangingPunct="1" latinLnBrk="0" marL="27432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algn="l" defTabSz="914400" eaLnBrk="1" hangingPunct="1" latinLnBrk="0" marL="32004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algn="l" defTabSz="914400" eaLnBrk="1" hangingPunct="1" latinLnBrk="0" marL="36576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ct val="120000"/>
                  </a:lnSpc>
                </a:pPr>
                <a:r>
                  <a:rPr lang="en-US" b="false" i="false" u="none" sz="1400">
                    <a:solidFill>
                      <a:srgbClr val="FFFFFF"/>
                    </a:solidFill>
                    <a:ea typeface="微软雅黑"/>
                  </a:rPr>
                  <a:t>试听后老师综合评估学习能力、沟通能力和表达能力，确保就业潜力。</a:t>
                </a:r>
              </a:p>
            </p:txBody>
          </p:sp>
          <p:sp>
            <p:nvSpPr>
              <p:cNvPr descr="647c4852-f37e-41e5-9fc9-38b733a2c6e0" id="463" name="Icon3">
                <a:extLst>
                  <a:ext uri="{FF2B5EF4-FFF2-40B4-BE49-F238E27FC236}">
                    <a16:creationId id="{2B5AD6F3-946D-E5DA-F0E2-EBBD2DDF38EB}"/>
                  </a:ext>
                </a:extLst>
              </p:cNvPr>
              <p:cNvSpPr/>
              <p:nvPr/>
            </p:nvSpPr>
            <p:spPr>
              <a:xfrm rot="18939546" flipV="false" flipH="false">
                <a:off x="2559522" y="2784135"/>
                <a:ext cx="318437" cy="340584"/>
              </a:xfrm>
              <a:custGeom>
                <a:avLst/>
                <a:gdLst>
                  <a:gd fmla="*/ 6771 w 6851" name="T0"/>
                  <a:gd fmla="*/ 3232 h 7338" name="T1"/>
                  <a:gd fmla="*/ 5359 w 6851" name="T2"/>
                  <a:gd fmla="*/ 2155 h 7338" name="T3"/>
                  <a:gd fmla="*/ 5172 w 6851" name="T4"/>
                  <a:gd fmla="*/ 349 h 7338" name="T5"/>
                  <a:gd fmla="*/ 3385 w 6851" name="T6"/>
                  <a:gd fmla="*/ 1425 h 7338" name="T7"/>
                  <a:gd fmla="*/ 1835 w 6851" name="T8"/>
                  <a:gd fmla="*/ 962 h 7338" name="T9"/>
                  <a:gd fmla="*/ 905 w 6851" name="T10"/>
                  <a:gd fmla="*/ 3403 h 7338" name="T11"/>
                  <a:gd fmla="*/ 1542 w 6851" name="T12"/>
                  <a:gd fmla="*/ 4632 h 7338" name="T13"/>
                  <a:gd fmla="*/ 892 w 6851" name="T14"/>
                  <a:gd fmla="*/ 6785 h 7338" name="T15"/>
                  <a:gd fmla="*/ 3505 w 6851" name="T16"/>
                  <a:gd fmla="*/ 6100 h 7338" name="T17"/>
                  <a:gd fmla="*/ 5359 w 6851" name="T18"/>
                  <a:gd fmla="*/ 6785 h 7338" name="T19"/>
                  <a:gd fmla="*/ 5671 w 6851" name="T20"/>
                  <a:gd fmla="*/ 4779 h 7338" name="T21"/>
                  <a:gd fmla="*/ 6771 w 6851" name="T22"/>
                  <a:gd fmla="*/ 3232 h 7338" name="T23"/>
                  <a:gd fmla="*/ 1803 w 6851" name="T24"/>
                  <a:gd fmla="*/ 1597 h 7338" name="T25"/>
                  <a:gd fmla="*/ 1789 w 6851" name="T26"/>
                  <a:gd fmla="*/ 1597 h 7338" name="T27"/>
                  <a:gd fmla="*/ 1185 w 6851" name="T28"/>
                  <a:gd fmla="*/ 1837 h 7338" name="T29"/>
                  <a:gd fmla="*/ 1467 w 6851" name="T30"/>
                  <a:gd fmla="*/ 2997 h 7338" name="T31"/>
                  <a:gd fmla="*/ 1521 w 6851" name="T32"/>
                  <a:gd fmla="*/ 3074 h 7338" name="T33"/>
                  <a:gd fmla="*/ 1501 w 6851" name="T34"/>
                  <a:gd fmla="*/ 3228 h 7338" name="T35"/>
                  <a:gd fmla="*/ 1434 w 6851" name="T36"/>
                  <a:gd fmla="*/ 3251 h 7338" name="T37"/>
                  <a:gd fmla="*/ 1347 w 6851" name="T38"/>
                  <a:gd fmla="*/ 3208 h 7338" name="T39"/>
                  <a:gd fmla="*/ 992 w 6851" name="T40"/>
                  <a:gd fmla="*/ 1730 h 7338" name="T41"/>
                  <a:gd fmla="*/ 1825 w 6851" name="T42"/>
                  <a:gd fmla="*/ 1378 h 7338" name="T43"/>
                  <a:gd fmla="*/ 1923 w 6851" name="T44"/>
                  <a:gd fmla="*/ 1499 h 7338" name="T45"/>
                  <a:gd fmla="*/ 1803 w 6851" name="T46"/>
                  <a:gd fmla="*/ 1597 h 7338" name="T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b="b" l="0" r="r" t="0"/>
                <a:pathLst>
                  <a:path h="7338" w="6851">
                    <a:moveTo>
                      <a:pt x="6771" y="3232"/>
                    </a:moveTo>
                    <a:cubicBezTo>
                      <a:pt x="6684" y="2694"/>
                      <a:pt x="5688" y="2590"/>
                      <a:pt x="5359" y="2155"/>
                    </a:cubicBezTo>
                    <a:cubicBezTo>
                      <a:pt x="5017" y="1702"/>
                      <a:pt x="5594" y="728"/>
                      <a:pt x="5172" y="349"/>
                    </a:cubicBezTo>
                    <a:cubicBezTo>
                      <a:pt x="4784" y="0"/>
                      <a:pt x="3879" y="1257"/>
                      <a:pt x="3385" y="1425"/>
                    </a:cubicBezTo>
                    <a:cubicBezTo>
                      <a:pt x="3085" y="1527"/>
                      <a:pt x="2144" y="1037"/>
                      <a:pt x="1835" y="962"/>
                    </a:cubicBezTo>
                    <a:cubicBezTo>
                      <a:pt x="551" y="650"/>
                      <a:pt x="0" y="1806"/>
                      <a:pt x="905" y="3403"/>
                    </a:cubicBezTo>
                    <a:cubicBezTo>
                      <a:pt x="1073" y="3700"/>
                      <a:pt x="1440" y="4306"/>
                      <a:pt x="1542" y="4632"/>
                    </a:cubicBezTo>
                    <a:cubicBezTo>
                      <a:pt x="1721" y="5208"/>
                      <a:pt x="502" y="6325"/>
                      <a:pt x="892" y="6785"/>
                    </a:cubicBezTo>
                    <a:cubicBezTo>
                      <a:pt x="1361" y="7338"/>
                      <a:pt x="2780" y="6136"/>
                      <a:pt x="3505" y="6100"/>
                    </a:cubicBezTo>
                    <a:cubicBezTo>
                      <a:pt x="4053" y="6073"/>
                      <a:pt x="4854" y="6999"/>
                      <a:pt x="5359" y="6785"/>
                    </a:cubicBezTo>
                    <a:cubicBezTo>
                      <a:pt x="5851" y="6576"/>
                      <a:pt x="5529" y="5295"/>
                      <a:pt x="5671" y="4779"/>
                    </a:cubicBezTo>
                    <a:cubicBezTo>
                      <a:pt x="5803" y="4297"/>
                      <a:pt x="6851" y="3725"/>
                      <a:pt x="6771" y="3232"/>
                    </a:cubicBezTo>
                    <a:close/>
                    <a:moveTo>
                      <a:pt x="1803" y="1597"/>
                    </a:moveTo>
                    <a:cubicBezTo>
                      <a:pt x="1798" y="1597"/>
                      <a:pt x="1793" y="1597"/>
                      <a:pt x="1789" y="1597"/>
                    </a:cubicBezTo>
                    <a:cubicBezTo>
                      <a:pt x="1500" y="1572"/>
                      <a:pt x="1286" y="1656"/>
                      <a:pt x="1185" y="1837"/>
                    </a:cubicBezTo>
                    <a:cubicBezTo>
                      <a:pt x="1035" y="2107"/>
                      <a:pt x="1145" y="2546"/>
                      <a:pt x="1467" y="2997"/>
                    </a:cubicBezTo>
                    <a:cubicBezTo>
                      <a:pt x="1485" y="3023"/>
                      <a:pt x="1502" y="3048"/>
                      <a:pt x="1521" y="3074"/>
                    </a:cubicBezTo>
                    <a:cubicBezTo>
                      <a:pt x="1558" y="3122"/>
                      <a:pt x="1549" y="3191"/>
                      <a:pt x="1501" y="3228"/>
                    </a:cubicBezTo>
                    <a:cubicBezTo>
                      <a:pt x="1481" y="3244"/>
                      <a:pt x="1457" y="3251"/>
                      <a:pt x="1434" y="3251"/>
                    </a:cubicBezTo>
                    <a:cubicBezTo>
                      <a:pt x="1401" y="3251"/>
                      <a:pt x="1368" y="3236"/>
                      <a:pt x="1347" y="3208"/>
                    </a:cubicBezTo>
                    <a:cubicBezTo>
                      <a:pt x="919" y="2651"/>
                      <a:pt x="787" y="2098"/>
                      <a:pt x="992" y="1730"/>
                    </a:cubicBezTo>
                    <a:cubicBezTo>
                      <a:pt x="1138" y="1468"/>
                      <a:pt x="1441" y="1340"/>
                      <a:pt x="1825" y="1378"/>
                    </a:cubicBezTo>
                    <a:cubicBezTo>
                      <a:pt x="1885" y="1384"/>
                      <a:pt x="1929" y="1438"/>
                      <a:pt x="1923" y="1499"/>
                    </a:cubicBezTo>
                    <a:cubicBezTo>
                      <a:pt x="1917" y="1559"/>
                      <a:pt x="1864" y="1604"/>
                      <a:pt x="1803" y="159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lstStyle>
                <a:defPPr>
                  <a:defRPr lang="en-US"/>
                </a:defPPr>
                <a:lvl1pPr algn="l" defTabSz="914400" eaLnBrk="1" hangingPunct="1" latinLnBrk="0" marL="0" rtl="0">
                  <a:defRPr kern="1200" sz="18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algn="l" defTabSz="914400" eaLnBrk="1" hangingPunct="1" latinLnBrk="0" marL="457200" rtl="0">
                  <a:defRPr kern="1200" sz="18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algn="l" defTabSz="914400" eaLnBrk="1" hangingPunct="1" latinLnBrk="0" marL="914400" rtl="0">
                  <a:defRPr kern="1200" sz="18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algn="l" defTabSz="914400" eaLnBrk="1" hangingPunct="1" latinLnBrk="0" marL="1371600" rtl="0">
                  <a:defRPr kern="1200" sz="18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algn="l" defTabSz="914400" eaLnBrk="1" hangingPunct="1" latinLnBrk="0" marL="1828800" rtl="0">
                  <a:defRPr kern="1200" sz="18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algn="l" defTabSz="914400" eaLnBrk="1" hangingPunct="1" latinLnBrk="0" marL="2286000" rtl="0">
                  <a:defRPr kern="1200" sz="18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algn="l" defTabSz="914400" eaLnBrk="1" hangingPunct="1" latinLnBrk="0" marL="2743200" rtl="0">
                  <a:defRPr kern="1200" sz="18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algn="l" defTabSz="914400" eaLnBrk="1" hangingPunct="1" latinLnBrk="0" marL="3200400" rtl="0">
                  <a:defRPr kern="1200" sz="18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algn="l" defTabSz="914400" eaLnBrk="1" hangingPunct="1" latinLnBrk="0" marL="3657600" rtl="0">
                  <a:defRPr kern="1200" sz="18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</a:p>
            </p:txBody>
          </p:sp>
        </p:grpSp>
      </p:grp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descr="0c56d213-1017-4c3b-b285-a60e046429c8" id="2" name=""/>
          <p:cNvSpPr>
            <a:spLocks noGrp="1"/>
          </p:cNvSpPr>
          <p:nvPr>
            <p:ph hasCustomPrompt="1" type="title"/>
          </p:nvPr>
        </p:nvSpPr>
        <p:spPr/>
        <p:txBody>
          <a:bodyPr/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b="true" i="false" u="none" sz="3600">
                <a:solidFill>
                  <a:srgbClr val="000000"/>
                </a:solidFill>
                <a:ea typeface="微软雅黑"/>
              </a:rPr>
              <a:t>考核辅导</a:t>
            </a:r>
          </a:p>
        </p:txBody>
      </p:sp>
      <p:sp>
        <p:nvSpPr>
          <p:cNvPr descr="f6a3fabf-bacf-4bc7-8c38-eacc0467ec1e" id="3" name=""/>
          <p:cNvSpPr>
            <a:spLocks noGrp="1"/>
          </p:cNvSpPr>
          <p:nvPr>
            <p:ph hasCustomPrompt="1" idx="1" type="body"/>
          </p:nvPr>
        </p:nvSpPr>
        <p:spPr/>
        <p:txBody>
          <a:bodyPr/>
          <a:lstStyle/>
          <a:p>
            <a:pPr algn="l">
              <a:lnSpc>
                <a:spcPct val="120000"/>
              </a:lnSpc>
              <a:spcBef>
                <a:spcPts val="1000"/>
              </a:spcBef>
            </a:pPr>
            <a:r>
              <a:rPr lang="en-US" b="false" i="false" u="none" sz="1600">
                <a:solidFill>
                  <a:srgbClr val="000000"/>
                </a:solidFill>
                <a:ea typeface="微软雅黑"/>
              </a:rPr>
              <a:t>说明学校的考核机制和辅导支持，保障学习效果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a16="http://schemas.microsoft.com/office/drawing/2014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descr="d82dfd72-b429-4a9e-96a7-525fbe70e6ed" id="2" name=""/>
          <p:cNvSpPr>
            <a:spLocks noGrp="1"/>
          </p:cNvSpPr>
          <p:nvPr>
            <p:ph hasCustomPrompt="1" type="title"/>
          </p:nvPr>
        </p:nvSpPr>
        <p:spPr/>
        <p:txBody>
          <a:bodyPr/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b="true" i="false" u="none" sz="2800">
                <a:solidFill>
                  <a:srgbClr val="FFFFFF"/>
                </a:solidFill>
                <a:ea typeface="微软雅黑"/>
              </a:rPr>
              <a:t>完善的考核与辅导</a:t>
            </a:r>
          </a:p>
        </p:txBody>
      </p:sp>
      <p:grpSp>
        <p:nvGrpSpPr>
          <p:cNvPr descr="889a4c8a-2dd6-4eeb-bcdc-dc5af66b51c6" id="39" name="0b8b5de5-0dcf-4375-b327-f3e6649d7e6f.source.3.zh-Hans.pptx">
            <a:extLst>
              <a:ext uri="{FF2B5EF4-FFF2-40B4-BE49-F238E27FC236}">
                <a16:creationId id="{092C9891-573E-FF06-D0E3-915E3A3E35CB}"/>
              </a:ext>
            </a:extLst>
          </p:cNvPr>
          <p:cNvGrpSpPr/>
          <p:nvPr/>
        </p:nvGrpSpPr>
        <p:grpSpPr>
          <a:xfrm>
            <a:off x="0" y="0"/>
            <a:ext cx="12192000" cy="6510290"/>
            <a:chOff x="0" y="0"/>
            <a:chExt cx="12192000" cy="6510290"/>
          </a:xfrm>
        </p:grpSpPr>
        <p:sp>
          <p:nvSpPr>
            <p:cNvPr descr="19c61c04-80cb-47e1-ba76-8215319357d2" id="3" name="矩形 2">
              <a:extLst>
                <a:ext uri="{FF2B5EF4-FFF2-40B4-BE49-F238E27FC236}">
                  <a16:creationId id="{74FFEC7F-A846-E1BD-D12E-AF77CBDD95A3}"/>
                </a:ext>
              </a:extLst>
            </p:cNvPr>
            <p:cNvSpPr>
              <a:spLocks/>
            </p:cNvSpPr>
            <p:nvPr/>
          </p:nvSpPr>
          <p:spPr>
            <a:xfrm flipV="false" flipH="false">
              <a:off x="0" y="0"/>
              <a:ext cx="12191999" cy="4713650"/>
            </a:xfrm>
            <a:prstGeom prst="rect">
              <a:avLst/>
            </a:prstGeom>
            <a:gradFill flip="none" rotWithShape="1">
              <a:gsLst>
                <a:gs pos="41000">
                  <a:schemeClr val="accent1">
                    <a:alpha val="0"/>
                  </a:schemeClr>
                </a:gs>
                <a:gs pos="100000">
                  <a:schemeClr val="accent1">
                    <a:alpha val="58000"/>
                  </a:schemeClr>
                </a:gs>
              </a:gsLst>
              <a:lin ang="16200000" scaled="1"/>
              <a:tileRect/>
            </a:gradFill>
            <a:ln w="1270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lstStyle/>
            <a:p>
              <a:pPr algn="l"/>
            </a:p>
          </p:txBody>
        </p:sp>
        <p:cxnSp>
          <p:nvCxnSpPr>
            <p:cNvPr descr="c0d7b467-6ef8-4357-8cc8-41b52c479c59" id="35" name="直接连接符 34">
              <a:extLst>
                <a:ext uri="{FF2B5EF4-FFF2-40B4-BE49-F238E27FC236}">
                  <a16:creationId id="{3CF81B3F-EE7C-FA77-934D-2DAA9579694E}"/>
                </a:ext>
              </a:extLst>
            </p:cNvPr>
            <p:cNvCxnSpPr>
              <a:cxnSpLocks/>
            </p:cNvCxnSpPr>
            <p:nvPr/>
          </p:nvCxnSpPr>
          <p:spPr>
            <a:xfrm flipV="false" flipH="false">
              <a:off x="4731657" y="4697233"/>
              <a:ext cx="7460343" cy="0"/>
            </a:xfrm>
            <a:prstGeom prst="line">
              <a:avLst/>
            </a:prstGeom>
            <a:ln>
              <a:solidFill>
                <a:schemeClr val="tx2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descr="15980a4c-b1cc-46ea-8158-3768437758e0" id="6" name="组合 5">
              <a:extLst>
                <a:ext uri="{FF2B5EF4-FFF2-40B4-BE49-F238E27FC236}">
                  <a16:creationId id="{9B631D77-B417-F398-16F3-30B4B2D097E7}"/>
                </a:ext>
              </a:extLst>
            </p:cNvPr>
            <p:cNvGrpSpPr/>
            <p:nvPr/>
          </p:nvGrpSpPr>
          <p:grpSpPr>
            <a:xfrm>
              <a:off x="3936488" y="2685995"/>
              <a:ext cx="2108867" cy="2463720"/>
              <a:chOff x="660400" y="3943301"/>
              <a:chExt cx="2108228" cy="2462974"/>
            </a:xfrm>
          </p:grpSpPr>
          <p:sp>
            <p:nvSpPr>
              <p:cNvPr descr="bb7f4787-ffa6-4efa-b2a7-0e6e70472eb0" id="29" name="Number1">
                <a:extLst>
                  <a:ext uri="{FF2B5EF4-FFF2-40B4-BE49-F238E27FC236}">
                    <a16:creationId id="{EDCD3920-F894-4143-E7EC-B4D207A14D9A}"/>
                  </a:ext>
                </a:extLst>
              </p:cNvPr>
              <p:cNvSpPr/>
              <p:nvPr/>
            </p:nvSpPr>
            <p:spPr>
              <a:xfrm flipV="false" flipH="false">
                <a:off x="1252709" y="5501585"/>
                <a:ext cx="904690" cy="90469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75000">
                    <a:schemeClr val="accent1"/>
                  </a:gs>
                </a:gsLst>
                <a:lin ang="2700000" scaled="1"/>
                <a:tileRect/>
              </a:gradFill>
              <a:ln w="12700">
                <a:solidFill>
                  <a:schemeClr val="bg1"/>
                </a:solidFill>
              </a:ln>
              <a:effectLst>
                <a:outerShdw algn="tl" blurRad="127000" dir="2700000" dist="63500" rotWithShape="0">
                  <a:schemeClr val="accent1">
                    <a:alpha val="15000"/>
                  </a:scheme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 wrap="none"/>
              <a:lstStyle/>
              <a:p>
                <a:pPr algn="ctr"/>
                <a:r>
                  <a:rPr lang="en-US" b="true" i="false" u="none" sz="2000">
                    <a:solidFill>
                      <a:srgbClr val="FFFFFF"/>
                    </a:solidFill>
                    <a:latin typeface="Arial"/>
                  </a:rPr>
                  <a:t>01</a:t>
                </a:r>
              </a:p>
            </p:txBody>
          </p:sp>
          <p:sp>
            <p:nvSpPr>
              <p:cNvPr descr="31603055-6880-4cc0-b1e6-3337c7aafd01" id="30" name="Bullet1">
                <a:extLst>
                  <a:ext uri="{FF2B5EF4-FFF2-40B4-BE49-F238E27FC236}">
                    <a16:creationId id="{138A4F8F-8999-C62B-6F71-FF43B7E9F27B}"/>
                  </a:ext>
                </a:extLst>
              </p:cNvPr>
              <p:cNvSpPr txBox="1"/>
              <p:nvPr/>
            </p:nvSpPr>
            <p:spPr>
              <a:xfrm flipV="false" flipH="false">
                <a:off x="660400" y="3943301"/>
                <a:ext cx="2108228" cy="66823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="b" anchorCtr="0" bIns="45720" lIns="91440" rIns="91440" tIns="45720" wrap="square">
                <a:normAutofit/>
              </a:bodyPr>
              <a:lstStyle/>
              <a:p>
                <a:pPr algn="l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b="true" i="false" u="none" strike="noStrike" sz="1800">
                    <a:solidFill>
                      <a:srgbClr val="FFFFFF"/>
                    </a:solidFill>
                    <a:ea typeface="微软雅黑"/>
                  </a:rPr>
                  <a:t>考核机制</a:t>
                </a:r>
              </a:p>
            </p:txBody>
          </p:sp>
          <p:sp>
            <p:nvSpPr>
              <p:cNvPr descr="880e7ecf-afac-4ce7-b23c-b730a835e26d" id="31" name="Text1">
                <a:extLst>
                  <a:ext uri="{FF2B5EF4-FFF2-40B4-BE49-F238E27FC236}">
                    <a16:creationId id="{9BA19024-59CA-3BB9-5C63-162C1096A1B5}"/>
                  </a:ext>
                </a:extLst>
              </p:cNvPr>
              <p:cNvSpPr txBox="1"/>
              <p:nvPr/>
            </p:nvSpPr>
            <p:spPr>
              <a:xfrm flipV="false" flipH="false">
                <a:off x="660400" y="4617286"/>
                <a:ext cx="2108228" cy="63484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="t" anchorCtr="0" bIns="45720" lIns="91440" rIns="91440" tIns="45720" wrap="square">
                <a:normAutofit/>
              </a:bodyPr>
              <a:lstStyle/>
              <a:p>
                <a:pPr algn="l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b="false" i="false" u="none" strike="noStrike" sz="1200">
                    <a:solidFill>
                      <a:srgbClr val="FFFFFF"/>
                    </a:solidFill>
                    <a:ea typeface="微软雅黑"/>
                  </a:rPr>
                  <a:t>每日作业 + 每月月考（笔试、机试、面试）。</a:t>
                </a:r>
              </a:p>
            </p:txBody>
          </p:sp>
        </p:grpSp>
        <p:grpSp>
          <p:nvGrpSpPr>
            <p:cNvPr descr="c18509ff-e2cb-4689-b519-522bb92e890c" id="7" name="组合 6">
              <a:extLst>
                <a:ext uri="{FF2B5EF4-FFF2-40B4-BE49-F238E27FC236}">
                  <a16:creationId id="{7E1DFE0E-DFE9-49C2-0898-3B2E60668A84}"/>
                </a:ext>
              </a:extLst>
            </p:cNvPr>
            <p:cNvGrpSpPr/>
            <p:nvPr/>
          </p:nvGrpSpPr>
          <p:grpSpPr>
            <a:xfrm>
              <a:off x="6673260" y="2685995"/>
              <a:ext cx="2108867" cy="2463720"/>
              <a:chOff x="660400" y="3943301"/>
              <a:chExt cx="2108228" cy="2462974"/>
            </a:xfrm>
          </p:grpSpPr>
          <p:sp>
            <p:nvSpPr>
              <p:cNvPr descr="bb96b249-1885-4bc8-82eb-bda492141adc" id="25" name="Number2">
                <a:extLst>
                  <a:ext uri="{FF2B5EF4-FFF2-40B4-BE49-F238E27FC236}">
                    <a16:creationId id="{F736FEC6-7294-3414-5DB9-E83CEB5FA2EB}"/>
                  </a:ext>
                </a:extLst>
              </p:cNvPr>
              <p:cNvSpPr/>
              <p:nvPr/>
            </p:nvSpPr>
            <p:spPr>
              <a:xfrm flipV="false" flipH="false">
                <a:off x="1252709" y="5501585"/>
                <a:ext cx="904690" cy="90469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60000"/>
                      <a:lumOff val="40000"/>
                    </a:schemeClr>
                  </a:gs>
                  <a:gs pos="75000">
                    <a:schemeClr val="accent2"/>
                  </a:gs>
                </a:gsLst>
                <a:lin ang="2700000" scaled="1"/>
                <a:tileRect/>
              </a:gradFill>
              <a:ln w="12700">
                <a:solidFill>
                  <a:schemeClr val="bg1"/>
                </a:solidFill>
              </a:ln>
              <a:effectLst>
                <a:outerShdw algn="tl" blurRad="127000" dir="2700000" dist="63500" rotWithShape="0">
                  <a:schemeClr val="accent2">
                    <a:alpha val="15000"/>
                  </a:scheme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 wrap="none"/>
              <a:lstStyle/>
              <a:p>
                <a:pPr algn="ctr"/>
                <a:r>
                  <a:rPr lang="en-US" b="true" i="false" u="none" sz="2000">
                    <a:solidFill>
                      <a:srgbClr val="FFFFFF"/>
                    </a:solidFill>
                    <a:latin typeface="Arial"/>
                  </a:rPr>
                  <a:t>02</a:t>
                </a:r>
              </a:p>
            </p:txBody>
          </p:sp>
          <p:sp>
            <p:nvSpPr>
              <p:cNvPr descr="bfe8be7a-1574-4a06-b256-cd741c865089" id="26" name="Bullet2">
                <a:extLst>
                  <a:ext uri="{FF2B5EF4-FFF2-40B4-BE49-F238E27FC236}">
                    <a16:creationId id="{153EB2CB-4914-9F48-8F61-E8F23F000FC4}"/>
                  </a:ext>
                </a:extLst>
              </p:cNvPr>
              <p:cNvSpPr txBox="1"/>
              <p:nvPr/>
            </p:nvSpPr>
            <p:spPr>
              <a:xfrm flipV="false" flipH="false">
                <a:off x="660400" y="3943301"/>
                <a:ext cx="2108228" cy="66823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="b" anchorCtr="0" bIns="45720" lIns="91440" rIns="91440" tIns="45720" wrap="square">
                <a:normAutofit/>
              </a:bodyPr>
              <a:lstStyle/>
              <a:p>
                <a:pPr algn="l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b="true" i="false" u="none" strike="noStrike" sz="1800">
                    <a:solidFill>
                      <a:srgbClr val="FFFFFF"/>
                    </a:solidFill>
                    <a:ea typeface="微软雅黑"/>
                  </a:rPr>
                  <a:t>未通过处理</a:t>
                </a:r>
              </a:p>
            </p:txBody>
          </p:sp>
          <p:sp>
            <p:nvSpPr>
              <p:cNvPr descr="0ad2ec85-923d-4a70-8919-34375386f344" id="27" name="Text2">
                <a:extLst>
                  <a:ext uri="{FF2B5EF4-FFF2-40B4-BE49-F238E27FC236}">
                    <a16:creationId id="{60B95228-1B05-AAB2-73C8-F57229AD15A8}"/>
                  </a:ext>
                </a:extLst>
              </p:cNvPr>
              <p:cNvSpPr txBox="1"/>
              <p:nvPr/>
            </p:nvSpPr>
            <p:spPr>
              <a:xfrm flipV="false" flipH="false">
                <a:off x="660400" y="4617286"/>
                <a:ext cx="2108228" cy="63484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="t" anchorCtr="0" bIns="45720" lIns="91440" rIns="91440" tIns="45720" wrap="square">
                <a:normAutofit/>
              </a:bodyPr>
              <a:lstStyle/>
              <a:p>
                <a:pPr algn="l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b="false" i="false" u="none" strike="noStrike" sz="1200">
                    <a:solidFill>
                      <a:srgbClr val="FFFFFF"/>
                    </a:solidFill>
                    <a:ea typeface="微软雅黑"/>
                  </a:rPr>
                  <a:t>免费重修当月课程，直到掌握。</a:t>
                </a:r>
              </a:p>
            </p:txBody>
          </p:sp>
        </p:grpSp>
        <p:grpSp>
          <p:nvGrpSpPr>
            <p:cNvPr descr="bd90a917-ce76-4c76-8a98-5c88104313b6" id="8" name="组合 7">
              <a:extLst>
                <a:ext uri="{FF2B5EF4-FFF2-40B4-BE49-F238E27FC236}">
                  <a16:creationId id="{BD770F0B-1799-751E-329C-F24246AD33DF}"/>
                </a:ext>
              </a:extLst>
            </p:cNvPr>
            <p:cNvGrpSpPr/>
            <p:nvPr/>
          </p:nvGrpSpPr>
          <p:grpSpPr>
            <a:xfrm>
              <a:off x="9410033" y="2685995"/>
              <a:ext cx="2108867" cy="2463720"/>
              <a:chOff x="660400" y="3943301"/>
              <a:chExt cx="2108228" cy="2462974"/>
            </a:xfrm>
          </p:grpSpPr>
          <p:sp>
            <p:nvSpPr>
              <p:cNvPr descr="e57a70f0-e39a-4cf5-9419-d6e619716876" id="21" name="Number3">
                <a:extLst>
                  <a:ext uri="{FF2B5EF4-FFF2-40B4-BE49-F238E27FC236}">
                    <a16:creationId id="{F0D6A45B-9DCF-C0F1-95E9-06D71816BE5C}"/>
                  </a:ext>
                </a:extLst>
              </p:cNvPr>
              <p:cNvSpPr/>
              <p:nvPr/>
            </p:nvSpPr>
            <p:spPr>
              <a:xfrm flipV="false" flipH="false">
                <a:off x="1252709" y="5501585"/>
                <a:ext cx="904690" cy="90469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75000">
                    <a:schemeClr val="accent1"/>
                  </a:gs>
                </a:gsLst>
                <a:lin ang="2700000" scaled="1"/>
                <a:tileRect/>
              </a:gradFill>
              <a:ln w="12700">
                <a:solidFill>
                  <a:schemeClr val="bg1"/>
                </a:solidFill>
              </a:ln>
              <a:effectLst>
                <a:outerShdw algn="tl" blurRad="127000" dir="2700000" dist="63500" rotWithShape="0">
                  <a:schemeClr val="accent1">
                    <a:alpha val="15000"/>
                  </a:scheme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 wrap="none"/>
              <a:lstStyle/>
              <a:p>
                <a:pPr algn="ctr"/>
                <a:r>
                  <a:rPr lang="en-US" b="true" i="false" u="none" sz="2000">
                    <a:solidFill>
                      <a:srgbClr val="FFFFFF"/>
                    </a:solidFill>
                    <a:latin typeface="Arial"/>
                  </a:rPr>
                  <a:t>03</a:t>
                </a:r>
              </a:p>
            </p:txBody>
          </p:sp>
          <p:sp>
            <p:nvSpPr>
              <p:cNvPr descr="b8cd25c5-cea2-4b6a-b513-313284fb4bb2" id="22" name="Bullet3">
                <a:extLst>
                  <a:ext uri="{FF2B5EF4-FFF2-40B4-BE49-F238E27FC236}">
                    <a16:creationId id="{0A31721C-7D5A-A472-6F84-84419BD90213}"/>
                  </a:ext>
                </a:extLst>
              </p:cNvPr>
              <p:cNvSpPr txBox="1"/>
              <p:nvPr/>
            </p:nvSpPr>
            <p:spPr>
              <a:xfrm flipV="false" flipH="false">
                <a:off x="660400" y="3943301"/>
                <a:ext cx="2108228" cy="66823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="b" anchorCtr="0" bIns="45720" lIns="91440" rIns="91440" tIns="45720" wrap="square">
                <a:normAutofit/>
              </a:bodyPr>
              <a:lstStyle/>
              <a:p>
                <a:pPr algn="l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b="true" i="false" u="none" strike="noStrike" sz="1800">
                    <a:solidFill>
                      <a:srgbClr val="FFFFFF"/>
                    </a:solidFill>
                    <a:ea typeface="微软雅黑"/>
                  </a:rPr>
                  <a:t>辅导支持</a:t>
                </a:r>
              </a:p>
            </p:txBody>
          </p:sp>
          <p:sp>
            <p:nvSpPr>
              <p:cNvPr descr="7fef71ef-f390-43da-aa99-329659e0c8b7" id="23" name="Text3">
                <a:extLst>
                  <a:ext uri="{FF2B5EF4-FFF2-40B4-BE49-F238E27FC236}">
                    <a16:creationId id="{687F9627-1509-3DAC-7D2D-20DF6084A412}"/>
                  </a:ext>
                </a:extLst>
              </p:cNvPr>
              <p:cNvSpPr txBox="1"/>
              <p:nvPr/>
            </p:nvSpPr>
            <p:spPr>
              <a:xfrm flipV="false" flipH="false">
                <a:off x="660400" y="4617286"/>
                <a:ext cx="2108228" cy="63484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="t" anchorCtr="0" bIns="45720" lIns="91440" rIns="91440" tIns="45720" wrap="square">
                <a:normAutofit/>
              </a:bodyPr>
              <a:lstStyle/>
              <a:p>
                <a:pPr algn="l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b="false" i="false" u="none" strike="noStrike" sz="1200">
                    <a:solidFill>
                      <a:srgbClr val="FFFFFF"/>
                    </a:solidFill>
                    <a:ea typeface="微软雅黑"/>
                  </a:rPr>
                  <a:t>周一至周四晚自习，老师随时答疑，假期快速响应。</a:t>
                </a:r>
              </a:p>
            </p:txBody>
          </p:sp>
        </p:grpSp>
        <p:sp>
          <p:nvSpPr>
            <p:cNvPr descr="b760729a-95cb-4457-8bc8-cd2debd286b1" id="12" name="Title">
              <a:extLst>
                <a:ext uri="{FF2B5EF4-FFF2-40B4-BE49-F238E27FC236}">
                  <a16:creationId id="{4C262299-006B-661A-A183-0332D27BC491}"/>
                </a:ext>
              </a:extLst>
            </p:cNvPr>
            <p:cNvSpPr>
              <a:spLocks noChangeAspect="1"/>
            </p:cNvSpPr>
            <p:nvPr/>
          </p:nvSpPr>
          <p:spPr>
            <a:xfrm flipV="false" flipH="false">
              <a:off x="660400" y="1130301"/>
              <a:ext cx="10858500" cy="8484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anchorCtr="0" bIns="45720" lIns="91440" rIns="91440" rtlCol="0" tIns="45720" wrap="square">
              <a:normAutofit/>
            </a:bodyPr>
            <a:lstStyle/>
            <a:p>
              <a:pPr algn="ctr"/>
              <a:r>
                <a:rPr lang="en-US" b="true" i="false" u="none" sz="2400">
                  <a:solidFill>
                    <a:srgbClr val="FFFFFF"/>
                  </a:solidFill>
                  <a:ea typeface="微软雅黑"/>
                </a:rPr>
                <a:t>科学评估，学有所成</a:t>
              </a:r>
            </a:p>
          </p:txBody>
        </p:sp>
        <p:grpSp>
          <p:nvGrpSpPr>
            <p:cNvPr descr="1cf100c7-0181-4727-95d7-9a365bdbf5d6" id="74" name="组合 73">
              <a:extLst>
                <a:ext uri="{FF2B5EF4-FFF2-40B4-BE49-F238E27FC236}">
                  <a16:creationId id="{348556E2-7B90-8B32-18B2-E3F4A6849BCD}"/>
                </a:ext>
              </a:extLst>
            </p:cNvPr>
            <p:cNvGrpSpPr/>
            <p:nvPr/>
          </p:nvGrpSpPr>
          <p:grpSpPr>
            <a:xfrm>
              <a:off x="175661" y="2526262"/>
              <a:ext cx="4028717" cy="3984028"/>
              <a:chOff x="-4984917" y="-4421222"/>
              <a:chExt cx="4412573" cy="4363626"/>
            </a:xfrm>
          </p:grpSpPr>
          <p:sp>
            <p:nvSpPr>
              <p:cNvPr descr="62c3ac6f-0524-4e04-a2f0-484eebb8f9e9" id="76" name="任意多边形: 形状 75">
                <a:extLst>
                  <a:ext uri="{FF2B5EF4-FFF2-40B4-BE49-F238E27FC236}">
                    <a16:creationId id="{DDA54F7D-B28F-95BE-6872-4D7FCC97F024}"/>
                  </a:ext>
                </a:extLst>
              </p:cNvPr>
              <p:cNvSpPr/>
              <p:nvPr/>
            </p:nvSpPr>
            <p:spPr>
              <a:xfrm flipV="false" flipH="false">
                <a:off x="-2672130" y="-720967"/>
                <a:ext cx="591593" cy="59259"/>
              </a:xfrm>
              <a:custGeom>
                <a:avLst/>
                <a:gdLst>
                  <a:gd fmla="*/ 28743 w 591593" name="connsiteX0"/>
                  <a:gd fmla="*/ 59029 h 59259" name="connsiteY0"/>
                  <a:gd fmla="*/ 561076 w 591593" name="connsiteX1"/>
                  <a:gd fmla="*/ 59029 h 59259" name="connsiteY1"/>
                  <a:gd fmla="*/ 590790 w 591593" name="connsiteX2"/>
                  <a:gd fmla="*/ 29316 h 59259" name="connsiteY2"/>
                  <a:gd fmla="*/ 590790 w 591593" name="connsiteX3"/>
                  <a:gd fmla="*/ 29316 h 59259" name="connsiteY3"/>
                  <a:gd fmla="*/ 561076 w 591593" name="connsiteX4"/>
                  <a:gd fmla="*/ -230 h 59259" name="connsiteY4"/>
                  <a:gd fmla="*/ 28743 w 591593" name="connsiteX5"/>
                  <a:gd fmla="*/ -230 h 59259" name="connsiteY5"/>
                  <a:gd fmla="*/ -803 w 591593" name="connsiteX6"/>
                  <a:gd fmla="*/ 29316 h 59259" name="connsiteY6"/>
                  <a:gd fmla="*/ -803 w 591593" name="connsiteX7"/>
                  <a:gd fmla="*/ 29316 h 59259" name="connsiteY7"/>
                  <a:gd fmla="*/ 28577 w 591593" name="connsiteX8"/>
                  <a:gd fmla="*/ 59029 h 59259" name="connsiteY8"/>
                  <a:gd fmla="*/ 28743 w 591593" name="connsiteX9"/>
                  <a:gd fmla="*/ 59029 h 59259" name="connsiteY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b="b" l="l" r="r" t="t"/>
                <a:pathLst>
                  <a:path h="59259" w="591593">
                    <a:moveTo>
                      <a:pt x="28743" y="59029"/>
                    </a:moveTo>
                    <a:lnTo>
                      <a:pt x="561076" y="59029"/>
                    </a:lnTo>
                    <a:cubicBezTo>
                      <a:pt x="577486" y="59029"/>
                      <a:pt x="590790" y="45725"/>
                      <a:pt x="590790" y="29316"/>
                    </a:cubicBezTo>
                    <a:lnTo>
                      <a:pt x="590790" y="29316"/>
                    </a:lnTo>
                    <a:cubicBezTo>
                      <a:pt x="590707" y="12974"/>
                      <a:pt x="577419" y="-230"/>
                      <a:pt x="561076" y="-230"/>
                    </a:cubicBezTo>
                    <a:lnTo>
                      <a:pt x="28743" y="-230"/>
                    </a:lnTo>
                    <a:cubicBezTo>
                      <a:pt x="12418" y="-230"/>
                      <a:pt x="-803" y="12991"/>
                      <a:pt x="-803" y="29316"/>
                    </a:cubicBezTo>
                    <a:lnTo>
                      <a:pt x="-803" y="29316"/>
                    </a:lnTo>
                    <a:cubicBezTo>
                      <a:pt x="-886" y="45642"/>
                      <a:pt x="12251" y="58929"/>
                      <a:pt x="28577" y="59029"/>
                    </a:cubicBezTo>
                    <a:cubicBezTo>
                      <a:pt x="28627" y="59029"/>
                      <a:pt x="28693" y="59029"/>
                      <a:pt x="28743" y="59029"/>
                    </a:cubicBezTo>
                    <a:close/>
                  </a:path>
                </a:pathLst>
              </a:custGeom>
              <a:solidFill>
                <a:srgbClr val="FF7700"/>
              </a:solidFill>
              <a:ln cap="flat" w="16669">
                <a:noFill/>
                <a:prstDash val="solid"/>
                <a:miter/>
              </a:ln>
            </p:spPr>
            <p:txBody>
              <a:bodyPr anchor="ctr" rtlCol="0"/>
              <a:lstStyle/>
              <a:p>
                <a:pPr algn="l"/>
              </a:p>
            </p:txBody>
          </p:sp>
          <p:sp>
            <p:nvSpPr>
              <p:cNvPr descr="f18465e7-b278-4b5c-8f6a-f66f3bb4800b" id="77" name="任意多边形: 形状 76">
                <a:extLst>
                  <a:ext uri="{FF2B5EF4-FFF2-40B4-BE49-F238E27FC236}">
                    <a16:creationId id="{52F59613-D9E7-AD6C-CEF9-A08254447B97}"/>
                  </a:ext>
                </a:extLst>
              </p:cNvPr>
              <p:cNvSpPr/>
              <p:nvPr/>
            </p:nvSpPr>
            <p:spPr>
              <a:xfrm flipV="false" flipH="false">
                <a:off x="-2859878" y="-1383847"/>
                <a:ext cx="907484" cy="669769"/>
              </a:xfrm>
              <a:custGeom>
                <a:avLst/>
                <a:gdLst>
                  <a:gd fmla="*/ 5661 w 907484" name="connsiteX0"/>
                  <a:gd fmla="*/ 657142 h 669769" name="connsiteY0"/>
                  <a:gd fmla="*/ 22354 w 907484" name="connsiteX1"/>
                  <a:gd fmla="*/ 669495 h 669769" name="connsiteY1"/>
                  <a:gd fmla="*/ 887041 w 907484" name="connsiteX2"/>
                  <a:gd fmla="*/ 669495 h 669769" name="connsiteY2"/>
                  <a:gd fmla="*/ 906639 w 907484" name="connsiteX3"/>
                  <a:gd fmla="*/ 652451 h 669769" name="connsiteY3"/>
                  <a:gd fmla="*/ 904568 w 907484" name="connsiteX4"/>
                  <a:gd fmla="*/ 642619 h 669769" name="connsiteY4"/>
                  <a:gd fmla="*/ 900228 w 907484" name="connsiteX5"/>
                  <a:gd fmla="*/ 630601 h 669769" name="connsiteY5"/>
                  <a:gd fmla="*/ 898058 w 907484" name="connsiteX6"/>
                  <a:gd fmla="*/ 624090 h 669769" name="connsiteY6"/>
                  <a:gd fmla="*/ 896722 w 907484" name="connsiteX7"/>
                  <a:gd fmla="*/ 620251 h 669769" name="connsiteY7"/>
                  <a:gd fmla="*/ 870014 w 907484" name="connsiteX8"/>
                  <a:gd fmla="*/ 545133 h 669769" name="connsiteY8"/>
                  <a:gd fmla="*/ 862502 w 907484" name="connsiteX9"/>
                  <a:gd fmla="*/ 523766 h 669769" name="connsiteY9"/>
                  <a:gd fmla="*/ 843306 w 907484" name="connsiteX10"/>
                  <a:gd fmla="*/ 469682 h 669769" name="connsiteY10"/>
                  <a:gd fmla="*/ 835794 w 907484" name="connsiteX11"/>
                  <a:gd fmla="*/ 448482 h 669769" name="connsiteY11"/>
                  <a:gd fmla="*/ 835794 w 907484" name="connsiteX12"/>
                  <a:gd fmla="*/ 448482 h 669769" name="connsiteY12"/>
                  <a:gd fmla="*/ 785716 w 907484" name="connsiteX13"/>
                  <a:gd fmla="*/ 309932 h 669769" name="connsiteY13"/>
                  <a:gd fmla="*/ 780541 w 907484" name="connsiteX14"/>
                  <a:gd fmla="*/ 295576 h 669769" name="connsiteY14"/>
                  <a:gd fmla="*/ 779205 w 907484" name="connsiteX15"/>
                  <a:gd fmla="*/ 291569 h 669769" name="connsiteY15"/>
                  <a:gd fmla="*/ 757839 w 907484" name="connsiteX16"/>
                  <a:gd fmla="*/ 232310 h 669769" name="connsiteY16"/>
                  <a:gd fmla="*/ 672205 w 907484" name="connsiteX17"/>
                  <a:gd fmla="*/ -220 h 669769" name="connsiteY17"/>
                  <a:gd fmla="*/ 310305 w 907484" name="connsiteX18"/>
                  <a:gd fmla="*/ -220 h 669769" name="connsiteY18"/>
                  <a:gd fmla="*/ 443847 w 907484" name="connsiteX19"/>
                  <a:gd fmla="*/ 371695 h 669769" name="connsiteY19"/>
                  <a:gd fmla="*/ 436335 w 907484" name="connsiteX20"/>
                  <a:gd fmla="*/ 396901 h 669769" name="connsiteY20"/>
                  <a:gd fmla="*/ 335177 w 907484" name="connsiteX21"/>
                  <a:gd fmla="*/ 447981 h 669769" name="connsiteY21"/>
                  <a:gd fmla="*/ 32537 w 907484" name="connsiteX22"/>
                  <a:gd fmla="*/ 565999 h 669769" name="connsiteY22"/>
                  <a:gd fmla="*/ 1821 w 907484" name="connsiteX23"/>
                  <a:gd fmla="*/ 602556 h 669769" name="connsiteY23"/>
                  <a:gd fmla="*/ 5661 w 907484" name="connsiteX24"/>
                  <a:gd fmla="*/ 657142 h 669769" name="connsiteY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b="b" l="l" r="r" t="t"/>
                <a:pathLst>
                  <a:path h="669769" w="907484">
                    <a:moveTo>
                      <a:pt x="5661" y="657142"/>
                    </a:moveTo>
                    <a:cubicBezTo>
                      <a:pt x="8399" y="664120"/>
                      <a:pt x="14876" y="668927"/>
                      <a:pt x="22354" y="669495"/>
                    </a:cubicBezTo>
                    <a:lnTo>
                      <a:pt x="887041" y="669495"/>
                    </a:lnTo>
                    <a:cubicBezTo>
                      <a:pt x="897156" y="670196"/>
                      <a:pt x="905937" y="662567"/>
                      <a:pt x="906639" y="652451"/>
                    </a:cubicBezTo>
                    <a:cubicBezTo>
                      <a:pt x="906872" y="649046"/>
                      <a:pt x="906154" y="645640"/>
                      <a:pt x="904568" y="642619"/>
                    </a:cubicBezTo>
                    <a:cubicBezTo>
                      <a:pt x="903233" y="638947"/>
                      <a:pt x="901731" y="634940"/>
                      <a:pt x="900228" y="630601"/>
                    </a:cubicBezTo>
                    <a:cubicBezTo>
                      <a:pt x="898726" y="626260"/>
                      <a:pt x="898892" y="626260"/>
                      <a:pt x="898058" y="624090"/>
                    </a:cubicBezTo>
                    <a:lnTo>
                      <a:pt x="896722" y="620251"/>
                    </a:lnTo>
                    <a:lnTo>
                      <a:pt x="870014" y="545133"/>
                    </a:lnTo>
                    <a:lnTo>
                      <a:pt x="862502" y="523766"/>
                    </a:lnTo>
                    <a:cubicBezTo>
                      <a:pt x="856326" y="507074"/>
                      <a:pt x="849982" y="488545"/>
                      <a:pt x="843306" y="469682"/>
                    </a:cubicBezTo>
                    <a:cubicBezTo>
                      <a:pt x="840802" y="462671"/>
                      <a:pt x="838131" y="455660"/>
                      <a:pt x="835794" y="448482"/>
                    </a:cubicBezTo>
                    <a:lnTo>
                      <a:pt x="835794" y="448482"/>
                    </a:lnTo>
                    <a:cubicBezTo>
                      <a:pt x="820103" y="404079"/>
                      <a:pt x="802408" y="356672"/>
                      <a:pt x="785716" y="309932"/>
                    </a:cubicBezTo>
                    <a:lnTo>
                      <a:pt x="780541" y="295576"/>
                    </a:lnTo>
                    <a:cubicBezTo>
                      <a:pt x="780173" y="294224"/>
                      <a:pt x="779723" y="292872"/>
                      <a:pt x="779205" y="291569"/>
                    </a:cubicBezTo>
                    <a:lnTo>
                      <a:pt x="757839" y="232310"/>
                    </a:lnTo>
                    <a:cubicBezTo>
                      <a:pt x="711934" y="104110"/>
                      <a:pt x="673373" y="-1389"/>
                      <a:pt x="672205" y="-220"/>
                    </a:cubicBezTo>
                    <a:lnTo>
                      <a:pt x="310305" y="-220"/>
                    </a:lnTo>
                    <a:lnTo>
                      <a:pt x="443847" y="371695"/>
                    </a:lnTo>
                    <a:cubicBezTo>
                      <a:pt x="448487" y="380759"/>
                      <a:pt x="445182" y="391860"/>
                      <a:pt x="436335" y="396901"/>
                    </a:cubicBezTo>
                    <a:lnTo>
                      <a:pt x="335177" y="447981"/>
                    </a:lnTo>
                    <a:lnTo>
                      <a:pt x="32537" y="565999"/>
                    </a:lnTo>
                    <a:cubicBezTo>
                      <a:pt x="17614" y="573328"/>
                      <a:pt x="6462" y="586598"/>
                      <a:pt x="1821" y="602556"/>
                    </a:cubicBezTo>
                    <a:cubicBezTo>
                      <a:pt x="-2702" y="620702"/>
                      <a:pt x="-1350" y="639815"/>
                      <a:pt x="5661" y="657142"/>
                    </a:cubicBezTo>
                    <a:close/>
                  </a:path>
                </a:pathLst>
              </a:custGeom>
              <a:solidFill>
                <a:srgbClr val="F1CDC5"/>
              </a:solidFill>
              <a:ln cap="flat" w="16669">
                <a:noFill/>
                <a:prstDash val="solid"/>
                <a:miter/>
              </a:ln>
            </p:spPr>
            <p:txBody>
              <a:bodyPr anchor="ctr" rtlCol="0"/>
              <a:lstStyle/>
              <a:p>
                <a:pPr algn="l"/>
              </a:p>
            </p:txBody>
          </p:sp>
          <p:sp>
            <p:nvSpPr>
              <p:cNvPr descr="6820aef4-c912-4960-8ecd-3b396d79b9dd" id="78" name="任意多边形: 形状 77">
                <a:extLst>
                  <a:ext uri="{FF2B5EF4-FFF2-40B4-BE49-F238E27FC236}">
                    <a16:creationId id="{CFAC4869-DD77-30BD-3B48-323FF700A8D6}"/>
                  </a:ext>
                </a:extLst>
              </p:cNvPr>
              <p:cNvSpPr/>
              <p:nvPr/>
            </p:nvSpPr>
            <p:spPr>
              <a:xfrm flipV="false" flipH="false">
                <a:off x="-2548604" y="-1384025"/>
                <a:ext cx="431342" cy="185477"/>
              </a:xfrm>
              <a:custGeom>
                <a:avLst/>
                <a:gdLst>
                  <a:gd fmla="*/ 65968 w 431342" name="connsiteX0"/>
                  <a:gd fmla="*/ 185248 h 185477" name="connsiteY0"/>
                  <a:gd fmla="*/ -803 w 431342" name="connsiteX1"/>
                  <a:gd fmla="*/ -209 h 185477" name="connsiteY1"/>
                  <a:gd fmla="*/ 361765 w 431342" name="connsiteX2"/>
                  <a:gd fmla="*/ -209 h 185477" name="connsiteY2"/>
                  <a:gd fmla="*/ 430539 w 431342" name="connsiteX3"/>
                  <a:gd fmla="*/ 185248 h 185477" name="connsiteY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b="b" l="l" r="r" t="t"/>
                <a:pathLst>
                  <a:path h="185477" w="431342">
                    <a:moveTo>
                      <a:pt x="65968" y="185248"/>
                    </a:moveTo>
                    <a:lnTo>
                      <a:pt x="-803" y="-209"/>
                    </a:lnTo>
                    <a:lnTo>
                      <a:pt x="361765" y="-209"/>
                    </a:lnTo>
                    <a:cubicBezTo>
                      <a:pt x="362767" y="-1712"/>
                      <a:pt x="392479" y="79082"/>
                      <a:pt x="430539" y="185248"/>
                    </a:cubicBezTo>
                    <a:close/>
                  </a:path>
                </a:pathLst>
              </a:custGeom>
              <a:solidFill>
                <a:srgbClr val="EBB3A9"/>
              </a:solidFill>
              <a:ln cap="flat" w="16669">
                <a:noFill/>
                <a:prstDash val="solid"/>
                <a:miter/>
              </a:ln>
            </p:spPr>
            <p:txBody>
              <a:bodyPr anchor="ctr" rtlCol="0"/>
              <a:lstStyle/>
              <a:p>
                <a:pPr algn="l"/>
              </a:p>
            </p:txBody>
          </p:sp>
          <p:sp>
            <p:nvSpPr>
              <p:cNvPr descr="7f209fc5-54aa-40d1-8e2b-ac8839adc258" id="79" name="任意多边形: 形状 78">
                <a:extLst>
                  <a:ext uri="{FF2B5EF4-FFF2-40B4-BE49-F238E27FC236}">
                    <a16:creationId id="{0C47DFAD-44D2-DF91-6DB6-C3848B5C4CE3}"/>
                  </a:ext>
                </a:extLst>
              </p:cNvPr>
              <p:cNvSpPr/>
              <p:nvPr/>
            </p:nvSpPr>
            <p:spPr>
              <a:xfrm flipV="false" flipH="false">
                <a:off x="-2859697" y="-939976"/>
                <a:ext cx="907303" cy="225898"/>
              </a:xfrm>
              <a:custGeom>
                <a:avLst/>
                <a:gdLst>
                  <a:gd fmla="*/ 5481 w 907303" name="connsiteX0"/>
                  <a:gd fmla="*/ 213271 h 225898" name="connsiteY0"/>
                  <a:gd fmla="*/ 22173 w 907303" name="connsiteX1"/>
                  <a:gd fmla="*/ 225624 h 225898" name="connsiteY1"/>
                  <a:gd fmla="*/ 886860 w 907303" name="connsiteX2"/>
                  <a:gd fmla="*/ 225624 h 225898" name="connsiteY2"/>
                  <a:gd fmla="*/ 906458 w 907303" name="connsiteX3"/>
                  <a:gd fmla="*/ 208580 h 225898" name="connsiteY3"/>
                  <a:gd fmla="*/ 904387 w 907303" name="connsiteX4"/>
                  <a:gd fmla="*/ 198748 h 225898" name="connsiteY4"/>
                  <a:gd fmla="*/ 900047 w 907303" name="connsiteX5"/>
                  <a:gd fmla="*/ 186730 h 225898" name="connsiteY5"/>
                  <a:gd fmla="*/ 897877 w 907303" name="connsiteX6"/>
                  <a:gd fmla="*/ 180219 h 225898" name="connsiteY6"/>
                  <a:gd fmla="*/ 896541 w 907303" name="connsiteX7"/>
                  <a:gd fmla="*/ 176380 h 225898" name="connsiteY7"/>
                  <a:gd fmla="*/ 869833 w 907303" name="connsiteX8"/>
                  <a:gd fmla="*/ 101262 h 225898" name="connsiteY8"/>
                  <a:gd fmla="*/ 862321 w 907303" name="connsiteX9"/>
                  <a:gd fmla="*/ 79895 h 225898" name="connsiteY9"/>
                  <a:gd fmla="*/ 843125 w 907303" name="connsiteX10"/>
                  <a:gd fmla="*/ 25811 h 225898" name="connsiteY10"/>
                  <a:gd fmla="*/ 835613 w 907303" name="connsiteX11"/>
                  <a:gd fmla="*/ 4611 h 225898" name="connsiteY11"/>
                  <a:gd fmla="*/ 347015 w 907303" name="connsiteX12"/>
                  <a:gd fmla="*/ -230 h 225898" name="connsiteY12"/>
                  <a:gd fmla="*/ 335329 w 907303" name="connsiteX13"/>
                  <a:gd fmla="*/ 3943 h 225898" name="connsiteY13"/>
                  <a:gd fmla="*/ 32689 w 907303" name="connsiteX14"/>
                  <a:gd fmla="*/ 121961 h 225898" name="connsiteY14"/>
                  <a:gd fmla="*/ 1975 w 907303" name="connsiteX15"/>
                  <a:gd fmla="*/ 158519 h 225898" name="connsiteY15"/>
                  <a:gd fmla="*/ 5481 w 907303" name="connsiteX16"/>
                  <a:gd fmla="*/ 213271 h 225898" name="connsiteY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b="b" l="l" r="r" t="t"/>
                <a:pathLst>
                  <a:path h="225898" w="907303">
                    <a:moveTo>
                      <a:pt x="5481" y="213271"/>
                    </a:moveTo>
                    <a:cubicBezTo>
                      <a:pt x="8218" y="220249"/>
                      <a:pt x="14695" y="225056"/>
                      <a:pt x="22173" y="225624"/>
                    </a:cubicBezTo>
                    <a:lnTo>
                      <a:pt x="886860" y="225624"/>
                    </a:lnTo>
                    <a:cubicBezTo>
                      <a:pt x="896975" y="226325"/>
                      <a:pt x="905756" y="218696"/>
                      <a:pt x="906458" y="208580"/>
                    </a:cubicBezTo>
                    <a:cubicBezTo>
                      <a:pt x="906691" y="205175"/>
                      <a:pt x="905973" y="201769"/>
                      <a:pt x="904387" y="198748"/>
                    </a:cubicBezTo>
                    <a:cubicBezTo>
                      <a:pt x="903052" y="195076"/>
                      <a:pt x="901550" y="191069"/>
                      <a:pt x="900047" y="186730"/>
                    </a:cubicBezTo>
                    <a:cubicBezTo>
                      <a:pt x="898545" y="182389"/>
                      <a:pt x="898711" y="182389"/>
                      <a:pt x="897877" y="180219"/>
                    </a:cubicBezTo>
                    <a:lnTo>
                      <a:pt x="896541" y="176380"/>
                    </a:lnTo>
                    <a:lnTo>
                      <a:pt x="869833" y="101262"/>
                    </a:lnTo>
                    <a:lnTo>
                      <a:pt x="862321" y="79895"/>
                    </a:lnTo>
                    <a:cubicBezTo>
                      <a:pt x="856145" y="63203"/>
                      <a:pt x="849802" y="44674"/>
                      <a:pt x="843125" y="25811"/>
                    </a:cubicBezTo>
                    <a:cubicBezTo>
                      <a:pt x="840621" y="18800"/>
                      <a:pt x="837950" y="11789"/>
                      <a:pt x="835613" y="4611"/>
                    </a:cubicBezTo>
                    <a:cubicBezTo>
                      <a:pt x="825097" y="15294"/>
                      <a:pt x="697396" y="138154"/>
                      <a:pt x="347015" y="-230"/>
                    </a:cubicBezTo>
                    <a:lnTo>
                      <a:pt x="335329" y="3943"/>
                    </a:lnTo>
                    <a:lnTo>
                      <a:pt x="32689" y="121961"/>
                    </a:lnTo>
                    <a:cubicBezTo>
                      <a:pt x="17766" y="129290"/>
                      <a:pt x="6616" y="142560"/>
                      <a:pt x="1975" y="158519"/>
                    </a:cubicBezTo>
                    <a:cubicBezTo>
                      <a:pt x="-2682" y="176680"/>
                      <a:pt x="-1464" y="195861"/>
                      <a:pt x="5481" y="213271"/>
                    </a:cubicBezTo>
                    <a:close/>
                  </a:path>
                </a:pathLst>
              </a:custGeom>
              <a:solidFill>
                <a:srgbClr val="004579"/>
              </a:solidFill>
              <a:ln cap="flat" w="16669">
                <a:noFill/>
                <a:prstDash val="solid"/>
                <a:miter/>
              </a:ln>
            </p:spPr>
            <p:txBody>
              <a:bodyPr anchor="ctr" rtlCol="0"/>
              <a:lstStyle/>
              <a:p>
                <a:pPr algn="l"/>
              </a:p>
            </p:txBody>
          </p:sp>
          <p:sp>
            <p:nvSpPr>
              <p:cNvPr descr="1bb0c9dc-7b23-4240-bddb-1468895f20f8" id="80" name="任意多边形: 形状 79">
                <a:extLst>
                  <a:ext uri="{FF2B5EF4-FFF2-40B4-BE49-F238E27FC236}">
                    <a16:creationId id="{709B660E-6A02-8807-34A2-5743CDBFBDE0}"/>
                  </a:ext>
                </a:extLst>
              </p:cNvPr>
              <p:cNvSpPr/>
              <p:nvPr/>
            </p:nvSpPr>
            <p:spPr>
              <a:xfrm flipV="false" flipH="false">
                <a:off x="-2859697" y="-939976"/>
                <a:ext cx="907303" cy="225898"/>
              </a:xfrm>
              <a:custGeom>
                <a:avLst/>
                <a:gdLst>
                  <a:gd fmla="*/ 5481 w 907303" name="connsiteX0"/>
                  <a:gd fmla="*/ 213271 h 225898" name="connsiteY0"/>
                  <a:gd fmla="*/ 22173 w 907303" name="connsiteX1"/>
                  <a:gd fmla="*/ 225624 h 225898" name="connsiteY1"/>
                  <a:gd fmla="*/ 886860 w 907303" name="connsiteX2"/>
                  <a:gd fmla="*/ 225624 h 225898" name="connsiteY2"/>
                  <a:gd fmla="*/ 906458 w 907303" name="connsiteX3"/>
                  <a:gd fmla="*/ 208580 h 225898" name="connsiteY3"/>
                  <a:gd fmla="*/ 904387 w 907303" name="connsiteX4"/>
                  <a:gd fmla="*/ 198748 h 225898" name="connsiteY4"/>
                  <a:gd fmla="*/ 900047 w 907303" name="connsiteX5"/>
                  <a:gd fmla="*/ 186730 h 225898" name="connsiteY5"/>
                  <a:gd fmla="*/ 897877 w 907303" name="connsiteX6"/>
                  <a:gd fmla="*/ 180219 h 225898" name="connsiteY6"/>
                  <a:gd fmla="*/ 896541 w 907303" name="connsiteX7"/>
                  <a:gd fmla="*/ 176380 h 225898" name="connsiteY7"/>
                  <a:gd fmla="*/ 869833 w 907303" name="connsiteX8"/>
                  <a:gd fmla="*/ 101262 h 225898" name="connsiteY8"/>
                  <a:gd fmla="*/ 862321 w 907303" name="connsiteX9"/>
                  <a:gd fmla="*/ 79895 h 225898" name="connsiteY9"/>
                  <a:gd fmla="*/ 843125 w 907303" name="connsiteX10"/>
                  <a:gd fmla="*/ 25811 h 225898" name="connsiteY10"/>
                  <a:gd fmla="*/ 835613 w 907303" name="connsiteX11"/>
                  <a:gd fmla="*/ 4611 h 225898" name="connsiteY11"/>
                  <a:gd fmla="*/ 347015 w 907303" name="connsiteX12"/>
                  <a:gd fmla="*/ -230 h 225898" name="connsiteY12"/>
                  <a:gd fmla="*/ 335329 w 907303" name="connsiteX13"/>
                  <a:gd fmla="*/ 3943 h 225898" name="connsiteY13"/>
                  <a:gd fmla="*/ 32689 w 907303" name="connsiteX14"/>
                  <a:gd fmla="*/ 121961 h 225898" name="connsiteY14"/>
                  <a:gd fmla="*/ 1975 w 907303" name="connsiteX15"/>
                  <a:gd fmla="*/ 158519 h 225898" name="connsiteY15"/>
                  <a:gd fmla="*/ 5481 w 907303" name="connsiteX16"/>
                  <a:gd fmla="*/ 213271 h 225898" name="connsiteY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b="b" l="l" r="r" t="t"/>
                <a:pathLst>
                  <a:path h="225898" w="907303">
                    <a:moveTo>
                      <a:pt x="5481" y="213271"/>
                    </a:moveTo>
                    <a:cubicBezTo>
                      <a:pt x="8218" y="220249"/>
                      <a:pt x="14695" y="225056"/>
                      <a:pt x="22173" y="225624"/>
                    </a:cubicBezTo>
                    <a:lnTo>
                      <a:pt x="886860" y="225624"/>
                    </a:lnTo>
                    <a:cubicBezTo>
                      <a:pt x="896975" y="226325"/>
                      <a:pt x="905756" y="218696"/>
                      <a:pt x="906458" y="208580"/>
                    </a:cubicBezTo>
                    <a:cubicBezTo>
                      <a:pt x="906691" y="205175"/>
                      <a:pt x="905973" y="201769"/>
                      <a:pt x="904387" y="198748"/>
                    </a:cubicBezTo>
                    <a:cubicBezTo>
                      <a:pt x="903052" y="195076"/>
                      <a:pt x="901550" y="191069"/>
                      <a:pt x="900047" y="186730"/>
                    </a:cubicBezTo>
                    <a:cubicBezTo>
                      <a:pt x="898545" y="182389"/>
                      <a:pt x="898711" y="182389"/>
                      <a:pt x="897877" y="180219"/>
                    </a:cubicBezTo>
                    <a:lnTo>
                      <a:pt x="896541" y="176380"/>
                    </a:lnTo>
                    <a:lnTo>
                      <a:pt x="869833" y="101262"/>
                    </a:lnTo>
                    <a:lnTo>
                      <a:pt x="862321" y="79895"/>
                    </a:lnTo>
                    <a:cubicBezTo>
                      <a:pt x="856145" y="63203"/>
                      <a:pt x="849802" y="44674"/>
                      <a:pt x="843125" y="25811"/>
                    </a:cubicBezTo>
                    <a:cubicBezTo>
                      <a:pt x="840621" y="18800"/>
                      <a:pt x="837950" y="11789"/>
                      <a:pt x="835613" y="4611"/>
                    </a:cubicBezTo>
                    <a:cubicBezTo>
                      <a:pt x="825097" y="15294"/>
                      <a:pt x="697396" y="138154"/>
                      <a:pt x="347015" y="-230"/>
                    </a:cubicBezTo>
                    <a:lnTo>
                      <a:pt x="335329" y="3943"/>
                    </a:lnTo>
                    <a:lnTo>
                      <a:pt x="32689" y="121961"/>
                    </a:lnTo>
                    <a:cubicBezTo>
                      <a:pt x="17766" y="129290"/>
                      <a:pt x="6616" y="142560"/>
                      <a:pt x="1975" y="158519"/>
                    </a:cubicBezTo>
                    <a:cubicBezTo>
                      <a:pt x="-2682" y="176680"/>
                      <a:pt x="-1464" y="195861"/>
                      <a:pt x="5481" y="213271"/>
                    </a:cubicBezTo>
                    <a:close/>
                  </a:path>
                </a:pathLst>
              </a:custGeom>
              <a:solidFill>
                <a:srgbClr val="1E0104"/>
              </a:solidFill>
              <a:ln cap="flat" w="16669">
                <a:noFill/>
                <a:prstDash val="solid"/>
                <a:miter/>
              </a:ln>
            </p:spPr>
            <p:txBody>
              <a:bodyPr anchor="ctr" rtlCol="0"/>
              <a:lstStyle/>
              <a:p>
                <a:pPr algn="l"/>
              </a:p>
            </p:txBody>
          </p:sp>
          <p:sp>
            <p:nvSpPr>
              <p:cNvPr descr="29539512-3835-4ec3-8b76-f909008c35c5" id="81" name="任意多边形: 形状 80">
                <a:extLst>
                  <a:ext uri="{FF2B5EF4-FFF2-40B4-BE49-F238E27FC236}">
                    <a16:creationId id="{7746E53B-706D-E44F-773F-AF4255420945}"/>
                  </a:ext>
                </a:extLst>
              </p:cNvPr>
              <p:cNvSpPr/>
              <p:nvPr/>
            </p:nvSpPr>
            <p:spPr>
              <a:xfrm flipV="false" flipH="false">
                <a:off x="-3358640" y="-2798886"/>
                <a:ext cx="1620138" cy="1566118"/>
              </a:xfrm>
              <a:custGeom>
                <a:avLst/>
                <a:gdLst>
                  <a:gd fmla="*/ 857643 w 1620138" name="connsiteX0"/>
                  <a:gd fmla="*/ 23474 h 1566118" name="connsiteY0"/>
                  <a:gd fmla="*/ -368 w 1620138" name="connsiteX1"/>
                  <a:gd fmla="*/ 685678 h 1566118" name="connsiteY1"/>
                  <a:gd fmla="*/ 798884 w 1620138" name="connsiteX2"/>
                  <a:gd fmla="*/ 1565888 h 1566118" name="connsiteY2"/>
                  <a:gd fmla="*/ 1291656 w 1620138" name="connsiteX3"/>
                  <a:gd fmla="*/ 1565888 h 1566118" name="connsiteY3"/>
                  <a:gd fmla="*/ 946783 w 1620138" name="connsiteX4"/>
                  <a:gd fmla="*/ 886325 h 1566118" name="connsiteY4"/>
                  <a:gd fmla="*/ 1619335 w 1620138" name="connsiteX5"/>
                  <a:gd fmla="*/ -230 h 1566118" name="connsiteY5"/>
                  <a:gd fmla="*/ 857643 w 1620138" name="connsiteX6"/>
                  <a:gd fmla="*/ 23474 h 1566118" name="connsiteY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b="b" l="l" r="r" t="t"/>
                <a:pathLst>
                  <a:path h="1566118" w="1620138">
                    <a:moveTo>
                      <a:pt x="857643" y="23474"/>
                    </a:moveTo>
                    <a:cubicBezTo>
                      <a:pt x="857643" y="23474"/>
                      <a:pt x="19998" y="392385"/>
                      <a:pt x="-368" y="685678"/>
                    </a:cubicBezTo>
                    <a:cubicBezTo>
                      <a:pt x="-22401" y="1002841"/>
                      <a:pt x="798884" y="1565888"/>
                      <a:pt x="798884" y="1565888"/>
                    </a:cubicBezTo>
                    <a:lnTo>
                      <a:pt x="1291656" y="1565888"/>
                    </a:lnTo>
                    <a:lnTo>
                      <a:pt x="946783" y="886325"/>
                    </a:lnTo>
                    <a:lnTo>
                      <a:pt x="1619335" y="-230"/>
                    </a:lnTo>
                    <a:cubicBezTo>
                      <a:pt x="1619335" y="-230"/>
                      <a:pt x="840950" y="39165"/>
                      <a:pt x="857643" y="23474"/>
                    </a:cubicBezTo>
                    <a:close/>
                  </a:path>
                </a:pathLst>
              </a:custGeom>
              <a:solidFill>
                <a:srgbClr val="30526D"/>
              </a:solidFill>
              <a:ln cap="flat" w="16669">
                <a:noFill/>
                <a:prstDash val="solid"/>
                <a:miter/>
              </a:ln>
            </p:spPr>
            <p:txBody>
              <a:bodyPr anchor="ctr" rtlCol="0"/>
              <a:lstStyle/>
              <a:p>
                <a:pPr algn="l"/>
              </a:p>
            </p:txBody>
          </p:sp>
          <p:sp>
            <p:nvSpPr>
              <p:cNvPr descr="0610b995-739b-4c5a-9b52-498b559140ac" id="82" name="任意多边形: 形状 81">
                <a:extLst>
                  <a:ext uri="{FF2B5EF4-FFF2-40B4-BE49-F238E27FC236}">
                    <a16:creationId id="{3904C05E-CFD8-FEC4-6310-D93E7173BF81}"/>
                  </a:ext>
                </a:extLst>
              </p:cNvPr>
              <p:cNvSpPr/>
              <p:nvPr/>
            </p:nvSpPr>
            <p:spPr>
              <a:xfrm flipV="false" flipH="false">
                <a:off x="-3358640" y="-2798886"/>
                <a:ext cx="1620138" cy="1566118"/>
              </a:xfrm>
              <a:custGeom>
                <a:avLst/>
                <a:gdLst>
                  <a:gd fmla="*/ 857643 w 1620138" name="connsiteX0"/>
                  <a:gd fmla="*/ 23474 h 1566118" name="connsiteY0"/>
                  <a:gd fmla="*/ -368 w 1620138" name="connsiteX1"/>
                  <a:gd fmla="*/ 685678 h 1566118" name="connsiteY1"/>
                  <a:gd fmla="*/ 798884 w 1620138" name="connsiteX2"/>
                  <a:gd fmla="*/ 1565888 h 1566118" name="connsiteY2"/>
                  <a:gd fmla="*/ 1291656 w 1620138" name="connsiteX3"/>
                  <a:gd fmla="*/ 1565888 h 1566118" name="connsiteY3"/>
                  <a:gd fmla="*/ 946783 w 1620138" name="connsiteX4"/>
                  <a:gd fmla="*/ 886325 h 1566118" name="connsiteY4"/>
                  <a:gd fmla="*/ 1619335 w 1620138" name="connsiteX5"/>
                  <a:gd fmla="*/ -230 h 1566118" name="connsiteY5"/>
                  <a:gd fmla="*/ 857643 w 1620138" name="connsiteX6"/>
                  <a:gd fmla="*/ 23474 h 1566118" name="connsiteY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b="b" l="l" r="r" t="t"/>
                <a:pathLst>
                  <a:path h="1566118" w="1620138">
                    <a:moveTo>
                      <a:pt x="857643" y="23474"/>
                    </a:moveTo>
                    <a:cubicBezTo>
                      <a:pt x="857643" y="23474"/>
                      <a:pt x="19998" y="392385"/>
                      <a:pt x="-368" y="685678"/>
                    </a:cubicBezTo>
                    <a:cubicBezTo>
                      <a:pt x="-22401" y="1002841"/>
                      <a:pt x="798884" y="1565888"/>
                      <a:pt x="798884" y="1565888"/>
                    </a:cubicBezTo>
                    <a:lnTo>
                      <a:pt x="1291656" y="1565888"/>
                    </a:lnTo>
                    <a:lnTo>
                      <a:pt x="946783" y="886325"/>
                    </a:lnTo>
                    <a:lnTo>
                      <a:pt x="1619335" y="-230"/>
                    </a:lnTo>
                    <a:cubicBezTo>
                      <a:pt x="1619335" y="-230"/>
                      <a:pt x="840950" y="39165"/>
                      <a:pt x="857643" y="23474"/>
                    </a:cubicBezTo>
                    <a:close/>
                  </a:path>
                </a:pathLst>
              </a:custGeom>
              <a:solidFill>
                <a:srgbClr val="FF7800"/>
              </a:solidFill>
              <a:ln cap="flat" w="16669">
                <a:noFill/>
                <a:prstDash val="solid"/>
                <a:miter/>
              </a:ln>
            </p:spPr>
            <p:txBody>
              <a:bodyPr anchor="ctr" rtlCol="0"/>
              <a:lstStyle/>
              <a:p>
                <a:pPr algn="l"/>
              </a:p>
            </p:txBody>
          </p:sp>
          <p:sp>
            <p:nvSpPr>
              <p:cNvPr descr="45abe68f-6474-42d3-83f3-95542a5c7c73" id="83" name="任意多边形: 形状 82">
                <a:extLst>
                  <a:ext uri="{FF2B5EF4-FFF2-40B4-BE49-F238E27FC236}">
                    <a16:creationId id="{20E55979-754B-843A-7D7A-19DC284F4EF8}"/>
                  </a:ext>
                </a:extLst>
              </p:cNvPr>
              <p:cNvSpPr/>
              <p:nvPr/>
            </p:nvSpPr>
            <p:spPr>
              <a:xfrm flipV="false" flipH="false">
                <a:off x="-2813017" y="-1423066"/>
                <a:ext cx="746835" cy="190798"/>
              </a:xfrm>
              <a:custGeom>
                <a:avLst/>
                <a:gdLst>
                  <a:gd fmla="*/ 648546 w 746835" name="connsiteX0"/>
                  <a:gd fmla="*/ -230 h 190798" name="connsiteY0"/>
                  <a:gd fmla="*/ 746033 w 746835" name="connsiteX1"/>
                  <a:gd fmla="*/ 190569 h 190798" name="connsiteY1"/>
                  <a:gd fmla="*/ 252426 w 746835" name="connsiteX2"/>
                  <a:gd fmla="*/ 190569 h 190798" name="connsiteY2"/>
                  <a:gd fmla="*/ -803 w 746835" name="connsiteX3"/>
                  <a:gd fmla="*/ 104 h 190798" name="connsiteY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b="b" l="l" r="r" t="t"/>
                <a:pathLst>
                  <a:path h="190798" w="746835">
                    <a:moveTo>
                      <a:pt x="648546" y="-230"/>
                    </a:moveTo>
                    <a:lnTo>
                      <a:pt x="746033" y="190569"/>
                    </a:lnTo>
                    <a:lnTo>
                      <a:pt x="252426" y="190569"/>
                    </a:lnTo>
                    <a:cubicBezTo>
                      <a:pt x="252426" y="190569"/>
                      <a:pt x="139917" y="113281"/>
                      <a:pt x="-803" y="104"/>
                    </a:cubicBezTo>
                    <a:close/>
                  </a:path>
                </a:pathLst>
              </a:custGeom>
              <a:solidFill>
                <a:srgbClr val="00CCFA"/>
              </a:solidFill>
              <a:ln cap="flat" w="16669">
                <a:noFill/>
                <a:prstDash val="solid"/>
                <a:miter/>
              </a:ln>
            </p:spPr>
            <p:txBody>
              <a:bodyPr anchor="ctr" rtlCol="0"/>
              <a:lstStyle/>
              <a:p>
                <a:pPr algn="l"/>
              </a:p>
            </p:txBody>
          </p:sp>
          <p:sp>
            <p:nvSpPr>
              <p:cNvPr descr="ddc78a3e-2cb7-46eb-88cb-c1434e438e82" id="84" name="任意多边形: 形状 83">
                <a:extLst>
                  <a:ext uri="{FF2B5EF4-FFF2-40B4-BE49-F238E27FC236}">
                    <a16:creationId id="{46244F6E-8EBA-C9CA-FFCC-8E026D555CCA}"/>
                  </a:ext>
                </a:extLst>
              </p:cNvPr>
              <p:cNvSpPr/>
              <p:nvPr/>
            </p:nvSpPr>
            <p:spPr>
              <a:xfrm flipV="false" flipH="false">
                <a:off x="-2813017" y="-1423066"/>
                <a:ext cx="746835" cy="190798"/>
              </a:xfrm>
              <a:custGeom>
                <a:avLst/>
                <a:gdLst>
                  <a:gd fmla="*/ 648546 w 746835" name="connsiteX0"/>
                  <a:gd fmla="*/ -230 h 190798" name="connsiteY0"/>
                  <a:gd fmla="*/ 746033 w 746835" name="connsiteX1"/>
                  <a:gd fmla="*/ 190569 h 190798" name="connsiteY1"/>
                  <a:gd fmla="*/ 252426 w 746835" name="connsiteX2"/>
                  <a:gd fmla="*/ 190569 h 190798" name="connsiteY2"/>
                  <a:gd fmla="*/ -803 w 746835" name="connsiteX3"/>
                  <a:gd fmla="*/ 104 h 190798" name="connsiteY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b="b" l="l" r="r" t="t"/>
                <a:pathLst>
                  <a:path h="190798" w="746835">
                    <a:moveTo>
                      <a:pt x="648546" y="-230"/>
                    </a:moveTo>
                    <a:lnTo>
                      <a:pt x="746033" y="190569"/>
                    </a:lnTo>
                    <a:lnTo>
                      <a:pt x="252426" y="190569"/>
                    </a:lnTo>
                    <a:cubicBezTo>
                      <a:pt x="252426" y="190569"/>
                      <a:pt x="139917" y="113281"/>
                      <a:pt x="-803" y="104"/>
                    </a:cubicBezTo>
                    <a:close/>
                  </a:path>
                </a:pathLst>
              </a:custGeom>
              <a:solidFill>
                <a:srgbClr val="F59801"/>
              </a:solidFill>
              <a:ln cap="flat" w="16669">
                <a:noFill/>
                <a:prstDash val="solid"/>
                <a:miter/>
              </a:ln>
            </p:spPr>
            <p:txBody>
              <a:bodyPr anchor="ctr" rtlCol="0"/>
              <a:lstStyle/>
              <a:p>
                <a:pPr algn="l"/>
              </a:p>
            </p:txBody>
          </p:sp>
          <p:sp>
            <p:nvSpPr>
              <p:cNvPr descr="26bbee8b-5774-4d58-9cd8-0be547087ddd" id="85" name="任意多边形: 形状 84">
                <a:extLst>
                  <a:ext uri="{FF2B5EF4-FFF2-40B4-BE49-F238E27FC236}">
                    <a16:creationId id="{7F0AF644-ECC0-57DF-0DCF-3C11C925A767}"/>
                  </a:ext>
                </a:extLst>
              </p:cNvPr>
              <p:cNvSpPr/>
              <p:nvPr/>
            </p:nvSpPr>
            <p:spPr>
              <a:xfrm flipV="false" flipH="false">
                <a:off x="-4360757" y="-2363204"/>
                <a:ext cx="617116" cy="440188"/>
              </a:xfrm>
              <a:custGeom>
                <a:avLst/>
                <a:gdLst>
                  <a:gd fmla="*/ 616313 w 617116" name="connsiteX0"/>
                  <a:gd fmla="*/ -230 h 440188" name="connsiteY0"/>
                  <a:gd fmla="*/ 36071 w 617116" name="connsiteX1"/>
                  <a:gd fmla="*/ -230 h 440188" name="connsiteY1"/>
                  <a:gd fmla="*/ -803 w 617116" name="connsiteX2"/>
                  <a:gd fmla="*/ 36678 h 440188" name="connsiteY2"/>
                  <a:gd fmla="*/ -486 w 617116" name="connsiteX3"/>
                  <a:gd fmla="*/ 41502 h 440188" name="connsiteY3"/>
                  <a:gd fmla="*/ 45419 w 617116" name="connsiteX4"/>
                  <a:gd fmla="*/ 384873 h 440188" name="connsiteY4"/>
                  <a:gd fmla="*/ 108351 w 617116" name="connsiteX5"/>
                  <a:gd fmla="*/ 439959 h 440188" name="connsiteY5"/>
                  <a:gd fmla="*/ 490950 w 617116" name="connsiteX6"/>
                  <a:gd fmla="*/ 439959 h 440188" name="connsiteY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b="b" l="l" r="r" t="t"/>
                <a:pathLst>
                  <a:path h="440188" w="617116">
                    <a:moveTo>
                      <a:pt x="616313" y="-230"/>
                    </a:moveTo>
                    <a:lnTo>
                      <a:pt x="36071" y="-230"/>
                    </a:lnTo>
                    <a:cubicBezTo>
                      <a:pt x="15689" y="-230"/>
                      <a:pt x="-820" y="16296"/>
                      <a:pt x="-803" y="36678"/>
                    </a:cubicBezTo>
                    <a:cubicBezTo>
                      <a:pt x="-803" y="38297"/>
                      <a:pt x="-703" y="39900"/>
                      <a:pt x="-486" y="41502"/>
                    </a:cubicBezTo>
                    <a:lnTo>
                      <a:pt x="45419" y="384873"/>
                    </a:lnTo>
                    <a:cubicBezTo>
                      <a:pt x="49608" y="416423"/>
                      <a:pt x="76517" y="439993"/>
                      <a:pt x="108351" y="439959"/>
                    </a:cubicBezTo>
                    <a:lnTo>
                      <a:pt x="490950" y="439959"/>
                    </a:lnTo>
                    <a:close/>
                  </a:path>
                </a:pathLst>
              </a:custGeom>
              <a:solidFill>
                <a:srgbClr val="774927"/>
              </a:solidFill>
              <a:ln cap="flat" w="16669">
                <a:noFill/>
                <a:prstDash val="solid"/>
                <a:miter/>
              </a:ln>
            </p:spPr>
            <p:txBody>
              <a:bodyPr anchor="ctr" rtlCol="0"/>
              <a:lstStyle/>
              <a:p>
                <a:pPr algn="l"/>
              </a:p>
            </p:txBody>
          </p:sp>
          <p:sp>
            <p:nvSpPr>
              <p:cNvPr descr="2f9896a6-40b0-491e-a1ad-ee4907341f9e" id="86" name="任意多边形: 形状 85">
                <a:extLst>
                  <a:ext uri="{FF2B5EF4-FFF2-40B4-BE49-F238E27FC236}">
                    <a16:creationId id="{E23776D9-4C32-EAAE-2FC9-F34574F2DAD2}"/>
                  </a:ext>
                </a:extLst>
              </p:cNvPr>
              <p:cNvSpPr/>
              <p:nvPr/>
            </p:nvSpPr>
            <p:spPr>
              <a:xfrm flipV="false" flipH="false">
                <a:off x="-1512982" y="-1829536"/>
                <a:ext cx="940638" cy="940651"/>
              </a:xfrm>
              <a:custGeom>
                <a:avLst/>
                <a:gdLst>
                  <a:gd fmla="*/ 917301 w 940638" name="connsiteX0"/>
                  <a:gd fmla="*/ 940409 h 940651" name="connsiteY0"/>
                  <a:gd fmla="*/ 939836 w 940638" name="connsiteX1"/>
                  <a:gd fmla="*/ 917874 h 940651" name="connsiteY1"/>
                  <a:gd fmla="*/ 21732 w 940638" name="connsiteX2"/>
                  <a:gd fmla="*/ -230 h 940651" name="connsiteY2"/>
                  <a:gd fmla="*/ -803 w 940638" name="connsiteX3"/>
                  <a:gd fmla="*/ 22305 h 940651" name="connsiteY3"/>
                  <a:gd fmla="*/ 21732 w 940638" name="connsiteX4"/>
                  <a:gd fmla="*/ 44841 h 940651" name="connsiteY4"/>
                  <a:gd fmla="*/ 894098 w 940638" name="connsiteX5"/>
                  <a:gd fmla="*/ 917206 h 940651" name="connsiteY5"/>
                  <a:gd fmla="*/ 915632 w 940638" name="connsiteX6"/>
                  <a:gd fmla="*/ 940409 h 940651" name="connsiteY6"/>
                  <a:gd fmla="*/ 917301 w 940638" name="connsiteX7"/>
                  <a:gd fmla="*/ 940409 h 940651" name="connsiteY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b="b" l="l" r="r" t="t"/>
                <a:pathLst>
                  <a:path h="940651" w="940638">
                    <a:moveTo>
                      <a:pt x="917301" y="940409"/>
                    </a:moveTo>
                    <a:cubicBezTo>
                      <a:pt x="929820" y="940409"/>
                      <a:pt x="939836" y="930327"/>
                      <a:pt x="939836" y="917874"/>
                    </a:cubicBezTo>
                    <a:cubicBezTo>
                      <a:pt x="939836" y="410813"/>
                      <a:pt x="528859" y="-230"/>
                      <a:pt x="21732" y="-230"/>
                    </a:cubicBezTo>
                    <a:cubicBezTo>
                      <a:pt x="9212" y="-230"/>
                      <a:pt x="-803" y="9853"/>
                      <a:pt x="-803" y="22305"/>
                    </a:cubicBezTo>
                    <a:cubicBezTo>
                      <a:pt x="-803" y="34758"/>
                      <a:pt x="9212" y="44841"/>
                      <a:pt x="21732" y="44841"/>
                    </a:cubicBezTo>
                    <a:cubicBezTo>
                      <a:pt x="503319" y="45492"/>
                      <a:pt x="893429" y="435686"/>
                      <a:pt x="894098" y="917206"/>
                    </a:cubicBezTo>
                    <a:cubicBezTo>
                      <a:pt x="893596" y="929559"/>
                      <a:pt x="903279" y="939942"/>
                      <a:pt x="915632" y="940409"/>
                    </a:cubicBezTo>
                    <a:cubicBezTo>
                      <a:pt x="916131" y="940426"/>
                      <a:pt x="916800" y="940426"/>
                      <a:pt x="917301" y="940409"/>
                    </a:cubicBezTo>
                    <a:close/>
                  </a:path>
                </a:pathLst>
              </a:custGeom>
              <a:solidFill>
                <a:srgbClr val="EBB244"/>
              </a:solidFill>
              <a:ln cap="flat" w="16669">
                <a:noFill/>
                <a:prstDash val="solid"/>
                <a:miter/>
              </a:ln>
            </p:spPr>
            <p:txBody>
              <a:bodyPr anchor="ctr" rtlCol="0"/>
              <a:lstStyle/>
              <a:p>
                <a:pPr algn="l"/>
              </a:p>
            </p:txBody>
          </p:sp>
          <p:sp>
            <p:nvSpPr>
              <p:cNvPr descr="d9fd09e6-7867-4b88-9bb3-4f72f7384128" id="87" name="任意多边形: 形状 86">
                <a:extLst>
                  <a:ext uri="{FF2B5EF4-FFF2-40B4-BE49-F238E27FC236}">
                    <a16:creationId id="{C786EA02-9F75-E9D9-0D88-D49C92B1EF6B}"/>
                  </a:ext>
                </a:extLst>
              </p:cNvPr>
              <p:cNvSpPr/>
              <p:nvPr/>
            </p:nvSpPr>
            <p:spPr>
              <a:xfrm rot="17094001" flipV="false" flipH="false">
                <a:off x="-1756625" y="-1272722"/>
                <a:ext cx="729475" cy="25206"/>
              </a:xfrm>
              <a:custGeom>
                <a:avLst/>
                <a:gdLst>
                  <a:gd fmla="*/ -803 w 729475" name="connsiteX0"/>
                  <a:gd fmla="*/ -230 h 25206" name="connsiteY0"/>
                  <a:gd fmla="*/ 728671 w 729475" name="connsiteX1"/>
                  <a:gd fmla="*/ -230 h 25206" name="connsiteY1"/>
                  <a:gd fmla="*/ 728671 w 729475" name="connsiteX2"/>
                  <a:gd fmla="*/ 24976 h 25206" name="connsiteY2"/>
                  <a:gd fmla="*/ -804 w 729475" name="connsiteX3"/>
                  <a:gd fmla="*/ 24976 h 25206" name="connsiteY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b="b" l="l" r="r" t="t"/>
                <a:pathLst>
                  <a:path h="25206" w="729475">
                    <a:moveTo>
                      <a:pt x="-803" y="-230"/>
                    </a:moveTo>
                    <a:lnTo>
                      <a:pt x="728671" y="-230"/>
                    </a:lnTo>
                    <a:lnTo>
                      <a:pt x="728671" y="24976"/>
                    </a:lnTo>
                    <a:lnTo>
                      <a:pt x="-804" y="24976"/>
                    </a:lnTo>
                    <a:close/>
                  </a:path>
                </a:pathLst>
              </a:custGeom>
              <a:solidFill>
                <a:srgbClr val="3D2614"/>
              </a:solidFill>
              <a:ln cap="flat" w="16669">
                <a:noFill/>
                <a:prstDash val="solid"/>
                <a:miter/>
              </a:ln>
            </p:spPr>
            <p:txBody>
              <a:bodyPr anchor="ctr" rtlCol="0"/>
              <a:lstStyle/>
              <a:p>
                <a:pPr algn="l"/>
              </a:p>
            </p:txBody>
          </p:sp>
          <p:sp>
            <p:nvSpPr>
              <p:cNvPr descr="24720a6e-c78b-4b99-9b86-296579d85d60" id="88" name="任意多边形: 形状 87">
                <a:extLst>
                  <a:ext uri="{FF2B5EF4-FFF2-40B4-BE49-F238E27FC236}">
                    <a16:creationId id="{3B2851C7-2863-8939-90C9-D68CCA97304C}"/>
                  </a:ext>
                </a:extLst>
              </p:cNvPr>
              <p:cNvSpPr/>
              <p:nvPr/>
            </p:nvSpPr>
            <p:spPr>
              <a:xfrm rot="19793399" flipV="false" flipH="false">
                <a:off x="-1530548" y="-1104886"/>
                <a:ext cx="729475" cy="25206"/>
              </a:xfrm>
              <a:custGeom>
                <a:avLst/>
                <a:gdLst>
                  <a:gd fmla="*/ -803 w 729475" name="connsiteX0"/>
                  <a:gd fmla="*/ -230 h 25206" name="connsiteY0"/>
                  <a:gd fmla="*/ 728673 w 729475" name="connsiteX1"/>
                  <a:gd fmla="*/ -230 h 25206" name="connsiteY1"/>
                  <a:gd fmla="*/ 728673 w 729475" name="connsiteX2"/>
                  <a:gd fmla="*/ 24976 h 25206" name="connsiteY2"/>
                  <a:gd fmla="*/ -803 w 729475" name="connsiteX3"/>
                  <a:gd fmla="*/ 24976 h 25206" name="connsiteY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b="b" l="l" r="r" t="t"/>
                <a:pathLst>
                  <a:path h="25206" w="729475">
                    <a:moveTo>
                      <a:pt x="-803" y="-230"/>
                    </a:moveTo>
                    <a:lnTo>
                      <a:pt x="728673" y="-230"/>
                    </a:lnTo>
                    <a:lnTo>
                      <a:pt x="728673" y="24976"/>
                    </a:lnTo>
                    <a:lnTo>
                      <a:pt x="-803" y="24976"/>
                    </a:lnTo>
                    <a:close/>
                  </a:path>
                </a:pathLst>
              </a:custGeom>
              <a:solidFill>
                <a:srgbClr val="3D2614"/>
              </a:solidFill>
              <a:ln cap="flat" w="16669">
                <a:noFill/>
                <a:prstDash val="solid"/>
                <a:miter/>
              </a:ln>
            </p:spPr>
            <p:txBody>
              <a:bodyPr anchor="ctr" rtlCol="0"/>
              <a:lstStyle/>
              <a:p>
                <a:pPr algn="l"/>
              </a:p>
            </p:txBody>
          </p:sp>
          <p:sp>
            <p:nvSpPr>
              <p:cNvPr descr="921b727e-f307-47a9-b314-30c05e2fe430" id="89" name="任意多边形: 形状 88">
                <a:extLst>
                  <a:ext uri="{FF2B5EF4-FFF2-40B4-BE49-F238E27FC236}">
                    <a16:creationId id="{ED86744F-62CB-224D-FD55-A1E29699D0C3}"/>
                  </a:ext>
                </a:extLst>
              </p:cNvPr>
              <p:cNvSpPr/>
              <p:nvPr/>
            </p:nvSpPr>
            <p:spPr>
              <a:xfrm rot="17094001" flipV="false" flipH="false">
                <a:off x="-1174568" y="-1170723"/>
                <a:ext cx="25206" cy="729475"/>
              </a:xfrm>
              <a:custGeom>
                <a:avLst/>
                <a:gdLst>
                  <a:gd fmla="*/ -803 w 25206" name="connsiteX0"/>
                  <a:gd fmla="*/ -230 h 729475" name="connsiteY0"/>
                  <a:gd fmla="*/ 24404 w 25206" name="connsiteX1"/>
                  <a:gd fmla="*/ -230 h 729475" name="connsiteY1"/>
                  <a:gd fmla="*/ 24404 w 25206" name="connsiteX2"/>
                  <a:gd fmla="*/ 729245 h 729475" name="connsiteY2"/>
                  <a:gd fmla="*/ -803 w 25206" name="connsiteX3"/>
                  <a:gd fmla="*/ 729245 h 729475" name="connsiteY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b="b" l="l" r="r" t="t"/>
                <a:pathLst>
                  <a:path h="729475" w="25206">
                    <a:moveTo>
                      <a:pt x="-803" y="-230"/>
                    </a:moveTo>
                    <a:lnTo>
                      <a:pt x="24404" y="-230"/>
                    </a:lnTo>
                    <a:lnTo>
                      <a:pt x="24404" y="729245"/>
                    </a:lnTo>
                    <a:lnTo>
                      <a:pt x="-803" y="729245"/>
                    </a:lnTo>
                    <a:close/>
                  </a:path>
                </a:pathLst>
              </a:custGeom>
              <a:solidFill>
                <a:srgbClr val="3D2614"/>
              </a:solidFill>
              <a:ln cap="flat" w="16669">
                <a:noFill/>
                <a:prstDash val="solid"/>
                <a:miter/>
              </a:ln>
            </p:spPr>
            <p:txBody>
              <a:bodyPr anchor="ctr" rtlCol="0"/>
              <a:lstStyle/>
              <a:p>
                <a:pPr algn="l"/>
              </a:p>
            </p:txBody>
          </p:sp>
          <p:sp>
            <p:nvSpPr>
              <p:cNvPr descr="7ce79d01-16dd-4e03-be0d-2d6e7a34f415" id="90" name="任意多边形: 形状 89">
                <a:extLst>
                  <a:ext uri="{FF2B5EF4-FFF2-40B4-BE49-F238E27FC236}">
                    <a16:creationId id="{6DADB39E-5386-DBEE-8F5F-174C628C1F08}"/>
                  </a:ext>
                </a:extLst>
              </p:cNvPr>
              <p:cNvSpPr/>
              <p:nvPr/>
            </p:nvSpPr>
            <p:spPr>
              <a:xfrm rot="19806808" flipV="false" flipH="false">
                <a:off x="-1271480" y="-883532"/>
                <a:ext cx="25292" cy="731987"/>
              </a:xfrm>
              <a:custGeom>
                <a:avLst/>
                <a:gdLst>
                  <a:gd fmla="*/ -799 w 25292" name="connsiteX0"/>
                  <a:gd fmla="*/ -226 h 731987" name="connsiteY0"/>
                  <a:gd fmla="*/ 24494 w 25292" name="connsiteX1"/>
                  <a:gd fmla="*/ -226 h 731987" name="connsiteY1"/>
                  <a:gd fmla="*/ 24494 w 25292" name="connsiteX2"/>
                  <a:gd fmla="*/ 731761 h 731987" name="connsiteY2"/>
                  <a:gd fmla="*/ -799 w 25292" name="connsiteX3"/>
                  <a:gd fmla="*/ 731761 h 731987" name="connsiteY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b="b" l="l" r="r" t="t"/>
                <a:pathLst>
                  <a:path h="731987" w="25292">
                    <a:moveTo>
                      <a:pt x="-799" y="-226"/>
                    </a:moveTo>
                    <a:lnTo>
                      <a:pt x="24494" y="-226"/>
                    </a:lnTo>
                    <a:lnTo>
                      <a:pt x="24494" y="731761"/>
                    </a:lnTo>
                    <a:lnTo>
                      <a:pt x="-799" y="731761"/>
                    </a:lnTo>
                    <a:close/>
                  </a:path>
                </a:pathLst>
              </a:custGeom>
              <a:solidFill>
                <a:srgbClr val="3D2614"/>
              </a:solidFill>
              <a:ln cap="flat" w="16726">
                <a:noFill/>
                <a:prstDash val="solid"/>
                <a:miter/>
              </a:ln>
            </p:spPr>
            <p:txBody>
              <a:bodyPr anchor="ctr" rtlCol="0"/>
              <a:lstStyle/>
              <a:p>
                <a:pPr algn="l"/>
              </a:p>
            </p:txBody>
          </p:sp>
          <p:sp>
            <p:nvSpPr>
              <p:cNvPr descr="46f3bd1a-e177-40a7-b8b0-6f94d4c836b9" id="91" name="任意多边形: 形状 90">
                <a:extLst>
                  <a:ext uri="{FF2B5EF4-FFF2-40B4-BE49-F238E27FC236}">
                    <a16:creationId id="{A2C71416-6B53-DA2F-82A0-6BF7037D4265}"/>
                  </a:ext>
                </a:extLst>
              </p:cNvPr>
              <p:cNvSpPr/>
              <p:nvPr/>
            </p:nvSpPr>
            <p:spPr>
              <a:xfrm rot="19806808" flipV="false" flipH="false">
                <a:off x="-1630607" y="-1514658"/>
                <a:ext cx="25292" cy="731987"/>
              </a:xfrm>
              <a:custGeom>
                <a:avLst/>
                <a:gdLst>
                  <a:gd fmla="*/ -799 w 25292" name="connsiteX0"/>
                  <a:gd fmla="*/ -226 h 731987" name="connsiteY0"/>
                  <a:gd fmla="*/ 24494 w 25292" name="connsiteX1"/>
                  <a:gd fmla="*/ -226 h 731987" name="connsiteY1"/>
                  <a:gd fmla="*/ 24494 w 25292" name="connsiteX2"/>
                  <a:gd fmla="*/ 731761 h 731987" name="connsiteY2"/>
                  <a:gd fmla="*/ -799 w 25292" name="connsiteX3"/>
                  <a:gd fmla="*/ 731761 h 731987" name="connsiteY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b="b" l="l" r="r" t="t"/>
                <a:pathLst>
                  <a:path h="731987" w="25292">
                    <a:moveTo>
                      <a:pt x="-799" y="-226"/>
                    </a:moveTo>
                    <a:lnTo>
                      <a:pt x="24494" y="-226"/>
                    </a:lnTo>
                    <a:lnTo>
                      <a:pt x="24494" y="731761"/>
                    </a:lnTo>
                    <a:lnTo>
                      <a:pt x="-799" y="731761"/>
                    </a:lnTo>
                    <a:close/>
                  </a:path>
                </a:pathLst>
              </a:custGeom>
              <a:solidFill>
                <a:srgbClr val="3D2614"/>
              </a:solidFill>
              <a:ln cap="flat" w="16726">
                <a:noFill/>
                <a:prstDash val="solid"/>
                <a:miter/>
              </a:ln>
            </p:spPr>
            <p:txBody>
              <a:bodyPr anchor="ctr" rtlCol="0"/>
              <a:lstStyle/>
              <a:p>
                <a:pPr algn="l"/>
              </a:p>
            </p:txBody>
          </p:sp>
          <p:sp>
            <p:nvSpPr>
              <p:cNvPr descr="ea18945b-ece1-479b-ade2-40eeb310679f" id="92" name="任意多边形: 形状 91">
                <a:extLst>
                  <a:ext uri="{FF2B5EF4-FFF2-40B4-BE49-F238E27FC236}">
                    <a16:creationId id="{93FB2D1A-DFF3-CCEA-A481-97378DC94FB9}"/>
                  </a:ext>
                </a:extLst>
              </p:cNvPr>
              <p:cNvSpPr/>
              <p:nvPr/>
            </p:nvSpPr>
            <p:spPr>
              <a:xfrm rot="17094001" flipV="false" flipH="false">
                <a:off x="-1873706" y="-1352313"/>
                <a:ext cx="25206" cy="729475"/>
              </a:xfrm>
              <a:custGeom>
                <a:avLst/>
                <a:gdLst>
                  <a:gd fmla="*/ -803 w 25206" name="connsiteX0"/>
                  <a:gd fmla="*/ -230 h 729475" name="connsiteY0"/>
                  <a:gd fmla="*/ 24403 w 25206" name="connsiteX1"/>
                  <a:gd fmla="*/ -230 h 729475" name="connsiteY1"/>
                  <a:gd fmla="*/ 24403 w 25206" name="connsiteX2"/>
                  <a:gd fmla="*/ 729246 h 729475" name="connsiteY2"/>
                  <a:gd fmla="*/ -803 w 25206" name="connsiteX3"/>
                  <a:gd fmla="*/ 729246 h 729475" name="connsiteY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b="b" l="l" r="r" t="t"/>
                <a:pathLst>
                  <a:path h="729475" w="25206">
                    <a:moveTo>
                      <a:pt x="-803" y="-230"/>
                    </a:moveTo>
                    <a:lnTo>
                      <a:pt x="24403" y="-230"/>
                    </a:lnTo>
                    <a:lnTo>
                      <a:pt x="24403" y="729246"/>
                    </a:lnTo>
                    <a:lnTo>
                      <a:pt x="-803" y="729246"/>
                    </a:lnTo>
                    <a:close/>
                  </a:path>
                </a:pathLst>
              </a:custGeom>
              <a:solidFill>
                <a:srgbClr val="3D2614"/>
              </a:solidFill>
              <a:ln cap="flat" w="16669">
                <a:noFill/>
                <a:prstDash val="solid"/>
                <a:miter/>
              </a:ln>
            </p:spPr>
            <p:txBody>
              <a:bodyPr anchor="ctr" rtlCol="0"/>
              <a:lstStyle/>
              <a:p>
                <a:pPr algn="l"/>
              </a:p>
            </p:txBody>
          </p:sp>
          <p:sp>
            <p:nvSpPr>
              <p:cNvPr descr="67024a4e-b640-42dc-8f6b-ca851d033fc1" id="93" name="任意多边形: 形状 92">
                <a:extLst>
                  <a:ext uri="{FF2B5EF4-FFF2-40B4-BE49-F238E27FC236}">
                    <a16:creationId id="{DC8789F8-3CDA-6B99-D12B-E332C8025BA0}"/>
                  </a:ext>
                </a:extLst>
              </p:cNvPr>
              <p:cNvSpPr/>
              <p:nvPr/>
            </p:nvSpPr>
            <p:spPr>
              <a:xfrm rot="19793399" flipV="false" flipH="false">
                <a:off x="-2154723" y="-724547"/>
                <a:ext cx="729475" cy="25206"/>
              </a:xfrm>
              <a:custGeom>
                <a:avLst/>
                <a:gdLst>
                  <a:gd fmla="*/ -803 w 729475" name="connsiteX0"/>
                  <a:gd fmla="*/ -230 h 25206" name="connsiteY0"/>
                  <a:gd fmla="*/ 728673 w 729475" name="connsiteX1"/>
                  <a:gd fmla="*/ -230 h 25206" name="connsiteY1"/>
                  <a:gd fmla="*/ 728673 w 729475" name="connsiteX2"/>
                  <a:gd fmla="*/ 24976 h 25206" name="connsiteY2"/>
                  <a:gd fmla="*/ -803 w 729475" name="connsiteX3"/>
                  <a:gd fmla="*/ 24976 h 25206" name="connsiteY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b="b" l="l" r="r" t="t"/>
                <a:pathLst>
                  <a:path h="25206" w="729475">
                    <a:moveTo>
                      <a:pt x="-803" y="-230"/>
                    </a:moveTo>
                    <a:lnTo>
                      <a:pt x="728673" y="-230"/>
                    </a:lnTo>
                    <a:lnTo>
                      <a:pt x="728673" y="24976"/>
                    </a:lnTo>
                    <a:lnTo>
                      <a:pt x="-803" y="24976"/>
                    </a:lnTo>
                    <a:close/>
                  </a:path>
                </a:pathLst>
              </a:custGeom>
              <a:solidFill>
                <a:srgbClr val="3D2614"/>
              </a:solidFill>
              <a:ln cap="flat" w="16669">
                <a:noFill/>
                <a:prstDash val="solid"/>
                <a:miter/>
              </a:ln>
            </p:spPr>
            <p:txBody>
              <a:bodyPr anchor="ctr" rtlCol="0"/>
              <a:lstStyle/>
              <a:p>
                <a:pPr algn="l"/>
              </a:p>
            </p:txBody>
          </p:sp>
          <p:sp>
            <p:nvSpPr>
              <p:cNvPr descr="64854b7d-26ff-480e-92ee-99ffecd47a60" id="94" name="任意多边形: 形状 93">
                <a:extLst>
                  <a:ext uri="{FF2B5EF4-FFF2-40B4-BE49-F238E27FC236}">
                    <a16:creationId id="{39FE95C1-9DAF-D881-4ED1-965E2EF76CDE}"/>
                  </a:ext>
                </a:extLst>
              </p:cNvPr>
              <p:cNvSpPr/>
              <p:nvPr/>
            </p:nvSpPr>
            <p:spPr>
              <a:xfrm rot="17094599" flipV="false" flipH="false">
                <a:off x="-1933403" y="-550587"/>
                <a:ext cx="729475" cy="25206"/>
              </a:xfrm>
              <a:custGeom>
                <a:avLst/>
                <a:gdLst>
                  <a:gd fmla="*/ -803 w 729475" name="connsiteX0"/>
                  <a:gd fmla="*/ -230 h 25206" name="connsiteY0"/>
                  <a:gd fmla="*/ 728672 w 729475" name="connsiteX1"/>
                  <a:gd fmla="*/ -230 h 25206" name="connsiteY1"/>
                  <a:gd fmla="*/ 728672 w 729475" name="connsiteX2"/>
                  <a:gd fmla="*/ 24976 h 25206" name="connsiteY2"/>
                  <a:gd fmla="*/ -803 w 729475" name="connsiteX3"/>
                  <a:gd fmla="*/ 24976 h 25206" name="connsiteY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b="b" l="l" r="r" t="t"/>
                <a:pathLst>
                  <a:path h="25206" w="729475">
                    <a:moveTo>
                      <a:pt x="-803" y="-230"/>
                    </a:moveTo>
                    <a:lnTo>
                      <a:pt x="728672" y="-230"/>
                    </a:lnTo>
                    <a:lnTo>
                      <a:pt x="728672" y="24976"/>
                    </a:lnTo>
                    <a:lnTo>
                      <a:pt x="-803" y="24976"/>
                    </a:lnTo>
                    <a:close/>
                  </a:path>
                </a:pathLst>
              </a:custGeom>
              <a:solidFill>
                <a:srgbClr val="3D2614"/>
              </a:solidFill>
              <a:ln cap="flat" w="16669">
                <a:noFill/>
                <a:prstDash val="solid"/>
                <a:miter/>
              </a:ln>
            </p:spPr>
            <p:txBody>
              <a:bodyPr anchor="ctr" rtlCol="0"/>
              <a:lstStyle/>
              <a:p>
                <a:pPr algn="l"/>
              </a:p>
            </p:txBody>
          </p:sp>
          <p:sp>
            <p:nvSpPr>
              <p:cNvPr descr="91e19753-5be7-4ed2-8dda-a882a6d8c151" id="95" name="任意多边形: 形状 94">
                <a:extLst>
                  <a:ext uri="{FF2B5EF4-FFF2-40B4-BE49-F238E27FC236}">
                    <a16:creationId id="{FF93772A-4BA0-1E3C-947F-6BADC75C190A}"/>
                  </a:ext>
                </a:extLst>
              </p:cNvPr>
              <p:cNvSpPr/>
              <p:nvPr/>
            </p:nvSpPr>
            <p:spPr>
              <a:xfrm flipV="false" flipH="false">
                <a:off x="-2292703" y="-1714689"/>
                <a:ext cx="1605513" cy="1605512"/>
              </a:xfrm>
              <a:custGeom>
                <a:avLst/>
                <a:gdLst>
                  <a:gd fmla="*/ 802121 w 1605513" name="connsiteX0"/>
                  <a:gd fmla="*/ 1605283 h 1605512" name="connsiteY0"/>
                  <a:gd fmla="*/ -803 w 1605513" name="connsiteX1"/>
                  <a:gd fmla="*/ 802694 h 1605512" name="connsiteY1"/>
                  <a:gd fmla="*/ 801787 w 1605513" name="connsiteX2"/>
                  <a:gd fmla="*/ -230 h 1605512" name="connsiteY2"/>
                  <a:gd fmla="*/ 1604710 w 1605513" name="connsiteX3"/>
                  <a:gd fmla="*/ 802360 h 1605512" name="connsiteY3"/>
                  <a:gd fmla="*/ 1604710 w 1605513" name="connsiteX4"/>
                  <a:gd fmla="*/ 802527 h 1605512" name="connsiteY4"/>
                  <a:gd fmla="*/ 802121 w 1605513" name="connsiteX5"/>
                  <a:gd fmla="*/ 1605283 h 1605512" name="connsiteY5"/>
                  <a:gd fmla="*/ 802121 w 1605513" name="connsiteX6"/>
                  <a:gd fmla="*/ 95921 h 1605512" name="connsiteY6"/>
                  <a:gd fmla="*/ 95515 w 1605513" name="connsiteX7"/>
                  <a:gd fmla="*/ 802527 h 1605512" name="connsiteY7"/>
                  <a:gd fmla="*/ 802121 w 1605513" name="connsiteX8"/>
                  <a:gd fmla="*/ 1509133 h 1605512" name="connsiteY8"/>
                  <a:gd fmla="*/ 1508727 w 1605513" name="connsiteX9"/>
                  <a:gd fmla="*/ 802527 h 1605512" name="connsiteY9"/>
                  <a:gd fmla="*/ 802121 w 1605513" name="connsiteX10"/>
                  <a:gd fmla="*/ 95921 h 1605512" name="connsiteY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b="b" l="l" r="r" t="t"/>
                <a:pathLst>
                  <a:path h="1605512" w="1605513">
                    <a:moveTo>
                      <a:pt x="802121" y="1605283"/>
                    </a:moveTo>
                    <a:cubicBezTo>
                      <a:pt x="358777" y="1605384"/>
                      <a:pt x="-703" y="1246038"/>
                      <a:pt x="-803" y="802694"/>
                    </a:cubicBezTo>
                    <a:cubicBezTo>
                      <a:pt x="-887" y="359350"/>
                      <a:pt x="358443" y="-130"/>
                      <a:pt x="801787" y="-230"/>
                    </a:cubicBezTo>
                    <a:cubicBezTo>
                      <a:pt x="1245147" y="-330"/>
                      <a:pt x="1604543" y="359016"/>
                      <a:pt x="1604710" y="802360"/>
                    </a:cubicBezTo>
                    <a:cubicBezTo>
                      <a:pt x="1604710" y="802410"/>
                      <a:pt x="1604710" y="802477"/>
                      <a:pt x="1604710" y="802527"/>
                    </a:cubicBezTo>
                    <a:cubicBezTo>
                      <a:pt x="1604209" y="1245620"/>
                      <a:pt x="1245147" y="1604732"/>
                      <a:pt x="802121" y="1605283"/>
                    </a:cubicBezTo>
                    <a:close/>
                    <a:moveTo>
                      <a:pt x="802121" y="95921"/>
                    </a:moveTo>
                    <a:cubicBezTo>
                      <a:pt x="411876" y="95921"/>
                      <a:pt x="95515" y="412283"/>
                      <a:pt x="95515" y="802527"/>
                    </a:cubicBezTo>
                    <a:cubicBezTo>
                      <a:pt x="95515" y="1192771"/>
                      <a:pt x="411876" y="1509133"/>
                      <a:pt x="802121" y="1509133"/>
                    </a:cubicBezTo>
                    <a:cubicBezTo>
                      <a:pt x="1192399" y="1509133"/>
                      <a:pt x="1508727" y="1192771"/>
                      <a:pt x="1508727" y="802527"/>
                    </a:cubicBezTo>
                    <a:cubicBezTo>
                      <a:pt x="1508225" y="412466"/>
                      <a:pt x="1192232" y="96388"/>
                      <a:pt x="802121" y="95921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w="16669">
                <a:noFill/>
                <a:prstDash val="solid"/>
                <a:miter/>
              </a:ln>
            </p:spPr>
            <p:txBody>
              <a:bodyPr anchor="ctr" rtlCol="0"/>
              <a:lstStyle/>
              <a:p>
                <a:pPr algn="l"/>
              </a:p>
            </p:txBody>
          </p:sp>
          <p:sp>
            <p:nvSpPr>
              <p:cNvPr descr="07c62a4a-c5de-47bd-b711-8f2492ceb874" id="96" name="任意多边形: 形状 95">
                <a:extLst>
                  <a:ext uri="{FF2B5EF4-FFF2-40B4-BE49-F238E27FC236}">
                    <a16:creationId id="{898F125F-9B2F-5C48-099D-2E5C6688A6CD}"/>
                  </a:ext>
                </a:extLst>
              </p:cNvPr>
              <p:cNvSpPr/>
              <p:nvPr/>
            </p:nvSpPr>
            <p:spPr>
              <a:xfrm flipV="false" flipH="false">
                <a:off x="-2344283" y="-1766270"/>
                <a:ext cx="1708673" cy="1708674"/>
              </a:xfrm>
              <a:custGeom>
                <a:avLst/>
                <a:gdLst>
                  <a:gd fmla="*/ 853701 w 1708673" name="connsiteX0"/>
                  <a:gd fmla="*/ 1708444 h 1708674" name="connsiteY0"/>
                  <a:gd fmla="*/ -803 w 1708673" name="connsiteX1"/>
                  <a:gd fmla="*/ 854274 h 1708674" name="connsiteY1"/>
                  <a:gd fmla="*/ 853367 w 1708673" name="connsiteX2"/>
                  <a:gd fmla="*/ -230 h 1708674" name="connsiteY2"/>
                  <a:gd fmla="*/ 1707871 w 1708673" name="connsiteX3"/>
                  <a:gd fmla="*/ 853940 h 1708674" name="connsiteY3"/>
                  <a:gd fmla="*/ 1707871 w 1708673" name="connsiteX4"/>
                  <a:gd fmla="*/ 854107 h 1708674" name="connsiteY4"/>
                  <a:gd fmla="*/ 853701 w 1708673" name="connsiteX5"/>
                  <a:gd fmla="*/ 1708444 h 1708674" name="connsiteY5"/>
                  <a:gd fmla="*/ 853701 w 1708673" name="connsiteX6"/>
                  <a:gd fmla="*/ 77559 h 1708674" name="connsiteY6"/>
                  <a:gd fmla="*/ 76818 w 1708673" name="connsiteX7"/>
                  <a:gd fmla="*/ 854107 h 1708674" name="connsiteY7"/>
                  <a:gd fmla="*/ 853367 w 1708673" name="connsiteX8"/>
                  <a:gd fmla="*/ 1630990 h 1708674" name="connsiteY8"/>
                  <a:gd fmla="*/ 1630251 w 1708673" name="connsiteX9"/>
                  <a:gd fmla="*/ 854441 h 1708674" name="connsiteY9"/>
                  <a:gd fmla="*/ 1630251 w 1708673" name="connsiteX10"/>
                  <a:gd fmla="*/ 854107 h 1708674" name="connsiteY10"/>
                  <a:gd fmla="*/ 853701 w 1708673" name="connsiteX11"/>
                  <a:gd fmla="*/ 77559 h 1708674" name="connsiteY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b="b" l="l" r="r" t="t"/>
                <a:pathLst>
                  <a:path h="1708674" w="1708673">
                    <a:moveTo>
                      <a:pt x="853701" y="1708444"/>
                    </a:moveTo>
                    <a:cubicBezTo>
                      <a:pt x="381862" y="1708545"/>
                      <a:pt x="-703" y="1326113"/>
                      <a:pt x="-803" y="854274"/>
                    </a:cubicBezTo>
                    <a:cubicBezTo>
                      <a:pt x="-887" y="382436"/>
                      <a:pt x="381529" y="-146"/>
                      <a:pt x="853367" y="-230"/>
                    </a:cubicBezTo>
                    <a:cubicBezTo>
                      <a:pt x="1325273" y="-330"/>
                      <a:pt x="1707703" y="382102"/>
                      <a:pt x="1707871" y="853940"/>
                    </a:cubicBezTo>
                    <a:cubicBezTo>
                      <a:pt x="1707871" y="853991"/>
                      <a:pt x="1707871" y="854057"/>
                      <a:pt x="1707871" y="854107"/>
                    </a:cubicBezTo>
                    <a:cubicBezTo>
                      <a:pt x="1707371" y="1325646"/>
                      <a:pt x="1325273" y="1707793"/>
                      <a:pt x="853701" y="1708444"/>
                    </a:cubicBezTo>
                    <a:close/>
                    <a:moveTo>
                      <a:pt x="853701" y="77559"/>
                    </a:moveTo>
                    <a:cubicBezTo>
                      <a:pt x="424729" y="77458"/>
                      <a:pt x="76918" y="425136"/>
                      <a:pt x="76818" y="854107"/>
                    </a:cubicBezTo>
                    <a:cubicBezTo>
                      <a:pt x="76734" y="1283079"/>
                      <a:pt x="424396" y="1630890"/>
                      <a:pt x="853367" y="1630990"/>
                    </a:cubicBezTo>
                    <a:cubicBezTo>
                      <a:pt x="1282371" y="1631090"/>
                      <a:pt x="1630084" y="1283413"/>
                      <a:pt x="1630251" y="854441"/>
                    </a:cubicBezTo>
                    <a:cubicBezTo>
                      <a:pt x="1630251" y="854324"/>
                      <a:pt x="1630251" y="854224"/>
                      <a:pt x="1630251" y="854107"/>
                    </a:cubicBezTo>
                    <a:cubicBezTo>
                      <a:pt x="1629749" y="425453"/>
                      <a:pt x="1282371" y="78109"/>
                      <a:pt x="853701" y="77559"/>
                    </a:cubicBezTo>
                    <a:close/>
                  </a:path>
                </a:pathLst>
              </a:custGeom>
              <a:solidFill>
                <a:srgbClr val="774927"/>
              </a:solidFill>
              <a:ln cap="flat" w="16669">
                <a:noFill/>
                <a:prstDash val="solid"/>
                <a:miter/>
              </a:ln>
            </p:spPr>
            <p:txBody>
              <a:bodyPr anchor="ctr" rtlCol="0"/>
              <a:lstStyle/>
              <a:p>
                <a:pPr algn="l"/>
              </a:p>
            </p:txBody>
          </p:sp>
          <p:sp>
            <p:nvSpPr>
              <p:cNvPr descr="ee6b7223-a9bb-4b51-80c2-8d96093ad8ef" id="97" name="任意多边形: 形状 96">
                <a:extLst>
                  <a:ext uri="{FF2B5EF4-FFF2-40B4-BE49-F238E27FC236}">
                    <a16:creationId id="{F1797067-F7BC-F9A7-22F2-06F61BA2B02B}"/>
                  </a:ext>
                </a:extLst>
              </p:cNvPr>
              <p:cNvSpPr/>
              <p:nvPr/>
            </p:nvSpPr>
            <p:spPr>
              <a:xfrm flipV="false" flipH="false">
                <a:off x="-1659879" y="-1081865"/>
                <a:ext cx="339865" cy="339865"/>
              </a:xfrm>
              <a:custGeom>
                <a:avLst/>
                <a:gdLst>
                  <a:gd fmla="*/ 339865 w 339865" name="connsiteX0"/>
                  <a:gd fmla="*/ 169933 h 339865" name="connsiteY0"/>
                  <a:gd fmla="*/ 169933 w 339865" name="connsiteX1"/>
                  <a:gd fmla="*/ 339865 h 339865" name="connsiteY1"/>
                  <a:gd fmla="*/ 0 w 339865" name="connsiteX2"/>
                  <a:gd fmla="*/ 169933 h 339865" name="connsiteY2"/>
                  <a:gd fmla="*/ 169933 w 339865" name="connsiteX3"/>
                  <a:gd fmla="*/ 0 h 339865" name="connsiteY3"/>
                  <a:gd fmla="*/ 339865 w 339865" name="connsiteX4"/>
                  <a:gd fmla="*/ 169933 h 339865" name="connsiteY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b="b" l="l" r="r" t="t"/>
                <a:pathLst>
                  <a:path h="339865" w="339865">
                    <a:moveTo>
                      <a:pt x="339865" y="169933"/>
                    </a:moveTo>
                    <a:cubicBezTo>
                      <a:pt x="339865" y="263784"/>
                      <a:pt x="263784" y="339865"/>
                      <a:pt x="169933" y="339865"/>
                    </a:cubicBezTo>
                    <a:cubicBezTo>
                      <a:pt x="76082" y="339865"/>
                      <a:pt x="0" y="263784"/>
                      <a:pt x="0" y="169933"/>
                    </a:cubicBezTo>
                    <a:cubicBezTo>
                      <a:pt x="0" y="76081"/>
                      <a:pt x="76082" y="0"/>
                      <a:pt x="169933" y="0"/>
                    </a:cubicBezTo>
                    <a:cubicBezTo>
                      <a:pt x="263784" y="0"/>
                      <a:pt x="339865" y="76081"/>
                      <a:pt x="339865" y="169933"/>
                    </a:cubicBezTo>
                    <a:close/>
                  </a:path>
                </a:pathLst>
              </a:custGeom>
              <a:solidFill>
                <a:srgbClr val="3D2614"/>
              </a:solidFill>
              <a:ln cap="flat" w="16669">
                <a:noFill/>
                <a:prstDash val="solid"/>
                <a:miter/>
              </a:ln>
            </p:spPr>
            <p:txBody>
              <a:bodyPr anchor="ctr" rtlCol="0"/>
              <a:lstStyle/>
              <a:p>
                <a:pPr algn="l"/>
              </a:p>
            </p:txBody>
          </p:sp>
          <p:sp>
            <p:nvSpPr>
              <p:cNvPr descr="b9c8ed5a-1fe5-4ee5-9c2a-5b63c4148b1f" id="98" name="任意多边形: 形状 97">
                <a:extLst>
                  <a:ext uri="{FF2B5EF4-FFF2-40B4-BE49-F238E27FC236}">
                    <a16:creationId id="{45C21D5D-5F26-1957-F0B2-D3A40577FA5A}"/>
                  </a:ext>
                </a:extLst>
              </p:cNvPr>
              <p:cNvSpPr/>
              <p:nvPr/>
            </p:nvSpPr>
            <p:spPr>
              <a:xfrm flipV="false" flipH="false">
                <a:off x="-1566065" y="-988052"/>
                <a:ext cx="152238" cy="152238"/>
              </a:xfrm>
              <a:custGeom>
                <a:avLst/>
                <a:gdLst>
                  <a:gd fmla="*/ 151435 w 152238" name="connsiteX0"/>
                  <a:gd fmla="*/ 75889 h 152238" name="connsiteY0"/>
                  <a:gd fmla="*/ 75316 w 152238" name="connsiteX1"/>
                  <a:gd fmla="*/ -230 h 152238" name="connsiteY1"/>
                  <a:gd fmla="*/ -803 w 152238" name="connsiteX2"/>
                  <a:gd fmla="*/ 75889 h 152238" name="connsiteY2"/>
                  <a:gd fmla="*/ 75316 w 152238" name="connsiteX3"/>
                  <a:gd fmla="*/ 152008 h 152238" name="connsiteY3"/>
                  <a:gd fmla="*/ 75483 w 152238" name="connsiteX4"/>
                  <a:gd fmla="*/ 152008 h 152238" name="connsiteY4"/>
                  <a:gd fmla="*/ 151435 w 152238" name="connsiteX5"/>
                  <a:gd fmla="*/ 76056 h 152238" name="connsiteY5"/>
                  <a:gd fmla="*/ 151435 w 152238" name="connsiteX6"/>
                  <a:gd fmla="*/ 75889 h 152238" name="connsiteY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b="b" l="l" r="r" t="t"/>
                <a:pathLst>
                  <a:path h="152238" w="152238">
                    <a:moveTo>
                      <a:pt x="151435" y="75889"/>
                    </a:moveTo>
                    <a:cubicBezTo>
                      <a:pt x="151435" y="33857"/>
                      <a:pt x="117381" y="-230"/>
                      <a:pt x="75316" y="-230"/>
                    </a:cubicBezTo>
                    <a:cubicBezTo>
                      <a:pt x="33250" y="-230"/>
                      <a:pt x="-803" y="33857"/>
                      <a:pt x="-803" y="75889"/>
                    </a:cubicBezTo>
                    <a:cubicBezTo>
                      <a:pt x="-803" y="117922"/>
                      <a:pt x="33250" y="152008"/>
                      <a:pt x="75316" y="152008"/>
                    </a:cubicBezTo>
                    <a:cubicBezTo>
                      <a:pt x="75316" y="152008"/>
                      <a:pt x="75483" y="152008"/>
                      <a:pt x="75483" y="152008"/>
                    </a:cubicBezTo>
                    <a:cubicBezTo>
                      <a:pt x="117381" y="152008"/>
                      <a:pt x="151435" y="118005"/>
                      <a:pt x="151435" y="76056"/>
                    </a:cubicBezTo>
                    <a:cubicBezTo>
                      <a:pt x="151435" y="76006"/>
                      <a:pt x="151435" y="75939"/>
                      <a:pt x="151435" y="75889"/>
                    </a:cubicBezTo>
                    <a:close/>
                  </a:path>
                </a:pathLst>
              </a:custGeom>
              <a:solidFill>
                <a:srgbClr val="3D2614"/>
              </a:solidFill>
              <a:ln cap="flat" w="16669">
                <a:noFill/>
                <a:prstDash val="solid"/>
                <a:miter/>
              </a:ln>
            </p:spPr>
            <p:txBody>
              <a:bodyPr anchor="ctr" rtlCol="0"/>
              <a:lstStyle/>
              <a:p>
                <a:pPr algn="l"/>
              </a:p>
            </p:txBody>
          </p:sp>
          <p:sp>
            <p:nvSpPr>
              <p:cNvPr descr="8ad8fb1e-368a-445c-a9ad-ddd42c3dd16e" id="99" name="任意多边形: 形状 98">
                <a:extLst>
                  <a:ext uri="{FF2B5EF4-FFF2-40B4-BE49-F238E27FC236}">
                    <a16:creationId id="{8CF006AD-AE6C-5CEF-48D1-4B408BB79557}"/>
                  </a:ext>
                </a:extLst>
              </p:cNvPr>
              <p:cNvSpPr/>
              <p:nvPr/>
            </p:nvSpPr>
            <p:spPr>
              <a:xfrm flipV="false" flipH="false">
                <a:off x="-1587933" y="-1017932"/>
                <a:ext cx="204653" cy="204654"/>
              </a:xfrm>
              <a:custGeom>
                <a:avLst/>
                <a:gdLst>
                  <a:gd fmla="*/ -803 w 204653" name="connsiteX0"/>
                  <a:gd fmla="*/ 101930 h 204654" name="connsiteY0"/>
                  <a:gd fmla="*/ 101357 w 204653" name="connsiteX1"/>
                  <a:gd fmla="*/ 204424 h 204654" name="connsiteY1"/>
                  <a:gd fmla="*/ 203850 w 204653" name="connsiteX2"/>
                  <a:gd fmla="*/ 102264 h 204654" name="connsiteY2"/>
                  <a:gd fmla="*/ 101690 w 204653" name="connsiteX3"/>
                  <a:gd fmla="*/ -230 h 204654" name="connsiteY3"/>
                  <a:gd fmla="*/ 101357 w 204653" name="connsiteX4"/>
                  <a:gd fmla="*/ -230 h 204654" name="connsiteY4"/>
                  <a:gd fmla="*/ -803 w 204653" name="connsiteX5"/>
                  <a:gd fmla="*/ 101930 h 204654" name="connsiteY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b="b" l="l" r="r" t="t"/>
                <a:pathLst>
                  <a:path h="204654" w="204653">
                    <a:moveTo>
                      <a:pt x="-803" y="101930"/>
                    </a:moveTo>
                    <a:cubicBezTo>
                      <a:pt x="-970" y="158452"/>
                      <a:pt x="44768" y="204324"/>
                      <a:pt x="101357" y="204424"/>
                    </a:cubicBezTo>
                    <a:cubicBezTo>
                      <a:pt x="157945" y="204524"/>
                      <a:pt x="203684" y="158786"/>
                      <a:pt x="203850" y="102264"/>
                    </a:cubicBezTo>
                    <a:cubicBezTo>
                      <a:pt x="204017" y="45759"/>
                      <a:pt x="158279" y="-130"/>
                      <a:pt x="101690" y="-230"/>
                    </a:cubicBezTo>
                    <a:cubicBezTo>
                      <a:pt x="101524" y="-230"/>
                      <a:pt x="101524" y="-230"/>
                      <a:pt x="101357" y="-230"/>
                    </a:cubicBezTo>
                    <a:cubicBezTo>
                      <a:pt x="44935" y="-230"/>
                      <a:pt x="-803" y="45509"/>
                      <a:pt x="-803" y="101930"/>
                    </a:cubicBezTo>
                    <a:close/>
                  </a:path>
                </a:pathLst>
              </a:custGeom>
              <a:solidFill>
                <a:srgbClr val="3D2614"/>
              </a:solidFill>
              <a:ln cap="flat" w="16669">
                <a:noFill/>
                <a:prstDash val="solid"/>
                <a:miter/>
              </a:ln>
            </p:spPr>
            <p:txBody>
              <a:bodyPr anchor="ctr" rtlCol="0"/>
              <a:lstStyle/>
              <a:p>
                <a:pPr algn="l"/>
              </a:p>
            </p:txBody>
          </p:sp>
          <p:sp>
            <p:nvSpPr>
              <p:cNvPr descr="da700c1c-1696-40c7-aa18-375288fd84d8" id="100" name="任意多边形: 形状 99">
                <a:extLst>
                  <a:ext uri="{FF2B5EF4-FFF2-40B4-BE49-F238E27FC236}">
                    <a16:creationId id="{367E4014-764C-0EA8-AB70-A846F8093D87}"/>
                  </a:ext>
                </a:extLst>
              </p:cNvPr>
              <p:cNvSpPr/>
              <p:nvPr/>
            </p:nvSpPr>
            <p:spPr>
              <a:xfrm flipV="false" flipH="false">
                <a:off x="-3005151" y="-1206727"/>
                <a:ext cx="605948" cy="605948"/>
              </a:xfrm>
              <a:custGeom>
                <a:avLst/>
                <a:gdLst>
                  <a:gd fmla="*/ -803 w 605948" name="connsiteX0"/>
                  <a:gd fmla="*/ 302744 h 605948" name="connsiteY0"/>
                  <a:gd fmla="*/ 302172 w 605948" name="connsiteX1"/>
                  <a:gd fmla="*/ -230 h 605948" name="connsiteY1"/>
                  <a:gd fmla="*/ 605145 w 605948" name="connsiteX2"/>
                  <a:gd fmla="*/ 302744 h 605948" name="connsiteY2"/>
                  <a:gd fmla="*/ 302172 w 605948" name="connsiteX3"/>
                  <a:gd fmla="*/ 605719 h 605948" name="connsiteY3"/>
                  <a:gd fmla="*/ 302004 w 605948" name="connsiteX4"/>
                  <a:gd fmla="*/ 605719 h 605948" name="connsiteY4"/>
                  <a:gd fmla="*/ -803 w 605948" name="connsiteX5"/>
                  <a:gd fmla="*/ 302744 h 605948" name="connsiteY5"/>
                  <a:gd fmla="*/ 41096 w 605948" name="connsiteX6"/>
                  <a:gd fmla="*/ 302744 h 605948" name="connsiteY6"/>
                  <a:gd fmla="*/ 302004 w 605948" name="connsiteX7"/>
                  <a:gd fmla="*/ 563987 h 605948" name="connsiteY7"/>
                  <a:gd fmla="*/ 563246 w 605948" name="connsiteX8"/>
                  <a:gd fmla="*/ 303078 h 605948" name="connsiteY8"/>
                  <a:gd fmla="*/ 302338 w 605948" name="connsiteX9"/>
                  <a:gd fmla="*/ 41836 h 605948" name="connsiteY9"/>
                  <a:gd fmla="*/ 302004 w 605948" name="connsiteX10"/>
                  <a:gd fmla="*/ 41836 h 605948" name="connsiteY10"/>
                  <a:gd fmla="*/ 41096 w 605948" name="connsiteX11"/>
                  <a:gd fmla="*/ 302744 h 605948" name="connsiteY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b="b" l="l" r="r" t="t"/>
                <a:pathLst>
                  <a:path h="605948" w="605948">
                    <a:moveTo>
                      <a:pt x="-803" y="302744"/>
                    </a:moveTo>
                    <a:cubicBezTo>
                      <a:pt x="-803" y="135416"/>
                      <a:pt x="134842" y="-230"/>
                      <a:pt x="302172" y="-230"/>
                    </a:cubicBezTo>
                    <a:cubicBezTo>
                      <a:pt x="469500" y="-230"/>
                      <a:pt x="605145" y="135416"/>
                      <a:pt x="605145" y="302744"/>
                    </a:cubicBezTo>
                    <a:cubicBezTo>
                      <a:pt x="605145" y="470073"/>
                      <a:pt x="469500" y="605719"/>
                      <a:pt x="302172" y="605719"/>
                    </a:cubicBezTo>
                    <a:cubicBezTo>
                      <a:pt x="302121" y="605719"/>
                      <a:pt x="302054" y="605719"/>
                      <a:pt x="302004" y="605719"/>
                    </a:cubicBezTo>
                    <a:cubicBezTo>
                      <a:pt x="134776" y="605535"/>
                      <a:pt x="-703" y="469973"/>
                      <a:pt x="-803" y="302744"/>
                    </a:cubicBezTo>
                    <a:close/>
                    <a:moveTo>
                      <a:pt x="41096" y="302744"/>
                    </a:moveTo>
                    <a:cubicBezTo>
                      <a:pt x="41012" y="446937"/>
                      <a:pt x="157812" y="563887"/>
                      <a:pt x="302004" y="563987"/>
                    </a:cubicBezTo>
                    <a:cubicBezTo>
                      <a:pt x="446197" y="564087"/>
                      <a:pt x="563146" y="447271"/>
                      <a:pt x="563246" y="303078"/>
                    </a:cubicBezTo>
                    <a:cubicBezTo>
                      <a:pt x="563330" y="158886"/>
                      <a:pt x="446530" y="41936"/>
                      <a:pt x="302338" y="41836"/>
                    </a:cubicBezTo>
                    <a:cubicBezTo>
                      <a:pt x="302221" y="41836"/>
                      <a:pt x="302121" y="41836"/>
                      <a:pt x="302004" y="41836"/>
                    </a:cubicBezTo>
                    <a:cubicBezTo>
                      <a:pt x="157979" y="42020"/>
                      <a:pt x="41279" y="158719"/>
                      <a:pt x="41096" y="302744"/>
                    </a:cubicBezTo>
                    <a:close/>
                  </a:path>
                </a:pathLst>
              </a:custGeom>
              <a:solidFill>
                <a:srgbClr val="3D2614"/>
              </a:solidFill>
              <a:ln cap="flat" w="16669">
                <a:noFill/>
                <a:prstDash val="solid"/>
                <a:miter/>
              </a:ln>
            </p:spPr>
            <p:txBody>
              <a:bodyPr anchor="ctr" rtlCol="0"/>
              <a:lstStyle/>
              <a:p>
                <a:pPr algn="l"/>
              </a:p>
            </p:txBody>
          </p:sp>
          <p:sp>
            <p:nvSpPr>
              <p:cNvPr descr="efe19501-412e-418a-91d7-84bb77a92f79" id="101" name="任意多边形: 形状 100">
                <a:extLst>
                  <a:ext uri="{FF2B5EF4-FFF2-40B4-BE49-F238E27FC236}">
                    <a16:creationId id="{72FB9FC2-AFAC-336A-E978-9971A825DA40}"/>
                  </a:ext>
                </a:extLst>
              </p:cNvPr>
              <p:cNvSpPr/>
              <p:nvPr/>
            </p:nvSpPr>
            <p:spPr>
              <a:xfrm flipV="false" flipH="false">
                <a:off x="-2723289" y="-1206385"/>
                <a:ext cx="1284923" cy="605773"/>
              </a:xfrm>
              <a:custGeom>
                <a:avLst/>
                <a:gdLst>
                  <a:gd fmla="*/ 20142 w 1284923" name="connsiteX0"/>
                  <a:gd fmla="*/ 605377 h 605773" name="connsiteY0"/>
                  <a:gd fmla="*/ 24316 w 1284923" name="connsiteX1"/>
                  <a:gd fmla="*/ 605377 h 605773" name="connsiteY1"/>
                  <a:gd fmla="*/ 1267428 w 1284923" name="connsiteX2"/>
                  <a:gd fmla="*/ 354150 h 605773" name="connsiteY2"/>
                  <a:gd fmla="*/ 1284121 w 1284923" name="connsiteX3"/>
                  <a:gd fmla="*/ 333618 h 605773" name="connsiteY3"/>
                  <a:gd fmla="*/ 1284121 w 1284923" name="connsiteX4"/>
                  <a:gd fmla="*/ 244645 h 605773" name="connsiteY4"/>
                  <a:gd fmla="*/ 1267428 w 1284923" name="connsiteX5"/>
                  <a:gd fmla="*/ 224114 h 605773" name="connsiteY5"/>
                  <a:gd fmla="*/ 23814 w 1284923" name="connsiteX6"/>
                  <a:gd fmla="*/ 96 h 605773" name="connsiteY6"/>
                  <a:gd fmla="*/ -473 w 1284923" name="connsiteX7"/>
                  <a:gd fmla="*/ 17039 h 605773" name="connsiteY7"/>
                  <a:gd fmla="*/ 16470 w 1284923" name="connsiteX8"/>
                  <a:gd fmla="*/ 41327 h 605773" name="connsiteY8"/>
                  <a:gd fmla="*/ 1242389 w 1284923" name="connsiteX9"/>
                  <a:gd fmla="*/ 261839 h 605773" name="connsiteY9"/>
                  <a:gd fmla="*/ 1242389 w 1284923" name="connsiteX10"/>
                  <a:gd fmla="*/ 316091 h 605773" name="connsiteY10"/>
                  <a:gd fmla="*/ 15969 w 1284923" name="connsiteX11"/>
                  <a:gd fmla="*/ 563979 h 605773" name="connsiteY11"/>
                  <a:gd fmla="*/ -23 w 1284923" name="connsiteX12"/>
                  <a:gd fmla="*/ 589068 h 605773" name="connsiteY12"/>
                  <a:gd fmla="*/ 20142 w 1284923" name="connsiteX13"/>
                  <a:gd fmla="*/ 605544 h 605773" name="connsiteY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b="b" l="l" r="r" t="t"/>
                <a:pathLst>
                  <a:path h="605773" w="1284923">
                    <a:moveTo>
                      <a:pt x="20142" y="605377"/>
                    </a:moveTo>
                    <a:cubicBezTo>
                      <a:pt x="21528" y="605544"/>
                      <a:pt x="22930" y="605544"/>
                      <a:pt x="24316" y="605377"/>
                    </a:cubicBezTo>
                    <a:lnTo>
                      <a:pt x="1267428" y="354150"/>
                    </a:lnTo>
                    <a:cubicBezTo>
                      <a:pt x="1277110" y="352164"/>
                      <a:pt x="1284121" y="343567"/>
                      <a:pt x="1284121" y="333618"/>
                    </a:cubicBezTo>
                    <a:lnTo>
                      <a:pt x="1284121" y="244645"/>
                    </a:lnTo>
                    <a:cubicBezTo>
                      <a:pt x="1284121" y="234696"/>
                      <a:pt x="1277110" y="226100"/>
                      <a:pt x="1267428" y="224114"/>
                    </a:cubicBezTo>
                    <a:lnTo>
                      <a:pt x="23814" y="96"/>
                    </a:lnTo>
                    <a:cubicBezTo>
                      <a:pt x="12430" y="-1924"/>
                      <a:pt x="1546" y="5655"/>
                      <a:pt x="-473" y="17039"/>
                    </a:cubicBezTo>
                    <a:cubicBezTo>
                      <a:pt x="-2510" y="28424"/>
                      <a:pt x="5085" y="39307"/>
                      <a:pt x="16470" y="41327"/>
                    </a:cubicBezTo>
                    <a:lnTo>
                      <a:pt x="1242389" y="261839"/>
                    </a:lnTo>
                    <a:lnTo>
                      <a:pt x="1242389" y="316091"/>
                    </a:lnTo>
                    <a:lnTo>
                      <a:pt x="15969" y="563979"/>
                    </a:lnTo>
                    <a:cubicBezTo>
                      <a:pt x="4635" y="566482"/>
                      <a:pt x="-2527" y="577717"/>
                      <a:pt x="-23" y="589068"/>
                    </a:cubicBezTo>
                    <a:cubicBezTo>
                      <a:pt x="2080" y="598550"/>
                      <a:pt x="10427" y="605377"/>
                      <a:pt x="20142" y="605544"/>
                    </a:cubicBezTo>
                    <a:close/>
                  </a:path>
                </a:pathLst>
              </a:custGeom>
              <a:solidFill>
                <a:srgbClr val="3D2614"/>
              </a:solidFill>
              <a:ln cap="flat" w="16669">
                <a:noFill/>
                <a:prstDash val="solid"/>
                <a:miter/>
              </a:ln>
            </p:spPr>
            <p:txBody>
              <a:bodyPr anchor="ctr" rtlCol="0"/>
              <a:lstStyle/>
              <a:p>
                <a:pPr algn="l"/>
              </a:p>
            </p:txBody>
          </p:sp>
          <p:sp>
            <p:nvSpPr>
              <p:cNvPr descr="8181c669-1dac-42f8-a20e-077706b9cbf5" id="102" name="任意多边形: 形状 101">
                <a:extLst>
                  <a:ext uri="{FF2B5EF4-FFF2-40B4-BE49-F238E27FC236}">
                    <a16:creationId id="{5AB116A2-414D-4DA9-4139-92379387A981}"/>
                  </a:ext>
                </a:extLst>
              </p:cNvPr>
              <p:cNvSpPr/>
              <p:nvPr/>
            </p:nvSpPr>
            <p:spPr>
              <a:xfrm flipV="false" flipH="false">
                <a:off x="-1566566" y="-997567"/>
                <a:ext cx="161920" cy="161920"/>
              </a:xfrm>
              <a:custGeom>
                <a:avLst/>
                <a:gdLst>
                  <a:gd fmla="*/ -803 w 161920" name="connsiteX0"/>
                  <a:gd fmla="*/ 80730 h 161920" name="connsiteY0"/>
                  <a:gd fmla="*/ 80158 w 161920" name="connsiteX1"/>
                  <a:gd fmla="*/ 161690 h 161920" name="connsiteY1"/>
                  <a:gd fmla="*/ 161117 w 161920" name="connsiteX2"/>
                  <a:gd fmla="*/ 80730 h 161920" name="connsiteY2"/>
                  <a:gd fmla="*/ 80158 w 161920" name="connsiteX3"/>
                  <a:gd fmla="*/ -230 h 161920" name="connsiteY3"/>
                  <a:gd fmla="*/ 79990 w 161920" name="connsiteX4"/>
                  <a:gd fmla="*/ -230 h 161920" name="connsiteY4"/>
                  <a:gd fmla="*/ -803 w 161920" name="connsiteX5"/>
                  <a:gd fmla="*/ 80563 h 161920" name="connsiteY5"/>
                  <a:gd fmla="*/ -803 w 161920" name="connsiteX6"/>
                  <a:gd fmla="*/ 80730 h 161920" name="connsiteY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b="b" l="l" r="r" t="t"/>
                <a:pathLst>
                  <a:path h="161920" w="161920">
                    <a:moveTo>
                      <a:pt x="-803" y="80730"/>
                    </a:moveTo>
                    <a:cubicBezTo>
                      <a:pt x="-803" y="125451"/>
                      <a:pt x="35420" y="161690"/>
                      <a:pt x="80158" y="161690"/>
                    </a:cubicBezTo>
                    <a:cubicBezTo>
                      <a:pt x="124894" y="161690"/>
                      <a:pt x="161117" y="125451"/>
                      <a:pt x="161117" y="80730"/>
                    </a:cubicBezTo>
                    <a:cubicBezTo>
                      <a:pt x="161117" y="36011"/>
                      <a:pt x="124894" y="-230"/>
                      <a:pt x="80158" y="-230"/>
                    </a:cubicBezTo>
                    <a:cubicBezTo>
                      <a:pt x="80158" y="-230"/>
                      <a:pt x="79990" y="-230"/>
                      <a:pt x="79990" y="-230"/>
                    </a:cubicBezTo>
                    <a:cubicBezTo>
                      <a:pt x="35420" y="-230"/>
                      <a:pt x="-803" y="35944"/>
                      <a:pt x="-803" y="80563"/>
                    </a:cubicBezTo>
                    <a:cubicBezTo>
                      <a:pt x="-803" y="80614"/>
                      <a:pt x="-803" y="80680"/>
                      <a:pt x="-803" y="80730"/>
                    </a:cubicBezTo>
                    <a:close/>
                  </a:path>
                </a:pathLst>
              </a:custGeom>
              <a:solidFill>
                <a:srgbClr val="774927"/>
              </a:solidFill>
              <a:ln cap="flat" w="16669">
                <a:noFill/>
                <a:prstDash val="solid"/>
                <a:miter/>
              </a:ln>
            </p:spPr>
            <p:txBody>
              <a:bodyPr anchor="ctr" rtlCol="0"/>
              <a:lstStyle/>
              <a:p>
                <a:pPr algn="l"/>
              </a:p>
            </p:txBody>
          </p:sp>
          <p:sp>
            <p:nvSpPr>
              <p:cNvPr descr="995fd7be-ae75-45ba-b087-64d2f7b28d72" id="103" name="任意多边形: 形状 102">
                <a:extLst>
                  <a:ext uri="{FF2B5EF4-FFF2-40B4-BE49-F238E27FC236}">
                    <a16:creationId id="{3A87D8A2-3FCC-CA71-6CC3-F44761684AD8}"/>
                  </a:ext>
                </a:extLst>
              </p:cNvPr>
              <p:cNvSpPr/>
              <p:nvPr/>
            </p:nvSpPr>
            <p:spPr>
              <a:xfrm rot="17094599" flipV="false" flipH="false">
                <a:off x="-4395096" y="-1271037"/>
                <a:ext cx="729475" cy="25206"/>
              </a:xfrm>
              <a:custGeom>
                <a:avLst/>
                <a:gdLst>
                  <a:gd fmla="*/ -803 w 729475" name="connsiteX0"/>
                  <a:gd fmla="*/ -230 h 25206" name="connsiteY0"/>
                  <a:gd fmla="*/ 728672 w 729475" name="connsiteX1"/>
                  <a:gd fmla="*/ -230 h 25206" name="connsiteY1"/>
                  <a:gd fmla="*/ 728672 w 729475" name="connsiteX2"/>
                  <a:gd fmla="*/ 24976 h 25206" name="connsiteY2"/>
                  <a:gd fmla="*/ -803 w 729475" name="connsiteX3"/>
                  <a:gd fmla="*/ 24976 h 25206" name="connsiteY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b="b" l="l" r="r" t="t"/>
                <a:pathLst>
                  <a:path h="25206" w="729475">
                    <a:moveTo>
                      <a:pt x="-803" y="-230"/>
                    </a:moveTo>
                    <a:lnTo>
                      <a:pt x="728672" y="-230"/>
                    </a:lnTo>
                    <a:lnTo>
                      <a:pt x="728672" y="24976"/>
                    </a:lnTo>
                    <a:lnTo>
                      <a:pt x="-803" y="24976"/>
                    </a:lnTo>
                    <a:close/>
                  </a:path>
                </a:pathLst>
              </a:custGeom>
              <a:solidFill>
                <a:srgbClr val="3D2614"/>
              </a:solidFill>
              <a:ln cap="flat" w="16669">
                <a:noFill/>
                <a:prstDash val="solid"/>
                <a:miter/>
              </a:ln>
            </p:spPr>
            <p:txBody>
              <a:bodyPr anchor="ctr" rtlCol="0"/>
              <a:lstStyle/>
              <a:p>
                <a:pPr algn="l"/>
              </a:p>
            </p:txBody>
          </p:sp>
          <p:sp>
            <p:nvSpPr>
              <p:cNvPr descr="32cd34e1-af93-4fd4-9d8e-221d831c7e03" id="104" name="任意多边形: 形状 103">
                <a:extLst>
                  <a:ext uri="{FF2B5EF4-FFF2-40B4-BE49-F238E27FC236}">
                    <a16:creationId id="{9C048C7C-F5E3-AF44-A58E-8E36F6318164}"/>
                  </a:ext>
                </a:extLst>
              </p:cNvPr>
              <p:cNvSpPr/>
              <p:nvPr/>
            </p:nvSpPr>
            <p:spPr>
              <a:xfrm rot="19806808" flipV="false" flipH="false">
                <a:off x="-4112556" y="-1046143"/>
                <a:ext cx="731987" cy="25292"/>
              </a:xfrm>
              <a:custGeom>
                <a:avLst/>
                <a:gdLst>
                  <a:gd fmla="*/ -799 w 731987" name="connsiteX0"/>
                  <a:gd fmla="*/ -227 h 25292" name="connsiteY0"/>
                  <a:gd fmla="*/ 731189 w 731987" name="connsiteX1"/>
                  <a:gd fmla="*/ -227 h 25292" name="connsiteY1"/>
                  <a:gd fmla="*/ 731189 w 731987" name="connsiteX2"/>
                  <a:gd fmla="*/ 25066 h 25292" name="connsiteY2"/>
                  <a:gd fmla="*/ -799 w 731987" name="connsiteX3"/>
                  <a:gd fmla="*/ 25066 h 25292" name="connsiteY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b="b" l="l" r="r" t="t"/>
                <a:pathLst>
                  <a:path h="25292" w="731987">
                    <a:moveTo>
                      <a:pt x="-799" y="-227"/>
                    </a:moveTo>
                    <a:lnTo>
                      <a:pt x="731189" y="-227"/>
                    </a:lnTo>
                    <a:lnTo>
                      <a:pt x="731189" y="25066"/>
                    </a:lnTo>
                    <a:lnTo>
                      <a:pt x="-799" y="25066"/>
                    </a:lnTo>
                    <a:close/>
                  </a:path>
                </a:pathLst>
              </a:custGeom>
              <a:solidFill>
                <a:srgbClr val="3D2614"/>
              </a:solidFill>
              <a:ln cap="flat" w="16726">
                <a:noFill/>
                <a:prstDash val="solid"/>
                <a:miter/>
              </a:ln>
            </p:spPr>
            <p:txBody>
              <a:bodyPr anchor="ctr" rtlCol="0"/>
              <a:lstStyle/>
              <a:p>
                <a:pPr algn="l"/>
              </a:p>
            </p:txBody>
          </p:sp>
          <p:sp>
            <p:nvSpPr>
              <p:cNvPr descr="bd7cd684-c6b7-47de-b405-edc2d0df464f" id="105" name="任意多边形: 形状 104">
                <a:extLst>
                  <a:ext uri="{FF2B5EF4-FFF2-40B4-BE49-F238E27FC236}">
                    <a16:creationId id="{5BE07A5E-B11A-268F-A2F5-D274534EFFB7}"/>
                  </a:ext>
                </a:extLst>
              </p:cNvPr>
              <p:cNvSpPr/>
              <p:nvPr/>
            </p:nvSpPr>
            <p:spPr>
              <a:xfrm rot="17094001" flipV="false" flipH="false">
                <a:off x="-3815300" y="-1170706"/>
                <a:ext cx="25206" cy="729475"/>
              </a:xfrm>
              <a:custGeom>
                <a:avLst/>
                <a:gdLst>
                  <a:gd fmla="*/ -803 w 25206" name="connsiteX0"/>
                  <a:gd fmla="*/ -230 h 729475" name="connsiteY0"/>
                  <a:gd fmla="*/ 24404 w 25206" name="connsiteX1"/>
                  <a:gd fmla="*/ -230 h 729475" name="connsiteY1"/>
                  <a:gd fmla="*/ 24404 w 25206" name="connsiteX2"/>
                  <a:gd fmla="*/ 729245 h 729475" name="connsiteY2"/>
                  <a:gd fmla="*/ -803 w 25206" name="connsiteX3"/>
                  <a:gd fmla="*/ 729245 h 729475" name="connsiteY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b="b" l="l" r="r" t="t"/>
                <a:pathLst>
                  <a:path h="729475" w="25206">
                    <a:moveTo>
                      <a:pt x="-803" y="-230"/>
                    </a:moveTo>
                    <a:lnTo>
                      <a:pt x="24404" y="-230"/>
                    </a:lnTo>
                    <a:lnTo>
                      <a:pt x="24404" y="729245"/>
                    </a:lnTo>
                    <a:lnTo>
                      <a:pt x="-803" y="729245"/>
                    </a:lnTo>
                    <a:close/>
                  </a:path>
                </a:pathLst>
              </a:custGeom>
              <a:solidFill>
                <a:srgbClr val="3D2614"/>
              </a:solidFill>
              <a:ln cap="flat" w="16669">
                <a:noFill/>
                <a:prstDash val="solid"/>
                <a:miter/>
              </a:ln>
            </p:spPr>
            <p:txBody>
              <a:bodyPr anchor="ctr" rtlCol="0"/>
              <a:lstStyle/>
              <a:p>
                <a:pPr algn="l"/>
              </a:p>
            </p:txBody>
          </p:sp>
          <p:sp>
            <p:nvSpPr>
              <p:cNvPr descr="d0174b73-e832-4176-9d9f-362de3e8cc4b" id="106" name="任意多边形: 形状 105">
                <a:extLst>
                  <a:ext uri="{FF2B5EF4-FFF2-40B4-BE49-F238E27FC236}">
                    <a16:creationId id="{6F1620E2-74A1-45ED-0F6A-A87247420A3E}"/>
                  </a:ext>
                </a:extLst>
              </p:cNvPr>
              <p:cNvSpPr/>
              <p:nvPr/>
            </p:nvSpPr>
            <p:spPr>
              <a:xfrm rot="19793998" flipV="false" flipH="false">
                <a:off x="-3983060" y="-945749"/>
                <a:ext cx="25206" cy="729474"/>
              </a:xfrm>
              <a:custGeom>
                <a:avLst/>
                <a:gdLst>
                  <a:gd fmla="*/ -803 w 25206" name="connsiteX0"/>
                  <a:gd fmla="*/ -230 h 729474" name="connsiteY0"/>
                  <a:gd fmla="*/ 24403 w 25206" name="connsiteX1"/>
                  <a:gd fmla="*/ -230 h 729474" name="connsiteY1"/>
                  <a:gd fmla="*/ 24403 w 25206" name="connsiteX2"/>
                  <a:gd fmla="*/ 729245 h 729474" name="connsiteY2"/>
                  <a:gd fmla="*/ -803 w 25206" name="connsiteX3"/>
                  <a:gd fmla="*/ 729245 h 729474" name="connsiteY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b="b" l="l" r="r" t="t"/>
                <a:pathLst>
                  <a:path h="729474" w="25206">
                    <a:moveTo>
                      <a:pt x="-803" y="-230"/>
                    </a:moveTo>
                    <a:lnTo>
                      <a:pt x="24403" y="-230"/>
                    </a:lnTo>
                    <a:lnTo>
                      <a:pt x="24403" y="729245"/>
                    </a:lnTo>
                    <a:lnTo>
                      <a:pt x="-803" y="729245"/>
                    </a:lnTo>
                    <a:close/>
                  </a:path>
                </a:pathLst>
              </a:custGeom>
              <a:solidFill>
                <a:srgbClr val="3D2614"/>
              </a:solidFill>
              <a:ln cap="flat" w="16669">
                <a:noFill/>
                <a:prstDash val="solid"/>
                <a:miter/>
              </a:ln>
            </p:spPr>
            <p:txBody>
              <a:bodyPr anchor="ctr" rtlCol="0"/>
              <a:lstStyle/>
              <a:p>
                <a:pPr algn="l"/>
              </a:p>
            </p:txBody>
          </p:sp>
          <p:sp>
            <p:nvSpPr>
              <p:cNvPr descr="e2637790-8b6a-4f8b-9b0c-8dd633f170c8" id="107" name="任意多边形: 形状 106">
                <a:extLst>
                  <a:ext uri="{FF2B5EF4-FFF2-40B4-BE49-F238E27FC236}">
                    <a16:creationId id="{65FE3473-BDBC-BBFB-DD69-AE65A23CE693}"/>
                  </a:ext>
                </a:extLst>
              </p:cNvPr>
              <p:cNvSpPr/>
              <p:nvPr/>
            </p:nvSpPr>
            <p:spPr>
              <a:xfrm rot="19793998" flipV="false" flipH="false">
                <a:off x="-4341398" y="-1573291"/>
                <a:ext cx="25206" cy="729474"/>
              </a:xfrm>
              <a:custGeom>
                <a:avLst/>
                <a:gdLst>
                  <a:gd fmla="*/ -803 w 25206" name="connsiteX0"/>
                  <a:gd fmla="*/ -230 h 729474" name="connsiteY0"/>
                  <a:gd fmla="*/ 24403 w 25206" name="connsiteX1"/>
                  <a:gd fmla="*/ -230 h 729474" name="connsiteY1"/>
                  <a:gd fmla="*/ 24403 w 25206" name="connsiteX2"/>
                  <a:gd fmla="*/ 729245 h 729474" name="connsiteY2"/>
                  <a:gd fmla="*/ -803 w 25206" name="connsiteX3"/>
                  <a:gd fmla="*/ 729245 h 729474" name="connsiteY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b="b" l="l" r="r" t="t"/>
                <a:pathLst>
                  <a:path h="729474" w="25206">
                    <a:moveTo>
                      <a:pt x="-803" y="-230"/>
                    </a:moveTo>
                    <a:lnTo>
                      <a:pt x="24403" y="-230"/>
                    </a:lnTo>
                    <a:lnTo>
                      <a:pt x="24403" y="729245"/>
                    </a:lnTo>
                    <a:lnTo>
                      <a:pt x="-803" y="729245"/>
                    </a:lnTo>
                    <a:close/>
                  </a:path>
                </a:pathLst>
              </a:custGeom>
              <a:solidFill>
                <a:srgbClr val="3D2614"/>
              </a:solidFill>
              <a:ln cap="flat" w="16669">
                <a:noFill/>
                <a:prstDash val="solid"/>
                <a:miter/>
              </a:ln>
            </p:spPr>
            <p:txBody>
              <a:bodyPr anchor="ctr" rtlCol="0"/>
              <a:lstStyle/>
              <a:p>
                <a:pPr algn="l"/>
              </a:p>
            </p:txBody>
          </p:sp>
          <p:sp>
            <p:nvSpPr>
              <p:cNvPr descr="945b717c-a74f-40a8-bb9c-974de53f7ddb" id="108" name="任意多边形: 形状 107">
                <a:extLst>
                  <a:ext uri="{FF2B5EF4-FFF2-40B4-BE49-F238E27FC236}">
                    <a16:creationId id="{2782BE9C-57A0-EBAD-54BE-FDE96320ACE4}"/>
                  </a:ext>
                </a:extLst>
              </p:cNvPr>
              <p:cNvSpPr/>
              <p:nvPr/>
            </p:nvSpPr>
            <p:spPr>
              <a:xfrm rot="17094001" flipV="false" flipH="false">
                <a:off x="-4514271" y="-1352296"/>
                <a:ext cx="25206" cy="729475"/>
              </a:xfrm>
              <a:custGeom>
                <a:avLst/>
                <a:gdLst>
                  <a:gd fmla="*/ -803 w 25206" name="connsiteX0"/>
                  <a:gd fmla="*/ -230 h 729475" name="connsiteY0"/>
                  <a:gd fmla="*/ 24403 w 25206" name="connsiteX1"/>
                  <a:gd fmla="*/ -230 h 729475" name="connsiteY1"/>
                  <a:gd fmla="*/ 24403 w 25206" name="connsiteX2"/>
                  <a:gd fmla="*/ 729246 h 729475" name="connsiteY2"/>
                  <a:gd fmla="*/ -803 w 25206" name="connsiteX3"/>
                  <a:gd fmla="*/ 729246 h 729475" name="connsiteY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b="b" l="l" r="r" t="t"/>
                <a:pathLst>
                  <a:path h="729475" w="25206">
                    <a:moveTo>
                      <a:pt x="-803" y="-230"/>
                    </a:moveTo>
                    <a:lnTo>
                      <a:pt x="24403" y="-230"/>
                    </a:lnTo>
                    <a:lnTo>
                      <a:pt x="24403" y="729246"/>
                    </a:lnTo>
                    <a:lnTo>
                      <a:pt x="-803" y="729246"/>
                    </a:lnTo>
                    <a:close/>
                  </a:path>
                </a:pathLst>
              </a:custGeom>
              <a:solidFill>
                <a:srgbClr val="3D2614"/>
              </a:solidFill>
              <a:ln cap="flat" w="16669">
                <a:noFill/>
                <a:prstDash val="solid"/>
                <a:miter/>
              </a:ln>
            </p:spPr>
            <p:txBody>
              <a:bodyPr anchor="ctr" rtlCol="0"/>
              <a:lstStyle/>
              <a:p>
                <a:pPr algn="l"/>
              </a:p>
            </p:txBody>
          </p:sp>
          <p:sp>
            <p:nvSpPr>
              <p:cNvPr descr="27c1b998-ab5b-4990-ac6d-adb5ef22bc59" id="109" name="任意多边形: 形状 108">
                <a:extLst>
                  <a:ext uri="{FF2B5EF4-FFF2-40B4-BE49-F238E27FC236}">
                    <a16:creationId id="{06C9A828-4169-02CE-F5C7-A881F852E0BB}"/>
                  </a:ext>
                </a:extLst>
              </p:cNvPr>
              <p:cNvSpPr/>
              <p:nvPr/>
            </p:nvSpPr>
            <p:spPr>
              <a:xfrm rot="19793399" flipV="false" flipH="false">
                <a:off x="-4795265" y="-724415"/>
                <a:ext cx="729475" cy="25206"/>
              </a:xfrm>
              <a:custGeom>
                <a:avLst/>
                <a:gdLst>
                  <a:gd fmla="*/ -803 w 729475" name="connsiteX0"/>
                  <a:gd fmla="*/ -230 h 25206" name="connsiteY0"/>
                  <a:gd fmla="*/ 728673 w 729475" name="connsiteX1"/>
                  <a:gd fmla="*/ -230 h 25206" name="connsiteY1"/>
                  <a:gd fmla="*/ 728673 w 729475" name="connsiteX2"/>
                  <a:gd fmla="*/ 24976 h 25206" name="connsiteY2"/>
                  <a:gd fmla="*/ -803 w 729475" name="connsiteX3"/>
                  <a:gd fmla="*/ 24976 h 25206" name="connsiteY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b="b" l="l" r="r" t="t"/>
                <a:pathLst>
                  <a:path h="25206" w="729475">
                    <a:moveTo>
                      <a:pt x="-803" y="-230"/>
                    </a:moveTo>
                    <a:lnTo>
                      <a:pt x="728673" y="-230"/>
                    </a:lnTo>
                    <a:lnTo>
                      <a:pt x="728673" y="24976"/>
                    </a:lnTo>
                    <a:lnTo>
                      <a:pt x="-803" y="24976"/>
                    </a:lnTo>
                    <a:close/>
                  </a:path>
                </a:pathLst>
              </a:custGeom>
              <a:solidFill>
                <a:srgbClr val="3D2614"/>
              </a:solidFill>
              <a:ln cap="flat" w="16669">
                <a:noFill/>
                <a:prstDash val="solid"/>
                <a:miter/>
              </a:ln>
            </p:spPr>
            <p:txBody>
              <a:bodyPr anchor="ctr" rtlCol="0"/>
              <a:lstStyle/>
              <a:p>
                <a:pPr algn="l"/>
              </a:p>
            </p:txBody>
          </p:sp>
          <p:sp>
            <p:nvSpPr>
              <p:cNvPr descr="db7c8b1c-b596-4848-99a7-66ebe8dd4855" id="110" name="任意多边形: 形状 109">
                <a:extLst>
                  <a:ext uri="{FF2B5EF4-FFF2-40B4-BE49-F238E27FC236}">
                    <a16:creationId id="{B03D37FD-19EB-3A04-E4AA-E2546A00ADC2}"/>
                  </a:ext>
                </a:extLst>
              </p:cNvPr>
              <p:cNvSpPr/>
              <p:nvPr/>
            </p:nvSpPr>
            <p:spPr>
              <a:xfrm rot="17094599" flipV="false" flipH="false">
                <a:off x="-4574245" y="-550689"/>
                <a:ext cx="729475" cy="25206"/>
              </a:xfrm>
              <a:custGeom>
                <a:avLst/>
                <a:gdLst>
                  <a:gd fmla="*/ -803 w 729475" name="connsiteX0"/>
                  <a:gd fmla="*/ -230 h 25206" name="connsiteY0"/>
                  <a:gd fmla="*/ 728672 w 729475" name="connsiteX1"/>
                  <a:gd fmla="*/ -230 h 25206" name="connsiteY1"/>
                  <a:gd fmla="*/ 728672 w 729475" name="connsiteX2"/>
                  <a:gd fmla="*/ 24976 h 25206" name="connsiteY2"/>
                  <a:gd fmla="*/ -803 w 729475" name="connsiteX3"/>
                  <a:gd fmla="*/ 24976 h 25206" name="connsiteY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b="b" l="l" r="r" t="t"/>
                <a:pathLst>
                  <a:path h="25206" w="729475">
                    <a:moveTo>
                      <a:pt x="-803" y="-230"/>
                    </a:moveTo>
                    <a:lnTo>
                      <a:pt x="728672" y="-230"/>
                    </a:lnTo>
                    <a:lnTo>
                      <a:pt x="728672" y="24976"/>
                    </a:lnTo>
                    <a:lnTo>
                      <a:pt x="-803" y="24976"/>
                    </a:lnTo>
                    <a:close/>
                  </a:path>
                </a:pathLst>
              </a:custGeom>
              <a:solidFill>
                <a:srgbClr val="3D2614"/>
              </a:solidFill>
              <a:ln cap="flat" w="16669">
                <a:noFill/>
                <a:prstDash val="solid"/>
                <a:miter/>
              </a:ln>
            </p:spPr>
            <p:txBody>
              <a:bodyPr anchor="ctr" rtlCol="0"/>
              <a:lstStyle/>
              <a:p>
                <a:pPr algn="l"/>
              </a:p>
            </p:txBody>
          </p:sp>
          <p:sp>
            <p:nvSpPr>
              <p:cNvPr descr="b1b7328a-052b-4dd9-8e7a-3cc34ab992ea" id="111" name="任意多边形: 形状 110">
                <a:extLst>
                  <a:ext uri="{FF2B5EF4-FFF2-40B4-BE49-F238E27FC236}">
                    <a16:creationId id="{4A5E6A29-1B93-F46C-D7AB-0F89F5560FCC}"/>
                  </a:ext>
                </a:extLst>
              </p:cNvPr>
              <p:cNvSpPr/>
              <p:nvPr/>
            </p:nvSpPr>
            <p:spPr>
              <a:xfrm flipV="false" flipH="false">
                <a:off x="-4933337" y="-1714689"/>
                <a:ext cx="1605513" cy="1605512"/>
              </a:xfrm>
              <a:custGeom>
                <a:avLst/>
                <a:gdLst>
                  <a:gd fmla="*/ 802121 w 1605513" name="connsiteX0"/>
                  <a:gd fmla="*/ 1605283 h 1605512" name="connsiteY0"/>
                  <a:gd fmla="*/ -803 w 1605513" name="connsiteX1"/>
                  <a:gd fmla="*/ 802694 h 1605512" name="connsiteY1"/>
                  <a:gd fmla="*/ 801787 w 1605513" name="connsiteX2"/>
                  <a:gd fmla="*/ -230 h 1605512" name="connsiteY2"/>
                  <a:gd fmla="*/ 1604710 w 1605513" name="connsiteX3"/>
                  <a:gd fmla="*/ 802360 h 1605512" name="connsiteY3"/>
                  <a:gd fmla="*/ 1604710 w 1605513" name="connsiteX4"/>
                  <a:gd fmla="*/ 802527 h 1605512" name="connsiteY4"/>
                  <a:gd fmla="*/ 802121 w 1605513" name="connsiteX5"/>
                  <a:gd fmla="*/ 1605283 h 1605512" name="connsiteY5"/>
                  <a:gd fmla="*/ 802121 w 1605513" name="connsiteX6"/>
                  <a:gd fmla="*/ 95921 h 1605512" name="connsiteY6"/>
                  <a:gd fmla="*/ 95515 w 1605513" name="connsiteX7"/>
                  <a:gd fmla="*/ 802527 h 1605512" name="connsiteY7"/>
                  <a:gd fmla="*/ 802121 w 1605513" name="connsiteX8"/>
                  <a:gd fmla="*/ 1509133 h 1605512" name="connsiteY8"/>
                  <a:gd fmla="*/ 1508727 w 1605513" name="connsiteX9"/>
                  <a:gd fmla="*/ 802527 h 1605512" name="connsiteY9"/>
                  <a:gd fmla="*/ 802121 w 1605513" name="connsiteX10"/>
                  <a:gd fmla="*/ 95921 h 1605512" name="connsiteY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b="b" l="l" r="r" t="t"/>
                <a:pathLst>
                  <a:path h="1605512" w="1605513">
                    <a:moveTo>
                      <a:pt x="802121" y="1605283"/>
                    </a:moveTo>
                    <a:cubicBezTo>
                      <a:pt x="358777" y="1605384"/>
                      <a:pt x="-703" y="1246038"/>
                      <a:pt x="-803" y="802694"/>
                    </a:cubicBezTo>
                    <a:cubicBezTo>
                      <a:pt x="-887" y="359350"/>
                      <a:pt x="358443" y="-130"/>
                      <a:pt x="801787" y="-230"/>
                    </a:cubicBezTo>
                    <a:cubicBezTo>
                      <a:pt x="1245131" y="-330"/>
                      <a:pt x="1604627" y="359016"/>
                      <a:pt x="1604710" y="802360"/>
                    </a:cubicBezTo>
                    <a:cubicBezTo>
                      <a:pt x="1604710" y="802410"/>
                      <a:pt x="1604710" y="802477"/>
                      <a:pt x="1604710" y="802527"/>
                    </a:cubicBezTo>
                    <a:cubicBezTo>
                      <a:pt x="1604260" y="1245620"/>
                      <a:pt x="1245214" y="1604732"/>
                      <a:pt x="802121" y="1605283"/>
                    </a:cubicBezTo>
                    <a:close/>
                    <a:moveTo>
                      <a:pt x="802121" y="95921"/>
                    </a:moveTo>
                    <a:cubicBezTo>
                      <a:pt x="411876" y="95921"/>
                      <a:pt x="95515" y="412283"/>
                      <a:pt x="95515" y="802527"/>
                    </a:cubicBezTo>
                    <a:cubicBezTo>
                      <a:pt x="95515" y="1192771"/>
                      <a:pt x="411876" y="1509133"/>
                      <a:pt x="802121" y="1509133"/>
                    </a:cubicBezTo>
                    <a:cubicBezTo>
                      <a:pt x="1192365" y="1509133"/>
                      <a:pt x="1508727" y="1192771"/>
                      <a:pt x="1508727" y="802527"/>
                    </a:cubicBezTo>
                    <a:cubicBezTo>
                      <a:pt x="1508276" y="412466"/>
                      <a:pt x="1192181" y="96388"/>
                      <a:pt x="802121" y="95921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w="16669">
                <a:noFill/>
                <a:prstDash val="solid"/>
                <a:miter/>
              </a:ln>
            </p:spPr>
            <p:txBody>
              <a:bodyPr anchor="ctr" rtlCol="0"/>
              <a:lstStyle/>
              <a:p>
                <a:pPr algn="l"/>
              </a:p>
            </p:txBody>
          </p:sp>
          <p:sp>
            <p:nvSpPr>
              <p:cNvPr descr="5e1d7f71-cbd1-402d-ac31-ca46266eaca9" id="112" name="任意多边形: 形状 111">
                <a:extLst>
                  <a:ext uri="{FF2B5EF4-FFF2-40B4-BE49-F238E27FC236}">
                    <a16:creationId id="{D6ACBA10-331C-D2A7-C60C-4A9E65690F12}"/>
                  </a:ext>
                </a:extLst>
              </p:cNvPr>
              <p:cNvSpPr/>
              <p:nvPr/>
            </p:nvSpPr>
            <p:spPr>
              <a:xfrm flipV="false" flipH="false">
                <a:off x="-4984917" y="-1766270"/>
                <a:ext cx="1708674" cy="1708674"/>
              </a:xfrm>
              <a:custGeom>
                <a:avLst/>
                <a:gdLst>
                  <a:gd fmla="*/ 853701 w 1708674" name="connsiteX0"/>
                  <a:gd fmla="*/ 1708444 h 1708674" name="connsiteY0"/>
                  <a:gd fmla="*/ -803 w 1708674" name="connsiteX1"/>
                  <a:gd fmla="*/ 854274 h 1708674" name="connsiteY1"/>
                  <a:gd fmla="*/ 853367 w 1708674" name="connsiteX2"/>
                  <a:gd fmla="*/ -230 h 1708674" name="connsiteY2"/>
                  <a:gd fmla="*/ 1707872 w 1708674" name="connsiteX3"/>
                  <a:gd fmla="*/ 853940 h 1708674" name="connsiteY3"/>
                  <a:gd fmla="*/ 1707872 w 1708674" name="connsiteX4"/>
                  <a:gd fmla="*/ 854107 h 1708674" name="connsiteY4"/>
                  <a:gd fmla="*/ 853701 w 1708674" name="connsiteX5"/>
                  <a:gd fmla="*/ 1708444 h 1708674" name="connsiteY5"/>
                  <a:gd fmla="*/ 853701 w 1708674" name="connsiteX6"/>
                  <a:gd fmla="*/ 77559 h 1708674" name="connsiteY6"/>
                  <a:gd fmla="*/ 76985 w 1708674" name="connsiteX7"/>
                  <a:gd fmla="*/ 854274 h 1708674" name="connsiteY7"/>
                  <a:gd fmla="*/ 853701 w 1708674" name="connsiteX8"/>
                  <a:gd fmla="*/ 1630990 h 1708674" name="connsiteY8"/>
                  <a:gd fmla="*/ 1630417 w 1708674" name="connsiteX9"/>
                  <a:gd fmla="*/ 854274 h 1708674" name="connsiteY9"/>
                  <a:gd fmla="*/ 1630417 w 1708674" name="connsiteX10"/>
                  <a:gd fmla="*/ 854107 h 1708674" name="connsiteY10"/>
                  <a:gd fmla="*/ 853701 w 1708674" name="connsiteX11"/>
                  <a:gd fmla="*/ 77559 h 1708674" name="connsiteY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b="b" l="l" r="r" t="t"/>
                <a:pathLst>
                  <a:path h="1708674" w="1708674">
                    <a:moveTo>
                      <a:pt x="853701" y="1708444"/>
                    </a:moveTo>
                    <a:cubicBezTo>
                      <a:pt x="381862" y="1708545"/>
                      <a:pt x="-703" y="1326113"/>
                      <a:pt x="-803" y="854274"/>
                    </a:cubicBezTo>
                    <a:cubicBezTo>
                      <a:pt x="-887" y="382436"/>
                      <a:pt x="381529" y="-146"/>
                      <a:pt x="853367" y="-230"/>
                    </a:cubicBezTo>
                    <a:cubicBezTo>
                      <a:pt x="1325206" y="-330"/>
                      <a:pt x="1707772" y="382102"/>
                      <a:pt x="1707872" y="853940"/>
                    </a:cubicBezTo>
                    <a:cubicBezTo>
                      <a:pt x="1707872" y="853991"/>
                      <a:pt x="1707872" y="854057"/>
                      <a:pt x="1707872" y="854107"/>
                    </a:cubicBezTo>
                    <a:cubicBezTo>
                      <a:pt x="1707320" y="1325646"/>
                      <a:pt x="1325239" y="1707793"/>
                      <a:pt x="853701" y="1708444"/>
                    </a:cubicBezTo>
                    <a:close/>
                    <a:moveTo>
                      <a:pt x="853701" y="77559"/>
                    </a:moveTo>
                    <a:cubicBezTo>
                      <a:pt x="424730" y="77559"/>
                      <a:pt x="76985" y="425303"/>
                      <a:pt x="76985" y="854274"/>
                    </a:cubicBezTo>
                    <a:cubicBezTo>
                      <a:pt x="76985" y="1283246"/>
                      <a:pt x="424730" y="1630990"/>
                      <a:pt x="853701" y="1630990"/>
                    </a:cubicBezTo>
                    <a:cubicBezTo>
                      <a:pt x="1282673" y="1630990"/>
                      <a:pt x="1630417" y="1283246"/>
                      <a:pt x="1630417" y="854274"/>
                    </a:cubicBezTo>
                    <a:cubicBezTo>
                      <a:pt x="1630417" y="854224"/>
                      <a:pt x="1630417" y="854157"/>
                      <a:pt x="1630417" y="854107"/>
                    </a:cubicBezTo>
                    <a:cubicBezTo>
                      <a:pt x="1629866" y="425403"/>
                      <a:pt x="1282422" y="78026"/>
                      <a:pt x="853701" y="77559"/>
                    </a:cubicBezTo>
                    <a:close/>
                  </a:path>
                </a:pathLst>
              </a:custGeom>
              <a:solidFill>
                <a:srgbClr val="774927"/>
              </a:solidFill>
              <a:ln cap="flat" w="16669">
                <a:noFill/>
                <a:prstDash val="solid"/>
                <a:miter/>
              </a:ln>
            </p:spPr>
            <p:txBody>
              <a:bodyPr anchor="ctr" rtlCol="0"/>
              <a:lstStyle/>
              <a:p>
                <a:pPr algn="l"/>
              </a:p>
            </p:txBody>
          </p:sp>
          <p:sp>
            <p:nvSpPr>
              <p:cNvPr descr="f56ace67-3086-473f-b401-98d5c1053979" id="113" name="任意多边形: 形状 112">
                <a:extLst>
                  <a:ext uri="{FF2B5EF4-FFF2-40B4-BE49-F238E27FC236}">
                    <a16:creationId id="{CD711C2D-91F0-AAEB-6E19-8D7CAD71198D}"/>
                  </a:ext>
                </a:extLst>
              </p:cNvPr>
              <p:cNvSpPr/>
              <p:nvPr/>
            </p:nvSpPr>
            <p:spPr>
              <a:xfrm flipV="false" flipH="false">
                <a:off x="-4300513" y="-1081865"/>
                <a:ext cx="339865" cy="339865"/>
              </a:xfrm>
              <a:custGeom>
                <a:avLst/>
                <a:gdLst>
                  <a:gd fmla="*/ 339865 w 339865" name="connsiteX0"/>
                  <a:gd fmla="*/ 169933 h 339865" name="connsiteY0"/>
                  <a:gd fmla="*/ 169933 w 339865" name="connsiteX1"/>
                  <a:gd fmla="*/ 339865 h 339865" name="connsiteY1"/>
                  <a:gd fmla="*/ 0 w 339865" name="connsiteX2"/>
                  <a:gd fmla="*/ 169933 h 339865" name="connsiteY2"/>
                  <a:gd fmla="*/ 169933 w 339865" name="connsiteX3"/>
                  <a:gd fmla="*/ 0 h 339865" name="connsiteY3"/>
                  <a:gd fmla="*/ 339865 w 339865" name="connsiteX4"/>
                  <a:gd fmla="*/ 169933 h 339865" name="connsiteY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b="b" l="l" r="r" t="t"/>
                <a:pathLst>
                  <a:path h="339865" w="339865">
                    <a:moveTo>
                      <a:pt x="339865" y="169933"/>
                    </a:moveTo>
                    <a:cubicBezTo>
                      <a:pt x="339865" y="263784"/>
                      <a:pt x="263784" y="339865"/>
                      <a:pt x="169933" y="339865"/>
                    </a:cubicBezTo>
                    <a:cubicBezTo>
                      <a:pt x="76081" y="339865"/>
                      <a:pt x="0" y="263784"/>
                      <a:pt x="0" y="169933"/>
                    </a:cubicBezTo>
                    <a:cubicBezTo>
                      <a:pt x="0" y="76081"/>
                      <a:pt x="76081" y="0"/>
                      <a:pt x="169933" y="0"/>
                    </a:cubicBezTo>
                    <a:cubicBezTo>
                      <a:pt x="263784" y="0"/>
                      <a:pt x="339865" y="76081"/>
                      <a:pt x="339865" y="169933"/>
                    </a:cubicBezTo>
                    <a:close/>
                  </a:path>
                </a:pathLst>
              </a:custGeom>
              <a:solidFill>
                <a:srgbClr val="3D2614"/>
              </a:solidFill>
              <a:ln cap="flat" w="16669">
                <a:noFill/>
                <a:prstDash val="solid"/>
                <a:miter/>
              </a:ln>
            </p:spPr>
            <p:txBody>
              <a:bodyPr anchor="ctr" rtlCol="0"/>
              <a:lstStyle/>
              <a:p>
                <a:pPr algn="l"/>
              </a:p>
            </p:txBody>
          </p:sp>
          <p:sp>
            <p:nvSpPr>
              <p:cNvPr descr="9804f6b3-90af-4e70-839d-622fb59bdefb" id="114" name="任意多边形: 形状 113">
                <a:extLst>
                  <a:ext uri="{FF2B5EF4-FFF2-40B4-BE49-F238E27FC236}">
                    <a16:creationId id="{A9CC896D-79F3-3B88-5CE1-BEB72347DFE7}"/>
                  </a:ext>
                </a:extLst>
              </p:cNvPr>
              <p:cNvSpPr/>
              <p:nvPr/>
            </p:nvSpPr>
            <p:spPr>
              <a:xfrm flipV="false" flipH="false">
                <a:off x="-4206699" y="-988052"/>
                <a:ext cx="152238" cy="152238"/>
              </a:xfrm>
              <a:custGeom>
                <a:avLst/>
                <a:gdLst>
                  <a:gd fmla="*/ 151435 w 152238" name="connsiteX0"/>
                  <a:gd fmla="*/ 75889 h 152238" name="connsiteY0"/>
                  <a:gd fmla="*/ 75316 w 152238" name="connsiteX1"/>
                  <a:gd fmla="*/ -230 h 152238" name="connsiteY1"/>
                  <a:gd fmla="*/ -803 w 152238" name="connsiteX2"/>
                  <a:gd fmla="*/ 75889 h 152238" name="connsiteY2"/>
                  <a:gd fmla="*/ 75316 w 152238" name="connsiteX3"/>
                  <a:gd fmla="*/ 152008 h 152238" name="connsiteY3"/>
                  <a:gd fmla="*/ 75483 w 152238" name="connsiteX4"/>
                  <a:gd fmla="*/ 152008 h 152238" name="connsiteY4"/>
                  <a:gd fmla="*/ 151435 w 152238" name="connsiteX5"/>
                  <a:gd fmla="*/ 76056 h 152238" name="connsiteY5"/>
                  <a:gd fmla="*/ 151435 w 152238" name="connsiteX6"/>
                  <a:gd fmla="*/ 75889 h 152238" name="connsiteY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b="b" l="l" r="r" t="t"/>
                <a:pathLst>
                  <a:path h="152238" w="152238">
                    <a:moveTo>
                      <a:pt x="151435" y="75889"/>
                    </a:moveTo>
                    <a:cubicBezTo>
                      <a:pt x="151435" y="33857"/>
                      <a:pt x="117349" y="-230"/>
                      <a:pt x="75316" y="-230"/>
                    </a:cubicBezTo>
                    <a:cubicBezTo>
                      <a:pt x="33283" y="-230"/>
                      <a:pt x="-803" y="33857"/>
                      <a:pt x="-803" y="75889"/>
                    </a:cubicBezTo>
                    <a:cubicBezTo>
                      <a:pt x="-803" y="117922"/>
                      <a:pt x="33283" y="152008"/>
                      <a:pt x="75316" y="152008"/>
                    </a:cubicBezTo>
                    <a:cubicBezTo>
                      <a:pt x="75366" y="152008"/>
                      <a:pt x="75432" y="152008"/>
                      <a:pt x="75483" y="152008"/>
                    </a:cubicBezTo>
                    <a:cubicBezTo>
                      <a:pt x="117432" y="152008"/>
                      <a:pt x="151435" y="118005"/>
                      <a:pt x="151435" y="76056"/>
                    </a:cubicBezTo>
                    <a:cubicBezTo>
                      <a:pt x="151435" y="76006"/>
                      <a:pt x="151435" y="75939"/>
                      <a:pt x="151435" y="75889"/>
                    </a:cubicBezTo>
                    <a:close/>
                  </a:path>
                </a:pathLst>
              </a:custGeom>
              <a:solidFill>
                <a:srgbClr val="3D2614"/>
              </a:solidFill>
              <a:ln cap="flat" w="16669">
                <a:noFill/>
                <a:prstDash val="solid"/>
                <a:miter/>
              </a:ln>
            </p:spPr>
            <p:txBody>
              <a:bodyPr anchor="ctr" rtlCol="0"/>
              <a:lstStyle/>
              <a:p>
                <a:pPr algn="l"/>
              </a:p>
            </p:txBody>
          </p:sp>
          <p:sp>
            <p:nvSpPr>
              <p:cNvPr descr="550bda84-7d0c-4625-8818-cb3a40bd1afb" id="115" name="任意多边形: 形状 114">
                <a:extLst>
                  <a:ext uri="{FF2B5EF4-FFF2-40B4-BE49-F238E27FC236}">
                    <a16:creationId id="{076B5F8E-70FA-699A-B868-363669CCADE4}"/>
                  </a:ext>
                </a:extLst>
              </p:cNvPr>
              <p:cNvSpPr/>
              <p:nvPr/>
            </p:nvSpPr>
            <p:spPr>
              <a:xfrm flipV="false" flipH="false">
                <a:off x="-4152781" y="-1829536"/>
                <a:ext cx="940638" cy="940651"/>
              </a:xfrm>
              <a:custGeom>
                <a:avLst/>
                <a:gdLst>
                  <a:gd fmla="*/ 917301 w 940638" name="connsiteX0"/>
                  <a:gd fmla="*/ 940409 h 940651" name="connsiteY0"/>
                  <a:gd fmla="*/ 939836 w 940638" name="connsiteX1"/>
                  <a:gd fmla="*/ 917874 h 940651" name="connsiteY1"/>
                  <a:gd fmla="*/ 21732 w 940638" name="connsiteX2"/>
                  <a:gd fmla="*/ -230 h 940651" name="connsiteY2"/>
                  <a:gd fmla="*/ -803 w 940638" name="connsiteX3"/>
                  <a:gd fmla="*/ 22305 h 940651" name="connsiteY3"/>
                  <a:gd fmla="*/ 21732 w 940638" name="connsiteX4"/>
                  <a:gd fmla="*/ 44841 h 940651" name="connsiteY4"/>
                  <a:gd fmla="*/ 894098 w 940638" name="connsiteX5"/>
                  <a:gd fmla="*/ 917206 h 940651" name="connsiteY5"/>
                  <a:gd fmla="*/ 915598 w 940638" name="connsiteX6"/>
                  <a:gd fmla="*/ 940409 h 940651" name="connsiteY6"/>
                  <a:gd fmla="*/ 917301 w 940638" name="connsiteX7"/>
                  <a:gd fmla="*/ 940409 h 940651" name="connsiteY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b="b" l="l" r="r" t="t"/>
                <a:pathLst>
                  <a:path h="940651" w="940638">
                    <a:moveTo>
                      <a:pt x="917301" y="940409"/>
                    </a:moveTo>
                    <a:cubicBezTo>
                      <a:pt x="929753" y="940409"/>
                      <a:pt x="939836" y="930327"/>
                      <a:pt x="939836" y="917874"/>
                    </a:cubicBezTo>
                    <a:cubicBezTo>
                      <a:pt x="939836" y="410813"/>
                      <a:pt x="528793" y="-230"/>
                      <a:pt x="21732" y="-230"/>
                    </a:cubicBezTo>
                    <a:cubicBezTo>
                      <a:pt x="9279" y="-230"/>
                      <a:pt x="-803" y="9853"/>
                      <a:pt x="-803" y="22305"/>
                    </a:cubicBezTo>
                    <a:cubicBezTo>
                      <a:pt x="-803" y="34758"/>
                      <a:pt x="9279" y="44841"/>
                      <a:pt x="21732" y="44841"/>
                    </a:cubicBezTo>
                    <a:cubicBezTo>
                      <a:pt x="503302" y="45392"/>
                      <a:pt x="893547" y="435636"/>
                      <a:pt x="894098" y="917206"/>
                    </a:cubicBezTo>
                    <a:cubicBezTo>
                      <a:pt x="893630" y="929559"/>
                      <a:pt x="903262" y="939942"/>
                      <a:pt x="915598" y="940409"/>
                    </a:cubicBezTo>
                    <a:cubicBezTo>
                      <a:pt x="916166" y="940426"/>
                      <a:pt x="916733" y="940426"/>
                      <a:pt x="917301" y="940409"/>
                    </a:cubicBezTo>
                    <a:close/>
                  </a:path>
                </a:pathLst>
              </a:custGeom>
              <a:solidFill>
                <a:srgbClr val="EBB244"/>
              </a:solidFill>
              <a:ln cap="flat" w="16669">
                <a:noFill/>
                <a:prstDash val="solid"/>
                <a:miter/>
              </a:ln>
            </p:spPr>
            <p:txBody>
              <a:bodyPr anchor="ctr" rtlCol="0"/>
              <a:lstStyle/>
              <a:p>
                <a:pPr algn="l"/>
              </a:p>
            </p:txBody>
          </p:sp>
          <p:sp>
            <p:nvSpPr>
              <p:cNvPr descr="da1cccee-2d42-42e1-917e-10ad34e1ae9b" id="116" name="任意多边形: 形状 115">
                <a:extLst>
                  <a:ext uri="{FF2B5EF4-FFF2-40B4-BE49-F238E27FC236}">
                    <a16:creationId id="{A81592C1-BBF1-6E44-A472-E73D4F2B026C}"/>
                  </a:ext>
                </a:extLst>
              </p:cNvPr>
              <p:cNvSpPr/>
              <p:nvPr/>
            </p:nvSpPr>
            <p:spPr>
              <a:xfrm flipV="false" flipH="false">
                <a:off x="-4228566" y="-1017932"/>
                <a:ext cx="204653" cy="204654"/>
              </a:xfrm>
              <a:custGeom>
                <a:avLst/>
                <a:gdLst>
                  <a:gd fmla="*/ -803 w 204653" name="connsiteX0"/>
                  <a:gd fmla="*/ 101931 h 204654" name="connsiteY0"/>
                  <a:gd fmla="*/ 101357 w 204653" name="connsiteX1"/>
                  <a:gd fmla="*/ 204424 h 204654" name="connsiteY1"/>
                  <a:gd fmla="*/ 203850 w 204653" name="connsiteX2"/>
                  <a:gd fmla="*/ 102264 h 204654" name="connsiteY2"/>
                  <a:gd fmla="*/ 101690 w 204653" name="connsiteX3"/>
                  <a:gd fmla="*/ -230 h 204654" name="connsiteY3"/>
                  <a:gd fmla="*/ 101524 w 204653" name="connsiteX4"/>
                  <a:gd fmla="*/ -230 h 204654" name="connsiteY4"/>
                  <a:gd fmla="*/ -803 w 204653" name="connsiteX5"/>
                  <a:gd fmla="*/ 101764 h 204654" name="connsiteY5"/>
                  <a:gd fmla="*/ -803 w 204653" name="connsiteX6"/>
                  <a:gd fmla="*/ 101931 h 204654" name="connsiteY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b="b" l="l" r="r" t="t"/>
                <a:pathLst>
                  <a:path h="204654" w="204653">
                    <a:moveTo>
                      <a:pt x="-803" y="101931"/>
                    </a:moveTo>
                    <a:cubicBezTo>
                      <a:pt x="-887" y="158452"/>
                      <a:pt x="44852" y="204324"/>
                      <a:pt x="101357" y="204424"/>
                    </a:cubicBezTo>
                    <a:cubicBezTo>
                      <a:pt x="157878" y="204524"/>
                      <a:pt x="203750" y="158786"/>
                      <a:pt x="203850" y="102264"/>
                    </a:cubicBezTo>
                    <a:cubicBezTo>
                      <a:pt x="203951" y="45759"/>
                      <a:pt x="158213" y="-129"/>
                      <a:pt x="101690" y="-230"/>
                    </a:cubicBezTo>
                    <a:cubicBezTo>
                      <a:pt x="101640" y="-230"/>
                      <a:pt x="101574" y="-230"/>
                      <a:pt x="101524" y="-230"/>
                    </a:cubicBezTo>
                    <a:cubicBezTo>
                      <a:pt x="45102" y="-330"/>
                      <a:pt x="-703" y="45342"/>
                      <a:pt x="-803" y="101764"/>
                    </a:cubicBezTo>
                    <a:cubicBezTo>
                      <a:pt x="-803" y="101813"/>
                      <a:pt x="-803" y="101880"/>
                      <a:pt x="-803" y="101931"/>
                    </a:cubicBezTo>
                    <a:close/>
                  </a:path>
                </a:pathLst>
              </a:custGeom>
              <a:solidFill>
                <a:srgbClr val="3D2614"/>
              </a:solidFill>
              <a:ln cap="flat" w="16669">
                <a:noFill/>
                <a:prstDash val="solid"/>
                <a:miter/>
              </a:ln>
            </p:spPr>
            <p:txBody>
              <a:bodyPr anchor="ctr" rtlCol="0"/>
              <a:lstStyle/>
              <a:p>
                <a:pPr algn="l"/>
              </a:p>
            </p:txBody>
          </p:sp>
          <p:sp>
            <p:nvSpPr>
              <p:cNvPr descr="7796ba1c-3161-45d4-bb0c-545d22d62717" id="117" name="任意多边形: 形状 116">
                <a:extLst>
                  <a:ext uri="{FF2B5EF4-FFF2-40B4-BE49-F238E27FC236}">
                    <a16:creationId id="{8D2F4227-742A-B163-765B-8E7D970F5B52}"/>
                  </a:ext>
                </a:extLst>
              </p:cNvPr>
              <p:cNvSpPr/>
              <p:nvPr/>
            </p:nvSpPr>
            <p:spPr>
              <a:xfrm flipV="false" flipH="false">
                <a:off x="-4206199" y="-997567"/>
                <a:ext cx="161920" cy="161920"/>
              </a:xfrm>
              <a:custGeom>
                <a:avLst/>
                <a:gdLst>
                  <a:gd fmla="*/ -803 w 161920" name="connsiteX0"/>
                  <a:gd fmla="*/ 80730 h 161920" name="connsiteY0"/>
                  <a:gd fmla="*/ 80158 w 161920" name="connsiteX1"/>
                  <a:gd fmla="*/ 161690 h 161920" name="connsiteY1"/>
                  <a:gd fmla="*/ 161117 w 161920" name="connsiteX2"/>
                  <a:gd fmla="*/ 80730 h 161920" name="connsiteY2"/>
                  <a:gd fmla="*/ 80158 w 161920" name="connsiteX3"/>
                  <a:gd fmla="*/ -230 h 161920" name="connsiteY3"/>
                  <a:gd fmla="*/ -803 w 161920" name="connsiteX4"/>
                  <a:gd fmla="*/ 80730 h 161920" name="connsiteY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b="b" l="l" r="r" t="t"/>
                <a:pathLst>
                  <a:path h="161920" w="161920">
                    <a:moveTo>
                      <a:pt x="-803" y="80730"/>
                    </a:moveTo>
                    <a:cubicBezTo>
                      <a:pt x="-803" y="125451"/>
                      <a:pt x="35437" y="161690"/>
                      <a:pt x="80158" y="161690"/>
                    </a:cubicBezTo>
                    <a:cubicBezTo>
                      <a:pt x="124877" y="161690"/>
                      <a:pt x="161117" y="125451"/>
                      <a:pt x="161117" y="80730"/>
                    </a:cubicBezTo>
                    <a:cubicBezTo>
                      <a:pt x="161117" y="36011"/>
                      <a:pt x="124860" y="-230"/>
                      <a:pt x="80158" y="-230"/>
                    </a:cubicBezTo>
                    <a:cubicBezTo>
                      <a:pt x="35437" y="-230"/>
                      <a:pt x="-803" y="36011"/>
                      <a:pt x="-803" y="80730"/>
                    </a:cubicBezTo>
                    <a:close/>
                  </a:path>
                </a:pathLst>
              </a:custGeom>
              <a:solidFill>
                <a:srgbClr val="774927"/>
              </a:solidFill>
              <a:ln cap="flat" w="16669">
                <a:noFill/>
                <a:prstDash val="solid"/>
                <a:miter/>
              </a:ln>
            </p:spPr>
            <p:txBody>
              <a:bodyPr anchor="ctr" rtlCol="0"/>
              <a:lstStyle/>
              <a:p>
                <a:pPr algn="l"/>
              </a:p>
            </p:txBody>
          </p:sp>
          <p:sp>
            <p:nvSpPr>
              <p:cNvPr descr="e10b4056-fa58-4f8d-9a91-68a890bde823" id="118" name="任意多边形: 形状 117">
                <a:extLst>
                  <a:ext uri="{FF2B5EF4-FFF2-40B4-BE49-F238E27FC236}">
                    <a16:creationId id="{F021BDD6-A40E-B7A5-FA5F-714D6DC0D71D}"/>
                  </a:ext>
                </a:extLst>
              </p:cNvPr>
              <p:cNvSpPr/>
              <p:nvPr/>
            </p:nvSpPr>
            <p:spPr>
              <a:xfrm flipV="false" flipH="false">
                <a:off x="-2117734" y="-1911051"/>
                <a:ext cx="653059" cy="1015313"/>
              </a:xfrm>
              <a:custGeom>
                <a:avLst/>
                <a:gdLst>
                  <a:gd fmla="*/ 631325 w 653059" name="connsiteX0"/>
                  <a:gd fmla="*/ 1015081 h 1015313" name="connsiteY0"/>
                  <a:gd fmla="*/ 644512 w 653059" name="connsiteX1"/>
                  <a:gd fmla="*/ 1010407 h 1015313" name="connsiteY1"/>
                  <a:gd fmla="*/ 647517 w 653059" name="connsiteX2"/>
                  <a:gd fmla="*/ 980861 h 1015313" name="connsiteY2"/>
                  <a:gd fmla="*/ 37895 w 653059" name="connsiteX3"/>
                  <a:gd fmla="*/ 9673 h 1015313" name="connsiteY3"/>
                  <a:gd fmla="*/ 9101 w 653059" name="connsiteX4"/>
                  <a:gd fmla="*/ 2913 h 1015313" name="connsiteY4"/>
                  <a:gd fmla="*/ 2339 w 653059" name="connsiteX5"/>
                  <a:gd fmla="*/ 31708 h 1015313" name="connsiteY5"/>
                  <a:gd fmla="*/ 615133 w 653059" name="connsiteX6"/>
                  <a:gd fmla="*/ 1007402 h 1015313" name="connsiteY6"/>
                  <a:gd fmla="*/ 631325 w 653059" name="connsiteX7"/>
                  <a:gd fmla="*/ 1015081 h 1015313" name="connsiteY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b="b" l="l" r="r" t="t"/>
                <a:pathLst>
                  <a:path h="1015313" w="653059">
                    <a:moveTo>
                      <a:pt x="631325" y="1015081"/>
                    </a:moveTo>
                    <a:cubicBezTo>
                      <a:pt x="636166" y="1015114"/>
                      <a:pt x="640839" y="1013462"/>
                      <a:pt x="644512" y="1010407"/>
                    </a:cubicBezTo>
                    <a:cubicBezTo>
                      <a:pt x="653526" y="1003062"/>
                      <a:pt x="654861" y="989858"/>
                      <a:pt x="647517" y="980861"/>
                    </a:cubicBezTo>
                    <a:cubicBezTo>
                      <a:pt x="628988" y="957491"/>
                      <a:pt x="272930" y="387265"/>
                      <a:pt x="37895" y="9673"/>
                    </a:cubicBezTo>
                    <a:cubicBezTo>
                      <a:pt x="31803" y="-142"/>
                      <a:pt x="18916" y="-3180"/>
                      <a:pt x="9101" y="2913"/>
                    </a:cubicBezTo>
                    <a:cubicBezTo>
                      <a:pt x="-715" y="8989"/>
                      <a:pt x="-3753" y="21893"/>
                      <a:pt x="2339" y="31708"/>
                    </a:cubicBezTo>
                    <a:cubicBezTo>
                      <a:pt x="62601" y="128693"/>
                      <a:pt x="592263" y="979692"/>
                      <a:pt x="615133" y="1007402"/>
                    </a:cubicBezTo>
                    <a:cubicBezTo>
                      <a:pt x="618972" y="1012343"/>
                      <a:pt x="624982" y="1015181"/>
                      <a:pt x="631325" y="1015081"/>
                    </a:cubicBezTo>
                    <a:close/>
                  </a:path>
                </a:pathLst>
              </a:custGeom>
              <a:solidFill>
                <a:srgbClr val="3D2614"/>
              </a:solidFill>
              <a:ln cap="flat" w="16669">
                <a:noFill/>
                <a:prstDash val="solid"/>
                <a:miter/>
              </a:ln>
            </p:spPr>
            <p:txBody>
              <a:bodyPr anchor="ctr" rtlCol="0"/>
              <a:lstStyle/>
              <a:p>
                <a:pPr algn="l"/>
              </a:p>
            </p:txBody>
          </p:sp>
          <p:sp>
            <p:nvSpPr>
              <p:cNvPr descr="461b8494-3fc3-4881-b1ef-dcf9f2fa7438" id="119" name="任意多边形: 形状 118">
                <a:extLst>
                  <a:ext uri="{FF2B5EF4-FFF2-40B4-BE49-F238E27FC236}">
                    <a16:creationId id="{918E7E16-9455-5FB2-B2EA-DD08F9E1B320}"/>
                  </a:ext>
                </a:extLst>
              </p:cNvPr>
              <p:cNvSpPr/>
              <p:nvPr/>
            </p:nvSpPr>
            <p:spPr>
              <a:xfrm flipV="false" flipH="false">
                <a:off x="-4146236" y="-2522619"/>
                <a:ext cx="700286" cy="1626878"/>
              </a:xfrm>
              <a:custGeom>
                <a:avLst/>
                <a:gdLst>
                  <a:gd fmla="*/ 20195 w 700286" name="connsiteX0"/>
                  <a:gd fmla="*/ 1626649 h 1626878" name="connsiteY0"/>
                  <a:gd fmla="*/ 40393 w 700286" name="connsiteX1"/>
                  <a:gd fmla="*/ 1611125 h 1626878" name="connsiteY1"/>
                  <a:gd fmla="*/ 409972 w 700286" name="connsiteX2"/>
                  <a:gd fmla="*/ 232299 h 1626878" name="connsiteY2"/>
                  <a:gd fmla="*/ 677057 w 700286" name="connsiteX3"/>
                  <a:gd fmla="*/ 42335 h 1626878" name="connsiteY3"/>
                  <a:gd fmla="*/ 699425 w 700286" name="connsiteX4"/>
                  <a:gd fmla="*/ 22972 h 1626878" name="connsiteY4"/>
                  <a:gd fmla="*/ 680161 w 700286" name="connsiteX5"/>
                  <a:gd fmla="*/ 603 h 1626878" name="connsiteY5"/>
                  <a:gd fmla="*/ 680061 w 700286" name="connsiteX6"/>
                  <a:gd fmla="*/ 603 h 1626878" name="connsiteY6"/>
                  <a:gd fmla="*/ 369074 w 700286" name="connsiteX7"/>
                  <a:gd fmla="*/ 221449 h 1626878" name="connsiteY7"/>
                  <a:gd fmla="*/ -3 w 700286" name="connsiteX8"/>
                  <a:gd fmla="*/ 1600107 h 1626878" name="connsiteY8"/>
                  <a:gd fmla="*/ 14219 w 700286" name="connsiteX9"/>
                  <a:gd fmla="*/ 1625697 h 1626878" name="connsiteY9"/>
                  <a:gd fmla="*/ 20195 w 700286" name="connsiteX10"/>
                  <a:gd fmla="*/ 1626482 h 1626878" name="connsiteY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b="b" l="l" r="r" t="t"/>
                <a:pathLst>
                  <a:path h="1626878" w="700286">
                    <a:moveTo>
                      <a:pt x="20195" y="1626649"/>
                    </a:moveTo>
                    <a:cubicBezTo>
                      <a:pt x="29659" y="1626599"/>
                      <a:pt x="37922" y="1620255"/>
                      <a:pt x="40393" y="1611125"/>
                    </a:cubicBezTo>
                    <a:lnTo>
                      <a:pt x="409972" y="232299"/>
                    </a:lnTo>
                    <a:cubicBezTo>
                      <a:pt x="441855" y="113080"/>
                      <a:pt x="553963" y="33338"/>
                      <a:pt x="677057" y="42335"/>
                    </a:cubicBezTo>
                    <a:cubicBezTo>
                      <a:pt x="688525" y="43003"/>
                      <a:pt x="698456" y="34423"/>
                      <a:pt x="699425" y="22972"/>
                    </a:cubicBezTo>
                    <a:cubicBezTo>
                      <a:pt x="700276" y="11487"/>
                      <a:pt x="691663" y="1471"/>
                      <a:pt x="680161" y="603"/>
                    </a:cubicBezTo>
                    <a:cubicBezTo>
                      <a:pt x="680128" y="603"/>
                      <a:pt x="680095" y="603"/>
                      <a:pt x="680061" y="603"/>
                    </a:cubicBezTo>
                    <a:cubicBezTo>
                      <a:pt x="536804" y="-10063"/>
                      <a:pt x="406216" y="82682"/>
                      <a:pt x="369074" y="221449"/>
                    </a:cubicBezTo>
                    <a:lnTo>
                      <a:pt x="-3" y="1600107"/>
                    </a:lnTo>
                    <a:cubicBezTo>
                      <a:pt x="-3141" y="1611108"/>
                      <a:pt x="3235" y="1622559"/>
                      <a:pt x="14219" y="1625697"/>
                    </a:cubicBezTo>
                    <a:cubicBezTo>
                      <a:pt x="16172" y="1626248"/>
                      <a:pt x="18175" y="1626515"/>
                      <a:pt x="20195" y="1626482"/>
                    </a:cubicBezTo>
                    <a:close/>
                  </a:path>
                </a:pathLst>
              </a:custGeom>
              <a:solidFill>
                <a:srgbClr val="3D2614"/>
              </a:solidFill>
              <a:ln cap="flat" w="16669">
                <a:noFill/>
                <a:prstDash val="solid"/>
                <a:miter/>
              </a:ln>
            </p:spPr>
            <p:txBody>
              <a:bodyPr anchor="ctr" rtlCol="0"/>
              <a:lstStyle/>
              <a:p>
                <a:pPr algn="l"/>
              </a:p>
            </p:txBody>
          </p:sp>
          <p:sp>
            <p:nvSpPr>
              <p:cNvPr descr="d8577193-528a-4934-946d-4d09bab3347a" id="120" name="任意多边形: 形状 119">
                <a:extLst>
                  <a:ext uri="{FF2B5EF4-FFF2-40B4-BE49-F238E27FC236}">
                    <a16:creationId id="{6A1E32E9-AAB5-85F6-7C6B-2FF109B93EC6}"/>
                  </a:ext>
                </a:extLst>
              </p:cNvPr>
              <p:cNvSpPr/>
              <p:nvPr/>
            </p:nvSpPr>
            <p:spPr>
              <a:xfrm flipV="false" flipH="false">
                <a:off x="-2649109" y="-2088450"/>
                <a:ext cx="703113" cy="914107"/>
              </a:xfrm>
              <a:custGeom>
                <a:avLst/>
                <a:gdLst>
                  <a:gd fmla="*/ 20412 w 703113" name="connsiteX0"/>
                  <a:gd fmla="*/ 913877 h 914107" name="connsiteY0"/>
                  <a:gd fmla="*/ 37104 w 703113" name="connsiteX1"/>
                  <a:gd fmla="*/ 905530 h 914107" name="connsiteY1"/>
                  <a:gd fmla="*/ 698974 w 703113" name="connsiteX2"/>
                  <a:gd fmla="*/ 32163 h 914107" name="connsiteY2"/>
                  <a:gd fmla="*/ 692631 w 703113" name="connsiteX3"/>
                  <a:gd fmla="*/ 3101 h 914107" name="connsiteY3"/>
                  <a:gd fmla="*/ 665589 w 703113" name="connsiteX4"/>
                  <a:gd fmla="*/ 6790 h 914107" name="connsiteY4"/>
                  <a:gd fmla="*/ 3386 w 703113" name="connsiteX5"/>
                  <a:gd fmla="*/ 880158 h 914107" name="connsiteY5"/>
                  <a:gd fmla="*/ 7559 w 703113" name="connsiteX6"/>
                  <a:gd fmla="*/ 909537 h 914107" name="connsiteY6"/>
                  <a:gd fmla="*/ 20412 w 703113" name="connsiteX7"/>
                  <a:gd fmla="*/ 913877 h 914107" name="connsiteY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b="b" l="l" r="r" t="t"/>
                <a:pathLst>
                  <a:path h="914107" w="703113">
                    <a:moveTo>
                      <a:pt x="20412" y="913877"/>
                    </a:moveTo>
                    <a:cubicBezTo>
                      <a:pt x="26989" y="913927"/>
                      <a:pt x="33199" y="910822"/>
                      <a:pt x="37104" y="905530"/>
                    </a:cubicBezTo>
                    <a:lnTo>
                      <a:pt x="698974" y="32163"/>
                    </a:lnTo>
                    <a:cubicBezTo>
                      <a:pt x="705251" y="22381"/>
                      <a:pt x="702413" y="9378"/>
                      <a:pt x="692631" y="3101"/>
                    </a:cubicBezTo>
                    <a:cubicBezTo>
                      <a:pt x="683934" y="-2474"/>
                      <a:pt x="672466" y="-922"/>
                      <a:pt x="665589" y="6790"/>
                    </a:cubicBezTo>
                    <a:lnTo>
                      <a:pt x="3386" y="880158"/>
                    </a:lnTo>
                    <a:cubicBezTo>
                      <a:pt x="-3542" y="889422"/>
                      <a:pt x="-1689" y="902559"/>
                      <a:pt x="7559" y="909537"/>
                    </a:cubicBezTo>
                    <a:cubicBezTo>
                      <a:pt x="11231" y="912391"/>
                      <a:pt x="15755" y="913910"/>
                      <a:pt x="20412" y="913877"/>
                    </a:cubicBezTo>
                    <a:close/>
                  </a:path>
                </a:pathLst>
              </a:custGeom>
              <a:solidFill>
                <a:srgbClr val="3D2614"/>
              </a:solidFill>
              <a:ln cap="flat" w="16669">
                <a:noFill/>
                <a:prstDash val="solid"/>
                <a:miter/>
              </a:ln>
            </p:spPr>
            <p:txBody>
              <a:bodyPr anchor="ctr" rtlCol="0"/>
              <a:lstStyle/>
              <a:p>
                <a:pPr algn="l"/>
              </a:p>
            </p:txBody>
          </p:sp>
          <p:sp>
            <p:nvSpPr>
              <p:cNvPr descr="e27b8857-5379-4c87-b2d1-405c9f51c8a9" id="121" name="任意多边形: 形状 120">
                <a:extLst>
                  <a:ext uri="{FF2B5EF4-FFF2-40B4-BE49-F238E27FC236}">
                    <a16:creationId id="{E20CA4C4-485C-9699-FB11-CF49092251C5}"/>
                  </a:ext>
                </a:extLst>
              </p:cNvPr>
              <p:cNvSpPr/>
              <p:nvPr/>
            </p:nvSpPr>
            <p:spPr>
              <a:xfrm flipV="false" flipH="false">
                <a:off x="-3868414" y="-1964324"/>
                <a:ext cx="1181128" cy="1077682"/>
              </a:xfrm>
              <a:custGeom>
                <a:avLst/>
                <a:gdLst>
                  <a:gd fmla="*/ 1157421 w 1181128" name="connsiteX0"/>
                  <a:gd fmla="*/ 1077368 h 1077682" name="connsiteY0"/>
                  <a:gd fmla="*/ 1180240 w 1181128" name="connsiteX1"/>
                  <a:gd fmla="*/ 1058288 h 1077682" name="connsiteY1"/>
                  <a:gd fmla="*/ 1161160 w 1181128" name="connsiteX2"/>
                  <a:gd fmla="*/ 1035469 h 1077682" name="connsiteY2"/>
                  <a:gd fmla="*/ 1157421 w 1181128" name="connsiteX3"/>
                  <a:gd fmla="*/ 1035469 h 1077682" name="connsiteY3"/>
                  <a:gd fmla="*/ 666653 w 1181128" name="connsiteX4"/>
                  <a:gd fmla="*/ 523668 h 1077682" name="connsiteY4"/>
                  <a:gd fmla="*/ 23312 w 1181128" name="connsiteX5"/>
                  <a:gd fmla="*/ 15 h 1077682" name="connsiteY5"/>
                  <a:gd fmla="*/ -558 w 1181128" name="connsiteX6"/>
                  <a:gd fmla="*/ 17543 h 1077682" name="connsiteY6"/>
                  <a:gd fmla="*/ 16969 w 1181128" name="connsiteX7"/>
                  <a:gd fmla="*/ 41413 h 1077682" name="connsiteY7"/>
                  <a:gd fmla="*/ 628426 w 1181128" name="connsiteX8"/>
                  <a:gd fmla="*/ 541029 h 1077682" name="connsiteY8"/>
                  <a:gd fmla="*/ 1157421 w 1181128" name="connsiteX9"/>
                  <a:gd fmla="*/ 1077368 h 1077682" name="connsiteY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b="b" l="l" r="r" t="t"/>
                <a:pathLst>
                  <a:path h="1077682" w="1181128">
                    <a:moveTo>
                      <a:pt x="1157421" y="1077368"/>
                    </a:moveTo>
                    <a:cubicBezTo>
                      <a:pt x="1168989" y="1078403"/>
                      <a:pt x="1179205" y="1069856"/>
                      <a:pt x="1180240" y="1058288"/>
                    </a:cubicBezTo>
                    <a:cubicBezTo>
                      <a:pt x="1181275" y="1046720"/>
                      <a:pt x="1172728" y="1036504"/>
                      <a:pt x="1161160" y="1035469"/>
                    </a:cubicBezTo>
                    <a:cubicBezTo>
                      <a:pt x="1159925" y="1035352"/>
                      <a:pt x="1158673" y="1035352"/>
                      <a:pt x="1157421" y="1035469"/>
                    </a:cubicBezTo>
                    <a:cubicBezTo>
                      <a:pt x="982147" y="1035469"/>
                      <a:pt x="821562" y="868541"/>
                      <a:pt x="666653" y="523668"/>
                    </a:cubicBezTo>
                    <a:cubicBezTo>
                      <a:pt x="547584" y="256817"/>
                      <a:pt x="308776" y="62446"/>
                      <a:pt x="23312" y="15"/>
                    </a:cubicBezTo>
                    <a:cubicBezTo>
                      <a:pt x="11878" y="-1738"/>
                      <a:pt x="1195" y="6108"/>
                      <a:pt x="-558" y="17543"/>
                    </a:cubicBezTo>
                    <a:cubicBezTo>
                      <a:pt x="-2311" y="28977"/>
                      <a:pt x="5534" y="39660"/>
                      <a:pt x="16969" y="41413"/>
                    </a:cubicBezTo>
                    <a:cubicBezTo>
                      <a:pt x="288511" y="101524"/>
                      <a:pt x="515417" y="286914"/>
                      <a:pt x="628426" y="541029"/>
                    </a:cubicBezTo>
                    <a:cubicBezTo>
                      <a:pt x="790848" y="901760"/>
                      <a:pt x="963952" y="1077368"/>
                      <a:pt x="1157421" y="1077368"/>
                    </a:cubicBezTo>
                    <a:close/>
                  </a:path>
                </a:pathLst>
              </a:custGeom>
              <a:solidFill>
                <a:srgbClr val="3D2614"/>
              </a:solidFill>
              <a:ln cap="flat" w="16669">
                <a:noFill/>
                <a:prstDash val="solid"/>
                <a:miter/>
              </a:ln>
            </p:spPr>
            <p:txBody>
              <a:bodyPr anchor="ctr" rtlCol="0"/>
              <a:lstStyle/>
              <a:p>
                <a:pPr algn="l"/>
              </a:p>
            </p:txBody>
          </p:sp>
          <p:sp>
            <p:nvSpPr>
              <p:cNvPr descr="f18f5b91-6d43-499e-8a86-a3a7f5e0d6cc" id="122" name="任意多边形: 形状 121">
                <a:extLst>
                  <a:ext uri="{FF2B5EF4-FFF2-40B4-BE49-F238E27FC236}">
                    <a16:creationId id="{24F2483C-3FC8-9FA1-F2EB-EFA999A940D5}"/>
                  </a:ext>
                </a:extLst>
              </p:cNvPr>
              <p:cNvSpPr/>
              <p:nvPr/>
            </p:nvSpPr>
            <p:spPr>
              <a:xfrm flipV="false" flipH="false">
                <a:off x="-2388019" y="-2185092"/>
                <a:ext cx="705772" cy="123526"/>
              </a:xfrm>
              <a:custGeom>
                <a:avLst/>
                <a:gdLst>
                  <a:gd fmla="*/ 32 w 705772" name="connsiteX0"/>
                  <a:gd fmla="*/ 123297 h 123526" name="connsiteY0"/>
                  <a:gd fmla="*/ 659064 w 705772" name="connsiteX1"/>
                  <a:gd fmla="*/ 123297 h 123526" name="connsiteY1"/>
                  <a:gd fmla="*/ 704969 w 705772" name="connsiteX2"/>
                  <a:gd fmla="*/ 77725 h 123526" name="connsiteY2"/>
                  <a:gd fmla="*/ 704969 w 705772" name="connsiteX3"/>
                  <a:gd fmla="*/ 77392 h 123526" name="connsiteY3"/>
                  <a:gd fmla="*/ 704969 w 705772" name="connsiteX4"/>
                  <a:gd fmla="*/ 48012 h 123526" name="connsiteY4"/>
                  <a:gd fmla="*/ 656726 w 705772" name="connsiteX5"/>
                  <a:gd fmla="*/ -230 h 123526" name="connsiteY5"/>
                  <a:gd fmla="*/ 122557 w 705772" name="connsiteX6"/>
                  <a:gd fmla="*/ -230 h 123526" name="connsiteY6"/>
                  <a:gd fmla="*/ -803 w 705772" name="connsiteX7"/>
                  <a:gd fmla="*/ 123130 h 123526" name="connsiteY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b="b" l="l" r="r" t="t"/>
                <a:pathLst>
                  <a:path h="123526" w="705772">
                    <a:moveTo>
                      <a:pt x="32" y="123297"/>
                    </a:moveTo>
                    <a:lnTo>
                      <a:pt x="659064" y="123297"/>
                    </a:lnTo>
                    <a:cubicBezTo>
                      <a:pt x="684320" y="123397"/>
                      <a:pt x="704802" y="102981"/>
                      <a:pt x="704969" y="77725"/>
                    </a:cubicBezTo>
                    <a:cubicBezTo>
                      <a:pt x="704969" y="77609"/>
                      <a:pt x="704969" y="77508"/>
                      <a:pt x="704969" y="77392"/>
                    </a:cubicBezTo>
                    <a:lnTo>
                      <a:pt x="704969" y="48012"/>
                    </a:lnTo>
                    <a:cubicBezTo>
                      <a:pt x="704969" y="21371"/>
                      <a:pt x="683368" y="-230"/>
                      <a:pt x="656726" y="-230"/>
                    </a:cubicBezTo>
                    <a:lnTo>
                      <a:pt x="122557" y="-230"/>
                    </a:lnTo>
                    <a:cubicBezTo>
                      <a:pt x="54434" y="-230"/>
                      <a:pt x="-803" y="55006"/>
                      <a:pt x="-803" y="123130"/>
                    </a:cubicBezTo>
                    <a:close/>
                  </a:path>
                </a:pathLst>
              </a:custGeom>
              <a:solidFill>
                <a:srgbClr val="FF7700"/>
              </a:solidFill>
              <a:ln cap="flat" w="16669">
                <a:noFill/>
                <a:prstDash val="solid"/>
                <a:miter/>
              </a:ln>
            </p:spPr>
            <p:txBody>
              <a:bodyPr anchor="ctr" rtlCol="0"/>
              <a:lstStyle/>
              <a:p>
                <a:pPr algn="l"/>
              </a:p>
            </p:txBody>
          </p:sp>
          <p:sp>
            <p:nvSpPr>
              <p:cNvPr descr="33f7a89f-a475-4011-845c-1513a50d6039" id="123" name="任意多边形: 形状 122">
                <a:extLst>
                  <a:ext uri="{FF2B5EF4-FFF2-40B4-BE49-F238E27FC236}">
                    <a16:creationId id="{E3BC0096-6FC3-C5B6-661C-234C605DD08A}"/>
                  </a:ext>
                </a:extLst>
              </p:cNvPr>
              <p:cNvSpPr/>
              <p:nvPr/>
            </p:nvSpPr>
            <p:spPr>
              <a:xfrm rot="9760199" flipV="false" flipH="false">
                <a:off x="-3051087" y="-4024388"/>
                <a:ext cx="223015" cy="248221"/>
              </a:xfrm>
              <a:custGeom>
                <a:avLst/>
                <a:gdLst>
                  <a:gd fmla="*/ -803 w 223015" name="connsiteX0"/>
                  <a:gd fmla="*/ -230 h 248221" name="connsiteY0"/>
                  <a:gd fmla="*/ 222212 w 223015" name="connsiteX1"/>
                  <a:gd fmla="*/ -230 h 248221" name="connsiteY1"/>
                  <a:gd fmla="*/ 222212 w 223015" name="connsiteX2"/>
                  <a:gd fmla="*/ 247992 h 248221" name="connsiteY2"/>
                  <a:gd fmla="*/ -803 w 223015" name="connsiteX3"/>
                  <a:gd fmla="*/ 247992 h 248221" name="connsiteY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b="b" l="l" r="r" t="t"/>
                <a:pathLst>
                  <a:path h="248221" w="223015">
                    <a:moveTo>
                      <a:pt x="-803" y="-230"/>
                    </a:moveTo>
                    <a:lnTo>
                      <a:pt x="222212" y="-230"/>
                    </a:lnTo>
                    <a:lnTo>
                      <a:pt x="222212" y="247992"/>
                    </a:lnTo>
                    <a:lnTo>
                      <a:pt x="-803" y="247992"/>
                    </a:lnTo>
                    <a:close/>
                  </a:path>
                </a:pathLst>
              </a:custGeom>
              <a:solidFill>
                <a:srgbClr val="F1CDC5"/>
              </a:solidFill>
              <a:ln cap="flat" w="16669">
                <a:noFill/>
                <a:prstDash val="solid"/>
                <a:miter/>
              </a:ln>
            </p:spPr>
            <p:txBody>
              <a:bodyPr anchor="ctr" rtlCol="0"/>
              <a:lstStyle/>
              <a:p>
                <a:pPr algn="l"/>
              </a:p>
            </p:txBody>
          </p:sp>
          <p:sp>
            <p:nvSpPr>
              <p:cNvPr descr="32dac32c-548d-498f-849b-b459dfeeb4a4" id="124" name="任意多边形: 形状 123">
                <a:extLst>
                  <a:ext uri="{FF2B5EF4-FFF2-40B4-BE49-F238E27FC236}">
                    <a16:creationId id="{BB0276BA-AD02-5AC6-3EAB-355C67AA9792}"/>
                  </a:ext>
                </a:extLst>
              </p:cNvPr>
              <p:cNvSpPr/>
              <p:nvPr/>
            </p:nvSpPr>
            <p:spPr>
              <a:xfrm flipV="false" flipH="false">
                <a:off x="-3053060" y="-3914799"/>
                <a:ext cx="140586" cy="79031"/>
              </a:xfrm>
              <a:custGeom>
                <a:avLst/>
                <a:gdLst>
                  <a:gd fmla="*/ 123391 w 140586" name="connsiteX0"/>
                  <a:gd fmla="*/ -230 h 79031" name="connsiteY0"/>
                  <a:gd fmla="*/ 15890 w 140586" name="connsiteX1"/>
                  <a:gd fmla="*/ 78560 h 79031" name="connsiteY1"/>
                  <a:gd fmla="*/ -803 w 140586" name="connsiteX2"/>
                  <a:gd fmla="*/ 25977 h 79031" name="connsiteY2"/>
                  <a:gd fmla="*/ 123391 w 140586" name="connsiteX3"/>
                  <a:gd fmla="*/ -230 h 79031" name="connsiteY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b="b" l="l" r="r" t="t"/>
                <a:pathLst>
                  <a:path h="79031" w="140586">
                    <a:moveTo>
                      <a:pt x="123391" y="-230"/>
                    </a:moveTo>
                    <a:cubicBezTo>
                      <a:pt x="164289" y="18800"/>
                      <a:pt x="128733" y="83234"/>
                      <a:pt x="15890" y="78560"/>
                    </a:cubicBezTo>
                    <a:lnTo>
                      <a:pt x="-803" y="25977"/>
                    </a:lnTo>
                    <a:cubicBezTo>
                      <a:pt x="39393" y="12290"/>
                      <a:pt x="81092" y="3492"/>
                      <a:pt x="123391" y="-230"/>
                    </a:cubicBezTo>
                    <a:close/>
                  </a:path>
                </a:pathLst>
              </a:custGeom>
              <a:solidFill>
                <a:srgbClr val="EBB3A9"/>
              </a:solidFill>
              <a:ln cap="flat" w="16669">
                <a:noFill/>
                <a:prstDash val="solid"/>
                <a:miter/>
              </a:ln>
            </p:spPr>
            <p:txBody>
              <a:bodyPr anchor="ctr" rtlCol="0"/>
              <a:lstStyle/>
              <a:p>
                <a:pPr algn="l"/>
              </a:p>
            </p:txBody>
          </p:sp>
          <p:sp>
            <p:nvSpPr>
              <p:cNvPr descr="20b5a693-9509-4661-b305-1872eaa17351" id="125" name="任意多边形: 形状 124">
                <a:extLst>
                  <a:ext uri="{FF2B5EF4-FFF2-40B4-BE49-F238E27FC236}">
                    <a16:creationId id="{9D0F1BF4-7262-47AB-463A-76280C19AB62}"/>
                  </a:ext>
                </a:extLst>
              </p:cNvPr>
              <p:cNvSpPr/>
              <p:nvPr/>
            </p:nvSpPr>
            <p:spPr>
              <a:xfrm flipV="false" flipH="false">
                <a:off x="-3227817" y="-4299995"/>
                <a:ext cx="380748" cy="432106"/>
              </a:xfrm>
              <a:custGeom>
                <a:avLst/>
                <a:gdLst>
                  <a:gd fmla="*/ 16542 w 380748" name="connsiteX0"/>
                  <a:gd fmla="*/ 277130 h 432106" name="connsiteY0"/>
                  <a:gd fmla="*/ 225235 w 380748" name="connsiteX1"/>
                  <a:gd fmla="*/ 429685 h 432106" name="connsiteY1"/>
                  <a:gd fmla="*/ 379943 w 380748" name="connsiteX2"/>
                  <a:gd fmla="*/ 248252 h 432106" name="connsiteY2"/>
                  <a:gd fmla="*/ 379943 w 380748" name="connsiteX3"/>
                  <a:gd fmla="*/ 164787 h 432106" name="connsiteY3"/>
                  <a:gd fmla="*/ 178645 w 380748" name="connsiteX4"/>
                  <a:gd fmla="*/ 731 h 432106" name="connsiteY4"/>
                  <a:gd fmla="*/ 14371 w 380748" name="connsiteX5"/>
                  <a:gd fmla="*/ 167124 h 432106" name="connsiteY5"/>
                  <a:gd fmla="*/ 14371 w 380748" name="connsiteX6"/>
                  <a:gd fmla="*/ 224047 h 432106" name="connsiteY6"/>
                  <a:gd fmla="*/ -653 w 380748" name="connsiteX7"/>
                  <a:gd fmla="*/ 257432 h 432106" name="connsiteY7"/>
                  <a:gd fmla="*/ 16542 w 380748" name="connsiteX8"/>
                  <a:gd fmla="*/ 277130 h 432106" name="connsiteY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b="b" l="l" r="r" t="t"/>
                <a:pathLst>
                  <a:path h="432106" w="380748">
                    <a:moveTo>
                      <a:pt x="16542" y="277130"/>
                    </a:moveTo>
                    <a:cubicBezTo>
                      <a:pt x="32049" y="376886"/>
                      <a:pt x="125479" y="445176"/>
                      <a:pt x="225235" y="429685"/>
                    </a:cubicBezTo>
                    <a:cubicBezTo>
                      <a:pt x="314575" y="415797"/>
                      <a:pt x="380345" y="338676"/>
                      <a:pt x="379943" y="248252"/>
                    </a:cubicBezTo>
                    <a:lnTo>
                      <a:pt x="379943" y="164787"/>
                    </a:lnTo>
                    <a:cubicBezTo>
                      <a:pt x="369661" y="63896"/>
                      <a:pt x="279537" y="-9552"/>
                      <a:pt x="178645" y="731"/>
                    </a:cubicBezTo>
                    <a:cubicBezTo>
                      <a:pt x="91092" y="9661"/>
                      <a:pt x="22167" y="79454"/>
                      <a:pt x="14371" y="167124"/>
                    </a:cubicBezTo>
                    <a:lnTo>
                      <a:pt x="14371" y="224047"/>
                    </a:lnTo>
                    <a:cubicBezTo>
                      <a:pt x="8462" y="234747"/>
                      <a:pt x="3437" y="245914"/>
                      <a:pt x="-653" y="257432"/>
                    </a:cubicBezTo>
                    <a:cubicBezTo>
                      <a:pt x="-2154" y="262607"/>
                      <a:pt x="7861" y="271121"/>
                      <a:pt x="16542" y="277130"/>
                    </a:cubicBezTo>
                    <a:close/>
                  </a:path>
                </a:pathLst>
              </a:custGeom>
              <a:solidFill>
                <a:srgbClr val="F1CDC5"/>
              </a:solidFill>
              <a:ln cap="flat" w="16669">
                <a:noFill/>
                <a:prstDash val="solid"/>
                <a:miter/>
              </a:ln>
            </p:spPr>
            <p:txBody>
              <a:bodyPr anchor="ctr" rtlCol="0"/>
              <a:lstStyle/>
              <a:p>
                <a:pPr algn="l"/>
              </a:p>
            </p:txBody>
          </p:sp>
          <p:sp>
            <p:nvSpPr>
              <p:cNvPr descr="9ebf788e-4b93-4897-b897-aae4f412eeea" id="126" name="任意多边形: 形状 125">
                <a:extLst>
                  <a:ext uri="{FF2B5EF4-FFF2-40B4-BE49-F238E27FC236}">
                    <a16:creationId id="{CDDEC4F5-5381-2FD1-057B-B9BA332BF55C}"/>
                  </a:ext>
                </a:extLst>
              </p:cNvPr>
              <p:cNvSpPr/>
              <p:nvPr/>
            </p:nvSpPr>
            <p:spPr>
              <a:xfrm flipV="false" flipH="false">
                <a:off x="-3151793" y="-4111038"/>
                <a:ext cx="120197" cy="120197"/>
              </a:xfrm>
              <a:custGeom>
                <a:avLst/>
                <a:gdLst>
                  <a:gd fmla="*/ 119130 w 120197" name="connsiteX0"/>
                  <a:gd fmla="*/ 54286 h 120197" name="connsiteY0"/>
                  <a:gd fmla="*/ 64878 w 120197" name="connsiteX1"/>
                  <a:gd fmla="*/ 119706 h 120197" name="connsiteY1"/>
                  <a:gd fmla="*/ -541 w 120197" name="connsiteX2"/>
                  <a:gd fmla="*/ 65454 h 120197" name="connsiteY2"/>
                  <a:gd fmla="*/ 53693 w 120197" name="connsiteX3"/>
                  <a:gd fmla="*/ 35 h 120197" name="connsiteY3"/>
                  <a:gd fmla="*/ 119130 w 120197" name="connsiteX4"/>
                  <a:gd fmla="*/ 54270 h 120197" name="connsiteY4"/>
                  <a:gd fmla="*/ 119130 w 120197" name="connsiteX5"/>
                  <a:gd fmla="*/ 54286 h 120197" name="connsiteY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b="b" l="l" r="r" t="t"/>
                <a:pathLst>
                  <a:path h="120197" w="120197">
                    <a:moveTo>
                      <a:pt x="119130" y="54286"/>
                    </a:moveTo>
                    <a:cubicBezTo>
                      <a:pt x="122218" y="87338"/>
                      <a:pt x="97930" y="116617"/>
                      <a:pt x="64878" y="119706"/>
                    </a:cubicBezTo>
                    <a:cubicBezTo>
                      <a:pt x="31826" y="122777"/>
                      <a:pt x="2547" y="98489"/>
                      <a:pt x="-541" y="65454"/>
                    </a:cubicBezTo>
                    <a:cubicBezTo>
                      <a:pt x="-3613" y="32402"/>
                      <a:pt x="20658" y="3123"/>
                      <a:pt x="53693" y="35"/>
                    </a:cubicBezTo>
                    <a:cubicBezTo>
                      <a:pt x="86746" y="-3053"/>
                      <a:pt x="116042" y="21218"/>
                      <a:pt x="119130" y="54270"/>
                    </a:cubicBezTo>
                    <a:cubicBezTo>
                      <a:pt x="119130" y="54270"/>
                      <a:pt x="119130" y="54286"/>
                      <a:pt x="119130" y="54286"/>
                    </a:cubicBezTo>
                    <a:close/>
                  </a:path>
                </a:pathLst>
              </a:custGeom>
              <a:solidFill>
                <a:srgbClr val="E79A90"/>
              </a:solidFill>
              <a:ln cap="flat" w="16669">
                <a:noFill/>
                <a:prstDash val="solid"/>
                <a:miter/>
              </a:ln>
            </p:spPr>
            <p:txBody>
              <a:bodyPr anchor="ctr" rtlCol="0"/>
              <a:lstStyle/>
              <a:p>
                <a:pPr algn="l"/>
              </a:p>
            </p:txBody>
          </p:sp>
          <p:sp>
            <p:nvSpPr>
              <p:cNvPr descr="0f305a63-c7a4-41cf-ac90-a020e8cf3c4e" id="127" name="任意多边形: 形状 126">
                <a:extLst>
                  <a:ext uri="{FF2B5EF4-FFF2-40B4-BE49-F238E27FC236}">
                    <a16:creationId id="{E3E196CB-0E8F-2FA0-2F33-42920B8949C8}"/>
                  </a:ext>
                </a:extLst>
              </p:cNvPr>
              <p:cNvSpPr/>
              <p:nvPr/>
            </p:nvSpPr>
            <p:spPr>
              <a:xfrm flipV="false" flipH="false">
                <a:off x="-3237076" y="-4421222"/>
                <a:ext cx="572227" cy="492734"/>
              </a:xfrm>
              <a:custGeom>
                <a:avLst/>
                <a:gdLst>
                  <a:gd fmla="*/ 388701 w 572227" name="connsiteX0"/>
                  <a:gd fmla="*/ 285514 h 492734" name="connsiteY0"/>
                  <a:gd fmla="*/ 315420 w 572227" name="connsiteX1"/>
                  <a:gd fmla="*/ 318900 h 492734" name="connsiteY1"/>
                  <a:gd fmla="*/ 237130 w 572227" name="connsiteX2"/>
                  <a:gd fmla="*/ 202050 h 492734" name="connsiteY2"/>
                  <a:gd fmla="*/ 1595 w 572227" name="connsiteX3"/>
                  <a:gd fmla="*/ 139285 h 492734" name="connsiteY3"/>
                  <a:gd fmla="*/ 145320 w 572227" name="connsiteX4"/>
                  <a:gd fmla="*/ 45305 h 492734" name="connsiteY4"/>
                  <a:gd fmla="*/ 473167 w 572227" name="connsiteX5"/>
                  <a:gd fmla="*/ 64668 h 492734" name="connsiteY5"/>
                  <a:gd fmla="*/ 399218 w 572227" name="connsiteX6"/>
                  <a:gd fmla="*/ 492505 h 492734" name="connsiteY6"/>
                  <a:gd fmla="*/ 368837 w 572227" name="connsiteX7"/>
                  <a:gd fmla="*/ 423063 h 492734" name="connsiteY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b="b" l="l" r="r" t="t"/>
                <a:pathLst>
                  <a:path h="492734" w="572227">
                    <a:moveTo>
                      <a:pt x="388701" y="285514"/>
                    </a:moveTo>
                    <a:cubicBezTo>
                      <a:pt x="388701" y="285514"/>
                      <a:pt x="364998" y="344940"/>
                      <a:pt x="315420" y="318900"/>
                    </a:cubicBezTo>
                    <a:cubicBezTo>
                      <a:pt x="265843" y="292859"/>
                      <a:pt x="298727" y="212233"/>
                      <a:pt x="237130" y="202050"/>
                    </a:cubicBezTo>
                    <a:cubicBezTo>
                      <a:pt x="175534" y="191867"/>
                      <a:pt x="18288" y="231763"/>
                      <a:pt x="1595" y="139285"/>
                    </a:cubicBezTo>
                    <a:cubicBezTo>
                      <a:pt x="-16600" y="38127"/>
                      <a:pt x="72373" y="3573"/>
                      <a:pt x="145320" y="45305"/>
                    </a:cubicBezTo>
                    <a:cubicBezTo>
                      <a:pt x="145320" y="45305"/>
                      <a:pt x="335618" y="-69041"/>
                      <a:pt x="473167" y="64668"/>
                    </a:cubicBezTo>
                    <a:cubicBezTo>
                      <a:pt x="473167" y="64668"/>
                      <a:pt x="737414" y="353954"/>
                      <a:pt x="399218" y="492505"/>
                    </a:cubicBezTo>
                    <a:lnTo>
                      <a:pt x="368837" y="423063"/>
                    </a:lnTo>
                    <a:close/>
                  </a:path>
                </a:pathLst>
              </a:custGeom>
              <a:solidFill>
                <a:srgbClr val="3D2614"/>
              </a:solidFill>
              <a:ln cap="flat" w="16669">
                <a:noFill/>
                <a:prstDash val="solid"/>
                <a:miter/>
              </a:ln>
            </p:spPr>
            <p:txBody>
              <a:bodyPr anchor="ctr" rtlCol="0"/>
              <a:lstStyle/>
              <a:p>
                <a:pPr algn="l"/>
              </a:p>
            </p:txBody>
          </p:sp>
          <p:sp>
            <p:nvSpPr>
              <p:cNvPr descr="f4246dcc-4098-4a9a-9d3c-aab7c2e76f41" id="128" name="任意多边形: 形状 127">
                <a:extLst>
                  <a:ext uri="{FF2B5EF4-FFF2-40B4-BE49-F238E27FC236}">
                    <a16:creationId id="{6901EFAD-37E8-11C5-AB02-DA17C7F8AC6A}"/>
                  </a:ext>
                </a:extLst>
              </p:cNvPr>
              <p:cNvSpPr/>
              <p:nvPr/>
            </p:nvSpPr>
            <p:spPr>
              <a:xfrm flipV="false" flipH="false">
                <a:off x="-2925195" y="-4139820"/>
                <a:ext cx="137553" cy="137552"/>
              </a:xfrm>
              <a:custGeom>
                <a:avLst/>
                <a:gdLst>
                  <a:gd fmla="*/ -801 w 137553" name="connsiteX0"/>
                  <a:gd fmla="*/ 69047 h 137552" name="connsiteY0"/>
                  <a:gd fmla="*/ 68474 w 137553" name="connsiteX1"/>
                  <a:gd fmla="*/ 137321 h 137552" name="connsiteY1"/>
                  <a:gd fmla="*/ 136748 w 137553" name="connsiteX2"/>
                  <a:gd fmla="*/ 68046 h 137552" name="connsiteY2"/>
                  <a:gd fmla="*/ 67473 w 137553" name="connsiteX3"/>
                  <a:gd fmla="*/ -228 h 137552" name="connsiteY3"/>
                  <a:gd fmla="*/ -801 w 137553" name="connsiteX4"/>
                  <a:gd fmla="*/ 69047 h 137552" name="connsiteY4"/>
                  <a:gd fmla="*/ -801 w 137553" name="connsiteX5"/>
                  <a:gd fmla="*/ 69047 h 137552" name="connsiteY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b="b" l="l" r="r" t="t"/>
                <a:pathLst>
                  <a:path h="137552" w="137553">
                    <a:moveTo>
                      <a:pt x="-801" y="69047"/>
                    </a:moveTo>
                    <a:cubicBezTo>
                      <a:pt x="-517" y="107023"/>
                      <a:pt x="30498" y="137588"/>
                      <a:pt x="68474" y="137321"/>
                    </a:cubicBezTo>
                    <a:cubicBezTo>
                      <a:pt x="106451" y="137037"/>
                      <a:pt x="137015" y="106022"/>
                      <a:pt x="136748" y="68046"/>
                    </a:cubicBezTo>
                    <a:cubicBezTo>
                      <a:pt x="136464" y="30070"/>
                      <a:pt x="105449" y="-512"/>
                      <a:pt x="67473" y="-228"/>
                    </a:cubicBezTo>
                    <a:cubicBezTo>
                      <a:pt x="29496" y="56"/>
                      <a:pt x="-1084" y="31054"/>
                      <a:pt x="-801" y="69047"/>
                    </a:cubicBezTo>
                    <a:cubicBezTo>
                      <a:pt x="-801" y="69047"/>
                      <a:pt x="-801" y="69047"/>
                      <a:pt x="-801" y="69047"/>
                    </a:cubicBezTo>
                    <a:close/>
                  </a:path>
                </a:pathLst>
              </a:custGeom>
              <a:solidFill>
                <a:srgbClr val="F1CDC5"/>
              </a:solidFill>
              <a:ln cap="flat" w="16669">
                <a:noFill/>
                <a:prstDash val="solid"/>
                <a:miter/>
              </a:ln>
            </p:spPr>
            <p:txBody>
              <a:bodyPr anchor="ctr" rtlCol="0"/>
              <a:lstStyle/>
              <a:p>
                <a:pPr algn="l"/>
              </a:p>
            </p:txBody>
          </p:sp>
          <p:sp>
            <p:nvSpPr>
              <p:cNvPr descr="4ba8014e-9579-4886-b88d-feb5093be5f9" id="129" name="任意多边形: 形状 128">
                <a:extLst>
                  <a:ext uri="{FF2B5EF4-FFF2-40B4-BE49-F238E27FC236}">
                    <a16:creationId id="{44AA7933-83D9-629B-A727-B68183745D80}"/>
                  </a:ext>
                </a:extLst>
              </p:cNvPr>
              <p:cNvSpPr/>
              <p:nvPr/>
            </p:nvSpPr>
            <p:spPr>
              <a:xfrm flipV="false" flipH="false">
                <a:off x="-3181929" y="-4113110"/>
                <a:ext cx="49077" cy="49077"/>
              </a:xfrm>
              <a:custGeom>
                <a:avLst/>
                <a:gdLst>
                  <a:gd fmla="*/ -803 w 49077" name="connsiteX0"/>
                  <a:gd fmla="*/ 24476 h 49077" name="connsiteY0"/>
                  <a:gd fmla="*/ 23903 w 49077" name="connsiteX1"/>
                  <a:gd fmla="*/ 48847 h 49077" name="connsiteY1"/>
                  <a:gd fmla="*/ 48274 w 49077" name="connsiteX2"/>
                  <a:gd fmla="*/ 24142 h 49077" name="connsiteY2"/>
                  <a:gd fmla="*/ 23569 w 49077" name="connsiteX3"/>
                  <a:gd fmla="*/ -229 h 49077" name="connsiteY3"/>
                  <a:gd fmla="*/ -803 w 49077" name="connsiteX4"/>
                  <a:gd fmla="*/ 24476 h 49077" name="connsiteY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b="b" l="l" r="r" t="t"/>
                <a:pathLst>
                  <a:path h="49077" w="49077">
                    <a:moveTo>
                      <a:pt x="-803" y="24476"/>
                    </a:moveTo>
                    <a:cubicBezTo>
                      <a:pt x="-702" y="38031"/>
                      <a:pt x="10348" y="48931"/>
                      <a:pt x="23903" y="48847"/>
                    </a:cubicBezTo>
                    <a:cubicBezTo>
                      <a:pt x="37458" y="48747"/>
                      <a:pt x="48357" y="37697"/>
                      <a:pt x="48274" y="24142"/>
                    </a:cubicBezTo>
                    <a:cubicBezTo>
                      <a:pt x="48174" y="10588"/>
                      <a:pt x="37123" y="-330"/>
                      <a:pt x="23569" y="-229"/>
                    </a:cubicBezTo>
                    <a:cubicBezTo>
                      <a:pt x="10048" y="-46"/>
                      <a:pt x="-803" y="10955"/>
                      <a:pt x="-803" y="24476"/>
                    </a:cubicBezTo>
                    <a:close/>
                  </a:path>
                </a:pathLst>
              </a:custGeom>
              <a:solidFill>
                <a:srgbClr val="3D2614"/>
              </a:solidFill>
              <a:ln cap="flat" w="16669">
                <a:noFill/>
                <a:prstDash val="solid"/>
                <a:miter/>
              </a:ln>
            </p:spPr>
            <p:txBody>
              <a:bodyPr anchor="ctr" rtlCol="0"/>
              <a:lstStyle/>
              <a:p>
                <a:pPr algn="l"/>
              </a:p>
            </p:txBody>
          </p:sp>
          <p:sp>
            <p:nvSpPr>
              <p:cNvPr descr="9d17b94d-2789-4009-8022-a132b7bd90c6" id="130" name="任意多边形: 形状 129">
                <a:extLst>
                  <a:ext uri="{FF2B5EF4-FFF2-40B4-BE49-F238E27FC236}">
                    <a16:creationId id="{EB7787C5-59ED-ECD6-31E5-112688F7D7D3}"/>
                  </a:ext>
                </a:extLst>
              </p:cNvPr>
              <p:cNvSpPr/>
              <p:nvPr/>
            </p:nvSpPr>
            <p:spPr>
              <a:xfrm flipV="false" flipH="false">
                <a:off x="-2864264" y="-4097279"/>
                <a:ext cx="44402" cy="16719"/>
              </a:xfrm>
              <a:custGeom>
                <a:avLst/>
                <a:gdLst>
                  <a:gd fmla="*/ -803 w 44402" name="connsiteX0"/>
                  <a:gd fmla="*/ -203 h 16719" name="connsiteY0"/>
                  <a:gd fmla="*/ 43599 w 44402" name="connsiteX1"/>
                  <a:gd fmla="*/ 16490 h 16719" name="connsiteY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b="b" l="l" r="r" t="t"/>
                <a:pathLst>
                  <a:path h="16719" w="44402">
                    <a:moveTo>
                      <a:pt x="-803" y="-203"/>
                    </a:moveTo>
                    <a:cubicBezTo>
                      <a:pt x="15623" y="-687"/>
                      <a:pt x="31565" y="5322"/>
                      <a:pt x="43599" y="16490"/>
                    </a:cubicBezTo>
                  </a:path>
                </a:pathLst>
              </a:custGeom>
              <a:noFill/>
              <a:ln cap="rnd" w="19836">
                <a:solidFill>
                  <a:srgbClr val="EBB3A9"/>
                </a:solidFill>
                <a:prstDash val="solid"/>
                <a:round/>
              </a:ln>
            </p:spPr>
            <p:txBody>
              <a:bodyPr anchor="ctr" rtlCol="0"/>
              <a:lstStyle/>
              <a:p>
                <a:pPr algn="l"/>
              </a:p>
            </p:txBody>
          </p:sp>
          <p:sp>
            <p:nvSpPr>
              <p:cNvPr descr="99bc724e-dae1-4dc8-8c0f-6a722ba5986a" id="131" name="任意多边形: 形状 130">
                <a:extLst>
                  <a:ext uri="{FF2B5EF4-FFF2-40B4-BE49-F238E27FC236}">
                    <a16:creationId id="{32706CC8-6B05-6092-4713-FDAF0D67DFAC}"/>
                  </a:ext>
                </a:extLst>
              </p:cNvPr>
              <p:cNvSpPr/>
              <p:nvPr/>
            </p:nvSpPr>
            <p:spPr>
              <a:xfrm flipV="false" flipH="false">
                <a:off x="-2864264" y="-4087904"/>
                <a:ext cx="26541" cy="47908"/>
              </a:xfrm>
              <a:custGeom>
                <a:avLst/>
                <a:gdLst>
                  <a:gd fmla="*/ 25739 w 26541" name="connsiteX0"/>
                  <a:gd fmla="*/ -230 h 47908" name="connsiteY0"/>
                  <a:gd fmla="*/ -803 w 26541" name="connsiteX1"/>
                  <a:gd fmla="*/ 47679 h 47908" name="connsiteY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b="b" l="l" r="r" t="t"/>
                <a:pathLst>
                  <a:path h="47908" w="26541">
                    <a:moveTo>
                      <a:pt x="25739" y="-230"/>
                    </a:moveTo>
                    <a:cubicBezTo>
                      <a:pt x="22400" y="6113"/>
                      <a:pt x="32917" y="37496"/>
                      <a:pt x="-803" y="47679"/>
                    </a:cubicBezTo>
                  </a:path>
                </a:pathLst>
              </a:custGeom>
              <a:noFill/>
              <a:ln cap="rnd" w="19836">
                <a:solidFill>
                  <a:srgbClr val="EBB3A9"/>
                </a:solidFill>
                <a:prstDash val="solid"/>
                <a:round/>
              </a:ln>
            </p:spPr>
            <p:txBody>
              <a:bodyPr anchor="ctr" rtlCol="0"/>
              <a:lstStyle/>
              <a:p>
                <a:pPr algn="l"/>
              </a:p>
            </p:txBody>
          </p:sp>
          <p:sp>
            <p:nvSpPr>
              <p:cNvPr descr="6f07b3a2-9a0d-4426-8f72-d110a3100586" id="132" name="任意多边形: 形状 131">
                <a:extLst>
                  <a:ext uri="{FF2B5EF4-FFF2-40B4-BE49-F238E27FC236}">
                    <a16:creationId id="{CB87DE67-53AE-088B-9A0E-D170E6D0D795}"/>
                  </a:ext>
                </a:extLst>
              </p:cNvPr>
              <p:cNvSpPr/>
              <p:nvPr/>
            </p:nvSpPr>
            <p:spPr>
              <a:xfrm rot="10800000" flipV="false" flipH="false">
                <a:off x="-3655670" y="-441196"/>
                <a:ext cx="591592" cy="59259"/>
              </a:xfrm>
              <a:custGeom>
                <a:avLst/>
                <a:gdLst>
                  <a:gd fmla="*/ 567086 w 591592" name="connsiteX0"/>
                  <a:gd fmla="*/ -230 h 59259" name="connsiteY0"/>
                  <a:gd fmla="*/ 590789 w 591592" name="connsiteX1"/>
                  <a:gd fmla="*/ -230 h 59259" name="connsiteY1"/>
                  <a:gd fmla="*/ 590789 w 591592" name="connsiteX2"/>
                  <a:gd fmla="*/ 59029 h 59259" name="connsiteY2"/>
                  <a:gd fmla="*/ 567086 w 591592" name="connsiteX3"/>
                  <a:gd fmla="*/ 59029 h 59259" name="connsiteY3"/>
                  <a:gd fmla="*/ 22901 w 591592" name="connsiteX4"/>
                  <a:gd fmla="*/ 59029 h 59259" name="connsiteY4"/>
                  <a:gd fmla="*/ -803 w 591592" name="connsiteX5"/>
                  <a:gd fmla="*/ 59029 h 59259" name="connsiteY5"/>
                  <a:gd fmla="*/ -803 w 591592" name="connsiteX6"/>
                  <a:gd fmla="*/ -230 h 59259" name="connsiteY6"/>
                  <a:gd fmla="*/ 22901 w 591592" name="connsiteX7"/>
                  <a:gd fmla="*/ -230 h 59259" name="connsiteY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b="b" l="l" r="r" t="t"/>
                <a:pathLst>
                  <a:path h="59259" w="591592">
                    <a:moveTo>
                      <a:pt x="567086" y="-230"/>
                    </a:moveTo>
                    <a:cubicBezTo>
                      <a:pt x="580177" y="-230"/>
                      <a:pt x="590789" y="-230"/>
                      <a:pt x="590789" y="-230"/>
                    </a:cubicBezTo>
                    <a:lnTo>
                      <a:pt x="590789" y="59029"/>
                    </a:lnTo>
                    <a:cubicBezTo>
                      <a:pt x="590789" y="59029"/>
                      <a:pt x="580177" y="59029"/>
                      <a:pt x="567086" y="59029"/>
                    </a:cubicBezTo>
                    <a:lnTo>
                      <a:pt x="22901" y="59029"/>
                    </a:lnTo>
                    <a:cubicBezTo>
                      <a:pt x="9810" y="59029"/>
                      <a:pt x="-803" y="59029"/>
                      <a:pt x="-803" y="59029"/>
                    </a:cubicBezTo>
                    <a:lnTo>
                      <a:pt x="-803" y="-230"/>
                    </a:lnTo>
                    <a:cubicBezTo>
                      <a:pt x="-803" y="-230"/>
                      <a:pt x="9810" y="-230"/>
                      <a:pt x="22901" y="-230"/>
                    </a:cubicBezTo>
                    <a:close/>
                  </a:path>
                </a:pathLst>
              </a:custGeom>
              <a:solidFill>
                <a:srgbClr val="FF7700"/>
              </a:solidFill>
              <a:ln cap="flat" w="16669">
                <a:noFill/>
                <a:prstDash val="solid"/>
                <a:miter/>
              </a:ln>
            </p:spPr>
            <p:txBody>
              <a:bodyPr anchor="ctr" rtlCol="0"/>
              <a:lstStyle/>
              <a:p>
                <a:pPr algn="l"/>
              </a:p>
            </p:txBody>
          </p:sp>
          <p:sp>
            <p:nvSpPr>
              <p:cNvPr descr="75beb4fe-819b-4993-bfc8-2c793964a7f7" id="133" name="任意多边形: 形状 132">
                <a:extLst>
                  <a:ext uri="{FF2B5EF4-FFF2-40B4-BE49-F238E27FC236}">
                    <a16:creationId id="{30DBE91D-846A-A316-2220-67885C672CFB}"/>
                  </a:ext>
                </a:extLst>
              </p:cNvPr>
              <p:cNvSpPr/>
              <p:nvPr/>
            </p:nvSpPr>
            <p:spPr>
              <a:xfrm flipV="false" flipH="false">
                <a:off x="-3785620" y="-1111580"/>
                <a:ext cx="949243" cy="676230"/>
              </a:xfrm>
              <a:custGeom>
                <a:avLst/>
                <a:gdLst>
                  <a:gd fmla="*/ -723 w 949243" name="connsiteX0"/>
                  <a:gd fmla="*/ 663477 h 676230" name="connsiteY0"/>
                  <a:gd fmla="*/ 9043 w 949243" name="connsiteX1"/>
                  <a:gd fmla="*/ 675913 h 676230" name="connsiteY1"/>
                  <a:gd fmla="*/ 10628 w 949243" name="connsiteX2"/>
                  <a:gd fmla="*/ 675997 h 676230" name="connsiteY2"/>
                  <a:gd fmla="*/ 806374 w 949243" name="connsiteX3"/>
                  <a:gd fmla="*/ 675997 h 676230" name="connsiteY3"/>
                  <a:gd fmla="*/ 835586 w 949243" name="connsiteX4"/>
                  <a:gd fmla="*/ 648954 h 676230" name="connsiteY4"/>
                  <a:gd fmla="*/ 836755 w 949243" name="connsiteX5"/>
                  <a:gd fmla="*/ 636768 h 676230" name="connsiteY5"/>
                  <a:gd fmla="*/ 836755 w 949243" name="connsiteX6"/>
                  <a:gd fmla="*/ 630091 h 676230" name="connsiteY6"/>
                  <a:gd fmla="*/ 836755 w 949243" name="connsiteX7"/>
                  <a:gd fmla="*/ 626419 h 676230" name="connsiteY7"/>
                  <a:gd fmla="*/ 843265 w 949243" name="connsiteX8"/>
                  <a:gd fmla="*/ 550300 h 676230" name="connsiteY8"/>
                  <a:gd fmla="*/ 845101 w 949243" name="connsiteX9"/>
                  <a:gd fmla="*/ 528933 h 676230" name="connsiteY9"/>
                  <a:gd fmla="*/ 849776 w 949243" name="connsiteX10"/>
                  <a:gd fmla="*/ 474180 h 676230" name="connsiteY10"/>
                  <a:gd fmla="*/ 851612 w 949243" name="connsiteX11"/>
                  <a:gd fmla="*/ 452814 h 676230" name="connsiteY11"/>
                  <a:gd fmla="*/ 851612 w 949243" name="connsiteX12"/>
                  <a:gd fmla="*/ 452814 h 676230" name="connsiteY12"/>
                  <a:gd fmla="*/ 851612 w 949243" name="connsiteX13"/>
                  <a:gd fmla="*/ 448640 h 676230" name="connsiteY13"/>
                  <a:gd fmla="*/ 948430 w 949243" name="connsiteX14"/>
                  <a:gd fmla="*/ -229 h 676230" name="connsiteY14"/>
                  <a:gd fmla="*/ 586697 w 949243" name="connsiteX15"/>
                  <a:gd fmla="*/ -229 h 676230" name="connsiteY15"/>
                  <a:gd fmla="*/ 494385 w 949243" name="connsiteX16"/>
                  <a:gd fmla="*/ 375359 h 676230" name="connsiteY16"/>
                  <a:gd fmla="*/ 475857 w 949243" name="connsiteX17"/>
                  <a:gd fmla="*/ 400732 h 676230" name="connsiteY17"/>
                  <a:gd fmla="*/ 351996 w 949243" name="connsiteX18"/>
                  <a:gd fmla="*/ 452313 h 676230" name="connsiteY18"/>
                  <a:gd fmla="*/ 180561 w 949243" name="connsiteX19"/>
                  <a:gd fmla="*/ 522923 h 676230" name="connsiteY19"/>
                  <a:gd fmla="*/ 66049 w 949243" name="connsiteX20"/>
                  <a:gd fmla="*/ 571333 h 676230" name="connsiteY20"/>
                  <a:gd fmla="*/ 19309 w 949243" name="connsiteX21"/>
                  <a:gd fmla="*/ 608223 h 676230" name="connsiteY21"/>
                  <a:gd fmla="*/ -723 w 949243" name="connsiteX22"/>
                  <a:gd fmla="*/ 663477 h 676230" name="connsiteY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b="b" l="l" r="r" t="t"/>
                <a:pathLst>
                  <a:path h="676230" w="949243">
                    <a:moveTo>
                      <a:pt x="-723" y="663477"/>
                    </a:moveTo>
                    <a:cubicBezTo>
                      <a:pt x="-1457" y="669603"/>
                      <a:pt x="2917" y="675179"/>
                      <a:pt x="9043" y="675913"/>
                    </a:cubicBezTo>
                    <a:cubicBezTo>
                      <a:pt x="9577" y="675980"/>
                      <a:pt x="10094" y="676013"/>
                      <a:pt x="10628" y="675997"/>
                    </a:cubicBezTo>
                    <a:lnTo>
                      <a:pt x="806374" y="675997"/>
                    </a:lnTo>
                    <a:cubicBezTo>
                      <a:pt x="821565" y="675729"/>
                      <a:pt x="834151" y="664094"/>
                      <a:pt x="835586" y="648954"/>
                    </a:cubicBezTo>
                    <a:cubicBezTo>
                      <a:pt x="835586" y="645115"/>
                      <a:pt x="835586" y="641108"/>
                      <a:pt x="836755" y="636768"/>
                    </a:cubicBezTo>
                    <a:cubicBezTo>
                      <a:pt x="837923" y="632428"/>
                      <a:pt x="836755" y="632428"/>
                      <a:pt x="836755" y="630091"/>
                    </a:cubicBezTo>
                    <a:lnTo>
                      <a:pt x="836755" y="626419"/>
                    </a:lnTo>
                    <a:cubicBezTo>
                      <a:pt x="838425" y="605887"/>
                      <a:pt x="840595" y="580013"/>
                      <a:pt x="843265" y="550300"/>
                    </a:cubicBezTo>
                    <a:cubicBezTo>
                      <a:pt x="843265" y="543456"/>
                      <a:pt x="844434" y="536278"/>
                      <a:pt x="845101" y="528933"/>
                    </a:cubicBezTo>
                    <a:cubicBezTo>
                      <a:pt x="846604" y="512240"/>
                      <a:pt x="848106" y="493210"/>
                      <a:pt x="849776" y="474180"/>
                    </a:cubicBezTo>
                    <a:cubicBezTo>
                      <a:pt x="849776" y="467170"/>
                      <a:pt x="850944" y="460158"/>
                      <a:pt x="851612" y="452814"/>
                    </a:cubicBezTo>
                    <a:lnTo>
                      <a:pt x="851612" y="452814"/>
                    </a:lnTo>
                    <a:lnTo>
                      <a:pt x="851612" y="448640"/>
                    </a:lnTo>
                    <a:cubicBezTo>
                      <a:pt x="854449" y="427441"/>
                      <a:pt x="949598" y="-1064"/>
                      <a:pt x="948430" y="-229"/>
                    </a:cubicBezTo>
                    <a:lnTo>
                      <a:pt x="586697" y="-229"/>
                    </a:lnTo>
                    <a:lnTo>
                      <a:pt x="494385" y="375359"/>
                    </a:lnTo>
                    <a:cubicBezTo>
                      <a:pt x="493368" y="386594"/>
                      <a:pt x="486240" y="396342"/>
                      <a:pt x="475857" y="400732"/>
                    </a:cubicBezTo>
                    <a:lnTo>
                      <a:pt x="351996" y="452313"/>
                    </a:lnTo>
                    <a:lnTo>
                      <a:pt x="180561" y="522923"/>
                    </a:lnTo>
                    <a:lnTo>
                      <a:pt x="66049" y="571333"/>
                    </a:lnTo>
                    <a:cubicBezTo>
                      <a:pt x="47403" y="579128"/>
                      <a:pt x="31227" y="591898"/>
                      <a:pt x="19309" y="608223"/>
                    </a:cubicBezTo>
                    <a:cubicBezTo>
                      <a:pt x="7624" y="624415"/>
                      <a:pt x="679" y="643562"/>
                      <a:pt x="-723" y="663477"/>
                    </a:cubicBezTo>
                    <a:close/>
                  </a:path>
                </a:pathLst>
              </a:custGeom>
              <a:solidFill>
                <a:srgbClr val="F1CDC5"/>
              </a:solidFill>
              <a:ln cap="flat" w="16669">
                <a:noFill/>
                <a:prstDash val="solid"/>
                <a:miter/>
              </a:ln>
            </p:spPr>
            <p:txBody>
              <a:bodyPr anchor="ctr" rtlCol="0"/>
              <a:lstStyle/>
              <a:p>
                <a:pPr algn="l"/>
              </a:p>
            </p:txBody>
          </p:sp>
          <p:sp>
            <p:nvSpPr>
              <p:cNvPr descr="2fd3d8a4-9f5f-4501-8665-64e4cddc3997" id="134" name="任意多边形: 形状 133">
                <a:extLst>
                  <a:ext uri="{FF2B5EF4-FFF2-40B4-BE49-F238E27FC236}">
                    <a16:creationId id="{6562B9CC-9107-F267-E459-F48968BCB0E7}"/>
                  </a:ext>
                </a:extLst>
              </p:cNvPr>
              <p:cNvSpPr/>
              <p:nvPr/>
            </p:nvSpPr>
            <p:spPr>
              <a:xfrm flipV="false" flipH="false">
                <a:off x="-3253540" y="-1111745"/>
                <a:ext cx="417987" cy="225686"/>
              </a:xfrm>
              <a:custGeom>
                <a:avLst/>
                <a:gdLst>
                  <a:gd fmla="*/ -803 w 417987" name="connsiteX0"/>
                  <a:gd fmla="*/ 225457 h 225686" name="connsiteY0"/>
                  <a:gd fmla="*/ 54617 w 417987" name="connsiteX1"/>
                  <a:gd fmla="*/ -230 h 225686" name="connsiteY1"/>
                  <a:gd fmla="*/ 417184 w 417987" name="connsiteX2"/>
                  <a:gd fmla="*/ -230 h 225686" name="connsiteY2"/>
                  <a:gd fmla="*/ 368274 w 417987" name="connsiteX3"/>
                  <a:gd fmla="*/ 225457 h 225686" name="connsiteY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b="b" l="l" r="r" t="t"/>
                <a:pathLst>
                  <a:path h="225686" w="417987">
                    <a:moveTo>
                      <a:pt x="-803" y="225457"/>
                    </a:moveTo>
                    <a:lnTo>
                      <a:pt x="54617" y="-230"/>
                    </a:lnTo>
                    <a:lnTo>
                      <a:pt x="417184" y="-230"/>
                    </a:lnTo>
                    <a:cubicBezTo>
                      <a:pt x="417184" y="-230"/>
                      <a:pt x="392980" y="112614"/>
                      <a:pt x="368274" y="225457"/>
                    </a:cubicBezTo>
                    <a:close/>
                  </a:path>
                </a:pathLst>
              </a:custGeom>
              <a:solidFill>
                <a:srgbClr val="EBB3A9"/>
              </a:solidFill>
              <a:ln cap="flat" w="16669">
                <a:noFill/>
                <a:prstDash val="solid"/>
                <a:miter/>
              </a:ln>
            </p:spPr>
            <p:txBody>
              <a:bodyPr anchor="ctr" rtlCol="0"/>
              <a:lstStyle/>
              <a:p>
                <a:pPr algn="l"/>
              </a:p>
            </p:txBody>
          </p:sp>
          <p:sp>
            <p:nvSpPr>
              <p:cNvPr descr="2d08937a-e6ae-433b-8990-b192a7db6ee1" id="135" name="任意多边形: 形状 134">
                <a:extLst>
                  <a:ext uri="{FF2B5EF4-FFF2-40B4-BE49-F238E27FC236}">
                    <a16:creationId id="{7FDAD1A1-472F-00AC-0290-B52BF4719E52}"/>
                  </a:ext>
                </a:extLst>
              </p:cNvPr>
              <p:cNvSpPr/>
              <p:nvPr/>
            </p:nvSpPr>
            <p:spPr>
              <a:xfrm flipV="false" flipH="false">
                <a:off x="-3785620" y="-663377"/>
                <a:ext cx="852581" cy="228027"/>
              </a:xfrm>
              <a:custGeom>
                <a:avLst/>
                <a:gdLst>
                  <a:gd fmla="*/ -723 w 852581" name="connsiteX0"/>
                  <a:gd fmla="*/ 215274 h 228027" name="connsiteY0"/>
                  <a:gd fmla="*/ 9043 w 852581" name="connsiteX1"/>
                  <a:gd fmla="*/ 227710 h 228027" name="connsiteY1"/>
                  <a:gd fmla="*/ 10628 w 852581" name="connsiteX2"/>
                  <a:gd fmla="*/ 227794 h 228027" name="connsiteY2"/>
                  <a:gd fmla="*/ 806374 w 852581" name="connsiteX3"/>
                  <a:gd fmla="*/ 227794 h 228027" name="connsiteY3"/>
                  <a:gd fmla="*/ 835586 w 852581" name="connsiteX4"/>
                  <a:gd fmla="*/ 200584 h 228027" name="connsiteY4"/>
                  <a:gd fmla="*/ 836755 w 852581" name="connsiteX5"/>
                  <a:gd fmla="*/ 188566 h 228027" name="connsiteY5"/>
                  <a:gd fmla="*/ 836755 w 852581" name="connsiteX6"/>
                  <a:gd fmla="*/ 181889 h 228027" name="connsiteY6"/>
                  <a:gd fmla="*/ 836755 w 852581" name="connsiteX7"/>
                  <a:gd fmla="*/ 178216 h 228027" name="connsiteY7"/>
                  <a:gd fmla="*/ 843432 w 852581" name="connsiteX8"/>
                  <a:gd fmla="*/ 102097 h 228027" name="connsiteY8"/>
                  <a:gd fmla="*/ 845268 w 852581" name="connsiteX9"/>
                  <a:gd fmla="*/ 80730 h 228027" name="connsiteY9"/>
                  <a:gd fmla="*/ 849943 w 852581" name="connsiteX10"/>
                  <a:gd fmla="*/ 25977 h 228027" name="connsiteY10"/>
                  <a:gd fmla="*/ 851779 w 852581" name="connsiteX11"/>
                  <a:gd fmla="*/ 4611 h 228027" name="connsiteY11"/>
                  <a:gd fmla="*/ 365350 w 852581" name="connsiteX12"/>
                  <a:gd fmla="*/ -230 h 228027" name="connsiteY12"/>
                  <a:gd fmla="*/ 351829 w 852581" name="connsiteX13"/>
                  <a:gd fmla="*/ 3943 h 228027" name="connsiteY13"/>
                  <a:gd fmla="*/ 180561 w 852581" name="connsiteX14"/>
                  <a:gd fmla="*/ 74721 h 228027" name="connsiteY14"/>
                  <a:gd fmla="*/ 66049 w 852581" name="connsiteX15"/>
                  <a:gd fmla="*/ 123130 h 228027" name="connsiteY15"/>
                  <a:gd fmla="*/ 19309 w 852581" name="connsiteX16"/>
                  <a:gd fmla="*/ 160021 h 228027" name="connsiteY16"/>
                  <a:gd fmla="*/ -723 w 852581" name="connsiteX17"/>
                  <a:gd fmla="*/ 215274 h 228027" name="connsiteY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b="b" l="l" r="r" t="t"/>
                <a:pathLst>
                  <a:path h="228027" w="852581">
                    <a:moveTo>
                      <a:pt x="-723" y="215274"/>
                    </a:moveTo>
                    <a:cubicBezTo>
                      <a:pt x="-1457" y="221400"/>
                      <a:pt x="2917" y="226976"/>
                      <a:pt x="9043" y="227710"/>
                    </a:cubicBezTo>
                    <a:cubicBezTo>
                      <a:pt x="9577" y="227777"/>
                      <a:pt x="10094" y="227810"/>
                      <a:pt x="10628" y="227794"/>
                    </a:cubicBezTo>
                    <a:lnTo>
                      <a:pt x="806374" y="227794"/>
                    </a:lnTo>
                    <a:cubicBezTo>
                      <a:pt x="821631" y="227510"/>
                      <a:pt x="834218" y="215791"/>
                      <a:pt x="835586" y="200584"/>
                    </a:cubicBezTo>
                    <a:cubicBezTo>
                      <a:pt x="835586" y="196912"/>
                      <a:pt x="835586" y="192905"/>
                      <a:pt x="836755" y="188566"/>
                    </a:cubicBezTo>
                    <a:cubicBezTo>
                      <a:pt x="837923" y="184225"/>
                      <a:pt x="836755" y="184225"/>
                      <a:pt x="836755" y="181889"/>
                    </a:cubicBezTo>
                    <a:lnTo>
                      <a:pt x="836755" y="178216"/>
                    </a:lnTo>
                    <a:cubicBezTo>
                      <a:pt x="838592" y="157684"/>
                      <a:pt x="840761" y="131810"/>
                      <a:pt x="843432" y="102097"/>
                    </a:cubicBezTo>
                    <a:cubicBezTo>
                      <a:pt x="843432" y="95253"/>
                      <a:pt x="844434" y="88075"/>
                      <a:pt x="845268" y="80730"/>
                    </a:cubicBezTo>
                    <a:cubicBezTo>
                      <a:pt x="846771" y="64037"/>
                      <a:pt x="848273" y="45007"/>
                      <a:pt x="849943" y="25977"/>
                    </a:cubicBezTo>
                    <a:cubicBezTo>
                      <a:pt x="849943" y="18967"/>
                      <a:pt x="851111" y="11956"/>
                      <a:pt x="851779" y="4611"/>
                    </a:cubicBezTo>
                    <a:cubicBezTo>
                      <a:pt x="836588" y="15461"/>
                      <a:pt x="654637" y="139322"/>
                      <a:pt x="365350" y="-230"/>
                    </a:cubicBezTo>
                    <a:lnTo>
                      <a:pt x="351829" y="3943"/>
                    </a:lnTo>
                    <a:lnTo>
                      <a:pt x="180561" y="74721"/>
                    </a:lnTo>
                    <a:lnTo>
                      <a:pt x="66049" y="123130"/>
                    </a:lnTo>
                    <a:cubicBezTo>
                      <a:pt x="47403" y="130925"/>
                      <a:pt x="31227" y="143695"/>
                      <a:pt x="19309" y="160021"/>
                    </a:cubicBezTo>
                    <a:cubicBezTo>
                      <a:pt x="7624" y="176213"/>
                      <a:pt x="679" y="195359"/>
                      <a:pt x="-723" y="215274"/>
                    </a:cubicBezTo>
                    <a:close/>
                  </a:path>
                </a:pathLst>
              </a:custGeom>
              <a:solidFill>
                <a:srgbClr val="1E0104"/>
              </a:solidFill>
              <a:ln cap="flat" w="16669">
                <a:noFill/>
                <a:prstDash val="solid"/>
                <a:miter/>
              </a:ln>
            </p:spPr>
            <p:txBody>
              <a:bodyPr anchor="ctr" rtlCol="0"/>
              <a:lstStyle/>
              <a:p>
                <a:pPr algn="l"/>
              </a:p>
            </p:txBody>
          </p:sp>
          <p:sp>
            <p:nvSpPr>
              <p:cNvPr descr="386de3ba-802e-4804-9b86-d7b9f547fa46" id="136" name="任意多边形: 形状 135">
                <a:extLst>
                  <a:ext uri="{FF2B5EF4-FFF2-40B4-BE49-F238E27FC236}">
                    <a16:creationId id="{576E22F9-4C55-4C4E-C8F0-03AB45936572}"/>
                  </a:ext>
                </a:extLst>
              </p:cNvPr>
              <p:cNvSpPr/>
              <p:nvPr/>
            </p:nvSpPr>
            <p:spPr>
              <a:xfrm flipV="false" flipH="false">
                <a:off x="-3347688" y="-2812741"/>
                <a:ext cx="1733610" cy="1887454"/>
              </a:xfrm>
              <a:custGeom>
                <a:avLst/>
                <a:gdLst>
                  <a:gd fmla="*/ 1688675 w 1733610" name="connsiteX0"/>
                  <a:gd fmla="*/ 14126 h 1887454" name="connsiteY0"/>
                  <a:gd fmla="*/ 1342467 w 1733610" name="connsiteX1"/>
                  <a:gd fmla="*/ 673658 h 1887454" name="connsiteY1"/>
                  <a:gd fmla="*/ 911125 w 1733610" name="connsiteX2"/>
                  <a:gd fmla="*/ 1197645 h 1887454" name="connsiteY2"/>
                  <a:gd fmla="*/ 589288 w 1733610" name="connsiteX3"/>
                  <a:gd fmla="*/ 1887225 h 1887454" name="connsiteY3"/>
                  <a:gd fmla="*/ -803 w 1733610" name="connsiteX4"/>
                  <a:gd fmla="*/ 1887225 h 1887454" name="connsiteY4"/>
                  <a:gd fmla="*/ 193167 w 1733610" name="connsiteX5"/>
                  <a:gd fmla="*/ 1020869 h 1887454" name="connsiteY5"/>
                  <a:gd fmla="*/ 759388 w 1733610" name="connsiteX6"/>
                  <a:gd fmla="*/ -230 h 1887454" name="connsiteY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b="b" l="l" r="r" t="t"/>
                <a:pathLst>
                  <a:path h="1887454" w="1733610">
                    <a:moveTo>
                      <a:pt x="1688675" y="14126"/>
                    </a:moveTo>
                    <a:cubicBezTo>
                      <a:pt x="1688675" y="14126"/>
                      <a:pt x="1915030" y="427439"/>
                      <a:pt x="1342467" y="673658"/>
                    </a:cubicBezTo>
                    <a:cubicBezTo>
                      <a:pt x="1186723" y="740429"/>
                      <a:pt x="911125" y="1197645"/>
                      <a:pt x="911125" y="1197645"/>
                    </a:cubicBezTo>
                    <a:lnTo>
                      <a:pt x="589288" y="1887225"/>
                    </a:lnTo>
                    <a:lnTo>
                      <a:pt x="-803" y="1887225"/>
                    </a:lnTo>
                    <a:cubicBezTo>
                      <a:pt x="-803" y="1887225"/>
                      <a:pt x="95682" y="1262914"/>
                      <a:pt x="193167" y="1020869"/>
                    </a:cubicBezTo>
                    <a:cubicBezTo>
                      <a:pt x="308014" y="735923"/>
                      <a:pt x="759388" y="-230"/>
                      <a:pt x="759388" y="-230"/>
                    </a:cubicBezTo>
                    <a:close/>
                  </a:path>
                </a:pathLst>
              </a:custGeom>
              <a:solidFill>
                <a:srgbClr val="FEB437"/>
              </a:solidFill>
              <a:ln cap="flat" w="16669">
                <a:noFill/>
                <a:prstDash val="solid"/>
                <a:miter/>
              </a:ln>
            </p:spPr>
            <p:txBody>
              <a:bodyPr anchor="ctr" rtlCol="0"/>
              <a:lstStyle/>
              <a:p>
                <a:pPr algn="l"/>
              </a:p>
            </p:txBody>
          </p:sp>
          <p:grpSp>
            <p:nvGrpSpPr>
              <p:cNvPr descr="1ed0fda3-0e7c-4ecb-8b78-fa9a9668408e" id="137" name="图形 163">
                <a:extLst>
                  <a:ext uri="{FF2B5EF4-FFF2-40B4-BE49-F238E27FC236}">
                    <a16:creationId id="{983C7BFD-CB43-3FF9-1852-FF70395619BC}"/>
                  </a:ext>
                </a:extLst>
              </p:cNvPr>
              <p:cNvGrpSpPr/>
              <p:nvPr/>
            </p:nvGrpSpPr>
            <p:grpSpPr>
              <a:xfrm>
                <a:off x="-2889638" y="-2883185"/>
                <a:ext cx="943367" cy="1860745"/>
                <a:chOff x="9035662" y="3043503"/>
                <a:chExt cx="943367" cy="1860745"/>
              </a:xfrm>
              <a:solidFill>
                <a:srgbClr val="004579"/>
              </a:solidFill>
            </p:grpSpPr>
            <p:sp>
              <p:nvSpPr>
                <p:cNvPr descr="86c392e2-5d43-4b17-8744-508707124912" id="147" name="任意多边形: 形状 146">
                  <a:extLst>
                    <a:ext uri="{FF2B5EF4-FFF2-40B4-BE49-F238E27FC236}">
                      <a16:creationId id="{EC3A9B22-EAB7-836A-4FAB-A4D7D5387A24}"/>
                    </a:ext>
                  </a:extLst>
                </p:cNvPr>
                <p:cNvSpPr/>
                <p:nvPr/>
              </p:nvSpPr>
              <p:spPr>
                <a:xfrm flipV="false" flipH="false">
                  <a:off x="9035662" y="3043503"/>
                  <a:ext cx="943367" cy="1860745"/>
                </a:xfrm>
                <a:custGeom>
                  <a:avLst/>
                  <a:gdLst>
                    <a:gd fmla="*/ 10215 w 943367" name="connsiteX0"/>
                    <a:gd fmla="*/ 1860516 h 1860745" name="connsiteY0"/>
                    <a:gd fmla="*/ 611155 w 943367" name="connsiteX1"/>
                    <a:gd fmla="*/ 772146 h 1860745" name="connsiteY1"/>
                    <a:gd fmla="*/ 916466 w 943367" name="connsiteX2"/>
                    <a:gd fmla="*/ 342140 h 1860745" name="connsiteY2"/>
                    <a:gd fmla="*/ 844353 w 943367" name="connsiteX3"/>
                    <a:gd fmla="*/ -230 h 1860745" name="connsiteY3"/>
                    <a:gd fmla="*/ 839346 w 943367" name="connsiteX4"/>
                    <a:gd fmla="*/ 9118 h 1860745" name="connsiteY4"/>
                    <a:gd fmla="*/ 906117 w 943367" name="connsiteX5"/>
                    <a:gd fmla="*/ 338801 h 1860745" name="connsiteY5"/>
                    <a:gd fmla="*/ 602642 w 943367" name="connsiteX6"/>
                    <a:gd fmla="*/ 765302 h 1860745" name="connsiteY6"/>
                    <a:gd fmla="*/ -803 w 943367" name="connsiteX7"/>
                    <a:gd fmla="*/ 1859515 h 1860745" name="connsiteY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b="b" l="l" r="r" t="t"/>
                  <a:pathLst>
                    <a:path h="1860745" w="943367">
                      <a:moveTo>
                        <a:pt x="10215" y="1860516"/>
                      </a:moveTo>
                      <a:cubicBezTo>
                        <a:pt x="53950" y="1424333"/>
                        <a:pt x="362934" y="1062601"/>
                        <a:pt x="611155" y="772146"/>
                      </a:cubicBezTo>
                      <a:cubicBezTo>
                        <a:pt x="752877" y="606053"/>
                        <a:pt x="875402" y="462828"/>
                        <a:pt x="916466" y="342140"/>
                      </a:cubicBezTo>
                      <a:cubicBezTo>
                        <a:pt x="1003269" y="87574"/>
                        <a:pt x="845856" y="605"/>
                        <a:pt x="844353" y="-230"/>
                      </a:cubicBezTo>
                      <a:lnTo>
                        <a:pt x="839346" y="9118"/>
                      </a:lnTo>
                      <a:cubicBezTo>
                        <a:pt x="845689" y="12290"/>
                        <a:pt x="989581" y="92582"/>
                        <a:pt x="906117" y="338801"/>
                      </a:cubicBezTo>
                      <a:cubicBezTo>
                        <a:pt x="865554" y="457487"/>
                        <a:pt x="743696" y="600210"/>
                        <a:pt x="602642" y="765302"/>
                      </a:cubicBezTo>
                      <a:cubicBezTo>
                        <a:pt x="353419" y="1056925"/>
                        <a:pt x="43433" y="1419993"/>
                        <a:pt x="-803" y="1859515"/>
                      </a:cubicBezTo>
                      <a:close/>
                    </a:path>
                  </a:pathLst>
                </a:custGeom>
                <a:solidFill>
                  <a:srgbClr val="FF7800"/>
                </a:solidFill>
                <a:ln cap="flat" w="16669">
                  <a:noFill/>
                  <a:prstDash val="solid"/>
                  <a:miter/>
                </a:ln>
              </p:spPr>
              <p:txBody>
                <a:bodyPr anchor="ctr" rtlCol="0"/>
                <a:lstStyle/>
                <a:p>
                  <a:pPr algn="l"/>
                </a:p>
              </p:txBody>
            </p:sp>
            <p:sp>
              <p:nvSpPr>
                <p:cNvPr descr="ad5e48f2-b519-41a4-92f3-cc68535d3a57" id="148" name="任意多边形: 形状 147">
                  <a:extLst>
                    <a:ext uri="{FF2B5EF4-FFF2-40B4-BE49-F238E27FC236}">
                      <a16:creationId id="{40128E26-5736-634D-B7EC-E4518020411E}"/>
                    </a:ext>
                  </a:extLst>
                </p:cNvPr>
                <p:cNvSpPr/>
                <p:nvPr/>
              </p:nvSpPr>
              <p:spPr>
                <a:xfrm flipV="false" flipH="false">
                  <a:off x="9695362" y="3074552"/>
                  <a:ext cx="210663" cy="403464"/>
                </a:xfrm>
                <a:custGeom>
                  <a:avLst/>
                  <a:gdLst>
                    <a:gd fmla="*/ 207356 w 210663" name="connsiteX0"/>
                    <a:gd fmla="*/ 403235 h 403464" name="connsiteY0"/>
                    <a:gd fmla="*/ 209860 w 210663" name="connsiteX1"/>
                    <a:gd fmla="*/ 393052 h 403464" name="connsiteY1"/>
                    <a:gd fmla="*/ 10715 w 210663" name="connsiteX2"/>
                    <a:gd fmla="*/ 11288 h 403464" name="connsiteY2"/>
                    <a:gd fmla="*/ 9379 w 210663" name="connsiteX3"/>
                    <a:gd fmla="*/ -230 h 403464" name="connsiteY3"/>
                    <a:gd fmla="*/ -803 w 210663" name="connsiteX4"/>
                    <a:gd fmla="*/ 2274 h 403464" name="connsiteY4"/>
                    <a:gd fmla="*/ 4372 w 210663" name="connsiteX5"/>
                    <a:gd fmla="*/ 938 h 403464" name="connsiteY5"/>
                    <a:gd fmla="*/ -803 w 210663" name="connsiteX6"/>
                    <a:gd fmla="*/ 2274 h 403464" name="connsiteY6"/>
                    <a:gd fmla="*/ 198 w 210663" name="connsiteX7"/>
                    <a:gd fmla="*/ 12290 h 403464" name="connsiteY7"/>
                    <a:gd fmla="*/ 207356 w 210663" name="connsiteX8"/>
                    <a:gd fmla="*/ 403235 h 403464" name="connsiteY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b="b" l="l" r="r" t="t"/>
                  <a:pathLst>
                    <a:path h="403464" w="210663">
                      <a:moveTo>
                        <a:pt x="207356" y="403235"/>
                      </a:moveTo>
                      <a:lnTo>
                        <a:pt x="209860" y="393052"/>
                      </a:lnTo>
                      <a:cubicBezTo>
                        <a:pt x="100856" y="366677"/>
                        <a:pt x="30078" y="231132"/>
                        <a:pt x="10715" y="11288"/>
                      </a:cubicBezTo>
                      <a:cubicBezTo>
                        <a:pt x="10715" y="3776"/>
                        <a:pt x="9713" y="1105"/>
                        <a:pt x="9379" y="-230"/>
                      </a:cubicBezTo>
                      <a:lnTo>
                        <a:pt x="-803" y="2274"/>
                      </a:lnTo>
                      <a:lnTo>
                        <a:pt x="4372" y="938"/>
                      </a:lnTo>
                      <a:lnTo>
                        <a:pt x="-803" y="2274"/>
                      </a:lnTo>
                      <a:cubicBezTo>
                        <a:pt x="-803" y="3275"/>
                        <a:pt x="-803" y="6781"/>
                        <a:pt x="198" y="12290"/>
                      </a:cubicBezTo>
                      <a:cubicBezTo>
                        <a:pt x="20063" y="236808"/>
                        <a:pt x="93678" y="375692"/>
                        <a:pt x="207356" y="403235"/>
                      </a:cubicBezTo>
                      <a:close/>
                    </a:path>
                  </a:pathLst>
                </a:custGeom>
                <a:solidFill>
                  <a:srgbClr val="FF7800"/>
                </a:solidFill>
                <a:ln cap="flat" w="16669">
                  <a:noFill/>
                  <a:prstDash val="solid"/>
                  <a:miter/>
                </a:ln>
              </p:spPr>
              <p:txBody>
                <a:bodyPr anchor="ctr" rtlCol="0"/>
                <a:lstStyle/>
                <a:p>
                  <a:pPr algn="l"/>
                </a:p>
              </p:txBody>
            </p:sp>
          </p:grpSp>
          <p:sp>
            <p:nvSpPr>
              <p:cNvPr descr="d49b1e08-9d76-4088-910e-860de6ef2513" id="138" name="任意多边形: 形状 137">
                <a:extLst>
                  <a:ext uri="{FF2B5EF4-FFF2-40B4-BE49-F238E27FC236}">
                    <a16:creationId id="{A7820D14-9784-92DD-81C4-D8E1854B237A}"/>
                  </a:ext>
                </a:extLst>
              </p:cNvPr>
              <p:cNvSpPr/>
              <p:nvPr/>
            </p:nvSpPr>
            <p:spPr>
              <a:xfrm flipV="false" flipH="false">
                <a:off x="-3347688" y="-1101062"/>
                <a:ext cx="672219" cy="175775"/>
              </a:xfrm>
              <a:custGeom>
                <a:avLst/>
                <a:gdLst>
                  <a:gd fmla="*/ 671416 w 672219" name="connsiteX0"/>
                  <a:gd fmla="*/ -230 h 175775" name="connsiteY0"/>
                  <a:gd fmla="*/ 589288 w 672219" name="connsiteX1"/>
                  <a:gd fmla="*/ 175545 h 175775" name="connsiteY1"/>
                  <a:gd fmla="*/ -803 w 672219" name="connsiteX2"/>
                  <a:gd fmla="*/ 175545 h 175775" name="connsiteY2"/>
                  <a:gd fmla="*/ 28743 w 672219" name="connsiteX3"/>
                  <a:gd fmla="*/ -230 h 175775" name="connsiteY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b="b" l="l" r="r" t="t"/>
                <a:pathLst>
                  <a:path h="175775" w="672219">
                    <a:moveTo>
                      <a:pt x="671416" y="-230"/>
                    </a:moveTo>
                    <a:lnTo>
                      <a:pt x="589288" y="175545"/>
                    </a:lnTo>
                    <a:lnTo>
                      <a:pt x="-803" y="175545"/>
                    </a:lnTo>
                    <a:cubicBezTo>
                      <a:pt x="-803" y="175545"/>
                      <a:pt x="10382" y="103933"/>
                      <a:pt x="28743" y="-230"/>
                    </a:cubicBezTo>
                    <a:close/>
                  </a:path>
                </a:pathLst>
              </a:custGeom>
              <a:solidFill>
                <a:srgbClr val="F59801"/>
              </a:solidFill>
              <a:ln cap="flat" w="16669">
                <a:noFill/>
                <a:prstDash val="solid"/>
                <a:miter/>
              </a:ln>
            </p:spPr>
            <p:txBody>
              <a:bodyPr anchor="ctr" rtlCol="0"/>
              <a:lstStyle/>
              <a:p>
                <a:pPr algn="l"/>
              </a:p>
            </p:txBody>
          </p:sp>
          <p:sp>
            <p:nvSpPr>
              <p:cNvPr descr="1941e482-e0a2-4247-95fc-32e4cb5b6da7" id="139" name="任意多边形: 形状 138">
                <a:extLst>
                  <a:ext uri="{FF2B5EF4-FFF2-40B4-BE49-F238E27FC236}">
                    <a16:creationId id="{C678265D-BD63-D6C7-A129-DC16D7BCB8DD}"/>
                  </a:ext>
                </a:extLst>
              </p:cNvPr>
              <p:cNvSpPr/>
              <p:nvPr/>
            </p:nvSpPr>
            <p:spPr>
              <a:xfrm flipV="false" flipH="false">
                <a:off x="-3697759" y="-3433634"/>
                <a:ext cx="911783" cy="1073193"/>
              </a:xfrm>
              <a:custGeom>
                <a:avLst/>
                <a:gdLst>
                  <a:gd fmla="*/ 145115 w 911783" name="connsiteX0"/>
                  <a:gd fmla="*/ 1069032 h 1073193" name="connsiteY0"/>
                  <a:gd fmla="*/ 222737 w 911783" name="connsiteX1"/>
                  <a:gd fmla="*/ 1012610 h 1073193" name="connsiteY1"/>
                  <a:gd fmla="*/ 188649 w 911783" name="connsiteX2"/>
                  <a:gd fmla="*/ 971579 h 1073193" name="connsiteY2"/>
                  <a:gd fmla="*/ 172659 w 911783" name="connsiteX3"/>
                  <a:gd fmla="*/ 973549 h 1073193" name="connsiteY3"/>
                  <a:gd fmla="*/ 184510 w 911783" name="connsiteX4"/>
                  <a:gd fmla="*/ 890085 h 1073193" name="connsiteY4"/>
                  <a:gd fmla="*/ 256957 w 911783" name="connsiteX5"/>
                  <a:gd fmla="*/ 869219 h 1073193" name="connsiteY5"/>
                  <a:gd fmla="*/ 317552 w 911783" name="connsiteX6"/>
                  <a:gd fmla="*/ 823815 h 1073193" name="connsiteY6"/>
                  <a:gd fmla="*/ 636050 w 911783" name="connsiteX7"/>
                  <a:gd fmla="*/ 571920 h 1073193" name="connsiteY7"/>
                  <a:gd fmla="*/ 680954 w 911783" name="connsiteX8"/>
                  <a:gd fmla="*/ 523678 h 1073193" name="connsiteY8"/>
                  <a:gd fmla="*/ 833860 w 911783" name="connsiteX9"/>
                  <a:gd fmla="*/ 307673 h 1073193" name="connsiteY9"/>
                  <a:gd fmla="*/ 833860 w 911783" name="connsiteX10"/>
                  <a:gd fmla="*/ 307673 h 1073193" name="connsiteY10"/>
                  <a:gd fmla="*/ 910981 w 911783" name="connsiteX11"/>
                  <a:gd fmla="*/ 113703 h 1073193" name="connsiteY11"/>
                  <a:gd fmla="*/ 625700 w 911783" name="connsiteX12"/>
                  <a:gd fmla="*/ 25 h 1073193" name="connsiteY12"/>
                  <a:gd fmla="*/ 575622 w 911783" name="connsiteX13"/>
                  <a:gd fmla="*/ 125889 h 1073193" name="connsiteY13"/>
                  <a:gd fmla="*/ 427057 w 911783" name="connsiteX14"/>
                  <a:gd fmla="*/ 397481 h 1073193" name="connsiteY14"/>
                  <a:gd fmla="*/ 371636 w 911783" name="connsiteX15"/>
                  <a:gd fmla="*/ 480945 h 1073193" name="connsiteY15"/>
                  <a:gd fmla="*/ 148954 w 911783" name="connsiteX16"/>
                  <a:gd fmla="*/ 758379 h 1073193" name="connsiteY16"/>
                  <a:gd fmla="*/ 5564 w 911783" name="connsiteX17"/>
                  <a:gd fmla="*/ 877399 h 1073193" name="connsiteY17"/>
                  <a:gd fmla="*/ 145115 w 911783" name="connsiteX18"/>
                  <a:gd fmla="*/ 1069032 h 1073193" name="connsiteY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b="b" l="l" r="r" t="t"/>
                <a:pathLst>
                  <a:path h="1073193" w="911783">
                    <a:moveTo>
                      <a:pt x="145115" y="1069032"/>
                    </a:moveTo>
                    <a:cubicBezTo>
                      <a:pt x="198532" y="1058015"/>
                      <a:pt x="220066" y="1033977"/>
                      <a:pt x="222737" y="1012610"/>
                    </a:cubicBezTo>
                    <a:cubicBezTo>
                      <a:pt x="224656" y="991861"/>
                      <a:pt x="209382" y="973499"/>
                      <a:pt x="188649" y="971579"/>
                    </a:cubicBezTo>
                    <a:cubicBezTo>
                      <a:pt x="183241" y="971079"/>
                      <a:pt x="177782" y="971747"/>
                      <a:pt x="172659" y="973549"/>
                    </a:cubicBezTo>
                    <a:cubicBezTo>
                      <a:pt x="110895" y="992245"/>
                      <a:pt x="66826" y="894259"/>
                      <a:pt x="184510" y="890085"/>
                    </a:cubicBezTo>
                    <a:cubicBezTo>
                      <a:pt x="209900" y="888566"/>
                      <a:pt x="234638" y="881438"/>
                      <a:pt x="256957" y="869219"/>
                    </a:cubicBezTo>
                    <a:cubicBezTo>
                      <a:pt x="279442" y="857418"/>
                      <a:pt x="299908" y="842094"/>
                      <a:pt x="317552" y="823815"/>
                    </a:cubicBezTo>
                    <a:cubicBezTo>
                      <a:pt x="433400" y="752871"/>
                      <a:pt x="540317" y="668305"/>
                      <a:pt x="636050" y="571920"/>
                    </a:cubicBezTo>
                    <a:cubicBezTo>
                      <a:pt x="651908" y="555227"/>
                      <a:pt x="666932" y="539537"/>
                      <a:pt x="680954" y="523678"/>
                    </a:cubicBezTo>
                    <a:cubicBezTo>
                      <a:pt x="739896" y="457658"/>
                      <a:pt x="791193" y="385211"/>
                      <a:pt x="833860" y="307673"/>
                    </a:cubicBezTo>
                    <a:lnTo>
                      <a:pt x="833860" y="307673"/>
                    </a:lnTo>
                    <a:cubicBezTo>
                      <a:pt x="897627" y="191825"/>
                      <a:pt x="910981" y="113703"/>
                      <a:pt x="910981" y="113703"/>
                    </a:cubicBezTo>
                    <a:cubicBezTo>
                      <a:pt x="910981" y="113703"/>
                      <a:pt x="627203" y="-6485"/>
                      <a:pt x="625700" y="25"/>
                    </a:cubicBezTo>
                    <a:cubicBezTo>
                      <a:pt x="610678" y="42759"/>
                      <a:pt x="593651" y="84825"/>
                      <a:pt x="575622" y="125889"/>
                    </a:cubicBezTo>
                    <a:cubicBezTo>
                      <a:pt x="532721" y="219886"/>
                      <a:pt x="483077" y="310661"/>
                      <a:pt x="427057" y="397481"/>
                    </a:cubicBezTo>
                    <a:cubicBezTo>
                      <a:pt x="408528" y="426526"/>
                      <a:pt x="389831" y="454069"/>
                      <a:pt x="371636" y="480945"/>
                    </a:cubicBezTo>
                    <a:cubicBezTo>
                      <a:pt x="304181" y="578664"/>
                      <a:pt x="229764" y="671376"/>
                      <a:pt x="148954" y="758379"/>
                    </a:cubicBezTo>
                    <a:cubicBezTo>
                      <a:pt x="148954" y="758379"/>
                      <a:pt x="19752" y="832161"/>
                      <a:pt x="5564" y="877399"/>
                    </a:cubicBezTo>
                    <a:cubicBezTo>
                      <a:pt x="-8626" y="922636"/>
                      <a:pt x="-12632" y="1101583"/>
                      <a:pt x="145115" y="1069032"/>
                    </a:cubicBezTo>
                    <a:close/>
                  </a:path>
                </a:pathLst>
              </a:custGeom>
              <a:solidFill>
                <a:srgbClr val="F1CDC5"/>
              </a:solidFill>
              <a:ln cap="flat" w="16669">
                <a:noFill/>
                <a:prstDash val="solid"/>
                <a:miter/>
              </a:ln>
            </p:spPr>
            <p:txBody>
              <a:bodyPr anchor="ctr" rtlCol="0"/>
              <a:lstStyle/>
              <a:p>
                <a:pPr algn="l"/>
              </a:p>
            </p:txBody>
          </p:sp>
          <p:sp>
            <p:nvSpPr>
              <p:cNvPr descr="2821cf75-1a82-4fa7-9d89-d88cea9b376b" id="140" name="任意多边形: 形状 139">
                <a:extLst>
                  <a:ext uri="{FF2B5EF4-FFF2-40B4-BE49-F238E27FC236}">
                    <a16:creationId id="{4216E675-5231-C8C0-59B6-F5CF00C93DE3}"/>
                  </a:ext>
                </a:extLst>
              </p:cNvPr>
              <p:cNvSpPr/>
              <p:nvPr/>
            </p:nvSpPr>
            <p:spPr>
              <a:xfrm flipV="false" flipH="false">
                <a:off x="-3270233" y="-3307516"/>
                <a:ext cx="425833" cy="397789"/>
              </a:xfrm>
              <a:custGeom>
                <a:avLst/>
                <a:gdLst>
                  <a:gd fmla="*/ -803 w 425833" name="connsiteX0"/>
                  <a:gd fmla="*/ 271529 h 397789" name="connsiteY0"/>
                  <a:gd fmla="*/ 252093 w 425833" name="connsiteX1"/>
                  <a:gd fmla="*/ 397560 h 397789" name="connsiteY1"/>
                  <a:gd fmla="*/ 406334 w 425833" name="connsiteX2"/>
                  <a:gd fmla="*/ 181555 h 397789" name="connsiteY2"/>
                  <a:gd fmla="*/ 406334 w 425833" name="connsiteX3"/>
                  <a:gd fmla="*/ 181555 h 397789" name="connsiteY3"/>
                  <a:gd fmla="*/ 425030 w 425833" name="connsiteX4"/>
                  <a:gd fmla="*/ 113949 h 397789" name="connsiteY4"/>
                  <a:gd fmla="*/ 147596 w 425833" name="connsiteX5"/>
                  <a:gd fmla="*/ -230 h 397789" name="connsiteY5"/>
                  <a:gd fmla="*/ -803 w 425833" name="connsiteX6"/>
                  <a:gd fmla="*/ 271529 h 397789" name="connsiteY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b="b" l="l" r="r" t="t"/>
                <a:pathLst>
                  <a:path h="397789" w="425833">
                    <a:moveTo>
                      <a:pt x="-803" y="271529"/>
                    </a:moveTo>
                    <a:cubicBezTo>
                      <a:pt x="79656" y="314429"/>
                      <a:pt x="182818" y="372854"/>
                      <a:pt x="252093" y="397560"/>
                    </a:cubicBezTo>
                    <a:cubicBezTo>
                      <a:pt x="311502" y="331623"/>
                      <a:pt x="363250" y="259159"/>
                      <a:pt x="406334" y="181555"/>
                    </a:cubicBezTo>
                    <a:lnTo>
                      <a:pt x="406334" y="181555"/>
                    </a:lnTo>
                    <a:cubicBezTo>
                      <a:pt x="414163" y="159487"/>
                      <a:pt x="420423" y="136902"/>
                      <a:pt x="425030" y="113949"/>
                    </a:cubicBezTo>
                    <a:cubicBezTo>
                      <a:pt x="425030" y="113949"/>
                      <a:pt x="242578" y="36494"/>
                      <a:pt x="147596" y="-230"/>
                    </a:cubicBezTo>
                    <a:cubicBezTo>
                      <a:pt x="104762" y="93817"/>
                      <a:pt x="55168" y="184643"/>
                      <a:pt x="-803" y="271529"/>
                    </a:cubicBezTo>
                    <a:close/>
                  </a:path>
                </a:pathLst>
              </a:custGeom>
              <a:solidFill>
                <a:srgbClr val="EBB3A9"/>
              </a:solidFill>
              <a:ln cap="flat" w="16669">
                <a:noFill/>
                <a:prstDash val="solid"/>
                <a:miter/>
              </a:ln>
            </p:spPr>
            <p:txBody>
              <a:bodyPr anchor="ctr" rtlCol="0"/>
              <a:lstStyle/>
              <a:p>
                <a:pPr algn="l"/>
              </a:p>
            </p:txBody>
          </p:sp>
          <p:sp>
            <p:nvSpPr>
              <p:cNvPr descr="22b9dbcc-3b06-41b0-8b17-b8f026279f4c" id="141" name="任意多边形: 形状 140">
                <a:extLst>
                  <a:ext uri="{FF2B5EF4-FFF2-40B4-BE49-F238E27FC236}">
                    <a16:creationId id="{1929DA38-83F8-9D74-3A1E-2FD42F834D09}"/>
                  </a:ext>
                </a:extLst>
              </p:cNvPr>
              <p:cNvSpPr/>
              <p:nvPr/>
            </p:nvSpPr>
            <p:spPr>
              <a:xfrm flipV="false" flipH="false">
                <a:off x="-3609480" y="-2579238"/>
                <a:ext cx="168145" cy="158864"/>
              </a:xfrm>
              <a:custGeom>
                <a:avLst/>
                <a:gdLst>
                  <a:gd fmla="*/ 13936 w 168145" name="connsiteX0"/>
                  <a:gd fmla="*/ 128166 h 158864" name="connsiteY0"/>
                  <a:gd fmla="*/ 10764 w 168145" name="connsiteX1"/>
                  <a:gd fmla="*/ 49376 h 158864" name="connsiteY1"/>
                  <a:gd fmla="*/ 167342 w 168145" name="connsiteX2"/>
                  <a:gd fmla="*/ 14823 h 158864" name="connsiteY2"/>
                  <a:gd fmla="*/ 94896 w 168145" name="connsiteX3"/>
                  <a:gd fmla="*/ 35521 h 158864" name="connsiteY3"/>
                  <a:gd fmla="*/ 83044 w 168145" name="connsiteX4"/>
                  <a:gd fmla="*/ 118985 h 158864" name="connsiteY4"/>
                  <a:gd fmla="*/ 131153 w 168145" name="connsiteX5"/>
                  <a:gd fmla="*/ 142055 h 158864" name="connsiteY5"/>
                  <a:gd fmla="*/ 133122 w 168145" name="connsiteX6"/>
                  <a:gd fmla="*/ 158047 h 158864" name="connsiteY6"/>
                  <a:gd fmla="*/ 99737 w 168145" name="connsiteX7"/>
                  <a:gd fmla="*/ 158047 h 158864" name="connsiteY7"/>
                  <a:gd fmla="*/ 13936 w 168145" name="connsiteX8"/>
                  <a:gd fmla="*/ 128166 h 158864" name="connsiteY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b="b" l="l" r="r" t="t"/>
                <a:pathLst>
                  <a:path h="158864" w="168145">
                    <a:moveTo>
                      <a:pt x="13936" y="128166"/>
                    </a:moveTo>
                    <a:cubicBezTo>
                      <a:pt x="-7598" y="106800"/>
                      <a:pt x="-2757" y="73581"/>
                      <a:pt x="10764" y="49376"/>
                    </a:cubicBezTo>
                    <a:cubicBezTo>
                      <a:pt x="42814" y="-5209"/>
                      <a:pt x="114760" y="-11552"/>
                      <a:pt x="167342" y="14823"/>
                    </a:cubicBezTo>
                    <a:cubicBezTo>
                      <a:pt x="145074" y="27108"/>
                      <a:pt x="120302" y="34186"/>
                      <a:pt x="94896" y="35521"/>
                    </a:cubicBezTo>
                    <a:cubicBezTo>
                      <a:pt x="-21953" y="39862"/>
                      <a:pt x="21447" y="137848"/>
                      <a:pt x="83044" y="118985"/>
                    </a:cubicBezTo>
                    <a:cubicBezTo>
                      <a:pt x="102691" y="112075"/>
                      <a:pt x="124242" y="122407"/>
                      <a:pt x="131153" y="142055"/>
                    </a:cubicBezTo>
                    <a:cubicBezTo>
                      <a:pt x="132955" y="147180"/>
                      <a:pt x="133623" y="152638"/>
                      <a:pt x="133122" y="158047"/>
                    </a:cubicBezTo>
                    <a:cubicBezTo>
                      <a:pt x="122005" y="158831"/>
                      <a:pt x="110854" y="158831"/>
                      <a:pt x="99737" y="158047"/>
                    </a:cubicBezTo>
                    <a:cubicBezTo>
                      <a:pt x="71693" y="156711"/>
                      <a:pt x="35636" y="149867"/>
                      <a:pt x="13936" y="128166"/>
                    </a:cubicBezTo>
                    <a:close/>
                  </a:path>
                </a:pathLst>
              </a:custGeom>
              <a:solidFill>
                <a:srgbClr val="EBB3A9"/>
              </a:solidFill>
              <a:ln cap="flat" w="16669">
                <a:noFill/>
                <a:prstDash val="solid"/>
                <a:miter/>
              </a:ln>
            </p:spPr>
            <p:txBody>
              <a:bodyPr anchor="ctr" rtlCol="0"/>
              <a:lstStyle/>
              <a:p>
                <a:pPr algn="l"/>
              </a:p>
            </p:txBody>
          </p:sp>
          <p:sp>
            <p:nvSpPr>
              <p:cNvPr descr="aa6ed4d1-977e-44f2-ac00-cda06c71a2f3" id="142" name="任意多边形: 形状 141">
                <a:extLst>
                  <a:ext uri="{FF2B5EF4-FFF2-40B4-BE49-F238E27FC236}">
                    <a16:creationId id="{F5A75324-FBDF-EE8A-3171-2D74DB2C8E91}"/>
                  </a:ext>
                </a:extLst>
              </p:cNvPr>
              <p:cNvSpPr/>
              <p:nvPr/>
            </p:nvSpPr>
            <p:spPr>
              <a:xfrm flipV="false" flipH="false">
                <a:off x="-3271068" y="-3852763"/>
                <a:ext cx="1645075" cy="1085092"/>
              </a:xfrm>
              <a:custGeom>
                <a:avLst/>
                <a:gdLst>
                  <a:gd fmla="*/ 1644272 w 1645075" name="connsiteX0"/>
                  <a:gd fmla="*/ 1084862 h 1085092" name="connsiteY0"/>
                  <a:gd fmla="*/ 685438 w 1645075" name="connsiteX1"/>
                  <a:gd fmla="*/ 39058 h 1085092" name="connsiteY1"/>
                  <a:gd fmla="*/ 153605 w 1645075" name="connsiteX2"/>
                  <a:gd fmla="*/ 299967 h 1085092" name="connsiteY2"/>
                  <a:gd fmla="*/ -803 w 1645075" name="connsiteX3"/>
                  <a:gd fmla="*/ 750672 h 1085092" name="connsiteY3"/>
                  <a:gd fmla="*/ 408671 w 1645075" name="connsiteX4"/>
                  <a:gd fmla="*/ 925112 h 1085092" name="connsiteY4"/>
                  <a:gd fmla="*/ 524186 w 1645075" name="connsiteX5"/>
                  <a:gd fmla="*/ 741491 h 1085092" name="connsiteY5"/>
                  <a:gd fmla="*/ 643706 w 1645075" name="connsiteX6"/>
                  <a:gd fmla="*/ 1083527 h 1085092" name="connsiteY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b="b" l="l" r="r" t="t"/>
                <a:pathLst>
                  <a:path h="1085092" w="1645075">
                    <a:moveTo>
                      <a:pt x="1644272" y="1084862"/>
                    </a:moveTo>
                    <a:cubicBezTo>
                      <a:pt x="1644272" y="1084862"/>
                      <a:pt x="1487359" y="313321"/>
                      <a:pt x="685438" y="39058"/>
                    </a:cubicBezTo>
                    <a:cubicBezTo>
                      <a:pt x="259938" y="-106336"/>
                      <a:pt x="187325" y="190629"/>
                      <a:pt x="153605" y="299967"/>
                    </a:cubicBezTo>
                    <a:cubicBezTo>
                      <a:pt x="119885" y="409305"/>
                      <a:pt x="-803" y="750672"/>
                      <a:pt x="-803" y="750672"/>
                    </a:cubicBezTo>
                    <a:lnTo>
                      <a:pt x="408671" y="925112"/>
                    </a:lnTo>
                    <a:lnTo>
                      <a:pt x="524186" y="741491"/>
                    </a:lnTo>
                    <a:lnTo>
                      <a:pt x="643706" y="1083527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w="16669">
                <a:noFill/>
                <a:prstDash val="solid"/>
                <a:miter/>
              </a:ln>
            </p:spPr>
            <p:txBody>
              <a:bodyPr anchor="ctr" rtlCol="0"/>
              <a:lstStyle/>
              <a:p>
                <a:pPr algn="l"/>
              </a:p>
            </p:txBody>
          </p:sp>
          <p:sp>
            <p:nvSpPr>
              <p:cNvPr descr="886f3242-49bc-4f11-a20d-4d0f885f4770" id="143" name="任意多边形: 形状 142">
                <a:extLst>
                  <a:ext uri="{FF2B5EF4-FFF2-40B4-BE49-F238E27FC236}">
                    <a16:creationId id="{DF60D5D6-9C10-7E62-7FDC-46D7AC88CC19}"/>
                  </a:ext>
                </a:extLst>
              </p:cNvPr>
              <p:cNvSpPr/>
              <p:nvPr/>
            </p:nvSpPr>
            <p:spPr>
              <a:xfrm flipV="false" flipH="false">
                <a:off x="-3270733" y="-3188830"/>
                <a:ext cx="453375" cy="262077"/>
              </a:xfrm>
              <a:custGeom>
                <a:avLst/>
                <a:gdLst>
                  <a:gd fmla="*/ 452573 w 453375" name="connsiteX0"/>
                  <a:gd fmla="*/ 192071 h 262077" name="connsiteY0"/>
                  <a:gd fmla="*/ 408671 w 453375" name="connsiteX1"/>
                  <a:gd fmla="*/ 261847 h 262077" name="connsiteY1"/>
                  <a:gd fmla="*/ -803 w 453375" name="connsiteX2"/>
                  <a:gd fmla="*/ 87407 h 262077" name="connsiteY2"/>
                  <a:gd fmla="*/ 29911 w 453375" name="connsiteX3"/>
                  <a:gd fmla="*/ -230 h 262077" name="connsiteY3"/>
                  <a:gd fmla="*/ 452573 w 453375" name="connsiteX4"/>
                  <a:gd fmla="*/ 192071 h 262077" name="connsiteY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b="b" l="l" r="r" t="t"/>
                <a:pathLst>
                  <a:path h="262077" w="453375">
                    <a:moveTo>
                      <a:pt x="452573" y="192071"/>
                    </a:moveTo>
                    <a:lnTo>
                      <a:pt x="408671" y="261847"/>
                    </a:lnTo>
                    <a:lnTo>
                      <a:pt x="-803" y="87407"/>
                    </a:lnTo>
                    <a:cubicBezTo>
                      <a:pt x="-803" y="87407"/>
                      <a:pt x="11883" y="51684"/>
                      <a:pt x="29911" y="-230"/>
                    </a:cubicBezTo>
                    <a:cubicBezTo>
                      <a:pt x="171300" y="62869"/>
                      <a:pt x="305843" y="141659"/>
                      <a:pt x="452573" y="192071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cap="flat" w="16669">
                <a:noFill/>
                <a:prstDash val="solid"/>
                <a:miter/>
              </a:ln>
            </p:spPr>
            <p:txBody>
              <a:bodyPr anchor="ctr" rtlCol="0"/>
              <a:lstStyle/>
              <a:p>
                <a:pPr algn="l"/>
              </a:p>
            </p:txBody>
          </p:sp>
          <p:sp>
            <p:nvSpPr>
              <p:cNvPr descr="693013d3-ca95-41a1-a187-28e5a0cb4d0e" id="144" name="任意多边形: 形状 143">
                <a:extLst>
                  <a:ext uri="{FF2B5EF4-FFF2-40B4-BE49-F238E27FC236}">
                    <a16:creationId id="{64D4EC2D-7BB3-9896-815A-B3F30055DFBC}"/>
                  </a:ext>
                </a:extLst>
              </p:cNvPr>
              <p:cNvSpPr/>
              <p:nvPr/>
            </p:nvSpPr>
            <p:spPr>
              <a:xfrm flipV="false" flipH="false">
                <a:off x="-2749083" y="-3284313"/>
                <a:ext cx="107906" cy="338362"/>
              </a:xfrm>
              <a:custGeom>
                <a:avLst/>
                <a:gdLst>
                  <a:gd fmla="*/ 49441 w 107906" name="connsiteX0"/>
                  <a:gd fmla="*/ -230 h 338362" name="connsiteY0"/>
                  <a:gd fmla="*/ 62295 w 107906" name="connsiteX1"/>
                  <a:gd fmla="*/ 330788 h 338362" name="connsiteY1"/>
                  <a:gd fmla="*/ 59458 w 107906" name="connsiteX2"/>
                  <a:gd fmla="*/ 338133 h 338362" name="connsiteY2"/>
                  <a:gd fmla="*/ -803 w 107906" name="connsiteX3"/>
                  <a:gd fmla="*/ 164361 h 338362" name="connsiteY3"/>
                  <a:gd fmla="*/ 49441 w 107906" name="connsiteX4"/>
                  <a:gd fmla="*/ -230 h 338362" name="connsiteY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b="b" l="l" r="r" t="t"/>
                <a:pathLst>
                  <a:path h="338362" w="107906">
                    <a:moveTo>
                      <a:pt x="49441" y="-230"/>
                    </a:moveTo>
                    <a:cubicBezTo>
                      <a:pt x="166291" y="170371"/>
                      <a:pt x="70809" y="307752"/>
                      <a:pt x="62295" y="330788"/>
                    </a:cubicBezTo>
                    <a:cubicBezTo>
                      <a:pt x="61294" y="333292"/>
                      <a:pt x="60292" y="335629"/>
                      <a:pt x="59458" y="338133"/>
                    </a:cubicBezTo>
                    <a:lnTo>
                      <a:pt x="-803" y="164361"/>
                    </a:lnTo>
                    <a:cubicBezTo>
                      <a:pt x="20113" y="110861"/>
                      <a:pt x="36905" y="55825"/>
                      <a:pt x="49441" y="-230"/>
                    </a:cubicBezTo>
                    <a:close/>
                  </a:path>
                </a:pathLst>
              </a:custGeom>
              <a:solidFill>
                <a:srgbClr val="00334E">
                  <a:alpha val="8000"/>
                </a:srgbClr>
              </a:solidFill>
              <a:ln cap="flat" w="16669">
                <a:noFill/>
                <a:prstDash val="solid"/>
                <a:miter/>
              </a:ln>
            </p:spPr>
            <p:txBody>
              <a:bodyPr anchor="ctr" rtlCol="0"/>
              <a:lstStyle/>
              <a:p>
                <a:pPr algn="l"/>
              </a:p>
            </p:txBody>
          </p:sp>
          <p:sp>
            <p:nvSpPr>
              <p:cNvPr descr="65c3f6d3-4eae-495f-b8e1-e3e849f3e275" id="145" name="任意多边形: 形状 144">
                <a:extLst>
                  <a:ext uri="{FF2B5EF4-FFF2-40B4-BE49-F238E27FC236}">
                    <a16:creationId id="{9A2E4250-11A4-F79B-DAC8-209C5A1D9141}"/>
                  </a:ext>
                </a:extLst>
              </p:cNvPr>
              <p:cNvSpPr/>
              <p:nvPr/>
            </p:nvSpPr>
            <p:spPr>
              <a:xfrm flipV="false" flipH="false">
                <a:off x="-2805011" y="-3358940"/>
                <a:ext cx="117201" cy="336204"/>
              </a:xfrm>
              <a:custGeom>
                <a:avLst/>
                <a:gdLst>
                  <a:gd fmla="*/ 4378 w 117201" name="connsiteX0"/>
                  <a:gd fmla="*/ 335974 h 336204" name="connsiteY0"/>
                  <a:gd fmla="*/ 8384 w 117201" name="connsiteX1"/>
                  <a:gd fmla="*/ 333971 h 336204" name="connsiteY1"/>
                  <a:gd fmla="*/ 116387 w 117201" name="connsiteX2"/>
                  <a:gd fmla="*/ 5289 h 336204" name="connsiteY2"/>
                  <a:gd fmla="*/ 111563 w 117201" name="connsiteX3"/>
                  <a:gd fmla="*/ -219 h 336204" name="connsiteY3"/>
                  <a:gd fmla="*/ 111545 w 117201" name="connsiteX4"/>
                  <a:gd fmla="*/ -219 h 336204" name="connsiteY4"/>
                  <a:gd fmla="*/ 106038 w 117201" name="connsiteX5"/>
                  <a:gd fmla="*/ 4605 h 336204" name="connsiteY5"/>
                  <a:gd fmla="*/ 106038 w 117201" name="connsiteX6"/>
                  <a:gd fmla="*/ 4622 h 336204" name="connsiteY6"/>
                  <a:gd fmla="*/ 372 w 117201" name="connsiteX7"/>
                  <a:gd fmla="*/ 327294 h 336204" name="connsiteY7"/>
                  <a:gd fmla="*/ 1206 w 117201" name="connsiteX8"/>
                  <a:gd fmla="*/ 334806 h 336204" name="connsiteY8"/>
                  <a:gd fmla="*/ 4378 w 117201" name="connsiteX9"/>
                  <a:gd fmla="*/ 335974 h 336204" name="connsiteY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b="b" l="l" r="r" t="t"/>
                <a:pathLst>
                  <a:path h="336204" w="117201">
                    <a:moveTo>
                      <a:pt x="4378" y="335974"/>
                    </a:moveTo>
                    <a:cubicBezTo>
                      <a:pt x="5947" y="335974"/>
                      <a:pt x="7432" y="335240"/>
                      <a:pt x="8384" y="333971"/>
                    </a:cubicBezTo>
                    <a:cubicBezTo>
                      <a:pt x="103366" y="218624"/>
                      <a:pt x="116387" y="7293"/>
                      <a:pt x="116387" y="5289"/>
                    </a:cubicBezTo>
                    <a:cubicBezTo>
                      <a:pt x="116570" y="2435"/>
                      <a:pt x="114418" y="-36"/>
                      <a:pt x="111563" y="-219"/>
                    </a:cubicBezTo>
                    <a:cubicBezTo>
                      <a:pt x="111563" y="-219"/>
                      <a:pt x="111545" y="-219"/>
                      <a:pt x="111545" y="-219"/>
                    </a:cubicBezTo>
                    <a:cubicBezTo>
                      <a:pt x="108692" y="-402"/>
                      <a:pt x="106221" y="1751"/>
                      <a:pt x="106038" y="4605"/>
                    </a:cubicBezTo>
                    <a:cubicBezTo>
                      <a:pt x="106038" y="4605"/>
                      <a:pt x="106038" y="4622"/>
                      <a:pt x="106038" y="4622"/>
                    </a:cubicBezTo>
                    <a:cubicBezTo>
                      <a:pt x="106038" y="6792"/>
                      <a:pt x="93184" y="214617"/>
                      <a:pt x="372" y="327294"/>
                    </a:cubicBezTo>
                    <a:cubicBezTo>
                      <a:pt x="-1481" y="329597"/>
                      <a:pt x="-1097" y="332953"/>
                      <a:pt x="1206" y="334806"/>
                    </a:cubicBezTo>
                    <a:cubicBezTo>
                      <a:pt x="2108" y="335523"/>
                      <a:pt x="3227" y="335941"/>
                      <a:pt x="4378" y="335974"/>
                    </a:cubicBezTo>
                    <a:close/>
                  </a:path>
                </a:pathLst>
              </a:custGeom>
              <a:solidFill>
                <a:srgbClr val="528C8C"/>
              </a:solidFill>
              <a:ln cap="flat" w="16669">
                <a:noFill/>
                <a:prstDash val="solid"/>
                <a:miter/>
              </a:ln>
            </p:spPr>
            <p:txBody>
              <a:bodyPr anchor="ctr" rtlCol="0"/>
              <a:lstStyle/>
              <a:p>
                <a:pPr algn="l"/>
              </a:p>
            </p:txBody>
          </p:sp>
          <p:sp>
            <p:nvSpPr>
              <p:cNvPr descr="fe1afab6-44b7-47c0-a0af-63509d2d856c" id="146" name="任意多边形: 形状 145">
                <a:extLst>
                  <a:ext uri="{FF2B5EF4-FFF2-40B4-BE49-F238E27FC236}">
                    <a16:creationId id="{BBFD0D56-81F5-6FFB-0BC8-7CBA16E312A0}"/>
                  </a:ext>
                </a:extLst>
              </p:cNvPr>
              <p:cNvSpPr/>
              <p:nvPr/>
            </p:nvSpPr>
            <p:spPr>
              <a:xfrm flipV="false" flipH="false">
                <a:off x="-3600416" y="-2572866"/>
                <a:ext cx="153907" cy="153907"/>
              </a:xfrm>
              <a:custGeom>
                <a:avLst/>
                <a:gdLst>
                  <a:gd fmla="*/ -803 w 153907" name="connsiteX0"/>
                  <a:gd fmla="*/ 76557 h 153907" name="connsiteY0"/>
                  <a:gd fmla="*/ 75983 w 153907" name="connsiteX1"/>
                  <a:gd fmla="*/ 153678 h 153907" name="connsiteY1"/>
                  <a:gd fmla="*/ 153104 w 153907" name="connsiteX2"/>
                  <a:gd fmla="*/ 76891 h 153907" name="connsiteY2"/>
                  <a:gd fmla="*/ 76318 w 153907" name="connsiteX3"/>
                  <a:gd fmla="*/ -230 h 153907" name="connsiteY3"/>
                  <a:gd fmla="*/ 76151 w 153907" name="connsiteX4"/>
                  <a:gd fmla="*/ -230 h 153907" name="connsiteY4"/>
                  <a:gd fmla="*/ -803 w 153907" name="connsiteX5"/>
                  <a:gd fmla="*/ 76390 h 153907" name="connsiteY5"/>
                  <a:gd fmla="*/ -803 w 153907" name="connsiteX6"/>
                  <a:gd fmla="*/ 76557 h 153907" name="connsiteY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b="b" l="l" r="r" t="t"/>
                <a:pathLst>
                  <a:path h="153907" w="153907">
                    <a:moveTo>
                      <a:pt x="-803" y="76557"/>
                    </a:moveTo>
                    <a:cubicBezTo>
                      <a:pt x="-887" y="119057"/>
                      <a:pt x="33483" y="153578"/>
                      <a:pt x="75983" y="153678"/>
                    </a:cubicBezTo>
                    <a:cubicBezTo>
                      <a:pt x="118484" y="153778"/>
                      <a:pt x="153004" y="119391"/>
                      <a:pt x="153104" y="76891"/>
                    </a:cubicBezTo>
                    <a:cubicBezTo>
                      <a:pt x="153188" y="34391"/>
                      <a:pt x="118817" y="-129"/>
                      <a:pt x="76318" y="-230"/>
                    </a:cubicBezTo>
                    <a:cubicBezTo>
                      <a:pt x="76267" y="-230"/>
                      <a:pt x="76200" y="-230"/>
                      <a:pt x="76151" y="-230"/>
                    </a:cubicBezTo>
                    <a:cubicBezTo>
                      <a:pt x="33734" y="-313"/>
                      <a:pt x="-703" y="33991"/>
                      <a:pt x="-803" y="76390"/>
                    </a:cubicBezTo>
                    <a:cubicBezTo>
                      <a:pt x="-803" y="76441"/>
                      <a:pt x="-803" y="76507"/>
                      <a:pt x="-803" y="76557"/>
                    </a:cubicBezTo>
                    <a:close/>
                  </a:path>
                </a:pathLst>
              </a:custGeom>
              <a:solidFill>
                <a:srgbClr val="FF7700"/>
              </a:solidFill>
              <a:ln cap="flat" w="16669">
                <a:noFill/>
                <a:prstDash val="solid"/>
                <a:miter/>
              </a:ln>
            </p:spPr>
            <p:txBody>
              <a:bodyPr anchor="ctr" rtlCol="0"/>
              <a:lstStyle/>
              <a:p>
                <a:pPr algn="l"/>
              </a:p>
            </p:txBody>
          </p:sp>
        </p:grpSp>
      </p:grp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descr="0c56d213-1017-4c3b-b285-a60e046429c8" id="2" name=""/>
          <p:cNvSpPr>
            <a:spLocks noGrp="1"/>
          </p:cNvSpPr>
          <p:nvPr>
            <p:ph hasCustomPrompt="1" type="title"/>
          </p:nvPr>
        </p:nvSpPr>
        <p:spPr/>
        <p:txBody>
          <a:bodyPr/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b="true" i="false" u="none" sz="3600">
                <a:solidFill>
                  <a:srgbClr val="000000"/>
                </a:solidFill>
                <a:ea typeface="微软雅黑"/>
              </a:rPr>
              <a:t>就业保障</a:t>
            </a:r>
          </a:p>
        </p:txBody>
      </p:sp>
      <p:sp>
        <p:nvSpPr>
          <p:cNvPr descr="f6a3fabf-bacf-4bc7-8c38-eacc0467ec1e" id="3" name=""/>
          <p:cNvSpPr>
            <a:spLocks noGrp="1"/>
          </p:cNvSpPr>
          <p:nvPr>
            <p:ph hasCustomPrompt="1" idx="1" type="body"/>
          </p:nvPr>
        </p:nvSpPr>
        <p:spPr/>
        <p:txBody>
          <a:bodyPr/>
          <a:lstStyle/>
          <a:p>
            <a:pPr algn="l">
              <a:lnSpc>
                <a:spcPct val="120000"/>
              </a:lnSpc>
              <a:spcBef>
                <a:spcPts val="1000"/>
              </a:spcBef>
            </a:pPr>
            <a:r>
              <a:rPr lang="en-US" b="false" i="false" u="none" sz="1600">
                <a:solidFill>
                  <a:srgbClr val="000000"/>
                </a:solidFill>
                <a:ea typeface="微软雅黑"/>
              </a:rPr>
              <a:t>突出学校的就业保障措施和就业前景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a16="http://schemas.microsoft.com/office/drawing/2014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descr="d82dfd72-b429-4a9e-96a7-525fbe70e6ed" id="2" name=""/>
          <p:cNvSpPr>
            <a:spLocks noGrp="1"/>
          </p:cNvSpPr>
          <p:nvPr>
            <p:ph hasCustomPrompt="1" type="title"/>
          </p:nvPr>
        </p:nvSpPr>
        <p:spPr/>
        <p:txBody>
          <a:bodyPr/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b="true" i="false" u="none" sz="2800">
                <a:solidFill>
                  <a:srgbClr val="FFFFFF"/>
                </a:solidFill>
                <a:ea typeface="微软雅黑"/>
              </a:rPr>
              <a:t>就业保障，助你成功</a:t>
            </a:r>
          </a:p>
        </p:txBody>
      </p:sp>
      <p:grpSp>
        <p:nvGrpSpPr>
          <p:cNvPr descr="b63ec3ca-a906-40bd-be6f-e29f07c200a2" id="106" name="e5e8b918-337a-4acb-b2c9-4c4c92d4a6bd.source.6.zh-Hans.pptx">
            <a:extLst>
              <a:ext uri="{FF2B5EF4-FFF2-40B4-BE49-F238E27FC236}">
                <a16:creationId id="{E70CC51D-F831-365A-3548-470B40389953}"/>
              </a:ext>
            </a:extLst>
          </p:cNvPr>
          <p:cNvGrpSpPr/>
          <p:nvPr/>
        </p:nvGrpSpPr>
        <p:grpSpPr>
          <a:xfrm>
            <a:off x="647697" y="1130300"/>
            <a:ext cx="11324441" cy="5303954"/>
            <a:chOff x="647697" y="1130300"/>
            <a:chExt cx="11324441" cy="5303954"/>
          </a:xfrm>
        </p:grpSpPr>
        <p:sp>
          <p:nvSpPr>
            <p:cNvPr descr="b63cf3a9-a809-4383-aeac-2ef3dae1c4d4" id="6" name="Title">
              <a:extLst>
                <a:ext uri="{FF2B5EF4-FFF2-40B4-BE49-F238E27FC236}">
                  <a16:creationId id="{FC04E4A7-299E-E3F7-9922-6D99D54F4EB8}"/>
                </a:ext>
              </a:extLst>
            </p:cNvPr>
            <p:cNvSpPr>
              <a:spLocks noChangeAspect="1"/>
            </p:cNvSpPr>
            <p:nvPr/>
          </p:nvSpPr>
          <p:spPr>
            <a:xfrm flipV="false" flipH="false">
              <a:off x="660399" y="1130300"/>
              <a:ext cx="10858500" cy="9450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anchorCtr="0" bIns="45720" lIns="91440" rIns="91440" rtlCol="0" tIns="45720" wrap="square">
              <a:normAutofit/>
            </a:bodyPr>
            <a:lstStyle/>
            <a:p>
              <a:pPr algn="ctr"/>
              <a:r>
                <a:rPr lang="en-US" b="true" i="false" u="none" sz="2400">
                  <a:solidFill>
                    <a:srgbClr val="FFFFFF"/>
                  </a:solidFill>
                  <a:ea typeface="微软雅黑"/>
                </a:rPr>
                <a:t>高就业率，全国推荐工作</a:t>
              </a:r>
            </a:p>
          </p:txBody>
        </p:sp>
        <p:grpSp>
          <p:nvGrpSpPr>
            <p:cNvPr descr="49e72cd1-f0fc-49c0-83e2-02ae4afc5288" id="100" name="组合 99">
              <a:extLst>
                <a:ext uri="{FF2B5EF4-FFF2-40B4-BE49-F238E27FC236}">
                  <a16:creationId id="{FF72D218-AEB4-EC6B-AE03-94A5A0CA2B18}"/>
                </a:ext>
              </a:extLst>
            </p:cNvPr>
            <p:cNvGrpSpPr/>
            <p:nvPr/>
          </p:nvGrpSpPr>
          <p:grpSpPr>
            <a:xfrm>
              <a:off x="660399" y="2171989"/>
              <a:ext cx="3327401" cy="1932744"/>
              <a:chOff x="660399" y="2171989"/>
              <a:chExt cx="3327401" cy="1932744"/>
            </a:xfrm>
          </p:grpSpPr>
          <p:sp>
            <p:nvSpPr>
              <p:cNvPr descr="e32b316b-e16f-459c-9088-725d49e220a3" id="8" name="Shape1">
                <a:extLst>
                  <a:ext uri="{FF2B5EF4-FFF2-40B4-BE49-F238E27FC236}">
                    <a16:creationId id="{F00E938E-AFF7-51D5-C78E-DD5C93960BF0}"/>
                  </a:ext>
                </a:extLst>
              </p:cNvPr>
              <p:cNvSpPr/>
              <p:nvPr/>
            </p:nvSpPr>
            <p:spPr>
              <a:xfrm flipV="false" flipH="false">
                <a:off x="673101" y="2800065"/>
                <a:ext cx="3314699" cy="1304668"/>
              </a:xfrm>
              <a:prstGeom prst="roundRect">
                <a:avLst/>
              </a:prstGeom>
              <a:solidFill>
                <a:schemeClr val="accent1">
                  <a:alpha val="15000"/>
                </a:schemeClr>
              </a:solidFill>
              <a:ln w="6350">
                <a:solidFill>
                  <a:schemeClr val="accent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lstStyle/>
              <a:p>
                <a:pPr algn="ctr"/>
              </a:p>
            </p:txBody>
          </p:sp>
          <p:sp>
            <p:nvSpPr>
              <p:cNvPr descr="7d50f5c7-3db2-4cd8-9284-92f196f73282" id="3" name="Text1">
                <a:extLst>
                  <a:ext uri="{FF2B5EF4-FFF2-40B4-BE49-F238E27FC236}">
                    <a16:creationId id="{9112E854-D101-4233-2B0E-5A2B9965B87D}"/>
                  </a:ext>
                </a:extLst>
              </p:cNvPr>
              <p:cNvSpPr txBox="1">
                <a:spLocks/>
              </p:cNvSpPr>
              <p:nvPr/>
            </p:nvSpPr>
            <p:spPr>
              <a:xfrm flipV="false" flipH="false">
                <a:off x="660399" y="2991613"/>
                <a:ext cx="3314697" cy="101933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="t" anchorCtr="0" bIns="45720" lIns="91440" rIns="91440" tIns="45720" wrap="square">
                <a:norm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en-US" b="false" i="false" u="none" sz="1200">
                    <a:solidFill>
                      <a:srgbClr val="FFFFFF"/>
                    </a:solidFill>
                    <a:ea typeface="微软雅黑"/>
                  </a:rPr>
                  <a:t>就业指导课程 + 老师陪同面试（直至就业）；签订就业协议，毕业后可免费回校重学；对推荐工作不满意可无限次重新推荐。</a:t>
                </a:r>
              </a:p>
            </p:txBody>
          </p:sp>
          <p:sp>
            <p:nvSpPr>
              <p:cNvPr descr="f9f431d9-a117-4687-9c50-68390b69c219" id="33" name="Bullet1">
                <a:extLst>
                  <a:ext uri="{FF2B5EF4-FFF2-40B4-BE49-F238E27FC236}">
                    <a16:creationId id="{9F08AC98-9562-7A59-71D6-3A3B08FFEFB6}"/>
                  </a:ext>
                </a:extLst>
              </p:cNvPr>
              <p:cNvSpPr/>
              <p:nvPr/>
            </p:nvSpPr>
            <p:spPr>
              <a:xfrm flipV="false" flipH="false">
                <a:off x="914400" y="2171989"/>
                <a:ext cx="2832100" cy="792321"/>
              </a:xfrm>
              <a:custGeom>
                <a:avLst/>
                <a:gdLst>
                  <a:gd fmla="*/ 1242153 w 7619146" name="connsiteX0"/>
                  <a:gd fmla="*/ 219848 h 2199471" name="connsiteY0"/>
                  <a:gd fmla="*/ 6540910 w 7619146" name="connsiteX1"/>
                  <a:gd fmla="*/ 164603 h 2199471" name="connsiteY1"/>
                  <a:gd fmla="*/ 7588660 w 7619146" name="connsiteX2"/>
                  <a:gd fmla="*/ 937081 h 2199471" name="connsiteY2"/>
                  <a:gd fmla="*/ 7606758 w 7619146" name="connsiteX3"/>
                  <a:gd fmla="*/ 1018996 h 2199471" name="connsiteY3"/>
                  <a:gd fmla="*/ 6500906 w 7619146" name="connsiteX4"/>
                  <a:gd fmla="*/ 2043886 h 2199471" name="connsiteY4"/>
                  <a:gd fmla="*/ 6278973 w 7619146" name="connsiteX5"/>
                  <a:gd fmla="*/ 2045791 h 2199471" name="connsiteY5"/>
                  <a:gd fmla="*/ 1595530 w 7619146" name="connsiteX6"/>
                  <a:gd fmla="*/ 2181046 h 2199471" name="connsiteY6"/>
                  <a:gd fmla="*/ 116298 w 7619146" name="connsiteX7"/>
                  <a:gd fmla="*/ 1653361 h 2199471" name="connsiteY7"/>
                  <a:gd fmla="*/ 43908 w 7619146" name="connsiteX8"/>
                  <a:gd fmla="*/ 1028521 h 2199471" name="connsiteY8"/>
                  <a:gd fmla="*/ 1242153 w 7619146" name="connsiteX9"/>
                  <a:gd fmla="*/ 219848 h 2199471" name="connsiteY9"/>
                  <a:gd fmla="*/ 1242153 w 7619146" name="connsiteX10"/>
                  <a:gd fmla="*/ 219848 h 2199471" name="connsiteY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b="b" l="l" r="r" t="t"/>
                <a:pathLst>
                  <a:path h="2199471" w="7619146">
                    <a:moveTo>
                      <a:pt x="1242153" y="219848"/>
                    </a:moveTo>
                    <a:cubicBezTo>
                      <a:pt x="2272758" y="62686"/>
                      <a:pt x="4344445" y="-155437"/>
                      <a:pt x="6540910" y="164603"/>
                    </a:cubicBezTo>
                    <a:cubicBezTo>
                      <a:pt x="7070501" y="243661"/>
                      <a:pt x="7488648" y="552271"/>
                      <a:pt x="7588660" y="937081"/>
                    </a:cubicBezTo>
                    <a:cubicBezTo>
                      <a:pt x="7595328" y="963751"/>
                      <a:pt x="7601043" y="993278"/>
                      <a:pt x="7606758" y="1018996"/>
                    </a:cubicBezTo>
                    <a:cubicBezTo>
                      <a:pt x="7704865" y="1535251"/>
                      <a:pt x="7209565" y="1993403"/>
                      <a:pt x="6500906" y="2043886"/>
                    </a:cubicBezTo>
                    <a:cubicBezTo>
                      <a:pt x="6427563" y="2048648"/>
                      <a:pt x="6353268" y="2049601"/>
                      <a:pt x="6278973" y="2045791"/>
                    </a:cubicBezTo>
                    <a:cubicBezTo>
                      <a:pt x="5169310" y="1985783"/>
                      <a:pt x="3288123" y="1941016"/>
                      <a:pt x="1595530" y="2181046"/>
                    </a:cubicBezTo>
                    <a:cubicBezTo>
                      <a:pt x="1005933" y="2264866"/>
                      <a:pt x="369663" y="2058173"/>
                      <a:pt x="116298" y="1653361"/>
                    </a:cubicBezTo>
                    <a:cubicBezTo>
                      <a:pt x="-8480" y="1455241"/>
                      <a:pt x="-33245" y="1234261"/>
                      <a:pt x="43908" y="1028521"/>
                    </a:cubicBezTo>
                    <a:cubicBezTo>
                      <a:pt x="198213" y="612278"/>
                      <a:pt x="658270" y="301763"/>
                      <a:pt x="1242153" y="219848"/>
                    </a:cubicBezTo>
                    <a:lnTo>
                      <a:pt x="1242153" y="219848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w="9525">
                <a:noFill/>
                <a:prstDash val="solid"/>
                <a:miter/>
              </a:ln>
            </p:spPr>
            <p:txBody>
              <a:bodyPr anchor="ctr" rtlCol="0">
                <a:normAutofit/>
              </a:bodyPr>
              <a:lstStyle/>
              <a:p>
                <a:pPr algn="l"/>
                <a:r>
                  <a:rPr lang="en-US" b="true" i="false" u="none" strike="noStrike" sz="1800">
                    <a:solidFill>
                      <a:srgbClr val="FFFFFF"/>
                    </a:solidFill>
                    <a:ea typeface="微软雅黑"/>
                  </a:rPr>
                  <a:t>就业保障</a:t>
                </a:r>
              </a:p>
            </p:txBody>
          </p:sp>
        </p:grpSp>
        <p:grpSp>
          <p:nvGrpSpPr>
            <p:cNvPr descr="206535f9-b3d6-406e-96a5-da7f9e0802e1" id="101" name="组合 100">
              <a:extLst>
                <a:ext uri="{FF2B5EF4-FFF2-40B4-BE49-F238E27FC236}">
                  <a16:creationId id="{715ECDDC-6694-6C8A-A534-C5559CD47827}"/>
                </a:ext>
              </a:extLst>
            </p:cNvPr>
            <p:cNvGrpSpPr/>
            <p:nvPr/>
          </p:nvGrpSpPr>
          <p:grpSpPr>
            <a:xfrm>
              <a:off x="4425949" y="2171989"/>
              <a:ext cx="3327401" cy="1932744"/>
              <a:chOff x="4425949" y="2171989"/>
              <a:chExt cx="3327401" cy="1932744"/>
            </a:xfrm>
          </p:grpSpPr>
          <p:sp>
            <p:nvSpPr>
              <p:cNvPr descr="34d93ec8-0345-4c6e-a8cd-799aaef12913" id="72" name="Shape2">
                <a:extLst>
                  <a:ext uri="{FF2B5EF4-FFF2-40B4-BE49-F238E27FC236}">
                    <a16:creationId id="{2C140C35-7510-2C4B-BFDB-0CCB7002B468}"/>
                  </a:ext>
                </a:extLst>
              </p:cNvPr>
              <p:cNvSpPr/>
              <p:nvPr/>
            </p:nvSpPr>
            <p:spPr>
              <a:xfrm flipV="false" flipH="false">
                <a:off x="4438651" y="2800065"/>
                <a:ext cx="3314699" cy="1304668"/>
              </a:xfrm>
              <a:prstGeom prst="roundRect">
                <a:avLst/>
              </a:prstGeom>
              <a:solidFill>
                <a:schemeClr val="accent2">
                  <a:alpha val="15000"/>
                </a:schemeClr>
              </a:solidFill>
              <a:ln w="6350">
                <a:solidFill>
                  <a:schemeClr val="accent2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lstStyle/>
              <a:p>
                <a:pPr algn="ctr"/>
              </a:p>
            </p:txBody>
          </p:sp>
          <p:sp>
            <p:nvSpPr>
              <p:cNvPr descr="a85cfda1-5ef8-4f5a-9777-f7b9faedf203" id="73" name="Text2">
                <a:extLst>
                  <a:ext uri="{FF2B5EF4-FFF2-40B4-BE49-F238E27FC236}">
                    <a16:creationId id="{415F4E42-050A-8210-3BDA-064766D4F1A9}"/>
                  </a:ext>
                </a:extLst>
              </p:cNvPr>
              <p:cNvSpPr txBox="1">
                <a:spLocks/>
              </p:cNvSpPr>
              <p:nvPr/>
            </p:nvSpPr>
            <p:spPr>
              <a:xfrm flipV="false" flipH="false">
                <a:off x="4425949" y="2991613"/>
                <a:ext cx="3314697" cy="101933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="t" anchorCtr="0" bIns="45720" lIns="91440" rIns="91440" tIns="45720" wrap="square">
                <a:norm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en-US" b="false" i="false" u="none" sz="1200">
                    <a:solidFill>
                      <a:srgbClr val="FFFFFF"/>
                    </a:solidFill>
                    <a:ea typeface="微软雅黑"/>
                  </a:rPr>
                  <a:t>大企业（完善培训体系）+ 中小企业（发展潜力大）。</a:t>
                </a:r>
              </a:p>
            </p:txBody>
          </p:sp>
          <p:sp>
            <p:nvSpPr>
              <p:cNvPr descr="1072e85a-e1f4-4833-a5e3-11dcdc18ed8f" id="74" name="Bullet2">
                <a:extLst>
                  <a:ext uri="{FF2B5EF4-FFF2-40B4-BE49-F238E27FC236}">
                    <a16:creationId id="{075C6EBB-8B63-36B5-300B-9B1A8910B8AE}"/>
                  </a:ext>
                </a:extLst>
              </p:cNvPr>
              <p:cNvSpPr/>
              <p:nvPr/>
            </p:nvSpPr>
            <p:spPr>
              <a:xfrm flipV="false" flipH="false">
                <a:off x="4679950" y="2171989"/>
                <a:ext cx="2832100" cy="792321"/>
              </a:xfrm>
              <a:custGeom>
                <a:avLst/>
                <a:gdLst>
                  <a:gd fmla="*/ 1242153 w 7619146" name="connsiteX0"/>
                  <a:gd fmla="*/ 219848 h 2199471" name="connsiteY0"/>
                  <a:gd fmla="*/ 6540910 w 7619146" name="connsiteX1"/>
                  <a:gd fmla="*/ 164603 h 2199471" name="connsiteY1"/>
                  <a:gd fmla="*/ 7588660 w 7619146" name="connsiteX2"/>
                  <a:gd fmla="*/ 937081 h 2199471" name="connsiteY2"/>
                  <a:gd fmla="*/ 7606758 w 7619146" name="connsiteX3"/>
                  <a:gd fmla="*/ 1018996 h 2199471" name="connsiteY3"/>
                  <a:gd fmla="*/ 6500906 w 7619146" name="connsiteX4"/>
                  <a:gd fmla="*/ 2043886 h 2199471" name="connsiteY4"/>
                  <a:gd fmla="*/ 6278973 w 7619146" name="connsiteX5"/>
                  <a:gd fmla="*/ 2045791 h 2199471" name="connsiteY5"/>
                  <a:gd fmla="*/ 1595530 w 7619146" name="connsiteX6"/>
                  <a:gd fmla="*/ 2181046 h 2199471" name="connsiteY6"/>
                  <a:gd fmla="*/ 116298 w 7619146" name="connsiteX7"/>
                  <a:gd fmla="*/ 1653361 h 2199471" name="connsiteY7"/>
                  <a:gd fmla="*/ 43908 w 7619146" name="connsiteX8"/>
                  <a:gd fmla="*/ 1028521 h 2199471" name="connsiteY8"/>
                  <a:gd fmla="*/ 1242153 w 7619146" name="connsiteX9"/>
                  <a:gd fmla="*/ 219848 h 2199471" name="connsiteY9"/>
                  <a:gd fmla="*/ 1242153 w 7619146" name="connsiteX10"/>
                  <a:gd fmla="*/ 219848 h 2199471" name="connsiteY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b="b" l="l" r="r" t="t"/>
                <a:pathLst>
                  <a:path h="2199471" w="7619146">
                    <a:moveTo>
                      <a:pt x="1242153" y="219848"/>
                    </a:moveTo>
                    <a:cubicBezTo>
                      <a:pt x="2272758" y="62686"/>
                      <a:pt x="4344445" y="-155437"/>
                      <a:pt x="6540910" y="164603"/>
                    </a:cubicBezTo>
                    <a:cubicBezTo>
                      <a:pt x="7070501" y="243661"/>
                      <a:pt x="7488648" y="552271"/>
                      <a:pt x="7588660" y="937081"/>
                    </a:cubicBezTo>
                    <a:cubicBezTo>
                      <a:pt x="7595328" y="963751"/>
                      <a:pt x="7601043" y="993278"/>
                      <a:pt x="7606758" y="1018996"/>
                    </a:cubicBezTo>
                    <a:cubicBezTo>
                      <a:pt x="7704865" y="1535251"/>
                      <a:pt x="7209565" y="1993403"/>
                      <a:pt x="6500906" y="2043886"/>
                    </a:cubicBezTo>
                    <a:cubicBezTo>
                      <a:pt x="6427563" y="2048648"/>
                      <a:pt x="6353268" y="2049601"/>
                      <a:pt x="6278973" y="2045791"/>
                    </a:cubicBezTo>
                    <a:cubicBezTo>
                      <a:pt x="5169310" y="1985783"/>
                      <a:pt x="3288123" y="1941016"/>
                      <a:pt x="1595530" y="2181046"/>
                    </a:cubicBezTo>
                    <a:cubicBezTo>
                      <a:pt x="1005933" y="2264866"/>
                      <a:pt x="369663" y="2058173"/>
                      <a:pt x="116298" y="1653361"/>
                    </a:cubicBezTo>
                    <a:cubicBezTo>
                      <a:pt x="-8480" y="1455241"/>
                      <a:pt x="-33245" y="1234261"/>
                      <a:pt x="43908" y="1028521"/>
                    </a:cubicBezTo>
                    <a:cubicBezTo>
                      <a:pt x="198213" y="612278"/>
                      <a:pt x="658270" y="301763"/>
                      <a:pt x="1242153" y="219848"/>
                    </a:cubicBezTo>
                    <a:lnTo>
                      <a:pt x="1242153" y="219848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w="9525">
                <a:noFill/>
                <a:prstDash val="solid"/>
                <a:miter/>
              </a:ln>
            </p:spPr>
            <p:txBody>
              <a:bodyPr anchor="ctr" rtlCol="0">
                <a:normAutofit/>
              </a:bodyPr>
              <a:lstStyle/>
              <a:p>
                <a:pPr algn="l"/>
                <a:r>
                  <a:rPr lang="en-US" b="true" i="false" u="none" strike="noStrike" sz="1800">
                    <a:solidFill>
                      <a:srgbClr val="FFFFFF"/>
                    </a:solidFill>
                    <a:ea typeface="微软雅黑"/>
                  </a:rPr>
                  <a:t>就业企业</a:t>
                </a:r>
              </a:p>
            </p:txBody>
          </p:sp>
        </p:grpSp>
        <p:grpSp>
          <p:nvGrpSpPr>
            <p:cNvPr descr="5373f77e-3d7e-4ed5-a8fc-03b8e76f5e47" id="102" name="组合 101">
              <a:extLst>
                <a:ext uri="{FF2B5EF4-FFF2-40B4-BE49-F238E27FC236}">
                  <a16:creationId id="{590D173C-C8CD-2569-9EBE-A80BAA2E56DE}"/>
                </a:ext>
              </a:extLst>
            </p:cNvPr>
            <p:cNvGrpSpPr/>
            <p:nvPr/>
          </p:nvGrpSpPr>
          <p:grpSpPr>
            <a:xfrm>
              <a:off x="8191500" y="2171989"/>
              <a:ext cx="3327401" cy="1932744"/>
              <a:chOff x="8191500" y="2171989"/>
              <a:chExt cx="3327401" cy="1932744"/>
            </a:xfrm>
          </p:grpSpPr>
          <p:sp>
            <p:nvSpPr>
              <p:cNvPr descr="fff6cf61-06ce-4dda-b9f0-6583a71c15f7" id="76" name="Shape3">
                <a:extLst>
                  <a:ext uri="{FF2B5EF4-FFF2-40B4-BE49-F238E27FC236}">
                    <a16:creationId id="{26BEB742-D23B-009C-DF11-88FC3E1F4CCA}"/>
                  </a:ext>
                </a:extLst>
              </p:cNvPr>
              <p:cNvSpPr/>
              <p:nvPr/>
            </p:nvSpPr>
            <p:spPr>
              <a:xfrm flipV="false" flipH="false">
                <a:off x="8204202" y="2800065"/>
                <a:ext cx="3314699" cy="1304668"/>
              </a:xfrm>
              <a:prstGeom prst="roundRect">
                <a:avLst/>
              </a:prstGeom>
              <a:solidFill>
                <a:schemeClr val="accent3">
                  <a:alpha val="15000"/>
                </a:schemeClr>
              </a:solidFill>
              <a:ln w="6350">
                <a:solidFill>
                  <a:schemeClr val="accent3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lstStyle/>
              <a:p>
                <a:pPr algn="ctr"/>
              </a:p>
            </p:txBody>
          </p:sp>
          <p:sp>
            <p:nvSpPr>
              <p:cNvPr descr="9dd50b0a-d399-4c8b-8dd4-9e86c569d5d9" id="77" name="Text3">
                <a:extLst>
                  <a:ext uri="{FF2B5EF4-FFF2-40B4-BE49-F238E27FC236}">
                    <a16:creationId id="{F41356D6-9CEC-CAD1-11E0-56CD21614419}"/>
                  </a:ext>
                </a:extLst>
              </p:cNvPr>
              <p:cNvSpPr txBox="1">
                <a:spLocks/>
              </p:cNvSpPr>
              <p:nvPr/>
            </p:nvSpPr>
            <p:spPr>
              <a:xfrm flipV="false" flipH="false">
                <a:off x="8191500" y="2991613"/>
                <a:ext cx="3314697" cy="101933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="t" anchorCtr="0" bIns="45720" lIns="91440" rIns="91440" tIns="45720" wrap="square">
                <a:norm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en-US" b="false" i="false" u="none" sz="1200">
                    <a:solidFill>
                      <a:srgbClr val="FFFFFF"/>
                    </a:solidFill>
                    <a:ea typeface="微软雅黑"/>
                  </a:rPr>
                  <a:t>北京、上海、深圳、杭州等一线城市及二三线城市。</a:t>
                </a:r>
              </a:p>
            </p:txBody>
          </p:sp>
          <p:sp>
            <p:nvSpPr>
              <p:cNvPr descr="d1b3757a-6dc5-4d67-a0b7-e5b3d8980d0f" id="78" name="Bullet3">
                <a:extLst>
                  <a:ext uri="{FF2B5EF4-FFF2-40B4-BE49-F238E27FC236}">
                    <a16:creationId id="{DD326239-A8CE-147A-4804-301D6DDB6098}"/>
                  </a:ext>
                </a:extLst>
              </p:cNvPr>
              <p:cNvSpPr/>
              <p:nvPr/>
            </p:nvSpPr>
            <p:spPr>
              <a:xfrm flipV="false" flipH="false">
                <a:off x="8445501" y="2171989"/>
                <a:ext cx="2832100" cy="792321"/>
              </a:xfrm>
              <a:custGeom>
                <a:avLst/>
                <a:gdLst>
                  <a:gd fmla="*/ 1242153 w 7619146" name="connsiteX0"/>
                  <a:gd fmla="*/ 219848 h 2199471" name="connsiteY0"/>
                  <a:gd fmla="*/ 6540910 w 7619146" name="connsiteX1"/>
                  <a:gd fmla="*/ 164603 h 2199471" name="connsiteY1"/>
                  <a:gd fmla="*/ 7588660 w 7619146" name="connsiteX2"/>
                  <a:gd fmla="*/ 937081 h 2199471" name="connsiteY2"/>
                  <a:gd fmla="*/ 7606758 w 7619146" name="connsiteX3"/>
                  <a:gd fmla="*/ 1018996 h 2199471" name="connsiteY3"/>
                  <a:gd fmla="*/ 6500906 w 7619146" name="connsiteX4"/>
                  <a:gd fmla="*/ 2043886 h 2199471" name="connsiteY4"/>
                  <a:gd fmla="*/ 6278973 w 7619146" name="connsiteX5"/>
                  <a:gd fmla="*/ 2045791 h 2199471" name="connsiteY5"/>
                  <a:gd fmla="*/ 1595530 w 7619146" name="connsiteX6"/>
                  <a:gd fmla="*/ 2181046 h 2199471" name="connsiteY6"/>
                  <a:gd fmla="*/ 116298 w 7619146" name="connsiteX7"/>
                  <a:gd fmla="*/ 1653361 h 2199471" name="connsiteY7"/>
                  <a:gd fmla="*/ 43908 w 7619146" name="connsiteX8"/>
                  <a:gd fmla="*/ 1028521 h 2199471" name="connsiteY8"/>
                  <a:gd fmla="*/ 1242153 w 7619146" name="connsiteX9"/>
                  <a:gd fmla="*/ 219848 h 2199471" name="connsiteY9"/>
                  <a:gd fmla="*/ 1242153 w 7619146" name="connsiteX10"/>
                  <a:gd fmla="*/ 219848 h 2199471" name="connsiteY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b="b" l="l" r="r" t="t"/>
                <a:pathLst>
                  <a:path h="2199471" w="7619146">
                    <a:moveTo>
                      <a:pt x="1242153" y="219848"/>
                    </a:moveTo>
                    <a:cubicBezTo>
                      <a:pt x="2272758" y="62686"/>
                      <a:pt x="4344445" y="-155437"/>
                      <a:pt x="6540910" y="164603"/>
                    </a:cubicBezTo>
                    <a:cubicBezTo>
                      <a:pt x="7070501" y="243661"/>
                      <a:pt x="7488648" y="552271"/>
                      <a:pt x="7588660" y="937081"/>
                    </a:cubicBezTo>
                    <a:cubicBezTo>
                      <a:pt x="7595328" y="963751"/>
                      <a:pt x="7601043" y="993278"/>
                      <a:pt x="7606758" y="1018996"/>
                    </a:cubicBezTo>
                    <a:cubicBezTo>
                      <a:pt x="7704865" y="1535251"/>
                      <a:pt x="7209565" y="1993403"/>
                      <a:pt x="6500906" y="2043886"/>
                    </a:cubicBezTo>
                    <a:cubicBezTo>
                      <a:pt x="6427563" y="2048648"/>
                      <a:pt x="6353268" y="2049601"/>
                      <a:pt x="6278973" y="2045791"/>
                    </a:cubicBezTo>
                    <a:cubicBezTo>
                      <a:pt x="5169310" y="1985783"/>
                      <a:pt x="3288123" y="1941016"/>
                      <a:pt x="1595530" y="2181046"/>
                    </a:cubicBezTo>
                    <a:cubicBezTo>
                      <a:pt x="1005933" y="2264866"/>
                      <a:pt x="369663" y="2058173"/>
                      <a:pt x="116298" y="1653361"/>
                    </a:cubicBezTo>
                    <a:cubicBezTo>
                      <a:pt x="-8480" y="1455241"/>
                      <a:pt x="-33245" y="1234261"/>
                      <a:pt x="43908" y="1028521"/>
                    </a:cubicBezTo>
                    <a:cubicBezTo>
                      <a:pt x="198213" y="612278"/>
                      <a:pt x="658270" y="301763"/>
                      <a:pt x="1242153" y="219848"/>
                    </a:cubicBezTo>
                    <a:lnTo>
                      <a:pt x="1242153" y="219848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w="9525">
                <a:noFill/>
                <a:prstDash val="solid"/>
                <a:miter/>
              </a:ln>
            </p:spPr>
            <p:txBody>
              <a:bodyPr anchor="ctr" rtlCol="0">
                <a:normAutofit/>
              </a:bodyPr>
              <a:lstStyle/>
              <a:p>
                <a:pPr algn="l"/>
                <a:r>
                  <a:rPr lang="en-US" b="true" i="false" u="none" strike="noStrike" sz="1800">
                    <a:solidFill>
                      <a:srgbClr val="FFFFFF"/>
                    </a:solidFill>
                    <a:ea typeface="微软雅黑"/>
                  </a:rPr>
                  <a:t>就业城市</a:t>
                </a:r>
              </a:p>
            </p:txBody>
          </p:sp>
        </p:grpSp>
        <p:grpSp>
          <p:nvGrpSpPr>
            <p:cNvPr descr="5850dbaa-7217-41c3-b270-f79535ad981a" id="103" name="组合 102">
              <a:extLst>
                <a:ext uri="{FF2B5EF4-FFF2-40B4-BE49-F238E27FC236}">
                  <a16:creationId id="{DBD33842-F6DF-6974-F925-78341554F2B4}"/>
                </a:ext>
              </a:extLst>
            </p:cNvPr>
            <p:cNvGrpSpPr/>
            <p:nvPr/>
          </p:nvGrpSpPr>
          <p:grpSpPr>
            <a:xfrm>
              <a:off x="647697" y="4201356"/>
              <a:ext cx="3327401" cy="1932744"/>
              <a:chOff x="647697" y="4201356"/>
              <a:chExt cx="3327401" cy="1932744"/>
            </a:xfrm>
          </p:grpSpPr>
          <p:sp>
            <p:nvSpPr>
              <p:cNvPr descr="e45be2c1-a05d-422d-81c1-bf78ac00f8d2" id="80" name="Shape4">
                <a:extLst>
                  <a:ext uri="{FF2B5EF4-FFF2-40B4-BE49-F238E27FC236}">
                    <a16:creationId id="{05E7C4D7-75B9-0B73-20CA-E0ADEAF71FB9}"/>
                  </a:ext>
                </a:extLst>
              </p:cNvPr>
              <p:cNvSpPr/>
              <p:nvPr/>
            </p:nvSpPr>
            <p:spPr>
              <a:xfrm flipV="false" flipH="false">
                <a:off x="660399" y="4829432"/>
                <a:ext cx="3314699" cy="1304668"/>
              </a:xfrm>
              <a:prstGeom prst="roundRect">
                <a:avLst/>
              </a:prstGeom>
              <a:solidFill>
                <a:schemeClr val="accent4">
                  <a:alpha val="15000"/>
                </a:schemeClr>
              </a:solidFill>
              <a:ln w="6350">
                <a:solidFill>
                  <a:schemeClr val="accent4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lstStyle/>
              <a:p>
                <a:pPr algn="ctr"/>
              </a:p>
            </p:txBody>
          </p:sp>
          <p:sp>
            <p:nvSpPr>
              <p:cNvPr descr="b3361d1f-d243-4826-aa23-491814842193" id="81" name="Text4">
                <a:extLst>
                  <a:ext uri="{FF2B5EF4-FFF2-40B4-BE49-F238E27FC236}">
                    <a16:creationId id="{BCC8F577-2413-6EE4-947D-9ED991078522}"/>
                  </a:ext>
                </a:extLst>
              </p:cNvPr>
              <p:cNvSpPr txBox="1">
                <a:spLocks/>
              </p:cNvSpPr>
              <p:nvPr/>
            </p:nvSpPr>
            <p:spPr>
              <a:xfrm flipV="false" flipH="false">
                <a:off x="647697" y="5020980"/>
                <a:ext cx="3314697" cy="101933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="t" anchorCtr="0" bIns="45720" lIns="91440" rIns="91440" tIns="45720" wrap="square">
                <a:norm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en-US" b="false" i="false" u="none" sz="1200">
                    <a:solidFill>
                      <a:srgbClr val="FFFFFF"/>
                    </a:solidFill>
                    <a:ea typeface="微软雅黑"/>
                  </a:rPr>
                  <a:t>一线城市月薪过万，能力突出者更高。</a:t>
                </a:r>
              </a:p>
            </p:txBody>
          </p:sp>
          <p:sp>
            <p:nvSpPr>
              <p:cNvPr descr="79edadf0-f40e-4786-afa9-f4a7e7fb25b4" id="82" name="Bullet4">
                <a:extLst>
                  <a:ext uri="{FF2B5EF4-FFF2-40B4-BE49-F238E27FC236}">
                    <a16:creationId id="{40E46612-33AC-9702-3997-7B6D4AC92670}"/>
                  </a:ext>
                </a:extLst>
              </p:cNvPr>
              <p:cNvSpPr/>
              <p:nvPr/>
            </p:nvSpPr>
            <p:spPr>
              <a:xfrm flipV="false" flipH="false">
                <a:off x="914400" y="4201356"/>
                <a:ext cx="2832100" cy="792321"/>
              </a:xfrm>
              <a:custGeom>
                <a:avLst/>
                <a:gdLst>
                  <a:gd fmla="*/ 1242153 w 7619146" name="connsiteX0"/>
                  <a:gd fmla="*/ 219848 h 2199471" name="connsiteY0"/>
                  <a:gd fmla="*/ 6540910 w 7619146" name="connsiteX1"/>
                  <a:gd fmla="*/ 164603 h 2199471" name="connsiteY1"/>
                  <a:gd fmla="*/ 7588660 w 7619146" name="connsiteX2"/>
                  <a:gd fmla="*/ 937081 h 2199471" name="connsiteY2"/>
                  <a:gd fmla="*/ 7606758 w 7619146" name="connsiteX3"/>
                  <a:gd fmla="*/ 1018996 h 2199471" name="connsiteY3"/>
                  <a:gd fmla="*/ 6500906 w 7619146" name="connsiteX4"/>
                  <a:gd fmla="*/ 2043886 h 2199471" name="connsiteY4"/>
                  <a:gd fmla="*/ 6278973 w 7619146" name="connsiteX5"/>
                  <a:gd fmla="*/ 2045791 h 2199471" name="connsiteY5"/>
                  <a:gd fmla="*/ 1595530 w 7619146" name="connsiteX6"/>
                  <a:gd fmla="*/ 2181046 h 2199471" name="connsiteY6"/>
                  <a:gd fmla="*/ 116298 w 7619146" name="connsiteX7"/>
                  <a:gd fmla="*/ 1653361 h 2199471" name="connsiteY7"/>
                  <a:gd fmla="*/ 43908 w 7619146" name="connsiteX8"/>
                  <a:gd fmla="*/ 1028521 h 2199471" name="connsiteY8"/>
                  <a:gd fmla="*/ 1242153 w 7619146" name="connsiteX9"/>
                  <a:gd fmla="*/ 219848 h 2199471" name="connsiteY9"/>
                  <a:gd fmla="*/ 1242153 w 7619146" name="connsiteX10"/>
                  <a:gd fmla="*/ 219848 h 2199471" name="connsiteY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b="b" l="l" r="r" t="t"/>
                <a:pathLst>
                  <a:path h="2199471" w="7619146">
                    <a:moveTo>
                      <a:pt x="1242153" y="219848"/>
                    </a:moveTo>
                    <a:cubicBezTo>
                      <a:pt x="2272758" y="62686"/>
                      <a:pt x="4344445" y="-155437"/>
                      <a:pt x="6540910" y="164603"/>
                    </a:cubicBezTo>
                    <a:cubicBezTo>
                      <a:pt x="7070501" y="243661"/>
                      <a:pt x="7488648" y="552271"/>
                      <a:pt x="7588660" y="937081"/>
                    </a:cubicBezTo>
                    <a:cubicBezTo>
                      <a:pt x="7595328" y="963751"/>
                      <a:pt x="7601043" y="993278"/>
                      <a:pt x="7606758" y="1018996"/>
                    </a:cubicBezTo>
                    <a:cubicBezTo>
                      <a:pt x="7704865" y="1535251"/>
                      <a:pt x="7209565" y="1993403"/>
                      <a:pt x="6500906" y="2043886"/>
                    </a:cubicBezTo>
                    <a:cubicBezTo>
                      <a:pt x="6427563" y="2048648"/>
                      <a:pt x="6353268" y="2049601"/>
                      <a:pt x="6278973" y="2045791"/>
                    </a:cubicBezTo>
                    <a:cubicBezTo>
                      <a:pt x="5169310" y="1985783"/>
                      <a:pt x="3288123" y="1941016"/>
                      <a:pt x="1595530" y="2181046"/>
                    </a:cubicBezTo>
                    <a:cubicBezTo>
                      <a:pt x="1005933" y="2264866"/>
                      <a:pt x="369663" y="2058173"/>
                      <a:pt x="116298" y="1653361"/>
                    </a:cubicBezTo>
                    <a:cubicBezTo>
                      <a:pt x="-8480" y="1455241"/>
                      <a:pt x="-33245" y="1234261"/>
                      <a:pt x="43908" y="1028521"/>
                    </a:cubicBezTo>
                    <a:cubicBezTo>
                      <a:pt x="198213" y="612278"/>
                      <a:pt x="658270" y="301763"/>
                      <a:pt x="1242153" y="219848"/>
                    </a:cubicBezTo>
                    <a:lnTo>
                      <a:pt x="1242153" y="219848"/>
                    </a:lnTo>
                    <a:close/>
                  </a:path>
                </a:pathLst>
              </a:custGeom>
              <a:solidFill>
                <a:schemeClr val="accent4"/>
              </a:solidFill>
              <a:ln cap="flat" w="9525">
                <a:noFill/>
                <a:prstDash val="solid"/>
                <a:miter/>
              </a:ln>
            </p:spPr>
            <p:txBody>
              <a:bodyPr anchor="ctr" rtlCol="0">
                <a:normAutofit/>
              </a:bodyPr>
              <a:lstStyle/>
              <a:p>
                <a:pPr algn="l"/>
                <a:r>
                  <a:rPr lang="en-US" b="true" i="false" u="none" strike="noStrike" sz="1800">
                    <a:solidFill>
                      <a:srgbClr val="FFFFFF"/>
                    </a:solidFill>
                    <a:ea typeface="微软雅黑"/>
                  </a:rPr>
                  <a:t>薪资前景</a:t>
                </a:r>
              </a:p>
            </p:txBody>
          </p:sp>
        </p:grpSp>
        <p:grpSp>
          <p:nvGrpSpPr>
            <p:cNvPr descr="72a062a7-8f54-49c2-ba89-e566a34c916b" id="104" name="组合 103">
              <a:extLst>
                <a:ext uri="{FF2B5EF4-FFF2-40B4-BE49-F238E27FC236}">
                  <a16:creationId id="{F93167CF-110A-290B-3A74-D2CD770A71DF}"/>
                </a:ext>
              </a:extLst>
            </p:cNvPr>
            <p:cNvGrpSpPr/>
            <p:nvPr/>
          </p:nvGrpSpPr>
          <p:grpSpPr>
            <a:xfrm>
              <a:off x="4413248" y="4201356"/>
              <a:ext cx="3327401" cy="1932744"/>
              <a:chOff x="4413248" y="4201356"/>
              <a:chExt cx="3327401" cy="1932744"/>
            </a:xfrm>
          </p:grpSpPr>
          <p:sp>
            <p:nvSpPr>
              <p:cNvPr descr="377e932c-96b3-42f1-a3e2-e1c3f680c818" id="84" name="Shape5">
                <a:extLst>
                  <a:ext uri="{FF2B5EF4-FFF2-40B4-BE49-F238E27FC236}">
                    <a16:creationId id="{33887B5F-1283-D8CA-18EE-E2185D7BED7B}"/>
                  </a:ext>
                </a:extLst>
              </p:cNvPr>
              <p:cNvSpPr/>
              <p:nvPr/>
            </p:nvSpPr>
            <p:spPr>
              <a:xfrm flipV="false" flipH="false">
                <a:off x="4425950" y="4829432"/>
                <a:ext cx="3314699" cy="1304668"/>
              </a:xfrm>
              <a:prstGeom prst="roundRect">
                <a:avLst/>
              </a:prstGeom>
              <a:solidFill>
                <a:schemeClr val="accent5">
                  <a:alpha val="15000"/>
                </a:schemeClr>
              </a:solidFill>
              <a:ln w="6350">
                <a:solidFill>
                  <a:schemeClr val="accent5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lstStyle/>
              <a:p>
                <a:pPr algn="ctr"/>
              </a:p>
            </p:txBody>
          </p:sp>
          <p:sp>
            <p:nvSpPr>
              <p:cNvPr descr="3a74d58c-8874-43c1-bb13-2e4c89155b07" id="85" name="Text5">
                <a:extLst>
                  <a:ext uri="{FF2B5EF4-FFF2-40B4-BE49-F238E27FC236}">
                    <a16:creationId id="{8A1C016F-8241-75A1-0DE6-9F3C776C67A8}"/>
                  </a:ext>
                </a:extLst>
              </p:cNvPr>
              <p:cNvSpPr txBox="1">
                <a:spLocks/>
              </p:cNvSpPr>
              <p:nvPr/>
            </p:nvSpPr>
            <p:spPr>
              <a:xfrm flipV="false" flipH="false">
                <a:off x="4413248" y="5020980"/>
                <a:ext cx="3314697" cy="101933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="t" anchorCtr="0" bIns="45720" lIns="91440" rIns="91440" tIns="45720" wrap="square">
                <a:norm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en-US" b="false" i="false" u="none" sz="1200">
                    <a:solidFill>
                      <a:srgbClr val="FFFFFF"/>
                    </a:solidFill>
                    <a:ea typeface="微软雅黑"/>
                  </a:rPr>
                  <a:t>可晋升为测试经理、项目经理等。</a:t>
                </a:r>
              </a:p>
            </p:txBody>
          </p:sp>
          <p:sp>
            <p:nvSpPr>
              <p:cNvPr descr="59753fde-4f2b-4963-a45d-5853f7244217" id="86" name="Bullet5">
                <a:extLst>
                  <a:ext uri="{FF2B5EF4-FFF2-40B4-BE49-F238E27FC236}">
                    <a16:creationId id="{BEB1649C-D541-E117-A523-9C69D08E0299}"/>
                  </a:ext>
                </a:extLst>
              </p:cNvPr>
              <p:cNvSpPr/>
              <p:nvPr/>
            </p:nvSpPr>
            <p:spPr>
              <a:xfrm flipV="false" flipH="false">
                <a:off x="4679950" y="4201356"/>
                <a:ext cx="2832100" cy="792321"/>
              </a:xfrm>
              <a:custGeom>
                <a:avLst/>
                <a:gdLst>
                  <a:gd fmla="*/ 1242153 w 7619146" name="connsiteX0"/>
                  <a:gd fmla="*/ 219848 h 2199471" name="connsiteY0"/>
                  <a:gd fmla="*/ 6540910 w 7619146" name="connsiteX1"/>
                  <a:gd fmla="*/ 164603 h 2199471" name="connsiteY1"/>
                  <a:gd fmla="*/ 7588660 w 7619146" name="connsiteX2"/>
                  <a:gd fmla="*/ 937081 h 2199471" name="connsiteY2"/>
                  <a:gd fmla="*/ 7606758 w 7619146" name="connsiteX3"/>
                  <a:gd fmla="*/ 1018996 h 2199471" name="connsiteY3"/>
                  <a:gd fmla="*/ 6500906 w 7619146" name="connsiteX4"/>
                  <a:gd fmla="*/ 2043886 h 2199471" name="connsiteY4"/>
                  <a:gd fmla="*/ 6278973 w 7619146" name="connsiteX5"/>
                  <a:gd fmla="*/ 2045791 h 2199471" name="connsiteY5"/>
                  <a:gd fmla="*/ 1595530 w 7619146" name="connsiteX6"/>
                  <a:gd fmla="*/ 2181046 h 2199471" name="connsiteY6"/>
                  <a:gd fmla="*/ 116298 w 7619146" name="connsiteX7"/>
                  <a:gd fmla="*/ 1653361 h 2199471" name="connsiteY7"/>
                  <a:gd fmla="*/ 43908 w 7619146" name="connsiteX8"/>
                  <a:gd fmla="*/ 1028521 h 2199471" name="connsiteY8"/>
                  <a:gd fmla="*/ 1242153 w 7619146" name="connsiteX9"/>
                  <a:gd fmla="*/ 219848 h 2199471" name="connsiteY9"/>
                  <a:gd fmla="*/ 1242153 w 7619146" name="connsiteX10"/>
                  <a:gd fmla="*/ 219848 h 2199471" name="connsiteY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b="b" l="l" r="r" t="t"/>
                <a:pathLst>
                  <a:path h="2199471" w="7619146">
                    <a:moveTo>
                      <a:pt x="1242153" y="219848"/>
                    </a:moveTo>
                    <a:cubicBezTo>
                      <a:pt x="2272758" y="62686"/>
                      <a:pt x="4344445" y="-155437"/>
                      <a:pt x="6540910" y="164603"/>
                    </a:cubicBezTo>
                    <a:cubicBezTo>
                      <a:pt x="7070501" y="243661"/>
                      <a:pt x="7488648" y="552271"/>
                      <a:pt x="7588660" y="937081"/>
                    </a:cubicBezTo>
                    <a:cubicBezTo>
                      <a:pt x="7595328" y="963751"/>
                      <a:pt x="7601043" y="993278"/>
                      <a:pt x="7606758" y="1018996"/>
                    </a:cubicBezTo>
                    <a:cubicBezTo>
                      <a:pt x="7704865" y="1535251"/>
                      <a:pt x="7209565" y="1993403"/>
                      <a:pt x="6500906" y="2043886"/>
                    </a:cubicBezTo>
                    <a:cubicBezTo>
                      <a:pt x="6427563" y="2048648"/>
                      <a:pt x="6353268" y="2049601"/>
                      <a:pt x="6278973" y="2045791"/>
                    </a:cubicBezTo>
                    <a:cubicBezTo>
                      <a:pt x="5169310" y="1985783"/>
                      <a:pt x="3288123" y="1941016"/>
                      <a:pt x="1595530" y="2181046"/>
                    </a:cubicBezTo>
                    <a:cubicBezTo>
                      <a:pt x="1005933" y="2264866"/>
                      <a:pt x="369663" y="2058173"/>
                      <a:pt x="116298" y="1653361"/>
                    </a:cubicBezTo>
                    <a:cubicBezTo>
                      <a:pt x="-8480" y="1455241"/>
                      <a:pt x="-33245" y="1234261"/>
                      <a:pt x="43908" y="1028521"/>
                    </a:cubicBezTo>
                    <a:cubicBezTo>
                      <a:pt x="198213" y="612278"/>
                      <a:pt x="658270" y="301763"/>
                      <a:pt x="1242153" y="219848"/>
                    </a:cubicBezTo>
                    <a:lnTo>
                      <a:pt x="1242153" y="219848"/>
                    </a:lnTo>
                    <a:close/>
                  </a:path>
                </a:pathLst>
              </a:custGeom>
              <a:solidFill>
                <a:schemeClr val="accent5"/>
              </a:solidFill>
              <a:ln cap="flat" w="9525">
                <a:noFill/>
                <a:prstDash val="solid"/>
                <a:miter/>
              </a:ln>
            </p:spPr>
            <p:txBody>
              <a:bodyPr anchor="ctr" rtlCol="0">
                <a:normAutofit/>
              </a:bodyPr>
              <a:lstStyle/>
              <a:p>
                <a:pPr algn="l"/>
                <a:r>
                  <a:rPr lang="en-US" b="true" i="false" u="none" strike="noStrike" sz="1800">
                    <a:solidFill>
                      <a:srgbClr val="FFFFFF"/>
                    </a:solidFill>
                    <a:ea typeface="微软雅黑"/>
                  </a:rPr>
                  <a:t>职业发展</a:t>
                </a:r>
              </a:p>
            </p:txBody>
          </p:sp>
        </p:grpSp>
        <p:grpSp>
          <p:nvGrpSpPr>
            <p:cNvPr descr="96dd6a4d-fd21-4ef1-ab05-e3b8d4c0e38e" id="105" name="组合 104">
              <a:extLst>
                <a:ext uri="{FF2B5EF4-FFF2-40B4-BE49-F238E27FC236}">
                  <a16:creationId id="{1F0F0F2F-2AFD-6CE2-BC9D-55E35A92D205}"/>
                </a:ext>
              </a:extLst>
            </p:cNvPr>
            <p:cNvGrpSpPr/>
            <p:nvPr/>
          </p:nvGrpSpPr>
          <p:grpSpPr>
            <a:xfrm>
              <a:off x="8178798" y="4201356"/>
              <a:ext cx="3327401" cy="1932744"/>
              <a:chOff x="8178798" y="4201356"/>
              <a:chExt cx="3327401" cy="1932744"/>
            </a:xfrm>
          </p:grpSpPr>
          <p:sp>
            <p:nvSpPr>
              <p:cNvPr descr="161b8a70-a37a-47b1-a41c-bf224b422f32" id="88" name="Shape6">
                <a:extLst>
                  <a:ext uri="{FF2B5EF4-FFF2-40B4-BE49-F238E27FC236}">
                    <a16:creationId id="{64EA7EBC-6751-F6F5-9C3A-61085D42DE8E}"/>
                  </a:ext>
                </a:extLst>
              </p:cNvPr>
              <p:cNvSpPr/>
              <p:nvPr/>
            </p:nvSpPr>
            <p:spPr>
              <a:xfrm flipV="false" flipH="false">
                <a:off x="8191500" y="4829432"/>
                <a:ext cx="3314699" cy="1304668"/>
              </a:xfrm>
              <a:prstGeom prst="roundRect">
                <a:avLst/>
              </a:prstGeom>
              <a:solidFill>
                <a:schemeClr val="accent6">
                  <a:alpha val="15000"/>
                </a:schemeClr>
              </a:solidFill>
              <a:ln w="6350">
                <a:solidFill>
                  <a:schemeClr val="accent6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lstStyle/>
              <a:p>
                <a:pPr algn="ctr"/>
              </a:p>
            </p:txBody>
          </p:sp>
          <p:sp>
            <p:nvSpPr>
              <p:cNvPr descr="0a1eab61-45a0-41d9-a4ed-ff9104dc2910" id="89" name="Text6">
                <a:extLst>
                  <a:ext uri="{FF2B5EF4-FFF2-40B4-BE49-F238E27FC236}">
                    <a16:creationId id="{77CF5EFF-4A1C-8E5A-D350-BCE90ECEED43}"/>
                  </a:ext>
                </a:extLst>
              </p:cNvPr>
              <p:cNvSpPr txBox="1">
                <a:spLocks/>
              </p:cNvSpPr>
              <p:nvPr/>
            </p:nvSpPr>
            <p:spPr>
              <a:xfrm flipV="false" flipH="false">
                <a:off x="8178798" y="5020980"/>
                <a:ext cx="3314697" cy="101933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="t" anchorCtr="0" bIns="45720" lIns="91440" rIns="91440" tIns="45720" wrap="square">
                <a:norm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en-US" b="false" i="false" u="none" sz="1200">
                    <a:solidFill>
                      <a:srgbClr val="FFFFFF"/>
                    </a:solidFill>
                    <a:ea typeface="微软雅黑"/>
                  </a:rPr>
                  <a:t>就业后提供在线辅导、进修课程等。</a:t>
                </a:r>
              </a:p>
            </p:txBody>
          </p:sp>
          <p:sp>
            <p:nvSpPr>
              <p:cNvPr descr="b2289416-578a-47de-b357-50e82bf106f3" id="90" name="Bullet6">
                <a:extLst>
                  <a:ext uri="{FF2B5EF4-FFF2-40B4-BE49-F238E27FC236}">
                    <a16:creationId id="{B3F0FA60-F5C2-7F86-6762-00DA97CB1169}"/>
                  </a:ext>
                </a:extLst>
              </p:cNvPr>
              <p:cNvSpPr/>
              <p:nvPr/>
            </p:nvSpPr>
            <p:spPr>
              <a:xfrm flipV="false" flipH="false">
                <a:off x="8445501" y="4201356"/>
                <a:ext cx="2832100" cy="792321"/>
              </a:xfrm>
              <a:custGeom>
                <a:avLst/>
                <a:gdLst>
                  <a:gd fmla="*/ 1242153 w 7619146" name="connsiteX0"/>
                  <a:gd fmla="*/ 219848 h 2199471" name="connsiteY0"/>
                  <a:gd fmla="*/ 6540910 w 7619146" name="connsiteX1"/>
                  <a:gd fmla="*/ 164603 h 2199471" name="connsiteY1"/>
                  <a:gd fmla="*/ 7588660 w 7619146" name="connsiteX2"/>
                  <a:gd fmla="*/ 937081 h 2199471" name="connsiteY2"/>
                  <a:gd fmla="*/ 7606758 w 7619146" name="connsiteX3"/>
                  <a:gd fmla="*/ 1018996 h 2199471" name="connsiteY3"/>
                  <a:gd fmla="*/ 6500906 w 7619146" name="connsiteX4"/>
                  <a:gd fmla="*/ 2043886 h 2199471" name="connsiteY4"/>
                  <a:gd fmla="*/ 6278973 w 7619146" name="connsiteX5"/>
                  <a:gd fmla="*/ 2045791 h 2199471" name="connsiteY5"/>
                  <a:gd fmla="*/ 1595530 w 7619146" name="connsiteX6"/>
                  <a:gd fmla="*/ 2181046 h 2199471" name="connsiteY6"/>
                  <a:gd fmla="*/ 116298 w 7619146" name="connsiteX7"/>
                  <a:gd fmla="*/ 1653361 h 2199471" name="connsiteY7"/>
                  <a:gd fmla="*/ 43908 w 7619146" name="connsiteX8"/>
                  <a:gd fmla="*/ 1028521 h 2199471" name="connsiteY8"/>
                  <a:gd fmla="*/ 1242153 w 7619146" name="connsiteX9"/>
                  <a:gd fmla="*/ 219848 h 2199471" name="connsiteY9"/>
                  <a:gd fmla="*/ 1242153 w 7619146" name="connsiteX10"/>
                  <a:gd fmla="*/ 219848 h 2199471" name="connsiteY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b="b" l="l" r="r" t="t"/>
                <a:pathLst>
                  <a:path h="2199471" w="7619146">
                    <a:moveTo>
                      <a:pt x="1242153" y="219848"/>
                    </a:moveTo>
                    <a:cubicBezTo>
                      <a:pt x="2272758" y="62686"/>
                      <a:pt x="4344445" y="-155437"/>
                      <a:pt x="6540910" y="164603"/>
                    </a:cubicBezTo>
                    <a:cubicBezTo>
                      <a:pt x="7070501" y="243661"/>
                      <a:pt x="7488648" y="552271"/>
                      <a:pt x="7588660" y="937081"/>
                    </a:cubicBezTo>
                    <a:cubicBezTo>
                      <a:pt x="7595328" y="963751"/>
                      <a:pt x="7601043" y="993278"/>
                      <a:pt x="7606758" y="1018996"/>
                    </a:cubicBezTo>
                    <a:cubicBezTo>
                      <a:pt x="7704865" y="1535251"/>
                      <a:pt x="7209565" y="1993403"/>
                      <a:pt x="6500906" y="2043886"/>
                    </a:cubicBezTo>
                    <a:cubicBezTo>
                      <a:pt x="6427563" y="2048648"/>
                      <a:pt x="6353268" y="2049601"/>
                      <a:pt x="6278973" y="2045791"/>
                    </a:cubicBezTo>
                    <a:cubicBezTo>
                      <a:pt x="5169310" y="1985783"/>
                      <a:pt x="3288123" y="1941016"/>
                      <a:pt x="1595530" y="2181046"/>
                    </a:cubicBezTo>
                    <a:cubicBezTo>
                      <a:pt x="1005933" y="2264866"/>
                      <a:pt x="369663" y="2058173"/>
                      <a:pt x="116298" y="1653361"/>
                    </a:cubicBezTo>
                    <a:cubicBezTo>
                      <a:pt x="-8480" y="1455241"/>
                      <a:pt x="-33245" y="1234261"/>
                      <a:pt x="43908" y="1028521"/>
                    </a:cubicBezTo>
                    <a:cubicBezTo>
                      <a:pt x="198213" y="612278"/>
                      <a:pt x="658270" y="301763"/>
                      <a:pt x="1242153" y="219848"/>
                    </a:cubicBezTo>
                    <a:lnTo>
                      <a:pt x="1242153" y="219848"/>
                    </a:lnTo>
                    <a:close/>
                  </a:path>
                </a:pathLst>
              </a:custGeom>
              <a:solidFill>
                <a:schemeClr val="accent6"/>
              </a:solidFill>
              <a:ln cap="flat" w="9525">
                <a:noFill/>
                <a:prstDash val="solid"/>
                <a:miter/>
              </a:ln>
            </p:spPr>
            <p:txBody>
              <a:bodyPr anchor="ctr" rtlCol="0">
                <a:normAutofit/>
              </a:bodyPr>
              <a:lstStyle/>
              <a:p>
                <a:pPr algn="l"/>
                <a:r>
                  <a:rPr lang="en-US" b="true" i="false" u="none" strike="noStrike" sz="1800">
                    <a:solidFill>
                      <a:srgbClr val="FFFFFF"/>
                    </a:solidFill>
                    <a:ea typeface="微软雅黑"/>
                  </a:rPr>
                  <a:t>后续支持</a:t>
                </a:r>
              </a:p>
            </p:txBody>
          </p:sp>
        </p:grpSp>
        <p:sp>
          <p:nvSpPr>
            <p:cNvPr descr="24ad32ed-3c1c-4c70-88e1-5349ffd39c09" id="99" name="任意多边形: 形状 98">
              <a:extLst>
                <a:ext uri="{FF2B5EF4-FFF2-40B4-BE49-F238E27FC236}">
                  <a16:creationId id="{919C80F0-4688-B57D-396A-C255A2958E85}"/>
                </a:ext>
              </a:extLst>
            </p:cNvPr>
            <p:cNvSpPr/>
            <p:nvPr/>
          </p:nvSpPr>
          <p:spPr>
            <a:xfrm flipV="false" flipH="false">
              <a:off x="10913241" y="4951230"/>
              <a:ext cx="1058897" cy="1483024"/>
            </a:xfrm>
            <a:custGeom>
              <a:avLst/>
              <a:gdLst>
                <a:gd fmla="*/ 377469 w 1227210" name="connsiteX0"/>
                <a:gd fmla="*/ 1294580 h 1718754" name="connsiteY0"/>
                <a:gd fmla="*/ 227992 w 1227210" name="connsiteX1"/>
                <a:gd fmla="*/ 1535169 h 1718754" name="connsiteY1"/>
                <a:gd fmla="*/ 92635 w 1227210" name="connsiteX2"/>
                <a:gd fmla="*/ 1649796 h 1718754" name="connsiteY2"/>
                <a:gd fmla="*/ 26643 w 1227210" name="connsiteX3"/>
                <a:gd fmla="*/ 1718754 h 1718754" name="connsiteY3"/>
                <a:gd fmla="*/ 107062 w 1227210" name="connsiteX4"/>
                <a:gd fmla="*/ 1711400 h 1718754" name="connsiteY4"/>
                <a:gd fmla="*/ 325596 w 1227210" name="connsiteX5"/>
                <a:gd fmla="*/ 1674620 h 1718754" name="connsiteY5"/>
                <a:gd fmla="*/ 455123 w 1227210" name="connsiteX6"/>
                <a:gd fmla="*/ 1310211 h 1718754" name="connsiteY6"/>
                <a:gd fmla="*/ 377469 w 1227210" name="connsiteX7"/>
                <a:gd fmla="*/ 1294580 h 1718754" name="connsiteY7"/>
                <a:gd fmla="*/ 425270 w 1227210" name="connsiteX8"/>
                <a:gd fmla="*/ 1174795 h 1718754" name="connsiteY8"/>
                <a:gd fmla="*/ 465778 w 1227210" name="connsiteX9"/>
                <a:gd fmla="*/ 1276505 h 1718754" name="connsiteY9"/>
                <a:gd fmla="*/ 618294 w 1227210" name="connsiteX10"/>
                <a:gd fmla="*/ 1348808 h 1718754" name="connsiteY10"/>
                <a:gd fmla="*/ 652969 w 1227210" name="connsiteX11"/>
                <a:gd fmla="*/ 1356466 h 1718754" name="connsiteY11"/>
                <a:gd fmla="*/ 719867 w 1227210" name="connsiteX12"/>
                <a:gd fmla="*/ 1320010 h 1718754" name="connsiteY12"/>
                <a:gd fmla="*/ 425270 w 1227210" name="connsiteX13"/>
                <a:gd fmla="*/ 1174795 h 1718754" name="connsiteY13"/>
                <a:gd fmla="*/ 466985 w 1227210" name="connsiteX14"/>
                <a:gd fmla="*/ 1085639 h 1718754" name="connsiteY14"/>
                <a:gd fmla="*/ 442117 w 1227210" name="connsiteX15"/>
                <a:gd fmla="*/ 1138372 h 1718754" name="connsiteY15"/>
                <a:gd fmla="*/ 559090 w 1227210" name="connsiteX16"/>
                <a:gd fmla="*/ 1184049 h 1718754" name="connsiteY16"/>
                <a:gd fmla="*/ 630010 w 1227210" name="connsiteX17"/>
                <a:gd fmla="*/ 1218080 h 1718754" name="connsiteY17"/>
                <a:gd fmla="*/ 739307 w 1227210" name="connsiteX18"/>
                <a:gd fmla="*/ 1284300 h 1718754" name="connsiteY18"/>
                <a:gd fmla="*/ 766018 w 1227210" name="connsiteX19"/>
                <a:gd fmla="*/ 1227890 h 1718754" name="connsiteY19"/>
                <a:gd fmla="*/ 704617 w 1227210" name="connsiteX20"/>
                <a:gd fmla="*/ 1192329 h 1718754" name="connsiteY20"/>
                <a:gd fmla="*/ 532994 w 1227210" name="connsiteX21"/>
                <a:gd fmla="*/ 1108940 h 1718754" name="connsiteY21"/>
                <a:gd fmla="*/ 466985 w 1227210" name="connsiteX22"/>
                <a:gd fmla="*/ 1085639 h 1718754" name="connsiteY22"/>
                <a:gd fmla="*/ 553287 w 1227210" name="connsiteX23"/>
                <a:gd fmla="*/ 1013054 h 1718754" name="connsiteY23"/>
                <a:gd fmla="*/ 529656 w 1227210" name="connsiteX24"/>
                <a:gd fmla="*/ 1016732 h 1718754" name="connsiteY24"/>
                <a:gd fmla="*/ 486383 w 1227210" name="connsiteX25"/>
                <a:gd fmla="*/ 1049534 h 1718754" name="connsiteY25"/>
                <a:gd fmla="*/ 529043 w 1227210" name="connsiteX26"/>
                <a:gd fmla="*/ 1064859 h 1718754" name="connsiteY26"/>
                <a:gd fmla="*/ 742030 w 1227210" name="connsiteX27"/>
                <a:gd fmla="*/ 1167247 h 1718754" name="connsiteY27"/>
                <a:gd fmla="*/ 782541 w 1227210" name="connsiteX28"/>
                <a:gd fmla="*/ 1191157 h 1718754" name="connsiteY28"/>
                <a:gd fmla="*/ 780392 w 1227210" name="connsiteX29"/>
                <a:gd fmla="*/ 1135366 h 1718754" name="connsiteY29"/>
                <a:gd fmla="*/ 740496 w 1227210" name="connsiteX30"/>
                <a:gd fmla="*/ 1093062 h 1718754" name="connsiteY30"/>
                <a:gd fmla="*/ 587968 w 1227210" name="connsiteX31"/>
                <a:gd fmla="*/ 1021024 h 1718754" name="connsiteY31"/>
                <a:gd fmla="*/ 553287 w 1227210" name="connsiteX32"/>
                <a:gd fmla="*/ 1013054 h 1718754" name="connsiteY32"/>
                <a:gd fmla="*/ 1119514 w 1227210" name="connsiteX33"/>
                <a:gd fmla="*/ 675 h 1718754" name="connsiteY33"/>
                <a:gd fmla="*/ 679386 w 1227210" name="connsiteX34"/>
                <a:gd fmla="*/ 515519 h 1718754" name="connsiteY34"/>
                <a:gd fmla="*/ 532952 w 1227210" name="connsiteX35"/>
                <a:gd fmla="*/ 982924 h 1718754" name="connsiteY35"/>
                <a:gd fmla="*/ 553215 w 1227210" name="connsiteX36"/>
                <a:gd fmla="*/ 981084 h 1718754" name="connsiteY36"/>
                <a:gd fmla="*/ 601411 w 1227210" name="connsiteX37"/>
                <a:gd fmla="*/ 991813 h 1718754" name="connsiteY37"/>
                <a:gd fmla="*/ 754293 w 1227210" name="connsiteX38"/>
                <a:gd fmla="*/ 1064146 h 1718754" name="connsiteY38"/>
                <a:gd fmla="*/ 804638 w 1227210" name="connsiteX39"/>
                <a:gd fmla="*/ 1111652 h 1718754" name="connsiteY39"/>
                <a:gd fmla="*/ 1076324 w 1227210" name="connsiteX40"/>
                <a:gd fmla="*/ 703093 h 1718754" name="connsiteY40"/>
                <a:gd fmla="*/ 1165352 w 1227210" name="connsiteX41"/>
                <a:gd fmla="*/ 7352 h 1718754" name="connsiteY41"/>
                <a:gd fmla="*/ 1119514 w 1227210" name="connsiteX42"/>
                <a:gd fmla="*/ 675 h 1718754" name="connsiteY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b="b" l="l" r="r" t="t"/>
              <a:pathLst>
                <a:path h="1718754" w="1227210">
                  <a:moveTo>
                    <a:pt x="377469" y="1294580"/>
                  </a:moveTo>
                  <a:cubicBezTo>
                    <a:pt x="244259" y="1294580"/>
                    <a:pt x="163843" y="1436483"/>
                    <a:pt x="227992" y="1535169"/>
                  </a:cubicBezTo>
                  <a:cubicBezTo>
                    <a:pt x="247021" y="1564592"/>
                    <a:pt x="163843" y="1610873"/>
                    <a:pt x="92635" y="1649796"/>
                  </a:cubicBezTo>
                  <a:cubicBezTo>
                    <a:pt x="22348" y="1688107"/>
                    <a:pt x="-35971" y="1718754"/>
                    <a:pt x="26643" y="1718754"/>
                  </a:cubicBezTo>
                  <a:cubicBezTo>
                    <a:pt x="43832" y="1718754"/>
                    <a:pt x="69922" y="1716608"/>
                    <a:pt x="107062" y="1711400"/>
                  </a:cubicBezTo>
                  <a:cubicBezTo>
                    <a:pt x="157398" y="1704657"/>
                    <a:pt x="228607" y="1692703"/>
                    <a:pt x="325596" y="1674620"/>
                  </a:cubicBezTo>
                  <a:cubicBezTo>
                    <a:pt x="862728" y="1573787"/>
                    <a:pt x="455123" y="1310211"/>
                    <a:pt x="455123" y="1310211"/>
                  </a:cubicBezTo>
                  <a:cubicBezTo>
                    <a:pt x="427806" y="1299485"/>
                    <a:pt x="401716" y="1294580"/>
                    <a:pt x="377469" y="1294580"/>
                  </a:cubicBezTo>
                  <a:close/>
                  <a:moveTo>
                    <a:pt x="425270" y="1174795"/>
                  </a:moveTo>
                  <a:cubicBezTo>
                    <a:pt x="410233" y="1214010"/>
                    <a:pt x="427113" y="1258430"/>
                    <a:pt x="465778" y="1276505"/>
                  </a:cubicBezTo>
                  <a:lnTo>
                    <a:pt x="618294" y="1348808"/>
                  </a:lnTo>
                  <a:cubicBezTo>
                    <a:pt x="629647" y="1354016"/>
                    <a:pt x="641310" y="1356466"/>
                    <a:pt x="652969" y="1356466"/>
                  </a:cubicBezTo>
                  <a:cubicBezTo>
                    <a:pt x="679668" y="1356466"/>
                    <a:pt x="704524" y="1342987"/>
                    <a:pt x="719867" y="1320010"/>
                  </a:cubicBezTo>
                  <a:cubicBezTo>
                    <a:pt x="629035" y="1257205"/>
                    <a:pt x="529914" y="1209414"/>
                    <a:pt x="425270" y="1174795"/>
                  </a:cubicBezTo>
                  <a:close/>
                  <a:moveTo>
                    <a:pt x="466985" y="1085639"/>
                  </a:moveTo>
                  <a:lnTo>
                    <a:pt x="442117" y="1138372"/>
                  </a:lnTo>
                  <a:cubicBezTo>
                    <a:pt x="482030" y="1151553"/>
                    <a:pt x="521020" y="1166881"/>
                    <a:pt x="559090" y="1184049"/>
                  </a:cubicBezTo>
                  <a:cubicBezTo>
                    <a:pt x="583039" y="1194778"/>
                    <a:pt x="606679" y="1205817"/>
                    <a:pt x="630010" y="1218080"/>
                  </a:cubicBezTo>
                  <a:cubicBezTo>
                    <a:pt x="667468" y="1238007"/>
                    <a:pt x="703695" y="1260080"/>
                    <a:pt x="739307" y="1284300"/>
                  </a:cubicBezTo>
                  <a:lnTo>
                    <a:pt x="766018" y="1227890"/>
                  </a:lnTo>
                  <a:cubicBezTo>
                    <a:pt x="745755" y="1215933"/>
                    <a:pt x="725186" y="1203976"/>
                    <a:pt x="704617" y="1192329"/>
                  </a:cubicBezTo>
                  <a:cubicBezTo>
                    <a:pt x="649045" y="1161057"/>
                    <a:pt x="592249" y="1132545"/>
                    <a:pt x="532994" y="1108940"/>
                  </a:cubicBezTo>
                  <a:cubicBezTo>
                    <a:pt x="511197" y="1100661"/>
                    <a:pt x="489397" y="1092997"/>
                    <a:pt x="466985" y="1085639"/>
                  </a:cubicBezTo>
                  <a:close/>
                  <a:moveTo>
                    <a:pt x="553287" y="1013054"/>
                  </a:moveTo>
                  <a:cubicBezTo>
                    <a:pt x="545308" y="1013054"/>
                    <a:pt x="537328" y="1014588"/>
                    <a:pt x="529656" y="1016732"/>
                  </a:cubicBezTo>
                  <a:cubicBezTo>
                    <a:pt x="512163" y="1021943"/>
                    <a:pt x="497124" y="1033594"/>
                    <a:pt x="486383" y="1049534"/>
                  </a:cubicBezTo>
                  <a:cubicBezTo>
                    <a:pt x="500807" y="1054439"/>
                    <a:pt x="514925" y="1059651"/>
                    <a:pt x="529043" y="1064859"/>
                  </a:cubicBezTo>
                  <a:cubicBezTo>
                    <a:pt x="603005" y="1092756"/>
                    <a:pt x="673592" y="1128008"/>
                    <a:pt x="742030" y="1167247"/>
                  </a:cubicBezTo>
                  <a:cubicBezTo>
                    <a:pt x="755533" y="1175217"/>
                    <a:pt x="769035" y="1182881"/>
                    <a:pt x="782541" y="1191157"/>
                  </a:cubicBezTo>
                  <a:cubicBezTo>
                    <a:pt x="788677" y="1172152"/>
                    <a:pt x="787449" y="1152840"/>
                    <a:pt x="780392" y="1135366"/>
                  </a:cubicBezTo>
                  <a:cubicBezTo>
                    <a:pt x="773025" y="1117585"/>
                    <a:pt x="759522" y="1101951"/>
                    <a:pt x="740496" y="1093062"/>
                  </a:cubicBezTo>
                  <a:lnTo>
                    <a:pt x="587968" y="1021024"/>
                  </a:lnTo>
                  <a:cubicBezTo>
                    <a:pt x="576612" y="1015813"/>
                    <a:pt x="564949" y="1013054"/>
                    <a:pt x="553287" y="1013054"/>
                  </a:cubicBezTo>
                  <a:close/>
                  <a:moveTo>
                    <a:pt x="1119514" y="675"/>
                  </a:moveTo>
                  <a:cubicBezTo>
                    <a:pt x="1002264" y="14050"/>
                    <a:pt x="818263" y="224542"/>
                    <a:pt x="679386" y="515519"/>
                  </a:cubicBezTo>
                  <a:cubicBezTo>
                    <a:pt x="596806" y="688384"/>
                    <a:pt x="546767" y="855116"/>
                    <a:pt x="532952" y="982924"/>
                  </a:cubicBezTo>
                  <a:cubicBezTo>
                    <a:pt x="539401" y="982006"/>
                    <a:pt x="546155" y="981084"/>
                    <a:pt x="553215" y="981084"/>
                  </a:cubicBezTo>
                  <a:cubicBezTo>
                    <a:pt x="570098" y="981084"/>
                    <a:pt x="586369" y="984762"/>
                    <a:pt x="601411" y="991813"/>
                  </a:cubicBezTo>
                  <a:lnTo>
                    <a:pt x="754293" y="1064146"/>
                  </a:lnTo>
                  <a:cubicBezTo>
                    <a:pt x="776090" y="1074259"/>
                    <a:pt x="793279" y="1091115"/>
                    <a:pt x="804638" y="1111652"/>
                  </a:cubicBezTo>
                  <a:cubicBezTo>
                    <a:pt x="895506" y="1020011"/>
                    <a:pt x="993744" y="875958"/>
                    <a:pt x="1076324" y="703093"/>
                  </a:cubicBezTo>
                  <a:cubicBezTo>
                    <a:pt x="1235038" y="370548"/>
                    <a:pt x="1274946" y="59148"/>
                    <a:pt x="1165352" y="7352"/>
                  </a:cubicBezTo>
                  <a:cubicBezTo>
                    <a:pt x="1151653" y="877"/>
                    <a:pt x="1136263" y="-1234"/>
                    <a:pt x="1119514" y="6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 wrap="square">
              <a:noAutofit/>
            </a:bodyPr>
            <a:lstStyle/>
            <a:p>
              <a:pPr algn="ctr"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descr="0c56d213-1017-4c3b-b285-a60e046429c8" id="2" name=""/>
          <p:cNvSpPr>
            <a:spLocks noGrp="1"/>
          </p:cNvSpPr>
          <p:nvPr>
            <p:ph hasCustomPrompt="1" type="title"/>
          </p:nvPr>
        </p:nvSpPr>
        <p:spPr/>
        <p:txBody>
          <a:bodyPr/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b="true" i="false" u="none" sz="3600">
                <a:solidFill>
                  <a:srgbClr val="000000"/>
                </a:solidFill>
                <a:ea typeface="微软雅黑"/>
              </a:rPr>
              <a:t>环境介绍</a:t>
            </a:r>
          </a:p>
        </p:txBody>
      </p:sp>
      <p:sp>
        <p:nvSpPr>
          <p:cNvPr descr="f6a3fabf-bacf-4bc7-8c38-eacc0467ec1e" id="3" name=""/>
          <p:cNvSpPr>
            <a:spLocks noGrp="1"/>
          </p:cNvSpPr>
          <p:nvPr>
            <p:ph hasCustomPrompt="1" idx="1" type="body"/>
          </p:nvPr>
        </p:nvSpPr>
        <p:spPr/>
        <p:txBody>
          <a:bodyPr/>
          <a:lstStyle/>
          <a:p>
            <a:pPr algn="l">
              <a:lnSpc>
                <a:spcPct val="120000"/>
              </a:lnSpc>
              <a:spcBef>
                <a:spcPts val="1000"/>
              </a:spcBef>
            </a:pPr>
            <a:r>
              <a:rPr lang="en-US" b="false" i="false" u="none" sz="1600">
                <a:solidFill>
                  <a:srgbClr val="000000"/>
                </a:solidFill>
                <a:ea typeface="微软雅黑"/>
              </a:rPr>
              <a:t>展示学校的学习和生活环境，让学生无后顾之忧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a14="http://schemas.microsoft.com/office/drawing/2010/main" xmlns:a16="http://schemas.microsoft.com/office/drawing/2014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descr="d82dfd72-b429-4a9e-96a7-525fbe70e6ed" id="2" name=""/>
          <p:cNvSpPr>
            <a:spLocks noGrp="1"/>
          </p:cNvSpPr>
          <p:nvPr>
            <p:ph hasCustomPrompt="1" type="title"/>
          </p:nvPr>
        </p:nvSpPr>
        <p:spPr/>
        <p:txBody>
          <a:bodyPr/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b="true" i="false" u="none" sz="2800">
                <a:solidFill>
                  <a:srgbClr val="FFFFFF"/>
                </a:solidFill>
                <a:ea typeface="微软雅黑"/>
              </a:rPr>
              <a:t>舒适的学习与生活环境</a:t>
            </a:r>
          </a:p>
        </p:txBody>
      </p:sp>
      <p:grpSp>
        <p:nvGrpSpPr>
          <p:cNvPr descr="c8881c16-7e51-42d9-b038-ea9cbbd3c950" id="230" name="ce5182b6-5e84-41c4-88bf-00a951e91e15.source.6.zh-Hans.pptx">
            <a:extLst>
              <a:ext uri="{FF2B5EF4-FFF2-40B4-BE49-F238E27FC236}">
                <a16:creationId id="{12329732-8454-CD9E-8360-12A64C7EE386}"/>
              </a:ext>
            </a:extLst>
          </p:cNvPr>
          <p:cNvGrpSpPr/>
          <p:nvPr/>
        </p:nvGrpSpPr>
        <p:grpSpPr>
          <a:xfrm>
            <a:off x="0" y="0"/>
            <a:ext cx="12196474" cy="6858000"/>
            <a:chOff x="0" y="0"/>
            <a:chExt cx="12196474" cy="6858000"/>
          </a:xfrm>
        </p:grpSpPr>
        <p:sp>
          <p:nvSpPr>
            <p:cNvPr descr="116e3ef9-22a4-415d-b825-d16402b961a9" id="222" name="矩形 221">
              <a:extLst>
                <a:ext uri="{FF2B5EF4-FFF2-40B4-BE49-F238E27FC236}">
                  <a16:creationId id="{B5570C44-B17B-070D-57CC-E0C0CFF86AA8}"/>
                </a:ext>
              </a:extLst>
            </p:cNvPr>
            <p:cNvSpPr/>
            <p:nvPr/>
          </p:nvSpPr>
          <p:spPr>
            <a:xfrm flipV="false" flipH="false">
              <a:off x="0" y="0"/>
              <a:ext cx="12192000" cy="6858000"/>
            </a:xfrm>
            <a:prstGeom prst="rect">
              <a:avLst/>
            </a:prstGeom>
            <a:solidFill>
              <a:schemeClr val="accent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lstStyle/>
            <a:p>
              <a:pPr algn="ctr"/>
            </a:p>
          </p:txBody>
        </p:sp>
        <p:sp>
          <p:nvSpPr>
            <p:cNvPr descr="863d5d72-61c9-4dde-9bb8-1ffdbf3ef657" id="2" name="Title">
              <a:extLst>
                <a:ext uri="{FF2B5EF4-FFF2-40B4-BE49-F238E27FC236}">
                  <a16:creationId id="{7F52B345-FF83-916D-F65F-EBCCFA3A0BAC}"/>
                </a:ext>
              </a:extLst>
            </p:cNvPr>
            <p:cNvSpPr>
              <a:spLocks/>
            </p:cNvSpPr>
            <p:nvPr/>
          </p:nvSpPr>
          <p:spPr>
            <a:xfrm flipV="false" flipH="false">
              <a:off x="660399" y="1130300"/>
              <a:ext cx="8712199" cy="5103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anchorCtr="0" bIns="45720" lIns="91440" rIns="91440" rtlCol="0" tIns="45720" wrap="square">
              <a:normAutofit/>
            </a:bodyPr>
            <a:lstStyle/>
            <a:p>
              <a:pPr algn="l"/>
              <a:r>
                <a:rPr lang="en-US" b="true" i="false" u="none" sz="2400">
                  <a:solidFill>
                    <a:srgbClr val="FFFFFF"/>
                  </a:solidFill>
                  <a:ea typeface="微软雅黑"/>
                </a:rPr>
                <a:t>吃住学一体，专注学习无忧</a:t>
              </a:r>
            </a:p>
          </p:txBody>
        </p:sp>
        <p:cxnSp>
          <p:nvCxnSpPr>
            <p:cNvPr descr="914d2601-6e4b-4ae8-b6f1-3bb093543356" id="5" name="直接连接符 4">
              <a:extLst>
                <a:ext uri="{FF2B5EF4-FFF2-40B4-BE49-F238E27FC236}">
                  <a16:creationId id="{640DBC48-08C0-552D-DD69-0288BE479B4C}"/>
                </a:ext>
              </a:extLst>
            </p:cNvPr>
            <p:cNvCxnSpPr>
              <a:cxnSpLocks/>
            </p:cNvCxnSpPr>
            <p:nvPr/>
          </p:nvCxnSpPr>
          <p:spPr>
            <a:xfrm flipV="false" flipH="false">
              <a:off x="0" y="1028700"/>
              <a:ext cx="12196474" cy="0"/>
            </a:xfrm>
            <a:prstGeom prst="line">
              <a:avLst/>
            </a:prstGeom>
            <a:ln>
              <a:solidFill>
                <a:schemeClr val="tx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descr="bc919779-8902-4c38-a784-ada9dc33ae7e" id="6" name="直接连接符 5">
              <a:extLst>
                <a:ext uri="{FF2B5EF4-FFF2-40B4-BE49-F238E27FC236}">
                  <a16:creationId id="{2D02FE08-1658-FF78-379B-D843C9AD6B1A}"/>
                </a:ext>
              </a:extLst>
            </p:cNvPr>
            <p:cNvCxnSpPr>
              <a:cxnSpLocks/>
            </p:cNvCxnSpPr>
            <p:nvPr/>
          </p:nvCxnSpPr>
          <p:spPr>
            <a:xfrm flipV="false" flipH="false">
              <a:off x="10105466" y="0"/>
              <a:ext cx="0" cy="6849676"/>
            </a:xfrm>
            <a:prstGeom prst="line">
              <a:avLst/>
            </a:prstGeom>
            <a:ln>
              <a:solidFill>
                <a:schemeClr val="tx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descr="e3f43691-dd51-4b80-8407-1e916f1616b3" id="106" name="Picture">
              <a:extLst>
                <a:ext uri="{FF2B5EF4-FFF2-40B4-BE49-F238E27FC236}">
                  <a16:creationId id="{DCA7369D-64B0-B048-E9E2-C8B6BEFCF5D3}"/>
                </a:ext>
              </a:extLst>
            </p:cNvPr>
            <p:cNvSpPr/>
            <p:nvPr/>
          </p:nvSpPr>
          <p:spPr>
            <a:xfrm flipV="false" flipH="false">
              <a:off x="10105466" y="1033258"/>
              <a:ext cx="2086534" cy="5202442"/>
            </a:xfrm>
            <a:custGeom>
              <a:avLst/>
              <a:gdLst>
                <a:gd fmla="*/ 0 w 2086534" name="connsiteX0"/>
                <a:gd fmla="*/ 0 h 5202442" name="connsiteY0"/>
                <a:gd fmla="*/ 2086534 w 2086534" name="connsiteX1"/>
                <a:gd fmla="*/ 0 h 5202442" name="connsiteY1"/>
                <a:gd fmla="*/ 2086534 w 2086534" name="connsiteX2"/>
                <a:gd fmla="*/ 5202442 h 5202442" name="connsiteY2"/>
                <a:gd fmla="*/ 0 w 2086534" name="connsiteX3"/>
                <a:gd fmla="*/ 5202442 h 5202442" name="connsiteY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b="b" l="l" r="r" t="t"/>
              <a:pathLst>
                <a:path h="5202442" w="2086534">
                  <a:moveTo>
                    <a:pt x="0" y="0"/>
                  </a:moveTo>
                  <a:lnTo>
                    <a:pt x="2086534" y="0"/>
                  </a:lnTo>
                  <a:lnTo>
                    <a:pt x="2086534" y="5202442"/>
                  </a:lnTo>
                  <a:lnTo>
                    <a:pt x="0" y="5202442"/>
                  </a:lnTo>
                  <a:close/>
                </a:path>
              </a:pathLst>
            </a:custGeom>
            <a:blipFill rotWithShape="true">
              <a:blip cstate="email" r:embed="rId5">
                <a:extLst>
                  <a:ext uri="{28A0092B-C50C-407E-A947-70E740481C1C}">
                    <a14:useLocalDpi/>
                  </a:ext>
                </a:extLst>
              </a:blip>
              <a:stretch>
                <a:fillRect t="48" r="0" b="0" l="0"/>
              </a:stretch>
            </a:blipFill>
            <a:ln w="79375">
              <a:noFill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 wrap="square">
              <a:noAutofit/>
            </a:bodyPr>
            <a:lstStyle/>
            <a:p>
              <a:pPr algn="ctr"/>
            </a:p>
          </p:txBody>
        </p:sp>
        <p:grpSp>
          <p:nvGrpSpPr>
            <p:cNvPr descr="209d034d-9037-4f4d-817d-59e745421dd1" id="207" name="组合 206">
              <a:extLst>
                <a:ext uri="{FF2B5EF4-FFF2-40B4-BE49-F238E27FC236}">
                  <a16:creationId id="{BCB09632-D12E-7F7D-3200-0A7A8D622F8B}"/>
                </a:ext>
              </a:extLst>
            </p:cNvPr>
            <p:cNvGrpSpPr/>
            <p:nvPr/>
          </p:nvGrpSpPr>
          <p:grpSpPr>
            <a:xfrm>
              <a:off x="660397" y="2013381"/>
              <a:ext cx="4624667" cy="1274446"/>
              <a:chOff x="660397" y="1569269"/>
              <a:chExt cx="4624667" cy="1274446"/>
            </a:xfrm>
          </p:grpSpPr>
          <p:sp>
            <p:nvSpPr>
              <p:cNvPr descr="817bb9b2-7b81-48df-acb5-43aaa090c0cd" id="3" name="Text1">
                <a:extLst>
                  <a:ext uri="{FF2B5EF4-FFF2-40B4-BE49-F238E27FC236}">
                    <a16:creationId id="{6962FC02-F355-2E67-2964-760868331CE6}"/>
                  </a:ext>
                </a:extLst>
              </p:cNvPr>
              <p:cNvSpPr txBox="1">
                <a:spLocks/>
              </p:cNvSpPr>
              <p:nvPr/>
            </p:nvSpPr>
            <p:spPr>
              <a:xfrm flipV="false" flipH="false">
                <a:off x="1099495" y="2181187"/>
                <a:ext cx="4185569" cy="662528"/>
              </a:xfrm>
              <a:prstGeom prst="rect">
                <a:avLst/>
              </a:prstGeom>
              <a:noFill/>
            </p:spPr>
            <p:txBody>
              <a:bodyPr anchor="t" anchorCtr="0" rtlCol="0" wrap="square">
                <a:normAutofit/>
              </a:bodyPr>
              <a:lstStyle>
                <a:defPPr>
                  <a:defRPr lang="en-US"/>
                </a:defPPr>
                <a:lvl1pPr algn="l" defTabSz="914400" eaLnBrk="1" hangingPunct="1" latinLnBrk="0" marL="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algn="l" defTabSz="914400" eaLnBrk="1" hangingPunct="1" latinLnBrk="0" marL="4572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algn="l" defTabSz="914400" eaLnBrk="1" hangingPunct="1" latinLnBrk="0" marL="9144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algn="l" defTabSz="914400" eaLnBrk="1" hangingPunct="1" latinLnBrk="0" marL="13716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algn="l" defTabSz="914400" eaLnBrk="1" hangingPunct="1" latinLnBrk="0" marL="18288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algn="l" defTabSz="914400" eaLnBrk="1" hangingPunct="1" latinLnBrk="0" marL="22860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algn="l" defTabSz="914400" eaLnBrk="1" hangingPunct="1" latinLnBrk="0" marL="27432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algn="l" defTabSz="914400" eaLnBrk="1" hangingPunct="1" latinLnBrk="0" marL="32004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algn="l" defTabSz="914400" eaLnBrk="1" hangingPunct="1" latinLnBrk="0" marL="36576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ct val="120000"/>
                  </a:lnSpc>
                </a:pPr>
                <a:r>
                  <a:rPr lang="en-US" b="false" i="false" u="none" sz="1200">
                    <a:solidFill>
                      <a:srgbClr val="FFFFFF"/>
                    </a:solidFill>
                    <a:ea typeface="微软雅黑"/>
                  </a:rPr>
                  <a:t>郑州市高新区嘉图置业一期一号楼6楼。</a:t>
                </a:r>
              </a:p>
            </p:txBody>
          </p:sp>
          <p:sp>
            <p:nvSpPr>
              <p:cNvPr descr="829aaacc-088a-4a4b-814c-ef3ad568898d" id="4" name="Bullet1">
                <a:extLst>
                  <a:ext uri="{FF2B5EF4-FFF2-40B4-BE49-F238E27FC236}">
                    <a16:creationId id="{84A39EA9-A183-BE36-83C6-1898FAF81790}"/>
                  </a:ext>
                </a:extLst>
              </p:cNvPr>
              <p:cNvSpPr txBox="1">
                <a:spLocks/>
              </p:cNvSpPr>
              <p:nvPr/>
            </p:nvSpPr>
            <p:spPr>
              <a:xfrm flipV="false" flipH="false">
                <a:off x="1099495" y="1569269"/>
                <a:ext cx="4185569" cy="577028"/>
              </a:xfrm>
              <a:prstGeom prst="rect">
                <a:avLst/>
              </a:prstGeom>
              <a:noFill/>
            </p:spPr>
            <p:txBody>
              <a:bodyPr anchor="b" anchorCtr="0" rtlCol="0" wrap="square">
                <a:normAutofit/>
              </a:bodyPr>
              <a:lstStyle>
                <a:defPPr>
                  <a:defRPr lang="en-US"/>
                </a:defPPr>
                <a:lvl1pPr algn="l" defTabSz="914400" eaLnBrk="1" hangingPunct="1" latinLnBrk="0" marL="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algn="l" defTabSz="914400" eaLnBrk="1" hangingPunct="1" latinLnBrk="0" marL="4572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algn="l" defTabSz="914400" eaLnBrk="1" hangingPunct="1" latinLnBrk="0" marL="9144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algn="l" defTabSz="914400" eaLnBrk="1" hangingPunct="1" latinLnBrk="0" marL="13716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algn="l" defTabSz="914400" eaLnBrk="1" hangingPunct="1" latinLnBrk="0" marL="18288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algn="l" defTabSz="914400" eaLnBrk="1" hangingPunct="1" latinLnBrk="0" marL="22860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algn="l" defTabSz="914400" eaLnBrk="1" hangingPunct="1" latinLnBrk="0" marL="27432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algn="l" defTabSz="914400" eaLnBrk="1" hangingPunct="1" latinLnBrk="0" marL="32004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algn="l" defTabSz="914400" eaLnBrk="1" hangingPunct="1" latinLnBrk="0" marL="36576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ct val="100000"/>
                  </a:lnSpc>
                </a:pPr>
                <a:r>
                  <a:rPr lang="en-US" b="true" i="false" u="none" sz="1800">
                    <a:solidFill>
                      <a:srgbClr val="FFFFFF"/>
                    </a:solidFill>
                    <a:ea typeface="微软雅黑"/>
                  </a:rPr>
                  <a:t>学校地址</a:t>
                </a:r>
              </a:p>
            </p:txBody>
          </p:sp>
          <p:sp>
            <p:nvSpPr>
              <p:cNvPr descr="2469bd38-9329-4253-a3e5-0d0ef5c609d3" id="12" name="Number1">
                <a:extLst>
                  <a:ext uri="{FF2B5EF4-FFF2-40B4-BE49-F238E27FC236}">
                    <a16:creationId id="{A3676715-950A-6730-1675-3D548E9CCDCC}"/>
                  </a:ext>
                </a:extLst>
              </p:cNvPr>
              <p:cNvSpPr>
                <a:spLocks/>
              </p:cNvSpPr>
              <p:nvPr/>
            </p:nvSpPr>
            <p:spPr>
              <a:xfrm flipV="false" flipH="false">
                <a:off x="660397" y="1749928"/>
                <a:ext cx="433795" cy="66252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 wrap="none">
                <a:normAutofit/>
              </a:bodyPr>
              <a:lstStyle/>
              <a:p>
                <a:pPr algn="r"/>
                <a:r>
                  <a:rPr lang="en-US" b="false" i="false" u="none" sz="3200">
                    <a:solidFill>
                      <a:srgbClr val="111E54"/>
                    </a:solidFill>
                    <a:latin typeface="Arial"/>
                  </a:rPr>
                  <a:t>1</a:t>
                </a:r>
              </a:p>
            </p:txBody>
          </p:sp>
        </p:grpSp>
        <p:grpSp>
          <p:nvGrpSpPr>
            <p:cNvPr descr="137f0538-5ab2-4dee-b9cb-753bd6c088e9" id="208" name="组合 207">
              <a:extLst>
                <a:ext uri="{FF2B5EF4-FFF2-40B4-BE49-F238E27FC236}">
                  <a16:creationId id="{652885AF-D37A-57A7-07F3-69CF702DD0EA}"/>
                </a:ext>
              </a:extLst>
            </p:cNvPr>
            <p:cNvGrpSpPr/>
            <p:nvPr/>
          </p:nvGrpSpPr>
          <p:grpSpPr>
            <a:xfrm>
              <a:off x="660397" y="3407540"/>
              <a:ext cx="4624667" cy="1274446"/>
              <a:chOff x="660397" y="2341761"/>
              <a:chExt cx="4624667" cy="1274446"/>
            </a:xfrm>
          </p:grpSpPr>
          <p:sp>
            <p:nvSpPr>
              <p:cNvPr descr="9e083bf3-0d04-459b-8fc6-58e5ea6890b4" id="114" name="Text2">
                <a:extLst>
                  <a:ext uri="{FF2B5EF4-FFF2-40B4-BE49-F238E27FC236}">
                    <a16:creationId id="{0011C3E8-35DC-BC09-E1D4-DB3130E959B9}"/>
                  </a:ext>
                </a:extLst>
              </p:cNvPr>
              <p:cNvSpPr txBox="1">
                <a:spLocks/>
              </p:cNvSpPr>
              <p:nvPr/>
            </p:nvSpPr>
            <p:spPr>
              <a:xfrm flipV="false" flipH="false">
                <a:off x="1099495" y="2953679"/>
                <a:ext cx="4185569" cy="662528"/>
              </a:xfrm>
              <a:prstGeom prst="rect">
                <a:avLst/>
              </a:prstGeom>
              <a:noFill/>
            </p:spPr>
            <p:txBody>
              <a:bodyPr anchor="t" anchorCtr="0" rtlCol="0" wrap="square">
                <a:normAutofit/>
              </a:bodyPr>
              <a:lstStyle>
                <a:defPPr>
                  <a:defRPr lang="en-US"/>
                </a:defPPr>
                <a:lvl1pPr algn="l" defTabSz="914400" eaLnBrk="1" hangingPunct="1" latinLnBrk="0" marL="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algn="l" defTabSz="914400" eaLnBrk="1" hangingPunct="1" latinLnBrk="0" marL="4572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algn="l" defTabSz="914400" eaLnBrk="1" hangingPunct="1" latinLnBrk="0" marL="9144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algn="l" defTabSz="914400" eaLnBrk="1" hangingPunct="1" latinLnBrk="0" marL="13716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algn="l" defTabSz="914400" eaLnBrk="1" hangingPunct="1" latinLnBrk="0" marL="18288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algn="l" defTabSz="914400" eaLnBrk="1" hangingPunct="1" latinLnBrk="0" marL="22860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algn="l" defTabSz="914400" eaLnBrk="1" hangingPunct="1" latinLnBrk="0" marL="27432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algn="l" defTabSz="914400" eaLnBrk="1" hangingPunct="1" latinLnBrk="0" marL="32004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algn="l" defTabSz="914400" eaLnBrk="1" hangingPunct="1" latinLnBrk="0" marL="36576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ct val="120000"/>
                  </a:lnSpc>
                </a:pPr>
                <a:r>
                  <a:rPr lang="en-US" b="false" i="false" u="none" sz="1200">
                    <a:solidFill>
                      <a:srgbClr val="FFFFFF"/>
                    </a:solidFill>
                    <a:ea typeface="微软雅黑"/>
                  </a:rPr>
                  <a:t>地铁一号线至河南工业大学，S150/Y37至莲花街红松路站。</a:t>
                </a:r>
              </a:p>
            </p:txBody>
          </p:sp>
          <p:sp>
            <p:nvSpPr>
              <p:cNvPr descr="3f51a5f8-1c34-4b49-9e02-1271557f10b4" id="115" name="Bullet2">
                <a:extLst>
                  <a:ext uri="{FF2B5EF4-FFF2-40B4-BE49-F238E27FC236}">
                    <a16:creationId id="{562FC135-C668-50FD-2B2A-B80C680E7364}"/>
                  </a:ext>
                </a:extLst>
              </p:cNvPr>
              <p:cNvSpPr txBox="1">
                <a:spLocks/>
              </p:cNvSpPr>
              <p:nvPr/>
            </p:nvSpPr>
            <p:spPr>
              <a:xfrm flipV="false" flipH="false">
                <a:off x="1099495" y="2341761"/>
                <a:ext cx="4185569" cy="577028"/>
              </a:xfrm>
              <a:prstGeom prst="rect">
                <a:avLst/>
              </a:prstGeom>
              <a:noFill/>
            </p:spPr>
            <p:txBody>
              <a:bodyPr anchor="b" anchorCtr="0" rtlCol="0" wrap="square">
                <a:normAutofit/>
              </a:bodyPr>
              <a:lstStyle>
                <a:defPPr>
                  <a:defRPr lang="en-US"/>
                </a:defPPr>
                <a:lvl1pPr algn="l" defTabSz="914400" eaLnBrk="1" hangingPunct="1" latinLnBrk="0" marL="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algn="l" defTabSz="914400" eaLnBrk="1" hangingPunct="1" latinLnBrk="0" marL="4572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algn="l" defTabSz="914400" eaLnBrk="1" hangingPunct="1" latinLnBrk="0" marL="9144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algn="l" defTabSz="914400" eaLnBrk="1" hangingPunct="1" latinLnBrk="0" marL="13716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algn="l" defTabSz="914400" eaLnBrk="1" hangingPunct="1" latinLnBrk="0" marL="18288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algn="l" defTabSz="914400" eaLnBrk="1" hangingPunct="1" latinLnBrk="0" marL="22860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algn="l" defTabSz="914400" eaLnBrk="1" hangingPunct="1" latinLnBrk="0" marL="27432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algn="l" defTabSz="914400" eaLnBrk="1" hangingPunct="1" latinLnBrk="0" marL="32004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algn="l" defTabSz="914400" eaLnBrk="1" hangingPunct="1" latinLnBrk="0" marL="36576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ct val="100000"/>
                  </a:lnSpc>
                </a:pPr>
                <a:r>
                  <a:rPr lang="en-US" b="true" i="false" u="none" sz="1800">
                    <a:solidFill>
                      <a:srgbClr val="FFFFFF"/>
                    </a:solidFill>
                    <a:ea typeface="微软雅黑"/>
                  </a:rPr>
                  <a:t>交通方式</a:t>
                </a:r>
              </a:p>
            </p:txBody>
          </p:sp>
          <p:sp>
            <p:nvSpPr>
              <p:cNvPr descr="adedcc6c-7872-4779-b7f9-e7012e2916ea" id="113" name="Number2">
                <a:extLst>
                  <a:ext uri="{FF2B5EF4-FFF2-40B4-BE49-F238E27FC236}">
                    <a16:creationId id="{9D7AF76E-56B2-361D-7813-D0858152EE91}"/>
                  </a:ext>
                </a:extLst>
              </p:cNvPr>
              <p:cNvSpPr>
                <a:spLocks/>
              </p:cNvSpPr>
              <p:nvPr/>
            </p:nvSpPr>
            <p:spPr>
              <a:xfrm flipV="false" flipH="false">
                <a:off x="660397" y="2522420"/>
                <a:ext cx="433795" cy="66252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 wrap="none">
                <a:normAutofit/>
              </a:bodyPr>
              <a:lstStyle/>
              <a:p>
                <a:pPr algn="r"/>
                <a:r>
                  <a:rPr lang="en-US" b="false" i="false" u="none" sz="3200">
                    <a:solidFill>
                      <a:srgbClr val="111E54"/>
                    </a:solidFill>
                    <a:latin typeface="Arial"/>
                  </a:rPr>
                  <a:t>2</a:t>
                </a:r>
              </a:p>
            </p:txBody>
          </p:sp>
        </p:grpSp>
        <p:grpSp>
          <p:nvGrpSpPr>
            <p:cNvPr descr="1d7e0db2-335d-4865-a2a6-6ef16b0e2b63" id="209" name="组合 208">
              <a:extLst>
                <a:ext uri="{FF2B5EF4-FFF2-40B4-BE49-F238E27FC236}">
                  <a16:creationId id="{A059F166-BEAE-77F7-EE83-89003E052EE3}"/>
                </a:ext>
              </a:extLst>
            </p:cNvPr>
            <p:cNvGrpSpPr/>
            <p:nvPr/>
          </p:nvGrpSpPr>
          <p:grpSpPr>
            <a:xfrm>
              <a:off x="660397" y="4801700"/>
              <a:ext cx="4624667" cy="1274446"/>
              <a:chOff x="660397" y="3114253"/>
              <a:chExt cx="4624667" cy="1274446"/>
            </a:xfrm>
          </p:grpSpPr>
          <p:sp>
            <p:nvSpPr>
              <p:cNvPr descr="0076befc-6348-459e-a881-70fa026577c5" id="119" name="Text3">
                <a:extLst>
                  <a:ext uri="{FF2B5EF4-FFF2-40B4-BE49-F238E27FC236}">
                    <a16:creationId id="{2C908BF2-C982-F757-2D67-34DC57E79563}"/>
                  </a:ext>
                </a:extLst>
              </p:cNvPr>
              <p:cNvSpPr txBox="1">
                <a:spLocks/>
              </p:cNvSpPr>
              <p:nvPr/>
            </p:nvSpPr>
            <p:spPr>
              <a:xfrm flipV="false" flipH="false">
                <a:off x="1099495" y="3726171"/>
                <a:ext cx="4185569" cy="662528"/>
              </a:xfrm>
              <a:prstGeom prst="rect">
                <a:avLst/>
              </a:prstGeom>
              <a:noFill/>
            </p:spPr>
            <p:txBody>
              <a:bodyPr anchor="t" anchorCtr="0" rtlCol="0" wrap="square">
                <a:normAutofit/>
              </a:bodyPr>
              <a:lstStyle>
                <a:defPPr>
                  <a:defRPr lang="en-US"/>
                </a:defPPr>
                <a:lvl1pPr algn="l" defTabSz="914400" eaLnBrk="1" hangingPunct="1" latinLnBrk="0" marL="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algn="l" defTabSz="914400" eaLnBrk="1" hangingPunct="1" latinLnBrk="0" marL="4572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algn="l" defTabSz="914400" eaLnBrk="1" hangingPunct="1" latinLnBrk="0" marL="9144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algn="l" defTabSz="914400" eaLnBrk="1" hangingPunct="1" latinLnBrk="0" marL="13716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algn="l" defTabSz="914400" eaLnBrk="1" hangingPunct="1" latinLnBrk="0" marL="18288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algn="l" defTabSz="914400" eaLnBrk="1" hangingPunct="1" latinLnBrk="0" marL="22860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algn="l" defTabSz="914400" eaLnBrk="1" hangingPunct="1" latinLnBrk="0" marL="27432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algn="l" defTabSz="914400" eaLnBrk="1" hangingPunct="1" latinLnBrk="0" marL="32004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algn="l" defTabSz="914400" eaLnBrk="1" hangingPunct="1" latinLnBrk="0" marL="36576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ct val="120000"/>
                  </a:lnSpc>
                </a:pPr>
                <a:r>
                  <a:rPr lang="en-US" b="false" i="false" u="none" sz="1200">
                    <a:solidFill>
                      <a:srgbClr val="FFFFFF"/>
                    </a:solidFill>
                    <a:ea typeface="微软雅黑"/>
                  </a:rPr>
                  <a:t>洪老师 18211145413（微信同号）。</a:t>
                </a:r>
              </a:p>
            </p:txBody>
          </p:sp>
          <p:sp>
            <p:nvSpPr>
              <p:cNvPr descr="ac6e6e3a-8216-42e9-92a0-bfea0bacc05c" id="120" name="Bullet3">
                <a:extLst>
                  <a:ext uri="{FF2B5EF4-FFF2-40B4-BE49-F238E27FC236}">
                    <a16:creationId id="{00F5DD2F-F4A8-339E-5569-DA1E9D428F98}"/>
                  </a:ext>
                </a:extLst>
              </p:cNvPr>
              <p:cNvSpPr txBox="1">
                <a:spLocks/>
              </p:cNvSpPr>
              <p:nvPr/>
            </p:nvSpPr>
            <p:spPr>
              <a:xfrm flipV="false" flipH="false">
                <a:off x="1099495" y="3114253"/>
                <a:ext cx="4185569" cy="577028"/>
              </a:xfrm>
              <a:prstGeom prst="rect">
                <a:avLst/>
              </a:prstGeom>
              <a:noFill/>
            </p:spPr>
            <p:txBody>
              <a:bodyPr anchor="b" anchorCtr="0" rtlCol="0" wrap="square">
                <a:normAutofit/>
              </a:bodyPr>
              <a:lstStyle>
                <a:defPPr>
                  <a:defRPr lang="en-US"/>
                </a:defPPr>
                <a:lvl1pPr algn="l" defTabSz="914400" eaLnBrk="1" hangingPunct="1" latinLnBrk="0" marL="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algn="l" defTabSz="914400" eaLnBrk="1" hangingPunct="1" latinLnBrk="0" marL="4572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algn="l" defTabSz="914400" eaLnBrk="1" hangingPunct="1" latinLnBrk="0" marL="9144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algn="l" defTabSz="914400" eaLnBrk="1" hangingPunct="1" latinLnBrk="0" marL="13716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algn="l" defTabSz="914400" eaLnBrk="1" hangingPunct="1" latinLnBrk="0" marL="18288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algn="l" defTabSz="914400" eaLnBrk="1" hangingPunct="1" latinLnBrk="0" marL="22860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algn="l" defTabSz="914400" eaLnBrk="1" hangingPunct="1" latinLnBrk="0" marL="27432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algn="l" defTabSz="914400" eaLnBrk="1" hangingPunct="1" latinLnBrk="0" marL="32004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algn="l" defTabSz="914400" eaLnBrk="1" hangingPunct="1" latinLnBrk="0" marL="36576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ct val="100000"/>
                  </a:lnSpc>
                </a:pPr>
                <a:r>
                  <a:rPr lang="en-US" b="true" i="false" u="none" sz="1800">
                    <a:solidFill>
                      <a:srgbClr val="FFFFFF"/>
                    </a:solidFill>
                    <a:ea typeface="微软雅黑"/>
                  </a:rPr>
                  <a:t>联系方式</a:t>
                </a:r>
              </a:p>
            </p:txBody>
          </p:sp>
          <p:sp>
            <p:nvSpPr>
              <p:cNvPr descr="28ea5abc-5146-463a-be1c-8bdaf9cca72d" id="118" name="Number3">
                <a:extLst>
                  <a:ext uri="{FF2B5EF4-FFF2-40B4-BE49-F238E27FC236}">
                    <a16:creationId id="{C7137311-79A7-D1FC-6D0A-4D5BF07E6ED8}"/>
                  </a:ext>
                </a:extLst>
              </p:cNvPr>
              <p:cNvSpPr>
                <a:spLocks/>
              </p:cNvSpPr>
              <p:nvPr/>
            </p:nvSpPr>
            <p:spPr>
              <a:xfrm flipV="false" flipH="false">
                <a:off x="660397" y="3294912"/>
                <a:ext cx="433795" cy="66252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 wrap="none">
                <a:normAutofit/>
              </a:bodyPr>
              <a:lstStyle/>
              <a:p>
                <a:pPr algn="r"/>
                <a:r>
                  <a:rPr lang="en-US" b="false" i="false" u="none" sz="3200">
                    <a:solidFill>
                      <a:srgbClr val="111E54"/>
                    </a:solidFill>
                    <a:latin typeface="Arial"/>
                  </a:rPr>
                  <a:t>3</a:t>
                </a:r>
              </a:p>
            </p:txBody>
          </p:sp>
        </p:grpSp>
        <p:grpSp>
          <p:nvGrpSpPr>
            <p:cNvPr descr="9e54d3fb-99ba-401b-bc01-dc5ed882b101" id="213" name="组合 212">
              <a:extLst>
                <a:ext uri="{FF2B5EF4-FFF2-40B4-BE49-F238E27FC236}">
                  <a16:creationId id="{F844F5BE-82CE-EB79-E290-B4D70266E156}"/>
                </a:ext>
              </a:extLst>
            </p:cNvPr>
            <p:cNvGrpSpPr/>
            <p:nvPr/>
          </p:nvGrpSpPr>
          <p:grpSpPr>
            <a:xfrm>
              <a:off x="5372097" y="2013381"/>
              <a:ext cx="4624667" cy="1274446"/>
              <a:chOff x="5372097" y="1569269"/>
              <a:chExt cx="4624667" cy="1274446"/>
            </a:xfrm>
          </p:grpSpPr>
          <p:sp>
            <p:nvSpPr>
              <p:cNvPr descr="1633b357-4855-4e10-81e5-311ab43034e0" id="175" name="Text4">
                <a:extLst>
                  <a:ext uri="{FF2B5EF4-FFF2-40B4-BE49-F238E27FC236}">
                    <a16:creationId id="{DDEB645E-1673-867B-4649-0ED7DC3FDAC2}"/>
                  </a:ext>
                </a:extLst>
              </p:cNvPr>
              <p:cNvSpPr txBox="1">
                <a:spLocks/>
              </p:cNvSpPr>
              <p:nvPr/>
            </p:nvSpPr>
            <p:spPr>
              <a:xfrm flipV="false" flipH="false">
                <a:off x="5811195" y="2181187"/>
                <a:ext cx="4185569" cy="662528"/>
              </a:xfrm>
              <a:prstGeom prst="rect">
                <a:avLst/>
              </a:prstGeom>
              <a:noFill/>
            </p:spPr>
            <p:txBody>
              <a:bodyPr anchor="t" anchorCtr="0" rtlCol="0" wrap="square">
                <a:normAutofit/>
              </a:bodyPr>
              <a:lstStyle>
                <a:defPPr>
                  <a:defRPr lang="en-US"/>
                </a:defPPr>
                <a:lvl1pPr algn="l" defTabSz="914400" eaLnBrk="1" hangingPunct="1" latinLnBrk="0" marL="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algn="l" defTabSz="914400" eaLnBrk="1" hangingPunct="1" latinLnBrk="0" marL="4572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algn="l" defTabSz="914400" eaLnBrk="1" hangingPunct="1" latinLnBrk="0" marL="9144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algn="l" defTabSz="914400" eaLnBrk="1" hangingPunct="1" latinLnBrk="0" marL="13716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algn="l" defTabSz="914400" eaLnBrk="1" hangingPunct="1" latinLnBrk="0" marL="18288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algn="l" defTabSz="914400" eaLnBrk="1" hangingPunct="1" latinLnBrk="0" marL="22860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algn="l" defTabSz="914400" eaLnBrk="1" hangingPunct="1" latinLnBrk="0" marL="27432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algn="l" defTabSz="914400" eaLnBrk="1" hangingPunct="1" latinLnBrk="0" marL="32004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algn="l" defTabSz="914400" eaLnBrk="1" hangingPunct="1" latinLnBrk="0" marL="36576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ct val="120000"/>
                  </a:lnSpc>
                </a:pPr>
                <a:r>
                  <a:rPr lang="en-US" b="false" i="false" u="none" sz="1200">
                    <a:solidFill>
                      <a:srgbClr val="FFFFFF"/>
                    </a:solidFill>
                    <a:ea typeface="微软雅黑"/>
                  </a:rPr>
                  <a:t>宿舍设施齐全（独立卫生间、空调），周边餐厅超市丰富。</a:t>
                </a:r>
              </a:p>
            </p:txBody>
          </p:sp>
          <p:sp>
            <p:nvSpPr>
              <p:cNvPr descr="0c16761c-2d26-4861-b4d0-1311e5e8b27f" id="176" name="Bullet4">
                <a:extLst>
                  <a:ext uri="{FF2B5EF4-FFF2-40B4-BE49-F238E27FC236}">
                    <a16:creationId id="{9533A7A6-97CB-A581-EA35-F1CEE654DE6D}"/>
                  </a:ext>
                </a:extLst>
              </p:cNvPr>
              <p:cNvSpPr txBox="1">
                <a:spLocks/>
              </p:cNvSpPr>
              <p:nvPr/>
            </p:nvSpPr>
            <p:spPr>
              <a:xfrm flipV="false" flipH="false">
                <a:off x="5811195" y="1569269"/>
                <a:ext cx="4185569" cy="577028"/>
              </a:xfrm>
              <a:prstGeom prst="rect">
                <a:avLst/>
              </a:prstGeom>
              <a:noFill/>
            </p:spPr>
            <p:txBody>
              <a:bodyPr anchor="b" anchorCtr="0" rtlCol="0" wrap="square">
                <a:normAutofit/>
              </a:bodyPr>
              <a:lstStyle>
                <a:defPPr>
                  <a:defRPr lang="en-US"/>
                </a:defPPr>
                <a:lvl1pPr algn="l" defTabSz="914400" eaLnBrk="1" hangingPunct="1" latinLnBrk="0" marL="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algn="l" defTabSz="914400" eaLnBrk="1" hangingPunct="1" latinLnBrk="0" marL="4572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algn="l" defTabSz="914400" eaLnBrk="1" hangingPunct="1" latinLnBrk="0" marL="9144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algn="l" defTabSz="914400" eaLnBrk="1" hangingPunct="1" latinLnBrk="0" marL="13716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algn="l" defTabSz="914400" eaLnBrk="1" hangingPunct="1" latinLnBrk="0" marL="18288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algn="l" defTabSz="914400" eaLnBrk="1" hangingPunct="1" latinLnBrk="0" marL="22860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algn="l" defTabSz="914400" eaLnBrk="1" hangingPunct="1" latinLnBrk="0" marL="27432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algn="l" defTabSz="914400" eaLnBrk="1" hangingPunct="1" latinLnBrk="0" marL="32004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algn="l" defTabSz="914400" eaLnBrk="1" hangingPunct="1" latinLnBrk="0" marL="36576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ct val="100000"/>
                  </a:lnSpc>
                </a:pPr>
                <a:r>
                  <a:rPr lang="en-US" b="true" i="false" u="none" sz="1800">
                    <a:solidFill>
                      <a:srgbClr val="FFFFFF"/>
                    </a:solidFill>
                    <a:ea typeface="微软雅黑"/>
                  </a:rPr>
                  <a:t>住宿条件</a:t>
                </a:r>
              </a:p>
            </p:txBody>
          </p:sp>
          <p:sp>
            <p:nvSpPr>
              <p:cNvPr descr="fb73247d-c22b-4b44-aed4-1e29d7b5f335" id="174" name="Number4">
                <a:extLst>
                  <a:ext uri="{FF2B5EF4-FFF2-40B4-BE49-F238E27FC236}">
                    <a16:creationId id="{738C2590-10EE-E9C9-5A78-782C06ED8050}"/>
                  </a:ext>
                </a:extLst>
              </p:cNvPr>
              <p:cNvSpPr>
                <a:spLocks/>
              </p:cNvSpPr>
              <p:nvPr/>
            </p:nvSpPr>
            <p:spPr>
              <a:xfrm flipV="false" flipH="false">
                <a:off x="5372097" y="1749928"/>
                <a:ext cx="433795" cy="66252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 wrap="none">
                <a:normAutofit/>
              </a:bodyPr>
              <a:lstStyle/>
              <a:p>
                <a:pPr algn="r"/>
                <a:r>
                  <a:rPr lang="en-US" b="false" i="false" u="none" sz="3200">
                    <a:solidFill>
                      <a:srgbClr val="111E54"/>
                    </a:solidFill>
                    <a:latin typeface="Arial"/>
                  </a:rPr>
                  <a:t>4</a:t>
                </a:r>
              </a:p>
            </p:txBody>
          </p:sp>
        </p:grpSp>
        <p:grpSp>
          <p:nvGrpSpPr>
            <p:cNvPr descr="faf70667-fbc2-45af-bd49-276322e0c29a" id="214" name="组合 213">
              <a:extLst>
                <a:ext uri="{FF2B5EF4-FFF2-40B4-BE49-F238E27FC236}">
                  <a16:creationId id="{D6C77158-867F-7C6F-CA2E-E24B608BB369}"/>
                </a:ext>
              </a:extLst>
            </p:cNvPr>
            <p:cNvGrpSpPr/>
            <p:nvPr/>
          </p:nvGrpSpPr>
          <p:grpSpPr>
            <a:xfrm>
              <a:off x="5372097" y="3407541"/>
              <a:ext cx="4624667" cy="1274446"/>
              <a:chOff x="5372097" y="2341761"/>
              <a:chExt cx="4624667" cy="1274446"/>
            </a:xfrm>
          </p:grpSpPr>
          <p:sp>
            <p:nvSpPr>
              <p:cNvPr descr="75e4d5a3-c6f8-4aca-b01c-cd837978ae26" id="180" name="Text5">
                <a:extLst>
                  <a:ext uri="{FF2B5EF4-FFF2-40B4-BE49-F238E27FC236}">
                    <a16:creationId id="{6F2BCFCC-5C07-48AE-77C7-5346823AFAD5}"/>
                  </a:ext>
                </a:extLst>
              </p:cNvPr>
              <p:cNvSpPr txBox="1">
                <a:spLocks/>
              </p:cNvSpPr>
              <p:nvPr/>
            </p:nvSpPr>
            <p:spPr>
              <a:xfrm flipV="false" flipH="false">
                <a:off x="5811195" y="2953679"/>
                <a:ext cx="4185569" cy="662528"/>
              </a:xfrm>
              <a:prstGeom prst="rect">
                <a:avLst/>
              </a:prstGeom>
              <a:noFill/>
            </p:spPr>
            <p:txBody>
              <a:bodyPr anchor="t" anchorCtr="0" rtlCol="0" wrap="square">
                <a:normAutofit/>
              </a:bodyPr>
              <a:lstStyle>
                <a:defPPr>
                  <a:defRPr lang="en-US"/>
                </a:defPPr>
                <a:lvl1pPr algn="l" defTabSz="914400" eaLnBrk="1" hangingPunct="1" latinLnBrk="0" marL="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algn="l" defTabSz="914400" eaLnBrk="1" hangingPunct="1" latinLnBrk="0" marL="4572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algn="l" defTabSz="914400" eaLnBrk="1" hangingPunct="1" latinLnBrk="0" marL="9144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algn="l" defTabSz="914400" eaLnBrk="1" hangingPunct="1" latinLnBrk="0" marL="13716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algn="l" defTabSz="914400" eaLnBrk="1" hangingPunct="1" latinLnBrk="0" marL="18288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algn="l" defTabSz="914400" eaLnBrk="1" hangingPunct="1" latinLnBrk="0" marL="22860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algn="l" defTabSz="914400" eaLnBrk="1" hangingPunct="1" latinLnBrk="0" marL="27432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algn="l" defTabSz="914400" eaLnBrk="1" hangingPunct="1" latinLnBrk="0" marL="32004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algn="l" defTabSz="914400" eaLnBrk="1" hangingPunct="1" latinLnBrk="0" marL="36576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ct val="120000"/>
                  </a:lnSpc>
                </a:pPr>
                <a:r>
                  <a:rPr lang="en-US" b="false" i="false" u="none" sz="1200">
                    <a:solidFill>
                      <a:srgbClr val="FFFFFF"/>
                    </a:solidFill>
                    <a:ea typeface="微软雅黑"/>
                  </a:rPr>
                  <a:t>按实际使用合理透明收费（无网络）。</a:t>
                </a:r>
              </a:p>
            </p:txBody>
          </p:sp>
          <p:sp>
            <p:nvSpPr>
              <p:cNvPr descr="44fddfa9-9b8d-44f2-9ab0-d551d4d2f6cf" id="181" name="Bullet5">
                <a:extLst>
                  <a:ext uri="{FF2B5EF4-FFF2-40B4-BE49-F238E27FC236}">
                    <a16:creationId id="{7A476185-2316-B9AF-165D-6D33C3027006}"/>
                  </a:ext>
                </a:extLst>
              </p:cNvPr>
              <p:cNvSpPr txBox="1">
                <a:spLocks/>
              </p:cNvSpPr>
              <p:nvPr/>
            </p:nvSpPr>
            <p:spPr>
              <a:xfrm flipV="false" flipH="false">
                <a:off x="5811195" y="2341761"/>
                <a:ext cx="4185569" cy="577028"/>
              </a:xfrm>
              <a:prstGeom prst="rect">
                <a:avLst/>
              </a:prstGeom>
              <a:noFill/>
            </p:spPr>
            <p:txBody>
              <a:bodyPr anchor="b" anchorCtr="0" rtlCol="0" wrap="square">
                <a:normAutofit/>
              </a:bodyPr>
              <a:lstStyle>
                <a:defPPr>
                  <a:defRPr lang="en-US"/>
                </a:defPPr>
                <a:lvl1pPr algn="l" defTabSz="914400" eaLnBrk="1" hangingPunct="1" latinLnBrk="0" marL="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algn="l" defTabSz="914400" eaLnBrk="1" hangingPunct="1" latinLnBrk="0" marL="4572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algn="l" defTabSz="914400" eaLnBrk="1" hangingPunct="1" latinLnBrk="0" marL="9144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algn="l" defTabSz="914400" eaLnBrk="1" hangingPunct="1" latinLnBrk="0" marL="13716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algn="l" defTabSz="914400" eaLnBrk="1" hangingPunct="1" latinLnBrk="0" marL="18288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algn="l" defTabSz="914400" eaLnBrk="1" hangingPunct="1" latinLnBrk="0" marL="22860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algn="l" defTabSz="914400" eaLnBrk="1" hangingPunct="1" latinLnBrk="0" marL="27432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algn="l" defTabSz="914400" eaLnBrk="1" hangingPunct="1" latinLnBrk="0" marL="32004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algn="l" defTabSz="914400" eaLnBrk="1" hangingPunct="1" latinLnBrk="0" marL="36576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ct val="100000"/>
                  </a:lnSpc>
                </a:pPr>
                <a:r>
                  <a:rPr lang="en-US" b="true" i="false" u="none" sz="1800">
                    <a:solidFill>
                      <a:srgbClr val="FFFFFF"/>
                    </a:solidFill>
                    <a:ea typeface="微软雅黑"/>
                  </a:rPr>
                  <a:t>水电费用</a:t>
                </a:r>
              </a:p>
            </p:txBody>
          </p:sp>
          <p:sp>
            <p:nvSpPr>
              <p:cNvPr descr="a04f72f9-cae6-4215-92f7-ccf9efa64683" id="179" name="Number5">
                <a:extLst>
                  <a:ext uri="{FF2B5EF4-FFF2-40B4-BE49-F238E27FC236}">
                    <a16:creationId id="{07091AE0-72EA-A252-E7F5-4DE0C93B38A9}"/>
                  </a:ext>
                </a:extLst>
              </p:cNvPr>
              <p:cNvSpPr>
                <a:spLocks/>
              </p:cNvSpPr>
              <p:nvPr/>
            </p:nvSpPr>
            <p:spPr>
              <a:xfrm flipV="false" flipH="false">
                <a:off x="5372097" y="2522420"/>
                <a:ext cx="433795" cy="66252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 wrap="none">
                <a:normAutofit/>
              </a:bodyPr>
              <a:lstStyle/>
              <a:p>
                <a:pPr algn="r"/>
                <a:r>
                  <a:rPr lang="en-US" b="false" i="false" u="none" sz="3200">
                    <a:solidFill>
                      <a:srgbClr val="111E54"/>
                    </a:solidFill>
                    <a:latin typeface="Arial"/>
                  </a:rPr>
                  <a:t>5</a:t>
                </a:r>
              </a:p>
            </p:txBody>
          </p:sp>
        </p:grpSp>
        <p:grpSp>
          <p:nvGrpSpPr>
            <p:cNvPr descr="e84b9e9e-93e6-48dc-a6a3-28980445f4d1" id="215" name="组合 214">
              <a:extLst>
                <a:ext uri="{FF2B5EF4-FFF2-40B4-BE49-F238E27FC236}">
                  <a16:creationId id="{5092E9A4-2CCE-FE95-67E2-011EF3DE5E75}"/>
                </a:ext>
              </a:extLst>
            </p:cNvPr>
            <p:cNvGrpSpPr/>
            <p:nvPr/>
          </p:nvGrpSpPr>
          <p:grpSpPr>
            <a:xfrm>
              <a:off x="5372097" y="4801700"/>
              <a:ext cx="4624667" cy="1274446"/>
              <a:chOff x="5372097" y="3114253"/>
              <a:chExt cx="4624667" cy="1274446"/>
            </a:xfrm>
          </p:grpSpPr>
          <p:sp>
            <p:nvSpPr>
              <p:cNvPr descr="84a47d4a-3657-406a-8b75-48666c5c2c7f" id="185" name="Text6">
                <a:extLst>
                  <a:ext uri="{FF2B5EF4-FFF2-40B4-BE49-F238E27FC236}">
                    <a16:creationId id="{DA786892-4E73-E072-B584-08F4E0F30E87}"/>
                  </a:ext>
                </a:extLst>
              </p:cNvPr>
              <p:cNvSpPr txBox="1">
                <a:spLocks/>
              </p:cNvSpPr>
              <p:nvPr/>
            </p:nvSpPr>
            <p:spPr>
              <a:xfrm flipV="false" flipH="false">
                <a:off x="5811195" y="3726171"/>
                <a:ext cx="4185569" cy="662528"/>
              </a:xfrm>
              <a:prstGeom prst="rect">
                <a:avLst/>
              </a:prstGeom>
              <a:noFill/>
            </p:spPr>
            <p:txBody>
              <a:bodyPr anchor="t" anchorCtr="0" rtlCol="0" wrap="square">
                <a:normAutofit/>
              </a:bodyPr>
              <a:lstStyle>
                <a:defPPr>
                  <a:defRPr lang="en-US"/>
                </a:defPPr>
                <a:lvl1pPr algn="l" defTabSz="914400" eaLnBrk="1" hangingPunct="1" latinLnBrk="0" marL="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algn="l" defTabSz="914400" eaLnBrk="1" hangingPunct="1" latinLnBrk="0" marL="4572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algn="l" defTabSz="914400" eaLnBrk="1" hangingPunct="1" latinLnBrk="0" marL="9144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algn="l" defTabSz="914400" eaLnBrk="1" hangingPunct="1" latinLnBrk="0" marL="13716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algn="l" defTabSz="914400" eaLnBrk="1" hangingPunct="1" latinLnBrk="0" marL="18288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algn="l" defTabSz="914400" eaLnBrk="1" hangingPunct="1" latinLnBrk="0" marL="22860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algn="l" defTabSz="914400" eaLnBrk="1" hangingPunct="1" latinLnBrk="0" marL="27432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algn="l" defTabSz="914400" eaLnBrk="1" hangingPunct="1" latinLnBrk="0" marL="32004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algn="l" defTabSz="914400" eaLnBrk="1" hangingPunct="1" latinLnBrk="0" marL="36576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ct val="120000"/>
                  </a:lnSpc>
                </a:pPr>
                <a:r>
                  <a:rPr lang="en-US" b="false" i="false" u="none" sz="1200">
                    <a:solidFill>
                      <a:srgbClr val="FFFFFF"/>
                    </a:solidFill>
                    <a:latin typeface="微软雅黑"/>
                  </a:rPr>
                  <a:t>24小时开放，安静舒适。</a:t>
                </a:r>
              </a:p>
            </p:txBody>
          </p:sp>
          <p:sp>
            <p:nvSpPr>
              <p:cNvPr descr="7c7b9e58-3019-42a9-a06f-2e3e9854f989" id="186" name="Bullet6">
                <a:extLst>
                  <a:ext uri="{FF2B5EF4-FFF2-40B4-BE49-F238E27FC236}">
                    <a16:creationId id="{C6F985E8-FEEE-9B80-E7AB-39AE34A6C5BD}"/>
                  </a:ext>
                </a:extLst>
              </p:cNvPr>
              <p:cNvSpPr txBox="1">
                <a:spLocks/>
              </p:cNvSpPr>
              <p:nvPr/>
            </p:nvSpPr>
            <p:spPr>
              <a:xfrm flipV="false" flipH="false">
                <a:off x="5811195" y="3114253"/>
                <a:ext cx="4185569" cy="577028"/>
              </a:xfrm>
              <a:prstGeom prst="rect">
                <a:avLst/>
              </a:prstGeom>
              <a:noFill/>
            </p:spPr>
            <p:txBody>
              <a:bodyPr anchor="b" anchorCtr="0" rtlCol="0" wrap="square">
                <a:normAutofit/>
              </a:bodyPr>
              <a:lstStyle>
                <a:defPPr>
                  <a:defRPr lang="en-US"/>
                </a:defPPr>
                <a:lvl1pPr algn="l" defTabSz="914400" eaLnBrk="1" hangingPunct="1" latinLnBrk="0" marL="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algn="l" defTabSz="914400" eaLnBrk="1" hangingPunct="1" latinLnBrk="0" marL="4572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algn="l" defTabSz="914400" eaLnBrk="1" hangingPunct="1" latinLnBrk="0" marL="9144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algn="l" defTabSz="914400" eaLnBrk="1" hangingPunct="1" latinLnBrk="0" marL="13716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algn="l" defTabSz="914400" eaLnBrk="1" hangingPunct="1" latinLnBrk="0" marL="18288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algn="l" defTabSz="914400" eaLnBrk="1" hangingPunct="1" latinLnBrk="0" marL="22860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algn="l" defTabSz="914400" eaLnBrk="1" hangingPunct="1" latinLnBrk="0" marL="27432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algn="l" defTabSz="914400" eaLnBrk="1" hangingPunct="1" latinLnBrk="0" marL="32004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algn="l" defTabSz="914400" eaLnBrk="1" hangingPunct="1" latinLnBrk="0" marL="36576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ct val="100000"/>
                  </a:lnSpc>
                </a:pPr>
                <a:r>
                  <a:rPr lang="en-US" b="true" i="false" u="none" sz="1800">
                    <a:solidFill>
                      <a:srgbClr val="FFFFFF"/>
                    </a:solidFill>
                    <a:ea typeface="微软雅黑"/>
                  </a:rPr>
                  <a:t>自习室</a:t>
                </a:r>
              </a:p>
            </p:txBody>
          </p:sp>
          <p:sp>
            <p:nvSpPr>
              <p:cNvPr descr="7762e255-67ad-414d-bff9-45b112c4dc05" id="184" name="Number6">
                <a:extLst>
                  <a:ext uri="{FF2B5EF4-FFF2-40B4-BE49-F238E27FC236}">
                    <a16:creationId id="{D07C1469-6677-73B4-A111-E394A2DC7988}"/>
                  </a:ext>
                </a:extLst>
              </p:cNvPr>
              <p:cNvSpPr>
                <a:spLocks/>
              </p:cNvSpPr>
              <p:nvPr/>
            </p:nvSpPr>
            <p:spPr>
              <a:xfrm flipV="false" flipH="false">
                <a:off x="5372097" y="3294912"/>
                <a:ext cx="433795" cy="66252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 wrap="none">
                <a:normAutofit/>
              </a:bodyPr>
              <a:lstStyle/>
              <a:p>
                <a:pPr algn="r"/>
                <a:r>
                  <a:rPr lang="en-US" b="false" i="false" u="none" sz="3200">
                    <a:solidFill>
                      <a:srgbClr val="111E54"/>
                    </a:solidFill>
                    <a:latin typeface="Arial"/>
                  </a:rPr>
                  <a:t>6</a:t>
                </a:r>
              </a:p>
            </p:txBody>
          </p:sp>
        </p:grpSp>
      </p:grp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descr="0c56d213-1017-4c3b-b285-a60e046429c8" id="2" name=""/>
          <p:cNvSpPr>
            <a:spLocks noGrp="1"/>
          </p:cNvSpPr>
          <p:nvPr>
            <p:ph hasCustomPrompt="1" type="title"/>
          </p:nvPr>
        </p:nvSpPr>
        <p:spPr/>
        <p:txBody>
          <a:bodyPr/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b="true" i="false" u="none" sz="3600">
                <a:solidFill>
                  <a:srgbClr val="000000"/>
                </a:solidFill>
                <a:ea typeface="微软雅黑"/>
              </a:rPr>
              <a:t>管理制度</a:t>
            </a:r>
          </a:p>
        </p:txBody>
      </p:sp>
      <p:sp>
        <p:nvSpPr>
          <p:cNvPr descr="f6a3fabf-bacf-4bc7-8c38-eacc0467ec1e" id="3" name=""/>
          <p:cNvSpPr>
            <a:spLocks noGrp="1"/>
          </p:cNvSpPr>
          <p:nvPr>
            <p:ph hasCustomPrompt="1" idx="1" type="body"/>
          </p:nvPr>
        </p:nvSpPr>
        <p:spPr/>
        <p:txBody>
          <a:bodyPr/>
          <a:lstStyle/>
          <a:p>
            <a:pPr algn="l">
              <a:lnSpc>
                <a:spcPct val="120000"/>
              </a:lnSpc>
              <a:spcBef>
                <a:spcPts val="1000"/>
              </a:spcBef>
            </a:pPr>
            <a:r>
              <a:rPr lang="en-US" b="false" i="false" u="none" sz="1600">
                <a:solidFill>
                  <a:srgbClr val="000000"/>
                </a:solidFill>
                <a:ea typeface="微软雅黑"/>
              </a:rPr>
              <a:t>强调学校管理的科学性和人性化，保障学习效果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a16="http://schemas.microsoft.com/office/drawing/2014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descr="d82dfd72-b429-4a9e-96a7-525fbe70e6ed" id="2" name=""/>
          <p:cNvSpPr>
            <a:spLocks noGrp="1"/>
          </p:cNvSpPr>
          <p:nvPr>
            <p:ph hasCustomPrompt="1" type="title"/>
          </p:nvPr>
        </p:nvSpPr>
        <p:spPr/>
        <p:txBody>
          <a:bodyPr/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b="true" i="false" u="none" sz="2800">
                <a:solidFill>
                  <a:srgbClr val="FFFFFF"/>
                </a:solidFill>
                <a:ea typeface="微软雅黑"/>
              </a:rPr>
              <a:t>严格管理，保障学习效果</a:t>
            </a:r>
          </a:p>
        </p:txBody>
      </p:sp>
      <p:grpSp>
        <p:nvGrpSpPr>
          <p:cNvPr descr="09804bde-bca1-4449-8c16-4bacc0abf428" id="250" name="6677eee0-78eb-45e8-bfb4-a5781e4fb647.source.4.zh-Hans.pptx">
            <a:extLst>
              <a:ext uri="{FF2B5EF4-FFF2-40B4-BE49-F238E27FC236}">
                <a16:creationId id="{1CA879BA-742F-9F1F-A4EE-74868BAB5FA4}"/>
              </a:ext>
            </a:extLst>
          </p:cNvPr>
          <p:cNvGrpSpPr/>
          <p:nvPr/>
        </p:nvGrpSpPr>
        <p:grpSpPr>
          <a:xfrm>
            <a:off x="660400" y="1130300"/>
            <a:ext cx="11531600" cy="5003800"/>
            <a:chOff x="660400" y="1130300"/>
            <a:chExt cx="11531600" cy="5003800"/>
          </a:xfrm>
        </p:grpSpPr>
        <p:grpSp>
          <p:nvGrpSpPr>
            <p:cNvPr descr="23a746a0-6ccf-49a7-941e-05924818c4ca" id="249" name="组合 248">
              <a:extLst>
                <a:ext uri="{FF2B5EF4-FFF2-40B4-BE49-F238E27FC236}">
                  <a16:creationId id="{90C4D293-2A52-D2BF-EC11-F00A0724D1E2}"/>
                </a:ext>
              </a:extLst>
            </p:cNvPr>
            <p:cNvGrpSpPr/>
            <p:nvPr/>
          </p:nvGrpSpPr>
          <p:grpSpPr>
            <a:xfrm>
              <a:off x="8280692" y="1914434"/>
              <a:ext cx="3911308" cy="4219666"/>
              <a:chOff x="8280692" y="1914434"/>
              <a:chExt cx="3911308" cy="4219666"/>
            </a:xfrm>
          </p:grpSpPr>
          <p:sp>
            <p:nvSpPr>
              <p:cNvPr descr="25096240-de28-4342-9602-0e47a27b0ee8" id="58" name="任意多边形: 形状 57">
                <a:extLst>
                  <a:ext uri="{FF2B5EF4-FFF2-40B4-BE49-F238E27FC236}">
                    <a16:creationId id="{E39675F8-BD9B-81DF-3CCF-D21EC56AF7C5}"/>
                  </a:ext>
                </a:extLst>
              </p:cNvPr>
              <p:cNvSpPr/>
              <p:nvPr/>
            </p:nvSpPr>
            <p:spPr>
              <a:xfrm flipV="false" flipH="false">
                <a:off x="10700956" y="4935533"/>
                <a:ext cx="417354" cy="933003"/>
              </a:xfrm>
              <a:custGeom>
                <a:avLst/>
                <a:gdLst>
                  <a:gd fmla="*/ 123241 w 369707" name="connsiteX0"/>
                  <a:gd fmla="*/ 171237 h 826487" name="connsiteY0"/>
                  <a:gd fmla="*/ 169991 w 369707" name="connsiteX1"/>
                  <a:gd fmla="*/ 255387 h 826487" name="connsiteY1"/>
                  <a:gd fmla="*/ 172983 w 369707" name="connsiteX2"/>
                  <a:gd fmla="*/ 315227 h 826487" name="connsiteY2"/>
                  <a:gd fmla="*/ 230954 w 369707" name="connsiteX3"/>
                  <a:gd fmla="*/ 422191 h 826487" name="connsiteY3"/>
                  <a:gd fmla="*/ 245914 w 369707" name="connsiteX4"/>
                  <a:gd fmla="*/ 490260 h 826487" name="connsiteY4"/>
                  <a:gd fmla="*/ 272468 w 369707" name="connsiteX5"/>
                  <a:gd fmla="*/ 541872 h 826487" name="connsiteY5"/>
                  <a:gd fmla="*/ 321088 w 369707" name="connsiteX6"/>
                  <a:gd fmla="*/ 696709 h 826487" name="connsiteY6"/>
                  <a:gd fmla="*/ 369708 w 369707" name="connsiteX7"/>
                  <a:gd fmla="*/ 826487 h 826487" name="connsiteY7"/>
                  <a:gd fmla="*/ 27871 w 369707" name="connsiteX8"/>
                  <a:gd fmla="*/ 243045 h 826487" name="connsiteY8"/>
                  <a:gd fmla="*/ 11789 w 369707" name="connsiteX9"/>
                  <a:gd fmla="*/ 121495 h 826487" name="connsiteY9"/>
                  <a:gd fmla="*/ 43953 w 369707" name="connsiteX10"/>
                  <a:gd fmla="*/ 84842 h 826487" name="connsiteY10"/>
                  <a:gd fmla="*/ 79857 w 369707" name="connsiteX11"/>
                  <a:gd fmla="*/ 16400 h 826487" name="connsiteY11"/>
                  <a:gd fmla="*/ 122867 w 369707" name="connsiteX12"/>
                  <a:gd fmla="*/ 171237 h 826487" name="connsiteY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b="b" l="l" r="r" t="t"/>
                <a:pathLst>
                  <a:path h="826487" w="369707">
                    <a:moveTo>
                      <a:pt x="123241" y="171237"/>
                    </a:moveTo>
                    <a:cubicBezTo>
                      <a:pt x="140071" y="198913"/>
                      <a:pt x="164381" y="223597"/>
                      <a:pt x="169991" y="255387"/>
                    </a:cubicBezTo>
                    <a:cubicBezTo>
                      <a:pt x="173357" y="275209"/>
                      <a:pt x="169617" y="295779"/>
                      <a:pt x="172983" y="315227"/>
                    </a:cubicBezTo>
                    <a:cubicBezTo>
                      <a:pt x="180463" y="355245"/>
                      <a:pt x="217115" y="383669"/>
                      <a:pt x="230954" y="422191"/>
                    </a:cubicBezTo>
                    <a:cubicBezTo>
                      <a:pt x="238808" y="444258"/>
                      <a:pt x="238434" y="468194"/>
                      <a:pt x="245914" y="490260"/>
                    </a:cubicBezTo>
                    <a:cubicBezTo>
                      <a:pt x="251897" y="508586"/>
                      <a:pt x="263118" y="525042"/>
                      <a:pt x="272468" y="541872"/>
                    </a:cubicBezTo>
                    <a:cubicBezTo>
                      <a:pt x="298648" y="589744"/>
                      <a:pt x="309868" y="643600"/>
                      <a:pt x="321088" y="696709"/>
                    </a:cubicBezTo>
                    <a:cubicBezTo>
                      <a:pt x="329316" y="736353"/>
                      <a:pt x="361480" y="786843"/>
                      <a:pt x="369708" y="826487"/>
                    </a:cubicBezTo>
                    <a:cubicBezTo>
                      <a:pt x="263866" y="635372"/>
                      <a:pt x="133713" y="434160"/>
                      <a:pt x="27871" y="243045"/>
                    </a:cubicBezTo>
                    <a:cubicBezTo>
                      <a:pt x="6927" y="205271"/>
                      <a:pt x="-13643" y="156277"/>
                      <a:pt x="11789" y="121495"/>
                    </a:cubicBezTo>
                    <a:cubicBezTo>
                      <a:pt x="21513" y="108404"/>
                      <a:pt x="36847" y="99428"/>
                      <a:pt x="43953" y="84842"/>
                    </a:cubicBezTo>
                    <a:cubicBezTo>
                      <a:pt x="55173" y="61654"/>
                      <a:pt x="41335" y="-38952"/>
                      <a:pt x="79857" y="16400"/>
                    </a:cubicBezTo>
                    <a:cubicBezTo>
                      <a:pt x="108655" y="57914"/>
                      <a:pt x="94817" y="125235"/>
                      <a:pt x="122867" y="171237"/>
                    </a:cubicBezTo>
                    <a:close/>
                  </a:path>
                </a:pathLst>
              </a:custGeom>
              <a:solidFill>
                <a:srgbClr val="000543"/>
              </a:solidFill>
              <a:ln cap="flat" w="37383">
                <a:noFill/>
                <a:prstDash val="solid"/>
                <a:miter/>
              </a:ln>
            </p:spPr>
            <p:txBody>
              <a:bodyPr anchor="ctr" rtlCol="0"/>
              <a:lstStyle/>
              <a:p>
                <a:pPr algn="l"/>
              </a:p>
            </p:txBody>
          </p:sp>
          <p:sp>
            <p:nvSpPr>
              <p:cNvPr descr="92811307-68d5-4aca-af7b-db297490fea4" id="59" name="任意多边形: 形状 58">
                <a:extLst>
                  <a:ext uri="{FF2B5EF4-FFF2-40B4-BE49-F238E27FC236}">
                    <a16:creationId id="{AB66BF2A-6D11-1953-CEE9-987A1F823A2B}"/>
                  </a:ext>
                </a:extLst>
              </p:cNvPr>
              <p:cNvSpPr/>
              <p:nvPr/>
            </p:nvSpPr>
            <p:spPr>
              <a:xfrm rot="10800000" flipV="false" flipH="false">
                <a:off x="8280692" y="2270530"/>
                <a:ext cx="1276317" cy="3855549"/>
              </a:xfrm>
              <a:custGeom>
                <a:avLst/>
                <a:gdLst>
                  <a:gd fmla="*/ 0 w 1130606" name="connsiteX0"/>
                  <a:gd fmla="*/ 0 h 3415380" name="connsiteY0"/>
                  <a:gd fmla="*/ 1130606 w 1130606" name="connsiteX1"/>
                  <a:gd fmla="*/ 0 h 3415380" name="connsiteY1"/>
                  <a:gd fmla="*/ 1130606 w 1130606" name="connsiteX2"/>
                  <a:gd fmla="*/ 3337589 h 3415380" name="connsiteY2"/>
                  <a:gd fmla="*/ 1052814 w 1130606" name="connsiteX3"/>
                  <a:gd fmla="*/ 3415381 h 3415380" name="connsiteY3"/>
                  <a:gd fmla="*/ 0 w 1130606" name="connsiteX4"/>
                  <a:gd fmla="*/ 3415381 h 3415380" name="connsiteY4"/>
                  <a:gd fmla="*/ 0 w 1130606" name="connsiteX5"/>
                  <a:gd fmla="*/ 0 h 3415380" name="connsiteY5"/>
                  <a:gd fmla="*/ 0 w 1130606" name="connsiteX6"/>
                  <a:gd fmla="*/ 0 h 3415380" name="connsiteY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b="b" l="l" r="r" t="t"/>
                <a:pathLst>
                  <a:path h="3415380" w="1130606">
                    <a:moveTo>
                      <a:pt x="0" y="0"/>
                    </a:moveTo>
                    <a:lnTo>
                      <a:pt x="1130606" y="0"/>
                    </a:lnTo>
                    <a:lnTo>
                      <a:pt x="1130606" y="3337589"/>
                    </a:lnTo>
                    <a:cubicBezTo>
                      <a:pt x="1130606" y="3380599"/>
                      <a:pt x="1095824" y="3415381"/>
                      <a:pt x="1052814" y="3415381"/>
                    </a:cubicBezTo>
                    <a:lnTo>
                      <a:pt x="0" y="3415381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76A0"/>
              </a:solidFill>
              <a:ln cap="flat" w="37383">
                <a:noFill/>
                <a:prstDash val="solid"/>
                <a:miter/>
              </a:ln>
            </p:spPr>
            <p:txBody>
              <a:bodyPr anchor="ctr" rtlCol="0"/>
              <a:lstStyle/>
              <a:p>
                <a:pPr algn="l"/>
              </a:p>
            </p:txBody>
          </p:sp>
          <p:sp>
            <p:nvSpPr>
              <p:cNvPr descr="1d5f6ef3-167a-4dd8-9054-0e2dfc3436bc" id="60" name="任意多边形: 形状 59">
                <a:extLst>
                  <a:ext uri="{FF2B5EF4-FFF2-40B4-BE49-F238E27FC236}">
                    <a16:creationId id="{A45DAF1A-5D83-C717-2526-A8B877C1C5D3}"/>
                  </a:ext>
                </a:extLst>
              </p:cNvPr>
              <p:cNvSpPr/>
              <p:nvPr/>
            </p:nvSpPr>
            <p:spPr>
              <a:xfrm rot="10800000" flipV="false" flipH="false">
                <a:off x="8488415" y="2270530"/>
                <a:ext cx="1276317" cy="3855549"/>
              </a:xfrm>
              <a:custGeom>
                <a:avLst/>
                <a:gdLst>
                  <a:gd fmla="*/ 0 w 1130606" name="connsiteX0"/>
                  <a:gd fmla="*/ 0 h 3415380" name="connsiteY0"/>
                  <a:gd fmla="*/ 1130606 w 1130606" name="connsiteX1"/>
                  <a:gd fmla="*/ 0 h 3415380" name="connsiteY1"/>
                  <a:gd fmla="*/ 1130606 w 1130606" name="connsiteX2"/>
                  <a:gd fmla="*/ 3337589 h 3415380" name="connsiteY2"/>
                  <a:gd fmla="*/ 1052814 w 1130606" name="connsiteX3"/>
                  <a:gd fmla="*/ 3415381 h 3415380" name="connsiteY3"/>
                  <a:gd fmla="*/ 77792 w 1130606" name="connsiteX4"/>
                  <a:gd fmla="*/ 3415381 h 3415380" name="connsiteY4"/>
                  <a:gd fmla="*/ 0 w 1130606" name="connsiteX5"/>
                  <a:gd fmla="*/ 3337589 h 3415380" name="connsiteY5"/>
                  <a:gd fmla="*/ 0 w 1130606" name="connsiteX6"/>
                  <a:gd fmla="*/ 0 h 3415380" name="connsiteY6"/>
                  <a:gd fmla="*/ 0 w 1130606" name="connsiteX7"/>
                  <a:gd fmla="*/ 0 h 3415380" name="connsiteY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b="b" l="l" r="r" t="t"/>
                <a:pathLst>
                  <a:path h="3415380" w="1130606">
                    <a:moveTo>
                      <a:pt x="0" y="0"/>
                    </a:moveTo>
                    <a:lnTo>
                      <a:pt x="1130606" y="0"/>
                    </a:lnTo>
                    <a:lnTo>
                      <a:pt x="1130606" y="3337589"/>
                    </a:lnTo>
                    <a:cubicBezTo>
                      <a:pt x="1130606" y="3380599"/>
                      <a:pt x="1095824" y="3415381"/>
                      <a:pt x="1052814" y="3415381"/>
                    </a:cubicBezTo>
                    <a:lnTo>
                      <a:pt x="77792" y="3415381"/>
                    </a:lnTo>
                    <a:cubicBezTo>
                      <a:pt x="34782" y="3415381"/>
                      <a:pt x="0" y="3380599"/>
                      <a:pt x="0" y="3337589"/>
                    </a:cubicBez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98BC"/>
              </a:solidFill>
              <a:ln cap="flat" w="37383">
                <a:noFill/>
                <a:prstDash val="solid"/>
                <a:miter/>
              </a:ln>
            </p:spPr>
            <p:txBody>
              <a:bodyPr anchor="ctr" rtlCol="0"/>
              <a:lstStyle/>
              <a:p>
                <a:pPr algn="l"/>
              </a:p>
            </p:txBody>
          </p:sp>
          <p:sp>
            <p:nvSpPr>
              <p:cNvPr descr="6b30c093-f70c-4606-8459-8be57d27f784" id="61" name="任意多边形: 形状 60">
                <a:extLst>
                  <a:ext uri="{FF2B5EF4-FFF2-40B4-BE49-F238E27FC236}">
                    <a16:creationId id="{771AF996-9C8A-C666-CB14-43E0D9FCB029}"/>
                  </a:ext>
                </a:extLst>
              </p:cNvPr>
              <p:cNvSpPr/>
              <p:nvPr/>
            </p:nvSpPr>
            <p:spPr>
              <a:xfrm rot="10800000" flipV="false" flipH="false">
                <a:off x="8588055" y="2524273"/>
                <a:ext cx="1082103" cy="3145827"/>
              </a:xfrm>
              <a:custGeom>
                <a:avLst/>
                <a:gdLst>
                  <a:gd fmla="*/ 0 w 958565" name="connsiteX0"/>
                  <a:gd fmla="*/ 0 h 2786684" name="connsiteY0"/>
                  <a:gd fmla="*/ 958566 w 958565" name="connsiteX1"/>
                  <a:gd fmla="*/ 0 h 2786684" name="connsiteY1"/>
                  <a:gd fmla="*/ 958566 w 958565" name="connsiteX2"/>
                  <a:gd fmla="*/ 2786684 h 2786684" name="connsiteY2"/>
                  <a:gd fmla="*/ 0 w 958565" name="connsiteX3"/>
                  <a:gd fmla="*/ 2786684 h 2786684" name="connsiteY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b="b" l="l" r="r" t="t"/>
                <a:pathLst>
                  <a:path h="2786684" w="958565">
                    <a:moveTo>
                      <a:pt x="0" y="0"/>
                    </a:moveTo>
                    <a:lnTo>
                      <a:pt x="958566" y="0"/>
                    </a:lnTo>
                    <a:lnTo>
                      <a:pt x="958566" y="2786684"/>
                    </a:lnTo>
                    <a:lnTo>
                      <a:pt x="0" y="2786684"/>
                    </a:lnTo>
                    <a:close/>
                  </a:path>
                </a:pathLst>
              </a:custGeom>
              <a:solidFill>
                <a:srgbClr val="505A82"/>
              </a:solidFill>
              <a:ln cap="flat" w="37383">
                <a:noFill/>
                <a:prstDash val="solid"/>
                <a:miter/>
              </a:ln>
            </p:spPr>
            <p:txBody>
              <a:bodyPr anchor="ctr" rtlCol="0"/>
              <a:lstStyle/>
              <a:p>
                <a:pPr algn="l"/>
              </a:p>
            </p:txBody>
          </p:sp>
          <p:sp>
            <p:nvSpPr>
              <p:cNvPr descr="30820d82-6b7b-4fdf-9b3a-3575d3d569ff" id="62" name="任意多边形: 形状 61">
                <a:extLst>
                  <a:ext uri="{FF2B5EF4-FFF2-40B4-BE49-F238E27FC236}">
                    <a16:creationId id="{E45B7477-AB84-4E81-93E0-AFDADF279AB4}"/>
                  </a:ext>
                </a:extLst>
              </p:cNvPr>
              <p:cNvSpPr/>
              <p:nvPr/>
            </p:nvSpPr>
            <p:spPr>
              <a:xfrm flipV="false" flipH="false">
                <a:off x="9263833" y="2522162"/>
                <a:ext cx="197546" cy="722387"/>
              </a:xfrm>
              <a:custGeom>
                <a:avLst/>
                <a:gdLst>
                  <a:gd fmla="*/ 65598 w 174993" name="connsiteX0"/>
                  <a:gd fmla="*/ 405792 h 639916" name="connsiteY0"/>
                  <a:gd fmla="*/ 101502 w 174993" name="connsiteX1"/>
                  <a:gd fmla="*/ 344455 h 639916" name="connsiteY1"/>
                  <a:gd fmla="*/ 95892 w 174993" name="connsiteX2"/>
                  <a:gd fmla="*/ 0 h 639916" name="connsiteY2"/>
                  <a:gd fmla="*/ 136658 w 174993" name="connsiteX3"/>
                  <a:gd fmla="*/ 0 h 639916" name="connsiteY3"/>
                  <a:gd fmla="*/ 134788 w 174993" name="connsiteX4"/>
                  <a:gd fmla="*/ 361285 h 639916" name="connsiteY4"/>
                  <a:gd fmla="*/ 97014 w 174993" name="connsiteX5"/>
                  <a:gd fmla="*/ 425614 h 639916" name="connsiteY5"/>
                  <a:gd fmla="*/ 58117 w 174993" name="connsiteX6"/>
                  <a:gd fmla="*/ 492560 h 639916" name="connsiteY6"/>
                  <a:gd fmla="*/ 48019 w 174993" name="connsiteX7"/>
                  <a:gd fmla="*/ 623460 h 639916" name="connsiteY7"/>
                  <a:gd fmla="*/ 14359 w 174993" name="connsiteX8"/>
                  <a:gd fmla="*/ 639916 h 639916" name="connsiteY8"/>
                  <a:gd fmla="*/ 24457 w 174993" name="connsiteX9"/>
                  <a:gd fmla="*/ 476478 h 639916" name="connsiteY9"/>
                  <a:gd fmla="*/ 65598 w 174993" name="connsiteX10"/>
                  <a:gd fmla="*/ 405418 h 639916" name="connsiteY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b="b" l="l" r="r" t="t"/>
                <a:pathLst>
                  <a:path h="639916" w="174993">
                    <a:moveTo>
                      <a:pt x="65598" y="405792"/>
                    </a:moveTo>
                    <a:cubicBezTo>
                      <a:pt x="78688" y="385221"/>
                      <a:pt x="91030" y="365399"/>
                      <a:pt x="101502" y="344455"/>
                    </a:cubicBezTo>
                    <a:cubicBezTo>
                      <a:pt x="152740" y="241605"/>
                      <a:pt x="149000" y="112948"/>
                      <a:pt x="95892" y="0"/>
                    </a:cubicBezTo>
                    <a:lnTo>
                      <a:pt x="136658" y="0"/>
                    </a:lnTo>
                    <a:cubicBezTo>
                      <a:pt x="187522" y="119306"/>
                      <a:pt x="188644" y="253573"/>
                      <a:pt x="134788" y="361285"/>
                    </a:cubicBezTo>
                    <a:cubicBezTo>
                      <a:pt x="123568" y="383725"/>
                      <a:pt x="110104" y="405043"/>
                      <a:pt x="97014" y="425614"/>
                    </a:cubicBezTo>
                    <a:cubicBezTo>
                      <a:pt x="82802" y="448428"/>
                      <a:pt x="69338" y="469746"/>
                      <a:pt x="58117" y="492560"/>
                    </a:cubicBezTo>
                    <a:cubicBezTo>
                      <a:pt x="44279" y="521358"/>
                      <a:pt x="24831" y="576336"/>
                      <a:pt x="48019" y="623460"/>
                    </a:cubicBezTo>
                    <a:lnTo>
                      <a:pt x="14359" y="639916"/>
                    </a:lnTo>
                    <a:cubicBezTo>
                      <a:pt x="-15561" y="578580"/>
                      <a:pt x="8001" y="511260"/>
                      <a:pt x="24457" y="476478"/>
                    </a:cubicBezTo>
                    <a:cubicBezTo>
                      <a:pt x="36425" y="451420"/>
                      <a:pt x="51011" y="428232"/>
                      <a:pt x="65598" y="405418"/>
                    </a:cubicBezTo>
                    <a:close/>
                  </a:path>
                </a:pathLst>
              </a:custGeom>
              <a:solidFill>
                <a:srgbClr val="FFEB9A"/>
              </a:solidFill>
              <a:ln cap="flat" w="37383">
                <a:noFill/>
                <a:prstDash val="solid"/>
                <a:miter/>
              </a:ln>
            </p:spPr>
            <p:txBody>
              <a:bodyPr anchor="ctr" rtlCol="0"/>
              <a:lstStyle/>
              <a:p>
                <a:pPr algn="l"/>
              </a:p>
            </p:txBody>
          </p:sp>
          <p:sp>
            <p:nvSpPr>
              <p:cNvPr descr="de898f12-a625-461a-943d-6686a67464c6" id="63" name="任意多边形: 形状 62">
                <a:extLst>
                  <a:ext uri="{FF2B5EF4-FFF2-40B4-BE49-F238E27FC236}">
                    <a16:creationId id="{E508AEE5-D6AC-0531-6E6D-DC0EF01765ED}"/>
                  </a:ext>
                </a:extLst>
              </p:cNvPr>
              <p:cNvSpPr/>
              <p:nvPr/>
            </p:nvSpPr>
            <p:spPr>
              <a:xfrm flipV="false" flipH="false">
                <a:off x="8604846" y="2516250"/>
                <a:ext cx="233905" cy="863824"/>
              </a:xfrm>
              <a:custGeom>
                <a:avLst/>
                <a:gdLst>
                  <a:gd fmla="*/ 93960 w 207201" name="connsiteX0"/>
                  <a:gd fmla="*/ 0 h 765206" name="connsiteY0"/>
                  <a:gd fmla="*/ 39729 w 207201" name="connsiteX1"/>
                  <a:gd fmla="*/ 241605 h 765206" name="connsiteY1"/>
                  <a:gd fmla="*/ 131360 w 207201" name="connsiteX2"/>
                  <a:gd fmla="*/ 496300 h 765206" name="connsiteY2"/>
                  <a:gd fmla="*/ 144824 w 207201" name="connsiteX3"/>
                  <a:gd fmla="*/ 518740 h 765206" name="connsiteY3"/>
                  <a:gd fmla="*/ 196062 w 207201" name="connsiteX4"/>
                  <a:gd fmla="*/ 618972 h 765206" name="connsiteY4"/>
                  <a:gd fmla="*/ 184094 w 207201" name="connsiteX5"/>
                  <a:gd fmla="*/ 765207 h 765206" name="connsiteY5"/>
                  <a:gd fmla="*/ 153052 w 207201" name="connsiteX6"/>
                  <a:gd fmla="*/ 744263 h 765206" name="connsiteY6"/>
                  <a:gd fmla="*/ 160532 w 207201" name="connsiteX7"/>
                  <a:gd fmla="*/ 630940 h 765206" name="connsiteY7"/>
                  <a:gd fmla="*/ 112660 w 207201" name="connsiteX8"/>
                  <a:gd fmla="*/ 538562 h 765206" name="connsiteY8"/>
                  <a:gd fmla="*/ 98822 w 207201" name="connsiteX9"/>
                  <a:gd fmla="*/ 515748 h 765206" name="connsiteY9"/>
                  <a:gd fmla="*/ 2329 w 207201" name="connsiteX10"/>
                  <a:gd fmla="*/ 245345 h 765206" name="connsiteY10"/>
                  <a:gd fmla="*/ 49827 w 207201" name="connsiteX11"/>
                  <a:gd fmla="*/ 0 h 765206" name="connsiteY11"/>
                  <a:gd fmla="*/ 93960 w 207201" name="connsiteX12"/>
                  <a:gd fmla="*/ 0 h 765206" name="connsiteY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b="b" l="l" r="r" t="t"/>
                <a:pathLst>
                  <a:path h="765206" w="207201">
                    <a:moveTo>
                      <a:pt x="93960" y="0"/>
                    </a:moveTo>
                    <a:cubicBezTo>
                      <a:pt x="50575" y="65450"/>
                      <a:pt x="30379" y="152593"/>
                      <a:pt x="39729" y="241605"/>
                    </a:cubicBezTo>
                    <a:cubicBezTo>
                      <a:pt x="47957" y="322389"/>
                      <a:pt x="78626" y="408036"/>
                      <a:pt x="131360" y="496300"/>
                    </a:cubicBezTo>
                    <a:lnTo>
                      <a:pt x="144824" y="518740"/>
                    </a:lnTo>
                    <a:cubicBezTo>
                      <a:pt x="164272" y="550156"/>
                      <a:pt x="184094" y="582694"/>
                      <a:pt x="196062" y="618972"/>
                    </a:cubicBezTo>
                    <a:cubicBezTo>
                      <a:pt x="214388" y="673576"/>
                      <a:pt x="209900" y="727059"/>
                      <a:pt x="184094" y="765207"/>
                    </a:cubicBezTo>
                    <a:lnTo>
                      <a:pt x="153052" y="744263"/>
                    </a:lnTo>
                    <a:cubicBezTo>
                      <a:pt x="172126" y="715839"/>
                      <a:pt x="174744" y="673576"/>
                      <a:pt x="160532" y="630940"/>
                    </a:cubicBezTo>
                    <a:cubicBezTo>
                      <a:pt x="149686" y="598776"/>
                      <a:pt x="131734" y="569230"/>
                      <a:pt x="112660" y="538562"/>
                    </a:cubicBezTo>
                    <a:lnTo>
                      <a:pt x="98822" y="515748"/>
                    </a:lnTo>
                    <a:cubicBezTo>
                      <a:pt x="43469" y="422622"/>
                      <a:pt x="10931" y="331739"/>
                      <a:pt x="2329" y="245345"/>
                    </a:cubicBezTo>
                    <a:cubicBezTo>
                      <a:pt x="-6647" y="156707"/>
                      <a:pt x="10557" y="69564"/>
                      <a:pt x="49827" y="0"/>
                    </a:cubicBezTo>
                    <a:lnTo>
                      <a:pt x="93960" y="0"/>
                    </a:lnTo>
                    <a:close/>
                  </a:path>
                </a:pathLst>
              </a:custGeom>
              <a:solidFill>
                <a:srgbClr val="FF685A"/>
              </a:solidFill>
              <a:ln cap="flat" w="37383">
                <a:noFill/>
                <a:prstDash val="solid"/>
                <a:miter/>
              </a:ln>
            </p:spPr>
            <p:txBody>
              <a:bodyPr anchor="ctr" rtlCol="0"/>
              <a:lstStyle/>
              <a:p>
                <a:pPr algn="l"/>
              </a:p>
            </p:txBody>
          </p:sp>
          <p:sp>
            <p:nvSpPr>
              <p:cNvPr descr="32e30d7d-c6fe-4f13-aa0a-af7e2cf0cb37" id="64" name="任意多边形: 形状 63">
                <a:extLst>
                  <a:ext uri="{FF2B5EF4-FFF2-40B4-BE49-F238E27FC236}">
                    <a16:creationId id="{6447C8B0-1F93-761A-09C4-2CA73511434E}"/>
                  </a:ext>
                </a:extLst>
              </p:cNvPr>
              <p:cNvSpPr/>
              <p:nvPr/>
            </p:nvSpPr>
            <p:spPr>
              <a:xfrm flipV="false" flipH="false">
                <a:off x="9323531" y="3450162"/>
                <a:ext cx="59952" cy="231788"/>
              </a:xfrm>
              <a:custGeom>
                <a:avLst/>
                <a:gdLst>
                  <a:gd fmla="*/ 37400 w 53108" name="connsiteX0"/>
                  <a:gd fmla="*/ 205327 h 205326" name="connsiteY0"/>
                  <a:gd fmla="*/ 0 w 53108" name="connsiteX1"/>
                  <a:gd fmla="*/ 203831 h 205326" name="connsiteY1"/>
                  <a:gd fmla="*/ 16082 w 53108" name="connsiteX2"/>
                  <a:gd fmla="*/ 0 h 205326" name="connsiteY2"/>
                  <a:gd fmla="*/ 53108 w 53108" name="connsiteX3"/>
                  <a:gd fmla="*/ 4488 h 205326" name="connsiteY3"/>
                  <a:gd fmla="*/ 37026 w 53108" name="connsiteX4"/>
                  <a:gd fmla="*/ 205327 h 205326" name="connsiteY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b="b" l="l" r="r" t="t"/>
                <a:pathLst>
                  <a:path h="205326" w="53108">
                    <a:moveTo>
                      <a:pt x="37400" y="205327"/>
                    </a:moveTo>
                    <a:lnTo>
                      <a:pt x="0" y="203831"/>
                    </a:lnTo>
                    <a:cubicBezTo>
                      <a:pt x="2992" y="136511"/>
                      <a:pt x="8228" y="68068"/>
                      <a:pt x="16082" y="0"/>
                    </a:cubicBezTo>
                    <a:lnTo>
                      <a:pt x="53108" y="4488"/>
                    </a:lnTo>
                    <a:cubicBezTo>
                      <a:pt x="45254" y="71434"/>
                      <a:pt x="40018" y="139129"/>
                      <a:pt x="37026" y="205327"/>
                    </a:cubicBezTo>
                    <a:close/>
                  </a:path>
                </a:pathLst>
              </a:custGeom>
              <a:solidFill>
                <a:srgbClr val="FFEB9A"/>
              </a:solidFill>
              <a:ln cap="flat" w="37383">
                <a:noFill/>
                <a:prstDash val="solid"/>
                <a:miter/>
              </a:ln>
            </p:spPr>
            <p:txBody>
              <a:bodyPr anchor="ctr" rtlCol="0"/>
              <a:lstStyle/>
              <a:p>
                <a:pPr algn="l"/>
              </a:p>
            </p:txBody>
          </p:sp>
          <p:sp>
            <p:nvSpPr>
              <p:cNvPr descr="7dac72a6-772f-41c3-87e4-bcd0f0394882" id="65" name="任意多边形: 形状 64">
                <a:extLst>
                  <a:ext uri="{FF2B5EF4-FFF2-40B4-BE49-F238E27FC236}">
                    <a16:creationId id="{AB81FE29-0362-6714-35CE-FA640A32BCBA}"/>
                  </a:ext>
                </a:extLst>
              </p:cNvPr>
              <p:cNvSpPr/>
              <p:nvPr/>
            </p:nvSpPr>
            <p:spPr>
              <a:xfrm flipV="false" flipH="false">
                <a:off x="8630254" y="3387676"/>
                <a:ext cx="301050" cy="220811"/>
              </a:xfrm>
              <a:custGeom>
                <a:avLst/>
                <a:gdLst>
                  <a:gd fmla="*/ 230030 w 266681" name="connsiteX0"/>
                  <a:gd fmla="*/ 195603 h 195602" name="connsiteY0"/>
                  <a:gd fmla="*/ 135033 w 266681" name="connsiteX1"/>
                  <a:gd fmla="*/ 125664 h 195602" name="connsiteY1"/>
                  <a:gd fmla="*/ 109601 w 266681" name="connsiteX2"/>
                  <a:gd fmla="*/ 128657 h 195602" name="connsiteY2"/>
                  <a:gd fmla="*/ 28443 w 266681" name="connsiteX3"/>
                  <a:gd fmla="*/ 118184 h 195602" name="connsiteY3"/>
                  <a:gd fmla="*/ 19 w 266681" name="connsiteX4"/>
                  <a:gd fmla="*/ 57222 h 195602" name="connsiteY4"/>
                  <a:gd fmla="*/ 9743 w 266681" name="connsiteX5"/>
                  <a:gd fmla="*/ 0 h 195602" name="connsiteY5"/>
                  <a:gd fmla="*/ 45647 w 266681" name="connsiteX6"/>
                  <a:gd fmla="*/ 10098 h 195602" name="connsiteY6"/>
                  <a:gd fmla="*/ 37419 w 266681" name="connsiteX7"/>
                  <a:gd fmla="*/ 56100 h 195602" name="connsiteY7"/>
                  <a:gd fmla="*/ 50883 w 266681" name="connsiteX8"/>
                  <a:gd fmla="*/ 87890 h 195602" name="connsiteY8"/>
                  <a:gd fmla="*/ 104365 w 266681" name="connsiteX9"/>
                  <a:gd fmla="*/ 91256 h 195602" name="connsiteY9"/>
                  <a:gd fmla="*/ 133911 w 266681" name="connsiteX10"/>
                  <a:gd fmla="*/ 87890 h 195602" name="connsiteY10"/>
                  <a:gd fmla="*/ 266682 w 266681" name="connsiteX11"/>
                  <a:gd fmla="*/ 185505 h 195602" name="connsiteY11"/>
                  <a:gd fmla="*/ 230778 w 266681" name="connsiteX12"/>
                  <a:gd fmla="*/ 195229 h 195602" name="connsiteY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b="b" l="l" r="r" t="t"/>
                <a:pathLst>
                  <a:path h="195602" w="266681">
                    <a:moveTo>
                      <a:pt x="230030" y="195603"/>
                    </a:moveTo>
                    <a:cubicBezTo>
                      <a:pt x="218810" y="154837"/>
                      <a:pt x="177296" y="123420"/>
                      <a:pt x="135033" y="125664"/>
                    </a:cubicBezTo>
                    <a:cubicBezTo>
                      <a:pt x="126805" y="125664"/>
                      <a:pt x="118203" y="127161"/>
                      <a:pt x="109601" y="128657"/>
                    </a:cubicBezTo>
                    <a:cubicBezTo>
                      <a:pt x="83421" y="132397"/>
                      <a:pt x="53501" y="136885"/>
                      <a:pt x="28443" y="118184"/>
                    </a:cubicBezTo>
                    <a:cubicBezTo>
                      <a:pt x="10865" y="105094"/>
                      <a:pt x="767" y="83028"/>
                      <a:pt x="19" y="57222"/>
                    </a:cubicBezTo>
                    <a:cubicBezTo>
                      <a:pt x="-355" y="36652"/>
                      <a:pt x="4881" y="17204"/>
                      <a:pt x="9743" y="0"/>
                    </a:cubicBezTo>
                    <a:lnTo>
                      <a:pt x="45647" y="10098"/>
                    </a:lnTo>
                    <a:cubicBezTo>
                      <a:pt x="41159" y="25432"/>
                      <a:pt x="37045" y="41140"/>
                      <a:pt x="37419" y="56100"/>
                    </a:cubicBezTo>
                    <a:cubicBezTo>
                      <a:pt x="37419" y="69938"/>
                      <a:pt x="43029" y="81906"/>
                      <a:pt x="50883" y="87890"/>
                    </a:cubicBezTo>
                    <a:cubicBezTo>
                      <a:pt x="63599" y="97240"/>
                      <a:pt x="82299" y="94622"/>
                      <a:pt x="104365" y="91256"/>
                    </a:cubicBezTo>
                    <a:cubicBezTo>
                      <a:pt x="114089" y="89760"/>
                      <a:pt x="124187" y="88264"/>
                      <a:pt x="133911" y="87890"/>
                    </a:cubicBezTo>
                    <a:cubicBezTo>
                      <a:pt x="194500" y="86768"/>
                      <a:pt x="250974" y="127161"/>
                      <a:pt x="266682" y="185505"/>
                    </a:cubicBezTo>
                    <a:lnTo>
                      <a:pt x="230778" y="195229"/>
                    </a:lnTo>
                    <a:close/>
                  </a:path>
                </a:pathLst>
              </a:custGeom>
              <a:solidFill>
                <a:srgbClr val="FFEB9A"/>
              </a:solidFill>
              <a:ln cap="flat" w="37383">
                <a:noFill/>
                <a:prstDash val="solid"/>
                <a:miter/>
              </a:ln>
            </p:spPr>
            <p:txBody>
              <a:bodyPr anchor="ctr" rtlCol="0"/>
              <a:lstStyle/>
              <a:p>
                <a:pPr algn="l"/>
              </a:p>
            </p:txBody>
          </p:sp>
          <p:sp>
            <p:nvSpPr>
              <p:cNvPr descr="ee7c73b4-1dfe-48b1-863b-bf10b7807b2f" id="66" name="任意多边形: 形状 65">
                <a:extLst>
                  <a:ext uri="{FF2B5EF4-FFF2-40B4-BE49-F238E27FC236}">
                    <a16:creationId id="{9443CB3B-8A58-C337-6E4F-5B09B16F639D}"/>
                  </a:ext>
                </a:extLst>
              </p:cNvPr>
              <p:cNvSpPr/>
              <p:nvPr/>
            </p:nvSpPr>
            <p:spPr>
              <a:xfrm flipV="false" flipH="false">
                <a:off x="8971446" y="3852521"/>
                <a:ext cx="431287" cy="423046"/>
              </a:xfrm>
              <a:custGeom>
                <a:avLst/>
                <a:gdLst>
                  <a:gd fmla="*/ 720 w 382049" name="connsiteX0"/>
                  <a:gd fmla="*/ 374749 h 374749" name="connsiteY0"/>
                  <a:gd fmla="*/ 23534 w 382049" name="connsiteX1"/>
                  <a:gd fmla="*/ 234873 h 374749" name="connsiteY1"/>
                  <a:gd fmla="*/ 145085 w 382049" name="connsiteX2"/>
                  <a:gd fmla="*/ 172789 h 374749" name="connsiteY2"/>
                  <a:gd fmla="*/ 174257 w 382049" name="connsiteX3"/>
                  <a:gd fmla="*/ 171667 h 374749" name="connsiteY3"/>
                  <a:gd fmla="*/ 256911 w 382049" name="connsiteX4"/>
                  <a:gd fmla="*/ 158577 h 374749" name="connsiteY4"/>
                  <a:gd fmla="*/ 320491 w 382049" name="connsiteX5"/>
                  <a:gd fmla="*/ 102476 h 374749" name="connsiteY5"/>
                  <a:gd fmla="*/ 342931 w 382049" name="connsiteX6"/>
                  <a:gd fmla="*/ 61336 h 374749" name="connsiteY6"/>
                  <a:gd fmla="*/ 337695 w 382049" name="connsiteX7"/>
                  <a:gd fmla="*/ 24310 h 374749" name="connsiteY7"/>
                  <a:gd fmla="*/ 366119 w 382049" name="connsiteX8"/>
                  <a:gd fmla="*/ 0 h 374749" name="connsiteY8"/>
                  <a:gd fmla="*/ 379210 w 382049" name="connsiteX9"/>
                  <a:gd fmla="*/ 70312 h 374749" name="connsiteY9"/>
                  <a:gd fmla="*/ 350411 w 382049" name="connsiteX10"/>
                  <a:gd fmla="*/ 125290 h 374749" name="connsiteY10"/>
                  <a:gd fmla="*/ 272993 w 382049" name="connsiteX11"/>
                  <a:gd fmla="*/ 192611 h 374749" name="connsiteY11"/>
                  <a:gd fmla="*/ 175753 w 382049" name="connsiteX12"/>
                  <a:gd fmla="*/ 209067 h 374749" name="connsiteY12"/>
                  <a:gd fmla="*/ 148077 w 382049" name="connsiteX13"/>
                  <a:gd fmla="*/ 210189 h 374749" name="connsiteY13"/>
                  <a:gd fmla="*/ 55698 w 382049" name="connsiteX14"/>
                  <a:gd fmla="*/ 254695 h 374749" name="connsiteY14"/>
                  <a:gd fmla="*/ 38494 w 382049" name="connsiteX15"/>
                  <a:gd fmla="*/ 373253 h 374749" name="connsiteY15"/>
                  <a:gd fmla="*/ 1094 w 382049" name="connsiteX16"/>
                  <a:gd fmla="*/ 374749 h 374749" name="connsiteY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b="b" l="l" r="r" t="t"/>
                <a:pathLst>
                  <a:path h="374749" w="382049">
                    <a:moveTo>
                      <a:pt x="720" y="374749"/>
                    </a:moveTo>
                    <a:cubicBezTo>
                      <a:pt x="-1150" y="323511"/>
                      <a:pt x="-1150" y="274143"/>
                      <a:pt x="23534" y="234873"/>
                    </a:cubicBezTo>
                    <a:cubicBezTo>
                      <a:pt x="46722" y="197847"/>
                      <a:pt x="87488" y="176903"/>
                      <a:pt x="145085" y="172789"/>
                    </a:cubicBezTo>
                    <a:cubicBezTo>
                      <a:pt x="154809" y="172041"/>
                      <a:pt x="164533" y="171667"/>
                      <a:pt x="174257" y="171667"/>
                    </a:cubicBezTo>
                    <a:cubicBezTo>
                      <a:pt x="203803" y="170919"/>
                      <a:pt x="231853" y="169797"/>
                      <a:pt x="256911" y="158577"/>
                    </a:cubicBezTo>
                    <a:cubicBezTo>
                      <a:pt x="278229" y="148853"/>
                      <a:pt x="298799" y="130526"/>
                      <a:pt x="320491" y="102476"/>
                    </a:cubicBezTo>
                    <a:cubicBezTo>
                      <a:pt x="329467" y="90882"/>
                      <a:pt x="338817" y="77044"/>
                      <a:pt x="342931" y="61336"/>
                    </a:cubicBezTo>
                    <a:cubicBezTo>
                      <a:pt x="346297" y="47124"/>
                      <a:pt x="344427" y="32164"/>
                      <a:pt x="337695" y="24310"/>
                    </a:cubicBezTo>
                    <a:lnTo>
                      <a:pt x="366119" y="0"/>
                    </a:lnTo>
                    <a:cubicBezTo>
                      <a:pt x="383698" y="20570"/>
                      <a:pt x="384446" y="49742"/>
                      <a:pt x="379210" y="70312"/>
                    </a:cubicBezTo>
                    <a:cubicBezTo>
                      <a:pt x="373600" y="92752"/>
                      <a:pt x="361632" y="110704"/>
                      <a:pt x="350411" y="125290"/>
                    </a:cubicBezTo>
                    <a:cubicBezTo>
                      <a:pt x="325353" y="158203"/>
                      <a:pt x="299921" y="180269"/>
                      <a:pt x="272993" y="192611"/>
                    </a:cubicBezTo>
                    <a:cubicBezTo>
                      <a:pt x="241203" y="207197"/>
                      <a:pt x="207917" y="208319"/>
                      <a:pt x="175753" y="209067"/>
                    </a:cubicBezTo>
                    <a:cubicBezTo>
                      <a:pt x="166403" y="209067"/>
                      <a:pt x="157427" y="209441"/>
                      <a:pt x="148077" y="210189"/>
                    </a:cubicBezTo>
                    <a:cubicBezTo>
                      <a:pt x="103197" y="213181"/>
                      <a:pt x="72154" y="228141"/>
                      <a:pt x="55698" y="254695"/>
                    </a:cubicBezTo>
                    <a:cubicBezTo>
                      <a:pt x="36998" y="284989"/>
                      <a:pt x="36998" y="327999"/>
                      <a:pt x="38494" y="373253"/>
                    </a:cubicBezTo>
                    <a:lnTo>
                      <a:pt x="1094" y="374749"/>
                    </a:lnTo>
                    <a:close/>
                  </a:path>
                </a:pathLst>
              </a:custGeom>
              <a:solidFill>
                <a:srgbClr val="FFEB9A"/>
              </a:solidFill>
              <a:ln cap="flat" w="37383">
                <a:noFill/>
                <a:prstDash val="solid"/>
                <a:miter/>
              </a:ln>
            </p:spPr>
            <p:txBody>
              <a:bodyPr anchor="ctr" rtlCol="0"/>
              <a:lstStyle/>
              <a:p>
                <a:pPr algn="l"/>
              </a:p>
            </p:txBody>
          </p:sp>
          <p:sp>
            <p:nvSpPr>
              <p:cNvPr descr="f4723a0e-9f1d-46c0-b4b1-28eb85999800" id="67" name="任意多边形: 形状 66">
                <a:extLst>
                  <a:ext uri="{FF2B5EF4-FFF2-40B4-BE49-F238E27FC236}">
                    <a16:creationId id="{11E03661-87BF-F98B-4276-9F7CB532BAD8}"/>
                  </a:ext>
                </a:extLst>
              </p:cNvPr>
              <p:cNvSpPr/>
              <p:nvPr/>
            </p:nvSpPr>
            <p:spPr>
              <a:xfrm flipV="false" flipH="false">
                <a:off x="9162249" y="3659574"/>
                <a:ext cx="471497" cy="1708651"/>
              </a:xfrm>
              <a:custGeom>
                <a:avLst/>
                <a:gdLst>
                  <a:gd fmla="*/ 35904 w 417669" name="connsiteX0"/>
                  <a:gd fmla="*/ 1513584 h 1513583" name="connsiteY0"/>
                  <a:gd fmla="*/ 0 w 417669" name="connsiteX1"/>
                  <a:gd fmla="*/ 1503111 h 1513583" name="connsiteY1"/>
                  <a:gd fmla="*/ 143617 w 417669" name="connsiteX2"/>
                  <a:gd fmla="*/ 1333689 h 1513583" name="connsiteY2"/>
                  <a:gd fmla="*/ 206823 w 417669" name="connsiteX3"/>
                  <a:gd fmla="*/ 1307135 h 1513583" name="connsiteY3"/>
                  <a:gd fmla="*/ 280127 w 417669" name="connsiteX4"/>
                  <a:gd fmla="*/ 1274223 h 1513583" name="connsiteY4"/>
                  <a:gd fmla="*/ 362407 w 417669" name="connsiteX5"/>
                  <a:gd fmla="*/ 991104 h 1513583" name="connsiteY5"/>
                  <a:gd fmla="*/ 350439 w 417669" name="connsiteX6"/>
                  <a:gd fmla="*/ 963054 h 1513583" name="connsiteY6"/>
                  <a:gd fmla="*/ 323511 w 417669" name="connsiteX7"/>
                  <a:gd fmla="*/ 864691 h 1513583" name="connsiteY7"/>
                  <a:gd fmla="*/ 338845 w 417669" name="connsiteX8"/>
                  <a:gd fmla="*/ 796997 h 1513583" name="connsiteY8"/>
                  <a:gd fmla="*/ 347821 w 417669" name="connsiteX9"/>
                  <a:gd fmla="*/ 767825 h 1513583" name="connsiteY9"/>
                  <a:gd fmla="*/ 343333 w 417669" name="connsiteX10"/>
                  <a:gd fmla="*/ 654128 h 1513583" name="connsiteY10"/>
                  <a:gd fmla="*/ 327999 w 417669" name="connsiteX11"/>
                  <a:gd fmla="*/ 617102 h 1513583" name="connsiteY11"/>
                  <a:gd fmla="*/ 302193 w 417669" name="connsiteX12"/>
                  <a:gd fmla="*/ 531082 h 1513583" name="connsiteY12"/>
                  <a:gd fmla="*/ 331365 w 417669" name="connsiteX13"/>
                  <a:gd fmla="*/ 426362 h 1513583" name="connsiteY13"/>
                  <a:gd fmla="*/ 345951 w 417669" name="connsiteX14"/>
                  <a:gd fmla="*/ 393075 h 1513583" name="connsiteY14"/>
                  <a:gd fmla="*/ 198595 w 417669" name="connsiteX15"/>
                  <a:gd fmla="*/ 33286 h 1513583" name="connsiteY15"/>
                  <a:gd fmla="*/ 215799 w 417669" name="connsiteX16"/>
                  <a:gd fmla="*/ 0 h 1513583" name="connsiteY16"/>
                  <a:gd fmla="*/ 381107 w 417669" name="connsiteX17"/>
                  <a:gd fmla="*/ 406913 h 1513583" name="connsiteY17"/>
                  <a:gd fmla="*/ 365773 w 417669" name="connsiteX18"/>
                  <a:gd fmla="*/ 442070 h 1513583" name="connsiteY18"/>
                  <a:gd fmla="*/ 339967 w 417669" name="connsiteX19"/>
                  <a:gd fmla="*/ 529586 h 1513583" name="connsiteY19"/>
                  <a:gd fmla="*/ 362407 w 417669" name="connsiteX20"/>
                  <a:gd fmla="*/ 601394 h 1513583" name="connsiteY20"/>
                  <a:gd fmla="*/ 379237 w 417669" name="connsiteX21"/>
                  <a:gd fmla="*/ 641786 h 1513583" name="connsiteY21"/>
                  <a:gd fmla="*/ 384473 w 417669" name="connsiteX22"/>
                  <a:gd fmla="*/ 777175 h 1513583" name="connsiteY22"/>
                  <a:gd fmla="*/ 374749 w 417669" name="connsiteX23"/>
                  <a:gd fmla="*/ 808591 h 1513583" name="connsiteY23"/>
                  <a:gd fmla="*/ 361285 w 417669" name="connsiteX24"/>
                  <a:gd fmla="*/ 865065 h 1513583" name="connsiteY24"/>
                  <a:gd fmla="*/ 384847 w 417669" name="connsiteX25"/>
                  <a:gd fmla="*/ 947346 h 1513583" name="connsiteY25"/>
                  <a:gd fmla="*/ 397564 w 417669" name="connsiteX26"/>
                  <a:gd fmla="*/ 976892 h 1513583" name="connsiteY26"/>
                  <a:gd fmla="*/ 299949 w 417669" name="connsiteX27"/>
                  <a:gd fmla="*/ 1305639 h 1513583" name="connsiteY27"/>
                  <a:gd fmla="*/ 220661 w 417669" name="connsiteX28"/>
                  <a:gd fmla="*/ 1341543 h 1513583" name="connsiteY28"/>
                  <a:gd fmla="*/ 161195 w 417669" name="connsiteX29"/>
                  <a:gd fmla="*/ 1366601 h 1513583" name="connsiteY29"/>
                  <a:gd fmla="*/ 36278 w 417669" name="connsiteX30"/>
                  <a:gd fmla="*/ 1513210 h 1513583" name="connsiteY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b="b" l="l" r="r" t="t"/>
                <a:pathLst>
                  <a:path h="1513583" w="417669">
                    <a:moveTo>
                      <a:pt x="35904" y="1513584"/>
                    </a:moveTo>
                    <a:lnTo>
                      <a:pt x="0" y="1503111"/>
                    </a:lnTo>
                    <a:cubicBezTo>
                      <a:pt x="20944" y="1431677"/>
                      <a:pt x="73304" y="1369967"/>
                      <a:pt x="143617" y="1333689"/>
                    </a:cubicBezTo>
                    <a:cubicBezTo>
                      <a:pt x="164187" y="1323217"/>
                      <a:pt x="185879" y="1314989"/>
                      <a:pt x="206823" y="1307135"/>
                    </a:cubicBezTo>
                    <a:cubicBezTo>
                      <a:pt x="233003" y="1297037"/>
                      <a:pt x="258061" y="1287687"/>
                      <a:pt x="280127" y="1274223"/>
                    </a:cubicBezTo>
                    <a:cubicBezTo>
                      <a:pt x="381481" y="1213260"/>
                      <a:pt x="397938" y="1082734"/>
                      <a:pt x="362407" y="991104"/>
                    </a:cubicBezTo>
                    <a:cubicBezTo>
                      <a:pt x="358667" y="981754"/>
                      <a:pt x="354553" y="972404"/>
                      <a:pt x="350439" y="963054"/>
                    </a:cubicBezTo>
                    <a:cubicBezTo>
                      <a:pt x="336601" y="932011"/>
                      <a:pt x="322763" y="900221"/>
                      <a:pt x="323511" y="864691"/>
                    </a:cubicBezTo>
                    <a:cubicBezTo>
                      <a:pt x="324259" y="840755"/>
                      <a:pt x="331365" y="818689"/>
                      <a:pt x="338845" y="796997"/>
                    </a:cubicBezTo>
                    <a:cubicBezTo>
                      <a:pt x="342211" y="787273"/>
                      <a:pt x="345203" y="777549"/>
                      <a:pt x="347821" y="767825"/>
                    </a:cubicBezTo>
                    <a:cubicBezTo>
                      <a:pt x="357545" y="730425"/>
                      <a:pt x="356049" y="691155"/>
                      <a:pt x="343333" y="654128"/>
                    </a:cubicBezTo>
                    <a:cubicBezTo>
                      <a:pt x="338845" y="641412"/>
                      <a:pt x="333609" y="629444"/>
                      <a:pt x="327999" y="617102"/>
                    </a:cubicBezTo>
                    <a:cubicBezTo>
                      <a:pt x="315657" y="590174"/>
                      <a:pt x="303315" y="562124"/>
                      <a:pt x="302193" y="531082"/>
                    </a:cubicBezTo>
                    <a:cubicBezTo>
                      <a:pt x="300697" y="493308"/>
                      <a:pt x="316405" y="459274"/>
                      <a:pt x="331365" y="426362"/>
                    </a:cubicBezTo>
                    <a:cubicBezTo>
                      <a:pt x="336601" y="415515"/>
                      <a:pt x="341463" y="404295"/>
                      <a:pt x="345951" y="393075"/>
                    </a:cubicBezTo>
                    <a:cubicBezTo>
                      <a:pt x="396816" y="263297"/>
                      <a:pt x="330617" y="101728"/>
                      <a:pt x="198595" y="33286"/>
                    </a:cubicBezTo>
                    <a:lnTo>
                      <a:pt x="215799" y="0"/>
                    </a:lnTo>
                    <a:cubicBezTo>
                      <a:pt x="364277" y="77044"/>
                      <a:pt x="438330" y="259557"/>
                      <a:pt x="381107" y="406913"/>
                    </a:cubicBezTo>
                    <a:cubicBezTo>
                      <a:pt x="376619" y="418508"/>
                      <a:pt x="371009" y="430476"/>
                      <a:pt x="365773" y="442070"/>
                    </a:cubicBezTo>
                    <a:cubicBezTo>
                      <a:pt x="351935" y="472364"/>
                      <a:pt x="338845" y="500788"/>
                      <a:pt x="339967" y="529586"/>
                    </a:cubicBezTo>
                    <a:cubicBezTo>
                      <a:pt x="340715" y="553522"/>
                      <a:pt x="351561" y="576710"/>
                      <a:pt x="362407" y="601394"/>
                    </a:cubicBezTo>
                    <a:cubicBezTo>
                      <a:pt x="368391" y="614858"/>
                      <a:pt x="374375" y="627948"/>
                      <a:pt x="379237" y="641786"/>
                    </a:cubicBezTo>
                    <a:cubicBezTo>
                      <a:pt x="394572" y="685545"/>
                      <a:pt x="396442" y="732295"/>
                      <a:pt x="384473" y="777175"/>
                    </a:cubicBezTo>
                    <a:cubicBezTo>
                      <a:pt x="381855" y="787647"/>
                      <a:pt x="378115" y="798119"/>
                      <a:pt x="374749" y="808591"/>
                    </a:cubicBezTo>
                    <a:cubicBezTo>
                      <a:pt x="368017" y="828039"/>
                      <a:pt x="362033" y="846739"/>
                      <a:pt x="361285" y="865065"/>
                    </a:cubicBezTo>
                    <a:cubicBezTo>
                      <a:pt x="360537" y="892367"/>
                      <a:pt x="372505" y="918921"/>
                      <a:pt x="384847" y="947346"/>
                    </a:cubicBezTo>
                    <a:cubicBezTo>
                      <a:pt x="389336" y="957069"/>
                      <a:pt x="393450" y="967168"/>
                      <a:pt x="397564" y="976892"/>
                    </a:cubicBezTo>
                    <a:cubicBezTo>
                      <a:pt x="446184" y="1101434"/>
                      <a:pt x="403922" y="1242807"/>
                      <a:pt x="299949" y="1305639"/>
                    </a:cubicBezTo>
                    <a:cubicBezTo>
                      <a:pt x="274891" y="1320973"/>
                      <a:pt x="247215" y="1331445"/>
                      <a:pt x="220661" y="1341543"/>
                    </a:cubicBezTo>
                    <a:cubicBezTo>
                      <a:pt x="199717" y="1349397"/>
                      <a:pt x="179895" y="1356877"/>
                      <a:pt x="161195" y="1366601"/>
                    </a:cubicBezTo>
                    <a:cubicBezTo>
                      <a:pt x="100606" y="1397643"/>
                      <a:pt x="54230" y="1452621"/>
                      <a:pt x="36278" y="1513210"/>
                    </a:cubicBezTo>
                    <a:close/>
                  </a:path>
                </a:pathLst>
              </a:custGeom>
              <a:solidFill>
                <a:srgbClr val="FF685A"/>
              </a:solidFill>
              <a:ln cap="flat" w="37383">
                <a:noFill/>
                <a:prstDash val="solid"/>
                <a:miter/>
              </a:ln>
            </p:spPr>
            <p:txBody>
              <a:bodyPr anchor="ctr" rtlCol="0"/>
              <a:lstStyle/>
              <a:p>
                <a:pPr algn="l"/>
              </a:p>
            </p:txBody>
          </p:sp>
          <p:sp>
            <p:nvSpPr>
              <p:cNvPr descr="908471c0-152c-4e2f-87c9-ba1ac2c788bd" id="68" name="任意多边形: 形状 67">
                <a:extLst>
                  <a:ext uri="{FF2B5EF4-FFF2-40B4-BE49-F238E27FC236}">
                    <a16:creationId id="{8B9F4A56-B0C2-3772-74FD-7B4A8FB0EF1C}"/>
                  </a:ext>
                </a:extLst>
              </p:cNvPr>
              <p:cNvSpPr/>
              <p:nvPr/>
            </p:nvSpPr>
            <p:spPr>
              <a:xfrm flipV="false" flipH="false">
                <a:off x="8783112" y="4963757"/>
                <a:ext cx="86455" cy="342406"/>
              </a:xfrm>
              <a:custGeom>
                <a:avLst/>
                <a:gdLst>
                  <a:gd fmla="*/ 32538 w 76585" name="connsiteX0"/>
                  <a:gd fmla="*/ 303315 h 303315" name="connsiteY0"/>
                  <a:gd fmla="*/ 0 w 76585" name="connsiteX1"/>
                  <a:gd fmla="*/ 284615 h 303315" name="connsiteY1"/>
                  <a:gd fmla="*/ 16456 w 76585" name="connsiteX2"/>
                  <a:gd fmla="*/ 14586 h 303315" name="connsiteY2"/>
                  <a:gd fmla="*/ 50864 w 76585" name="connsiteX3"/>
                  <a:gd fmla="*/ 0 h 303315" name="connsiteY3"/>
                  <a:gd fmla="*/ 32538 w 76585" name="connsiteX4"/>
                  <a:gd fmla="*/ 302941 h 303315" name="connsiteY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b="b" l="l" r="r" t="t"/>
                <a:pathLst>
                  <a:path h="303315" w="76585">
                    <a:moveTo>
                      <a:pt x="32538" y="303315"/>
                    </a:moveTo>
                    <a:lnTo>
                      <a:pt x="0" y="284615"/>
                    </a:lnTo>
                    <a:cubicBezTo>
                      <a:pt x="45628" y="203831"/>
                      <a:pt x="51986" y="100232"/>
                      <a:pt x="16456" y="14586"/>
                    </a:cubicBezTo>
                    <a:lnTo>
                      <a:pt x="50864" y="0"/>
                    </a:lnTo>
                    <a:cubicBezTo>
                      <a:pt x="90882" y="96118"/>
                      <a:pt x="83776" y="212433"/>
                      <a:pt x="32538" y="302941"/>
                    </a:cubicBezTo>
                    <a:close/>
                  </a:path>
                </a:pathLst>
              </a:custGeom>
              <a:solidFill>
                <a:srgbClr val="FFEB9A"/>
              </a:solidFill>
              <a:ln cap="flat" w="37383">
                <a:noFill/>
                <a:prstDash val="solid"/>
                <a:miter/>
              </a:ln>
            </p:spPr>
            <p:txBody>
              <a:bodyPr anchor="ctr" rtlCol="0"/>
              <a:lstStyle/>
              <a:p>
                <a:pPr algn="l"/>
              </a:p>
            </p:txBody>
          </p:sp>
          <p:sp>
            <p:nvSpPr>
              <p:cNvPr descr="cde9ff23-e302-4f38-899c-a871edadd998" id="226" name="任意多边形: 形状 225">
                <a:extLst>
                  <a:ext uri="{FF2B5EF4-FFF2-40B4-BE49-F238E27FC236}">
                    <a16:creationId id="{148BA5BC-0CC7-CB7F-3C31-8448E1B5FD76}"/>
                  </a:ext>
                </a:extLst>
              </p:cNvPr>
              <p:cNvSpPr/>
              <p:nvPr/>
            </p:nvSpPr>
            <p:spPr>
              <a:xfrm flipV="false" flipH="false">
                <a:off x="9263999" y="3024160"/>
                <a:ext cx="177324" cy="452600"/>
              </a:xfrm>
              <a:custGeom>
                <a:avLst/>
                <a:gdLst>
                  <a:gd fmla="*/ 33660 w 157080" name="connsiteX0"/>
                  <a:gd fmla="*/ 0 h 400929" name="connsiteY0"/>
                  <a:gd fmla="*/ 123420 w 157080" name="connsiteX1"/>
                  <a:gd fmla="*/ 0 h 400929" name="connsiteY1"/>
                  <a:gd fmla="*/ 157081 w 157080" name="connsiteX2"/>
                  <a:gd fmla="*/ 33660 h 400929" name="connsiteY2"/>
                  <a:gd fmla="*/ 157081 w 157080" name="connsiteX3"/>
                  <a:gd fmla="*/ 367269 h 400929" name="connsiteY3"/>
                  <a:gd fmla="*/ 123420 w 157080" name="connsiteX4"/>
                  <a:gd fmla="*/ 400929 h 400929" name="connsiteY4"/>
                  <a:gd fmla="*/ 33660 w 157080" name="connsiteX5"/>
                  <a:gd fmla="*/ 400929 h 400929" name="connsiteY5"/>
                  <a:gd fmla="*/ 0 w 157080" name="connsiteX6"/>
                  <a:gd fmla="*/ 367269 h 400929" name="connsiteY6"/>
                  <a:gd fmla="*/ 0 w 157080" name="connsiteX7"/>
                  <a:gd fmla="*/ 33660 h 400929" name="connsiteY7"/>
                  <a:gd fmla="*/ 33660 w 157080" name="connsiteX8"/>
                  <a:gd fmla="*/ 0 h 400929" name="connsiteY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b="b" l="l" r="r" t="t"/>
                <a:pathLst>
                  <a:path h="400929" w="157080">
                    <a:moveTo>
                      <a:pt x="33660" y="0"/>
                    </a:moveTo>
                    <a:lnTo>
                      <a:pt x="123420" y="0"/>
                    </a:lnTo>
                    <a:cubicBezTo>
                      <a:pt x="142121" y="0"/>
                      <a:pt x="157081" y="14960"/>
                      <a:pt x="157081" y="33660"/>
                    </a:cubicBezTo>
                    <a:lnTo>
                      <a:pt x="157081" y="367269"/>
                    </a:lnTo>
                    <a:cubicBezTo>
                      <a:pt x="157081" y="385969"/>
                      <a:pt x="142121" y="400929"/>
                      <a:pt x="123420" y="400929"/>
                    </a:cubicBezTo>
                    <a:lnTo>
                      <a:pt x="33660" y="400929"/>
                    </a:lnTo>
                    <a:cubicBezTo>
                      <a:pt x="14960" y="400929"/>
                      <a:pt x="0" y="385969"/>
                      <a:pt x="0" y="367269"/>
                    </a:cubicBezTo>
                    <a:lnTo>
                      <a:pt x="0" y="33660"/>
                    </a:lnTo>
                    <a:cubicBezTo>
                      <a:pt x="0" y="14960"/>
                      <a:pt x="14960" y="0"/>
                      <a:pt x="33660" y="0"/>
                    </a:cubicBezTo>
                    <a:close/>
                  </a:path>
                </a:pathLst>
              </a:custGeom>
              <a:solidFill>
                <a:srgbClr val="D3DAEA"/>
              </a:solidFill>
              <a:ln cap="flat" w="37383">
                <a:noFill/>
                <a:prstDash val="solid"/>
                <a:miter/>
              </a:ln>
            </p:spPr>
            <p:txBody>
              <a:bodyPr anchor="ctr" rtlCol="0"/>
              <a:lstStyle/>
              <a:p>
                <a:pPr algn="l"/>
              </a:p>
            </p:txBody>
          </p:sp>
          <p:sp>
            <p:nvSpPr>
              <p:cNvPr descr="25b688f9-baa1-4b9d-8e3f-a68f42768d74" id="227" name="任意多边形: 形状 226">
                <a:extLst>
                  <a:ext uri="{FF2B5EF4-FFF2-40B4-BE49-F238E27FC236}">
                    <a16:creationId id="{25F8F015-7C7A-2D31-9067-037F06FB8989}"/>
                  </a:ext>
                </a:extLst>
              </p:cNvPr>
              <p:cNvSpPr/>
              <p:nvPr/>
            </p:nvSpPr>
            <p:spPr>
              <a:xfrm flipV="false" flipH="false">
                <a:off x="9319307" y="3024160"/>
                <a:ext cx="177747" cy="452600"/>
              </a:xfrm>
              <a:custGeom>
                <a:avLst/>
                <a:gdLst>
                  <a:gd fmla="*/ 24310 w 157454" name="connsiteX0"/>
                  <a:gd fmla="*/ 0 h 400929" name="connsiteY0"/>
                  <a:gd fmla="*/ 133144 w 157454" name="connsiteX1"/>
                  <a:gd fmla="*/ 0 h 400929" name="connsiteY1"/>
                  <a:gd fmla="*/ 157455 w 157454" name="connsiteX2"/>
                  <a:gd fmla="*/ 24310 h 400929" name="connsiteY2"/>
                  <a:gd fmla="*/ 157455 w 157454" name="connsiteX3"/>
                  <a:gd fmla="*/ 376619 h 400929" name="connsiteY3"/>
                  <a:gd fmla="*/ 133144 w 157454" name="connsiteX4"/>
                  <a:gd fmla="*/ 400929 h 400929" name="connsiteY4"/>
                  <a:gd fmla="*/ 24310 w 157454" name="connsiteX5"/>
                  <a:gd fmla="*/ 400929 h 400929" name="connsiteY5"/>
                  <a:gd fmla="*/ 0 w 157454" name="connsiteX6"/>
                  <a:gd fmla="*/ 376619 h 400929" name="connsiteY6"/>
                  <a:gd fmla="*/ 0 w 157454" name="connsiteX7"/>
                  <a:gd fmla="*/ 24310 h 400929" name="connsiteY7"/>
                  <a:gd fmla="*/ 24310 w 157454" name="connsiteX8"/>
                  <a:gd fmla="*/ 0 h 400929" name="connsiteY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b="b" l="l" r="r" t="t"/>
                <a:pathLst>
                  <a:path h="400929" w="157454">
                    <a:moveTo>
                      <a:pt x="24310" y="0"/>
                    </a:moveTo>
                    <a:lnTo>
                      <a:pt x="133144" y="0"/>
                    </a:lnTo>
                    <a:cubicBezTo>
                      <a:pt x="146609" y="0"/>
                      <a:pt x="157455" y="10846"/>
                      <a:pt x="157455" y="24310"/>
                    </a:cubicBezTo>
                    <a:lnTo>
                      <a:pt x="157455" y="376619"/>
                    </a:lnTo>
                    <a:cubicBezTo>
                      <a:pt x="157455" y="390083"/>
                      <a:pt x="146609" y="400929"/>
                      <a:pt x="133144" y="400929"/>
                    </a:cubicBezTo>
                    <a:lnTo>
                      <a:pt x="24310" y="400929"/>
                    </a:lnTo>
                    <a:cubicBezTo>
                      <a:pt x="10846" y="400929"/>
                      <a:pt x="0" y="390083"/>
                      <a:pt x="0" y="376619"/>
                    </a:cubicBezTo>
                    <a:lnTo>
                      <a:pt x="0" y="24310"/>
                    </a:lnTo>
                    <a:cubicBezTo>
                      <a:pt x="0" y="10846"/>
                      <a:pt x="10846" y="0"/>
                      <a:pt x="2431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w="37383">
                <a:noFill/>
                <a:prstDash val="solid"/>
                <a:miter/>
              </a:ln>
            </p:spPr>
            <p:txBody>
              <a:bodyPr anchor="ctr" rtlCol="0"/>
              <a:lstStyle/>
              <a:p>
                <a:pPr algn="l"/>
              </a:p>
            </p:txBody>
          </p:sp>
          <p:sp>
            <p:nvSpPr>
              <p:cNvPr descr="15294500-5b0f-4c7b-83ea-f73f24272486" id="224" name="任意多边形: 形状 223">
                <a:extLst>
                  <a:ext uri="{FF2B5EF4-FFF2-40B4-BE49-F238E27FC236}">
                    <a16:creationId id="{6C2703AF-069B-B1EB-229B-5F6C1742E6E9}"/>
                  </a:ext>
                </a:extLst>
              </p:cNvPr>
              <p:cNvSpPr/>
              <p:nvPr/>
            </p:nvSpPr>
            <p:spPr>
              <a:xfrm flipV="false" flipH="false">
                <a:off x="9011523" y="3024160"/>
                <a:ext cx="177747" cy="452600"/>
              </a:xfrm>
              <a:custGeom>
                <a:avLst/>
                <a:gdLst>
                  <a:gd fmla="*/ 34034 w 157454" name="connsiteX0"/>
                  <a:gd fmla="*/ 0 h 400929" name="connsiteY0"/>
                  <a:gd fmla="*/ 123795 w 157454" name="connsiteX1"/>
                  <a:gd fmla="*/ 0 h 400929" name="connsiteY1"/>
                  <a:gd fmla="*/ 157455 w 157454" name="connsiteX2"/>
                  <a:gd fmla="*/ 33660 h 400929" name="connsiteY2"/>
                  <a:gd fmla="*/ 157455 w 157454" name="connsiteX3"/>
                  <a:gd fmla="*/ 367269 h 400929" name="connsiteY3"/>
                  <a:gd fmla="*/ 123795 w 157454" name="connsiteX4"/>
                  <a:gd fmla="*/ 400929 h 400929" name="connsiteY4"/>
                  <a:gd fmla="*/ 33660 w 157454" name="connsiteX5"/>
                  <a:gd fmla="*/ 400929 h 400929" name="connsiteY5"/>
                  <a:gd fmla="*/ 0 w 157454" name="connsiteX6"/>
                  <a:gd fmla="*/ 367269 h 400929" name="connsiteY6"/>
                  <a:gd fmla="*/ 0 w 157454" name="connsiteX7"/>
                  <a:gd fmla="*/ 33660 h 400929" name="connsiteY7"/>
                  <a:gd fmla="*/ 33660 w 157454" name="connsiteX8"/>
                  <a:gd fmla="*/ 0 h 400929" name="connsiteY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b="b" l="l" r="r" t="t"/>
                <a:pathLst>
                  <a:path h="400929" w="157454">
                    <a:moveTo>
                      <a:pt x="34034" y="0"/>
                    </a:moveTo>
                    <a:lnTo>
                      <a:pt x="123795" y="0"/>
                    </a:lnTo>
                    <a:cubicBezTo>
                      <a:pt x="142495" y="0"/>
                      <a:pt x="157455" y="14960"/>
                      <a:pt x="157455" y="33660"/>
                    </a:cubicBezTo>
                    <a:lnTo>
                      <a:pt x="157455" y="367269"/>
                    </a:lnTo>
                    <a:cubicBezTo>
                      <a:pt x="157455" y="385969"/>
                      <a:pt x="142495" y="400929"/>
                      <a:pt x="123795" y="400929"/>
                    </a:cubicBezTo>
                    <a:lnTo>
                      <a:pt x="33660" y="400929"/>
                    </a:lnTo>
                    <a:cubicBezTo>
                      <a:pt x="14960" y="400929"/>
                      <a:pt x="0" y="385969"/>
                      <a:pt x="0" y="367269"/>
                    </a:cubicBezTo>
                    <a:lnTo>
                      <a:pt x="0" y="33660"/>
                    </a:lnTo>
                    <a:cubicBezTo>
                      <a:pt x="0" y="14960"/>
                      <a:pt x="14960" y="0"/>
                      <a:pt x="33660" y="0"/>
                    </a:cubicBezTo>
                    <a:close/>
                  </a:path>
                </a:pathLst>
              </a:custGeom>
              <a:solidFill>
                <a:srgbClr val="D3DAEA"/>
              </a:solidFill>
              <a:ln cap="flat" w="37383">
                <a:noFill/>
                <a:prstDash val="solid"/>
                <a:miter/>
              </a:ln>
            </p:spPr>
            <p:txBody>
              <a:bodyPr anchor="ctr" rtlCol="0"/>
              <a:lstStyle/>
              <a:p>
                <a:pPr algn="l"/>
              </a:p>
            </p:txBody>
          </p:sp>
          <p:sp>
            <p:nvSpPr>
              <p:cNvPr descr="b786e13f-5527-4df5-96c2-73785bc3f6ce" id="225" name="任意多边形: 形状 224">
                <a:extLst>
                  <a:ext uri="{FF2B5EF4-FFF2-40B4-BE49-F238E27FC236}">
                    <a16:creationId id="{2C3CC73C-5FD8-8E2C-C5C1-4757A6BD7A21}"/>
                  </a:ext>
                </a:extLst>
              </p:cNvPr>
              <p:cNvSpPr/>
              <p:nvPr/>
            </p:nvSpPr>
            <p:spPr>
              <a:xfrm flipV="false" flipH="false">
                <a:off x="9067676" y="3024160"/>
                <a:ext cx="177324" cy="452600"/>
              </a:xfrm>
              <a:custGeom>
                <a:avLst/>
                <a:gdLst>
                  <a:gd fmla="*/ 23562 w 157080" name="connsiteX0"/>
                  <a:gd fmla="*/ 0 h 400929" name="connsiteY0"/>
                  <a:gd fmla="*/ 133145 w 157080" name="connsiteX1"/>
                  <a:gd fmla="*/ 0 h 400929" name="connsiteY1"/>
                  <a:gd fmla="*/ 157081 w 157080" name="connsiteX2"/>
                  <a:gd fmla="*/ 23936 h 400929" name="connsiteY2"/>
                  <a:gd fmla="*/ 157081 w 157080" name="connsiteX3"/>
                  <a:gd fmla="*/ 376993 h 400929" name="connsiteY3"/>
                  <a:gd fmla="*/ 133145 w 157080" name="connsiteX4"/>
                  <a:gd fmla="*/ 400929 h 400929" name="connsiteY4"/>
                  <a:gd fmla="*/ 23562 w 157080" name="connsiteX5"/>
                  <a:gd fmla="*/ 400929 h 400929" name="connsiteY5"/>
                  <a:gd fmla="*/ 0 w 157080" name="connsiteX6"/>
                  <a:gd fmla="*/ 377367 h 400929" name="connsiteY6"/>
                  <a:gd fmla="*/ 0 w 157080" name="connsiteX7"/>
                  <a:gd fmla="*/ 24310 h 400929" name="connsiteY7"/>
                  <a:gd fmla="*/ 23936 w 157080" name="connsiteX8"/>
                  <a:gd fmla="*/ 374 h 400929" name="connsiteY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b="b" l="l" r="r" t="t"/>
                <a:pathLst>
                  <a:path h="400929" w="157080">
                    <a:moveTo>
                      <a:pt x="23562" y="0"/>
                    </a:moveTo>
                    <a:lnTo>
                      <a:pt x="133145" y="0"/>
                    </a:lnTo>
                    <a:cubicBezTo>
                      <a:pt x="146235" y="0"/>
                      <a:pt x="157081" y="10846"/>
                      <a:pt x="157081" y="23936"/>
                    </a:cubicBezTo>
                    <a:lnTo>
                      <a:pt x="157081" y="376993"/>
                    </a:lnTo>
                    <a:cubicBezTo>
                      <a:pt x="157081" y="390083"/>
                      <a:pt x="146235" y="400929"/>
                      <a:pt x="133145" y="400929"/>
                    </a:cubicBezTo>
                    <a:lnTo>
                      <a:pt x="23562" y="400929"/>
                    </a:lnTo>
                    <a:cubicBezTo>
                      <a:pt x="10472" y="400929"/>
                      <a:pt x="0" y="390457"/>
                      <a:pt x="0" y="377367"/>
                    </a:cubicBezTo>
                    <a:lnTo>
                      <a:pt x="0" y="24310"/>
                    </a:lnTo>
                    <a:cubicBezTo>
                      <a:pt x="0" y="11220"/>
                      <a:pt x="10846" y="374"/>
                      <a:pt x="23936" y="374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w="37383">
                <a:noFill/>
                <a:prstDash val="solid"/>
                <a:miter/>
              </a:ln>
            </p:spPr>
            <p:txBody>
              <a:bodyPr anchor="ctr" rtlCol="0"/>
              <a:lstStyle/>
              <a:p>
                <a:pPr algn="l"/>
              </a:p>
            </p:txBody>
          </p:sp>
          <p:sp>
            <p:nvSpPr>
              <p:cNvPr descr="7cf4e6e0-2ac4-4527-9fef-33a482ee9dd8" id="222" name="任意多边形: 形状 221">
                <a:extLst>
                  <a:ext uri="{FF2B5EF4-FFF2-40B4-BE49-F238E27FC236}">
                    <a16:creationId id="{EA8C9CEF-D55C-38C8-0F0B-DAC8FCF8EB6B}"/>
                  </a:ext>
                </a:extLst>
              </p:cNvPr>
              <p:cNvSpPr/>
              <p:nvPr/>
            </p:nvSpPr>
            <p:spPr>
              <a:xfrm flipV="false" flipH="false">
                <a:off x="8759468" y="3024160"/>
                <a:ext cx="177324" cy="452600"/>
              </a:xfrm>
              <a:custGeom>
                <a:avLst/>
                <a:gdLst>
                  <a:gd fmla="*/ 33660 w 157080" name="connsiteX0"/>
                  <a:gd fmla="*/ 0 h 400929" name="connsiteY0"/>
                  <a:gd fmla="*/ 123420 w 157080" name="connsiteX1"/>
                  <a:gd fmla="*/ 0 h 400929" name="connsiteY1"/>
                  <a:gd fmla="*/ 157081 w 157080" name="connsiteX2"/>
                  <a:gd fmla="*/ 33660 h 400929" name="connsiteY2"/>
                  <a:gd fmla="*/ 157081 w 157080" name="connsiteX3"/>
                  <a:gd fmla="*/ 367269 h 400929" name="connsiteY3"/>
                  <a:gd fmla="*/ 123420 w 157080" name="connsiteX4"/>
                  <a:gd fmla="*/ 400929 h 400929" name="connsiteY4"/>
                  <a:gd fmla="*/ 33660 w 157080" name="connsiteX5"/>
                  <a:gd fmla="*/ 400929 h 400929" name="connsiteY5"/>
                  <a:gd fmla="*/ 0 w 157080" name="connsiteX6"/>
                  <a:gd fmla="*/ 367269 h 400929" name="connsiteY6"/>
                  <a:gd fmla="*/ 0 w 157080" name="connsiteX7"/>
                  <a:gd fmla="*/ 33660 h 400929" name="connsiteY7"/>
                  <a:gd fmla="*/ 33660 w 157080" name="connsiteX8"/>
                  <a:gd fmla="*/ 0 h 400929" name="connsiteY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b="b" l="l" r="r" t="t"/>
                <a:pathLst>
                  <a:path h="400929" w="157080">
                    <a:moveTo>
                      <a:pt x="33660" y="0"/>
                    </a:moveTo>
                    <a:lnTo>
                      <a:pt x="123420" y="0"/>
                    </a:lnTo>
                    <a:cubicBezTo>
                      <a:pt x="142121" y="0"/>
                      <a:pt x="157081" y="14960"/>
                      <a:pt x="157081" y="33660"/>
                    </a:cubicBezTo>
                    <a:lnTo>
                      <a:pt x="157081" y="367269"/>
                    </a:lnTo>
                    <a:cubicBezTo>
                      <a:pt x="157081" y="385969"/>
                      <a:pt x="142121" y="400929"/>
                      <a:pt x="123420" y="400929"/>
                    </a:cubicBezTo>
                    <a:lnTo>
                      <a:pt x="33660" y="400929"/>
                    </a:lnTo>
                    <a:cubicBezTo>
                      <a:pt x="14960" y="400929"/>
                      <a:pt x="0" y="385969"/>
                      <a:pt x="0" y="367269"/>
                    </a:cubicBezTo>
                    <a:lnTo>
                      <a:pt x="0" y="33660"/>
                    </a:lnTo>
                    <a:cubicBezTo>
                      <a:pt x="0" y="14960"/>
                      <a:pt x="14960" y="0"/>
                      <a:pt x="33660" y="0"/>
                    </a:cubicBezTo>
                    <a:close/>
                  </a:path>
                </a:pathLst>
              </a:custGeom>
              <a:solidFill>
                <a:srgbClr val="D3DAEA"/>
              </a:solidFill>
              <a:ln cap="flat" w="37383">
                <a:noFill/>
                <a:prstDash val="solid"/>
                <a:miter/>
              </a:ln>
            </p:spPr>
            <p:txBody>
              <a:bodyPr anchor="ctr" rtlCol="0"/>
              <a:lstStyle/>
              <a:p>
                <a:pPr algn="l"/>
              </a:p>
            </p:txBody>
          </p:sp>
          <p:sp>
            <p:nvSpPr>
              <p:cNvPr descr="7d331e00-1524-4423-922b-7f40eea720ce" id="223" name="任意多边形: 形状 222">
                <a:extLst>
                  <a:ext uri="{FF2B5EF4-FFF2-40B4-BE49-F238E27FC236}">
                    <a16:creationId id="{20CB4931-3FE8-3F0A-AA89-403853F4BCA6}"/>
                  </a:ext>
                </a:extLst>
              </p:cNvPr>
              <p:cNvSpPr/>
              <p:nvPr/>
            </p:nvSpPr>
            <p:spPr>
              <a:xfrm flipV="false" flipH="false">
                <a:off x="8815199" y="3024160"/>
                <a:ext cx="177324" cy="452600"/>
              </a:xfrm>
              <a:custGeom>
                <a:avLst/>
                <a:gdLst>
                  <a:gd fmla="*/ 23562 w 157080" name="connsiteX0"/>
                  <a:gd fmla="*/ 0 h 400929" name="connsiteY0"/>
                  <a:gd fmla="*/ 133893 w 157080" name="connsiteX1"/>
                  <a:gd fmla="*/ 0 h 400929" name="connsiteY1"/>
                  <a:gd fmla="*/ 157081 w 157080" name="connsiteX2"/>
                  <a:gd fmla="*/ 23188 h 400929" name="connsiteY2"/>
                  <a:gd fmla="*/ 157081 w 157080" name="connsiteX3"/>
                  <a:gd fmla="*/ 377367 h 400929" name="connsiteY3"/>
                  <a:gd fmla="*/ 133518 w 157080" name="connsiteX4"/>
                  <a:gd fmla="*/ 400929 h 400929" name="connsiteY4"/>
                  <a:gd fmla="*/ 23188 w 157080" name="connsiteX5"/>
                  <a:gd fmla="*/ 400929 h 400929" name="connsiteY5"/>
                  <a:gd fmla="*/ 0 w 157080" name="connsiteX6"/>
                  <a:gd fmla="*/ 377741 h 400929" name="connsiteY6"/>
                  <a:gd fmla="*/ 0 w 157080" name="connsiteX7"/>
                  <a:gd fmla="*/ 23562 h 400929" name="connsiteY7"/>
                  <a:gd fmla="*/ 23562 w 157080" name="connsiteX8"/>
                  <a:gd fmla="*/ 0 h 400929" name="connsiteY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b="b" l="l" r="r" t="t"/>
                <a:pathLst>
                  <a:path h="400929" w="157080">
                    <a:moveTo>
                      <a:pt x="23562" y="0"/>
                    </a:moveTo>
                    <a:lnTo>
                      <a:pt x="133893" y="0"/>
                    </a:lnTo>
                    <a:cubicBezTo>
                      <a:pt x="146609" y="0"/>
                      <a:pt x="157081" y="10472"/>
                      <a:pt x="157081" y="23188"/>
                    </a:cubicBezTo>
                    <a:lnTo>
                      <a:pt x="157081" y="377367"/>
                    </a:lnTo>
                    <a:cubicBezTo>
                      <a:pt x="157081" y="390457"/>
                      <a:pt x="146609" y="400929"/>
                      <a:pt x="133518" y="400929"/>
                    </a:cubicBezTo>
                    <a:lnTo>
                      <a:pt x="23188" y="400929"/>
                    </a:lnTo>
                    <a:cubicBezTo>
                      <a:pt x="10472" y="400929"/>
                      <a:pt x="0" y="390457"/>
                      <a:pt x="0" y="377741"/>
                    </a:cubicBezTo>
                    <a:lnTo>
                      <a:pt x="0" y="23562"/>
                    </a:lnTo>
                    <a:cubicBezTo>
                      <a:pt x="0" y="10472"/>
                      <a:pt x="10472" y="0"/>
                      <a:pt x="2356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w="37383">
                <a:noFill/>
                <a:prstDash val="solid"/>
                <a:miter/>
              </a:ln>
            </p:spPr>
            <p:txBody>
              <a:bodyPr anchor="ctr" rtlCol="0"/>
              <a:lstStyle/>
              <a:p>
                <a:pPr algn="l"/>
              </a:p>
            </p:txBody>
          </p:sp>
          <p:sp>
            <p:nvSpPr>
              <p:cNvPr descr="b62ab9e0-0392-404d-a545-3c18acdf05ee" id="220" name="任意多边形: 形状 219">
                <a:extLst>
                  <a:ext uri="{FF2B5EF4-FFF2-40B4-BE49-F238E27FC236}">
                    <a16:creationId id="{82B58B78-9676-475A-87F2-9FD8BD14AA73}"/>
                  </a:ext>
                </a:extLst>
              </p:cNvPr>
              <p:cNvSpPr/>
              <p:nvPr/>
            </p:nvSpPr>
            <p:spPr>
              <a:xfrm flipV="false" flipH="false">
                <a:off x="8601565" y="3024160"/>
                <a:ext cx="83174" cy="452178"/>
              </a:xfrm>
              <a:custGeom>
                <a:avLst/>
                <a:gdLst>
                  <a:gd fmla="*/ 0 w 73678" name="connsiteX0"/>
                  <a:gd fmla="*/ 0 h 400555" name="connsiteY0"/>
                  <a:gd fmla="*/ 40018 w 73678" name="connsiteX1"/>
                  <a:gd fmla="*/ 0 h 400555" name="connsiteY1"/>
                  <a:gd fmla="*/ 73678 w 73678" name="connsiteX2"/>
                  <a:gd fmla="*/ 33660 h 400555" name="connsiteY2"/>
                  <a:gd fmla="*/ 73678 w 73678" name="connsiteX3"/>
                  <a:gd fmla="*/ 366895 h 400555" name="connsiteY3"/>
                  <a:gd fmla="*/ 40018 w 73678" name="connsiteX4"/>
                  <a:gd fmla="*/ 400556 h 400555" name="connsiteY4"/>
                  <a:gd fmla="*/ 0 w 73678" name="connsiteX5"/>
                  <a:gd fmla="*/ 400556 h 400555" name="connsiteY5"/>
                  <a:gd fmla="*/ 0 w 73678" name="connsiteX6"/>
                  <a:gd fmla="*/ 0 h 400555" name="connsiteY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b="b" l="l" r="r" t="t"/>
                <a:pathLst>
                  <a:path h="400555" w="73678">
                    <a:moveTo>
                      <a:pt x="0" y="0"/>
                    </a:moveTo>
                    <a:lnTo>
                      <a:pt x="40018" y="0"/>
                    </a:lnTo>
                    <a:cubicBezTo>
                      <a:pt x="58718" y="0"/>
                      <a:pt x="73678" y="14960"/>
                      <a:pt x="73678" y="33660"/>
                    </a:cubicBezTo>
                    <a:lnTo>
                      <a:pt x="73678" y="366895"/>
                    </a:lnTo>
                    <a:cubicBezTo>
                      <a:pt x="73678" y="385595"/>
                      <a:pt x="58718" y="400556"/>
                      <a:pt x="40018" y="400556"/>
                    </a:cubicBezTo>
                    <a:lnTo>
                      <a:pt x="0" y="40055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3DAEA"/>
              </a:solidFill>
              <a:ln cap="flat" w="37383">
                <a:noFill/>
                <a:prstDash val="solid"/>
                <a:miter/>
              </a:ln>
            </p:spPr>
            <p:txBody>
              <a:bodyPr anchor="ctr" rtlCol="0"/>
              <a:lstStyle/>
              <a:p>
                <a:pPr algn="l"/>
              </a:p>
            </p:txBody>
          </p:sp>
          <p:sp>
            <p:nvSpPr>
              <p:cNvPr descr="e345192a-c3a6-42b9-98da-0d90cf7c45d2" id="221" name="任意多边形: 形状 220">
                <a:extLst>
                  <a:ext uri="{FF2B5EF4-FFF2-40B4-BE49-F238E27FC236}">
                    <a16:creationId id="{2665E46B-03D4-26C5-0A3D-BD88609800D5}"/>
                  </a:ext>
                </a:extLst>
              </p:cNvPr>
              <p:cNvSpPr/>
              <p:nvPr/>
            </p:nvSpPr>
            <p:spPr>
              <a:xfrm flipV="false" flipH="false">
                <a:off x="8601565" y="3024160"/>
                <a:ext cx="138904" cy="452178"/>
              </a:xfrm>
              <a:custGeom>
                <a:avLst/>
                <a:gdLst>
                  <a:gd fmla="*/ 0 w 123046" name="connsiteX0"/>
                  <a:gd fmla="*/ 0 h 400555" name="connsiteY0"/>
                  <a:gd fmla="*/ 100232 w 123046" name="connsiteX1"/>
                  <a:gd fmla="*/ 0 h 400555" name="connsiteY1"/>
                  <a:gd fmla="*/ 123046 w 123046" name="connsiteX2"/>
                  <a:gd fmla="*/ 22814 h 400555" name="connsiteY2"/>
                  <a:gd fmla="*/ 123046 w 123046" name="connsiteX3"/>
                  <a:gd fmla="*/ 377741 h 400555" name="connsiteY3"/>
                  <a:gd fmla="*/ 100232 w 123046" name="connsiteX4"/>
                  <a:gd fmla="*/ 400556 h 400555" name="connsiteY4"/>
                  <a:gd fmla="*/ 0 w 123046" name="connsiteX5"/>
                  <a:gd fmla="*/ 400556 h 400555" name="connsiteY5"/>
                  <a:gd fmla="*/ 0 w 123046" name="connsiteX6"/>
                  <a:gd fmla="*/ 0 h 400555" name="connsiteY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b="b" l="l" r="r" t="t"/>
                <a:pathLst>
                  <a:path h="400555" w="123046">
                    <a:moveTo>
                      <a:pt x="0" y="0"/>
                    </a:moveTo>
                    <a:lnTo>
                      <a:pt x="100232" y="0"/>
                    </a:lnTo>
                    <a:cubicBezTo>
                      <a:pt x="112948" y="0"/>
                      <a:pt x="123046" y="10098"/>
                      <a:pt x="123046" y="22814"/>
                    </a:cubicBezTo>
                    <a:lnTo>
                      <a:pt x="123046" y="377741"/>
                    </a:lnTo>
                    <a:cubicBezTo>
                      <a:pt x="123046" y="390457"/>
                      <a:pt x="112948" y="400556"/>
                      <a:pt x="100232" y="400556"/>
                    </a:cubicBezTo>
                    <a:lnTo>
                      <a:pt x="0" y="40055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w="37383">
                <a:noFill/>
                <a:prstDash val="solid"/>
                <a:miter/>
              </a:ln>
            </p:spPr>
            <p:txBody>
              <a:bodyPr anchor="ctr" rtlCol="0"/>
              <a:lstStyle/>
              <a:p>
                <a:pPr algn="l"/>
              </a:p>
            </p:txBody>
          </p:sp>
          <p:sp>
            <p:nvSpPr>
              <p:cNvPr descr="936ec867-41d8-4e14-ac98-81ff1c72ca4f" id="215" name="任意多边形: 形状 214">
                <a:extLst>
                  <a:ext uri="{FF2B5EF4-FFF2-40B4-BE49-F238E27FC236}">
                    <a16:creationId id="{9B46838B-77B2-1D82-987D-F8B0AEFC5411}"/>
                  </a:ext>
                </a:extLst>
              </p:cNvPr>
              <p:cNvSpPr/>
              <p:nvPr/>
            </p:nvSpPr>
            <p:spPr>
              <a:xfrm flipV="false" flipH="false">
                <a:off x="9341262" y="3054981"/>
                <a:ext cx="67130" cy="21532"/>
              </a:xfrm>
              <a:custGeom>
                <a:avLst/>
                <a:gdLst>
                  <a:gd fmla="*/ 9350 w 59466" name="connsiteX0"/>
                  <a:gd fmla="*/ 19074 h 19074" name="connsiteY0"/>
                  <a:gd fmla="*/ 50116 w 59466" name="connsiteX1"/>
                  <a:gd fmla="*/ 19074 h 19074" name="connsiteY1"/>
                  <a:gd fmla="*/ 59466 w 59466" name="connsiteX2"/>
                  <a:gd fmla="*/ 9724 h 19074" name="connsiteY2"/>
                  <a:gd fmla="*/ 50116 w 59466" name="connsiteX3"/>
                  <a:gd fmla="*/ 0 h 19074" name="connsiteY3"/>
                  <a:gd fmla="*/ 9350 w 59466" name="connsiteX4"/>
                  <a:gd fmla="*/ 0 h 19074" name="connsiteY4"/>
                  <a:gd fmla="*/ 0 w 59466" name="connsiteX5"/>
                  <a:gd fmla="*/ 9350 h 19074" name="connsiteY5"/>
                  <a:gd fmla="*/ 9350 w 59466" name="connsiteX6"/>
                  <a:gd fmla="*/ 19074 h 19074" name="connsiteY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b="b" l="l" r="r" t="t"/>
                <a:pathLst>
                  <a:path h="19074" w="59466">
                    <a:moveTo>
                      <a:pt x="9350" y="19074"/>
                    </a:moveTo>
                    <a:lnTo>
                      <a:pt x="50116" y="19074"/>
                    </a:lnTo>
                    <a:cubicBezTo>
                      <a:pt x="55352" y="19074"/>
                      <a:pt x="59466" y="14960"/>
                      <a:pt x="59466" y="9724"/>
                    </a:cubicBezTo>
                    <a:cubicBezTo>
                      <a:pt x="59466" y="4488"/>
                      <a:pt x="55352" y="0"/>
                      <a:pt x="50116" y="0"/>
                    </a:cubicBezTo>
                    <a:lnTo>
                      <a:pt x="9350" y="0"/>
                    </a:lnTo>
                    <a:cubicBezTo>
                      <a:pt x="4114" y="0"/>
                      <a:pt x="0" y="4114"/>
                      <a:pt x="0" y="9350"/>
                    </a:cubicBezTo>
                    <a:cubicBezTo>
                      <a:pt x="0" y="14586"/>
                      <a:pt x="4114" y="19074"/>
                      <a:pt x="9350" y="19074"/>
                    </a:cubicBezTo>
                    <a:close/>
                  </a:path>
                </a:pathLst>
              </a:custGeom>
              <a:solidFill>
                <a:srgbClr val="D3DAEA"/>
              </a:solidFill>
              <a:ln cap="flat" w="37383">
                <a:noFill/>
                <a:prstDash val="solid"/>
                <a:miter/>
              </a:ln>
            </p:spPr>
            <p:txBody>
              <a:bodyPr anchor="ctr" rtlCol="0"/>
              <a:lstStyle/>
              <a:p>
                <a:pPr algn="l"/>
              </a:p>
            </p:txBody>
          </p:sp>
          <p:sp>
            <p:nvSpPr>
              <p:cNvPr descr="57cf2818-ca36-42b2-8bec-6361996daa2e" id="216" name="任意多边形: 形状 215">
                <a:extLst>
                  <a:ext uri="{FF2B5EF4-FFF2-40B4-BE49-F238E27FC236}">
                    <a16:creationId id="{0E032879-078B-0448-F4EC-F20768161304}"/>
                  </a:ext>
                </a:extLst>
              </p:cNvPr>
              <p:cNvSpPr/>
              <p:nvPr/>
            </p:nvSpPr>
            <p:spPr>
              <a:xfrm flipV="false" flipH="false">
                <a:off x="9086252" y="3061314"/>
                <a:ext cx="28287" cy="212367"/>
              </a:xfrm>
              <a:custGeom>
                <a:avLst/>
                <a:gdLst>
                  <a:gd fmla="*/ 12342 w 25058" name="connsiteX0"/>
                  <a:gd fmla="*/ 188123 h 188122" name="connsiteY0"/>
                  <a:gd fmla="*/ 12716 w 25058" name="connsiteX1"/>
                  <a:gd fmla="*/ 188123 h 188122" name="connsiteY1"/>
                  <a:gd fmla="*/ 25058 w 25058" name="connsiteX2"/>
                  <a:gd fmla="*/ 175781 h 188122" name="connsiteY2"/>
                  <a:gd fmla="*/ 25058 w 25058" name="connsiteX3"/>
                  <a:gd fmla="*/ 12342 h 188122" name="connsiteY3"/>
                  <a:gd fmla="*/ 12716 w 25058" name="connsiteX4"/>
                  <a:gd fmla="*/ 0 h 188122" name="connsiteY4"/>
                  <a:gd fmla="*/ 0 w 25058" name="connsiteX5"/>
                  <a:gd fmla="*/ 12342 h 188122" name="connsiteY5"/>
                  <a:gd fmla="*/ 0 w 25058" name="connsiteX6"/>
                  <a:gd fmla="*/ 175781 h 188122" name="connsiteY6"/>
                  <a:gd fmla="*/ 12342 w 25058" name="connsiteX7"/>
                  <a:gd fmla="*/ 188123 h 188122" name="connsiteY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b="b" l="l" r="r" t="t"/>
                <a:pathLst>
                  <a:path h="188122" w="25058">
                    <a:moveTo>
                      <a:pt x="12342" y="188123"/>
                    </a:moveTo>
                    <a:lnTo>
                      <a:pt x="12716" y="188123"/>
                    </a:lnTo>
                    <a:cubicBezTo>
                      <a:pt x="19448" y="188123"/>
                      <a:pt x="25058" y="182513"/>
                      <a:pt x="25058" y="175781"/>
                    </a:cubicBezTo>
                    <a:lnTo>
                      <a:pt x="25058" y="12342"/>
                    </a:lnTo>
                    <a:cubicBezTo>
                      <a:pt x="25058" y="5610"/>
                      <a:pt x="19448" y="0"/>
                      <a:pt x="12716" y="0"/>
                    </a:cubicBezTo>
                    <a:cubicBezTo>
                      <a:pt x="5984" y="0"/>
                      <a:pt x="0" y="5610"/>
                      <a:pt x="0" y="12342"/>
                    </a:cubicBezTo>
                    <a:lnTo>
                      <a:pt x="0" y="175781"/>
                    </a:lnTo>
                    <a:cubicBezTo>
                      <a:pt x="0" y="182513"/>
                      <a:pt x="5610" y="188123"/>
                      <a:pt x="12342" y="188123"/>
                    </a:cubicBezTo>
                    <a:close/>
                  </a:path>
                </a:pathLst>
              </a:custGeom>
              <a:solidFill>
                <a:srgbClr val="D3DAEA"/>
              </a:solidFill>
              <a:ln cap="flat" w="37383">
                <a:noFill/>
                <a:prstDash val="solid"/>
                <a:miter/>
              </a:ln>
            </p:spPr>
            <p:txBody>
              <a:bodyPr anchor="ctr" rtlCol="0"/>
              <a:lstStyle/>
              <a:p>
                <a:pPr algn="l"/>
              </a:p>
            </p:txBody>
          </p:sp>
          <p:sp>
            <p:nvSpPr>
              <p:cNvPr descr="37ee9198-c512-47ed-b789-ff3d488418b3" id="217" name="任意多边形: 形状 216">
                <a:extLst>
                  <a:ext uri="{FF2B5EF4-FFF2-40B4-BE49-F238E27FC236}">
                    <a16:creationId id="{6B6CC680-3B86-39A3-CC7A-B8E5D6639D8C}"/>
                  </a:ext>
                </a:extLst>
              </p:cNvPr>
              <p:cNvSpPr/>
              <p:nvPr/>
            </p:nvSpPr>
            <p:spPr>
              <a:xfrm flipV="false" flipH="false">
                <a:off x="8916105" y="3065536"/>
                <a:ext cx="53197" cy="20266"/>
              </a:xfrm>
              <a:custGeom>
                <a:avLst/>
                <a:gdLst>
                  <a:gd fmla="*/ 8976 w 47124" name="connsiteX0"/>
                  <a:gd fmla="*/ 17952 h 17952" name="connsiteY0"/>
                  <a:gd fmla="*/ 38148 w 47124" name="connsiteX1"/>
                  <a:gd fmla="*/ 17952 h 17952" name="connsiteY1"/>
                  <a:gd fmla="*/ 47124 w 47124" name="connsiteX2"/>
                  <a:gd fmla="*/ 8976 h 17952" name="connsiteY2"/>
                  <a:gd fmla="*/ 38148 w 47124" name="connsiteX3"/>
                  <a:gd fmla="*/ 0 h 17952" name="connsiteY3"/>
                  <a:gd fmla="*/ 8976 w 47124" name="connsiteX4"/>
                  <a:gd fmla="*/ 0 h 17952" name="connsiteY4"/>
                  <a:gd fmla="*/ 0 w 47124" name="connsiteX5"/>
                  <a:gd fmla="*/ 8976 h 17952" name="connsiteY5"/>
                  <a:gd fmla="*/ 8976 w 47124" name="connsiteX6"/>
                  <a:gd fmla="*/ 17952 h 17952" name="connsiteY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b="b" l="l" r="r" t="t"/>
                <a:pathLst>
                  <a:path h="17952" w="47124">
                    <a:moveTo>
                      <a:pt x="8976" y="17952"/>
                    </a:moveTo>
                    <a:lnTo>
                      <a:pt x="38148" y="17952"/>
                    </a:lnTo>
                    <a:cubicBezTo>
                      <a:pt x="43010" y="17952"/>
                      <a:pt x="47124" y="13838"/>
                      <a:pt x="47124" y="8976"/>
                    </a:cubicBezTo>
                    <a:cubicBezTo>
                      <a:pt x="47124" y="4114"/>
                      <a:pt x="43010" y="0"/>
                      <a:pt x="38148" y="0"/>
                    </a:cubicBezTo>
                    <a:lnTo>
                      <a:pt x="8976" y="0"/>
                    </a:lnTo>
                    <a:cubicBezTo>
                      <a:pt x="4114" y="0"/>
                      <a:pt x="0" y="4114"/>
                      <a:pt x="0" y="8976"/>
                    </a:cubicBezTo>
                    <a:cubicBezTo>
                      <a:pt x="0" y="13838"/>
                      <a:pt x="4114" y="17952"/>
                      <a:pt x="8976" y="17952"/>
                    </a:cubicBezTo>
                    <a:close/>
                  </a:path>
                </a:pathLst>
              </a:custGeom>
              <a:solidFill>
                <a:srgbClr val="D3DAEA"/>
              </a:solidFill>
              <a:ln cap="flat" w="37383">
                <a:noFill/>
                <a:prstDash val="solid"/>
                <a:miter/>
              </a:ln>
            </p:spPr>
            <p:txBody>
              <a:bodyPr anchor="ctr" rtlCol="0"/>
              <a:lstStyle/>
              <a:p>
                <a:pPr algn="l"/>
              </a:p>
            </p:txBody>
          </p:sp>
          <p:sp>
            <p:nvSpPr>
              <p:cNvPr descr="f8118bc1-4bc4-4905-9491-b4d004305a1e" id="218" name="任意多边形: 形状 217">
                <a:extLst>
                  <a:ext uri="{FF2B5EF4-FFF2-40B4-BE49-F238E27FC236}">
                    <a16:creationId id="{0DF61333-8ADC-6201-E687-6E982E8F6807}"/>
                  </a:ext>
                </a:extLst>
              </p:cNvPr>
              <p:cNvSpPr/>
              <p:nvPr/>
            </p:nvSpPr>
            <p:spPr>
              <a:xfrm rot="10800000" flipV="false" flipH="false">
                <a:off x="8829553" y="3374165"/>
                <a:ext cx="29132" cy="70930"/>
              </a:xfrm>
              <a:custGeom>
                <a:avLst/>
                <a:gdLst>
                  <a:gd fmla="*/ 13090 w 25806" name="connsiteX0"/>
                  <a:gd fmla="*/ 0 h 62832" name="connsiteY0"/>
                  <a:gd fmla="*/ 25806 w 25806" name="connsiteX1"/>
                  <a:gd fmla="*/ 12716 h 62832" name="connsiteY1"/>
                  <a:gd fmla="*/ 25806 w 25806" name="connsiteX2"/>
                  <a:gd fmla="*/ 50116 h 62832" name="connsiteY2"/>
                  <a:gd fmla="*/ 13090 w 25806" name="connsiteX3"/>
                  <a:gd fmla="*/ 62832 h 62832" name="connsiteY3"/>
                  <a:gd fmla="*/ 12716 w 25806" name="connsiteX4"/>
                  <a:gd fmla="*/ 62832 h 62832" name="connsiteY4"/>
                  <a:gd fmla="*/ 0 w 25806" name="connsiteX5"/>
                  <a:gd fmla="*/ 50116 h 62832" name="connsiteY5"/>
                  <a:gd fmla="*/ 0 w 25806" name="connsiteX6"/>
                  <a:gd fmla="*/ 12716 h 62832" name="connsiteY6"/>
                  <a:gd fmla="*/ 12716 w 25806" name="connsiteX7"/>
                  <a:gd fmla="*/ 0 h 62832" name="connsiteY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b="b" l="l" r="r" t="t"/>
                <a:pathLst>
                  <a:path h="62832" w="25806">
                    <a:moveTo>
                      <a:pt x="13090" y="0"/>
                    </a:moveTo>
                    <a:cubicBezTo>
                      <a:pt x="20113" y="0"/>
                      <a:pt x="25806" y="5693"/>
                      <a:pt x="25806" y="12716"/>
                    </a:cubicBezTo>
                    <a:lnTo>
                      <a:pt x="25806" y="50116"/>
                    </a:lnTo>
                    <a:cubicBezTo>
                      <a:pt x="25806" y="57139"/>
                      <a:pt x="20113" y="62832"/>
                      <a:pt x="13090" y="62832"/>
                    </a:cubicBezTo>
                    <a:lnTo>
                      <a:pt x="12716" y="62832"/>
                    </a:lnTo>
                    <a:cubicBezTo>
                      <a:pt x="5693" y="62832"/>
                      <a:pt x="0" y="57139"/>
                      <a:pt x="0" y="50116"/>
                    </a:cubicBezTo>
                    <a:lnTo>
                      <a:pt x="0" y="12716"/>
                    </a:lnTo>
                    <a:cubicBezTo>
                      <a:pt x="0" y="5693"/>
                      <a:pt x="5693" y="0"/>
                      <a:pt x="12716" y="0"/>
                    </a:cubicBezTo>
                    <a:close/>
                  </a:path>
                </a:pathLst>
              </a:custGeom>
              <a:solidFill>
                <a:srgbClr val="D3DAEA"/>
              </a:solidFill>
              <a:ln cap="flat" w="37383">
                <a:noFill/>
                <a:prstDash val="solid"/>
                <a:miter/>
              </a:ln>
            </p:spPr>
            <p:txBody>
              <a:bodyPr anchor="ctr" rtlCol="0"/>
              <a:lstStyle/>
              <a:p>
                <a:pPr algn="l"/>
              </a:p>
            </p:txBody>
          </p:sp>
          <p:sp>
            <p:nvSpPr>
              <p:cNvPr descr="8a68c8b2-50d3-470c-9050-cc6a9dbb5893" id="219" name="任意多边形: 形状 218">
                <a:extLst>
                  <a:ext uri="{FF2B5EF4-FFF2-40B4-BE49-F238E27FC236}">
                    <a16:creationId id="{8EF51A2A-245C-B569-3703-CAFB14CAE9F3}"/>
                  </a:ext>
                </a:extLst>
              </p:cNvPr>
              <p:cNvSpPr/>
              <p:nvPr/>
            </p:nvSpPr>
            <p:spPr>
              <a:xfrm flipV="false" flipH="false">
                <a:off x="8699093" y="3076513"/>
                <a:ext cx="20688" cy="97106"/>
              </a:xfrm>
              <a:custGeom>
                <a:avLst/>
                <a:gdLst>
                  <a:gd fmla="*/ 8976 w 18326" name="connsiteX0"/>
                  <a:gd fmla="*/ 86020 h 86020" name="connsiteY0"/>
                  <a:gd fmla="*/ 18326 w 18326" name="connsiteX1"/>
                  <a:gd fmla="*/ 77044 h 86020" name="connsiteY1"/>
                  <a:gd fmla="*/ 18326 w 18326" name="connsiteX2"/>
                  <a:gd fmla="*/ 8976 h 86020" name="connsiteY2"/>
                  <a:gd fmla="*/ 9350 w 18326" name="connsiteX3"/>
                  <a:gd fmla="*/ 0 h 86020" name="connsiteY3"/>
                  <a:gd fmla="*/ 0 w 18326" name="connsiteX4"/>
                  <a:gd fmla="*/ 8976 h 86020" name="connsiteY4"/>
                  <a:gd fmla="*/ 0 w 18326" name="connsiteX5"/>
                  <a:gd fmla="*/ 77044 h 86020" name="connsiteY5"/>
                  <a:gd fmla="*/ 8976 w 18326" name="connsiteX6"/>
                  <a:gd fmla="*/ 86020 h 86020" name="connsiteY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b="b" l="l" r="r" t="t"/>
                <a:pathLst>
                  <a:path h="86020" w="18326">
                    <a:moveTo>
                      <a:pt x="8976" y="86020"/>
                    </a:moveTo>
                    <a:cubicBezTo>
                      <a:pt x="13838" y="86020"/>
                      <a:pt x="18326" y="81906"/>
                      <a:pt x="18326" y="77044"/>
                    </a:cubicBezTo>
                    <a:lnTo>
                      <a:pt x="18326" y="8976"/>
                    </a:lnTo>
                    <a:cubicBezTo>
                      <a:pt x="18326" y="4114"/>
                      <a:pt x="14212" y="0"/>
                      <a:pt x="9350" y="0"/>
                    </a:cubicBezTo>
                    <a:cubicBezTo>
                      <a:pt x="4488" y="0"/>
                      <a:pt x="0" y="4114"/>
                      <a:pt x="0" y="8976"/>
                    </a:cubicBezTo>
                    <a:lnTo>
                      <a:pt x="0" y="77044"/>
                    </a:lnTo>
                    <a:cubicBezTo>
                      <a:pt x="0" y="81906"/>
                      <a:pt x="4114" y="86020"/>
                      <a:pt x="8976" y="86020"/>
                    </a:cubicBezTo>
                    <a:close/>
                  </a:path>
                </a:pathLst>
              </a:custGeom>
              <a:solidFill>
                <a:srgbClr val="D3DAEA"/>
              </a:solidFill>
              <a:ln cap="flat" w="37383">
                <a:noFill/>
                <a:prstDash val="solid"/>
                <a:miter/>
              </a:ln>
            </p:spPr>
            <p:txBody>
              <a:bodyPr anchor="ctr" rtlCol="0"/>
              <a:lstStyle/>
              <a:p>
                <a:pPr algn="l"/>
              </a:p>
            </p:txBody>
          </p:sp>
          <p:sp>
            <p:nvSpPr>
              <p:cNvPr descr="cdedd33e-ff66-4797-9ed9-6151163853af" id="70" name="任意多边形: 形状 69">
                <a:extLst>
                  <a:ext uri="{FF2B5EF4-FFF2-40B4-BE49-F238E27FC236}">
                    <a16:creationId id="{8CF4191A-89C3-62B4-E8AC-79816588AF5F}"/>
                  </a:ext>
                </a:extLst>
              </p:cNvPr>
              <p:cNvSpPr/>
              <p:nvPr/>
            </p:nvSpPr>
            <p:spPr>
              <a:xfrm rot="10800000" flipV="false" flipH="false">
                <a:off x="8563566" y="2375658"/>
                <a:ext cx="254165" cy="73463"/>
              </a:xfrm>
              <a:custGeom>
                <a:avLst/>
                <a:gdLst>
                  <a:gd fmla="*/ 193359 w 225148" name="connsiteX0"/>
                  <a:gd fmla="*/ 0 h 65076" name="connsiteY0"/>
                  <a:gd fmla="*/ 225149 w 225148" name="connsiteX1"/>
                  <a:gd fmla="*/ 31790 h 65076" name="connsiteY1"/>
                  <a:gd fmla="*/ 225149 w 225148" name="connsiteX2"/>
                  <a:gd fmla="*/ 33286 h 65076" name="connsiteY2"/>
                  <a:gd fmla="*/ 193359 w 225148" name="connsiteX3"/>
                  <a:gd fmla="*/ 65076 h 65076" name="connsiteY3"/>
                  <a:gd fmla="*/ 31790 w 225148" name="connsiteX4"/>
                  <a:gd fmla="*/ 65076 h 65076" name="connsiteY4"/>
                  <a:gd fmla="*/ 0 w 225148" name="connsiteX5"/>
                  <a:gd fmla="*/ 33286 h 65076" name="connsiteY5"/>
                  <a:gd fmla="*/ 0 w 225148" name="connsiteX6"/>
                  <a:gd fmla="*/ 31790 h 65076" name="connsiteY6"/>
                  <a:gd fmla="*/ 31790 w 225148" name="connsiteX7"/>
                  <a:gd fmla="*/ 0 h 65076" name="connsiteY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b="b" l="l" r="r" t="t"/>
                <a:pathLst>
                  <a:path h="65076" w="225148">
                    <a:moveTo>
                      <a:pt x="193359" y="0"/>
                    </a:moveTo>
                    <a:cubicBezTo>
                      <a:pt x="210916" y="0"/>
                      <a:pt x="225149" y="14233"/>
                      <a:pt x="225149" y="31790"/>
                    </a:cubicBezTo>
                    <a:lnTo>
                      <a:pt x="225149" y="33286"/>
                    </a:lnTo>
                    <a:cubicBezTo>
                      <a:pt x="225149" y="50843"/>
                      <a:pt x="210916" y="65076"/>
                      <a:pt x="193359" y="65076"/>
                    </a:cubicBezTo>
                    <a:lnTo>
                      <a:pt x="31790" y="65076"/>
                    </a:lnTo>
                    <a:cubicBezTo>
                      <a:pt x="14233" y="65076"/>
                      <a:pt x="0" y="50843"/>
                      <a:pt x="0" y="33286"/>
                    </a:cubicBezTo>
                    <a:lnTo>
                      <a:pt x="0" y="31790"/>
                    </a:lnTo>
                    <a:cubicBezTo>
                      <a:pt x="0" y="14233"/>
                      <a:pt x="14233" y="0"/>
                      <a:pt x="31790" y="0"/>
                    </a:cubicBezTo>
                    <a:close/>
                  </a:path>
                </a:pathLst>
              </a:custGeom>
              <a:solidFill>
                <a:srgbClr val="6D76A0"/>
              </a:solidFill>
              <a:ln cap="flat" w="37383">
                <a:noFill/>
                <a:prstDash val="solid"/>
                <a:miter/>
              </a:ln>
            </p:spPr>
            <p:txBody>
              <a:bodyPr anchor="ctr" rtlCol="0"/>
              <a:lstStyle/>
              <a:p>
                <a:pPr algn="l"/>
              </a:p>
            </p:txBody>
          </p:sp>
          <p:sp>
            <p:nvSpPr>
              <p:cNvPr descr="7eadd1a4-3e00-45ac-8690-5b73e351e4d6" id="71" name="任意多边形: 形状 70">
                <a:extLst>
                  <a:ext uri="{FF2B5EF4-FFF2-40B4-BE49-F238E27FC236}">
                    <a16:creationId id="{D9BA1E39-6C0C-6E99-D2CE-5465F6794E85}"/>
                  </a:ext>
                </a:extLst>
              </p:cNvPr>
              <p:cNvSpPr/>
              <p:nvPr/>
            </p:nvSpPr>
            <p:spPr>
              <a:xfrm flipV="false" flipH="false">
                <a:off x="8588480" y="2395081"/>
                <a:ext cx="35038" cy="35038"/>
              </a:xfrm>
              <a:custGeom>
                <a:avLst/>
                <a:gdLst>
                  <a:gd fmla="*/ 20194 w 31038" name="connsiteX0"/>
                  <a:gd fmla="*/ 746 h 31038" name="connsiteY0"/>
                  <a:gd fmla="*/ 746 w 31038" name="connsiteX1"/>
                  <a:gd fmla="*/ 10844 h 31038" name="connsiteY1"/>
                  <a:gd fmla="*/ 10844 w 31038" name="connsiteX2"/>
                  <a:gd fmla="*/ 30292 h 31038" name="connsiteY2"/>
                  <a:gd fmla="*/ 30292 w 31038" name="connsiteX3"/>
                  <a:gd fmla="*/ 20194 h 31038" name="connsiteY3"/>
                  <a:gd fmla="*/ 20194 w 31038" name="connsiteX4"/>
                  <a:gd fmla="*/ 746 h 31038" name="connsiteY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b="b" l="l" r="r" t="t"/>
                <a:pathLst>
                  <a:path h="31038" w="31038">
                    <a:moveTo>
                      <a:pt x="20194" y="746"/>
                    </a:moveTo>
                    <a:cubicBezTo>
                      <a:pt x="11966" y="-1872"/>
                      <a:pt x="3364" y="2616"/>
                      <a:pt x="746" y="10844"/>
                    </a:cubicBezTo>
                    <a:cubicBezTo>
                      <a:pt x="-1872" y="19072"/>
                      <a:pt x="2616" y="27674"/>
                      <a:pt x="10844" y="30292"/>
                    </a:cubicBezTo>
                    <a:cubicBezTo>
                      <a:pt x="19072" y="32910"/>
                      <a:pt x="27674" y="28422"/>
                      <a:pt x="30292" y="20194"/>
                    </a:cubicBezTo>
                    <a:cubicBezTo>
                      <a:pt x="32910" y="11966"/>
                      <a:pt x="28422" y="3364"/>
                      <a:pt x="20194" y="746"/>
                    </a:cubicBezTo>
                    <a:close/>
                  </a:path>
                </a:pathLst>
              </a:custGeom>
              <a:solidFill>
                <a:srgbClr val="FFEB9A"/>
              </a:solidFill>
              <a:ln cap="flat" w="37383">
                <a:noFill/>
                <a:prstDash val="solid"/>
                <a:miter/>
              </a:ln>
            </p:spPr>
            <p:txBody>
              <a:bodyPr anchor="ctr" rtlCol="0"/>
              <a:lstStyle/>
              <a:p>
                <a:pPr algn="l"/>
              </a:p>
            </p:txBody>
          </p:sp>
          <p:sp>
            <p:nvSpPr>
              <p:cNvPr descr="1d692fda-0f4f-4747-9b1c-392b8494467e" id="72" name="任意多边形: 形状 71">
                <a:extLst>
                  <a:ext uri="{FF2B5EF4-FFF2-40B4-BE49-F238E27FC236}">
                    <a16:creationId id="{402651D7-CAF1-8CAA-4A5B-FC7365156CF0}"/>
                  </a:ext>
                </a:extLst>
              </p:cNvPr>
              <p:cNvSpPr/>
              <p:nvPr/>
            </p:nvSpPr>
            <p:spPr>
              <a:xfrm flipV="false" flipH="false">
                <a:off x="8638299" y="2395081"/>
                <a:ext cx="35038" cy="35038"/>
              </a:xfrm>
              <a:custGeom>
                <a:avLst/>
                <a:gdLst>
                  <a:gd fmla="*/ 20194 w 31038" name="connsiteX0"/>
                  <a:gd fmla="*/ 746 h 31038" name="connsiteY0"/>
                  <a:gd fmla="*/ 746 w 31038" name="connsiteX1"/>
                  <a:gd fmla="*/ 10844 h 31038" name="connsiteY1"/>
                  <a:gd fmla="*/ 10844 w 31038" name="connsiteX2"/>
                  <a:gd fmla="*/ 30292 h 31038" name="connsiteY2"/>
                  <a:gd fmla="*/ 30292 w 31038" name="connsiteX3"/>
                  <a:gd fmla="*/ 20194 h 31038" name="connsiteY3"/>
                  <a:gd fmla="*/ 20194 w 31038" name="connsiteX4"/>
                  <a:gd fmla="*/ 746 h 31038" name="connsiteY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b="b" l="l" r="r" t="t"/>
                <a:pathLst>
                  <a:path h="31038" w="31038">
                    <a:moveTo>
                      <a:pt x="20194" y="746"/>
                    </a:moveTo>
                    <a:cubicBezTo>
                      <a:pt x="11966" y="-1872"/>
                      <a:pt x="3364" y="2616"/>
                      <a:pt x="746" y="10844"/>
                    </a:cubicBezTo>
                    <a:cubicBezTo>
                      <a:pt x="-1872" y="19072"/>
                      <a:pt x="2616" y="27674"/>
                      <a:pt x="10844" y="30292"/>
                    </a:cubicBezTo>
                    <a:cubicBezTo>
                      <a:pt x="19072" y="32910"/>
                      <a:pt x="27674" y="28422"/>
                      <a:pt x="30292" y="20194"/>
                    </a:cubicBezTo>
                    <a:cubicBezTo>
                      <a:pt x="32910" y="11966"/>
                      <a:pt x="28422" y="3364"/>
                      <a:pt x="20194" y="746"/>
                    </a:cubicBezTo>
                    <a:close/>
                  </a:path>
                </a:pathLst>
              </a:custGeom>
              <a:solidFill>
                <a:srgbClr val="FFEB9A"/>
              </a:solidFill>
              <a:ln cap="flat" w="37383">
                <a:noFill/>
                <a:prstDash val="solid"/>
                <a:miter/>
              </a:ln>
            </p:spPr>
            <p:txBody>
              <a:bodyPr anchor="ctr" rtlCol="0"/>
              <a:lstStyle/>
              <a:p>
                <a:pPr algn="l"/>
              </a:p>
            </p:txBody>
          </p:sp>
          <p:sp>
            <p:nvSpPr>
              <p:cNvPr descr="2a1ef537-70e2-4bb9-ad90-30bc615f8815" id="73" name="任意多边形: 形状 72">
                <a:extLst>
                  <a:ext uri="{FF2B5EF4-FFF2-40B4-BE49-F238E27FC236}">
                    <a16:creationId id="{6A5FC22B-49CE-5E31-DCBF-28B529D28550}"/>
                  </a:ext>
                </a:extLst>
              </p:cNvPr>
              <p:cNvSpPr/>
              <p:nvPr/>
            </p:nvSpPr>
            <p:spPr>
              <a:xfrm flipV="false" flipH="false">
                <a:off x="8688119" y="2395081"/>
                <a:ext cx="35037" cy="35038"/>
              </a:xfrm>
              <a:custGeom>
                <a:avLst/>
                <a:gdLst>
                  <a:gd fmla="*/ 20194 w 31037" name="connsiteX0"/>
                  <a:gd fmla="*/ 746 h 31038" name="connsiteY0"/>
                  <a:gd fmla="*/ 746 w 31037" name="connsiteX1"/>
                  <a:gd fmla="*/ 10844 h 31038" name="connsiteY1"/>
                  <a:gd fmla="*/ 10844 w 31037" name="connsiteX2"/>
                  <a:gd fmla="*/ 30292 h 31038" name="connsiteY2"/>
                  <a:gd fmla="*/ 30292 w 31037" name="connsiteX3"/>
                  <a:gd fmla="*/ 20194 h 31038" name="connsiteY3"/>
                  <a:gd fmla="*/ 20194 w 31037" name="connsiteX4"/>
                  <a:gd fmla="*/ 746 h 31038" name="connsiteY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b="b" l="l" r="r" t="t"/>
                <a:pathLst>
                  <a:path h="31038" w="31037">
                    <a:moveTo>
                      <a:pt x="20194" y="746"/>
                    </a:moveTo>
                    <a:cubicBezTo>
                      <a:pt x="11966" y="-1872"/>
                      <a:pt x="3364" y="2616"/>
                      <a:pt x="746" y="10844"/>
                    </a:cubicBezTo>
                    <a:cubicBezTo>
                      <a:pt x="-1872" y="19072"/>
                      <a:pt x="2616" y="27674"/>
                      <a:pt x="10844" y="30292"/>
                    </a:cubicBezTo>
                    <a:cubicBezTo>
                      <a:pt x="19072" y="32910"/>
                      <a:pt x="27674" y="28422"/>
                      <a:pt x="30292" y="20194"/>
                    </a:cubicBezTo>
                    <a:cubicBezTo>
                      <a:pt x="32910" y="11966"/>
                      <a:pt x="28422" y="3364"/>
                      <a:pt x="20194" y="746"/>
                    </a:cubicBezTo>
                    <a:close/>
                  </a:path>
                </a:pathLst>
              </a:custGeom>
              <a:solidFill>
                <a:srgbClr val="FFEB9A"/>
              </a:solidFill>
              <a:ln cap="flat" w="37383">
                <a:noFill/>
                <a:prstDash val="solid"/>
                <a:miter/>
              </a:ln>
            </p:spPr>
            <p:txBody>
              <a:bodyPr anchor="ctr" rtlCol="0"/>
              <a:lstStyle/>
              <a:p>
                <a:pPr algn="l"/>
              </a:p>
            </p:txBody>
          </p:sp>
          <p:sp>
            <p:nvSpPr>
              <p:cNvPr descr="35cc5fcf-2c11-4a45-9cbc-f2fd50348ca6" id="205" name="任意多边形: 形状 204">
                <a:extLst>
                  <a:ext uri="{FF2B5EF4-FFF2-40B4-BE49-F238E27FC236}">
                    <a16:creationId id="{04C2F19B-4509-3723-3DF9-018127D45254}"/>
                  </a:ext>
                </a:extLst>
              </p:cNvPr>
              <p:cNvSpPr/>
              <p:nvPr/>
            </p:nvSpPr>
            <p:spPr>
              <a:xfrm flipV="false" flipH="false">
                <a:off x="8981641" y="2648838"/>
                <a:ext cx="62295" cy="126628"/>
              </a:xfrm>
              <a:custGeom>
                <a:avLst/>
                <a:gdLst>
                  <a:gd fmla="*/ 8892 w 55183" name="connsiteX0"/>
                  <a:gd fmla="*/ 360 h 112172" name="connsiteY0"/>
                  <a:gd fmla="*/ 1038 w 55183" name="connsiteX1"/>
                  <a:gd fmla="*/ 20182 h 112172" name="connsiteY1"/>
                  <a:gd fmla="*/ 27592 w 55183" name="connsiteX2"/>
                  <a:gd fmla="*/ 99470 h 112172" name="connsiteY2"/>
                  <a:gd fmla="*/ 46292 w 55183" name="connsiteX3"/>
                  <a:gd fmla="*/ 111812 h 112172" name="connsiteY3"/>
                  <a:gd fmla="*/ 54146 w 55183" name="connsiteX4"/>
                  <a:gd fmla="*/ 91990 h 112172" name="connsiteY4"/>
                  <a:gd fmla="*/ 27592 w 55183" name="connsiteX5"/>
                  <a:gd fmla="*/ 12702 h 112172" name="connsiteY5"/>
                  <a:gd fmla="*/ 8892 w 55183" name="connsiteX6"/>
                  <a:gd fmla="*/ 360 h 112172" name="connsiteY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b="b" l="l" r="r" t="t"/>
                <a:pathLst>
                  <a:path h="112172" w="55183">
                    <a:moveTo>
                      <a:pt x="8892" y="360"/>
                    </a:moveTo>
                    <a:cubicBezTo>
                      <a:pt x="1786" y="2230"/>
                      <a:pt x="-1954" y="11206"/>
                      <a:pt x="1038" y="20182"/>
                    </a:cubicBezTo>
                    <a:lnTo>
                      <a:pt x="27592" y="99470"/>
                    </a:lnTo>
                    <a:cubicBezTo>
                      <a:pt x="30584" y="108072"/>
                      <a:pt x="38812" y="113682"/>
                      <a:pt x="46292" y="111812"/>
                    </a:cubicBezTo>
                    <a:cubicBezTo>
                      <a:pt x="53398" y="109942"/>
                      <a:pt x="57138" y="100966"/>
                      <a:pt x="54146" y="91990"/>
                    </a:cubicBezTo>
                    <a:lnTo>
                      <a:pt x="27592" y="12702"/>
                    </a:lnTo>
                    <a:cubicBezTo>
                      <a:pt x="24600" y="4100"/>
                      <a:pt x="16372" y="-1510"/>
                      <a:pt x="8892" y="360"/>
                    </a:cubicBezTo>
                    <a:close/>
                  </a:path>
                </a:pathLst>
              </a:custGeom>
              <a:solidFill>
                <a:srgbClr val="FF9985"/>
              </a:solidFill>
              <a:ln cap="flat" w="37383">
                <a:noFill/>
                <a:prstDash val="solid"/>
                <a:miter/>
              </a:ln>
            </p:spPr>
            <p:txBody>
              <a:bodyPr anchor="ctr" rtlCol="0"/>
              <a:lstStyle/>
              <a:p>
                <a:pPr algn="l"/>
              </a:p>
            </p:txBody>
          </p:sp>
          <p:sp>
            <p:nvSpPr>
              <p:cNvPr descr="e2e45f2c-4685-4073-ad49-6f34b4b0d2a4" id="206" name="任意多边形: 形状 205">
                <a:extLst>
                  <a:ext uri="{FF2B5EF4-FFF2-40B4-BE49-F238E27FC236}">
                    <a16:creationId id="{317F0BBE-AE55-428F-6DB1-4E4719B5D00D}"/>
                  </a:ext>
                </a:extLst>
              </p:cNvPr>
              <p:cNvSpPr/>
              <p:nvPr/>
            </p:nvSpPr>
            <p:spPr>
              <a:xfrm flipV="false" flipH="false">
                <a:off x="8891497" y="2695694"/>
                <a:ext cx="182532" cy="207726"/>
              </a:xfrm>
              <a:custGeom>
                <a:avLst/>
                <a:gdLst>
                  <a:gd fmla="*/ 18432 w 161693" name="connsiteX0"/>
                  <a:gd fmla="*/ 120047 h 184011" name="connsiteY0"/>
                  <a:gd fmla="*/ 480 w 161693" name="connsiteX1"/>
                  <a:gd fmla="*/ 86761 h 184011" name="connsiteY1"/>
                  <a:gd fmla="*/ 3846 w 161693" name="connsiteX2"/>
                  <a:gd fmla="*/ 64695 h 184011" name="connsiteY2"/>
                  <a:gd fmla="*/ 31148 w 161693" name="connsiteX3"/>
                  <a:gd fmla="*/ 18319 h 184011" name="connsiteY3"/>
                  <a:gd fmla="*/ 80143 w 161693" name="connsiteX4"/>
                  <a:gd fmla="*/ 2611 h 184011" name="connsiteY4"/>
                  <a:gd fmla="*/ 131755 w 161693" name="connsiteX5"/>
                  <a:gd fmla="*/ 48987 h 184011" name="connsiteY5"/>
                  <a:gd fmla="*/ 161675 w 161693" name="connsiteX6"/>
                  <a:gd fmla="*/ 135007 h 184011" name="connsiteY6"/>
                  <a:gd fmla="*/ 90241 w 161693" name="connsiteX7"/>
                  <a:gd fmla="*/ 170163 h 184011" name="connsiteY7"/>
                  <a:gd fmla="*/ 18806 w 161693" name="connsiteX8"/>
                  <a:gd fmla="*/ 120421 h 184011" name="connsiteY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b="b" l="l" r="r" t="t"/>
                <a:pathLst>
                  <a:path h="184011" w="161693">
                    <a:moveTo>
                      <a:pt x="18432" y="120047"/>
                    </a:moveTo>
                    <a:cubicBezTo>
                      <a:pt x="9830" y="109201"/>
                      <a:pt x="2350" y="97607"/>
                      <a:pt x="480" y="86761"/>
                    </a:cubicBezTo>
                    <a:cubicBezTo>
                      <a:pt x="-1016" y="78159"/>
                      <a:pt x="1228" y="71053"/>
                      <a:pt x="3846" y="64695"/>
                    </a:cubicBezTo>
                    <a:cubicBezTo>
                      <a:pt x="10578" y="47491"/>
                      <a:pt x="19554" y="31783"/>
                      <a:pt x="31148" y="18319"/>
                    </a:cubicBezTo>
                    <a:cubicBezTo>
                      <a:pt x="41620" y="5977"/>
                      <a:pt x="57702" y="-5243"/>
                      <a:pt x="80143" y="2611"/>
                    </a:cubicBezTo>
                    <a:cubicBezTo>
                      <a:pt x="101835" y="10465"/>
                      <a:pt x="120161" y="28791"/>
                      <a:pt x="131755" y="48987"/>
                    </a:cubicBezTo>
                    <a:cubicBezTo>
                      <a:pt x="153447" y="86761"/>
                      <a:pt x="160927" y="100225"/>
                      <a:pt x="161675" y="135007"/>
                    </a:cubicBezTo>
                    <a:cubicBezTo>
                      <a:pt x="162423" y="178391"/>
                      <a:pt x="140731" y="200083"/>
                      <a:pt x="90241" y="170163"/>
                    </a:cubicBezTo>
                    <a:cubicBezTo>
                      <a:pt x="64060" y="154829"/>
                      <a:pt x="37132" y="143609"/>
                      <a:pt x="18806" y="120421"/>
                    </a:cubicBezTo>
                    <a:close/>
                  </a:path>
                </a:pathLst>
              </a:custGeom>
              <a:solidFill>
                <a:srgbClr val="FF9985"/>
              </a:solidFill>
              <a:ln cap="flat" w="37383">
                <a:noFill/>
                <a:prstDash val="solid"/>
                <a:miter/>
              </a:ln>
            </p:spPr>
            <p:txBody>
              <a:bodyPr anchor="ctr" rtlCol="0"/>
              <a:lstStyle/>
              <a:p>
                <a:pPr algn="l"/>
              </a:p>
            </p:txBody>
          </p:sp>
          <p:sp>
            <p:nvSpPr>
              <p:cNvPr descr="dea72e47-0b7b-4f35-91d3-223e33b31191" id="207" name="任意多边形: 形状 206">
                <a:extLst>
                  <a:ext uri="{FF2B5EF4-FFF2-40B4-BE49-F238E27FC236}">
                    <a16:creationId id="{3655B7D4-F087-C19D-654A-595B5EEB9C22}"/>
                  </a:ext>
                </a:extLst>
              </p:cNvPr>
              <p:cNvSpPr/>
              <p:nvPr/>
            </p:nvSpPr>
            <p:spPr>
              <a:xfrm flipV="false" flipH="false">
                <a:off x="8850927" y="2631416"/>
                <a:ext cx="142177" cy="96453"/>
              </a:xfrm>
              <a:custGeom>
                <a:avLst/>
                <a:gdLst>
                  <a:gd fmla="*/ 107853 w 125945" name="connsiteX0"/>
                  <a:gd fmla="*/ 83487 h 85442" name="connsiteY0"/>
                  <a:gd fmla="*/ 8369 w 125945" name="connsiteX1"/>
                  <a:gd fmla="*/ 27013 h 85442" name="connsiteY1"/>
                  <a:gd fmla="*/ 889 w 125945" name="connsiteX2"/>
                  <a:gd fmla="*/ 7565 h 85442" name="connsiteY2"/>
                  <a:gd fmla="*/ 18093 w 125945" name="connsiteX3"/>
                  <a:gd fmla="*/ 1955 h 85442" name="connsiteY3"/>
                  <a:gd fmla="*/ 117577 w 125945" name="connsiteX4"/>
                  <a:gd fmla="*/ 58429 h 85442" name="connsiteY4"/>
                  <a:gd fmla="*/ 125057 w 125945" name="connsiteX5"/>
                  <a:gd fmla="*/ 77877 h 85442" name="connsiteY5"/>
                  <a:gd fmla="*/ 107853 w 125945" name="connsiteX6"/>
                  <a:gd fmla="*/ 83487 h 85442" name="connsiteY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b="b" l="l" r="r" t="t"/>
                <a:pathLst>
                  <a:path h="85442" w="125945">
                    <a:moveTo>
                      <a:pt x="107853" y="83487"/>
                    </a:moveTo>
                    <a:lnTo>
                      <a:pt x="8369" y="27013"/>
                    </a:lnTo>
                    <a:cubicBezTo>
                      <a:pt x="1637" y="23273"/>
                      <a:pt x="-1729" y="14297"/>
                      <a:pt x="889" y="7565"/>
                    </a:cubicBezTo>
                    <a:cubicBezTo>
                      <a:pt x="3507" y="459"/>
                      <a:pt x="11361" y="-2159"/>
                      <a:pt x="18093" y="1955"/>
                    </a:cubicBezTo>
                    <a:lnTo>
                      <a:pt x="117577" y="58429"/>
                    </a:lnTo>
                    <a:cubicBezTo>
                      <a:pt x="124309" y="62169"/>
                      <a:pt x="127675" y="71145"/>
                      <a:pt x="125057" y="77877"/>
                    </a:cubicBezTo>
                    <a:cubicBezTo>
                      <a:pt x="122439" y="84983"/>
                      <a:pt x="114585" y="87601"/>
                      <a:pt x="107853" y="83487"/>
                    </a:cubicBezTo>
                    <a:close/>
                  </a:path>
                </a:pathLst>
              </a:custGeom>
              <a:solidFill>
                <a:srgbClr val="FF9985"/>
              </a:solidFill>
              <a:ln cap="flat" w="37383">
                <a:noFill/>
                <a:prstDash val="solid"/>
                <a:miter/>
              </a:ln>
            </p:spPr>
            <p:txBody>
              <a:bodyPr anchor="ctr" rtlCol="0"/>
              <a:lstStyle/>
              <a:p>
                <a:pPr algn="l"/>
              </a:p>
            </p:txBody>
          </p:sp>
          <p:sp>
            <p:nvSpPr>
              <p:cNvPr descr="bbae6118-8bc0-475b-a63a-84948b4c88eb" id="208" name="任意多边形: 形状 207">
                <a:extLst>
                  <a:ext uri="{FF2B5EF4-FFF2-40B4-BE49-F238E27FC236}">
                    <a16:creationId id="{0195D52E-AC15-C158-29A2-B4882531085E}"/>
                  </a:ext>
                </a:extLst>
              </p:cNvPr>
              <p:cNvSpPr/>
              <p:nvPr/>
            </p:nvSpPr>
            <p:spPr>
              <a:xfrm flipV="false" flipH="false">
                <a:off x="8825173" y="2663925"/>
                <a:ext cx="142177" cy="96367"/>
              </a:xfrm>
              <a:custGeom>
                <a:avLst/>
                <a:gdLst>
                  <a:gd fmla="*/ 107853 w 125945" name="connsiteX0"/>
                  <a:gd fmla="*/ 83487 h 85365" name="connsiteY0"/>
                  <a:gd fmla="*/ 8369 w 125945" name="connsiteX1"/>
                  <a:gd fmla="*/ 27013 h 85365" name="connsiteY1"/>
                  <a:gd fmla="*/ 889 w 125945" name="connsiteX2"/>
                  <a:gd fmla="*/ 7565 h 85365" name="connsiteY2"/>
                  <a:gd fmla="*/ 18093 w 125945" name="connsiteX3"/>
                  <a:gd fmla="*/ 1955 h 85365" name="connsiteY3"/>
                  <a:gd fmla="*/ 117577 w 125945" name="connsiteX4"/>
                  <a:gd fmla="*/ 58429 h 85365" name="connsiteY4"/>
                  <a:gd fmla="*/ 125057 w 125945" name="connsiteX5"/>
                  <a:gd fmla="*/ 77877 h 85365" name="connsiteY5"/>
                  <a:gd fmla="*/ 107853 w 125945" name="connsiteX6"/>
                  <a:gd fmla="*/ 83487 h 85365" name="connsiteY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b="b" l="l" r="r" t="t"/>
                <a:pathLst>
                  <a:path h="85365" w="125945">
                    <a:moveTo>
                      <a:pt x="107853" y="83487"/>
                    </a:moveTo>
                    <a:lnTo>
                      <a:pt x="8369" y="27013"/>
                    </a:lnTo>
                    <a:cubicBezTo>
                      <a:pt x="1637" y="23273"/>
                      <a:pt x="-1729" y="14297"/>
                      <a:pt x="889" y="7565"/>
                    </a:cubicBezTo>
                    <a:cubicBezTo>
                      <a:pt x="3507" y="459"/>
                      <a:pt x="11361" y="-2159"/>
                      <a:pt x="18093" y="1955"/>
                    </a:cubicBezTo>
                    <a:lnTo>
                      <a:pt x="117577" y="58429"/>
                    </a:lnTo>
                    <a:cubicBezTo>
                      <a:pt x="124309" y="62169"/>
                      <a:pt x="127675" y="71145"/>
                      <a:pt x="125057" y="77877"/>
                    </a:cubicBezTo>
                    <a:cubicBezTo>
                      <a:pt x="122439" y="84609"/>
                      <a:pt x="114585" y="87601"/>
                      <a:pt x="107853" y="83487"/>
                    </a:cubicBezTo>
                    <a:close/>
                  </a:path>
                </a:pathLst>
              </a:custGeom>
              <a:solidFill>
                <a:srgbClr val="FF9985"/>
              </a:solidFill>
              <a:ln cap="flat" w="37383">
                <a:noFill/>
                <a:prstDash val="solid"/>
                <a:miter/>
              </a:ln>
            </p:spPr>
            <p:txBody>
              <a:bodyPr anchor="ctr" rtlCol="0"/>
              <a:lstStyle/>
              <a:p>
                <a:pPr algn="l"/>
              </a:p>
            </p:txBody>
          </p:sp>
          <p:sp>
            <p:nvSpPr>
              <p:cNvPr descr="b268f6ba-0276-42dc-88d7-4152abac6208" id="209" name="任意多边形: 形状 208">
                <a:extLst>
                  <a:ext uri="{FF2B5EF4-FFF2-40B4-BE49-F238E27FC236}">
                    <a16:creationId id="{2AFD5152-FFD3-650F-DBCE-EFC3311C31E3}"/>
                  </a:ext>
                </a:extLst>
              </p:cNvPr>
              <p:cNvSpPr/>
              <p:nvPr/>
            </p:nvSpPr>
            <p:spPr>
              <a:xfrm flipV="false" flipH="false">
                <a:off x="8824751" y="2712056"/>
                <a:ext cx="142177" cy="96453"/>
              </a:xfrm>
              <a:custGeom>
                <a:avLst/>
                <a:gdLst>
                  <a:gd fmla="*/ 107853 w 125945" name="connsiteX0"/>
                  <a:gd fmla="*/ 83487 h 85442" name="connsiteY0"/>
                  <a:gd fmla="*/ 8369 w 125945" name="connsiteX1"/>
                  <a:gd fmla="*/ 27013 h 85442" name="connsiteY1"/>
                  <a:gd fmla="*/ 889 w 125945" name="connsiteX2"/>
                  <a:gd fmla="*/ 7565 h 85442" name="connsiteY2"/>
                  <a:gd fmla="*/ 18093 w 125945" name="connsiteX3"/>
                  <a:gd fmla="*/ 1955 h 85442" name="connsiteY3"/>
                  <a:gd fmla="*/ 117577 w 125945" name="connsiteX4"/>
                  <a:gd fmla="*/ 58429 h 85442" name="connsiteY4"/>
                  <a:gd fmla="*/ 125057 w 125945" name="connsiteX5"/>
                  <a:gd fmla="*/ 77877 h 85442" name="connsiteY5"/>
                  <a:gd fmla="*/ 107853 w 125945" name="connsiteX6"/>
                  <a:gd fmla="*/ 83487 h 85442" name="connsiteY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b="b" l="l" r="r" t="t"/>
                <a:pathLst>
                  <a:path h="85442" w="125945">
                    <a:moveTo>
                      <a:pt x="107853" y="83487"/>
                    </a:moveTo>
                    <a:lnTo>
                      <a:pt x="8369" y="27013"/>
                    </a:lnTo>
                    <a:cubicBezTo>
                      <a:pt x="1637" y="23273"/>
                      <a:pt x="-1729" y="14297"/>
                      <a:pt x="889" y="7565"/>
                    </a:cubicBezTo>
                    <a:cubicBezTo>
                      <a:pt x="3507" y="459"/>
                      <a:pt x="11361" y="-2159"/>
                      <a:pt x="18093" y="1955"/>
                    </a:cubicBezTo>
                    <a:lnTo>
                      <a:pt x="117577" y="58429"/>
                    </a:lnTo>
                    <a:cubicBezTo>
                      <a:pt x="124309" y="62169"/>
                      <a:pt x="127675" y="71145"/>
                      <a:pt x="125057" y="77877"/>
                    </a:cubicBezTo>
                    <a:cubicBezTo>
                      <a:pt x="122439" y="84983"/>
                      <a:pt x="114585" y="87601"/>
                      <a:pt x="107853" y="83487"/>
                    </a:cubicBezTo>
                    <a:close/>
                  </a:path>
                </a:pathLst>
              </a:custGeom>
              <a:solidFill>
                <a:srgbClr val="FF9985"/>
              </a:solidFill>
              <a:ln cap="flat" w="37383">
                <a:noFill/>
                <a:prstDash val="solid"/>
                <a:miter/>
              </a:ln>
            </p:spPr>
            <p:txBody>
              <a:bodyPr anchor="ctr" rtlCol="0"/>
              <a:lstStyle/>
              <a:p>
                <a:pPr algn="l"/>
              </a:p>
            </p:txBody>
          </p:sp>
          <p:sp>
            <p:nvSpPr>
              <p:cNvPr descr="cc0c8c06-ecec-493e-986e-89a11fc7cafe" id="210" name="任意多边形: 形状 209">
                <a:extLst>
                  <a:ext uri="{FF2B5EF4-FFF2-40B4-BE49-F238E27FC236}">
                    <a16:creationId id="{7D5E0825-C256-8790-C490-A9EE55BA308D}"/>
                  </a:ext>
                </a:extLst>
              </p:cNvPr>
              <p:cNvSpPr/>
              <p:nvPr/>
            </p:nvSpPr>
            <p:spPr>
              <a:xfrm flipV="false" flipH="false">
                <a:off x="8839950" y="2765253"/>
                <a:ext cx="142177" cy="96453"/>
              </a:xfrm>
              <a:custGeom>
                <a:avLst/>
                <a:gdLst>
                  <a:gd fmla="*/ 107853 w 125945" name="connsiteX0"/>
                  <a:gd fmla="*/ 83487 h 85442" name="connsiteY0"/>
                  <a:gd fmla="*/ 8369 w 125945" name="connsiteX1"/>
                  <a:gd fmla="*/ 27013 h 85442" name="connsiteY1"/>
                  <a:gd fmla="*/ 889 w 125945" name="connsiteX2"/>
                  <a:gd fmla="*/ 7565 h 85442" name="connsiteY2"/>
                  <a:gd fmla="*/ 18093 w 125945" name="connsiteX3"/>
                  <a:gd fmla="*/ 1955 h 85442" name="connsiteY3"/>
                  <a:gd fmla="*/ 117577 w 125945" name="connsiteX4"/>
                  <a:gd fmla="*/ 58429 h 85442" name="connsiteY4"/>
                  <a:gd fmla="*/ 125057 w 125945" name="connsiteX5"/>
                  <a:gd fmla="*/ 77877 h 85442" name="connsiteY5"/>
                  <a:gd fmla="*/ 107853 w 125945" name="connsiteX6"/>
                  <a:gd fmla="*/ 83487 h 85442" name="connsiteY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b="b" l="l" r="r" t="t"/>
                <a:pathLst>
                  <a:path h="85442" w="125945">
                    <a:moveTo>
                      <a:pt x="107853" y="83487"/>
                    </a:moveTo>
                    <a:lnTo>
                      <a:pt x="8369" y="27013"/>
                    </a:lnTo>
                    <a:cubicBezTo>
                      <a:pt x="1637" y="23273"/>
                      <a:pt x="-1729" y="14297"/>
                      <a:pt x="889" y="7565"/>
                    </a:cubicBezTo>
                    <a:cubicBezTo>
                      <a:pt x="3507" y="459"/>
                      <a:pt x="11361" y="-2159"/>
                      <a:pt x="18093" y="1955"/>
                    </a:cubicBezTo>
                    <a:lnTo>
                      <a:pt x="117577" y="58429"/>
                    </a:lnTo>
                    <a:cubicBezTo>
                      <a:pt x="124309" y="62169"/>
                      <a:pt x="127675" y="71145"/>
                      <a:pt x="125057" y="77877"/>
                    </a:cubicBezTo>
                    <a:cubicBezTo>
                      <a:pt x="122439" y="84983"/>
                      <a:pt x="114585" y="87601"/>
                      <a:pt x="107853" y="83487"/>
                    </a:cubicBezTo>
                    <a:close/>
                  </a:path>
                </a:pathLst>
              </a:custGeom>
              <a:solidFill>
                <a:srgbClr val="FF9985"/>
              </a:solidFill>
              <a:ln cap="flat" w="37383">
                <a:noFill/>
                <a:prstDash val="solid"/>
                <a:miter/>
              </a:ln>
            </p:spPr>
            <p:txBody>
              <a:bodyPr anchor="ctr" rtlCol="0"/>
              <a:lstStyle/>
              <a:p>
                <a:pPr algn="l"/>
              </a:p>
            </p:txBody>
          </p:sp>
          <p:sp>
            <p:nvSpPr>
              <p:cNvPr descr="705590e4-ff74-4f1b-892f-e6424851fd5d" id="202" name="任意多边形: 形状 201">
                <a:extLst>
                  <a:ext uri="{FF2B5EF4-FFF2-40B4-BE49-F238E27FC236}">
                    <a16:creationId id="{E7C7F052-4168-B713-0F17-A7BA26C64EF2}"/>
                  </a:ext>
                </a:extLst>
              </p:cNvPr>
              <p:cNvSpPr/>
              <p:nvPr/>
            </p:nvSpPr>
            <p:spPr>
              <a:xfrm flipV="false" flipH="false">
                <a:off x="9447151" y="2939297"/>
                <a:ext cx="372043" cy="493939"/>
              </a:xfrm>
              <a:custGeom>
                <a:avLst/>
                <a:gdLst>
                  <a:gd fmla="*/ 329570 w 329569" name="connsiteX0"/>
                  <a:gd fmla="*/ 114818 h 437549" name="connsiteY0"/>
                  <a:gd fmla="*/ 126861 w 329569" name="connsiteX1"/>
                  <a:gd fmla="*/ 413272 h 437549" name="connsiteY1"/>
                  <a:gd fmla="*/ 53557 w 329569" name="connsiteX2"/>
                  <a:gd fmla="*/ 430102 h 437549" name="connsiteY2"/>
                  <a:gd fmla="*/ 13913 w 329569" name="connsiteX3"/>
                  <a:gd fmla="*/ 271151 h 437549" name="connsiteY3"/>
                  <a:gd fmla="*/ 153789 w 329569" name="connsiteX4"/>
                  <a:gd fmla="*/ 0 h 437549" name="connsiteY4"/>
                  <a:gd fmla="*/ 329196 w 329569" name="connsiteX5"/>
                  <a:gd fmla="*/ 115192 h 437549" name="connsiteY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b="b" l="l" r="r" t="t"/>
                <a:pathLst>
                  <a:path h="437549" w="329569">
                    <a:moveTo>
                      <a:pt x="329570" y="114818"/>
                    </a:moveTo>
                    <a:lnTo>
                      <a:pt x="126861" y="413272"/>
                    </a:lnTo>
                    <a:cubicBezTo>
                      <a:pt x="110405" y="437208"/>
                      <a:pt x="78241" y="444688"/>
                      <a:pt x="53557" y="430102"/>
                    </a:cubicBezTo>
                    <a:cubicBezTo>
                      <a:pt x="2318" y="394571"/>
                      <a:pt x="-14886" y="326877"/>
                      <a:pt x="13913" y="271151"/>
                    </a:cubicBezTo>
                    <a:lnTo>
                      <a:pt x="153789" y="0"/>
                    </a:lnTo>
                    <a:lnTo>
                      <a:pt x="329196" y="115192"/>
                    </a:lnTo>
                    <a:close/>
                  </a:path>
                </a:pathLst>
              </a:custGeom>
              <a:solidFill>
                <a:srgbClr val="FF9985"/>
              </a:solidFill>
              <a:ln cap="flat" w="37383">
                <a:noFill/>
                <a:prstDash val="solid"/>
                <a:miter/>
              </a:ln>
            </p:spPr>
            <p:txBody>
              <a:bodyPr anchor="ctr" rtlCol="0"/>
              <a:lstStyle/>
              <a:p>
                <a:pPr algn="l"/>
              </a:p>
            </p:txBody>
          </p:sp>
          <p:sp>
            <p:nvSpPr>
              <p:cNvPr descr="97e9eb48-b1ce-4377-9fc7-a534df03f4bd" id="203" name="任意多边形: 形状 202">
                <a:extLst>
                  <a:ext uri="{FF2B5EF4-FFF2-40B4-BE49-F238E27FC236}">
                    <a16:creationId id="{5997DE1A-0789-E044-4B96-96F851415528}"/>
                  </a:ext>
                </a:extLst>
              </p:cNvPr>
              <p:cNvSpPr/>
              <p:nvPr/>
            </p:nvSpPr>
            <p:spPr>
              <a:xfrm flipV="false" flipH="false">
                <a:off x="8939327" y="2760705"/>
                <a:ext cx="691082" cy="689013"/>
              </a:xfrm>
              <a:custGeom>
                <a:avLst/>
                <a:gdLst>
                  <a:gd fmla="*/ 74426 w 612185" name="connsiteX0"/>
                  <a:gd fmla="*/ 0 h 610352" name="connsiteY0"/>
                  <a:gd fmla="*/ 409532 w 612185" name="connsiteX1"/>
                  <a:gd fmla="*/ 324633 h 610352" name="connsiteY1"/>
                  <a:gd fmla="*/ 611118 w 612185" name="connsiteX2"/>
                  <a:gd fmla="*/ 492560 h 610352" name="connsiteY2"/>
                  <a:gd fmla="*/ 599150 w 612185" name="connsiteX3"/>
                  <a:gd fmla="*/ 529960 h 610352" name="connsiteY3"/>
                  <a:gd fmla="*/ 487324 w 612185" name="connsiteX4"/>
                  <a:gd fmla="*/ 604386 h 610352" name="connsiteY4"/>
                  <a:gd fmla="*/ 0 w 612185" name="connsiteX5"/>
                  <a:gd fmla="*/ 57596 h 610352" name="connsiteY5"/>
                  <a:gd fmla="*/ 74800 w 612185" name="connsiteX6"/>
                  <a:gd fmla="*/ 0 h 610352" name="connsiteY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b="b" l="l" r="r" t="t"/>
                <a:pathLst>
                  <a:path h="610352" w="612185">
                    <a:moveTo>
                      <a:pt x="74426" y="0"/>
                    </a:moveTo>
                    <a:cubicBezTo>
                      <a:pt x="177651" y="106216"/>
                      <a:pt x="281249" y="203831"/>
                      <a:pt x="409532" y="324633"/>
                    </a:cubicBezTo>
                    <a:cubicBezTo>
                      <a:pt x="466380" y="363155"/>
                      <a:pt x="573344" y="458526"/>
                      <a:pt x="611118" y="492560"/>
                    </a:cubicBezTo>
                    <a:cubicBezTo>
                      <a:pt x="611118" y="492560"/>
                      <a:pt x="617476" y="492186"/>
                      <a:pt x="599150" y="529960"/>
                    </a:cubicBezTo>
                    <a:cubicBezTo>
                      <a:pt x="562498" y="605508"/>
                      <a:pt x="519488" y="620842"/>
                      <a:pt x="487324" y="604386"/>
                    </a:cubicBezTo>
                    <a:cubicBezTo>
                      <a:pt x="334357" y="526594"/>
                      <a:pt x="120802" y="238613"/>
                      <a:pt x="0" y="57596"/>
                    </a:cubicBezTo>
                    <a:lnTo>
                      <a:pt x="74800" y="0"/>
                    </a:lnTo>
                    <a:close/>
                  </a:path>
                </a:pathLst>
              </a:custGeom>
              <a:solidFill>
                <a:srgbClr val="FF9985"/>
              </a:solidFill>
              <a:ln cap="flat" w="37383">
                <a:noFill/>
                <a:prstDash val="solid"/>
                <a:miter/>
              </a:ln>
            </p:spPr>
            <p:txBody>
              <a:bodyPr anchor="ctr" rtlCol="0"/>
              <a:lstStyle/>
              <a:p>
                <a:pPr algn="l"/>
              </a:p>
            </p:txBody>
          </p:sp>
          <p:sp>
            <p:nvSpPr>
              <p:cNvPr descr="9b5d6bf9-4be8-4584-8ac0-51a85f4e4914" id="204" name="任意多边形: 形状 203">
                <a:extLst>
                  <a:ext uri="{FF2B5EF4-FFF2-40B4-BE49-F238E27FC236}">
                    <a16:creationId id="{6B1F5B85-8192-E46A-73E2-EAC31819EABB}"/>
                  </a:ext>
                </a:extLst>
              </p:cNvPr>
              <p:cNvSpPr/>
              <p:nvPr/>
            </p:nvSpPr>
            <p:spPr>
              <a:xfrm flipV="false" flipH="false">
                <a:off x="9505044" y="2624734"/>
                <a:ext cx="546501" cy="658051"/>
              </a:xfrm>
              <a:custGeom>
                <a:avLst/>
                <a:gdLst>
                  <a:gd fmla="*/ 472767 w 484110" name="connsiteX0"/>
                  <a:gd fmla="*/ 196371 h 582925" name="connsiteY0"/>
                  <a:gd fmla="*/ 258838 w 484110" name="connsiteX1"/>
                  <a:gd fmla="*/ 565510 h 582925" name="connsiteY1"/>
                  <a:gd fmla="*/ 202364 w 484110" name="connsiteX2"/>
                  <a:gd fmla="*/ 575982 h 582925" name="connsiteY2"/>
                  <a:gd fmla="*/ 18729 w 484110" name="connsiteX3"/>
                  <a:gd fmla="*/ 455179 h 582925" name="connsiteY3"/>
                  <a:gd fmla="*/ 4891 w 484110" name="connsiteX4"/>
                  <a:gd fmla="*/ 400949 h 582925" name="connsiteY4"/>
                  <a:gd fmla="*/ 196006 w 484110" name="connsiteX5"/>
                  <a:gd fmla="*/ 63600 h 582925" name="connsiteY5"/>
                  <a:gd fmla="*/ 472767 w 484110" name="connsiteX6"/>
                  <a:gd fmla="*/ 196745 h 582925" name="connsiteY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b="b" l="l" r="r" t="t"/>
                <a:pathLst>
                  <a:path h="582925" w="484110">
                    <a:moveTo>
                      <a:pt x="472767" y="196371"/>
                    </a:moveTo>
                    <a:cubicBezTo>
                      <a:pt x="386373" y="383745"/>
                      <a:pt x="361314" y="420023"/>
                      <a:pt x="258838" y="565510"/>
                    </a:cubicBezTo>
                    <a:cubicBezTo>
                      <a:pt x="246122" y="583836"/>
                      <a:pt x="221064" y="588324"/>
                      <a:pt x="202364" y="575982"/>
                    </a:cubicBezTo>
                    <a:lnTo>
                      <a:pt x="18729" y="455179"/>
                    </a:lnTo>
                    <a:cubicBezTo>
                      <a:pt x="777" y="443211"/>
                      <a:pt x="-5207" y="420023"/>
                      <a:pt x="4891" y="400949"/>
                    </a:cubicBezTo>
                    <a:cubicBezTo>
                      <a:pt x="74829" y="268927"/>
                      <a:pt x="148508" y="153360"/>
                      <a:pt x="196006" y="63600"/>
                    </a:cubicBezTo>
                    <a:cubicBezTo>
                      <a:pt x="272302" y="-80765"/>
                      <a:pt x="542331" y="45274"/>
                      <a:pt x="472767" y="196745"/>
                    </a:cubicBezTo>
                    <a:close/>
                  </a:path>
                </a:pathLst>
              </a:custGeom>
              <a:solidFill>
                <a:srgbClr val="F9EDDC"/>
              </a:solidFill>
              <a:ln cap="flat" w="37383">
                <a:noFill/>
                <a:prstDash val="solid"/>
                <a:miter/>
              </a:ln>
            </p:spPr>
            <p:txBody>
              <a:bodyPr anchor="ctr" rtlCol="0"/>
              <a:lstStyle/>
              <a:p>
                <a:pPr algn="l"/>
              </a:p>
            </p:txBody>
          </p:sp>
          <p:sp>
            <p:nvSpPr>
              <p:cNvPr descr="2961d952-cf72-425d-ba87-85d2fc1bd123" id="75" name="任意多边形: 形状 74">
                <a:extLst>
                  <a:ext uri="{FF2B5EF4-FFF2-40B4-BE49-F238E27FC236}">
                    <a16:creationId id="{FF3A2921-BB44-E462-C27E-A234A5959AA9}"/>
                  </a:ext>
                </a:extLst>
              </p:cNvPr>
              <p:cNvSpPr/>
              <p:nvPr/>
            </p:nvSpPr>
            <p:spPr>
              <a:xfrm flipV="false" flipH="false">
                <a:off x="9993565" y="5839403"/>
                <a:ext cx="189146" cy="258387"/>
              </a:xfrm>
              <a:custGeom>
                <a:avLst/>
                <a:gdLst>
                  <a:gd fmla="*/ 129779 w 167552" name="connsiteX0"/>
                  <a:gd fmla="*/ 0 h 228888" name="connsiteY0"/>
                  <a:gd fmla="*/ 167553 w 167552" name="connsiteX1"/>
                  <a:gd fmla="*/ 192611 h 228888" name="connsiteY1"/>
                  <a:gd fmla="*/ 64702 w 167552" name="connsiteX2"/>
                  <a:gd fmla="*/ 228889 h 228888" name="connsiteY2"/>
                  <a:gd fmla="*/ 19448 w 167552" name="connsiteX3"/>
                  <a:gd fmla="*/ 188123 h 228888" name="connsiteY3"/>
                  <a:gd fmla="*/ 46376 w 167552" name="connsiteX4"/>
                  <a:gd fmla="*/ 177651 h 228888" name="connsiteY4"/>
                  <a:gd fmla="*/ 0 w 167552" name="connsiteX5"/>
                  <a:gd fmla="*/ 18326 h 228888" name="connsiteY5"/>
                  <a:gd fmla="*/ 129779 w 167552" name="connsiteX6"/>
                  <a:gd fmla="*/ 0 h 228888" name="connsiteY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b="b" l="l" r="r" t="t"/>
                <a:pathLst>
                  <a:path h="228888" w="167552">
                    <a:moveTo>
                      <a:pt x="129779" y="0"/>
                    </a:moveTo>
                    <a:lnTo>
                      <a:pt x="167553" y="192611"/>
                    </a:lnTo>
                    <a:lnTo>
                      <a:pt x="64702" y="228889"/>
                    </a:lnTo>
                    <a:lnTo>
                      <a:pt x="19448" y="188123"/>
                    </a:lnTo>
                    <a:lnTo>
                      <a:pt x="46376" y="177651"/>
                    </a:lnTo>
                    <a:lnTo>
                      <a:pt x="0" y="18326"/>
                    </a:lnTo>
                    <a:lnTo>
                      <a:pt x="129779" y="0"/>
                    </a:lnTo>
                    <a:close/>
                  </a:path>
                </a:pathLst>
              </a:custGeom>
              <a:solidFill>
                <a:srgbClr val="FFEB9A"/>
              </a:solidFill>
              <a:ln cap="flat" w="37383">
                <a:noFill/>
                <a:prstDash val="solid"/>
                <a:miter/>
              </a:ln>
            </p:spPr>
            <p:txBody>
              <a:bodyPr anchor="ctr" rtlCol="0"/>
              <a:lstStyle/>
              <a:p>
                <a:pPr algn="l"/>
              </a:p>
            </p:txBody>
          </p:sp>
          <p:sp>
            <p:nvSpPr>
              <p:cNvPr descr="d9f204e8-21ce-4649-97ed-a3b09fc181bb" id="199" name="任意多边形: 形状 198">
                <a:extLst>
                  <a:ext uri="{FF2B5EF4-FFF2-40B4-BE49-F238E27FC236}">
                    <a16:creationId id="{9D83CFCF-B264-F15B-7A61-C777B58040E8}"/>
                  </a:ext>
                </a:extLst>
              </p:cNvPr>
              <p:cNvSpPr/>
              <p:nvPr/>
            </p:nvSpPr>
            <p:spPr>
              <a:xfrm flipV="false" flipH="false">
                <a:off x="9875305" y="6010817"/>
                <a:ext cx="315428" cy="96684"/>
              </a:xfrm>
              <a:custGeom>
                <a:avLst/>
                <a:gdLst>
                  <a:gd fmla="*/ 146648 w 279418" name="connsiteX0"/>
                  <a:gd fmla="*/ 0 h 85646" name="connsiteY0"/>
                  <a:gd fmla="*/ 28463 w 279418" name="connsiteX1"/>
                  <a:gd fmla="*/ 40392 h 85646" name="connsiteY1"/>
                  <a:gd fmla="*/ 5649 w 279418" name="connsiteX2"/>
                  <a:gd fmla="*/ 85646 h 85646" name="connsiteY2"/>
                  <a:gd fmla="*/ 279418 w 279418" name="connsiteX3"/>
                  <a:gd fmla="*/ 79288 h 85646" name="connsiteY3"/>
                  <a:gd fmla="*/ 268572 w 279418" name="connsiteX4"/>
                  <a:gd fmla="*/ 18700 h 85646" name="connsiteY4"/>
                  <a:gd fmla="*/ 246132 w 279418" name="connsiteX5"/>
                  <a:gd fmla="*/ 0 h 85646" name="connsiteY5"/>
                  <a:gd fmla="*/ 146648 w 279418" name="connsiteX6"/>
                  <a:gd fmla="*/ 0 h 85646" name="connsiteY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b="b" l="l" r="r" t="t"/>
                <a:pathLst>
                  <a:path h="85646" w="279418">
                    <a:moveTo>
                      <a:pt x="146648" y="0"/>
                    </a:moveTo>
                    <a:lnTo>
                      <a:pt x="28463" y="40392"/>
                    </a:lnTo>
                    <a:cubicBezTo>
                      <a:pt x="-335" y="50116"/>
                      <a:pt x="-5945" y="70687"/>
                      <a:pt x="5649" y="85646"/>
                    </a:cubicBezTo>
                    <a:lnTo>
                      <a:pt x="279418" y="79288"/>
                    </a:lnTo>
                    <a:lnTo>
                      <a:pt x="268572" y="18700"/>
                    </a:lnTo>
                    <a:cubicBezTo>
                      <a:pt x="266702" y="7854"/>
                      <a:pt x="257352" y="0"/>
                      <a:pt x="246132" y="0"/>
                    </a:cubicBezTo>
                    <a:lnTo>
                      <a:pt x="146648" y="0"/>
                    </a:lnTo>
                    <a:close/>
                  </a:path>
                </a:pathLst>
              </a:custGeom>
              <a:solidFill>
                <a:srgbClr val="FFEB9A"/>
              </a:solidFill>
              <a:ln cap="flat" w="37383">
                <a:noFill/>
                <a:prstDash val="solid"/>
                <a:miter/>
              </a:ln>
            </p:spPr>
            <p:txBody>
              <a:bodyPr anchor="ctr" rtlCol="0"/>
              <a:lstStyle/>
              <a:p>
                <a:pPr algn="l"/>
              </a:p>
            </p:txBody>
          </p:sp>
          <p:sp>
            <p:nvSpPr>
              <p:cNvPr descr="588916f4-6af1-49b4-bd52-de383aff038f" id="200" name="任意多边形: 形状 199">
                <a:extLst>
                  <a:ext uri="{FF2B5EF4-FFF2-40B4-BE49-F238E27FC236}">
                    <a16:creationId id="{ED5C03CD-87B7-CAB2-65A0-E1EF7441884F}"/>
                  </a:ext>
                </a:extLst>
              </p:cNvPr>
              <p:cNvSpPr/>
              <p:nvPr/>
            </p:nvSpPr>
            <p:spPr>
              <a:xfrm flipV="false" flipH="false">
                <a:off x="9881682" y="6099902"/>
                <a:ext cx="312753" cy="28287"/>
              </a:xfrm>
              <a:custGeom>
                <a:avLst/>
                <a:gdLst>
                  <a:gd fmla="*/ 273769 w 277048" name="connsiteX0"/>
                  <a:gd fmla="*/ 374 h 25058" name="connsiteY0"/>
                  <a:gd fmla="*/ 276761 w 277048" name="connsiteX1"/>
                  <a:gd fmla="*/ 10472 h 25058" name="connsiteY1"/>
                  <a:gd fmla="*/ 260679 w 277048" name="connsiteX2"/>
                  <a:gd fmla="*/ 22814 h 25058" name="connsiteY2"/>
                  <a:gd fmla="*/ 47872 w 277048" name="connsiteX3"/>
                  <a:gd fmla="*/ 25058 h 25058" name="connsiteY3"/>
                  <a:gd fmla="*/ 0 w 277048" name="connsiteX4"/>
                  <a:gd fmla="*/ 6358 h 25058" name="connsiteY4"/>
                  <a:gd fmla="*/ 273769 w 277048" name="connsiteX5"/>
                  <a:gd fmla="*/ 0 h 25058" name="connsiteY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b="b" l="l" r="r" t="t"/>
                <a:pathLst>
                  <a:path h="25058" w="277048">
                    <a:moveTo>
                      <a:pt x="273769" y="374"/>
                    </a:moveTo>
                    <a:lnTo>
                      <a:pt x="276761" y="10472"/>
                    </a:lnTo>
                    <a:cubicBezTo>
                      <a:pt x="278631" y="16830"/>
                      <a:pt x="271151" y="22814"/>
                      <a:pt x="260679" y="22814"/>
                    </a:cubicBezTo>
                    <a:lnTo>
                      <a:pt x="47872" y="25058"/>
                    </a:lnTo>
                    <a:cubicBezTo>
                      <a:pt x="24684" y="25058"/>
                      <a:pt x="7854" y="17204"/>
                      <a:pt x="0" y="6358"/>
                    </a:cubicBezTo>
                    <a:lnTo>
                      <a:pt x="273769" y="0"/>
                    </a:lnTo>
                    <a:close/>
                  </a:path>
                </a:pathLst>
              </a:custGeom>
              <a:solidFill>
                <a:srgbClr val="000543"/>
              </a:solidFill>
              <a:ln cap="flat" w="37383">
                <a:noFill/>
                <a:prstDash val="solid"/>
                <a:miter/>
              </a:ln>
            </p:spPr>
            <p:txBody>
              <a:bodyPr anchor="ctr" rtlCol="0"/>
              <a:lstStyle/>
              <a:p>
                <a:pPr algn="l"/>
              </a:p>
            </p:txBody>
          </p:sp>
          <p:sp>
            <p:nvSpPr>
              <p:cNvPr descr="04908e89-2a3f-4a08-9f7c-eb018da519f8" id="77" name="任意多边形: 形状 76">
                <a:extLst>
                  <a:ext uri="{FF2B5EF4-FFF2-40B4-BE49-F238E27FC236}">
                    <a16:creationId id="{0182566E-D355-D166-1378-A309FCB8D472}"/>
                  </a:ext>
                </a:extLst>
              </p:cNvPr>
              <p:cNvSpPr/>
              <p:nvPr/>
            </p:nvSpPr>
            <p:spPr>
              <a:xfrm flipV="false" flipH="false">
                <a:off x="9782938" y="3980870"/>
                <a:ext cx="812687" cy="1172714"/>
              </a:xfrm>
              <a:custGeom>
                <a:avLst/>
                <a:gdLst>
                  <a:gd fmla="*/ 241934 w 719907" name="connsiteX0"/>
                  <a:gd fmla="*/ 0 h 1038831" name="connsiteY0"/>
                  <a:gd fmla="*/ 719908 w 719907" name="connsiteX1"/>
                  <a:gd fmla="*/ 80410 h 1038831" name="connsiteY1"/>
                  <a:gd fmla="*/ 645855 w 719907" name="connsiteX2"/>
                  <a:gd fmla="*/ 252077 h 1038831" name="connsiteY2"/>
                  <a:gd fmla="*/ 536647 w 719907" name="connsiteX3"/>
                  <a:gd fmla="*/ 415516 h 1038831" name="connsiteY3"/>
                  <a:gd fmla="*/ 476059 w 719907" name="connsiteX4"/>
                  <a:gd fmla="*/ 653007 h 1038831" name="connsiteY4"/>
                  <a:gd fmla="*/ 404624 w 719907" name="connsiteX5"/>
                  <a:gd fmla="*/ 839259 h 1038831" name="connsiteY5"/>
                  <a:gd fmla="*/ 117765 w 719907" name="connsiteX6"/>
                  <a:gd fmla="*/ 1031496 h 1038831" name="connsiteY6"/>
                  <a:gd fmla="*/ 14167 w 719907" name="connsiteX7"/>
                  <a:gd fmla="*/ 737531 h 1038831" name="connsiteY7"/>
                  <a:gd fmla="*/ 241186 w 719907" name="connsiteX8"/>
                  <a:gd fmla="*/ 0 h 1038831" name="connsiteY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b="b" l="l" r="r" t="t"/>
                <a:pathLst>
                  <a:path h="1038831" w="719907">
                    <a:moveTo>
                      <a:pt x="241934" y="0"/>
                    </a:moveTo>
                    <a:lnTo>
                      <a:pt x="719908" y="80410"/>
                    </a:lnTo>
                    <a:cubicBezTo>
                      <a:pt x="691109" y="149601"/>
                      <a:pt x="664555" y="212059"/>
                      <a:pt x="645855" y="252077"/>
                    </a:cubicBezTo>
                    <a:cubicBezTo>
                      <a:pt x="628277" y="289477"/>
                      <a:pt x="551233" y="376993"/>
                      <a:pt x="536647" y="415516"/>
                    </a:cubicBezTo>
                    <a:cubicBezTo>
                      <a:pt x="500743" y="511260"/>
                      <a:pt x="511215" y="556888"/>
                      <a:pt x="476059" y="653007"/>
                    </a:cubicBezTo>
                    <a:cubicBezTo>
                      <a:pt x="459229" y="699383"/>
                      <a:pt x="432674" y="767825"/>
                      <a:pt x="404624" y="839259"/>
                    </a:cubicBezTo>
                    <a:cubicBezTo>
                      <a:pt x="349646" y="979884"/>
                      <a:pt x="222112" y="1065156"/>
                      <a:pt x="117765" y="1031496"/>
                    </a:cubicBezTo>
                    <a:cubicBezTo>
                      <a:pt x="19777" y="999706"/>
                      <a:pt x="-25103" y="872919"/>
                      <a:pt x="14167" y="737531"/>
                    </a:cubicBezTo>
                    <a:cubicBezTo>
                      <a:pt x="86723" y="488820"/>
                      <a:pt x="167133" y="228141"/>
                      <a:pt x="241186" y="0"/>
                    </a:cubicBezTo>
                    <a:close/>
                  </a:path>
                </a:pathLst>
              </a:custGeom>
              <a:solidFill>
                <a:srgbClr val="000543"/>
              </a:solidFill>
              <a:ln cap="flat" w="37383">
                <a:noFill/>
                <a:prstDash val="solid"/>
                <a:miter/>
              </a:ln>
            </p:spPr>
            <p:txBody>
              <a:bodyPr anchor="ctr" rtlCol="0"/>
              <a:lstStyle/>
              <a:p>
                <a:pPr algn="l"/>
              </a:p>
            </p:txBody>
          </p:sp>
          <p:sp>
            <p:nvSpPr>
              <p:cNvPr descr="0e306498-3720-420c-a4ca-02701f3bf6a8" id="78" name="任意多边形: 形状 77">
                <a:extLst>
                  <a:ext uri="{FF2B5EF4-FFF2-40B4-BE49-F238E27FC236}">
                    <a16:creationId id="{1CC0C674-26FB-41AE-C706-91146C03BAEF}"/>
                  </a:ext>
                </a:extLst>
              </p:cNvPr>
              <p:cNvSpPr/>
              <p:nvPr/>
            </p:nvSpPr>
            <p:spPr>
              <a:xfrm flipV="false" flipH="false">
                <a:off x="9786901" y="4746322"/>
                <a:ext cx="437768" cy="1243084"/>
              </a:xfrm>
              <a:custGeom>
                <a:avLst/>
                <a:gdLst>
                  <a:gd fmla="*/ 158012 w 387790" name="connsiteX0"/>
                  <a:gd fmla="*/ 748 h 1101167" name="connsiteY0"/>
                  <a:gd fmla="*/ 359599 w 387790" name="connsiteX1"/>
                  <a:gd fmla="*/ 164187 h 1101167" name="connsiteY1"/>
                  <a:gd fmla="*/ 377177 w 387790" name="connsiteX2"/>
                  <a:gd fmla="*/ 632062 h 1101167" name="connsiteY2"/>
                  <a:gd fmla="*/ 386527 w 387790" name="connsiteX3"/>
                  <a:gd fmla="*/ 1001950 h 1101167" name="connsiteY3"/>
                  <a:gd fmla="*/ 383161 w 387790" name="connsiteX4"/>
                  <a:gd fmla="*/ 1052066 h 1101167" name="connsiteY4"/>
                  <a:gd fmla="*/ 334915 w 387790" name="connsiteX5"/>
                  <a:gd fmla="*/ 1090214 h 1101167" name="connsiteY5"/>
                  <a:gd fmla="*/ 169606 w 387790" name="connsiteX6"/>
                  <a:gd fmla="*/ 1101060 h 1101167" name="connsiteY6"/>
                  <a:gd fmla="*/ 109018 w 387790" name="connsiteX7"/>
                  <a:gd fmla="*/ 1046830 h 1101167" name="connsiteY7"/>
                  <a:gd fmla="*/ 931 w 387790" name="connsiteX8"/>
                  <a:gd fmla="*/ 217295 h 1101167" name="connsiteY8"/>
                  <a:gd fmla="*/ 158386 w 387790" name="connsiteX9"/>
                  <a:gd fmla="*/ 0 h 1101167" name="connsiteY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b="b" l="l" r="r" t="t"/>
                <a:pathLst>
                  <a:path h="1101167" w="387790">
                    <a:moveTo>
                      <a:pt x="158012" y="748"/>
                    </a:moveTo>
                    <a:cubicBezTo>
                      <a:pt x="236926" y="-4114"/>
                      <a:pt x="348005" y="72182"/>
                      <a:pt x="359599" y="164187"/>
                    </a:cubicBezTo>
                    <a:cubicBezTo>
                      <a:pt x="365957" y="214677"/>
                      <a:pt x="371941" y="430850"/>
                      <a:pt x="377177" y="632062"/>
                    </a:cubicBezTo>
                    <a:cubicBezTo>
                      <a:pt x="379047" y="702375"/>
                      <a:pt x="385405" y="980632"/>
                      <a:pt x="386527" y="1001950"/>
                    </a:cubicBezTo>
                    <a:cubicBezTo>
                      <a:pt x="387275" y="1018032"/>
                      <a:pt x="390267" y="1037854"/>
                      <a:pt x="383161" y="1052066"/>
                    </a:cubicBezTo>
                    <a:cubicBezTo>
                      <a:pt x="371567" y="1076376"/>
                      <a:pt x="359225" y="1088718"/>
                      <a:pt x="334915" y="1090214"/>
                    </a:cubicBezTo>
                    <a:lnTo>
                      <a:pt x="169606" y="1101060"/>
                    </a:lnTo>
                    <a:cubicBezTo>
                      <a:pt x="139686" y="1102930"/>
                      <a:pt x="113880" y="1080116"/>
                      <a:pt x="109018" y="1046830"/>
                    </a:cubicBezTo>
                    <a:cubicBezTo>
                      <a:pt x="99294" y="980258"/>
                      <a:pt x="2801" y="239361"/>
                      <a:pt x="931" y="217295"/>
                    </a:cubicBezTo>
                    <a:cubicBezTo>
                      <a:pt x="-9167" y="106964"/>
                      <a:pt x="64138" y="5610"/>
                      <a:pt x="158386" y="0"/>
                    </a:cubicBezTo>
                    <a:close/>
                  </a:path>
                </a:pathLst>
              </a:custGeom>
              <a:solidFill>
                <a:srgbClr val="000543"/>
              </a:solidFill>
              <a:ln cap="flat" w="37383">
                <a:noFill/>
                <a:prstDash val="solid"/>
                <a:miter/>
              </a:ln>
            </p:spPr>
            <p:txBody>
              <a:bodyPr anchor="ctr" rtlCol="0"/>
              <a:lstStyle/>
              <a:p>
                <a:pPr algn="l"/>
              </a:p>
            </p:txBody>
          </p:sp>
          <p:sp>
            <p:nvSpPr>
              <p:cNvPr descr="31971f91-9cfb-4895-bcf8-0fdb94fc8d18" id="79" name="任意多边形: 形状 78">
                <a:extLst>
                  <a:ext uri="{FF2B5EF4-FFF2-40B4-BE49-F238E27FC236}">
                    <a16:creationId id="{0FB850B8-13E6-C4D1-B93A-DFB81910D4BD}"/>
                  </a:ext>
                </a:extLst>
              </p:cNvPr>
              <p:cNvSpPr/>
              <p:nvPr/>
            </p:nvSpPr>
            <p:spPr>
              <a:xfrm flipV="false" flipH="false">
                <a:off x="10916499" y="5811115"/>
                <a:ext cx="231788" cy="282453"/>
              </a:xfrm>
              <a:custGeom>
                <a:avLst/>
                <a:gdLst>
                  <a:gd fmla="*/ 116689 w 205326" name="connsiteX0"/>
                  <a:gd fmla="*/ 0 h 250207" name="connsiteY0"/>
                  <a:gd fmla="*/ 205327 w 205326" name="connsiteX1"/>
                  <a:gd fmla="*/ 194107 h 250207" name="connsiteY1"/>
                  <a:gd fmla="*/ 108834 w 205326" name="connsiteX2"/>
                  <a:gd fmla="*/ 250207 h 250207" name="connsiteY2"/>
                  <a:gd fmla="*/ 55352 w 205326" name="connsiteX3"/>
                  <a:gd fmla="*/ 220661 h 250207" name="connsiteY3"/>
                  <a:gd fmla="*/ 87516 w 205326" name="connsiteX4"/>
                  <a:gd fmla="*/ 203831 h 250207" name="connsiteY4"/>
                  <a:gd fmla="*/ 0 w 205326" name="connsiteX5"/>
                  <a:gd fmla="*/ 59840 h 250207" name="connsiteY5"/>
                  <a:gd fmla="*/ 116689 w 205326" name="connsiteX6"/>
                  <a:gd fmla="*/ 0 h 250207" name="connsiteY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b="b" l="l" r="r" t="t"/>
                <a:pathLst>
                  <a:path h="250207" w="205326">
                    <a:moveTo>
                      <a:pt x="116689" y="0"/>
                    </a:moveTo>
                    <a:lnTo>
                      <a:pt x="205327" y="194107"/>
                    </a:lnTo>
                    <a:lnTo>
                      <a:pt x="108834" y="250207"/>
                    </a:lnTo>
                    <a:lnTo>
                      <a:pt x="55352" y="220661"/>
                    </a:lnTo>
                    <a:lnTo>
                      <a:pt x="87516" y="203831"/>
                    </a:lnTo>
                    <a:lnTo>
                      <a:pt x="0" y="59840"/>
                    </a:lnTo>
                    <a:lnTo>
                      <a:pt x="116689" y="0"/>
                    </a:lnTo>
                    <a:close/>
                  </a:path>
                </a:pathLst>
              </a:custGeom>
              <a:solidFill>
                <a:srgbClr val="FFEB9A"/>
              </a:solidFill>
              <a:ln cap="flat" w="37383">
                <a:noFill/>
                <a:prstDash val="solid"/>
                <a:miter/>
              </a:ln>
            </p:spPr>
            <p:txBody>
              <a:bodyPr anchor="ctr" rtlCol="0"/>
              <a:lstStyle/>
              <a:p>
                <a:pPr algn="l"/>
              </a:p>
            </p:txBody>
          </p:sp>
          <p:sp>
            <p:nvSpPr>
              <p:cNvPr descr="cc7fe448-1cbc-487f-9075-fab1975c3acf" id="197" name="任意多边形: 形状 196">
                <a:extLst>
                  <a:ext uri="{FF2B5EF4-FFF2-40B4-BE49-F238E27FC236}">
                    <a16:creationId id="{381916A2-B725-5AAD-47F4-AE62CABF9229}"/>
                  </a:ext>
                </a:extLst>
              </p:cNvPr>
              <p:cNvSpPr/>
              <p:nvPr/>
            </p:nvSpPr>
            <p:spPr>
              <a:xfrm flipV="false" flipH="false">
                <a:off x="10847227" y="6015462"/>
                <a:ext cx="315416" cy="94995"/>
              </a:xfrm>
              <a:custGeom>
                <a:avLst/>
                <a:gdLst>
                  <a:gd fmla="*/ 147384 w 279406" name="connsiteX0"/>
                  <a:gd fmla="*/ 0 h 84150" name="connsiteY0"/>
                  <a:gd fmla="*/ 28825 w 279406" name="connsiteX1"/>
                  <a:gd fmla="*/ 39270 h 84150" name="connsiteY1"/>
                  <a:gd fmla="*/ 5637 w 279406" name="connsiteX2"/>
                  <a:gd fmla="*/ 84150 h 84150" name="connsiteY2"/>
                  <a:gd fmla="*/ 279406 w 279406" name="connsiteX3"/>
                  <a:gd fmla="*/ 80410 h 84150" name="connsiteY3"/>
                  <a:gd fmla="*/ 268934 w 279406" name="connsiteX4"/>
                  <a:gd fmla="*/ 19822 h 84150" name="connsiteY4"/>
                  <a:gd fmla="*/ 246868 w 279406" name="connsiteX5"/>
                  <a:gd fmla="*/ 1122 h 84150" name="connsiteY5"/>
                  <a:gd fmla="*/ 147384 w 279406" name="connsiteX6"/>
                  <a:gd fmla="*/ 0 h 84150" name="connsiteY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b="b" l="l" r="r" t="t"/>
                <a:pathLst>
                  <a:path h="84150" w="279406">
                    <a:moveTo>
                      <a:pt x="147384" y="0"/>
                    </a:moveTo>
                    <a:lnTo>
                      <a:pt x="28825" y="39270"/>
                    </a:lnTo>
                    <a:cubicBezTo>
                      <a:pt x="-347" y="48994"/>
                      <a:pt x="-5957" y="69190"/>
                      <a:pt x="5637" y="84150"/>
                    </a:cubicBezTo>
                    <a:lnTo>
                      <a:pt x="279406" y="80410"/>
                    </a:lnTo>
                    <a:lnTo>
                      <a:pt x="268934" y="19822"/>
                    </a:lnTo>
                    <a:cubicBezTo>
                      <a:pt x="267064" y="8976"/>
                      <a:pt x="257714" y="1122"/>
                      <a:pt x="246868" y="1122"/>
                    </a:cubicBezTo>
                    <a:lnTo>
                      <a:pt x="147384" y="0"/>
                    </a:lnTo>
                    <a:close/>
                  </a:path>
                </a:pathLst>
              </a:custGeom>
              <a:solidFill>
                <a:srgbClr val="FFEB9A"/>
              </a:solidFill>
              <a:ln cap="flat" w="37383">
                <a:noFill/>
                <a:prstDash val="solid"/>
                <a:miter/>
              </a:ln>
            </p:spPr>
            <p:txBody>
              <a:bodyPr anchor="ctr" rtlCol="0"/>
              <a:lstStyle/>
              <a:p>
                <a:pPr algn="l"/>
              </a:p>
            </p:txBody>
          </p:sp>
          <p:sp>
            <p:nvSpPr>
              <p:cNvPr descr="96fcb4a5-46a2-4f02-9530-56727b22abd8" id="198" name="任意多边形: 形状 197">
                <a:extLst>
                  <a:ext uri="{FF2B5EF4-FFF2-40B4-BE49-F238E27FC236}">
                    <a16:creationId id="{F032014F-9E4D-1FE0-6D55-4B679D4C071B}"/>
                  </a:ext>
                </a:extLst>
              </p:cNvPr>
              <p:cNvSpPr/>
              <p:nvPr/>
            </p:nvSpPr>
            <p:spPr>
              <a:xfrm flipV="false" flipH="false">
                <a:off x="10853590" y="6105813"/>
                <a:ext cx="312742" cy="25754"/>
              </a:xfrm>
              <a:custGeom>
                <a:avLst/>
                <a:gdLst>
                  <a:gd fmla="*/ 273769 w 277037" name="connsiteX0"/>
                  <a:gd fmla="*/ 374 h 22814" name="connsiteY0"/>
                  <a:gd fmla="*/ 276761 w 277037" name="connsiteX1"/>
                  <a:gd fmla="*/ 10472 h 22814" name="connsiteY1"/>
                  <a:gd fmla="*/ 260679 w 277037" name="connsiteX2"/>
                  <a:gd fmla="*/ 22814 h 22814" name="connsiteY2"/>
                  <a:gd fmla="*/ 47872 w 277037" name="connsiteX3"/>
                  <a:gd fmla="*/ 22814 h 22814" name="connsiteY3"/>
                  <a:gd fmla="*/ 0 w 277037" name="connsiteX4"/>
                  <a:gd fmla="*/ 3740 h 22814" name="connsiteY4"/>
                  <a:gd fmla="*/ 273769 w 277037" name="connsiteX5"/>
                  <a:gd fmla="*/ 0 h 22814" name="connsiteY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b="b" l="l" r="r" t="t"/>
                <a:pathLst>
                  <a:path h="22814" w="277037">
                    <a:moveTo>
                      <a:pt x="273769" y="374"/>
                    </a:moveTo>
                    <a:lnTo>
                      <a:pt x="276761" y="10472"/>
                    </a:lnTo>
                    <a:cubicBezTo>
                      <a:pt x="278631" y="16830"/>
                      <a:pt x="270777" y="22814"/>
                      <a:pt x="260679" y="22814"/>
                    </a:cubicBezTo>
                    <a:lnTo>
                      <a:pt x="47872" y="22814"/>
                    </a:lnTo>
                    <a:cubicBezTo>
                      <a:pt x="24684" y="22814"/>
                      <a:pt x="8228" y="14586"/>
                      <a:pt x="0" y="3740"/>
                    </a:cubicBezTo>
                    <a:lnTo>
                      <a:pt x="273769" y="0"/>
                    </a:lnTo>
                    <a:close/>
                  </a:path>
                </a:pathLst>
              </a:custGeom>
              <a:solidFill>
                <a:srgbClr val="000543"/>
              </a:solidFill>
              <a:ln cap="flat" w="37383">
                <a:noFill/>
                <a:prstDash val="solid"/>
                <a:miter/>
              </a:ln>
            </p:spPr>
            <p:txBody>
              <a:bodyPr anchor="ctr" rtlCol="0"/>
              <a:lstStyle/>
              <a:p>
                <a:pPr algn="l"/>
              </a:p>
            </p:txBody>
          </p:sp>
          <p:sp>
            <p:nvSpPr>
              <p:cNvPr descr="5b6b54ef-1171-4625-9bac-429228f57e5c" id="196" name="任意多边形: 形状 195">
                <a:extLst>
                  <a:ext uri="{FF2B5EF4-FFF2-40B4-BE49-F238E27FC236}">
                    <a16:creationId id="{732A0C29-7CD3-C78C-F5A4-D264EDFDD537}"/>
                  </a:ext>
                </a:extLst>
              </p:cNvPr>
              <p:cNvSpPr/>
              <p:nvPr/>
            </p:nvSpPr>
            <p:spPr>
              <a:xfrm flipV="false" flipH="false">
                <a:off x="11088758" y="6043749"/>
                <a:ext cx="46020" cy="46020"/>
              </a:xfrm>
              <a:custGeom>
                <a:avLst/>
                <a:gdLst>
                  <a:gd fmla="*/ 0 w 40766" name="connsiteX0"/>
                  <a:gd fmla="*/ 20196 h 40766" name="connsiteY0"/>
                  <a:gd fmla="*/ 20196 w 40766" name="connsiteX1"/>
                  <a:gd fmla="*/ 40766 h 40766" name="connsiteY1"/>
                  <a:gd fmla="*/ 40766 w 40766" name="connsiteX2"/>
                  <a:gd fmla="*/ 20570 h 40766" name="connsiteY2"/>
                  <a:gd fmla="*/ 20570 w 40766" name="connsiteX3"/>
                  <a:gd fmla="*/ 0 h 40766" name="connsiteY3"/>
                  <a:gd fmla="*/ 0 w 40766" name="connsiteX4"/>
                  <a:gd fmla="*/ 20196 h 40766" name="connsiteY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b="b" l="l" r="r" t="t"/>
                <a:pathLst>
                  <a:path h="40766" w="40766">
                    <a:moveTo>
                      <a:pt x="0" y="20196"/>
                    </a:moveTo>
                    <a:cubicBezTo>
                      <a:pt x="0" y="31416"/>
                      <a:pt x="8976" y="40766"/>
                      <a:pt x="20196" y="40766"/>
                    </a:cubicBezTo>
                    <a:cubicBezTo>
                      <a:pt x="31416" y="40766"/>
                      <a:pt x="40766" y="31790"/>
                      <a:pt x="40766" y="20570"/>
                    </a:cubicBezTo>
                    <a:cubicBezTo>
                      <a:pt x="40766" y="9350"/>
                      <a:pt x="31790" y="0"/>
                      <a:pt x="20570" y="0"/>
                    </a:cubicBezTo>
                    <a:cubicBezTo>
                      <a:pt x="9350" y="0"/>
                      <a:pt x="0" y="8976"/>
                      <a:pt x="0" y="20196"/>
                    </a:cubicBezTo>
                    <a:close/>
                  </a:path>
                </a:pathLst>
              </a:custGeom>
              <a:solidFill>
                <a:srgbClr val="FFEB9A"/>
              </a:solidFill>
              <a:ln cap="flat" w="37383">
                <a:noFill/>
                <a:prstDash val="solid"/>
                <a:miter/>
              </a:ln>
            </p:spPr>
            <p:txBody>
              <a:bodyPr anchor="ctr" rtlCol="0"/>
              <a:lstStyle/>
              <a:p>
                <a:pPr algn="l"/>
              </a:p>
            </p:txBody>
          </p:sp>
          <p:sp>
            <p:nvSpPr>
              <p:cNvPr descr="9c281edb-af0b-4da5-9422-6141b14d9177" id="81" name="任意多边形: 形状 80">
                <a:extLst>
                  <a:ext uri="{FF2B5EF4-FFF2-40B4-BE49-F238E27FC236}">
                    <a16:creationId id="{F7F2A341-244B-A7B5-6615-F0E88F56D693}"/>
                  </a:ext>
                </a:extLst>
              </p:cNvPr>
              <p:cNvSpPr/>
              <p:nvPr/>
            </p:nvSpPr>
            <p:spPr>
              <a:xfrm flipV="false" flipH="false">
                <a:off x="10340748" y="4084310"/>
                <a:ext cx="642895" cy="1176386"/>
              </a:xfrm>
              <a:custGeom>
                <a:avLst/>
                <a:gdLst>
                  <a:gd fmla="*/ 185761 w 569499" name="connsiteX0"/>
                  <a:gd fmla="*/ 0 h 1042084" name="connsiteY0"/>
                  <a:gd fmla="*/ 569486 w 569499" name="connsiteX1"/>
                  <a:gd fmla="*/ 193359 h 1042084" name="connsiteY1"/>
                  <a:gd fmla="*/ 507776 w 569499" name="connsiteX2"/>
                  <a:gd fmla="*/ 394946 h 1042084" name="connsiteY2"/>
                  <a:gd fmla="*/ 463270 w 569499" name="connsiteX3"/>
                  <a:gd fmla="*/ 635802 h 1042084" name="connsiteY3"/>
                  <a:gd fmla="*/ 404552 w 569499" name="connsiteX4"/>
                  <a:gd fmla="*/ 826543 h 1042084" name="connsiteY4"/>
                  <a:gd fmla="*/ 131531 w 569499" name="connsiteX5"/>
                  <a:gd fmla="*/ 1037480 h 1042084" name="connsiteY5"/>
                  <a:gd fmla="*/ 8484 w 569499" name="connsiteX6"/>
                  <a:gd fmla="*/ 751369 h 1042084" name="connsiteY6"/>
                  <a:gd fmla="*/ 185761 w 569499" name="connsiteX7"/>
                  <a:gd fmla="*/ 0 h 1042084" name="connsiteY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b="b" l="l" r="r" t="t"/>
                <a:pathLst>
                  <a:path h="1042084" w="569499">
                    <a:moveTo>
                      <a:pt x="185761" y="0"/>
                    </a:moveTo>
                    <a:cubicBezTo>
                      <a:pt x="185761" y="0"/>
                      <a:pt x="572104" y="149227"/>
                      <a:pt x="569486" y="193359"/>
                    </a:cubicBezTo>
                    <a:cubicBezTo>
                      <a:pt x="565746" y="260305"/>
                      <a:pt x="519744" y="355301"/>
                      <a:pt x="507776" y="394946"/>
                    </a:cubicBezTo>
                    <a:cubicBezTo>
                      <a:pt x="478604" y="492560"/>
                      <a:pt x="491694" y="537814"/>
                      <a:pt x="463270" y="635802"/>
                    </a:cubicBezTo>
                    <a:cubicBezTo>
                      <a:pt x="449432" y="683301"/>
                      <a:pt x="427740" y="753239"/>
                      <a:pt x="404552" y="826543"/>
                    </a:cubicBezTo>
                    <a:cubicBezTo>
                      <a:pt x="359297" y="970534"/>
                      <a:pt x="237747" y="1064408"/>
                      <a:pt x="131531" y="1037480"/>
                    </a:cubicBezTo>
                    <a:cubicBezTo>
                      <a:pt x="31298" y="1012422"/>
                      <a:pt x="-21810" y="889002"/>
                      <a:pt x="8484" y="751369"/>
                    </a:cubicBezTo>
                    <a:cubicBezTo>
                      <a:pt x="64210" y="498170"/>
                      <a:pt x="127042" y="232629"/>
                      <a:pt x="185761" y="0"/>
                    </a:cubicBezTo>
                    <a:close/>
                  </a:path>
                </a:pathLst>
              </a:custGeom>
              <a:solidFill>
                <a:srgbClr val="000543"/>
              </a:solidFill>
              <a:ln cap="flat" w="37383">
                <a:noFill/>
                <a:prstDash val="solid"/>
                <a:miter/>
              </a:ln>
            </p:spPr>
            <p:txBody>
              <a:bodyPr anchor="ctr" rtlCol="0"/>
              <a:lstStyle/>
              <a:p>
                <a:pPr algn="l"/>
              </a:p>
            </p:txBody>
          </p:sp>
          <p:sp>
            <p:nvSpPr>
              <p:cNvPr descr="530d51bf-22e4-459e-883a-241b39d00bad" id="82" name="任意多边形: 形状 81">
                <a:extLst>
                  <a:ext uri="{FF2B5EF4-FFF2-40B4-BE49-F238E27FC236}">
                    <a16:creationId id="{DAB0ACFA-8897-BB95-4494-75F4CFFE3706}"/>
                  </a:ext>
                </a:extLst>
              </p:cNvPr>
              <p:cNvSpPr/>
              <p:nvPr/>
            </p:nvSpPr>
            <p:spPr>
              <a:xfrm flipV="false" flipH="false">
                <a:off x="10712575" y="5635902"/>
                <a:ext cx="405836" cy="379607"/>
              </a:xfrm>
              <a:custGeom>
                <a:avLst/>
                <a:gdLst>
                  <a:gd fmla="*/ 344081 w 359504" name="connsiteX0"/>
                  <a:gd fmla="*/ 158577 h 336269" name="connsiteY0"/>
                  <a:gd fmla="*/ 359415 w 359504" name="connsiteX1"/>
                  <a:gd fmla="*/ 206449 h 336269" name="connsiteY1"/>
                  <a:gd fmla="*/ 328373 w 359504" name="connsiteX2"/>
                  <a:gd fmla="*/ 259931 h 336269" name="connsiteY2"/>
                  <a:gd fmla="*/ 178773 w 359504" name="connsiteX3"/>
                  <a:gd fmla="*/ 330991 h 336269" name="connsiteY3"/>
                  <a:gd fmla="*/ 102476 w 359504" name="connsiteX4"/>
                  <a:gd fmla="*/ 302941 h 336269" name="connsiteY4"/>
                  <a:gd fmla="*/ 0 w 359504" name="connsiteX5"/>
                  <a:gd fmla="*/ 121925 h 336269" name="connsiteY5"/>
                  <a:gd fmla="*/ 276387 w 359504" name="connsiteX6"/>
                  <a:gd fmla="*/ 0 h 336269" name="connsiteY6"/>
                  <a:gd fmla="*/ 343707 w 359504" name="connsiteX7"/>
                  <a:gd fmla="*/ 158577 h 336269" name="connsiteY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b="b" l="l" r="r" t="t"/>
                <a:pathLst>
                  <a:path h="336269" w="359504">
                    <a:moveTo>
                      <a:pt x="344081" y="158577"/>
                    </a:moveTo>
                    <a:cubicBezTo>
                      <a:pt x="350814" y="173163"/>
                      <a:pt x="360537" y="190367"/>
                      <a:pt x="359415" y="206449"/>
                    </a:cubicBezTo>
                    <a:cubicBezTo>
                      <a:pt x="357546" y="233377"/>
                      <a:pt x="350439" y="249459"/>
                      <a:pt x="328373" y="259931"/>
                    </a:cubicBezTo>
                    <a:lnTo>
                      <a:pt x="178773" y="330991"/>
                    </a:lnTo>
                    <a:cubicBezTo>
                      <a:pt x="151471" y="344081"/>
                      <a:pt x="119307" y="332113"/>
                      <a:pt x="102476" y="302941"/>
                    </a:cubicBezTo>
                    <a:cubicBezTo>
                      <a:pt x="68816" y="244597"/>
                      <a:pt x="34408" y="183261"/>
                      <a:pt x="0" y="121925"/>
                    </a:cubicBezTo>
                    <a:lnTo>
                      <a:pt x="276387" y="0"/>
                    </a:lnTo>
                    <a:cubicBezTo>
                      <a:pt x="309673" y="78540"/>
                      <a:pt x="335105" y="138754"/>
                      <a:pt x="343707" y="158577"/>
                    </a:cubicBezTo>
                    <a:close/>
                  </a:path>
                </a:pathLst>
              </a:custGeom>
              <a:solidFill>
                <a:srgbClr val="000543"/>
              </a:solidFill>
              <a:ln cap="flat" w="37383">
                <a:noFill/>
                <a:prstDash val="solid"/>
                <a:miter/>
              </a:ln>
            </p:spPr>
            <p:txBody>
              <a:bodyPr anchor="ctr" rtlCol="0"/>
              <a:lstStyle/>
              <a:p>
                <a:pPr algn="l"/>
              </a:p>
            </p:txBody>
          </p:sp>
          <p:sp>
            <p:nvSpPr>
              <p:cNvPr descr="2bd6a84e-8740-4ec0-9447-ee85f2582e6b" id="83" name="任意多边形: 形状 82">
                <a:extLst>
                  <a:ext uri="{FF2B5EF4-FFF2-40B4-BE49-F238E27FC236}">
                    <a16:creationId id="{0F4F6988-9ECC-220B-8D1C-06F843459438}"/>
                  </a:ext>
                </a:extLst>
              </p:cNvPr>
              <p:cNvSpPr/>
              <p:nvPr/>
            </p:nvSpPr>
            <p:spPr>
              <a:xfrm flipV="false" flipH="false">
                <a:off x="10344277" y="4843272"/>
                <a:ext cx="593753" cy="728033"/>
              </a:xfrm>
              <a:custGeom>
                <a:avLst/>
                <a:gdLst>
                  <a:gd fmla="*/ 46498 w 525967" name="connsiteX0"/>
                  <a:gd fmla="*/ 317666 h 644917" name="connsiteY0"/>
                  <a:gd fmla="*/ 24058 w 525967" name="connsiteX1"/>
                  <a:gd fmla="*/ 273908 h 644917" name="connsiteY1"/>
                  <a:gd fmla="*/ 90630 w 525967" name="connsiteX2"/>
                  <a:gd fmla="*/ 13603 h 644917" name="connsiteY2"/>
                  <a:gd fmla="*/ 337845 w 525967" name="connsiteX3"/>
                  <a:gd fmla="*/ 91022 h 644917" name="connsiteY3"/>
                  <a:gd fmla="*/ 525968 w 525967" name="connsiteX4"/>
                  <a:gd fmla="*/ 519627 h 644917" name="connsiteY4"/>
                  <a:gd fmla="*/ 226019 w 525967" name="connsiteX5"/>
                  <a:gd fmla="*/ 644918 h 644917" name="connsiteY5"/>
                  <a:gd fmla="*/ 46498 w 525967" name="connsiteX6"/>
                  <a:gd fmla="*/ 317292 h 644917" name="connsiteY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b="b" l="l" r="r" t="t"/>
                <a:pathLst>
                  <a:path h="644917" w="525967">
                    <a:moveTo>
                      <a:pt x="46498" y="317666"/>
                    </a:moveTo>
                    <a:cubicBezTo>
                      <a:pt x="42010" y="309438"/>
                      <a:pt x="34156" y="293730"/>
                      <a:pt x="24058" y="273908"/>
                    </a:cubicBezTo>
                    <a:cubicBezTo>
                      <a:pt x="-26058" y="174798"/>
                      <a:pt x="4984" y="53995"/>
                      <a:pt x="90630" y="13603"/>
                    </a:cubicBezTo>
                    <a:cubicBezTo>
                      <a:pt x="162439" y="-20057"/>
                      <a:pt x="293339" y="9863"/>
                      <a:pt x="337845" y="91022"/>
                    </a:cubicBezTo>
                    <a:cubicBezTo>
                      <a:pt x="362155" y="135528"/>
                      <a:pt x="447428" y="334496"/>
                      <a:pt x="525968" y="519627"/>
                    </a:cubicBezTo>
                    <a:lnTo>
                      <a:pt x="226019" y="644918"/>
                    </a:lnTo>
                    <a:cubicBezTo>
                      <a:pt x="146731" y="502797"/>
                      <a:pt x="80906" y="382368"/>
                      <a:pt x="46498" y="317292"/>
                    </a:cubicBezTo>
                    <a:close/>
                  </a:path>
                </a:pathLst>
              </a:custGeom>
              <a:solidFill>
                <a:srgbClr val="000543"/>
              </a:solidFill>
              <a:ln cap="flat" w="37383">
                <a:noFill/>
                <a:prstDash val="solid"/>
                <a:miter/>
              </a:ln>
            </p:spPr>
            <p:txBody>
              <a:bodyPr anchor="ctr" rtlCol="0"/>
              <a:lstStyle/>
              <a:p>
                <a:pPr algn="l"/>
              </a:p>
            </p:txBody>
          </p:sp>
          <p:sp>
            <p:nvSpPr>
              <p:cNvPr descr="de204b83-8664-46b1-a24e-826f31e6cb28" id="84" name="任意多边形: 形状 83">
                <a:extLst>
                  <a:ext uri="{FF2B5EF4-FFF2-40B4-BE49-F238E27FC236}">
                    <a16:creationId id="{9CA9F607-99C5-ED24-D3D5-BD9842FFA455}"/>
                  </a:ext>
                </a:extLst>
              </p:cNvPr>
              <p:cNvSpPr/>
              <p:nvPr/>
            </p:nvSpPr>
            <p:spPr>
              <a:xfrm flipV="false" flipH="false">
                <a:off x="10599425" y="5430290"/>
                <a:ext cx="425579" cy="343250"/>
              </a:xfrm>
              <a:custGeom>
                <a:avLst/>
                <a:gdLst>
                  <a:gd fmla="*/ 299949 w 376993" name="connsiteX0"/>
                  <a:gd fmla="*/ 0 h 304063" name="connsiteY0"/>
                  <a:gd fmla="*/ 376993 w 376993" name="connsiteX1"/>
                  <a:gd fmla="*/ 182139 h 304063" name="connsiteY1"/>
                  <a:gd fmla="*/ 100606 w 376993" name="connsiteX2"/>
                  <a:gd fmla="*/ 304063 h 304063" name="connsiteY2"/>
                  <a:gd fmla="*/ 0 w 376993" name="connsiteX3"/>
                  <a:gd fmla="*/ 125291 h 304063" name="connsiteY3"/>
                  <a:gd fmla="*/ 299949 w 376993" name="connsiteX4"/>
                  <a:gd fmla="*/ 0 h 304063" name="connsiteY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b="b" l="l" r="r" t="t"/>
                <a:pathLst>
                  <a:path h="304063" w="376993">
                    <a:moveTo>
                      <a:pt x="299949" y="0"/>
                    </a:moveTo>
                    <a:cubicBezTo>
                      <a:pt x="327251" y="64702"/>
                      <a:pt x="354179" y="127909"/>
                      <a:pt x="376993" y="182139"/>
                    </a:cubicBezTo>
                    <a:lnTo>
                      <a:pt x="100606" y="304063"/>
                    </a:lnTo>
                    <a:cubicBezTo>
                      <a:pt x="95744" y="295087"/>
                      <a:pt x="27302" y="173911"/>
                      <a:pt x="0" y="125291"/>
                    </a:cubicBezTo>
                    <a:lnTo>
                      <a:pt x="299949" y="0"/>
                    </a:lnTo>
                    <a:close/>
                  </a:path>
                </a:pathLst>
              </a:custGeom>
              <a:solidFill>
                <a:srgbClr val="000543"/>
              </a:solidFill>
              <a:ln cap="flat" w="37383">
                <a:noFill/>
                <a:prstDash val="solid"/>
                <a:miter/>
              </a:ln>
            </p:spPr>
            <p:txBody>
              <a:bodyPr anchor="ctr" rtlCol="0"/>
              <a:lstStyle/>
              <a:p>
                <a:pPr algn="l"/>
              </a:p>
            </p:txBody>
          </p:sp>
          <p:sp>
            <p:nvSpPr>
              <p:cNvPr descr="ed70e1c5-0621-40af-8bcd-4a3829f9bd98" id="184" name="任意多边形: 形状 183">
                <a:extLst>
                  <a:ext uri="{FF2B5EF4-FFF2-40B4-BE49-F238E27FC236}">
                    <a16:creationId id="{DD38D31F-1D9A-0A13-E9BA-4944B58411E1}"/>
                  </a:ext>
                </a:extLst>
              </p:cNvPr>
              <p:cNvSpPr/>
              <p:nvPr/>
            </p:nvSpPr>
            <p:spPr>
              <a:xfrm flipV="false" flipH="false">
                <a:off x="10345258" y="2588870"/>
                <a:ext cx="508753" cy="1051283"/>
              </a:xfrm>
              <a:custGeom>
                <a:avLst/>
                <a:gdLst>
                  <a:gd fmla="*/ 0 w 450671" name="connsiteX0"/>
                  <a:gd fmla="*/ 374 h 931263" name="connsiteY0"/>
                  <a:gd fmla="*/ 22440 w 450671" name="connsiteX1"/>
                  <a:gd fmla="*/ 7106 h 931263" name="connsiteY1"/>
                  <a:gd fmla="*/ 304063 w 450671" name="connsiteX2"/>
                  <a:gd fmla="*/ 169797 h 931263" name="connsiteY2"/>
                  <a:gd fmla="*/ 357171 w 450671" name="connsiteX3"/>
                  <a:gd fmla="*/ 331365 h 931263" name="connsiteY3"/>
                  <a:gd fmla="*/ 384473 w 450671" name="connsiteX4"/>
                  <a:gd fmla="*/ 464884 h 931263" name="connsiteY4"/>
                  <a:gd fmla="*/ 430850 w 450671" name="connsiteX5"/>
                  <a:gd fmla="*/ 798867 h 931263" name="connsiteY5"/>
                  <a:gd fmla="*/ 448428 w 450671" name="connsiteX6"/>
                  <a:gd fmla="*/ 917425 h 931263" name="connsiteY6"/>
                  <a:gd fmla="*/ 450672 w 450671" name="connsiteX7"/>
                  <a:gd fmla="*/ 931263 h 931263" name="connsiteY7"/>
                  <a:gd fmla="*/ 0 w 450671" name="connsiteX8"/>
                  <a:gd fmla="*/ 0 h 931263" name="connsiteY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b="b" l="l" r="r" t="t"/>
                <a:pathLst>
                  <a:path h="931263" w="450671">
                    <a:moveTo>
                      <a:pt x="0" y="374"/>
                    </a:moveTo>
                    <a:cubicBezTo>
                      <a:pt x="7480" y="2618"/>
                      <a:pt x="14586" y="4862"/>
                      <a:pt x="22440" y="7106"/>
                    </a:cubicBezTo>
                    <a:cubicBezTo>
                      <a:pt x="115940" y="34782"/>
                      <a:pt x="241979" y="92004"/>
                      <a:pt x="304063" y="169797"/>
                    </a:cubicBezTo>
                    <a:cubicBezTo>
                      <a:pt x="341089" y="216547"/>
                      <a:pt x="347821" y="294713"/>
                      <a:pt x="357171" y="331365"/>
                    </a:cubicBezTo>
                    <a:cubicBezTo>
                      <a:pt x="368391" y="375871"/>
                      <a:pt x="376993" y="421500"/>
                      <a:pt x="384473" y="464884"/>
                    </a:cubicBezTo>
                    <a:cubicBezTo>
                      <a:pt x="405418" y="585686"/>
                      <a:pt x="416263" y="690033"/>
                      <a:pt x="430850" y="798867"/>
                    </a:cubicBezTo>
                    <a:cubicBezTo>
                      <a:pt x="436086" y="837389"/>
                      <a:pt x="441696" y="876659"/>
                      <a:pt x="448428" y="917425"/>
                    </a:cubicBezTo>
                    <a:cubicBezTo>
                      <a:pt x="449176" y="921913"/>
                      <a:pt x="449924" y="926775"/>
                      <a:pt x="450672" y="931263"/>
                    </a:cubicBezTo>
                    <a:cubicBezTo>
                      <a:pt x="215425" y="651136"/>
                      <a:pt x="62458" y="324633"/>
                      <a:pt x="0" y="0"/>
                    </a:cubicBezTo>
                    <a:close/>
                  </a:path>
                </a:pathLst>
              </a:custGeom>
              <a:solidFill>
                <a:srgbClr val="F9EDDC"/>
              </a:solidFill>
              <a:ln cap="flat" w="37383">
                <a:noFill/>
                <a:prstDash val="solid"/>
                <a:miter/>
              </a:ln>
            </p:spPr>
            <p:txBody>
              <a:bodyPr anchor="ctr" rtlCol="0"/>
              <a:lstStyle/>
              <a:p>
                <a:pPr algn="l"/>
              </a:p>
            </p:txBody>
          </p:sp>
          <p:sp>
            <p:nvSpPr>
              <p:cNvPr descr="3faa1dc3-725d-46b6-a93d-ddfb7d6abf24" id="185" name="任意多边形: 形状 184">
                <a:extLst>
                  <a:ext uri="{FF2B5EF4-FFF2-40B4-BE49-F238E27FC236}">
                    <a16:creationId id="{17879F6C-5C52-E3C3-3031-0B6598266302}"/>
                  </a:ext>
                </a:extLst>
              </p:cNvPr>
              <p:cNvSpPr/>
              <p:nvPr/>
            </p:nvSpPr>
            <p:spPr>
              <a:xfrm flipV="false" flipH="false">
                <a:off x="9705345" y="2594359"/>
                <a:ext cx="180558" cy="819916"/>
              </a:xfrm>
              <a:custGeom>
                <a:avLst/>
                <a:gdLst>
                  <a:gd fmla="*/ 92999 w 159945" name="connsiteX0"/>
                  <a:gd fmla="*/ 552026 h 726310" name="connsiteY0"/>
                  <a:gd fmla="*/ 621 w 159945" name="connsiteX1"/>
                  <a:gd fmla="*/ 185131 h 726310" name="connsiteY1"/>
                  <a:gd fmla="*/ 54103 w 159945" name="connsiteX2"/>
                  <a:gd fmla="*/ 29546 h 726310" name="connsiteY2"/>
                  <a:gd fmla="*/ 91877 w 159945" name="connsiteX3"/>
                  <a:gd fmla="*/ 0 h 726310" name="connsiteY3"/>
                  <a:gd fmla="*/ 159945 w 159945" name="connsiteX4"/>
                  <a:gd fmla="*/ 726311 h 726310" name="connsiteY4"/>
                  <a:gd fmla="*/ 93373 w 159945" name="connsiteX5"/>
                  <a:gd fmla="*/ 551652 h 726310" name="connsiteY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b="b" l="l" r="r" t="t"/>
                <a:pathLst>
                  <a:path h="726310" w="159945">
                    <a:moveTo>
                      <a:pt x="92999" y="552026"/>
                    </a:moveTo>
                    <a:cubicBezTo>
                      <a:pt x="48867" y="426362"/>
                      <a:pt x="-6485" y="241231"/>
                      <a:pt x="621" y="185131"/>
                    </a:cubicBezTo>
                    <a:cubicBezTo>
                      <a:pt x="12963" y="89386"/>
                      <a:pt x="24183" y="63206"/>
                      <a:pt x="54103" y="29546"/>
                    </a:cubicBezTo>
                    <a:cubicBezTo>
                      <a:pt x="64949" y="17578"/>
                      <a:pt x="77291" y="7854"/>
                      <a:pt x="91877" y="0"/>
                    </a:cubicBezTo>
                    <a:cubicBezTo>
                      <a:pt x="91877" y="238987"/>
                      <a:pt x="115065" y="482088"/>
                      <a:pt x="159945" y="726311"/>
                    </a:cubicBezTo>
                    <a:cubicBezTo>
                      <a:pt x="141619" y="679935"/>
                      <a:pt x="118431" y="623460"/>
                      <a:pt x="93373" y="551652"/>
                    </a:cubicBezTo>
                    <a:close/>
                  </a:path>
                </a:pathLst>
              </a:custGeom>
              <a:solidFill>
                <a:srgbClr val="F9EDDC"/>
              </a:solidFill>
              <a:ln cap="flat" w="37383">
                <a:noFill/>
                <a:prstDash val="solid"/>
                <a:miter/>
              </a:ln>
            </p:spPr>
            <p:txBody>
              <a:bodyPr anchor="ctr" rtlCol="0"/>
              <a:lstStyle/>
              <a:p>
                <a:pPr algn="l"/>
              </a:p>
            </p:txBody>
          </p:sp>
          <p:sp>
            <p:nvSpPr>
              <p:cNvPr descr="a14f1d63-0f07-4d0a-bbb0-54a37939f134" id="193" name="任意多边形: 形状 192">
                <a:extLst>
                  <a:ext uri="{FF2B5EF4-FFF2-40B4-BE49-F238E27FC236}">
                    <a16:creationId id="{33A5DDA5-C217-8633-4EA1-EBD4F0A20524}"/>
                  </a:ext>
                </a:extLst>
              </p:cNvPr>
              <p:cNvSpPr/>
              <p:nvPr/>
            </p:nvSpPr>
            <p:spPr>
              <a:xfrm flipV="false" flipH="false">
                <a:off x="9808641" y="2573249"/>
                <a:ext cx="1177416" cy="1801700"/>
              </a:xfrm>
              <a:custGeom>
                <a:avLst/>
                <a:gdLst>
                  <a:gd fmla="*/ 68068 w 1042997" name="connsiteX0"/>
                  <a:gd fmla="*/ 745385 h 1596009" name="connsiteY0"/>
                  <a:gd fmla="*/ 0 w 1042997" name="connsiteX1"/>
                  <a:gd fmla="*/ 19074 h 1596009" name="connsiteY1"/>
                  <a:gd fmla="*/ 33660 w 1042997" name="connsiteX2"/>
                  <a:gd fmla="*/ 4862 h 1596009" name="connsiteY2"/>
                  <a:gd fmla="*/ 35156 w 1042997" name="connsiteX3"/>
                  <a:gd fmla="*/ 21692 h 1596009" name="connsiteY3"/>
                  <a:gd fmla="*/ 96866 w 1042997" name="connsiteX4"/>
                  <a:gd fmla="*/ 394945 h 1596009" name="connsiteY4"/>
                  <a:gd fmla="*/ 254695 w 1042997" name="connsiteX5"/>
                  <a:gd fmla="*/ 530708 h 1596009" name="connsiteY5"/>
                  <a:gd fmla="*/ 384099 w 1042997" name="connsiteX6"/>
                  <a:gd fmla="*/ 530708 h 1596009" name="connsiteY6"/>
                  <a:gd fmla="*/ 497048 w 1042997" name="connsiteX7"/>
                  <a:gd fmla="*/ 394945 h 1596009" name="connsiteY7"/>
                  <a:gd fmla="*/ 435338 w 1042997" name="connsiteX8"/>
                  <a:gd fmla="*/ 21692 h 1596009" name="connsiteY8"/>
                  <a:gd fmla="*/ 429728 w 1042997" name="connsiteX9"/>
                  <a:gd fmla="*/ 0 h 1596009" name="connsiteY9"/>
                  <a:gd fmla="*/ 442444 w 1042997" name="connsiteX10"/>
                  <a:gd fmla="*/ 3740 h 1596009" name="connsiteY10"/>
                  <a:gd fmla="*/ 474982 w 1042997" name="connsiteX11"/>
                  <a:gd fmla="*/ 14960 h 1596009" name="connsiteY11"/>
                  <a:gd fmla="*/ 925653 w 1042997" name="connsiteX12"/>
                  <a:gd fmla="*/ 946224 h 1596009" name="connsiteY12"/>
                  <a:gd fmla="*/ 1022894 w 1042997" name="connsiteX13"/>
                  <a:gd fmla="*/ 1368471 h 1596009" name="connsiteY13"/>
                  <a:gd fmla="*/ 1005316 w 1042997" name="connsiteX14"/>
                  <a:gd fmla="*/ 1587636 h 1596009" name="connsiteY14"/>
                  <a:gd fmla="*/ 371383 w 1042997" name="connsiteX15"/>
                  <a:gd fmla="*/ 1571180 h 1596009" name="connsiteY15"/>
                  <a:gd fmla="*/ 265915 w 1042997" name="connsiteX16"/>
                  <a:gd fmla="*/ 1568562 h 1596009" name="connsiteY16"/>
                  <a:gd fmla="*/ 215051 w 1042997" name="connsiteX17"/>
                  <a:gd fmla="*/ 1338925 h 1596009" name="connsiteY17"/>
                  <a:gd fmla="*/ 68068 w 1042997" name="connsiteX18"/>
                  <a:gd fmla="*/ 745759 h 1596009" name="connsiteY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b="b" l="l" r="r" t="t"/>
                <a:pathLst>
                  <a:path h="1596009" w="1042997">
                    <a:moveTo>
                      <a:pt x="68068" y="745385"/>
                    </a:moveTo>
                    <a:cubicBezTo>
                      <a:pt x="23188" y="501162"/>
                      <a:pt x="374" y="258061"/>
                      <a:pt x="0" y="19074"/>
                    </a:cubicBezTo>
                    <a:cubicBezTo>
                      <a:pt x="10098" y="13464"/>
                      <a:pt x="21318" y="8976"/>
                      <a:pt x="33660" y="4862"/>
                    </a:cubicBezTo>
                    <a:cubicBezTo>
                      <a:pt x="33660" y="10472"/>
                      <a:pt x="34408" y="15708"/>
                      <a:pt x="35156" y="21692"/>
                    </a:cubicBezTo>
                    <a:lnTo>
                      <a:pt x="96866" y="394945"/>
                    </a:lnTo>
                    <a:cubicBezTo>
                      <a:pt x="109208" y="469746"/>
                      <a:pt x="180269" y="530708"/>
                      <a:pt x="254695" y="530708"/>
                    </a:cubicBezTo>
                    <a:lnTo>
                      <a:pt x="384099" y="530708"/>
                    </a:lnTo>
                    <a:cubicBezTo>
                      <a:pt x="458526" y="530708"/>
                      <a:pt x="509390" y="469746"/>
                      <a:pt x="497048" y="394945"/>
                    </a:cubicBezTo>
                    <a:lnTo>
                      <a:pt x="435338" y="21692"/>
                    </a:lnTo>
                    <a:cubicBezTo>
                      <a:pt x="434216" y="14212"/>
                      <a:pt x="431972" y="7106"/>
                      <a:pt x="429728" y="0"/>
                    </a:cubicBezTo>
                    <a:cubicBezTo>
                      <a:pt x="434590" y="1122"/>
                      <a:pt x="439078" y="2618"/>
                      <a:pt x="442444" y="3740"/>
                    </a:cubicBezTo>
                    <a:cubicBezTo>
                      <a:pt x="452916" y="7854"/>
                      <a:pt x="463762" y="11220"/>
                      <a:pt x="474982" y="14960"/>
                    </a:cubicBezTo>
                    <a:cubicBezTo>
                      <a:pt x="537440" y="339593"/>
                      <a:pt x="690407" y="666097"/>
                      <a:pt x="925653" y="946224"/>
                    </a:cubicBezTo>
                    <a:cubicBezTo>
                      <a:pt x="949590" y="1089466"/>
                      <a:pt x="943980" y="1144444"/>
                      <a:pt x="1022894" y="1368471"/>
                    </a:cubicBezTo>
                    <a:cubicBezTo>
                      <a:pt x="1044212" y="1428685"/>
                      <a:pt x="1061042" y="1599230"/>
                      <a:pt x="1005316" y="1587636"/>
                    </a:cubicBezTo>
                    <a:cubicBezTo>
                      <a:pt x="715465" y="1528170"/>
                      <a:pt x="647397" y="1643736"/>
                      <a:pt x="371383" y="1571180"/>
                    </a:cubicBezTo>
                    <a:cubicBezTo>
                      <a:pt x="347073" y="1564822"/>
                      <a:pt x="307429" y="1613442"/>
                      <a:pt x="265915" y="1568562"/>
                    </a:cubicBezTo>
                    <a:cubicBezTo>
                      <a:pt x="244223" y="1545374"/>
                      <a:pt x="252451" y="1450751"/>
                      <a:pt x="215051" y="1338925"/>
                    </a:cubicBezTo>
                    <a:cubicBezTo>
                      <a:pt x="155959" y="1161274"/>
                      <a:pt x="161195" y="980258"/>
                      <a:pt x="68068" y="745759"/>
                    </a:cubicBezTo>
                    <a:close/>
                  </a:path>
                </a:pathLst>
              </a:custGeom>
              <a:solidFill>
                <a:srgbClr val="000543"/>
              </a:solidFill>
              <a:ln cap="flat" w="37383">
                <a:noFill/>
                <a:prstDash val="solid"/>
                <a:miter/>
              </a:ln>
            </p:spPr>
            <p:txBody>
              <a:bodyPr anchor="ctr" rtlCol="0"/>
              <a:lstStyle/>
              <a:p>
                <a:pPr algn="l"/>
              </a:p>
            </p:txBody>
          </p:sp>
          <p:sp>
            <p:nvSpPr>
              <p:cNvPr descr="0e570694-e9b7-471d-b7e3-dc384909aac8" id="194" name="任意多边形: 形状 193">
                <a:extLst>
                  <a:ext uri="{FF2B5EF4-FFF2-40B4-BE49-F238E27FC236}">
                    <a16:creationId id="{835F0478-298D-3AD5-1A9D-0B3DE7FEDD77}"/>
                  </a:ext>
                </a:extLst>
              </p:cNvPr>
              <p:cNvSpPr/>
              <p:nvPr/>
            </p:nvSpPr>
            <p:spPr>
              <a:xfrm flipV="false" flipH="false">
                <a:off x="9847061" y="2545861"/>
                <a:ext cx="525192" cy="626070"/>
              </a:xfrm>
              <a:custGeom>
                <a:avLst/>
                <a:gdLst>
                  <a:gd fmla="*/ 401678 w 465234" name="connsiteX0"/>
                  <a:gd fmla="*/ 45579 h 554595" name="connsiteY0"/>
                  <a:gd fmla="*/ 463388 w 465234" name="connsiteX1"/>
                  <a:gd fmla="*/ 418833 h 554595" name="connsiteY1"/>
                  <a:gd fmla="*/ 350439 w 465234" name="connsiteX2"/>
                  <a:gd fmla="*/ 554595 h 554595" name="connsiteY2"/>
                  <a:gd fmla="*/ 221035 w 465234" name="connsiteX3"/>
                  <a:gd fmla="*/ 554595 h 554595" name="connsiteY3"/>
                  <a:gd fmla="*/ 63206 w 465234" name="connsiteX4"/>
                  <a:gd fmla="*/ 418833 h 554595" name="connsiteY4"/>
                  <a:gd fmla="*/ 1496 w 465234" name="connsiteX5"/>
                  <a:gd fmla="*/ 45579 h 554595" name="connsiteY5"/>
                  <a:gd fmla="*/ 0 w 465234" name="connsiteX6"/>
                  <a:gd fmla="*/ 28749 h 554595" name="connsiteY6"/>
                  <a:gd fmla="*/ 88638 w 465234" name="connsiteX7"/>
                  <a:gd fmla="*/ 6309 h 554595" name="connsiteY7"/>
                  <a:gd fmla="*/ 396068 w 465234" name="connsiteX8"/>
                  <a:gd fmla="*/ 23513 h 554595" name="connsiteY8"/>
                  <a:gd fmla="*/ 401678 w 465234" name="connsiteX9"/>
                  <a:gd fmla="*/ 45205 h 554595" name="connsiteY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b="b" l="l" r="r" t="t"/>
                <a:pathLst>
                  <a:path h="554595" w="465234">
                    <a:moveTo>
                      <a:pt x="401678" y="45579"/>
                    </a:moveTo>
                    <a:lnTo>
                      <a:pt x="463388" y="418833"/>
                    </a:lnTo>
                    <a:cubicBezTo>
                      <a:pt x="475730" y="493633"/>
                      <a:pt x="424866" y="554595"/>
                      <a:pt x="350439" y="554595"/>
                    </a:cubicBezTo>
                    <a:lnTo>
                      <a:pt x="221035" y="554595"/>
                    </a:lnTo>
                    <a:cubicBezTo>
                      <a:pt x="146609" y="554595"/>
                      <a:pt x="75548" y="493633"/>
                      <a:pt x="63206" y="418833"/>
                    </a:cubicBezTo>
                    <a:lnTo>
                      <a:pt x="1496" y="45579"/>
                    </a:lnTo>
                    <a:cubicBezTo>
                      <a:pt x="748" y="39969"/>
                      <a:pt x="0" y="34359"/>
                      <a:pt x="0" y="28749"/>
                    </a:cubicBezTo>
                    <a:cubicBezTo>
                      <a:pt x="24684" y="20147"/>
                      <a:pt x="53856" y="13789"/>
                      <a:pt x="88638" y="6309"/>
                    </a:cubicBezTo>
                    <a:cubicBezTo>
                      <a:pt x="164187" y="-9773"/>
                      <a:pt x="336601" y="8179"/>
                      <a:pt x="396068" y="23513"/>
                    </a:cubicBezTo>
                    <a:cubicBezTo>
                      <a:pt x="398312" y="30619"/>
                      <a:pt x="400556" y="37725"/>
                      <a:pt x="401678" y="45205"/>
                    </a:cubicBezTo>
                    <a:close/>
                  </a:path>
                </a:pathLst>
              </a:custGeom>
              <a:solidFill>
                <a:srgbClr val="F9EDDC"/>
              </a:solidFill>
              <a:ln cap="flat" w="37383">
                <a:noFill/>
                <a:prstDash val="solid"/>
                <a:miter/>
              </a:ln>
            </p:spPr>
            <p:txBody>
              <a:bodyPr anchor="ctr" rtlCol="0"/>
              <a:lstStyle/>
              <a:p>
                <a:pPr algn="l"/>
              </a:p>
            </p:txBody>
          </p:sp>
          <p:sp>
            <p:nvSpPr>
              <p:cNvPr descr="d5af0cc8-06b9-4f73-a27f-2a277dafde9a" id="187" name="任意多边形: 形状 186">
                <a:extLst>
                  <a:ext uri="{FF2B5EF4-FFF2-40B4-BE49-F238E27FC236}">
                    <a16:creationId id="{C5C8079A-841F-4C7E-CF2D-805AB83DEA82}"/>
                  </a:ext>
                </a:extLst>
              </p:cNvPr>
              <p:cNvSpPr/>
              <p:nvPr/>
            </p:nvSpPr>
            <p:spPr>
              <a:xfrm flipV="false" flipH="false">
                <a:off x="9964855" y="3274526"/>
                <a:ext cx="438633" cy="306519"/>
              </a:xfrm>
              <a:custGeom>
                <a:avLst/>
                <a:gdLst>
                  <a:gd fmla="*/ 240483 w 388557" name="connsiteX0"/>
                  <a:gd fmla="*/ 271525 h 271525" name="connsiteY0"/>
                  <a:gd fmla="*/ 0 w 388557" name="connsiteX1"/>
                  <a:gd fmla="*/ 0 h 271525" name="connsiteY1"/>
                  <a:gd fmla="*/ 382229 w 388557" name="connsiteX2"/>
                  <a:gd fmla="*/ 0 h 271525" name="connsiteY2"/>
                  <a:gd fmla="*/ 240483 w 388557" name="connsiteX3"/>
                  <a:gd fmla="*/ 271525 h 271525" name="connsiteY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b="b" l="l" r="r" t="t"/>
                <a:pathLst>
                  <a:path h="271525" w="388557">
                    <a:moveTo>
                      <a:pt x="240483" y="271525"/>
                    </a:moveTo>
                    <a:cubicBezTo>
                      <a:pt x="135015" y="271525"/>
                      <a:pt x="27302" y="149975"/>
                      <a:pt x="0" y="0"/>
                    </a:cubicBezTo>
                    <a:lnTo>
                      <a:pt x="382229" y="0"/>
                    </a:lnTo>
                    <a:cubicBezTo>
                      <a:pt x="409532" y="149975"/>
                      <a:pt x="345951" y="271525"/>
                      <a:pt x="240483" y="271525"/>
                    </a:cubicBezTo>
                    <a:close/>
                  </a:path>
                </a:pathLst>
              </a:custGeom>
              <a:solidFill>
                <a:srgbClr val="3D4689"/>
              </a:solidFill>
              <a:ln cap="flat" w="37383">
                <a:noFill/>
                <a:prstDash val="solid"/>
                <a:miter/>
              </a:ln>
            </p:spPr>
            <p:txBody>
              <a:bodyPr anchor="ctr" rtlCol="0"/>
              <a:lstStyle/>
              <a:p>
                <a:pPr algn="l"/>
              </a:p>
            </p:txBody>
          </p:sp>
          <p:sp>
            <p:nvSpPr>
              <p:cNvPr descr="05463dba-6817-4163-b0b0-c478b18fc934" id="188" name="任意多边形: 形状 187">
                <a:extLst>
                  <a:ext uri="{FF2B5EF4-FFF2-40B4-BE49-F238E27FC236}">
                    <a16:creationId id="{1C02911A-7DFE-7A2C-61CE-F02E893D2230}"/>
                  </a:ext>
                </a:extLst>
              </p:cNvPr>
              <p:cNvSpPr/>
              <p:nvPr/>
            </p:nvSpPr>
            <p:spPr>
              <a:xfrm flipV="false" flipH="false">
                <a:off x="9979487" y="3289303"/>
                <a:ext cx="21398" cy="45598"/>
              </a:xfrm>
              <a:custGeom>
                <a:avLst/>
                <a:gdLst>
                  <a:gd fmla="*/ 13218 w 18955" name="connsiteX0"/>
                  <a:gd fmla="*/ 40392 h 40392" name="connsiteY0"/>
                  <a:gd fmla="*/ 18828 w 18955" name="connsiteX1"/>
                  <a:gd fmla="*/ 33286 h 40392" name="connsiteY1"/>
                  <a:gd fmla="*/ 13966 w 18955" name="connsiteX2"/>
                  <a:gd fmla="*/ 7106 h 40392" name="connsiteY2"/>
                  <a:gd fmla="*/ 5738 w 18955" name="connsiteX3"/>
                  <a:gd fmla="*/ 0 h 40392" name="connsiteY3"/>
                  <a:gd fmla="*/ 128 w 18955" name="connsiteX4"/>
                  <a:gd fmla="*/ 7106 h 40392" name="connsiteY4"/>
                  <a:gd fmla="*/ 4990 w 18955" name="connsiteX5"/>
                  <a:gd fmla="*/ 33286 h 40392" name="connsiteY5"/>
                  <a:gd fmla="*/ 13218 w 18955" name="connsiteX6"/>
                  <a:gd fmla="*/ 40392 h 40392" name="connsiteY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b="b" l="l" r="r" t="t"/>
                <a:pathLst>
                  <a:path h="40392" w="18955">
                    <a:moveTo>
                      <a:pt x="13218" y="40392"/>
                    </a:moveTo>
                    <a:cubicBezTo>
                      <a:pt x="16958" y="40392"/>
                      <a:pt x="19576" y="37026"/>
                      <a:pt x="18828" y="33286"/>
                    </a:cubicBezTo>
                    <a:lnTo>
                      <a:pt x="13966" y="7106"/>
                    </a:lnTo>
                    <a:cubicBezTo>
                      <a:pt x="13218" y="3366"/>
                      <a:pt x="9478" y="0"/>
                      <a:pt x="5738" y="0"/>
                    </a:cubicBezTo>
                    <a:cubicBezTo>
                      <a:pt x="1998" y="0"/>
                      <a:pt x="-620" y="3366"/>
                      <a:pt x="128" y="7106"/>
                    </a:cubicBezTo>
                    <a:lnTo>
                      <a:pt x="4990" y="33286"/>
                    </a:lnTo>
                    <a:cubicBezTo>
                      <a:pt x="5738" y="37026"/>
                      <a:pt x="9478" y="40392"/>
                      <a:pt x="13218" y="40392"/>
                    </a:cubicBezTo>
                    <a:close/>
                  </a:path>
                </a:pathLst>
              </a:custGeom>
              <a:solidFill>
                <a:srgbClr val="FF685A"/>
              </a:solidFill>
              <a:ln cap="flat" w="37383">
                <a:noFill/>
                <a:prstDash val="solid"/>
                <a:miter/>
              </a:ln>
            </p:spPr>
            <p:txBody>
              <a:bodyPr anchor="ctr" rtlCol="0"/>
              <a:lstStyle/>
              <a:p>
                <a:pPr algn="l"/>
              </a:p>
            </p:txBody>
          </p:sp>
          <p:sp>
            <p:nvSpPr>
              <p:cNvPr descr="ca24cec5-8cdd-46fd-897b-2e82278a2764" id="190" name="任意多边形: 形状 189">
                <a:extLst>
                  <a:ext uri="{FF2B5EF4-FFF2-40B4-BE49-F238E27FC236}">
                    <a16:creationId id="{4999C237-0ACC-FD10-F530-74D1F2C1938D}"/>
                  </a:ext>
                </a:extLst>
              </p:cNvPr>
              <p:cNvSpPr/>
              <p:nvPr/>
            </p:nvSpPr>
            <p:spPr>
              <a:xfrm flipV="false" flipH="false">
                <a:off x="10351170" y="3292258"/>
                <a:ext cx="21954" cy="9288"/>
              </a:xfrm>
              <a:custGeom>
                <a:avLst/>
                <a:gdLst>
                  <a:gd fmla="*/ 4114 w 19448" name="connsiteX0"/>
                  <a:gd fmla="*/ 8228 h 8227" name="connsiteY0"/>
                  <a:gd fmla="*/ 15334 w 19448" name="connsiteX1"/>
                  <a:gd fmla="*/ 8228 h 8227" name="connsiteY1"/>
                  <a:gd fmla="*/ 19448 w 19448" name="connsiteX2"/>
                  <a:gd fmla="*/ 4114 h 8227" name="connsiteY2"/>
                  <a:gd fmla="*/ 15334 w 19448" name="connsiteX3"/>
                  <a:gd fmla="*/ 0 h 8227" name="connsiteY3"/>
                  <a:gd fmla="*/ 4114 w 19448" name="connsiteX4"/>
                  <a:gd fmla="*/ 0 h 8227" name="connsiteY4"/>
                  <a:gd fmla="*/ 0 w 19448" name="connsiteX5"/>
                  <a:gd fmla="*/ 4114 h 8227" name="connsiteY5"/>
                  <a:gd fmla="*/ 4114 w 19448" name="connsiteX6"/>
                  <a:gd fmla="*/ 8228 h 8227" name="connsiteY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b="b" l="l" r="r" t="t"/>
                <a:pathLst>
                  <a:path h="8227" w="19448">
                    <a:moveTo>
                      <a:pt x="4114" y="8228"/>
                    </a:moveTo>
                    <a:lnTo>
                      <a:pt x="15334" y="8228"/>
                    </a:lnTo>
                    <a:cubicBezTo>
                      <a:pt x="17578" y="8228"/>
                      <a:pt x="19448" y="6358"/>
                      <a:pt x="19448" y="4114"/>
                    </a:cubicBezTo>
                    <a:cubicBezTo>
                      <a:pt x="19448" y="1870"/>
                      <a:pt x="17578" y="0"/>
                      <a:pt x="15334" y="0"/>
                    </a:cubicBezTo>
                    <a:lnTo>
                      <a:pt x="4114" y="0"/>
                    </a:lnTo>
                    <a:cubicBezTo>
                      <a:pt x="1870" y="0"/>
                      <a:pt x="0" y="1870"/>
                      <a:pt x="0" y="4114"/>
                    </a:cubicBezTo>
                    <a:cubicBezTo>
                      <a:pt x="0" y="6358"/>
                      <a:pt x="1870" y="8228"/>
                      <a:pt x="4114" y="8228"/>
                    </a:cubicBezTo>
                    <a:close/>
                  </a:path>
                </a:pathLst>
              </a:custGeom>
              <a:solidFill>
                <a:srgbClr val="FF685A"/>
              </a:solidFill>
              <a:ln cap="flat" w="37383">
                <a:noFill/>
                <a:prstDash val="solid"/>
                <a:miter/>
              </a:ln>
            </p:spPr>
            <p:txBody>
              <a:bodyPr anchor="ctr" rtlCol="0"/>
              <a:lstStyle/>
              <a:p>
                <a:pPr algn="l"/>
              </a:p>
            </p:txBody>
          </p:sp>
          <p:sp>
            <p:nvSpPr>
              <p:cNvPr descr="f1849962-fe35-415f-b9fb-abf90fbead83" id="191" name="任意多边形: 形状 190">
                <a:extLst>
                  <a:ext uri="{FF2B5EF4-FFF2-40B4-BE49-F238E27FC236}">
                    <a16:creationId id="{0C0F17CA-2DC6-6A0B-1D08-753C0DC420BC}"/>
                  </a:ext>
                </a:extLst>
              </p:cNvPr>
              <p:cNvSpPr/>
              <p:nvPr/>
            </p:nvSpPr>
            <p:spPr>
              <a:xfrm flipV="false" flipH="false">
                <a:off x="10018052" y="3291836"/>
                <a:ext cx="319184" cy="9289"/>
              </a:xfrm>
              <a:custGeom>
                <a:avLst/>
                <a:gdLst>
                  <a:gd fmla="*/ 0 w 282744" name="connsiteX0"/>
                  <a:gd fmla="*/ 4114 h 8228" name="connsiteY0"/>
                  <a:gd fmla="*/ 4114 w 282744" name="connsiteX1"/>
                  <a:gd fmla="*/ 0 h 8228" name="connsiteY1"/>
                  <a:gd fmla="*/ 25058 w 282744" name="connsiteX2"/>
                  <a:gd fmla="*/ 0 h 8228" name="connsiteY2"/>
                  <a:gd fmla="*/ 29172 w 282744" name="connsiteX3"/>
                  <a:gd fmla="*/ 4114 h 8228" name="connsiteY3"/>
                  <a:gd fmla="*/ 25058 w 282744" name="connsiteX4"/>
                  <a:gd fmla="*/ 8228 h 8228" name="connsiteY4"/>
                  <a:gd fmla="*/ 4114 w 282744" name="connsiteX5"/>
                  <a:gd fmla="*/ 8228 h 8228" name="connsiteY5"/>
                  <a:gd fmla="*/ 0 w 282744" name="connsiteX6"/>
                  <a:gd fmla="*/ 4114 h 8228" name="connsiteY6"/>
                  <a:gd fmla="*/ 42262 w 282744" name="connsiteX7"/>
                  <a:gd fmla="*/ 4114 h 8228" name="connsiteY7"/>
                  <a:gd fmla="*/ 46376 w 282744" name="connsiteX8"/>
                  <a:gd fmla="*/ 0 h 8228" name="connsiteY8"/>
                  <a:gd fmla="*/ 67320 w 282744" name="connsiteX9"/>
                  <a:gd fmla="*/ 0 h 8228" name="connsiteY9"/>
                  <a:gd fmla="*/ 71434 w 282744" name="connsiteX10"/>
                  <a:gd fmla="*/ 4114 h 8228" name="connsiteY10"/>
                  <a:gd fmla="*/ 67320 w 282744" name="connsiteX11"/>
                  <a:gd fmla="*/ 8228 h 8228" name="connsiteY11"/>
                  <a:gd fmla="*/ 46376 w 282744" name="connsiteX12"/>
                  <a:gd fmla="*/ 8228 h 8228" name="connsiteY12"/>
                  <a:gd fmla="*/ 42262 w 282744" name="connsiteX13"/>
                  <a:gd fmla="*/ 4114 h 8228" name="connsiteY13"/>
                  <a:gd fmla="*/ 84524 w 282744" name="connsiteX14"/>
                  <a:gd fmla="*/ 4114 h 8228" name="connsiteY14"/>
                  <a:gd fmla="*/ 88638 w 282744" name="connsiteX15"/>
                  <a:gd fmla="*/ 0 h 8228" name="connsiteY15"/>
                  <a:gd fmla="*/ 109582 w 282744" name="connsiteX16"/>
                  <a:gd fmla="*/ 0 h 8228" name="connsiteY16"/>
                  <a:gd fmla="*/ 113696 w 282744" name="connsiteX17"/>
                  <a:gd fmla="*/ 4114 h 8228" name="connsiteY17"/>
                  <a:gd fmla="*/ 109582 w 282744" name="connsiteX18"/>
                  <a:gd fmla="*/ 8228 h 8228" name="connsiteY18"/>
                  <a:gd fmla="*/ 88638 w 282744" name="connsiteX19"/>
                  <a:gd fmla="*/ 8228 h 8228" name="connsiteY19"/>
                  <a:gd fmla="*/ 84524 w 282744" name="connsiteX20"/>
                  <a:gd fmla="*/ 4114 h 8228" name="connsiteY20"/>
                  <a:gd fmla="*/ 126786 w 282744" name="connsiteX21"/>
                  <a:gd fmla="*/ 4114 h 8228" name="connsiteY21"/>
                  <a:gd fmla="*/ 130900 w 282744" name="connsiteX22"/>
                  <a:gd fmla="*/ 0 h 8228" name="connsiteY22"/>
                  <a:gd fmla="*/ 151844 w 282744" name="connsiteX23"/>
                  <a:gd fmla="*/ 0 h 8228" name="connsiteY23"/>
                  <a:gd fmla="*/ 155959 w 282744" name="connsiteX24"/>
                  <a:gd fmla="*/ 4114 h 8228" name="connsiteY24"/>
                  <a:gd fmla="*/ 151844 w 282744" name="connsiteX25"/>
                  <a:gd fmla="*/ 8228 h 8228" name="connsiteY25"/>
                  <a:gd fmla="*/ 130900 w 282744" name="connsiteX26"/>
                  <a:gd fmla="*/ 8228 h 8228" name="connsiteY26"/>
                  <a:gd fmla="*/ 126786 w 282744" name="connsiteX27"/>
                  <a:gd fmla="*/ 4114 h 8228" name="connsiteY27"/>
                  <a:gd fmla="*/ 169049 w 282744" name="connsiteX28"/>
                  <a:gd fmla="*/ 4114 h 8228" name="connsiteY28"/>
                  <a:gd fmla="*/ 173163 w 282744" name="connsiteX29"/>
                  <a:gd fmla="*/ 0 h 8228" name="connsiteY29"/>
                  <a:gd fmla="*/ 194107 w 282744" name="connsiteX30"/>
                  <a:gd fmla="*/ 0 h 8228" name="connsiteY30"/>
                  <a:gd fmla="*/ 198221 w 282744" name="connsiteX31"/>
                  <a:gd fmla="*/ 4114 h 8228" name="connsiteY31"/>
                  <a:gd fmla="*/ 194107 w 282744" name="connsiteX32"/>
                  <a:gd fmla="*/ 8228 h 8228" name="connsiteY32"/>
                  <a:gd fmla="*/ 173163 w 282744" name="connsiteX33"/>
                  <a:gd fmla="*/ 8228 h 8228" name="connsiteY33"/>
                  <a:gd fmla="*/ 169049 w 282744" name="connsiteX34"/>
                  <a:gd fmla="*/ 4114 h 8228" name="connsiteY34"/>
                  <a:gd fmla="*/ 211311 w 282744" name="connsiteX35"/>
                  <a:gd fmla="*/ 4114 h 8228" name="connsiteY35"/>
                  <a:gd fmla="*/ 215425 w 282744" name="connsiteX36"/>
                  <a:gd fmla="*/ 0 h 8228" name="connsiteY36"/>
                  <a:gd fmla="*/ 236369 w 282744" name="connsiteX37"/>
                  <a:gd fmla="*/ 0 h 8228" name="connsiteY37"/>
                  <a:gd fmla="*/ 240483 w 282744" name="connsiteX38"/>
                  <a:gd fmla="*/ 4114 h 8228" name="connsiteY38"/>
                  <a:gd fmla="*/ 236369 w 282744" name="connsiteX39"/>
                  <a:gd fmla="*/ 8228 h 8228" name="connsiteY39"/>
                  <a:gd fmla="*/ 215425 w 282744" name="connsiteX40"/>
                  <a:gd fmla="*/ 8228 h 8228" name="connsiteY40"/>
                  <a:gd fmla="*/ 211311 w 282744" name="connsiteX41"/>
                  <a:gd fmla="*/ 4114 h 8228" name="connsiteY41"/>
                  <a:gd fmla="*/ 253573 w 282744" name="connsiteX42"/>
                  <a:gd fmla="*/ 4114 h 8228" name="connsiteY42"/>
                  <a:gd fmla="*/ 257687 w 282744" name="connsiteX43"/>
                  <a:gd fmla="*/ 0 h 8228" name="connsiteY43"/>
                  <a:gd fmla="*/ 278631 w 282744" name="connsiteX44"/>
                  <a:gd fmla="*/ 0 h 8228" name="connsiteY44"/>
                  <a:gd fmla="*/ 282745 w 282744" name="connsiteX45"/>
                  <a:gd fmla="*/ 4114 h 8228" name="connsiteY45"/>
                  <a:gd fmla="*/ 278631 w 282744" name="connsiteX46"/>
                  <a:gd fmla="*/ 8228 h 8228" name="connsiteY46"/>
                  <a:gd fmla="*/ 257687 w 282744" name="connsiteX47"/>
                  <a:gd fmla="*/ 8228 h 8228" name="connsiteY47"/>
                  <a:gd fmla="*/ 253573 w 282744" name="connsiteX48"/>
                  <a:gd fmla="*/ 4114 h 8228" name="connsiteY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</a:cxnLst>
                <a:rect b="b" l="l" r="r" t="t"/>
                <a:pathLst>
                  <a:path h="8228" w="282744">
                    <a:moveTo>
                      <a:pt x="0" y="4114"/>
                    </a:moveTo>
                    <a:cubicBezTo>
                      <a:pt x="0" y="1870"/>
                      <a:pt x="1870" y="0"/>
                      <a:pt x="4114" y="0"/>
                    </a:cubicBezTo>
                    <a:lnTo>
                      <a:pt x="25058" y="0"/>
                    </a:lnTo>
                    <a:cubicBezTo>
                      <a:pt x="27302" y="0"/>
                      <a:pt x="29172" y="1870"/>
                      <a:pt x="29172" y="4114"/>
                    </a:cubicBezTo>
                    <a:cubicBezTo>
                      <a:pt x="29172" y="6358"/>
                      <a:pt x="27302" y="8228"/>
                      <a:pt x="25058" y="8228"/>
                    </a:cubicBezTo>
                    <a:lnTo>
                      <a:pt x="4114" y="8228"/>
                    </a:lnTo>
                    <a:cubicBezTo>
                      <a:pt x="1870" y="8228"/>
                      <a:pt x="0" y="6358"/>
                      <a:pt x="0" y="4114"/>
                    </a:cubicBezTo>
                    <a:close/>
                    <a:moveTo>
                      <a:pt x="42262" y="4114"/>
                    </a:moveTo>
                    <a:cubicBezTo>
                      <a:pt x="42262" y="1870"/>
                      <a:pt x="44132" y="0"/>
                      <a:pt x="46376" y="0"/>
                    </a:cubicBezTo>
                    <a:lnTo>
                      <a:pt x="67320" y="0"/>
                    </a:lnTo>
                    <a:cubicBezTo>
                      <a:pt x="69564" y="0"/>
                      <a:pt x="71434" y="1870"/>
                      <a:pt x="71434" y="4114"/>
                    </a:cubicBezTo>
                    <a:cubicBezTo>
                      <a:pt x="71434" y="6358"/>
                      <a:pt x="69564" y="8228"/>
                      <a:pt x="67320" y="8228"/>
                    </a:cubicBezTo>
                    <a:lnTo>
                      <a:pt x="46376" y="8228"/>
                    </a:lnTo>
                    <a:cubicBezTo>
                      <a:pt x="44132" y="8228"/>
                      <a:pt x="42262" y="6358"/>
                      <a:pt x="42262" y="4114"/>
                    </a:cubicBezTo>
                    <a:close/>
                    <a:moveTo>
                      <a:pt x="84524" y="4114"/>
                    </a:moveTo>
                    <a:cubicBezTo>
                      <a:pt x="84524" y="1870"/>
                      <a:pt x="86394" y="0"/>
                      <a:pt x="88638" y="0"/>
                    </a:cubicBezTo>
                    <a:lnTo>
                      <a:pt x="109582" y="0"/>
                    </a:lnTo>
                    <a:cubicBezTo>
                      <a:pt x="111826" y="0"/>
                      <a:pt x="113696" y="1870"/>
                      <a:pt x="113696" y="4114"/>
                    </a:cubicBezTo>
                    <a:cubicBezTo>
                      <a:pt x="113696" y="6358"/>
                      <a:pt x="111826" y="8228"/>
                      <a:pt x="109582" y="8228"/>
                    </a:cubicBezTo>
                    <a:lnTo>
                      <a:pt x="88638" y="8228"/>
                    </a:lnTo>
                    <a:cubicBezTo>
                      <a:pt x="86394" y="8228"/>
                      <a:pt x="84524" y="6358"/>
                      <a:pt x="84524" y="4114"/>
                    </a:cubicBezTo>
                    <a:close/>
                    <a:moveTo>
                      <a:pt x="126786" y="4114"/>
                    </a:moveTo>
                    <a:cubicBezTo>
                      <a:pt x="126786" y="1870"/>
                      <a:pt x="128656" y="0"/>
                      <a:pt x="130900" y="0"/>
                    </a:cubicBezTo>
                    <a:lnTo>
                      <a:pt x="151844" y="0"/>
                    </a:lnTo>
                    <a:cubicBezTo>
                      <a:pt x="154089" y="0"/>
                      <a:pt x="155959" y="1870"/>
                      <a:pt x="155959" y="4114"/>
                    </a:cubicBezTo>
                    <a:cubicBezTo>
                      <a:pt x="155959" y="6358"/>
                      <a:pt x="154089" y="8228"/>
                      <a:pt x="151844" y="8228"/>
                    </a:cubicBezTo>
                    <a:lnTo>
                      <a:pt x="130900" y="8228"/>
                    </a:lnTo>
                    <a:cubicBezTo>
                      <a:pt x="128656" y="8228"/>
                      <a:pt x="126786" y="6358"/>
                      <a:pt x="126786" y="4114"/>
                    </a:cubicBezTo>
                    <a:close/>
                    <a:moveTo>
                      <a:pt x="169049" y="4114"/>
                    </a:moveTo>
                    <a:cubicBezTo>
                      <a:pt x="169049" y="1870"/>
                      <a:pt x="170919" y="0"/>
                      <a:pt x="173163" y="0"/>
                    </a:cubicBezTo>
                    <a:lnTo>
                      <a:pt x="194107" y="0"/>
                    </a:lnTo>
                    <a:cubicBezTo>
                      <a:pt x="196351" y="0"/>
                      <a:pt x="198221" y="1870"/>
                      <a:pt x="198221" y="4114"/>
                    </a:cubicBezTo>
                    <a:cubicBezTo>
                      <a:pt x="198221" y="6358"/>
                      <a:pt x="196351" y="8228"/>
                      <a:pt x="194107" y="8228"/>
                    </a:cubicBezTo>
                    <a:lnTo>
                      <a:pt x="173163" y="8228"/>
                    </a:lnTo>
                    <a:cubicBezTo>
                      <a:pt x="170919" y="8228"/>
                      <a:pt x="169049" y="6358"/>
                      <a:pt x="169049" y="4114"/>
                    </a:cubicBezTo>
                    <a:close/>
                    <a:moveTo>
                      <a:pt x="211311" y="4114"/>
                    </a:moveTo>
                    <a:cubicBezTo>
                      <a:pt x="211311" y="1870"/>
                      <a:pt x="213181" y="0"/>
                      <a:pt x="215425" y="0"/>
                    </a:cubicBezTo>
                    <a:lnTo>
                      <a:pt x="236369" y="0"/>
                    </a:lnTo>
                    <a:cubicBezTo>
                      <a:pt x="238613" y="0"/>
                      <a:pt x="240483" y="1870"/>
                      <a:pt x="240483" y="4114"/>
                    </a:cubicBezTo>
                    <a:cubicBezTo>
                      <a:pt x="240483" y="6358"/>
                      <a:pt x="238613" y="8228"/>
                      <a:pt x="236369" y="8228"/>
                    </a:cubicBezTo>
                    <a:lnTo>
                      <a:pt x="215425" y="8228"/>
                    </a:lnTo>
                    <a:cubicBezTo>
                      <a:pt x="213181" y="8228"/>
                      <a:pt x="211311" y="6358"/>
                      <a:pt x="211311" y="4114"/>
                    </a:cubicBezTo>
                    <a:close/>
                    <a:moveTo>
                      <a:pt x="253573" y="4114"/>
                    </a:moveTo>
                    <a:cubicBezTo>
                      <a:pt x="253573" y="1870"/>
                      <a:pt x="255443" y="0"/>
                      <a:pt x="257687" y="0"/>
                    </a:cubicBezTo>
                    <a:lnTo>
                      <a:pt x="278631" y="0"/>
                    </a:lnTo>
                    <a:cubicBezTo>
                      <a:pt x="280875" y="0"/>
                      <a:pt x="282745" y="1870"/>
                      <a:pt x="282745" y="4114"/>
                    </a:cubicBezTo>
                    <a:cubicBezTo>
                      <a:pt x="282745" y="6358"/>
                      <a:pt x="280875" y="8228"/>
                      <a:pt x="278631" y="8228"/>
                    </a:cubicBezTo>
                    <a:lnTo>
                      <a:pt x="257687" y="8228"/>
                    </a:lnTo>
                    <a:cubicBezTo>
                      <a:pt x="255443" y="8228"/>
                      <a:pt x="253573" y="6358"/>
                      <a:pt x="253573" y="4114"/>
                    </a:cubicBezTo>
                    <a:close/>
                  </a:path>
                </a:pathLst>
              </a:custGeom>
              <a:solidFill>
                <a:srgbClr val="FF685A"/>
              </a:solidFill>
              <a:ln cap="flat" w="37383">
                <a:noFill/>
                <a:prstDash val="solid"/>
                <a:miter/>
              </a:ln>
            </p:spPr>
            <p:txBody>
              <a:bodyPr anchor="ctr" rtlCol="0"/>
              <a:lstStyle/>
              <a:p>
                <a:pPr algn="l"/>
              </a:p>
            </p:txBody>
          </p:sp>
          <p:sp>
            <p:nvSpPr>
              <p:cNvPr descr="a2a65941-0f13-4620-9bcd-6b2cfa7ffcb8" id="192" name="任意多边形: 形状 191">
                <a:extLst>
                  <a:ext uri="{FF2B5EF4-FFF2-40B4-BE49-F238E27FC236}">
                    <a16:creationId id="{456F2331-C4EA-53F3-2EA8-2FE804AC9B24}"/>
                  </a:ext>
                </a:extLst>
              </p:cNvPr>
              <p:cNvSpPr/>
              <p:nvPr/>
            </p:nvSpPr>
            <p:spPr>
              <a:xfrm flipV="false" flipH="false">
                <a:off x="9981743" y="3292258"/>
                <a:ext cx="21954" cy="9288"/>
              </a:xfrm>
              <a:custGeom>
                <a:avLst/>
                <a:gdLst>
                  <a:gd fmla="*/ 4114 w 19448" name="connsiteX0"/>
                  <a:gd fmla="*/ 8228 h 8227" name="connsiteY0"/>
                  <a:gd fmla="*/ 15334 w 19448" name="connsiteX1"/>
                  <a:gd fmla="*/ 8228 h 8227" name="connsiteY1"/>
                  <a:gd fmla="*/ 19448 w 19448" name="connsiteX2"/>
                  <a:gd fmla="*/ 4114 h 8227" name="connsiteY2"/>
                  <a:gd fmla="*/ 15334 w 19448" name="connsiteX3"/>
                  <a:gd fmla="*/ 0 h 8227" name="connsiteY3"/>
                  <a:gd fmla="*/ 4114 w 19448" name="connsiteX4"/>
                  <a:gd fmla="*/ 0 h 8227" name="connsiteY4"/>
                  <a:gd fmla="*/ 0 w 19448" name="connsiteX5"/>
                  <a:gd fmla="*/ 4114 h 8227" name="connsiteY5"/>
                  <a:gd fmla="*/ 4114 w 19448" name="connsiteX6"/>
                  <a:gd fmla="*/ 8228 h 8227" name="connsiteY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b="b" l="l" r="r" t="t"/>
                <a:pathLst>
                  <a:path h="8227" w="19448">
                    <a:moveTo>
                      <a:pt x="4114" y="8228"/>
                    </a:moveTo>
                    <a:lnTo>
                      <a:pt x="15334" y="8228"/>
                    </a:lnTo>
                    <a:cubicBezTo>
                      <a:pt x="17578" y="8228"/>
                      <a:pt x="19448" y="6358"/>
                      <a:pt x="19448" y="4114"/>
                    </a:cubicBezTo>
                    <a:cubicBezTo>
                      <a:pt x="19448" y="1870"/>
                      <a:pt x="17578" y="0"/>
                      <a:pt x="15334" y="0"/>
                    </a:cubicBezTo>
                    <a:lnTo>
                      <a:pt x="4114" y="0"/>
                    </a:lnTo>
                    <a:cubicBezTo>
                      <a:pt x="1870" y="0"/>
                      <a:pt x="0" y="1870"/>
                      <a:pt x="0" y="4114"/>
                    </a:cubicBezTo>
                    <a:cubicBezTo>
                      <a:pt x="0" y="6358"/>
                      <a:pt x="1870" y="8228"/>
                      <a:pt x="4114" y="8228"/>
                    </a:cubicBezTo>
                    <a:close/>
                  </a:path>
                </a:pathLst>
              </a:custGeom>
              <a:solidFill>
                <a:srgbClr val="FF685A"/>
              </a:solidFill>
              <a:ln cap="flat" w="37383">
                <a:noFill/>
                <a:prstDash val="solid"/>
                <a:miter/>
              </a:ln>
            </p:spPr>
            <p:txBody>
              <a:bodyPr anchor="ctr" rtlCol="0"/>
              <a:lstStyle/>
              <a:p>
                <a:pPr algn="l"/>
              </a:p>
            </p:txBody>
          </p:sp>
          <p:sp>
            <p:nvSpPr>
              <p:cNvPr descr="4be32b9e-5384-4fa6-809a-99728bafe199" id="172" name="任意多边形: 形状 171">
                <a:extLst>
                  <a:ext uri="{FF2B5EF4-FFF2-40B4-BE49-F238E27FC236}">
                    <a16:creationId id="{54772BBF-3F58-9884-677A-283510FCC690}"/>
                  </a:ext>
                </a:extLst>
              </p:cNvPr>
              <p:cNvSpPr/>
              <p:nvPr/>
            </p:nvSpPr>
            <p:spPr>
              <a:xfrm flipV="false" flipH="false">
                <a:off x="9840279" y="2046810"/>
                <a:ext cx="448877" cy="351645"/>
              </a:xfrm>
              <a:custGeom>
                <a:avLst/>
                <a:gdLst>
                  <a:gd fmla="*/ 38172 w 397631" name="connsiteX0"/>
                  <a:gd fmla="*/ 2950 h 311500" name="connsiteY0"/>
                  <a:gd fmla="*/ 93150 w 397631" name="connsiteX1"/>
                  <a:gd fmla="*/ 332 h 311500" name="connsiteY1"/>
                  <a:gd fmla="*/ 387115 w 397631" name="connsiteX2"/>
                  <a:gd fmla="*/ 178730 h 311500" name="connsiteY2"/>
                  <a:gd fmla="*/ 389359 w 397631" name="connsiteX3"/>
                  <a:gd fmla="*/ 181722 h 311500" name="connsiteY3"/>
                  <a:gd fmla="*/ 395717 w 397631" name="connsiteX4"/>
                  <a:gd fmla="*/ 211268 h 311500" name="connsiteY4"/>
                  <a:gd fmla="*/ 366919 w 397631" name="connsiteX5"/>
                  <a:gd fmla="*/ 237074 h 311500" name="connsiteY5"/>
                  <a:gd fmla="*/ 347097 w 397631" name="connsiteX6"/>
                  <a:gd fmla="*/ 289435 h 311500" name="connsiteY6"/>
                  <a:gd fmla="*/ 325031 w 397631" name="connsiteX7"/>
                  <a:gd fmla="*/ 298037 h 311500" name="connsiteY7"/>
                  <a:gd fmla="*/ 317551 w 397631" name="connsiteX8"/>
                  <a:gd fmla="*/ 311501 h 311500" name="connsiteY8"/>
                  <a:gd fmla="*/ 315681 w 397631" name="connsiteX9"/>
                  <a:gd fmla="*/ 241937 h 311500" name="connsiteY9"/>
                  <a:gd fmla="*/ 335503 w 397631" name="connsiteX10"/>
                  <a:gd fmla="*/ 201170 h 311500" name="connsiteY10"/>
                  <a:gd fmla="*/ 299599 w 397631" name="connsiteX11"/>
                  <a:gd fmla="*/ 158534 h 311500" name="connsiteY11"/>
                  <a:gd fmla="*/ 272670 w 397631" name="connsiteX12"/>
                  <a:gd fmla="*/ 165640 h 311500" name="connsiteY12"/>
                  <a:gd fmla="*/ 132046 w 397631" name="connsiteX13"/>
                  <a:gd fmla="*/ 50822 h 311500" name="connsiteY13"/>
                  <a:gd fmla="*/ 34806 w 397631" name="connsiteX14"/>
                  <a:gd fmla="*/ 61668 h 311500" name="connsiteY14"/>
                  <a:gd fmla="*/ 18723 w 397631" name="connsiteX15"/>
                  <a:gd fmla="*/ 124874 h 311500" name="connsiteY15"/>
                  <a:gd fmla="*/ 47896 w 397631" name="connsiteX16"/>
                  <a:gd fmla="*/ 123752 h 311500" name="connsiteY16"/>
                  <a:gd fmla="*/ 56498 w 397631" name="connsiteX17"/>
                  <a:gd fmla="*/ 131980 h 311500" name="connsiteY17"/>
                  <a:gd fmla="*/ 48270 w 397631" name="connsiteX18"/>
                  <a:gd fmla="*/ 140582 h 311500" name="connsiteY18"/>
                  <a:gd fmla="*/ 16853 w 397631" name="connsiteX19"/>
                  <a:gd fmla="*/ 141704 h 311500" name="connsiteY19"/>
                  <a:gd fmla="*/ 8251 w 397631" name="connsiteX20"/>
                  <a:gd fmla="*/ 133476 h 311500" name="connsiteY20"/>
                  <a:gd fmla="*/ 16105 w 397631" name="connsiteX21"/>
                  <a:gd fmla="*/ 124874 h 311500" name="connsiteY21"/>
                  <a:gd fmla="*/ 6007 w 397631" name="connsiteX22"/>
                  <a:gd fmla="*/ 103930 h 311500" name="connsiteY22"/>
                  <a:gd fmla="*/ 23 w 397631" name="connsiteX23"/>
                  <a:gd fmla="*/ 65782 h 311500" name="connsiteY23"/>
                  <a:gd fmla="*/ 38546 w 397631" name="connsiteX24"/>
                  <a:gd fmla="*/ 2950 h 311500" name="connsiteY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b="b" l="l" r="r" t="t"/>
                <a:pathLst>
                  <a:path h="311500" w="397631">
                    <a:moveTo>
                      <a:pt x="38172" y="2950"/>
                    </a:moveTo>
                    <a:cubicBezTo>
                      <a:pt x="56872" y="-42"/>
                      <a:pt x="75198" y="-416"/>
                      <a:pt x="93150" y="332"/>
                    </a:cubicBezTo>
                    <a:cubicBezTo>
                      <a:pt x="249856" y="9682"/>
                      <a:pt x="369911" y="156664"/>
                      <a:pt x="387115" y="178730"/>
                    </a:cubicBezTo>
                    <a:cubicBezTo>
                      <a:pt x="387863" y="179852"/>
                      <a:pt x="388611" y="180600"/>
                      <a:pt x="389359" y="181722"/>
                    </a:cubicBezTo>
                    <a:cubicBezTo>
                      <a:pt x="395343" y="191446"/>
                      <a:pt x="400579" y="202666"/>
                      <a:pt x="395717" y="211268"/>
                    </a:cubicBezTo>
                    <a:cubicBezTo>
                      <a:pt x="389359" y="222488"/>
                      <a:pt x="374399" y="226228"/>
                      <a:pt x="366919" y="237074"/>
                    </a:cubicBezTo>
                    <a:cubicBezTo>
                      <a:pt x="355699" y="252783"/>
                      <a:pt x="363553" y="279337"/>
                      <a:pt x="347097" y="289435"/>
                    </a:cubicBezTo>
                    <a:cubicBezTo>
                      <a:pt x="340365" y="293549"/>
                      <a:pt x="331389" y="292801"/>
                      <a:pt x="325031" y="298037"/>
                    </a:cubicBezTo>
                    <a:cubicBezTo>
                      <a:pt x="320917" y="301403"/>
                      <a:pt x="319047" y="306265"/>
                      <a:pt x="317551" y="311501"/>
                    </a:cubicBezTo>
                    <a:lnTo>
                      <a:pt x="315681" y="241937"/>
                    </a:lnTo>
                    <a:cubicBezTo>
                      <a:pt x="328023" y="234082"/>
                      <a:pt x="335877" y="218748"/>
                      <a:pt x="335503" y="201170"/>
                    </a:cubicBezTo>
                    <a:cubicBezTo>
                      <a:pt x="334755" y="177608"/>
                      <a:pt x="319047" y="158908"/>
                      <a:pt x="299599" y="158534"/>
                    </a:cubicBezTo>
                    <a:lnTo>
                      <a:pt x="272670" y="165640"/>
                    </a:lnTo>
                    <a:cubicBezTo>
                      <a:pt x="186276" y="154420"/>
                      <a:pt x="210212" y="62416"/>
                      <a:pt x="132046" y="50822"/>
                    </a:cubicBezTo>
                    <a:cubicBezTo>
                      <a:pt x="81182" y="43342"/>
                      <a:pt x="50140" y="53440"/>
                      <a:pt x="34806" y="61668"/>
                    </a:cubicBezTo>
                    <a:cubicBezTo>
                      <a:pt x="25082" y="80742"/>
                      <a:pt x="19098" y="102060"/>
                      <a:pt x="18723" y="124874"/>
                    </a:cubicBezTo>
                    <a:lnTo>
                      <a:pt x="47896" y="123752"/>
                    </a:lnTo>
                    <a:cubicBezTo>
                      <a:pt x="52384" y="123752"/>
                      <a:pt x="56498" y="127118"/>
                      <a:pt x="56498" y="131980"/>
                    </a:cubicBezTo>
                    <a:cubicBezTo>
                      <a:pt x="56498" y="136468"/>
                      <a:pt x="52758" y="140582"/>
                      <a:pt x="48270" y="140582"/>
                    </a:cubicBezTo>
                    <a:lnTo>
                      <a:pt x="16853" y="141704"/>
                    </a:lnTo>
                    <a:cubicBezTo>
                      <a:pt x="12365" y="141704"/>
                      <a:pt x="8251" y="138338"/>
                      <a:pt x="8251" y="133476"/>
                    </a:cubicBezTo>
                    <a:cubicBezTo>
                      <a:pt x="8251" y="128988"/>
                      <a:pt x="11617" y="125248"/>
                      <a:pt x="16105" y="124874"/>
                    </a:cubicBezTo>
                    <a:cubicBezTo>
                      <a:pt x="8625" y="118516"/>
                      <a:pt x="7878" y="112532"/>
                      <a:pt x="6007" y="103930"/>
                    </a:cubicBezTo>
                    <a:cubicBezTo>
                      <a:pt x="3389" y="91214"/>
                      <a:pt x="1519" y="78498"/>
                      <a:pt x="23" y="65782"/>
                    </a:cubicBezTo>
                    <a:cubicBezTo>
                      <a:pt x="-1099" y="11926"/>
                      <a:pt x="38546" y="2950"/>
                      <a:pt x="38546" y="2950"/>
                    </a:cubicBezTo>
                    <a:close/>
                  </a:path>
                </a:pathLst>
              </a:custGeom>
              <a:solidFill>
                <a:srgbClr val="000543"/>
              </a:solidFill>
              <a:ln cap="flat" w="37383">
                <a:noFill/>
                <a:prstDash val="solid"/>
                <a:miter/>
              </a:ln>
            </p:spPr>
            <p:txBody>
              <a:bodyPr anchor="ctr" rtlCol="0"/>
              <a:lstStyle/>
              <a:p>
                <a:pPr algn="l"/>
              </a:p>
            </p:txBody>
          </p:sp>
          <p:sp>
            <p:nvSpPr>
              <p:cNvPr descr="9c728a02-34bc-4192-b5b3-bab72b0a3d37" id="173" name="任意多边形: 形状 172">
                <a:extLst>
                  <a:ext uri="{FF2B5EF4-FFF2-40B4-BE49-F238E27FC236}">
                    <a16:creationId id="{0AC92264-F947-055F-F3FC-1666DC0794C4}"/>
                  </a:ext>
                </a:extLst>
              </p:cNvPr>
              <p:cNvSpPr/>
              <p:nvPr/>
            </p:nvSpPr>
            <p:spPr>
              <a:xfrm flipV="false" flipH="false">
                <a:off x="9861416" y="2100804"/>
                <a:ext cx="357620" cy="570091"/>
              </a:xfrm>
              <a:custGeom>
                <a:avLst/>
                <a:gdLst>
                  <a:gd fmla="*/ 316779 w 316792" name="connsiteX0"/>
                  <a:gd fmla="*/ 152967 h 505007" name="connsiteY0"/>
                  <a:gd fmla="*/ 280875 w 316792" name="connsiteX1"/>
                  <a:gd fmla="*/ 110331 h 505007" name="connsiteY1"/>
                  <a:gd fmla="*/ 253947 w 316792" name="connsiteX2"/>
                  <a:gd fmla="*/ 117437 h 505007" name="connsiteY2"/>
                  <a:gd fmla="*/ 113323 w 316792" name="connsiteX3"/>
                  <a:gd fmla="*/ 2619 h 505007" name="connsiteY3"/>
                  <a:gd fmla="*/ 16082 w 316792" name="connsiteX4"/>
                  <a:gd fmla="*/ 13465 h 505007" name="connsiteY4"/>
                  <a:gd fmla="*/ 0 w 316792" name="connsiteX5"/>
                  <a:gd fmla="*/ 76671 h 505007" name="connsiteY5"/>
                  <a:gd fmla="*/ 29172 w 316792" name="connsiteX6"/>
                  <a:gd fmla="*/ 75549 h 505007" name="connsiteY6"/>
                  <a:gd fmla="*/ 37774 w 316792" name="connsiteX7"/>
                  <a:gd fmla="*/ 83777 h 505007" name="connsiteY7"/>
                  <a:gd fmla="*/ 29546 w 316792" name="connsiteX8"/>
                  <a:gd fmla="*/ 92379 h 505007" name="connsiteY8"/>
                  <a:gd fmla="*/ 0 w 316792" name="connsiteX9"/>
                  <a:gd fmla="*/ 93501 h 505007" name="connsiteY9"/>
                  <a:gd fmla="*/ 2992 w 316792" name="connsiteX10"/>
                  <a:gd fmla="*/ 200091 h 505007" name="connsiteY10"/>
                  <a:gd fmla="*/ 133145 w 316792" name="connsiteX11"/>
                  <a:gd fmla="*/ 332488 h 505007" name="connsiteY11"/>
                  <a:gd fmla="*/ 142869 w 316792" name="connsiteX12"/>
                  <a:gd fmla="*/ 331740 h 505007" name="connsiteY12"/>
                  <a:gd fmla="*/ 145487 w 316792" name="connsiteX13"/>
                  <a:gd fmla="*/ 447306 h 505007" name="connsiteY13"/>
                  <a:gd fmla="*/ 210937 w 316792" name="connsiteX14"/>
                  <a:gd fmla="*/ 504902 h 505007" name="connsiteY14"/>
                  <a:gd fmla="*/ 304811 w 316792" name="connsiteX15"/>
                  <a:gd fmla="*/ 442818 h 505007" name="connsiteY15"/>
                  <a:gd fmla="*/ 296957 w 316792" name="connsiteX16"/>
                  <a:gd fmla="*/ 194107 h 505007" name="connsiteY16"/>
                  <a:gd fmla="*/ 316779 w 316792" name="connsiteX17"/>
                  <a:gd fmla="*/ 153341 h 505007" name="connsiteY17"/>
                  <a:gd fmla="*/ 138007 w 316792" name="connsiteX18"/>
                  <a:gd fmla="*/ 112201 h 505007" name="connsiteY18"/>
                  <a:gd fmla="*/ 147357 w 316792" name="connsiteX19"/>
                  <a:gd fmla="*/ 96867 h 505007" name="connsiteY19"/>
                  <a:gd fmla="*/ 157455 w 316792" name="connsiteX20"/>
                  <a:gd fmla="*/ 111453 h 505007" name="connsiteY20"/>
                  <a:gd fmla="*/ 148105 w 316792" name="connsiteX21"/>
                  <a:gd fmla="*/ 126787 h 505007" name="connsiteY21"/>
                  <a:gd fmla="*/ 138007 w 316792" name="connsiteX22"/>
                  <a:gd fmla="*/ 112201 h 505007" name="connsiteY22"/>
                  <a:gd fmla="*/ 71434 w 316792" name="connsiteX23"/>
                  <a:gd fmla="*/ 222905 h 505007" name="connsiteY23"/>
                  <a:gd fmla="*/ 129031 w 316792" name="connsiteX24"/>
                  <a:gd fmla="*/ 214677 h 505007" name="connsiteY24"/>
                  <a:gd fmla="*/ 101354 w 316792" name="connsiteX25"/>
                  <a:gd fmla="*/ 239361 h 505007" name="connsiteY25"/>
                  <a:gd fmla="*/ 71434 w 316792" name="connsiteX26"/>
                  <a:gd fmla="*/ 222905 h 505007" name="connsiteY26"/>
                  <a:gd fmla="*/ 39270 w 316792" name="connsiteX27"/>
                  <a:gd fmla="*/ 114071 h 505007" name="connsiteY27"/>
                  <a:gd fmla="*/ 29920 w 316792" name="connsiteX28"/>
                  <a:gd fmla="*/ 129405 h 505007" name="connsiteY28"/>
                  <a:gd fmla="*/ 19822 w 316792" name="connsiteX29"/>
                  <a:gd fmla="*/ 114819 h 505007" name="connsiteY29"/>
                  <a:gd fmla="*/ 29172 w 316792" name="connsiteX30"/>
                  <a:gd fmla="*/ 99485 h 505007" name="connsiteY30"/>
                  <a:gd fmla="*/ 39270 w 316792" name="connsiteX31"/>
                  <a:gd fmla="*/ 114071 h 505007" name="connsiteY31"/>
                  <a:gd fmla="*/ 88264 w 316792" name="connsiteX32"/>
                  <a:gd fmla="*/ 187375 h 505007" name="connsiteY32"/>
                  <a:gd fmla="*/ 71808 w 316792" name="connsiteX33"/>
                  <a:gd fmla="*/ 183635 h 505007" name="connsiteY33"/>
                  <a:gd fmla="*/ 60214 w 316792" name="connsiteX34"/>
                  <a:gd fmla="*/ 161195 h 505007" name="connsiteY34"/>
                  <a:gd fmla="*/ 61336 w 316792" name="connsiteX35"/>
                  <a:gd fmla="*/ 158203 h 505007" name="connsiteY35"/>
                  <a:gd fmla="*/ 73678 w 316792" name="connsiteX36"/>
                  <a:gd fmla="*/ 171667 h 505007" name="connsiteY36"/>
                  <a:gd fmla="*/ 90134 w 316792" name="connsiteX37"/>
                  <a:gd fmla="*/ 175407 h 505007" name="connsiteY37"/>
                  <a:gd fmla="*/ 104346 w 316792" name="connsiteX38"/>
                  <a:gd fmla="*/ 171293 h 505007" name="connsiteY38"/>
                  <a:gd fmla="*/ 88264 w 316792" name="connsiteX39"/>
                  <a:gd fmla="*/ 187375 h 505007" name="connsiteY39"/>
                  <a:gd fmla="*/ 161943 w 316792" name="connsiteX40"/>
                  <a:gd fmla="*/ 78541 h 505007" name="connsiteY40"/>
                  <a:gd fmla="*/ 153715 w 316792" name="connsiteX41"/>
                  <a:gd fmla="*/ 87143 h 505007" name="connsiteY41"/>
                  <a:gd fmla="*/ 122298 w 316792" name="connsiteX42"/>
                  <a:gd fmla="*/ 88265 h 505007" name="connsiteY42"/>
                  <a:gd fmla="*/ 113696 w 316792" name="connsiteX43"/>
                  <a:gd fmla="*/ 80037 h 505007" name="connsiteY43"/>
                  <a:gd fmla="*/ 121925 w 316792" name="connsiteX44"/>
                  <a:gd fmla="*/ 71435 h 505007" name="connsiteY44"/>
                  <a:gd fmla="*/ 153341 w 316792" name="connsiteX45"/>
                  <a:gd fmla="*/ 70313 h 505007" name="connsiteY45"/>
                  <a:gd fmla="*/ 161943 w 316792" name="connsiteX46"/>
                  <a:gd fmla="*/ 78541 h 505007" name="connsiteY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b="b" l="l" r="r" t="t"/>
                <a:pathLst>
                  <a:path h="505007" w="316792">
                    <a:moveTo>
                      <a:pt x="316779" y="152967"/>
                    </a:moveTo>
                    <a:cubicBezTo>
                      <a:pt x="316031" y="129405"/>
                      <a:pt x="300323" y="110705"/>
                      <a:pt x="280875" y="110331"/>
                    </a:cubicBezTo>
                    <a:lnTo>
                      <a:pt x="253947" y="117437"/>
                    </a:lnTo>
                    <a:cubicBezTo>
                      <a:pt x="167553" y="106217"/>
                      <a:pt x="191489" y="14213"/>
                      <a:pt x="113323" y="2619"/>
                    </a:cubicBezTo>
                    <a:cubicBezTo>
                      <a:pt x="62458" y="-4862"/>
                      <a:pt x="31416" y="5237"/>
                      <a:pt x="16082" y="13465"/>
                    </a:cubicBezTo>
                    <a:cubicBezTo>
                      <a:pt x="6358" y="32539"/>
                      <a:pt x="374" y="53857"/>
                      <a:pt x="0" y="76671"/>
                    </a:cubicBezTo>
                    <a:lnTo>
                      <a:pt x="29172" y="75549"/>
                    </a:lnTo>
                    <a:cubicBezTo>
                      <a:pt x="33660" y="75549"/>
                      <a:pt x="37774" y="78915"/>
                      <a:pt x="37774" y="83777"/>
                    </a:cubicBezTo>
                    <a:cubicBezTo>
                      <a:pt x="37774" y="88265"/>
                      <a:pt x="34034" y="92379"/>
                      <a:pt x="29546" y="92379"/>
                    </a:cubicBezTo>
                    <a:lnTo>
                      <a:pt x="0" y="93501"/>
                    </a:lnTo>
                    <a:lnTo>
                      <a:pt x="2992" y="200091"/>
                    </a:lnTo>
                    <a:cubicBezTo>
                      <a:pt x="5236" y="279380"/>
                      <a:pt x="56848" y="336228"/>
                      <a:pt x="133145" y="332488"/>
                    </a:cubicBezTo>
                    <a:cubicBezTo>
                      <a:pt x="136511" y="332488"/>
                      <a:pt x="139503" y="332114"/>
                      <a:pt x="142869" y="331740"/>
                    </a:cubicBezTo>
                    <a:lnTo>
                      <a:pt x="145487" y="447306"/>
                    </a:lnTo>
                    <a:cubicBezTo>
                      <a:pt x="146609" y="492186"/>
                      <a:pt x="166431" y="506398"/>
                      <a:pt x="210937" y="504902"/>
                    </a:cubicBezTo>
                    <a:cubicBezTo>
                      <a:pt x="254695" y="503032"/>
                      <a:pt x="306307" y="486950"/>
                      <a:pt x="304811" y="442818"/>
                    </a:cubicBezTo>
                    <a:lnTo>
                      <a:pt x="296957" y="194107"/>
                    </a:lnTo>
                    <a:cubicBezTo>
                      <a:pt x="309299" y="186253"/>
                      <a:pt x="317153" y="170919"/>
                      <a:pt x="316779" y="153341"/>
                    </a:cubicBezTo>
                    <a:close/>
                    <a:moveTo>
                      <a:pt x="138007" y="112201"/>
                    </a:moveTo>
                    <a:cubicBezTo>
                      <a:pt x="138007" y="103973"/>
                      <a:pt x="142121" y="97241"/>
                      <a:pt x="147357" y="96867"/>
                    </a:cubicBezTo>
                    <a:cubicBezTo>
                      <a:pt x="152593" y="96867"/>
                      <a:pt x="157081" y="103225"/>
                      <a:pt x="157455" y="111453"/>
                    </a:cubicBezTo>
                    <a:cubicBezTo>
                      <a:pt x="157455" y="119681"/>
                      <a:pt x="153341" y="126413"/>
                      <a:pt x="148105" y="126787"/>
                    </a:cubicBezTo>
                    <a:cubicBezTo>
                      <a:pt x="142869" y="126787"/>
                      <a:pt x="138381" y="120429"/>
                      <a:pt x="138007" y="112201"/>
                    </a:cubicBezTo>
                    <a:close/>
                    <a:moveTo>
                      <a:pt x="71434" y="222905"/>
                    </a:moveTo>
                    <a:lnTo>
                      <a:pt x="129031" y="214677"/>
                    </a:lnTo>
                    <a:cubicBezTo>
                      <a:pt x="128282" y="224027"/>
                      <a:pt x="123046" y="235247"/>
                      <a:pt x="101354" y="239361"/>
                    </a:cubicBezTo>
                    <a:cubicBezTo>
                      <a:pt x="101354" y="239361"/>
                      <a:pt x="69190" y="244597"/>
                      <a:pt x="71434" y="222905"/>
                    </a:cubicBezTo>
                    <a:close/>
                    <a:moveTo>
                      <a:pt x="39270" y="114071"/>
                    </a:moveTo>
                    <a:cubicBezTo>
                      <a:pt x="39270" y="122299"/>
                      <a:pt x="35156" y="129031"/>
                      <a:pt x="29920" y="129405"/>
                    </a:cubicBezTo>
                    <a:cubicBezTo>
                      <a:pt x="24684" y="129405"/>
                      <a:pt x="20196" y="123047"/>
                      <a:pt x="19822" y="114819"/>
                    </a:cubicBezTo>
                    <a:cubicBezTo>
                      <a:pt x="19822" y="106591"/>
                      <a:pt x="23936" y="99859"/>
                      <a:pt x="29172" y="99485"/>
                    </a:cubicBezTo>
                    <a:cubicBezTo>
                      <a:pt x="34408" y="99485"/>
                      <a:pt x="38896" y="105843"/>
                      <a:pt x="39270" y="114071"/>
                    </a:cubicBezTo>
                    <a:close/>
                    <a:moveTo>
                      <a:pt x="88264" y="187375"/>
                    </a:moveTo>
                    <a:lnTo>
                      <a:pt x="71808" y="183635"/>
                    </a:lnTo>
                    <a:cubicBezTo>
                      <a:pt x="62084" y="181391"/>
                      <a:pt x="56474" y="170545"/>
                      <a:pt x="60214" y="161195"/>
                    </a:cubicBezTo>
                    <a:lnTo>
                      <a:pt x="61336" y="158203"/>
                    </a:lnTo>
                    <a:cubicBezTo>
                      <a:pt x="62458" y="164561"/>
                      <a:pt x="66946" y="170171"/>
                      <a:pt x="73678" y="171667"/>
                    </a:cubicBezTo>
                    <a:lnTo>
                      <a:pt x="90134" y="175407"/>
                    </a:lnTo>
                    <a:cubicBezTo>
                      <a:pt x="95744" y="176903"/>
                      <a:pt x="100980" y="173911"/>
                      <a:pt x="104346" y="171293"/>
                    </a:cubicBezTo>
                    <a:cubicBezTo>
                      <a:pt x="106590" y="181017"/>
                      <a:pt x="97988" y="189619"/>
                      <a:pt x="88264" y="187375"/>
                    </a:cubicBezTo>
                    <a:close/>
                    <a:moveTo>
                      <a:pt x="161943" y="78541"/>
                    </a:moveTo>
                    <a:cubicBezTo>
                      <a:pt x="161943" y="83029"/>
                      <a:pt x="158203" y="87143"/>
                      <a:pt x="153715" y="87143"/>
                    </a:cubicBezTo>
                    <a:lnTo>
                      <a:pt x="122298" y="88265"/>
                    </a:lnTo>
                    <a:cubicBezTo>
                      <a:pt x="117811" y="88265"/>
                      <a:pt x="113696" y="84899"/>
                      <a:pt x="113696" y="80037"/>
                    </a:cubicBezTo>
                    <a:cubicBezTo>
                      <a:pt x="113696" y="75549"/>
                      <a:pt x="117437" y="71435"/>
                      <a:pt x="121925" y="71435"/>
                    </a:cubicBezTo>
                    <a:lnTo>
                      <a:pt x="153341" y="70313"/>
                    </a:lnTo>
                    <a:cubicBezTo>
                      <a:pt x="157829" y="70313"/>
                      <a:pt x="161943" y="73679"/>
                      <a:pt x="161943" y="78541"/>
                    </a:cubicBezTo>
                    <a:close/>
                  </a:path>
                </a:pathLst>
              </a:custGeom>
              <a:solidFill>
                <a:srgbClr val="FF9985"/>
              </a:solidFill>
              <a:ln cap="flat" w="37383">
                <a:noFill/>
                <a:prstDash val="solid"/>
                <a:miter/>
              </a:ln>
            </p:spPr>
            <p:txBody>
              <a:bodyPr anchor="ctr" rtlCol="0"/>
              <a:lstStyle/>
              <a:p>
                <a:pPr algn="l"/>
              </a:p>
            </p:txBody>
          </p:sp>
          <p:sp>
            <p:nvSpPr>
              <p:cNvPr descr="16afc747-cb10-46a5-b2c2-87fd748f9f53" id="174" name="任意多边形: 形状 173">
                <a:extLst>
                  <a:ext uri="{FF2B5EF4-FFF2-40B4-BE49-F238E27FC236}">
                    <a16:creationId id="{49924C1E-A42B-65A7-96B7-E933ECAACABC}"/>
                  </a:ext>
                </a:extLst>
              </p:cNvPr>
              <p:cNvSpPr/>
              <p:nvPr/>
            </p:nvSpPr>
            <p:spPr>
              <a:xfrm flipV="false" flipH="false">
                <a:off x="9941930" y="2343148"/>
                <a:ext cx="65145" cy="28492"/>
              </a:xfrm>
              <a:custGeom>
                <a:avLst/>
                <a:gdLst>
                  <a:gd fmla="*/ 57708 w 57708" name="connsiteX0"/>
                  <a:gd fmla="*/ 0 h 25239" name="connsiteY0"/>
                  <a:gd fmla="*/ 30032 w 57708" name="connsiteX1"/>
                  <a:gd fmla="*/ 24684 h 25239" name="connsiteY1"/>
                  <a:gd fmla="*/ 112 w 57708" name="connsiteX2"/>
                  <a:gd fmla="*/ 8228 h 25239" name="connsiteY2"/>
                  <a:gd fmla="*/ 57708 w 57708" name="connsiteX3"/>
                  <a:gd fmla="*/ 0 h 25239" name="connsiteY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b="b" l="l" r="r" t="t"/>
                <a:pathLst>
                  <a:path h="25239" w="57708">
                    <a:moveTo>
                      <a:pt x="57708" y="0"/>
                    </a:moveTo>
                    <a:cubicBezTo>
                      <a:pt x="56960" y="9350"/>
                      <a:pt x="51724" y="20570"/>
                      <a:pt x="30032" y="24684"/>
                    </a:cubicBezTo>
                    <a:cubicBezTo>
                      <a:pt x="30032" y="24684"/>
                      <a:pt x="-2132" y="29920"/>
                      <a:pt x="112" y="8228"/>
                    </a:cubicBezTo>
                    <a:lnTo>
                      <a:pt x="57708" y="0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w="37383">
                <a:noFill/>
                <a:prstDash val="solid"/>
                <a:miter/>
              </a:ln>
            </p:spPr>
            <p:txBody>
              <a:bodyPr anchor="ctr" rtlCol="0"/>
              <a:lstStyle/>
              <a:p>
                <a:pPr algn="l"/>
              </a:p>
            </p:txBody>
          </p:sp>
          <p:sp>
            <p:nvSpPr>
              <p:cNvPr descr="530f2367-65a2-40a0-a408-d7e6d3f34125" id="175" name="任意多边形: 形状 174">
                <a:extLst>
                  <a:ext uri="{FF2B5EF4-FFF2-40B4-BE49-F238E27FC236}">
                    <a16:creationId id="{C5813D66-1A50-695D-039B-E21FAE932CAC}"/>
                  </a:ext>
                </a:extLst>
              </p:cNvPr>
              <p:cNvSpPr/>
              <p:nvPr/>
            </p:nvSpPr>
            <p:spPr>
              <a:xfrm flipV="false" flipH="false">
                <a:off x="9989765" y="2181022"/>
                <a:ext cx="54464" cy="20266"/>
              </a:xfrm>
              <a:custGeom>
                <a:avLst/>
                <a:gdLst>
                  <a:gd fmla="*/ 0 w 48246" name="connsiteX0"/>
                  <a:gd fmla="*/ 9724 h 17952" name="connsiteY0"/>
                  <a:gd fmla="*/ 8228 w 48246" name="connsiteX1"/>
                  <a:gd fmla="*/ 1122 h 17952" name="connsiteY1"/>
                  <a:gd fmla="*/ 39644 w 48246" name="connsiteX2"/>
                  <a:gd fmla="*/ 0 h 17952" name="connsiteY2"/>
                  <a:gd fmla="*/ 48246 w 48246" name="connsiteX3"/>
                  <a:gd fmla="*/ 8228 h 17952" name="connsiteY3"/>
                  <a:gd fmla="*/ 40018 w 48246" name="connsiteX4"/>
                  <a:gd fmla="*/ 16830 h 17952" name="connsiteY4"/>
                  <a:gd fmla="*/ 8602 w 48246" name="connsiteX5"/>
                  <a:gd fmla="*/ 17952 h 17952" name="connsiteY5"/>
                  <a:gd fmla="*/ 0 w 48246" name="connsiteX6"/>
                  <a:gd fmla="*/ 9724 h 17952" name="connsiteY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b="b" l="l" r="r" t="t"/>
                <a:pathLst>
                  <a:path h="17952" w="48246">
                    <a:moveTo>
                      <a:pt x="0" y="9724"/>
                    </a:moveTo>
                    <a:cubicBezTo>
                      <a:pt x="0" y="5236"/>
                      <a:pt x="3740" y="1122"/>
                      <a:pt x="8228" y="1122"/>
                    </a:cubicBezTo>
                    <a:lnTo>
                      <a:pt x="39644" y="0"/>
                    </a:lnTo>
                    <a:cubicBezTo>
                      <a:pt x="44132" y="0"/>
                      <a:pt x="48246" y="3366"/>
                      <a:pt x="48246" y="8228"/>
                    </a:cubicBezTo>
                    <a:cubicBezTo>
                      <a:pt x="48246" y="12716"/>
                      <a:pt x="44506" y="16830"/>
                      <a:pt x="40018" y="16830"/>
                    </a:cubicBezTo>
                    <a:lnTo>
                      <a:pt x="8602" y="17952"/>
                    </a:lnTo>
                    <a:cubicBezTo>
                      <a:pt x="4114" y="17952"/>
                      <a:pt x="0" y="14586"/>
                      <a:pt x="0" y="9724"/>
                    </a:cubicBezTo>
                    <a:close/>
                  </a:path>
                </a:pathLst>
              </a:custGeom>
              <a:solidFill>
                <a:srgbClr val="000543"/>
              </a:solidFill>
              <a:ln cap="flat" w="37383">
                <a:noFill/>
                <a:prstDash val="solid"/>
                <a:miter/>
              </a:ln>
            </p:spPr>
            <p:txBody>
              <a:bodyPr anchor="ctr" rtlCol="0"/>
              <a:lstStyle/>
              <a:p>
                <a:pPr algn="l"/>
              </a:p>
            </p:txBody>
          </p:sp>
          <p:sp>
            <p:nvSpPr>
              <p:cNvPr descr="a6e06813-3518-4c25-b3f4-308a8befd938" id="176" name="任意多边形: 形状 175">
                <a:extLst>
                  <a:ext uri="{FF2B5EF4-FFF2-40B4-BE49-F238E27FC236}">
                    <a16:creationId id="{C45F6A7C-D5DA-7B8C-BB07-316DAA371EFB}"/>
                  </a:ext>
                </a:extLst>
              </p:cNvPr>
              <p:cNvSpPr/>
              <p:nvPr/>
            </p:nvSpPr>
            <p:spPr>
              <a:xfrm flipV="false" flipH="false">
                <a:off x="9883793" y="2213109"/>
                <a:ext cx="21954" cy="33776"/>
              </a:xfrm>
              <a:custGeom>
                <a:avLst/>
                <a:gdLst>
                  <a:gd fmla="*/ 19448 w 19448" name="connsiteX0"/>
                  <a:gd fmla="*/ 14586 h 29920" name="connsiteY0"/>
                  <a:gd fmla="*/ 10098 w 19448" name="connsiteX1"/>
                  <a:gd fmla="*/ 29920 h 29920" name="connsiteY1"/>
                  <a:gd fmla="*/ 0 w 19448" name="connsiteX2"/>
                  <a:gd fmla="*/ 15334 h 29920" name="connsiteY2"/>
                  <a:gd fmla="*/ 9350 w 19448" name="connsiteX3"/>
                  <a:gd fmla="*/ 0 h 29920" name="connsiteY3"/>
                  <a:gd fmla="*/ 19448 w 19448" name="connsiteX4"/>
                  <a:gd fmla="*/ 14586 h 29920" name="connsiteY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b="b" l="l" r="r" t="t"/>
                <a:pathLst>
                  <a:path h="29920" w="19448">
                    <a:moveTo>
                      <a:pt x="19448" y="14586"/>
                    </a:moveTo>
                    <a:cubicBezTo>
                      <a:pt x="19448" y="22814"/>
                      <a:pt x="15334" y="29546"/>
                      <a:pt x="10098" y="29920"/>
                    </a:cubicBezTo>
                    <a:cubicBezTo>
                      <a:pt x="4862" y="29920"/>
                      <a:pt x="374" y="23562"/>
                      <a:pt x="0" y="15334"/>
                    </a:cubicBezTo>
                    <a:cubicBezTo>
                      <a:pt x="0" y="7106"/>
                      <a:pt x="4114" y="374"/>
                      <a:pt x="9350" y="0"/>
                    </a:cubicBezTo>
                    <a:cubicBezTo>
                      <a:pt x="14586" y="0"/>
                      <a:pt x="19074" y="6358"/>
                      <a:pt x="19448" y="14586"/>
                    </a:cubicBezTo>
                    <a:close/>
                  </a:path>
                </a:pathLst>
              </a:custGeom>
              <a:solidFill>
                <a:srgbClr val="000543"/>
              </a:solidFill>
              <a:ln cap="flat" w="37383">
                <a:noFill/>
                <a:prstDash val="solid"/>
                <a:miter/>
              </a:ln>
            </p:spPr>
            <p:txBody>
              <a:bodyPr anchor="ctr" rtlCol="0"/>
              <a:lstStyle/>
              <a:p>
                <a:pPr algn="l"/>
              </a:p>
            </p:txBody>
          </p:sp>
          <p:sp>
            <p:nvSpPr>
              <p:cNvPr descr="3249b5e3-8338-4ada-a998-77ef2b8bb9b0" id="177" name="任意多边形: 形状 176">
                <a:extLst>
                  <a:ext uri="{FF2B5EF4-FFF2-40B4-BE49-F238E27FC236}">
                    <a16:creationId id="{156E617D-7BFB-9CF7-0167-9F44966C5981}"/>
                  </a:ext>
                </a:extLst>
              </p:cNvPr>
              <p:cNvSpPr/>
              <p:nvPr/>
            </p:nvSpPr>
            <p:spPr>
              <a:xfrm flipV="false" flipH="false">
                <a:off x="10017208" y="2210154"/>
                <a:ext cx="21954" cy="33776"/>
              </a:xfrm>
              <a:custGeom>
                <a:avLst/>
                <a:gdLst>
                  <a:gd fmla="*/ 9350 w 19448" name="connsiteX0"/>
                  <a:gd fmla="*/ 0 h 29920" name="connsiteY0"/>
                  <a:gd fmla="*/ 19448 w 19448" name="connsiteX1"/>
                  <a:gd fmla="*/ 14586 h 29920" name="connsiteY1"/>
                  <a:gd fmla="*/ 10098 w 19448" name="connsiteX2"/>
                  <a:gd fmla="*/ 29920 h 29920" name="connsiteY2"/>
                  <a:gd fmla="*/ 0 w 19448" name="connsiteX3"/>
                  <a:gd fmla="*/ 15334 h 29920" name="connsiteY3"/>
                  <a:gd fmla="*/ 9350 w 19448" name="connsiteX4"/>
                  <a:gd fmla="*/ 0 h 29920" name="connsiteY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b="b" l="l" r="r" t="t"/>
                <a:pathLst>
                  <a:path h="29920" w="19448">
                    <a:moveTo>
                      <a:pt x="9350" y="0"/>
                    </a:moveTo>
                    <a:cubicBezTo>
                      <a:pt x="14586" y="0"/>
                      <a:pt x="19074" y="6358"/>
                      <a:pt x="19448" y="14586"/>
                    </a:cubicBezTo>
                    <a:cubicBezTo>
                      <a:pt x="19448" y="22814"/>
                      <a:pt x="15334" y="29546"/>
                      <a:pt x="10098" y="29920"/>
                    </a:cubicBezTo>
                    <a:cubicBezTo>
                      <a:pt x="4862" y="29920"/>
                      <a:pt x="374" y="23562"/>
                      <a:pt x="0" y="15334"/>
                    </a:cubicBezTo>
                    <a:cubicBezTo>
                      <a:pt x="0" y="7106"/>
                      <a:pt x="4114" y="374"/>
                      <a:pt x="9350" y="0"/>
                    </a:cubicBezTo>
                    <a:close/>
                  </a:path>
                </a:pathLst>
              </a:custGeom>
              <a:solidFill>
                <a:srgbClr val="000543"/>
              </a:solidFill>
              <a:ln cap="flat" w="37383">
                <a:noFill/>
                <a:prstDash val="solid"/>
                <a:miter/>
              </a:ln>
            </p:spPr>
            <p:txBody>
              <a:bodyPr anchor="ctr" rtlCol="0"/>
              <a:lstStyle/>
              <a:p>
                <a:pPr algn="l"/>
              </a:p>
            </p:txBody>
          </p:sp>
          <p:sp>
            <p:nvSpPr>
              <p:cNvPr descr="b0ae79bf-01fa-40cc-af5d-d5b84b6156e9" id="178" name="任意多边形: 形状 177">
                <a:extLst>
                  <a:ext uri="{FF2B5EF4-FFF2-40B4-BE49-F238E27FC236}">
                    <a16:creationId id="{E081C7E5-E2DC-C826-CDE6-42541F15790D}"/>
                  </a:ext>
                </a:extLst>
              </p:cNvPr>
              <p:cNvSpPr/>
              <p:nvPr/>
            </p:nvSpPr>
            <p:spPr>
              <a:xfrm flipV="false" flipH="false">
                <a:off x="9928072" y="2279396"/>
                <a:ext cx="51252" cy="33335"/>
              </a:xfrm>
              <a:custGeom>
                <a:avLst/>
                <a:gdLst>
                  <a:gd fmla="*/ 2290 w 45401" name="connsiteX0"/>
                  <a:gd fmla="*/ 0 h 29529" name="connsiteY0"/>
                  <a:gd fmla="*/ 14632 w 45401" name="connsiteX1"/>
                  <a:gd fmla="*/ 13464 h 29529" name="connsiteY1"/>
                  <a:gd fmla="*/ 31088 w 45401" name="connsiteX2"/>
                  <a:gd fmla="*/ 17204 h 29529" name="connsiteY2"/>
                  <a:gd fmla="*/ 44926 w 45401" name="connsiteX3"/>
                  <a:gd fmla="*/ 11594 h 29529" name="connsiteY3"/>
                  <a:gd fmla="*/ 29218 w 45401" name="connsiteX4"/>
                  <a:gd fmla="*/ 29172 h 29529" name="connsiteY4"/>
                  <a:gd fmla="*/ 12762 w 45401" name="connsiteX5"/>
                  <a:gd fmla="*/ 25432 h 29529" name="connsiteY5"/>
                  <a:gd fmla="*/ 1168 w 45401" name="connsiteX6"/>
                  <a:gd fmla="*/ 2992 h 29529" name="connsiteY6"/>
                  <a:gd fmla="*/ 2290 w 45401" name="connsiteX7"/>
                  <a:gd fmla="*/ 0 h 29529" name="connsiteY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b="b" l="l" r="r" t="t"/>
                <a:pathLst>
                  <a:path h="29529" w="45401">
                    <a:moveTo>
                      <a:pt x="2290" y="0"/>
                    </a:moveTo>
                    <a:cubicBezTo>
                      <a:pt x="3412" y="6358"/>
                      <a:pt x="7900" y="11968"/>
                      <a:pt x="14632" y="13464"/>
                    </a:cubicBezTo>
                    <a:lnTo>
                      <a:pt x="31088" y="17204"/>
                    </a:lnTo>
                    <a:cubicBezTo>
                      <a:pt x="36698" y="18700"/>
                      <a:pt x="41934" y="15708"/>
                      <a:pt x="44926" y="11594"/>
                    </a:cubicBezTo>
                    <a:cubicBezTo>
                      <a:pt x="47544" y="22814"/>
                      <a:pt x="38942" y="31416"/>
                      <a:pt x="29218" y="29172"/>
                    </a:cubicBezTo>
                    <a:lnTo>
                      <a:pt x="12762" y="25432"/>
                    </a:lnTo>
                    <a:cubicBezTo>
                      <a:pt x="3038" y="23188"/>
                      <a:pt x="-2572" y="12342"/>
                      <a:pt x="1168" y="2992"/>
                    </a:cubicBezTo>
                    <a:lnTo>
                      <a:pt x="2290" y="0"/>
                    </a:lnTo>
                    <a:close/>
                  </a:path>
                </a:pathLst>
              </a:custGeom>
              <a:solidFill>
                <a:srgbClr val="FA694F"/>
              </a:solidFill>
              <a:ln cap="flat" w="37383">
                <a:noFill/>
                <a:prstDash val="solid"/>
                <a:miter/>
              </a:ln>
            </p:spPr>
            <p:txBody>
              <a:bodyPr anchor="ctr" rtlCol="0"/>
              <a:lstStyle/>
              <a:p>
                <a:pPr algn="l"/>
              </a:p>
            </p:txBody>
          </p:sp>
          <p:sp>
            <p:nvSpPr>
              <p:cNvPr descr="5c657126-55ad-4936-b3d8-3a85e3042f5a" id="179" name="任意多边形: 形状 178">
                <a:extLst>
                  <a:ext uri="{FF2B5EF4-FFF2-40B4-BE49-F238E27FC236}">
                    <a16:creationId id="{F5B379F1-05D8-2479-A316-819187476A28}"/>
                  </a:ext>
                </a:extLst>
              </p:cNvPr>
              <p:cNvSpPr/>
              <p:nvPr/>
            </p:nvSpPr>
            <p:spPr>
              <a:xfrm flipV="false" flipH="false">
                <a:off x="9921369" y="1914434"/>
                <a:ext cx="229255" cy="100662"/>
              </a:xfrm>
              <a:custGeom>
                <a:avLst/>
                <a:gdLst>
                  <a:gd fmla="*/ 58718 w 203082" name="connsiteX0"/>
                  <a:gd fmla="*/ 10630 h 89170" name="connsiteY0"/>
                  <a:gd fmla="*/ 203083 w 203082" name="connsiteX1"/>
                  <a:gd fmla="*/ 16614 h 89170" name="connsiteY1"/>
                  <a:gd fmla="*/ 81158 w 203082" name="connsiteX2"/>
                  <a:gd fmla="*/ 89170 h 89170" name="connsiteY2"/>
                  <a:gd fmla="*/ 0 w 203082" name="connsiteX3"/>
                  <a:gd fmla="*/ 66356 h 89170" name="connsiteY3"/>
                  <a:gd fmla="*/ 58344 w 203082" name="connsiteX4"/>
                  <a:gd fmla="*/ 11004 h 89170" name="connsiteY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b="b" l="l" r="r" t="t"/>
                <a:pathLst>
                  <a:path h="89170" w="203082">
                    <a:moveTo>
                      <a:pt x="58718" y="10630"/>
                    </a:moveTo>
                    <a:cubicBezTo>
                      <a:pt x="96492" y="-2834"/>
                      <a:pt x="144739" y="-6200"/>
                      <a:pt x="203083" y="16614"/>
                    </a:cubicBezTo>
                    <a:cubicBezTo>
                      <a:pt x="152967" y="29330"/>
                      <a:pt x="110704" y="53640"/>
                      <a:pt x="81158" y="89170"/>
                    </a:cubicBezTo>
                    <a:cubicBezTo>
                      <a:pt x="50116" y="75706"/>
                      <a:pt x="23188" y="68974"/>
                      <a:pt x="0" y="66356"/>
                    </a:cubicBezTo>
                    <a:cubicBezTo>
                      <a:pt x="15708" y="45412"/>
                      <a:pt x="35156" y="26712"/>
                      <a:pt x="58344" y="11004"/>
                    </a:cubicBezTo>
                    <a:close/>
                  </a:path>
                </a:pathLst>
              </a:custGeom>
              <a:solidFill>
                <a:srgbClr val="FFC973"/>
              </a:solidFill>
              <a:ln cap="flat" w="37383">
                <a:noFill/>
                <a:prstDash val="solid"/>
                <a:miter/>
              </a:ln>
            </p:spPr>
            <p:txBody>
              <a:bodyPr anchor="ctr" rtlCol="0"/>
              <a:lstStyle/>
              <a:p>
                <a:pPr algn="l"/>
              </a:p>
            </p:txBody>
          </p:sp>
          <p:sp>
            <p:nvSpPr>
              <p:cNvPr descr="5892fd50-7cae-4c29-aa7b-1c2e01abffd7" id="180" name="任意多边形: 形状 179">
                <a:extLst>
                  <a:ext uri="{FF2B5EF4-FFF2-40B4-BE49-F238E27FC236}">
                    <a16:creationId id="{347433C2-B48E-5A5B-237D-D78E07D53C06}"/>
                  </a:ext>
                </a:extLst>
              </p:cNvPr>
              <p:cNvSpPr/>
              <p:nvPr/>
            </p:nvSpPr>
            <p:spPr>
              <a:xfrm flipV="false" flipH="false">
                <a:off x="9896037" y="1926857"/>
                <a:ext cx="91618" cy="62486"/>
              </a:xfrm>
              <a:custGeom>
                <a:avLst/>
                <a:gdLst>
                  <a:gd fmla="*/ 22814 w 81158" name="connsiteX0"/>
                  <a:gd fmla="*/ 55352 h 55352" name="connsiteY0"/>
                  <a:gd fmla="*/ 0 w 81158" name="connsiteX1"/>
                  <a:gd fmla="*/ 53856 h 55352" name="connsiteY1"/>
                  <a:gd fmla="*/ 81158 w 81158" name="connsiteX2"/>
                  <a:gd fmla="*/ 0 h 55352" name="connsiteY2"/>
                  <a:gd fmla="*/ 22814 w 81158" name="connsiteX3"/>
                  <a:gd fmla="*/ 55352 h 55352" name="connsiteY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b="b" l="l" r="r" t="t"/>
                <a:pathLst>
                  <a:path h="55352" w="81158">
                    <a:moveTo>
                      <a:pt x="22814" y="55352"/>
                    </a:moveTo>
                    <a:cubicBezTo>
                      <a:pt x="14586" y="54230"/>
                      <a:pt x="7106" y="53856"/>
                      <a:pt x="0" y="53856"/>
                    </a:cubicBezTo>
                    <a:cubicBezTo>
                      <a:pt x="15334" y="37400"/>
                      <a:pt x="42636" y="13464"/>
                      <a:pt x="81158" y="0"/>
                    </a:cubicBezTo>
                    <a:cubicBezTo>
                      <a:pt x="57970" y="15708"/>
                      <a:pt x="38148" y="34408"/>
                      <a:pt x="22814" y="55352"/>
                    </a:cubicBezTo>
                    <a:close/>
                  </a:path>
                </a:pathLst>
              </a:custGeom>
              <a:solidFill>
                <a:srgbClr val="FFEB9A"/>
              </a:solidFill>
              <a:ln cap="flat" w="37383">
                <a:noFill/>
                <a:prstDash val="solid"/>
                <a:miter/>
              </a:ln>
            </p:spPr>
            <p:txBody>
              <a:bodyPr anchor="ctr" rtlCol="0"/>
              <a:lstStyle/>
              <a:p>
                <a:pPr algn="l"/>
              </a:p>
            </p:txBody>
          </p:sp>
          <p:sp>
            <p:nvSpPr>
              <p:cNvPr descr="fa107ed0-8d71-41cd-870d-cee07f294c08" id="181" name="任意多边形: 形状 180">
                <a:extLst>
                  <a:ext uri="{FF2B5EF4-FFF2-40B4-BE49-F238E27FC236}">
                    <a16:creationId id="{05919EF6-63F1-F519-7BDC-074ADA523978}"/>
                  </a:ext>
                </a:extLst>
              </p:cNvPr>
              <p:cNvSpPr/>
              <p:nvPr/>
            </p:nvSpPr>
            <p:spPr>
              <a:xfrm flipV="false" flipH="false">
                <a:off x="10012986" y="1932768"/>
                <a:ext cx="289639" cy="319185"/>
              </a:xfrm>
              <a:custGeom>
                <a:avLst/>
                <a:gdLst>
                  <a:gd fmla="*/ 173537 w 256572" name="connsiteX0"/>
                  <a:gd fmla="*/ 25806 h 282745" name="connsiteY0"/>
                  <a:gd fmla="*/ 236369 w 256572" name="connsiteX1"/>
                  <a:gd fmla="*/ 282745 h 282745" name="connsiteY1"/>
                  <a:gd fmla="*/ 234125 w 256572" name="connsiteX2"/>
                  <a:gd fmla="*/ 279753 h 282745" name="connsiteY2"/>
                  <a:gd fmla="*/ 0 w 256572" name="connsiteX3"/>
                  <a:gd fmla="*/ 72556 h 282745" name="connsiteY3"/>
                  <a:gd fmla="*/ 121925 w 256572" name="connsiteX4"/>
                  <a:gd fmla="*/ 0 h 282745" name="connsiteY4"/>
                  <a:gd fmla="*/ 173163 w 256572" name="connsiteX5"/>
                  <a:gd fmla="*/ 25432 h 282745" name="connsiteY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b="b" l="l" r="r" t="t"/>
                <a:pathLst>
                  <a:path h="282745" w="256572">
                    <a:moveTo>
                      <a:pt x="173537" y="25806"/>
                    </a:moveTo>
                    <a:cubicBezTo>
                      <a:pt x="173537" y="25806"/>
                      <a:pt x="305933" y="100606"/>
                      <a:pt x="236369" y="282745"/>
                    </a:cubicBezTo>
                    <a:cubicBezTo>
                      <a:pt x="236369" y="282745"/>
                      <a:pt x="235621" y="281623"/>
                      <a:pt x="234125" y="279753"/>
                    </a:cubicBezTo>
                    <a:cubicBezTo>
                      <a:pt x="145113" y="160447"/>
                      <a:pt x="64702" y="100980"/>
                      <a:pt x="0" y="72556"/>
                    </a:cubicBezTo>
                    <a:cubicBezTo>
                      <a:pt x="29546" y="37026"/>
                      <a:pt x="71808" y="13090"/>
                      <a:pt x="121925" y="0"/>
                    </a:cubicBezTo>
                    <a:cubicBezTo>
                      <a:pt x="138381" y="6358"/>
                      <a:pt x="155585" y="14586"/>
                      <a:pt x="173163" y="25432"/>
                    </a:cubicBezTo>
                    <a:close/>
                  </a:path>
                </a:pathLst>
              </a:custGeom>
              <a:solidFill>
                <a:srgbClr val="FFEB9A"/>
              </a:solidFill>
              <a:ln cap="flat" w="37383">
                <a:noFill/>
                <a:prstDash val="solid"/>
                <a:miter/>
              </a:ln>
            </p:spPr>
            <p:txBody>
              <a:bodyPr anchor="ctr" rtlCol="0"/>
              <a:lstStyle/>
              <a:p>
                <a:pPr algn="l"/>
              </a:p>
            </p:txBody>
          </p:sp>
          <p:sp>
            <p:nvSpPr>
              <p:cNvPr descr="69830df7-b290-416f-ab54-6585868e86cd" id="182" name="任意多边形: 形状 181">
                <a:extLst>
                  <a:ext uri="{FF2B5EF4-FFF2-40B4-BE49-F238E27FC236}">
                    <a16:creationId id="{DF5BFD5B-B5FB-C977-90F9-CC8EE438CA77}"/>
                  </a:ext>
                </a:extLst>
              </p:cNvPr>
              <p:cNvSpPr/>
              <p:nvPr/>
            </p:nvSpPr>
            <p:spPr>
              <a:xfrm flipV="false" flipH="false">
                <a:off x="9799943" y="1987641"/>
                <a:ext cx="477342" cy="261356"/>
              </a:xfrm>
              <a:custGeom>
                <a:avLst/>
                <a:gdLst>
                  <a:gd fmla="*/ 30145 w 422846" name="connsiteX0"/>
                  <a:gd fmla="*/ 8613 h 231518" name="connsiteY0"/>
                  <a:gd fmla="*/ 85123 w 422846" name="connsiteX1"/>
                  <a:gd fmla="*/ 11 h 231518" name="connsiteY1"/>
                  <a:gd fmla="*/ 422846 w 422846" name="connsiteX2"/>
                  <a:gd fmla="*/ 231518 h 231518" name="connsiteY2"/>
                  <a:gd fmla="*/ 128881 w 422846" name="connsiteX3"/>
                  <a:gd fmla="*/ 53120 h 231518" name="connsiteY3"/>
                  <a:gd fmla="*/ 73903 w 422846" name="connsiteX4"/>
                  <a:gd fmla="*/ 55738 h 231518" name="connsiteY4"/>
                  <a:gd fmla="*/ 35381 w 422846" name="connsiteX5"/>
                  <a:gd fmla="*/ 118570 h 231518" name="connsiteY5"/>
                  <a:gd fmla="*/ 35754 w 422846" name="connsiteX6"/>
                  <a:gd fmla="*/ 127920 h 231518" name="connsiteY6"/>
                  <a:gd fmla="*/ 29770 w 422846" name="connsiteX7"/>
                  <a:gd fmla="*/ 8613 h 231518" name="connsiteY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b="b" l="l" r="r" t="t"/>
                <a:pathLst>
                  <a:path h="231518" w="422846">
                    <a:moveTo>
                      <a:pt x="30145" y="8613"/>
                    </a:moveTo>
                    <a:cubicBezTo>
                      <a:pt x="30145" y="8613"/>
                      <a:pt x="49967" y="-363"/>
                      <a:pt x="85123" y="11"/>
                    </a:cubicBezTo>
                    <a:cubicBezTo>
                      <a:pt x="152443" y="385"/>
                      <a:pt x="276237" y="34794"/>
                      <a:pt x="422846" y="231518"/>
                    </a:cubicBezTo>
                    <a:cubicBezTo>
                      <a:pt x="405642" y="209452"/>
                      <a:pt x="285962" y="62470"/>
                      <a:pt x="128881" y="53120"/>
                    </a:cubicBezTo>
                    <a:cubicBezTo>
                      <a:pt x="110929" y="51998"/>
                      <a:pt x="92603" y="52746"/>
                      <a:pt x="73903" y="55738"/>
                    </a:cubicBezTo>
                    <a:cubicBezTo>
                      <a:pt x="73903" y="55738"/>
                      <a:pt x="34633" y="64714"/>
                      <a:pt x="35381" y="118570"/>
                    </a:cubicBezTo>
                    <a:cubicBezTo>
                      <a:pt x="35381" y="121562"/>
                      <a:pt x="35381" y="124554"/>
                      <a:pt x="35754" y="127920"/>
                    </a:cubicBezTo>
                    <a:cubicBezTo>
                      <a:pt x="35754" y="127920"/>
                      <a:pt x="-40542" y="36290"/>
                      <a:pt x="29770" y="8613"/>
                    </a:cubicBezTo>
                    <a:close/>
                  </a:path>
                </a:pathLst>
              </a:custGeom>
              <a:solidFill>
                <a:srgbClr val="FCA463"/>
              </a:solidFill>
              <a:ln cap="flat" w="37383">
                <a:noFill/>
                <a:prstDash val="solid"/>
                <a:miter/>
              </a:ln>
            </p:spPr>
            <p:txBody>
              <a:bodyPr anchor="ctr" rtlCol="0"/>
              <a:lstStyle/>
              <a:p>
                <a:pPr algn="l"/>
              </a:p>
            </p:txBody>
          </p:sp>
          <p:sp>
            <p:nvSpPr>
              <p:cNvPr descr="608db06c-e94c-4495-970c-f26e0f5cb40d" id="183" name="任意多边形: 形状 182">
                <a:extLst>
                  <a:ext uri="{FF2B5EF4-FFF2-40B4-BE49-F238E27FC236}">
                    <a16:creationId id="{127C5650-78DB-9173-55EE-37985BC86CEC}"/>
                  </a:ext>
                </a:extLst>
              </p:cNvPr>
              <p:cNvSpPr/>
              <p:nvPr/>
            </p:nvSpPr>
            <p:spPr>
              <a:xfrm flipV="false" flipH="false">
                <a:off x="10277285" y="2248997"/>
                <a:ext cx="2532" cy="3378"/>
              </a:xfrm>
              <a:custGeom>
                <a:avLst/>
                <a:gdLst>
                  <a:gd fmla="*/ 0 w 2243" name="connsiteX0"/>
                  <a:gd fmla="*/ 0 h 2992" name="connsiteY0"/>
                  <a:gd fmla="*/ 2244 w 2243" name="connsiteX1"/>
                  <a:gd fmla="*/ 2992 h 2992" name="connsiteY1"/>
                  <a:gd fmla="*/ 0 w 2243" name="connsiteX2"/>
                  <a:gd fmla="*/ 0 h 2992" name="connsiteY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b="b" l="l" r="r" t="t"/>
                <a:pathLst>
                  <a:path h="2992" w="2243">
                    <a:moveTo>
                      <a:pt x="0" y="0"/>
                    </a:moveTo>
                    <a:cubicBezTo>
                      <a:pt x="0" y="0"/>
                      <a:pt x="2244" y="2992"/>
                      <a:pt x="2244" y="2992"/>
                    </a:cubicBezTo>
                    <a:cubicBezTo>
                      <a:pt x="1496" y="1870"/>
                      <a:pt x="748" y="1122"/>
                      <a:pt x="0" y="0"/>
                    </a:cubicBezTo>
                    <a:close/>
                  </a:path>
                </a:pathLst>
              </a:custGeom>
              <a:solidFill>
                <a:srgbClr val="FFEB9A"/>
              </a:solidFill>
              <a:ln cap="flat" w="37383">
                <a:noFill/>
                <a:prstDash val="solid"/>
                <a:miter/>
              </a:ln>
            </p:spPr>
            <p:txBody>
              <a:bodyPr anchor="ctr" rtlCol="0"/>
              <a:lstStyle/>
              <a:p>
                <a:pPr algn="l"/>
              </a:p>
            </p:txBody>
          </p:sp>
          <p:sp>
            <p:nvSpPr>
              <p:cNvPr descr="a96f92d8-fb5f-46f6-9a17-f90dc3920fcc" id="170" name="任意多边形: 形状 169">
                <a:extLst>
                  <a:ext uri="{FF2B5EF4-FFF2-40B4-BE49-F238E27FC236}">
                    <a16:creationId id="{A90FF367-29BD-2C0E-6C0D-E05E0563B952}"/>
                  </a:ext>
                </a:extLst>
              </p:cNvPr>
              <p:cNvSpPr/>
              <p:nvPr/>
            </p:nvSpPr>
            <p:spPr>
              <a:xfrm flipV="false" flipH="false">
                <a:off x="10099116" y="2551716"/>
                <a:ext cx="158816" cy="192766"/>
              </a:xfrm>
              <a:custGeom>
                <a:avLst/>
                <a:gdLst>
                  <a:gd fmla="*/ 92752 w 140685" name="connsiteX0"/>
                  <a:gd fmla="*/ 0 h 170759" name="connsiteY0"/>
                  <a:gd fmla="*/ 140625 w 140685" name="connsiteX1"/>
                  <a:gd fmla="*/ 23936 h 170759" name="connsiteY1"/>
                  <a:gd fmla="*/ 19074 w 140685" name="connsiteX2"/>
                  <a:gd fmla="*/ 170545 h 170759" name="connsiteY2"/>
                  <a:gd fmla="*/ 0 w 140685" name="connsiteX3"/>
                  <a:gd fmla="*/ 105468 h 170759" name="connsiteY3"/>
                  <a:gd fmla="*/ 92378 w 140685" name="connsiteX4"/>
                  <a:gd fmla="*/ 374 h 170759" name="connsiteY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b="b" l="l" r="r" t="t"/>
                <a:pathLst>
                  <a:path h="170759" w="140685">
                    <a:moveTo>
                      <a:pt x="92752" y="0"/>
                    </a:moveTo>
                    <a:lnTo>
                      <a:pt x="140625" y="23936"/>
                    </a:lnTo>
                    <a:cubicBezTo>
                      <a:pt x="140625" y="23936"/>
                      <a:pt x="147357" y="177277"/>
                      <a:pt x="19074" y="170545"/>
                    </a:cubicBezTo>
                    <a:lnTo>
                      <a:pt x="0" y="105468"/>
                    </a:lnTo>
                    <a:cubicBezTo>
                      <a:pt x="0" y="105468"/>
                      <a:pt x="95370" y="88638"/>
                      <a:pt x="92378" y="374"/>
                    </a:cubicBezTo>
                    <a:close/>
                  </a:path>
                </a:pathLst>
              </a:custGeom>
              <a:solidFill>
                <a:srgbClr val="F7C6A4"/>
              </a:solidFill>
              <a:ln cap="flat" w="37383">
                <a:noFill/>
                <a:prstDash val="solid"/>
                <a:miter/>
              </a:ln>
            </p:spPr>
            <p:txBody>
              <a:bodyPr anchor="ctr" rtlCol="0"/>
              <a:lstStyle/>
              <a:p>
                <a:pPr algn="l"/>
              </a:p>
            </p:txBody>
          </p:sp>
          <p:sp>
            <p:nvSpPr>
              <p:cNvPr descr="c4313dac-429f-4bfd-96f9-430c40654df0" id="171" name="任意多边形: 形状 170">
                <a:extLst>
                  <a:ext uri="{FF2B5EF4-FFF2-40B4-BE49-F238E27FC236}">
                    <a16:creationId id="{4DA664B0-2EEF-BF00-C94E-479E2AEA4647}"/>
                  </a:ext>
                </a:extLst>
              </p:cNvPr>
              <p:cNvSpPr/>
              <p:nvPr/>
            </p:nvSpPr>
            <p:spPr>
              <a:xfrm flipV="false" flipH="false">
                <a:off x="9958318" y="2542850"/>
                <a:ext cx="141219" cy="194212"/>
              </a:xfrm>
              <a:custGeom>
                <a:avLst/>
                <a:gdLst>
                  <a:gd fmla="*/ 125097 w 125097" name="connsiteX0"/>
                  <a:gd fmla="*/ 112948 h 172040" name="connsiteY0"/>
                  <a:gd fmla="*/ 86201 w 125097" name="connsiteX1"/>
                  <a:gd fmla="*/ 172041 h 172040" name="connsiteY1"/>
                  <a:gd fmla="*/ 555 w 125097" name="connsiteX2"/>
                  <a:gd fmla="*/ 20570 h 172040" name="connsiteY2"/>
                  <a:gd fmla="*/ 58525 w 125097" name="connsiteX3"/>
                  <a:gd fmla="*/ 0 h 172040" name="connsiteY3"/>
                  <a:gd fmla="*/ 125097 w 125097" name="connsiteX4"/>
                  <a:gd fmla="*/ 112948 h 172040" name="connsiteY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b="b" l="l" r="r" t="t"/>
                <a:pathLst>
                  <a:path h="172040" w="125097">
                    <a:moveTo>
                      <a:pt x="125097" y="112948"/>
                    </a:moveTo>
                    <a:lnTo>
                      <a:pt x="86201" y="172041"/>
                    </a:lnTo>
                    <a:cubicBezTo>
                      <a:pt x="86201" y="172041"/>
                      <a:pt x="-8047" y="137258"/>
                      <a:pt x="555" y="20570"/>
                    </a:cubicBezTo>
                    <a:lnTo>
                      <a:pt x="58525" y="0"/>
                    </a:lnTo>
                    <a:cubicBezTo>
                      <a:pt x="58525" y="0"/>
                      <a:pt x="48801" y="79288"/>
                      <a:pt x="125097" y="112948"/>
                    </a:cubicBezTo>
                    <a:close/>
                  </a:path>
                </a:pathLst>
              </a:custGeom>
              <a:solidFill>
                <a:srgbClr val="F7C6A4"/>
              </a:solidFill>
              <a:ln cap="flat" w="37383">
                <a:noFill/>
                <a:prstDash val="solid"/>
                <a:miter/>
              </a:ln>
            </p:spPr>
            <p:txBody>
              <a:bodyPr anchor="ctr" rtlCol="0"/>
              <a:lstStyle/>
              <a:p>
                <a:pPr algn="l"/>
              </a:p>
            </p:txBody>
          </p:sp>
          <p:sp>
            <p:nvSpPr>
              <p:cNvPr descr="fe5290ac-04e2-4c05-b7e5-9e20e3b5c564" id="167" name="任意多边形: 形状 166">
                <a:extLst>
                  <a:ext uri="{FF2B5EF4-FFF2-40B4-BE49-F238E27FC236}">
                    <a16:creationId id="{9BA81CEF-64CE-259A-7F68-2818707568D3}"/>
                  </a:ext>
                </a:extLst>
              </p:cNvPr>
              <p:cNvSpPr/>
              <p:nvPr/>
            </p:nvSpPr>
            <p:spPr>
              <a:xfrm flipV="false" flipH="false">
                <a:off x="9245846" y="3556134"/>
                <a:ext cx="177324" cy="452600"/>
              </a:xfrm>
              <a:custGeom>
                <a:avLst/>
                <a:gdLst>
                  <a:gd fmla="*/ 33660 w 157080" name="connsiteX0"/>
                  <a:gd fmla="*/ 0 h 400929" name="connsiteY0"/>
                  <a:gd fmla="*/ 123420 w 157080" name="connsiteX1"/>
                  <a:gd fmla="*/ 0 h 400929" name="connsiteY1"/>
                  <a:gd fmla="*/ 157081 w 157080" name="connsiteX2"/>
                  <a:gd fmla="*/ 33660 h 400929" name="connsiteY2"/>
                  <a:gd fmla="*/ 157081 w 157080" name="connsiteX3"/>
                  <a:gd fmla="*/ 367269 h 400929" name="connsiteY3"/>
                  <a:gd fmla="*/ 123420 w 157080" name="connsiteX4"/>
                  <a:gd fmla="*/ 400929 h 400929" name="connsiteY4"/>
                  <a:gd fmla="*/ 33660 w 157080" name="connsiteX5"/>
                  <a:gd fmla="*/ 400929 h 400929" name="connsiteY5"/>
                  <a:gd fmla="*/ 0 w 157080" name="connsiteX6"/>
                  <a:gd fmla="*/ 367269 h 400929" name="connsiteY6"/>
                  <a:gd fmla="*/ 0 w 157080" name="connsiteX7"/>
                  <a:gd fmla="*/ 33660 h 400929" name="connsiteY7"/>
                  <a:gd fmla="*/ 33660 w 157080" name="connsiteX8"/>
                  <a:gd fmla="*/ 0 h 400929" name="connsiteY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b="b" l="l" r="r" t="t"/>
                <a:pathLst>
                  <a:path h="400929" w="157080">
                    <a:moveTo>
                      <a:pt x="33660" y="0"/>
                    </a:moveTo>
                    <a:lnTo>
                      <a:pt x="123420" y="0"/>
                    </a:lnTo>
                    <a:cubicBezTo>
                      <a:pt x="142121" y="0"/>
                      <a:pt x="157081" y="14960"/>
                      <a:pt x="157081" y="33660"/>
                    </a:cubicBezTo>
                    <a:lnTo>
                      <a:pt x="157081" y="367269"/>
                    </a:lnTo>
                    <a:cubicBezTo>
                      <a:pt x="157081" y="385969"/>
                      <a:pt x="142121" y="400929"/>
                      <a:pt x="123420" y="400929"/>
                    </a:cubicBezTo>
                    <a:lnTo>
                      <a:pt x="33660" y="400929"/>
                    </a:lnTo>
                    <a:cubicBezTo>
                      <a:pt x="14960" y="400929"/>
                      <a:pt x="0" y="385969"/>
                      <a:pt x="0" y="367269"/>
                    </a:cubicBezTo>
                    <a:lnTo>
                      <a:pt x="0" y="33660"/>
                    </a:lnTo>
                    <a:cubicBezTo>
                      <a:pt x="0" y="14960"/>
                      <a:pt x="14960" y="0"/>
                      <a:pt x="33660" y="0"/>
                    </a:cubicBezTo>
                    <a:close/>
                  </a:path>
                </a:pathLst>
              </a:custGeom>
              <a:solidFill>
                <a:srgbClr val="D3DAEA"/>
              </a:solidFill>
              <a:ln cap="flat" w="37383">
                <a:noFill/>
                <a:prstDash val="solid"/>
                <a:miter/>
              </a:ln>
            </p:spPr>
            <p:txBody>
              <a:bodyPr anchor="ctr" rtlCol="0"/>
              <a:lstStyle/>
              <a:p>
                <a:pPr algn="l"/>
              </a:p>
            </p:txBody>
          </p:sp>
          <p:sp>
            <p:nvSpPr>
              <p:cNvPr descr="dddcc5d4-9835-46be-80ea-4c53b85d31ba" id="168" name="任意多边形: 形状 167">
                <a:extLst>
                  <a:ext uri="{FF2B5EF4-FFF2-40B4-BE49-F238E27FC236}">
                    <a16:creationId id="{AB2A76DD-51E3-991E-CA92-D63BAFFF644C}"/>
                  </a:ext>
                </a:extLst>
              </p:cNvPr>
              <p:cNvSpPr/>
              <p:nvPr/>
            </p:nvSpPr>
            <p:spPr>
              <a:xfrm flipV="false" flipH="false">
                <a:off x="9301576" y="3556134"/>
                <a:ext cx="177747" cy="452600"/>
              </a:xfrm>
              <a:custGeom>
                <a:avLst/>
                <a:gdLst>
                  <a:gd fmla="*/ 24310 w 157454" name="connsiteX0"/>
                  <a:gd fmla="*/ 0 h 400929" name="connsiteY0"/>
                  <a:gd fmla="*/ 133144 w 157454" name="connsiteX1"/>
                  <a:gd fmla="*/ 0 h 400929" name="connsiteY1"/>
                  <a:gd fmla="*/ 157455 w 157454" name="connsiteX2"/>
                  <a:gd fmla="*/ 24310 h 400929" name="connsiteY2"/>
                  <a:gd fmla="*/ 157455 w 157454" name="connsiteX3"/>
                  <a:gd fmla="*/ 376619 h 400929" name="connsiteY3"/>
                  <a:gd fmla="*/ 133144 w 157454" name="connsiteX4"/>
                  <a:gd fmla="*/ 400929 h 400929" name="connsiteY4"/>
                  <a:gd fmla="*/ 24310 w 157454" name="connsiteX5"/>
                  <a:gd fmla="*/ 400929 h 400929" name="connsiteY5"/>
                  <a:gd fmla="*/ 0 w 157454" name="connsiteX6"/>
                  <a:gd fmla="*/ 376619 h 400929" name="connsiteY6"/>
                  <a:gd fmla="*/ 0 w 157454" name="connsiteX7"/>
                  <a:gd fmla="*/ 24310 h 400929" name="connsiteY7"/>
                  <a:gd fmla="*/ 24310 w 157454" name="connsiteX8"/>
                  <a:gd fmla="*/ 0 h 400929" name="connsiteY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b="b" l="l" r="r" t="t"/>
                <a:pathLst>
                  <a:path h="400929" w="157454">
                    <a:moveTo>
                      <a:pt x="24310" y="0"/>
                    </a:moveTo>
                    <a:lnTo>
                      <a:pt x="133144" y="0"/>
                    </a:lnTo>
                    <a:cubicBezTo>
                      <a:pt x="146609" y="0"/>
                      <a:pt x="157455" y="10846"/>
                      <a:pt x="157455" y="24310"/>
                    </a:cubicBezTo>
                    <a:lnTo>
                      <a:pt x="157455" y="376619"/>
                    </a:lnTo>
                    <a:cubicBezTo>
                      <a:pt x="157455" y="390083"/>
                      <a:pt x="146609" y="400929"/>
                      <a:pt x="133144" y="400929"/>
                    </a:cubicBezTo>
                    <a:lnTo>
                      <a:pt x="24310" y="400929"/>
                    </a:lnTo>
                    <a:cubicBezTo>
                      <a:pt x="10846" y="400929"/>
                      <a:pt x="0" y="390083"/>
                      <a:pt x="0" y="376619"/>
                    </a:cubicBezTo>
                    <a:lnTo>
                      <a:pt x="0" y="24310"/>
                    </a:lnTo>
                    <a:cubicBezTo>
                      <a:pt x="0" y="10846"/>
                      <a:pt x="10846" y="0"/>
                      <a:pt x="2431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w="37383">
                <a:noFill/>
                <a:prstDash val="solid"/>
                <a:miter/>
              </a:ln>
            </p:spPr>
            <p:txBody>
              <a:bodyPr anchor="ctr" rtlCol="0"/>
              <a:lstStyle/>
              <a:p>
                <a:pPr algn="l"/>
              </a:p>
            </p:txBody>
          </p:sp>
          <p:sp>
            <p:nvSpPr>
              <p:cNvPr descr="d514e341-37fb-4379-bb41-301a116f05c3" id="165" name="任意多边形: 形状 164">
                <a:extLst>
                  <a:ext uri="{FF2B5EF4-FFF2-40B4-BE49-F238E27FC236}">
                    <a16:creationId id="{C4ED7917-B586-68D7-292C-4165DE18FBDB}"/>
                  </a:ext>
                </a:extLst>
              </p:cNvPr>
              <p:cNvSpPr/>
              <p:nvPr/>
            </p:nvSpPr>
            <p:spPr>
              <a:xfrm flipV="false" flipH="false">
                <a:off x="8993791" y="3556134"/>
                <a:ext cx="177325" cy="452600"/>
              </a:xfrm>
              <a:custGeom>
                <a:avLst/>
                <a:gdLst>
                  <a:gd fmla="*/ 33660 w 157080" name="connsiteX0"/>
                  <a:gd fmla="*/ 0 h 400929" name="connsiteY0"/>
                  <a:gd fmla="*/ 123421 w 157080" name="connsiteX1"/>
                  <a:gd fmla="*/ 0 h 400929" name="connsiteY1"/>
                  <a:gd fmla="*/ 157081 w 157080" name="connsiteX2"/>
                  <a:gd fmla="*/ 33660 h 400929" name="connsiteY2"/>
                  <a:gd fmla="*/ 157081 w 157080" name="connsiteX3"/>
                  <a:gd fmla="*/ 367269 h 400929" name="connsiteY3"/>
                  <a:gd fmla="*/ 123421 w 157080" name="connsiteX4"/>
                  <a:gd fmla="*/ 400929 h 400929" name="connsiteY4"/>
                  <a:gd fmla="*/ 33660 w 157080" name="connsiteX5"/>
                  <a:gd fmla="*/ 400929 h 400929" name="connsiteY5"/>
                  <a:gd fmla="*/ 0 w 157080" name="connsiteX6"/>
                  <a:gd fmla="*/ 367269 h 400929" name="connsiteY6"/>
                  <a:gd fmla="*/ 0 w 157080" name="connsiteX7"/>
                  <a:gd fmla="*/ 33660 h 400929" name="connsiteY7"/>
                  <a:gd fmla="*/ 33660 w 157080" name="connsiteX8"/>
                  <a:gd fmla="*/ 0 h 400929" name="connsiteY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b="b" l="l" r="r" t="t"/>
                <a:pathLst>
                  <a:path h="400929" w="157080">
                    <a:moveTo>
                      <a:pt x="33660" y="0"/>
                    </a:moveTo>
                    <a:lnTo>
                      <a:pt x="123421" y="0"/>
                    </a:lnTo>
                    <a:cubicBezTo>
                      <a:pt x="142121" y="0"/>
                      <a:pt x="157081" y="14960"/>
                      <a:pt x="157081" y="33660"/>
                    </a:cubicBezTo>
                    <a:lnTo>
                      <a:pt x="157081" y="367269"/>
                    </a:lnTo>
                    <a:cubicBezTo>
                      <a:pt x="157081" y="385969"/>
                      <a:pt x="142121" y="400929"/>
                      <a:pt x="123421" y="400929"/>
                    </a:cubicBezTo>
                    <a:lnTo>
                      <a:pt x="33660" y="400929"/>
                    </a:lnTo>
                    <a:cubicBezTo>
                      <a:pt x="14960" y="400929"/>
                      <a:pt x="0" y="385969"/>
                      <a:pt x="0" y="367269"/>
                    </a:cubicBezTo>
                    <a:lnTo>
                      <a:pt x="0" y="33660"/>
                    </a:lnTo>
                    <a:cubicBezTo>
                      <a:pt x="0" y="14960"/>
                      <a:pt x="14960" y="0"/>
                      <a:pt x="33660" y="0"/>
                    </a:cubicBezTo>
                    <a:close/>
                  </a:path>
                </a:pathLst>
              </a:custGeom>
              <a:solidFill>
                <a:srgbClr val="D3DAEA"/>
              </a:solidFill>
              <a:ln cap="flat" w="37383">
                <a:noFill/>
                <a:prstDash val="solid"/>
                <a:miter/>
              </a:ln>
            </p:spPr>
            <p:txBody>
              <a:bodyPr anchor="ctr" rtlCol="0"/>
              <a:lstStyle/>
              <a:p>
                <a:pPr algn="l"/>
              </a:p>
            </p:txBody>
          </p:sp>
          <p:sp>
            <p:nvSpPr>
              <p:cNvPr descr="9ee7eda1-ceb6-4b4c-898d-ccd743ea1e95" id="166" name="任意多边形: 形状 165">
                <a:extLst>
                  <a:ext uri="{FF2B5EF4-FFF2-40B4-BE49-F238E27FC236}">
                    <a16:creationId id="{7354F011-9311-C87D-35A3-3C0733A1AE0E}"/>
                  </a:ext>
                </a:extLst>
              </p:cNvPr>
              <p:cNvSpPr/>
              <p:nvPr/>
            </p:nvSpPr>
            <p:spPr>
              <a:xfrm flipV="false" flipH="false">
                <a:off x="9049099" y="3556134"/>
                <a:ext cx="177325" cy="452178"/>
              </a:xfrm>
              <a:custGeom>
                <a:avLst/>
                <a:gdLst>
                  <a:gd fmla="*/ 23936 w 157080" name="connsiteX0"/>
                  <a:gd fmla="*/ 0 h 400555" name="connsiteY0"/>
                  <a:gd fmla="*/ 133518 w 157080" name="connsiteX1"/>
                  <a:gd fmla="*/ 0 h 400555" name="connsiteY1"/>
                  <a:gd fmla="*/ 157081 w 157080" name="connsiteX2"/>
                  <a:gd fmla="*/ 23562 h 400555" name="connsiteY2"/>
                  <a:gd fmla="*/ 157081 w 157080" name="connsiteX3"/>
                  <a:gd fmla="*/ 376619 h 400555" name="connsiteY3"/>
                  <a:gd fmla="*/ 133144 w 157080" name="connsiteX4"/>
                  <a:gd fmla="*/ 400555 h 400555" name="connsiteY4"/>
                  <a:gd fmla="*/ 23562 w 157080" name="connsiteX5"/>
                  <a:gd fmla="*/ 400555 h 400555" name="connsiteY5"/>
                  <a:gd fmla="*/ 0 w 157080" name="connsiteX6"/>
                  <a:gd fmla="*/ 376993 h 400555" name="connsiteY6"/>
                  <a:gd fmla="*/ 0 w 157080" name="connsiteX7"/>
                  <a:gd fmla="*/ 23936 h 400555" name="connsiteY7"/>
                  <a:gd fmla="*/ 23936 w 157080" name="connsiteX8"/>
                  <a:gd fmla="*/ 0 h 400555" name="connsiteY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b="b" l="l" r="r" t="t"/>
                <a:pathLst>
                  <a:path h="400555" w="157080">
                    <a:moveTo>
                      <a:pt x="23936" y="0"/>
                    </a:moveTo>
                    <a:lnTo>
                      <a:pt x="133518" y="0"/>
                    </a:lnTo>
                    <a:cubicBezTo>
                      <a:pt x="146609" y="0"/>
                      <a:pt x="157081" y="10472"/>
                      <a:pt x="157081" y="23562"/>
                    </a:cubicBezTo>
                    <a:lnTo>
                      <a:pt x="157081" y="376619"/>
                    </a:lnTo>
                    <a:cubicBezTo>
                      <a:pt x="157081" y="389709"/>
                      <a:pt x="146235" y="400555"/>
                      <a:pt x="133144" y="400555"/>
                    </a:cubicBezTo>
                    <a:lnTo>
                      <a:pt x="23562" y="400555"/>
                    </a:lnTo>
                    <a:cubicBezTo>
                      <a:pt x="10472" y="400555"/>
                      <a:pt x="0" y="390083"/>
                      <a:pt x="0" y="376993"/>
                    </a:cubicBezTo>
                    <a:lnTo>
                      <a:pt x="0" y="23936"/>
                    </a:lnTo>
                    <a:cubicBezTo>
                      <a:pt x="0" y="10846"/>
                      <a:pt x="10846" y="0"/>
                      <a:pt x="239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w="37383">
                <a:noFill/>
                <a:prstDash val="solid"/>
                <a:miter/>
              </a:ln>
            </p:spPr>
            <p:txBody>
              <a:bodyPr anchor="ctr" rtlCol="0"/>
              <a:lstStyle/>
              <a:p>
                <a:pPr algn="l"/>
              </a:p>
            </p:txBody>
          </p:sp>
          <p:sp>
            <p:nvSpPr>
              <p:cNvPr descr="18649241-fe14-4bfe-97fe-d1e30a02eaf6" id="163" name="任意多边形: 形状 162">
                <a:extLst>
                  <a:ext uri="{FF2B5EF4-FFF2-40B4-BE49-F238E27FC236}">
                    <a16:creationId id="{40260DEC-903B-38C2-2BC4-95BB4EFDC234}"/>
                  </a:ext>
                </a:extLst>
              </p:cNvPr>
              <p:cNvSpPr/>
              <p:nvPr/>
            </p:nvSpPr>
            <p:spPr>
              <a:xfrm flipV="false" flipH="false">
                <a:off x="8741736" y="3556134"/>
                <a:ext cx="177325" cy="452600"/>
              </a:xfrm>
              <a:custGeom>
                <a:avLst/>
                <a:gdLst>
                  <a:gd fmla="*/ 33660 w 157080" name="connsiteX0"/>
                  <a:gd fmla="*/ 0 h 400929" name="connsiteY0"/>
                  <a:gd fmla="*/ 123420 w 157080" name="connsiteX1"/>
                  <a:gd fmla="*/ 0 h 400929" name="connsiteY1"/>
                  <a:gd fmla="*/ 157081 w 157080" name="connsiteX2"/>
                  <a:gd fmla="*/ 33660 h 400929" name="connsiteY2"/>
                  <a:gd fmla="*/ 157081 w 157080" name="connsiteX3"/>
                  <a:gd fmla="*/ 367269 h 400929" name="connsiteY3"/>
                  <a:gd fmla="*/ 123420 w 157080" name="connsiteX4"/>
                  <a:gd fmla="*/ 400929 h 400929" name="connsiteY4"/>
                  <a:gd fmla="*/ 33660 w 157080" name="connsiteX5"/>
                  <a:gd fmla="*/ 400929 h 400929" name="connsiteY5"/>
                  <a:gd fmla="*/ 0 w 157080" name="connsiteX6"/>
                  <a:gd fmla="*/ 367269 h 400929" name="connsiteY6"/>
                  <a:gd fmla="*/ 0 w 157080" name="connsiteX7"/>
                  <a:gd fmla="*/ 33660 h 400929" name="connsiteY7"/>
                  <a:gd fmla="*/ 33660 w 157080" name="connsiteX8"/>
                  <a:gd fmla="*/ 0 h 400929" name="connsiteY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b="b" l="l" r="r" t="t"/>
                <a:pathLst>
                  <a:path h="400929" w="157080">
                    <a:moveTo>
                      <a:pt x="33660" y="0"/>
                    </a:moveTo>
                    <a:lnTo>
                      <a:pt x="123420" y="0"/>
                    </a:lnTo>
                    <a:cubicBezTo>
                      <a:pt x="142121" y="0"/>
                      <a:pt x="157081" y="14960"/>
                      <a:pt x="157081" y="33660"/>
                    </a:cubicBezTo>
                    <a:lnTo>
                      <a:pt x="157081" y="367269"/>
                    </a:lnTo>
                    <a:cubicBezTo>
                      <a:pt x="157081" y="385969"/>
                      <a:pt x="142121" y="400929"/>
                      <a:pt x="123420" y="400929"/>
                    </a:cubicBezTo>
                    <a:lnTo>
                      <a:pt x="33660" y="400929"/>
                    </a:lnTo>
                    <a:cubicBezTo>
                      <a:pt x="14960" y="400929"/>
                      <a:pt x="0" y="385969"/>
                      <a:pt x="0" y="367269"/>
                    </a:cubicBezTo>
                    <a:lnTo>
                      <a:pt x="0" y="33660"/>
                    </a:lnTo>
                    <a:cubicBezTo>
                      <a:pt x="0" y="14960"/>
                      <a:pt x="14960" y="0"/>
                      <a:pt x="33660" y="0"/>
                    </a:cubicBezTo>
                    <a:close/>
                  </a:path>
                </a:pathLst>
              </a:custGeom>
              <a:solidFill>
                <a:srgbClr val="D3DAEA"/>
              </a:solidFill>
              <a:ln cap="flat" w="37383">
                <a:noFill/>
                <a:prstDash val="solid"/>
                <a:miter/>
              </a:ln>
            </p:spPr>
            <p:txBody>
              <a:bodyPr anchor="ctr" rtlCol="0"/>
              <a:lstStyle/>
              <a:p>
                <a:pPr algn="l"/>
              </a:p>
            </p:txBody>
          </p:sp>
          <p:sp>
            <p:nvSpPr>
              <p:cNvPr descr="02bc2951-3608-40b8-bb44-932dba7bfb0a" id="164" name="任意多边形: 形状 163">
                <a:extLst>
                  <a:ext uri="{FF2B5EF4-FFF2-40B4-BE49-F238E27FC236}">
                    <a16:creationId id="{EA4EDAAC-0054-2541-8E81-CAB2C6327F31}"/>
                  </a:ext>
                </a:extLst>
              </p:cNvPr>
              <p:cNvSpPr/>
              <p:nvPr/>
            </p:nvSpPr>
            <p:spPr>
              <a:xfrm flipV="false" flipH="false">
                <a:off x="8797044" y="3556134"/>
                <a:ext cx="177325" cy="452600"/>
              </a:xfrm>
              <a:custGeom>
                <a:avLst/>
                <a:gdLst>
                  <a:gd fmla="*/ 23562 w 157080" name="connsiteX0"/>
                  <a:gd fmla="*/ 0 h 400929" name="connsiteY0"/>
                  <a:gd fmla="*/ 133893 w 157080" name="connsiteX1"/>
                  <a:gd fmla="*/ 0 h 400929" name="connsiteY1"/>
                  <a:gd fmla="*/ 157081 w 157080" name="connsiteX2"/>
                  <a:gd fmla="*/ 23188 h 400929" name="connsiteY2"/>
                  <a:gd fmla="*/ 157081 w 157080" name="connsiteX3"/>
                  <a:gd fmla="*/ 377367 h 400929" name="connsiteY3"/>
                  <a:gd fmla="*/ 133519 w 157080" name="connsiteX4"/>
                  <a:gd fmla="*/ 400929 h 400929" name="connsiteY4"/>
                  <a:gd fmla="*/ 23188 w 157080" name="connsiteX5"/>
                  <a:gd fmla="*/ 400929 h 400929" name="connsiteY5"/>
                  <a:gd fmla="*/ 0 w 157080" name="connsiteX6"/>
                  <a:gd fmla="*/ 377741 h 400929" name="connsiteY6"/>
                  <a:gd fmla="*/ 0 w 157080" name="connsiteX7"/>
                  <a:gd fmla="*/ 23562 h 400929" name="connsiteY7"/>
                  <a:gd fmla="*/ 23562 w 157080" name="connsiteX8"/>
                  <a:gd fmla="*/ 0 h 400929" name="connsiteY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b="b" l="l" r="r" t="t"/>
                <a:pathLst>
                  <a:path h="400929" w="157080">
                    <a:moveTo>
                      <a:pt x="23562" y="0"/>
                    </a:moveTo>
                    <a:lnTo>
                      <a:pt x="133893" y="0"/>
                    </a:lnTo>
                    <a:cubicBezTo>
                      <a:pt x="146609" y="0"/>
                      <a:pt x="157081" y="10472"/>
                      <a:pt x="157081" y="23188"/>
                    </a:cubicBezTo>
                    <a:lnTo>
                      <a:pt x="157081" y="377367"/>
                    </a:lnTo>
                    <a:cubicBezTo>
                      <a:pt x="157081" y="390457"/>
                      <a:pt x="146609" y="400929"/>
                      <a:pt x="133519" y="400929"/>
                    </a:cubicBezTo>
                    <a:lnTo>
                      <a:pt x="23188" y="400929"/>
                    </a:lnTo>
                    <a:cubicBezTo>
                      <a:pt x="10472" y="400929"/>
                      <a:pt x="0" y="390457"/>
                      <a:pt x="0" y="377741"/>
                    </a:cubicBezTo>
                    <a:lnTo>
                      <a:pt x="0" y="23562"/>
                    </a:lnTo>
                    <a:cubicBezTo>
                      <a:pt x="0" y="10472"/>
                      <a:pt x="10472" y="0"/>
                      <a:pt x="2356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w="37383">
                <a:noFill/>
                <a:prstDash val="solid"/>
                <a:miter/>
              </a:ln>
            </p:spPr>
            <p:txBody>
              <a:bodyPr anchor="ctr" rtlCol="0"/>
              <a:lstStyle/>
              <a:p>
                <a:pPr algn="l"/>
              </a:p>
            </p:txBody>
          </p:sp>
          <p:sp>
            <p:nvSpPr>
              <p:cNvPr descr="c5e2546a-f997-4213-ac21-a75bd522ed80" id="161" name="任意多边形: 形状 160">
                <a:extLst>
                  <a:ext uri="{FF2B5EF4-FFF2-40B4-BE49-F238E27FC236}">
                    <a16:creationId id="{E388C400-983C-141F-445D-B2D5F1B0B003}"/>
                  </a:ext>
                </a:extLst>
              </p:cNvPr>
              <p:cNvSpPr/>
              <p:nvPr/>
            </p:nvSpPr>
            <p:spPr>
              <a:xfrm flipV="false" flipH="false">
                <a:off x="8583411" y="3555712"/>
                <a:ext cx="83174" cy="452600"/>
              </a:xfrm>
              <a:custGeom>
                <a:avLst/>
                <a:gdLst>
                  <a:gd fmla="*/ 0 w 73678" name="connsiteX0"/>
                  <a:gd fmla="*/ 374 h 400929" name="connsiteY0"/>
                  <a:gd fmla="*/ 40018 w 73678" name="connsiteX1"/>
                  <a:gd fmla="*/ 374 h 400929" name="connsiteY1"/>
                  <a:gd fmla="*/ 73678 w 73678" name="connsiteX2"/>
                  <a:gd fmla="*/ 34034 h 400929" name="connsiteY2"/>
                  <a:gd fmla="*/ 73678 w 73678" name="connsiteX3"/>
                  <a:gd fmla="*/ 367269 h 400929" name="connsiteY3"/>
                  <a:gd fmla="*/ 40018 w 73678" name="connsiteX4"/>
                  <a:gd fmla="*/ 400930 h 400929" name="connsiteY4"/>
                  <a:gd fmla="*/ 0 w 73678" name="connsiteX5"/>
                  <a:gd fmla="*/ 400930 h 400929" name="connsiteY5"/>
                  <a:gd fmla="*/ 0 w 73678" name="connsiteX6"/>
                  <a:gd fmla="*/ 0 h 400929" name="connsiteY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b="b" l="l" r="r" t="t"/>
                <a:pathLst>
                  <a:path h="400929" w="73678">
                    <a:moveTo>
                      <a:pt x="0" y="374"/>
                    </a:moveTo>
                    <a:lnTo>
                      <a:pt x="40018" y="374"/>
                    </a:lnTo>
                    <a:cubicBezTo>
                      <a:pt x="58718" y="374"/>
                      <a:pt x="73678" y="15334"/>
                      <a:pt x="73678" y="34034"/>
                    </a:cubicBezTo>
                    <a:lnTo>
                      <a:pt x="73678" y="367269"/>
                    </a:lnTo>
                    <a:cubicBezTo>
                      <a:pt x="73678" y="385969"/>
                      <a:pt x="58718" y="400930"/>
                      <a:pt x="40018" y="400930"/>
                    </a:cubicBezTo>
                    <a:lnTo>
                      <a:pt x="0" y="40093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3DAEA"/>
              </a:solidFill>
              <a:ln cap="flat" w="37383">
                <a:noFill/>
                <a:prstDash val="solid"/>
                <a:miter/>
              </a:ln>
            </p:spPr>
            <p:txBody>
              <a:bodyPr anchor="ctr" rtlCol="0"/>
              <a:lstStyle/>
              <a:p>
                <a:pPr algn="l"/>
              </a:p>
            </p:txBody>
          </p:sp>
          <p:sp>
            <p:nvSpPr>
              <p:cNvPr descr="cb213951-bdf7-44b6-b715-05505eb6a23c" id="162" name="任意多边形: 形状 161">
                <a:extLst>
                  <a:ext uri="{FF2B5EF4-FFF2-40B4-BE49-F238E27FC236}">
                    <a16:creationId id="{A7588DC5-2DC9-4181-AD05-70D76AD8E16C}"/>
                  </a:ext>
                </a:extLst>
              </p:cNvPr>
              <p:cNvSpPr/>
              <p:nvPr/>
            </p:nvSpPr>
            <p:spPr>
              <a:xfrm flipV="false" flipH="false">
                <a:off x="8583411" y="3555712"/>
                <a:ext cx="138904" cy="452600"/>
              </a:xfrm>
              <a:custGeom>
                <a:avLst/>
                <a:gdLst>
                  <a:gd fmla="*/ 0 w 123046" name="connsiteX0"/>
                  <a:gd fmla="*/ 374 h 400929" name="connsiteY0"/>
                  <a:gd fmla="*/ 100232 w 123046" name="connsiteX1"/>
                  <a:gd fmla="*/ 374 h 400929" name="connsiteY1"/>
                  <a:gd fmla="*/ 123046 w 123046" name="connsiteX2"/>
                  <a:gd fmla="*/ 23188 h 400929" name="connsiteY2"/>
                  <a:gd fmla="*/ 123046 w 123046" name="connsiteX3"/>
                  <a:gd fmla="*/ 378115 h 400929" name="connsiteY3"/>
                  <a:gd fmla="*/ 100232 w 123046" name="connsiteX4"/>
                  <a:gd fmla="*/ 400930 h 400929" name="connsiteY4"/>
                  <a:gd fmla="*/ 0 w 123046" name="connsiteX5"/>
                  <a:gd fmla="*/ 400930 h 400929" name="connsiteY5"/>
                  <a:gd fmla="*/ 0 w 123046" name="connsiteX6"/>
                  <a:gd fmla="*/ 0 h 400929" name="connsiteY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b="b" l="l" r="r" t="t"/>
                <a:pathLst>
                  <a:path h="400929" w="123046">
                    <a:moveTo>
                      <a:pt x="0" y="374"/>
                    </a:moveTo>
                    <a:lnTo>
                      <a:pt x="100232" y="374"/>
                    </a:lnTo>
                    <a:cubicBezTo>
                      <a:pt x="112948" y="374"/>
                      <a:pt x="123046" y="10472"/>
                      <a:pt x="123046" y="23188"/>
                    </a:cubicBezTo>
                    <a:lnTo>
                      <a:pt x="123046" y="378115"/>
                    </a:lnTo>
                    <a:cubicBezTo>
                      <a:pt x="123046" y="390832"/>
                      <a:pt x="112948" y="400930"/>
                      <a:pt x="100232" y="400930"/>
                    </a:cubicBezTo>
                    <a:lnTo>
                      <a:pt x="0" y="40093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w="37383">
                <a:noFill/>
                <a:prstDash val="solid"/>
                <a:miter/>
              </a:ln>
            </p:spPr>
            <p:txBody>
              <a:bodyPr anchor="ctr" rtlCol="0"/>
              <a:lstStyle/>
              <a:p>
                <a:pPr algn="l"/>
              </a:p>
            </p:txBody>
          </p:sp>
          <p:sp>
            <p:nvSpPr>
              <p:cNvPr descr="6d8a75f7-887d-4318-aea3-7c4ccdb40e68" id="156" name="任意多边形: 形状 155">
                <a:extLst>
                  <a:ext uri="{FF2B5EF4-FFF2-40B4-BE49-F238E27FC236}">
                    <a16:creationId id="{FEF838FF-1CC9-46BA-2BDE-297CC1C3ECA0}"/>
                  </a:ext>
                </a:extLst>
              </p:cNvPr>
              <p:cNvSpPr/>
              <p:nvPr/>
            </p:nvSpPr>
            <p:spPr>
              <a:xfrm flipV="false" flipH="false">
                <a:off x="9323109" y="3586955"/>
                <a:ext cx="67130" cy="21532"/>
              </a:xfrm>
              <a:custGeom>
                <a:avLst/>
                <a:gdLst>
                  <a:gd fmla="*/ 9350 w 59466" name="connsiteX0"/>
                  <a:gd fmla="*/ 19074 h 19074" name="connsiteY0"/>
                  <a:gd fmla="*/ 50116 w 59466" name="connsiteX1"/>
                  <a:gd fmla="*/ 19074 h 19074" name="connsiteY1"/>
                  <a:gd fmla="*/ 59466 w 59466" name="connsiteX2"/>
                  <a:gd fmla="*/ 9724 h 19074" name="connsiteY2"/>
                  <a:gd fmla="*/ 50116 w 59466" name="connsiteX3"/>
                  <a:gd fmla="*/ 0 h 19074" name="connsiteY3"/>
                  <a:gd fmla="*/ 9350 w 59466" name="connsiteX4"/>
                  <a:gd fmla="*/ 0 h 19074" name="connsiteY4"/>
                  <a:gd fmla="*/ 0 w 59466" name="connsiteX5"/>
                  <a:gd fmla="*/ 9350 h 19074" name="connsiteY5"/>
                  <a:gd fmla="*/ 9350 w 59466" name="connsiteX6"/>
                  <a:gd fmla="*/ 19074 h 19074" name="connsiteY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b="b" l="l" r="r" t="t"/>
                <a:pathLst>
                  <a:path h="19074" w="59466">
                    <a:moveTo>
                      <a:pt x="9350" y="19074"/>
                    </a:moveTo>
                    <a:lnTo>
                      <a:pt x="50116" y="19074"/>
                    </a:lnTo>
                    <a:cubicBezTo>
                      <a:pt x="55352" y="19074"/>
                      <a:pt x="59466" y="14960"/>
                      <a:pt x="59466" y="9724"/>
                    </a:cubicBezTo>
                    <a:cubicBezTo>
                      <a:pt x="59466" y="4488"/>
                      <a:pt x="55352" y="0"/>
                      <a:pt x="50116" y="0"/>
                    </a:cubicBezTo>
                    <a:lnTo>
                      <a:pt x="9350" y="0"/>
                    </a:lnTo>
                    <a:cubicBezTo>
                      <a:pt x="4114" y="0"/>
                      <a:pt x="0" y="4114"/>
                      <a:pt x="0" y="9350"/>
                    </a:cubicBezTo>
                    <a:cubicBezTo>
                      <a:pt x="0" y="14586"/>
                      <a:pt x="4114" y="19074"/>
                      <a:pt x="9350" y="19074"/>
                    </a:cubicBezTo>
                    <a:close/>
                  </a:path>
                </a:pathLst>
              </a:custGeom>
              <a:solidFill>
                <a:srgbClr val="D3DAEA"/>
              </a:solidFill>
              <a:ln cap="flat" w="37383">
                <a:noFill/>
                <a:prstDash val="solid"/>
                <a:miter/>
              </a:ln>
            </p:spPr>
            <p:txBody>
              <a:bodyPr anchor="ctr" rtlCol="0"/>
              <a:lstStyle/>
              <a:p>
                <a:pPr algn="l"/>
              </a:p>
            </p:txBody>
          </p:sp>
          <p:sp>
            <p:nvSpPr>
              <p:cNvPr descr="842fa5ae-09ee-4726-824f-fd9be8c89a92" id="157" name="任意多边形: 形状 156">
                <a:extLst>
                  <a:ext uri="{FF2B5EF4-FFF2-40B4-BE49-F238E27FC236}">
                    <a16:creationId id="{7A48D869-0856-D67B-C3A7-3ADFE36F62CB}"/>
                  </a:ext>
                </a:extLst>
              </p:cNvPr>
              <p:cNvSpPr/>
              <p:nvPr/>
            </p:nvSpPr>
            <p:spPr>
              <a:xfrm flipV="false" flipH="false">
                <a:off x="9068098" y="3593288"/>
                <a:ext cx="28287" cy="212367"/>
              </a:xfrm>
              <a:custGeom>
                <a:avLst/>
                <a:gdLst>
                  <a:gd fmla="*/ 12342 w 25058" name="connsiteX0"/>
                  <a:gd fmla="*/ 188123 h 188122" name="connsiteY0"/>
                  <a:gd fmla="*/ 25058 w 25058" name="connsiteX1"/>
                  <a:gd fmla="*/ 175781 h 188122" name="connsiteY1"/>
                  <a:gd fmla="*/ 25058 w 25058" name="connsiteX2"/>
                  <a:gd fmla="*/ 12342 h 188122" name="connsiteY2"/>
                  <a:gd fmla="*/ 12716 w 25058" name="connsiteX3"/>
                  <a:gd fmla="*/ 0 h 188122" name="connsiteY3"/>
                  <a:gd fmla="*/ 0 w 25058" name="connsiteX4"/>
                  <a:gd fmla="*/ 12342 h 188122" name="connsiteY4"/>
                  <a:gd fmla="*/ 0 w 25058" name="connsiteX5"/>
                  <a:gd fmla="*/ 175781 h 188122" name="connsiteY5"/>
                  <a:gd fmla="*/ 12342 w 25058" name="connsiteX6"/>
                  <a:gd fmla="*/ 188123 h 188122" name="connsiteY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b="b" l="l" r="r" t="t"/>
                <a:pathLst>
                  <a:path h="188122" w="25058">
                    <a:moveTo>
                      <a:pt x="12342" y="188123"/>
                    </a:moveTo>
                    <a:cubicBezTo>
                      <a:pt x="19074" y="188123"/>
                      <a:pt x="25058" y="182513"/>
                      <a:pt x="25058" y="175781"/>
                    </a:cubicBezTo>
                    <a:lnTo>
                      <a:pt x="25058" y="12342"/>
                    </a:lnTo>
                    <a:cubicBezTo>
                      <a:pt x="25058" y="5610"/>
                      <a:pt x="19448" y="0"/>
                      <a:pt x="12716" y="0"/>
                    </a:cubicBezTo>
                    <a:cubicBezTo>
                      <a:pt x="5984" y="0"/>
                      <a:pt x="0" y="5610"/>
                      <a:pt x="0" y="12342"/>
                    </a:cubicBezTo>
                    <a:lnTo>
                      <a:pt x="0" y="175781"/>
                    </a:lnTo>
                    <a:cubicBezTo>
                      <a:pt x="0" y="182513"/>
                      <a:pt x="5610" y="188123"/>
                      <a:pt x="12342" y="188123"/>
                    </a:cubicBezTo>
                    <a:close/>
                  </a:path>
                </a:pathLst>
              </a:custGeom>
              <a:solidFill>
                <a:srgbClr val="D3DAEA"/>
              </a:solidFill>
              <a:ln cap="flat" w="37383">
                <a:noFill/>
                <a:prstDash val="solid"/>
                <a:miter/>
              </a:ln>
            </p:spPr>
            <p:txBody>
              <a:bodyPr anchor="ctr" rtlCol="0"/>
              <a:lstStyle/>
              <a:p>
                <a:pPr algn="l"/>
              </a:p>
            </p:txBody>
          </p:sp>
          <p:sp>
            <p:nvSpPr>
              <p:cNvPr descr="a3be8165-f411-4dda-ad08-4a1a003175a2" id="158" name="任意多边形: 形状 157">
                <a:extLst>
                  <a:ext uri="{FF2B5EF4-FFF2-40B4-BE49-F238E27FC236}">
                    <a16:creationId id="{A7E1EDCB-7887-746E-DDA2-FCF08166876B}"/>
                  </a:ext>
                </a:extLst>
              </p:cNvPr>
              <p:cNvSpPr/>
              <p:nvPr/>
            </p:nvSpPr>
            <p:spPr>
              <a:xfrm flipV="false" flipH="false">
                <a:off x="8897952" y="3597932"/>
                <a:ext cx="53197" cy="20266"/>
              </a:xfrm>
              <a:custGeom>
                <a:avLst/>
                <a:gdLst>
                  <a:gd fmla="*/ 8976 w 47124" name="connsiteX0"/>
                  <a:gd fmla="*/ 17952 h 17952" name="connsiteY0"/>
                  <a:gd fmla="*/ 38148 w 47124" name="connsiteX1"/>
                  <a:gd fmla="*/ 17952 h 17952" name="connsiteY1"/>
                  <a:gd fmla="*/ 47124 w 47124" name="connsiteX2"/>
                  <a:gd fmla="*/ 8976 h 17952" name="connsiteY2"/>
                  <a:gd fmla="*/ 38148 w 47124" name="connsiteX3"/>
                  <a:gd fmla="*/ 0 h 17952" name="connsiteY3"/>
                  <a:gd fmla="*/ 8976 w 47124" name="connsiteX4"/>
                  <a:gd fmla="*/ 0 h 17952" name="connsiteY4"/>
                  <a:gd fmla="*/ 0 w 47124" name="connsiteX5"/>
                  <a:gd fmla="*/ 8976 h 17952" name="connsiteY5"/>
                  <a:gd fmla="*/ 8976 w 47124" name="connsiteX6"/>
                  <a:gd fmla="*/ 17952 h 17952" name="connsiteY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b="b" l="l" r="r" t="t"/>
                <a:pathLst>
                  <a:path h="17952" w="47124">
                    <a:moveTo>
                      <a:pt x="8976" y="17952"/>
                    </a:moveTo>
                    <a:lnTo>
                      <a:pt x="38148" y="17952"/>
                    </a:lnTo>
                    <a:cubicBezTo>
                      <a:pt x="43010" y="17952"/>
                      <a:pt x="47124" y="13838"/>
                      <a:pt x="47124" y="8976"/>
                    </a:cubicBezTo>
                    <a:cubicBezTo>
                      <a:pt x="47124" y="4114"/>
                      <a:pt x="43010" y="0"/>
                      <a:pt x="38148" y="0"/>
                    </a:cubicBezTo>
                    <a:lnTo>
                      <a:pt x="8976" y="0"/>
                    </a:lnTo>
                    <a:cubicBezTo>
                      <a:pt x="4114" y="0"/>
                      <a:pt x="0" y="4114"/>
                      <a:pt x="0" y="8976"/>
                    </a:cubicBezTo>
                    <a:cubicBezTo>
                      <a:pt x="0" y="13838"/>
                      <a:pt x="4114" y="17952"/>
                      <a:pt x="8976" y="17952"/>
                    </a:cubicBezTo>
                    <a:close/>
                  </a:path>
                </a:pathLst>
              </a:custGeom>
              <a:solidFill>
                <a:srgbClr val="D3DAEA"/>
              </a:solidFill>
              <a:ln cap="flat" w="37383">
                <a:noFill/>
                <a:prstDash val="solid"/>
                <a:miter/>
              </a:ln>
            </p:spPr>
            <p:txBody>
              <a:bodyPr anchor="ctr" rtlCol="0"/>
              <a:lstStyle/>
              <a:p>
                <a:pPr algn="l"/>
              </a:p>
            </p:txBody>
          </p:sp>
          <p:sp>
            <p:nvSpPr>
              <p:cNvPr descr="63f81752-af79-4665-b574-73716dcabbc6" id="159" name="任意多边形: 形状 158">
                <a:extLst>
                  <a:ext uri="{FF2B5EF4-FFF2-40B4-BE49-F238E27FC236}">
                    <a16:creationId id="{575631D0-B23D-8204-4DC9-9321F62B7E60}"/>
                  </a:ext>
                </a:extLst>
              </p:cNvPr>
              <p:cNvSpPr/>
              <p:nvPr/>
            </p:nvSpPr>
            <p:spPr>
              <a:xfrm rot="10800000" flipV="false" flipH="false">
                <a:off x="8811399" y="3906562"/>
                <a:ext cx="29132" cy="70930"/>
              </a:xfrm>
              <a:custGeom>
                <a:avLst/>
                <a:gdLst>
                  <a:gd fmla="*/ 13090 w 25806" name="connsiteX0"/>
                  <a:gd fmla="*/ 0 h 62832" name="connsiteY0"/>
                  <a:gd fmla="*/ 25806 w 25806" name="connsiteX1"/>
                  <a:gd fmla="*/ 12716 h 62832" name="connsiteY1"/>
                  <a:gd fmla="*/ 25806 w 25806" name="connsiteX2"/>
                  <a:gd fmla="*/ 50116 h 62832" name="connsiteY2"/>
                  <a:gd fmla="*/ 13090 w 25806" name="connsiteX3"/>
                  <a:gd fmla="*/ 62832 h 62832" name="connsiteY3"/>
                  <a:gd fmla="*/ 12716 w 25806" name="connsiteX4"/>
                  <a:gd fmla="*/ 62832 h 62832" name="connsiteY4"/>
                  <a:gd fmla="*/ 0 w 25806" name="connsiteX5"/>
                  <a:gd fmla="*/ 50116 h 62832" name="connsiteY5"/>
                  <a:gd fmla="*/ 0 w 25806" name="connsiteX6"/>
                  <a:gd fmla="*/ 12716 h 62832" name="connsiteY6"/>
                  <a:gd fmla="*/ 12716 w 25806" name="connsiteX7"/>
                  <a:gd fmla="*/ 0 h 62832" name="connsiteY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b="b" l="l" r="r" t="t"/>
                <a:pathLst>
                  <a:path h="62832" w="25806">
                    <a:moveTo>
                      <a:pt x="13090" y="0"/>
                    </a:moveTo>
                    <a:cubicBezTo>
                      <a:pt x="20113" y="0"/>
                      <a:pt x="25806" y="5693"/>
                      <a:pt x="25806" y="12716"/>
                    </a:cubicBezTo>
                    <a:lnTo>
                      <a:pt x="25806" y="50116"/>
                    </a:lnTo>
                    <a:cubicBezTo>
                      <a:pt x="25806" y="57139"/>
                      <a:pt x="20113" y="62832"/>
                      <a:pt x="13090" y="62832"/>
                    </a:cubicBezTo>
                    <a:lnTo>
                      <a:pt x="12716" y="62832"/>
                    </a:lnTo>
                    <a:cubicBezTo>
                      <a:pt x="5693" y="62832"/>
                      <a:pt x="0" y="57139"/>
                      <a:pt x="0" y="50116"/>
                    </a:cubicBezTo>
                    <a:lnTo>
                      <a:pt x="0" y="12716"/>
                    </a:lnTo>
                    <a:cubicBezTo>
                      <a:pt x="0" y="5693"/>
                      <a:pt x="5693" y="0"/>
                      <a:pt x="12716" y="0"/>
                    </a:cubicBezTo>
                    <a:close/>
                  </a:path>
                </a:pathLst>
              </a:custGeom>
              <a:solidFill>
                <a:srgbClr val="D3DAEA"/>
              </a:solidFill>
              <a:ln cap="flat" w="37383">
                <a:noFill/>
                <a:prstDash val="solid"/>
                <a:miter/>
              </a:ln>
            </p:spPr>
            <p:txBody>
              <a:bodyPr anchor="ctr" rtlCol="0"/>
              <a:lstStyle/>
              <a:p>
                <a:pPr algn="l"/>
              </a:p>
            </p:txBody>
          </p:sp>
          <p:sp>
            <p:nvSpPr>
              <p:cNvPr descr="a39f6c7d-dd70-4225-929f-9ddc3cb7e5fb" id="160" name="任意多边形: 形状 159">
                <a:extLst>
                  <a:ext uri="{FF2B5EF4-FFF2-40B4-BE49-F238E27FC236}">
                    <a16:creationId id="{16A2D32F-1284-6AEC-7C13-B3C9F2E351F6}"/>
                  </a:ext>
                </a:extLst>
              </p:cNvPr>
              <p:cNvSpPr/>
              <p:nvPr/>
            </p:nvSpPr>
            <p:spPr>
              <a:xfrm flipV="false" flipH="false">
                <a:off x="8680939" y="3608487"/>
                <a:ext cx="20688" cy="97106"/>
              </a:xfrm>
              <a:custGeom>
                <a:avLst/>
                <a:gdLst>
                  <a:gd fmla="*/ 8976 w 18326" name="connsiteX0"/>
                  <a:gd fmla="*/ 86020 h 86020" name="connsiteY0"/>
                  <a:gd fmla="*/ 18326 w 18326" name="connsiteX1"/>
                  <a:gd fmla="*/ 77044 h 86020" name="connsiteY1"/>
                  <a:gd fmla="*/ 18326 w 18326" name="connsiteX2"/>
                  <a:gd fmla="*/ 8976 h 86020" name="connsiteY2"/>
                  <a:gd fmla="*/ 9350 w 18326" name="connsiteX3"/>
                  <a:gd fmla="*/ 0 h 86020" name="connsiteY3"/>
                  <a:gd fmla="*/ 0 w 18326" name="connsiteX4"/>
                  <a:gd fmla="*/ 8976 h 86020" name="connsiteY4"/>
                  <a:gd fmla="*/ 0 w 18326" name="connsiteX5"/>
                  <a:gd fmla="*/ 77044 h 86020" name="connsiteY5"/>
                  <a:gd fmla="*/ 8976 w 18326" name="connsiteX6"/>
                  <a:gd fmla="*/ 86020 h 86020" name="connsiteY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b="b" l="l" r="r" t="t"/>
                <a:pathLst>
                  <a:path h="86020" w="18326">
                    <a:moveTo>
                      <a:pt x="8976" y="86020"/>
                    </a:moveTo>
                    <a:cubicBezTo>
                      <a:pt x="13838" y="86020"/>
                      <a:pt x="18326" y="81906"/>
                      <a:pt x="18326" y="77044"/>
                    </a:cubicBezTo>
                    <a:lnTo>
                      <a:pt x="18326" y="8976"/>
                    </a:lnTo>
                    <a:cubicBezTo>
                      <a:pt x="18326" y="4114"/>
                      <a:pt x="14212" y="0"/>
                      <a:pt x="9350" y="0"/>
                    </a:cubicBezTo>
                    <a:cubicBezTo>
                      <a:pt x="4488" y="0"/>
                      <a:pt x="0" y="4114"/>
                      <a:pt x="0" y="8976"/>
                    </a:cubicBezTo>
                    <a:lnTo>
                      <a:pt x="0" y="77044"/>
                    </a:lnTo>
                    <a:cubicBezTo>
                      <a:pt x="0" y="81906"/>
                      <a:pt x="4114" y="86020"/>
                      <a:pt x="8976" y="86020"/>
                    </a:cubicBezTo>
                    <a:close/>
                  </a:path>
                </a:pathLst>
              </a:custGeom>
              <a:solidFill>
                <a:srgbClr val="D3DAEA"/>
              </a:solidFill>
              <a:ln cap="flat" w="37383">
                <a:noFill/>
                <a:prstDash val="solid"/>
                <a:miter/>
              </a:ln>
            </p:spPr>
            <p:txBody>
              <a:bodyPr anchor="ctr" rtlCol="0"/>
              <a:lstStyle/>
              <a:p>
                <a:pPr algn="l"/>
              </a:p>
            </p:txBody>
          </p:sp>
          <p:sp>
            <p:nvSpPr>
              <p:cNvPr descr="73676dc4-5969-4d1b-aa6f-60b811a9631b" id="150" name="任意多边形: 形状 149">
                <a:extLst>
                  <a:ext uri="{FF2B5EF4-FFF2-40B4-BE49-F238E27FC236}">
                    <a16:creationId id="{3B6F6E80-C075-71D8-97FE-D0736CFCBAF8}"/>
                  </a:ext>
                </a:extLst>
              </p:cNvPr>
              <p:cNvSpPr/>
              <p:nvPr/>
            </p:nvSpPr>
            <p:spPr>
              <a:xfrm flipV="false" flipH="false">
                <a:off x="9301576" y="4114708"/>
                <a:ext cx="122016" cy="452178"/>
              </a:xfrm>
              <a:custGeom>
                <a:avLst/>
                <a:gdLst>
                  <a:gd fmla="*/ 10098 w 108086" name="connsiteX0"/>
                  <a:gd fmla="*/ 0 h 400555" name="connsiteY0"/>
                  <a:gd fmla="*/ 97988 w 108086" name="connsiteX1"/>
                  <a:gd fmla="*/ 0 h 400555" name="connsiteY1"/>
                  <a:gd fmla="*/ 108086 w 108086" name="connsiteX2"/>
                  <a:gd fmla="*/ 14586 h 400555" name="connsiteY2"/>
                  <a:gd fmla="*/ 108086 w 108086" name="connsiteX3"/>
                  <a:gd fmla="*/ 385969 h 400555" name="connsiteY3"/>
                  <a:gd fmla="*/ 97988 w 108086" name="connsiteX4"/>
                  <a:gd fmla="*/ 400555 h 400555" name="connsiteY4"/>
                  <a:gd fmla="*/ 10098 w 108086" name="connsiteX5"/>
                  <a:gd fmla="*/ 400555 h 400555" name="connsiteY5"/>
                  <a:gd fmla="*/ 0 w 108086" name="connsiteX6"/>
                  <a:gd fmla="*/ 385969 h 400555" name="connsiteY6"/>
                  <a:gd fmla="*/ 0 w 108086" name="connsiteX7"/>
                  <a:gd fmla="*/ 14586 h 400555" name="connsiteY7"/>
                  <a:gd fmla="*/ 10098 w 108086" name="connsiteX8"/>
                  <a:gd fmla="*/ 0 h 400555" name="connsiteY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b="b" l="l" r="r" t="t"/>
                <a:pathLst>
                  <a:path h="400555" w="108086">
                    <a:moveTo>
                      <a:pt x="10098" y="0"/>
                    </a:moveTo>
                    <a:lnTo>
                      <a:pt x="97988" y="0"/>
                    </a:lnTo>
                    <a:cubicBezTo>
                      <a:pt x="103598" y="0"/>
                      <a:pt x="108086" y="6732"/>
                      <a:pt x="108086" y="14586"/>
                    </a:cubicBezTo>
                    <a:lnTo>
                      <a:pt x="108086" y="385969"/>
                    </a:lnTo>
                    <a:cubicBezTo>
                      <a:pt x="108086" y="394198"/>
                      <a:pt x="103598" y="400555"/>
                      <a:pt x="97988" y="400555"/>
                    </a:cubicBezTo>
                    <a:lnTo>
                      <a:pt x="10098" y="400555"/>
                    </a:lnTo>
                    <a:cubicBezTo>
                      <a:pt x="4488" y="400555"/>
                      <a:pt x="0" y="393823"/>
                      <a:pt x="0" y="385969"/>
                    </a:cubicBezTo>
                    <a:lnTo>
                      <a:pt x="0" y="14586"/>
                    </a:lnTo>
                    <a:cubicBezTo>
                      <a:pt x="0" y="6358"/>
                      <a:pt x="4488" y="0"/>
                      <a:pt x="10098" y="0"/>
                    </a:cubicBezTo>
                    <a:close/>
                  </a:path>
                </a:pathLst>
              </a:custGeom>
              <a:solidFill>
                <a:srgbClr val="D3DAEA"/>
              </a:solidFill>
              <a:ln cap="flat" w="37383">
                <a:noFill/>
                <a:prstDash val="solid"/>
                <a:miter/>
              </a:ln>
            </p:spPr>
            <p:txBody>
              <a:bodyPr anchor="ctr" rtlCol="0"/>
              <a:lstStyle/>
              <a:p>
                <a:pPr algn="l"/>
              </a:p>
            </p:txBody>
          </p:sp>
          <p:sp>
            <p:nvSpPr>
              <p:cNvPr descr="72162157-88f8-4115-adef-a3e5823d7cd8" id="151" name="任意多边形: 形状 150">
                <a:extLst>
                  <a:ext uri="{FF2B5EF4-FFF2-40B4-BE49-F238E27FC236}">
                    <a16:creationId id="{4FAB8D89-A21B-7819-ECB2-C770EDD9D659}"/>
                  </a:ext>
                </a:extLst>
              </p:cNvPr>
              <p:cNvSpPr/>
              <p:nvPr/>
            </p:nvSpPr>
            <p:spPr>
              <a:xfrm flipV="false" flipH="false">
                <a:off x="9362795" y="4114708"/>
                <a:ext cx="116105" cy="452178"/>
              </a:xfrm>
              <a:custGeom>
                <a:avLst/>
                <a:gdLst>
                  <a:gd fmla="*/ 12716 w 102850" name="connsiteX0"/>
                  <a:gd fmla="*/ 0 h 400555" name="connsiteY0"/>
                  <a:gd fmla="*/ 90134 w 102850" name="connsiteX1"/>
                  <a:gd fmla="*/ 0 h 400555" name="connsiteY1"/>
                  <a:gd fmla="*/ 102850 w 102850" name="connsiteX2"/>
                  <a:gd fmla="*/ 19448 h 400555" name="connsiteY2"/>
                  <a:gd fmla="*/ 102850 w 102850" name="connsiteX3"/>
                  <a:gd fmla="*/ 381107 h 400555" name="connsiteY3"/>
                  <a:gd fmla="*/ 90134 w 102850" name="connsiteX4"/>
                  <a:gd fmla="*/ 400555 h 400555" name="connsiteY4"/>
                  <a:gd fmla="*/ 12716 w 102850" name="connsiteX5"/>
                  <a:gd fmla="*/ 400555 h 400555" name="connsiteY5"/>
                  <a:gd fmla="*/ 0 w 102850" name="connsiteX6"/>
                  <a:gd fmla="*/ 381107 h 400555" name="connsiteY6"/>
                  <a:gd fmla="*/ 0 w 102850" name="connsiteX7"/>
                  <a:gd fmla="*/ 19448 h 400555" name="connsiteY7"/>
                  <a:gd fmla="*/ 12716 w 102850" name="connsiteX8"/>
                  <a:gd fmla="*/ 0 h 400555" name="connsiteY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b="b" l="l" r="r" t="t"/>
                <a:pathLst>
                  <a:path h="400555" w="102850">
                    <a:moveTo>
                      <a:pt x="12716" y="0"/>
                    </a:moveTo>
                    <a:lnTo>
                      <a:pt x="90134" y="0"/>
                    </a:lnTo>
                    <a:cubicBezTo>
                      <a:pt x="97240" y="0"/>
                      <a:pt x="102850" y="8602"/>
                      <a:pt x="102850" y="19448"/>
                    </a:cubicBezTo>
                    <a:lnTo>
                      <a:pt x="102850" y="381107"/>
                    </a:lnTo>
                    <a:cubicBezTo>
                      <a:pt x="102850" y="391953"/>
                      <a:pt x="97240" y="400555"/>
                      <a:pt x="90134" y="400555"/>
                    </a:cubicBezTo>
                    <a:lnTo>
                      <a:pt x="12716" y="400555"/>
                    </a:lnTo>
                    <a:cubicBezTo>
                      <a:pt x="5610" y="400555"/>
                      <a:pt x="0" y="391953"/>
                      <a:pt x="0" y="381107"/>
                    </a:cubicBezTo>
                    <a:lnTo>
                      <a:pt x="0" y="19448"/>
                    </a:lnTo>
                    <a:cubicBezTo>
                      <a:pt x="0" y="8602"/>
                      <a:pt x="5610" y="0"/>
                      <a:pt x="1271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w="37383">
                <a:noFill/>
                <a:prstDash val="solid"/>
                <a:miter/>
              </a:ln>
            </p:spPr>
            <p:txBody>
              <a:bodyPr anchor="ctr" rtlCol="0"/>
              <a:lstStyle/>
              <a:p>
                <a:pPr algn="l"/>
              </a:p>
            </p:txBody>
          </p:sp>
          <p:sp>
            <p:nvSpPr>
              <p:cNvPr descr="134f0b84-93ec-4015-8c50-096f357f486b" id="148" name="任意多边形: 形状 147">
                <a:extLst>
                  <a:ext uri="{FF2B5EF4-FFF2-40B4-BE49-F238E27FC236}">
                    <a16:creationId id="{14A23426-14F8-9942-08AC-D1ADF57BA3B0}"/>
                  </a:ext>
                </a:extLst>
              </p:cNvPr>
              <p:cNvSpPr/>
              <p:nvPr/>
            </p:nvSpPr>
            <p:spPr>
              <a:xfrm flipV="false" flipH="false">
                <a:off x="9107363" y="4114708"/>
                <a:ext cx="122016" cy="452178"/>
              </a:xfrm>
              <a:custGeom>
                <a:avLst/>
                <a:gdLst>
                  <a:gd fmla="*/ 10098 w 108086" name="connsiteX0"/>
                  <a:gd fmla="*/ 0 h 400555" name="connsiteY0"/>
                  <a:gd fmla="*/ 97988 w 108086" name="connsiteX1"/>
                  <a:gd fmla="*/ 0 h 400555" name="connsiteY1"/>
                  <a:gd fmla="*/ 108086 w 108086" name="connsiteX2"/>
                  <a:gd fmla="*/ 14586 h 400555" name="connsiteY2"/>
                  <a:gd fmla="*/ 108086 w 108086" name="connsiteX3"/>
                  <a:gd fmla="*/ 385969 h 400555" name="connsiteY3"/>
                  <a:gd fmla="*/ 97988 w 108086" name="connsiteX4"/>
                  <a:gd fmla="*/ 400555 h 400555" name="connsiteY4"/>
                  <a:gd fmla="*/ 10098 w 108086" name="connsiteX5"/>
                  <a:gd fmla="*/ 400555 h 400555" name="connsiteY5"/>
                  <a:gd fmla="*/ 0 w 108086" name="connsiteX6"/>
                  <a:gd fmla="*/ 385969 h 400555" name="connsiteY6"/>
                  <a:gd fmla="*/ 0 w 108086" name="connsiteX7"/>
                  <a:gd fmla="*/ 14586 h 400555" name="connsiteY7"/>
                  <a:gd fmla="*/ 10098 w 108086" name="connsiteX8"/>
                  <a:gd fmla="*/ 0 h 400555" name="connsiteY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b="b" l="l" r="r" t="t"/>
                <a:pathLst>
                  <a:path h="400555" w="108086">
                    <a:moveTo>
                      <a:pt x="10098" y="0"/>
                    </a:moveTo>
                    <a:lnTo>
                      <a:pt x="97988" y="0"/>
                    </a:lnTo>
                    <a:cubicBezTo>
                      <a:pt x="103598" y="0"/>
                      <a:pt x="108086" y="6732"/>
                      <a:pt x="108086" y="14586"/>
                    </a:cubicBezTo>
                    <a:lnTo>
                      <a:pt x="108086" y="385969"/>
                    </a:lnTo>
                    <a:cubicBezTo>
                      <a:pt x="108086" y="394198"/>
                      <a:pt x="103598" y="400555"/>
                      <a:pt x="97988" y="400555"/>
                    </a:cubicBezTo>
                    <a:lnTo>
                      <a:pt x="10098" y="400555"/>
                    </a:lnTo>
                    <a:cubicBezTo>
                      <a:pt x="4488" y="400555"/>
                      <a:pt x="0" y="393823"/>
                      <a:pt x="0" y="385969"/>
                    </a:cubicBezTo>
                    <a:lnTo>
                      <a:pt x="0" y="14586"/>
                    </a:lnTo>
                    <a:cubicBezTo>
                      <a:pt x="0" y="6358"/>
                      <a:pt x="4488" y="0"/>
                      <a:pt x="10098" y="0"/>
                    </a:cubicBezTo>
                    <a:close/>
                  </a:path>
                </a:pathLst>
              </a:custGeom>
              <a:solidFill>
                <a:srgbClr val="D3DAEA"/>
              </a:solidFill>
              <a:ln cap="flat" w="37383">
                <a:noFill/>
                <a:prstDash val="solid"/>
                <a:miter/>
              </a:ln>
            </p:spPr>
            <p:txBody>
              <a:bodyPr anchor="ctr" rtlCol="0"/>
              <a:lstStyle/>
              <a:p>
                <a:pPr algn="l"/>
              </a:p>
            </p:txBody>
          </p:sp>
          <p:sp>
            <p:nvSpPr>
              <p:cNvPr descr="2ff5dfb4-4ed8-4e8b-8f62-7c9258c7f449" id="149" name="任意多边形: 形状 148">
                <a:extLst>
                  <a:ext uri="{FF2B5EF4-FFF2-40B4-BE49-F238E27FC236}">
                    <a16:creationId id="{68867F7B-24F9-9B69-927C-40D3F9FFC0B4}"/>
                  </a:ext>
                </a:extLst>
              </p:cNvPr>
              <p:cNvSpPr/>
              <p:nvPr/>
            </p:nvSpPr>
            <p:spPr>
              <a:xfrm flipV="false" flipH="false">
                <a:off x="9168160" y="4114708"/>
                <a:ext cx="116105" cy="452178"/>
              </a:xfrm>
              <a:custGeom>
                <a:avLst/>
                <a:gdLst>
                  <a:gd fmla="*/ 12716 w 102850" name="connsiteX0"/>
                  <a:gd fmla="*/ 0 h 400555" name="connsiteY0"/>
                  <a:gd fmla="*/ 90134 w 102850" name="connsiteX1"/>
                  <a:gd fmla="*/ 0 h 400555" name="connsiteY1"/>
                  <a:gd fmla="*/ 102850 w 102850" name="connsiteX2"/>
                  <a:gd fmla="*/ 19448 h 400555" name="connsiteY2"/>
                  <a:gd fmla="*/ 102850 w 102850" name="connsiteX3"/>
                  <a:gd fmla="*/ 381107 h 400555" name="connsiteY3"/>
                  <a:gd fmla="*/ 90134 w 102850" name="connsiteX4"/>
                  <a:gd fmla="*/ 400555 h 400555" name="connsiteY4"/>
                  <a:gd fmla="*/ 12716 w 102850" name="connsiteX5"/>
                  <a:gd fmla="*/ 400555 h 400555" name="connsiteY5"/>
                  <a:gd fmla="*/ 0 w 102850" name="connsiteX6"/>
                  <a:gd fmla="*/ 381107 h 400555" name="connsiteY6"/>
                  <a:gd fmla="*/ 0 w 102850" name="connsiteX7"/>
                  <a:gd fmla="*/ 19448 h 400555" name="connsiteY7"/>
                  <a:gd fmla="*/ 12716 w 102850" name="connsiteX8"/>
                  <a:gd fmla="*/ 0 h 400555" name="connsiteY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b="b" l="l" r="r" t="t"/>
                <a:pathLst>
                  <a:path h="400555" w="102850">
                    <a:moveTo>
                      <a:pt x="12716" y="0"/>
                    </a:moveTo>
                    <a:lnTo>
                      <a:pt x="90134" y="0"/>
                    </a:lnTo>
                    <a:cubicBezTo>
                      <a:pt x="97240" y="0"/>
                      <a:pt x="102850" y="8602"/>
                      <a:pt x="102850" y="19448"/>
                    </a:cubicBezTo>
                    <a:lnTo>
                      <a:pt x="102850" y="381107"/>
                    </a:lnTo>
                    <a:cubicBezTo>
                      <a:pt x="102850" y="391953"/>
                      <a:pt x="97240" y="400555"/>
                      <a:pt x="90134" y="400555"/>
                    </a:cubicBezTo>
                    <a:lnTo>
                      <a:pt x="12716" y="400555"/>
                    </a:lnTo>
                    <a:cubicBezTo>
                      <a:pt x="5610" y="400555"/>
                      <a:pt x="0" y="391953"/>
                      <a:pt x="0" y="381107"/>
                    </a:cubicBezTo>
                    <a:lnTo>
                      <a:pt x="0" y="19448"/>
                    </a:lnTo>
                    <a:cubicBezTo>
                      <a:pt x="0" y="8602"/>
                      <a:pt x="5610" y="0"/>
                      <a:pt x="1271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w="37383">
                <a:noFill/>
                <a:prstDash val="solid"/>
                <a:miter/>
              </a:ln>
            </p:spPr>
            <p:txBody>
              <a:bodyPr anchor="ctr" rtlCol="0"/>
              <a:lstStyle/>
              <a:p>
                <a:pPr algn="l"/>
              </a:p>
            </p:txBody>
          </p:sp>
          <p:sp>
            <p:nvSpPr>
              <p:cNvPr descr="8557fa96-4870-4909-bfe3-456c2ff39c83" id="146" name="任意多边形: 形状 145">
                <a:extLst>
                  <a:ext uri="{FF2B5EF4-FFF2-40B4-BE49-F238E27FC236}">
                    <a16:creationId id="{35830D8E-D7D2-DCBA-D4FE-1E89D6610181}"/>
                  </a:ext>
                </a:extLst>
              </p:cNvPr>
              <p:cNvSpPr/>
              <p:nvPr/>
            </p:nvSpPr>
            <p:spPr>
              <a:xfrm flipV="false" flipH="false">
                <a:off x="8913151" y="4114708"/>
                <a:ext cx="122016" cy="452178"/>
              </a:xfrm>
              <a:custGeom>
                <a:avLst/>
                <a:gdLst>
                  <a:gd fmla="*/ 10098 w 108086" name="connsiteX0"/>
                  <a:gd fmla="*/ 0 h 400555" name="connsiteY0"/>
                  <a:gd fmla="*/ 97988 w 108086" name="connsiteX1"/>
                  <a:gd fmla="*/ 0 h 400555" name="connsiteY1"/>
                  <a:gd fmla="*/ 108086 w 108086" name="connsiteX2"/>
                  <a:gd fmla="*/ 14586 h 400555" name="connsiteY2"/>
                  <a:gd fmla="*/ 108086 w 108086" name="connsiteX3"/>
                  <a:gd fmla="*/ 385969 h 400555" name="connsiteY3"/>
                  <a:gd fmla="*/ 97988 w 108086" name="connsiteX4"/>
                  <a:gd fmla="*/ 400555 h 400555" name="connsiteY4"/>
                  <a:gd fmla="*/ 10098 w 108086" name="connsiteX5"/>
                  <a:gd fmla="*/ 400555 h 400555" name="connsiteY5"/>
                  <a:gd fmla="*/ 0 w 108086" name="connsiteX6"/>
                  <a:gd fmla="*/ 385969 h 400555" name="connsiteY6"/>
                  <a:gd fmla="*/ 0 w 108086" name="connsiteX7"/>
                  <a:gd fmla="*/ 14586 h 400555" name="connsiteY7"/>
                  <a:gd fmla="*/ 10098 w 108086" name="connsiteX8"/>
                  <a:gd fmla="*/ 0 h 400555" name="connsiteY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b="b" l="l" r="r" t="t"/>
                <a:pathLst>
                  <a:path h="400555" w="108086">
                    <a:moveTo>
                      <a:pt x="10098" y="0"/>
                    </a:moveTo>
                    <a:lnTo>
                      <a:pt x="97988" y="0"/>
                    </a:lnTo>
                    <a:cubicBezTo>
                      <a:pt x="103598" y="0"/>
                      <a:pt x="108086" y="6732"/>
                      <a:pt x="108086" y="14586"/>
                    </a:cubicBezTo>
                    <a:lnTo>
                      <a:pt x="108086" y="385969"/>
                    </a:lnTo>
                    <a:cubicBezTo>
                      <a:pt x="108086" y="394198"/>
                      <a:pt x="103598" y="400555"/>
                      <a:pt x="97988" y="400555"/>
                    </a:cubicBezTo>
                    <a:lnTo>
                      <a:pt x="10098" y="400555"/>
                    </a:lnTo>
                    <a:cubicBezTo>
                      <a:pt x="4488" y="400555"/>
                      <a:pt x="0" y="393823"/>
                      <a:pt x="0" y="385969"/>
                    </a:cubicBezTo>
                    <a:lnTo>
                      <a:pt x="0" y="14586"/>
                    </a:lnTo>
                    <a:cubicBezTo>
                      <a:pt x="0" y="6358"/>
                      <a:pt x="4488" y="0"/>
                      <a:pt x="10098" y="0"/>
                    </a:cubicBezTo>
                    <a:close/>
                  </a:path>
                </a:pathLst>
              </a:custGeom>
              <a:solidFill>
                <a:srgbClr val="D3DAEA"/>
              </a:solidFill>
              <a:ln cap="flat" w="37383">
                <a:noFill/>
                <a:prstDash val="solid"/>
                <a:miter/>
              </a:ln>
            </p:spPr>
            <p:txBody>
              <a:bodyPr anchor="ctr" rtlCol="0"/>
              <a:lstStyle/>
              <a:p>
                <a:pPr algn="l"/>
              </a:p>
            </p:txBody>
          </p:sp>
          <p:sp>
            <p:nvSpPr>
              <p:cNvPr descr="3d7166a7-70f5-4421-8441-f51662a2b58f" id="147" name="任意多边形: 形状 146">
                <a:extLst>
                  <a:ext uri="{FF2B5EF4-FFF2-40B4-BE49-F238E27FC236}">
                    <a16:creationId id="{84FF0735-8C30-9156-DA7A-C3D932ED4594}"/>
                  </a:ext>
                </a:extLst>
              </p:cNvPr>
              <p:cNvSpPr/>
              <p:nvPr/>
            </p:nvSpPr>
            <p:spPr>
              <a:xfrm flipV="false" flipH="false">
                <a:off x="8973948" y="4114708"/>
                <a:ext cx="116105" cy="452178"/>
              </a:xfrm>
              <a:custGeom>
                <a:avLst/>
                <a:gdLst>
                  <a:gd fmla="*/ 12716 w 102850" name="connsiteX0"/>
                  <a:gd fmla="*/ 0 h 400555" name="connsiteY0"/>
                  <a:gd fmla="*/ 90134 w 102850" name="connsiteX1"/>
                  <a:gd fmla="*/ 0 h 400555" name="connsiteY1"/>
                  <a:gd fmla="*/ 102850 w 102850" name="connsiteX2"/>
                  <a:gd fmla="*/ 19448 h 400555" name="connsiteY2"/>
                  <a:gd fmla="*/ 102850 w 102850" name="connsiteX3"/>
                  <a:gd fmla="*/ 381107 h 400555" name="connsiteY3"/>
                  <a:gd fmla="*/ 90134 w 102850" name="connsiteX4"/>
                  <a:gd fmla="*/ 400555 h 400555" name="connsiteY4"/>
                  <a:gd fmla="*/ 12716 w 102850" name="connsiteX5"/>
                  <a:gd fmla="*/ 400555 h 400555" name="connsiteY5"/>
                  <a:gd fmla="*/ 0 w 102850" name="connsiteX6"/>
                  <a:gd fmla="*/ 381107 h 400555" name="connsiteY6"/>
                  <a:gd fmla="*/ 0 w 102850" name="connsiteX7"/>
                  <a:gd fmla="*/ 19448 h 400555" name="connsiteY7"/>
                  <a:gd fmla="*/ 12716 w 102850" name="connsiteX8"/>
                  <a:gd fmla="*/ 0 h 400555" name="connsiteY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b="b" l="l" r="r" t="t"/>
                <a:pathLst>
                  <a:path h="400555" w="102850">
                    <a:moveTo>
                      <a:pt x="12716" y="0"/>
                    </a:moveTo>
                    <a:lnTo>
                      <a:pt x="90134" y="0"/>
                    </a:lnTo>
                    <a:cubicBezTo>
                      <a:pt x="97240" y="0"/>
                      <a:pt x="102850" y="8602"/>
                      <a:pt x="102850" y="19448"/>
                    </a:cubicBezTo>
                    <a:lnTo>
                      <a:pt x="102850" y="381107"/>
                    </a:lnTo>
                    <a:cubicBezTo>
                      <a:pt x="102850" y="391953"/>
                      <a:pt x="97240" y="400555"/>
                      <a:pt x="90134" y="400555"/>
                    </a:cubicBezTo>
                    <a:lnTo>
                      <a:pt x="12716" y="400555"/>
                    </a:lnTo>
                    <a:cubicBezTo>
                      <a:pt x="5610" y="400555"/>
                      <a:pt x="0" y="391953"/>
                      <a:pt x="0" y="381107"/>
                    </a:cubicBezTo>
                    <a:lnTo>
                      <a:pt x="0" y="19448"/>
                    </a:lnTo>
                    <a:cubicBezTo>
                      <a:pt x="0" y="8602"/>
                      <a:pt x="5610" y="0"/>
                      <a:pt x="1271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w="37383">
                <a:noFill/>
                <a:prstDash val="solid"/>
                <a:miter/>
              </a:ln>
            </p:spPr>
            <p:txBody>
              <a:bodyPr anchor="ctr" rtlCol="0"/>
              <a:lstStyle/>
              <a:p>
                <a:pPr algn="l"/>
              </a:p>
            </p:txBody>
          </p:sp>
          <p:sp>
            <p:nvSpPr>
              <p:cNvPr descr="5d85af97-c4ed-4c20-ab93-f12017712ca6" id="144" name="任意多边形: 形状 143">
                <a:extLst>
                  <a:ext uri="{FF2B5EF4-FFF2-40B4-BE49-F238E27FC236}">
                    <a16:creationId id="{2E72F14C-11D8-CB9F-6BAA-DEA646445A4D}"/>
                  </a:ext>
                </a:extLst>
              </p:cNvPr>
              <p:cNvSpPr/>
              <p:nvPr/>
            </p:nvSpPr>
            <p:spPr>
              <a:xfrm flipV="false" flipH="false">
                <a:off x="8718515" y="4114708"/>
                <a:ext cx="122016" cy="452178"/>
              </a:xfrm>
              <a:custGeom>
                <a:avLst/>
                <a:gdLst>
                  <a:gd fmla="*/ 10098 w 108086" name="connsiteX0"/>
                  <a:gd fmla="*/ 0 h 400555" name="connsiteY0"/>
                  <a:gd fmla="*/ 97988 w 108086" name="connsiteX1"/>
                  <a:gd fmla="*/ 0 h 400555" name="connsiteY1"/>
                  <a:gd fmla="*/ 108086 w 108086" name="connsiteX2"/>
                  <a:gd fmla="*/ 14586 h 400555" name="connsiteY2"/>
                  <a:gd fmla="*/ 108086 w 108086" name="connsiteX3"/>
                  <a:gd fmla="*/ 385969 h 400555" name="connsiteY3"/>
                  <a:gd fmla="*/ 97988 w 108086" name="connsiteX4"/>
                  <a:gd fmla="*/ 400555 h 400555" name="connsiteY4"/>
                  <a:gd fmla="*/ 10098 w 108086" name="connsiteX5"/>
                  <a:gd fmla="*/ 400555 h 400555" name="connsiteY5"/>
                  <a:gd fmla="*/ 0 w 108086" name="connsiteX6"/>
                  <a:gd fmla="*/ 385969 h 400555" name="connsiteY6"/>
                  <a:gd fmla="*/ 0 w 108086" name="connsiteX7"/>
                  <a:gd fmla="*/ 14586 h 400555" name="connsiteY7"/>
                  <a:gd fmla="*/ 10098 w 108086" name="connsiteX8"/>
                  <a:gd fmla="*/ 0 h 400555" name="connsiteY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b="b" l="l" r="r" t="t"/>
                <a:pathLst>
                  <a:path h="400555" w="108086">
                    <a:moveTo>
                      <a:pt x="10098" y="0"/>
                    </a:moveTo>
                    <a:lnTo>
                      <a:pt x="97988" y="0"/>
                    </a:lnTo>
                    <a:cubicBezTo>
                      <a:pt x="103598" y="0"/>
                      <a:pt x="108086" y="6732"/>
                      <a:pt x="108086" y="14586"/>
                    </a:cubicBezTo>
                    <a:lnTo>
                      <a:pt x="108086" y="385969"/>
                    </a:lnTo>
                    <a:cubicBezTo>
                      <a:pt x="108086" y="394198"/>
                      <a:pt x="103598" y="400555"/>
                      <a:pt x="97988" y="400555"/>
                    </a:cubicBezTo>
                    <a:lnTo>
                      <a:pt x="10098" y="400555"/>
                    </a:lnTo>
                    <a:cubicBezTo>
                      <a:pt x="4488" y="400555"/>
                      <a:pt x="0" y="393823"/>
                      <a:pt x="0" y="385969"/>
                    </a:cubicBezTo>
                    <a:lnTo>
                      <a:pt x="0" y="14586"/>
                    </a:lnTo>
                    <a:cubicBezTo>
                      <a:pt x="0" y="6358"/>
                      <a:pt x="4488" y="0"/>
                      <a:pt x="10098" y="0"/>
                    </a:cubicBezTo>
                    <a:close/>
                  </a:path>
                </a:pathLst>
              </a:custGeom>
              <a:solidFill>
                <a:srgbClr val="D3DAEA"/>
              </a:solidFill>
              <a:ln cap="flat" w="37383">
                <a:noFill/>
                <a:prstDash val="solid"/>
                <a:miter/>
              </a:ln>
            </p:spPr>
            <p:txBody>
              <a:bodyPr anchor="ctr" rtlCol="0"/>
              <a:lstStyle/>
              <a:p>
                <a:pPr algn="l"/>
              </a:p>
            </p:txBody>
          </p:sp>
          <p:sp>
            <p:nvSpPr>
              <p:cNvPr descr="e22e808c-de3e-475e-be80-b56c7c34351d" id="145" name="任意多边形: 形状 144">
                <a:extLst>
                  <a:ext uri="{FF2B5EF4-FFF2-40B4-BE49-F238E27FC236}">
                    <a16:creationId id="{1BE86A30-E8C7-4925-170B-16AC26F5DD74}"/>
                  </a:ext>
                </a:extLst>
              </p:cNvPr>
              <p:cNvSpPr/>
              <p:nvPr/>
            </p:nvSpPr>
            <p:spPr>
              <a:xfrm flipV="false" flipH="false">
                <a:off x="8779734" y="4114708"/>
                <a:ext cx="116105" cy="452178"/>
              </a:xfrm>
              <a:custGeom>
                <a:avLst/>
                <a:gdLst>
                  <a:gd fmla="*/ 12716 w 102850" name="connsiteX0"/>
                  <a:gd fmla="*/ 0 h 400555" name="connsiteY0"/>
                  <a:gd fmla="*/ 90134 w 102850" name="connsiteX1"/>
                  <a:gd fmla="*/ 0 h 400555" name="connsiteY1"/>
                  <a:gd fmla="*/ 102850 w 102850" name="connsiteX2"/>
                  <a:gd fmla="*/ 19448 h 400555" name="connsiteY2"/>
                  <a:gd fmla="*/ 102850 w 102850" name="connsiteX3"/>
                  <a:gd fmla="*/ 381107 h 400555" name="connsiteY3"/>
                  <a:gd fmla="*/ 90134 w 102850" name="connsiteX4"/>
                  <a:gd fmla="*/ 400555 h 400555" name="connsiteY4"/>
                  <a:gd fmla="*/ 12716 w 102850" name="connsiteX5"/>
                  <a:gd fmla="*/ 400555 h 400555" name="connsiteY5"/>
                  <a:gd fmla="*/ 0 w 102850" name="connsiteX6"/>
                  <a:gd fmla="*/ 381107 h 400555" name="connsiteY6"/>
                  <a:gd fmla="*/ 0 w 102850" name="connsiteX7"/>
                  <a:gd fmla="*/ 19448 h 400555" name="connsiteY7"/>
                  <a:gd fmla="*/ 12716 w 102850" name="connsiteX8"/>
                  <a:gd fmla="*/ 0 h 400555" name="connsiteY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b="b" l="l" r="r" t="t"/>
                <a:pathLst>
                  <a:path h="400555" w="102850">
                    <a:moveTo>
                      <a:pt x="12716" y="0"/>
                    </a:moveTo>
                    <a:lnTo>
                      <a:pt x="90134" y="0"/>
                    </a:lnTo>
                    <a:cubicBezTo>
                      <a:pt x="97240" y="0"/>
                      <a:pt x="102850" y="8602"/>
                      <a:pt x="102850" y="19448"/>
                    </a:cubicBezTo>
                    <a:lnTo>
                      <a:pt x="102850" y="381107"/>
                    </a:lnTo>
                    <a:cubicBezTo>
                      <a:pt x="102850" y="391953"/>
                      <a:pt x="97240" y="400555"/>
                      <a:pt x="90134" y="400555"/>
                    </a:cubicBezTo>
                    <a:lnTo>
                      <a:pt x="12716" y="400555"/>
                    </a:lnTo>
                    <a:cubicBezTo>
                      <a:pt x="5610" y="400555"/>
                      <a:pt x="0" y="391953"/>
                      <a:pt x="0" y="381107"/>
                    </a:cubicBezTo>
                    <a:lnTo>
                      <a:pt x="0" y="19448"/>
                    </a:lnTo>
                    <a:cubicBezTo>
                      <a:pt x="0" y="8602"/>
                      <a:pt x="5610" y="0"/>
                      <a:pt x="1271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w="37383">
                <a:noFill/>
                <a:prstDash val="solid"/>
                <a:miter/>
              </a:ln>
            </p:spPr>
            <p:txBody>
              <a:bodyPr anchor="ctr" rtlCol="0"/>
              <a:lstStyle/>
              <a:p>
                <a:pPr algn="l"/>
              </a:p>
            </p:txBody>
          </p:sp>
          <p:sp>
            <p:nvSpPr>
              <p:cNvPr descr="458ea555-2d73-4cc7-b5cc-6cf5965e5f57" id="142" name="任意多边形: 形状 141">
                <a:extLst>
                  <a:ext uri="{FF2B5EF4-FFF2-40B4-BE49-F238E27FC236}">
                    <a16:creationId id="{331DF70E-96CD-3D8B-E87B-C64FE1B12B03}"/>
                  </a:ext>
                </a:extLst>
              </p:cNvPr>
              <p:cNvSpPr/>
              <p:nvPr/>
            </p:nvSpPr>
            <p:spPr>
              <a:xfrm flipV="false" flipH="false">
                <a:off x="8583411" y="4114286"/>
                <a:ext cx="62908" cy="452600"/>
              </a:xfrm>
              <a:custGeom>
                <a:avLst/>
                <a:gdLst>
                  <a:gd fmla="*/ 0 w 55726" name="connsiteX0"/>
                  <a:gd fmla="*/ 374 h 400929" name="connsiteY0"/>
                  <a:gd fmla="*/ 45628 w 55726" name="connsiteX1"/>
                  <a:gd fmla="*/ 374 h 400929" name="connsiteY1"/>
                  <a:gd fmla="*/ 55726 w 55726" name="connsiteX2"/>
                  <a:gd fmla="*/ 14960 h 400929" name="connsiteY2"/>
                  <a:gd fmla="*/ 55726 w 55726" name="connsiteX3"/>
                  <a:gd fmla="*/ 386344 h 400929" name="connsiteY3"/>
                  <a:gd fmla="*/ 45628 w 55726" name="connsiteX4"/>
                  <a:gd fmla="*/ 400930 h 400929" name="connsiteY4"/>
                  <a:gd fmla="*/ 0 w 55726" name="connsiteX5"/>
                  <a:gd fmla="*/ 400930 h 400929" name="connsiteY5"/>
                  <a:gd fmla="*/ 0 w 55726" name="connsiteX6"/>
                  <a:gd fmla="*/ 0 h 400929" name="connsiteY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b="b" l="l" r="r" t="t"/>
                <a:pathLst>
                  <a:path h="400929" w="55726">
                    <a:moveTo>
                      <a:pt x="0" y="374"/>
                    </a:moveTo>
                    <a:lnTo>
                      <a:pt x="45628" y="374"/>
                    </a:lnTo>
                    <a:cubicBezTo>
                      <a:pt x="51238" y="374"/>
                      <a:pt x="55726" y="7106"/>
                      <a:pt x="55726" y="14960"/>
                    </a:cubicBezTo>
                    <a:lnTo>
                      <a:pt x="55726" y="386344"/>
                    </a:lnTo>
                    <a:cubicBezTo>
                      <a:pt x="55726" y="394572"/>
                      <a:pt x="51238" y="400930"/>
                      <a:pt x="45628" y="400930"/>
                    </a:cubicBezTo>
                    <a:lnTo>
                      <a:pt x="0" y="40093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3DAEA"/>
              </a:solidFill>
              <a:ln cap="flat" w="37383">
                <a:noFill/>
                <a:prstDash val="solid"/>
                <a:miter/>
              </a:ln>
            </p:spPr>
            <p:txBody>
              <a:bodyPr anchor="ctr" rtlCol="0"/>
              <a:lstStyle/>
              <a:p>
                <a:pPr algn="l"/>
              </a:p>
            </p:txBody>
          </p:sp>
          <p:sp>
            <p:nvSpPr>
              <p:cNvPr descr="ec7e29c7-444d-4cc5-8f9c-c24836b47403" id="143" name="任意多边形: 形状 142">
                <a:extLst>
                  <a:ext uri="{FF2B5EF4-FFF2-40B4-BE49-F238E27FC236}">
                    <a16:creationId id="{3C16E274-7313-603B-9908-D5C9E95CAD75}"/>
                  </a:ext>
                </a:extLst>
              </p:cNvPr>
              <p:cNvSpPr/>
              <p:nvPr/>
            </p:nvSpPr>
            <p:spPr>
              <a:xfrm flipV="false" flipH="false">
                <a:off x="8585522" y="4114708"/>
                <a:ext cx="116105" cy="452178"/>
              </a:xfrm>
              <a:custGeom>
                <a:avLst/>
                <a:gdLst>
                  <a:gd fmla="*/ 12716 w 102850" name="connsiteX0"/>
                  <a:gd fmla="*/ 0 h 400555" name="connsiteY0"/>
                  <a:gd fmla="*/ 90134 w 102850" name="connsiteX1"/>
                  <a:gd fmla="*/ 0 h 400555" name="connsiteY1"/>
                  <a:gd fmla="*/ 102850 w 102850" name="connsiteX2"/>
                  <a:gd fmla="*/ 19448 h 400555" name="connsiteY2"/>
                  <a:gd fmla="*/ 102850 w 102850" name="connsiteX3"/>
                  <a:gd fmla="*/ 381107 h 400555" name="connsiteY3"/>
                  <a:gd fmla="*/ 90134 w 102850" name="connsiteX4"/>
                  <a:gd fmla="*/ 400555 h 400555" name="connsiteY4"/>
                  <a:gd fmla="*/ 12716 w 102850" name="connsiteX5"/>
                  <a:gd fmla="*/ 400555 h 400555" name="connsiteY5"/>
                  <a:gd fmla="*/ 0 w 102850" name="connsiteX6"/>
                  <a:gd fmla="*/ 381107 h 400555" name="connsiteY6"/>
                  <a:gd fmla="*/ 0 w 102850" name="connsiteX7"/>
                  <a:gd fmla="*/ 19448 h 400555" name="connsiteY7"/>
                  <a:gd fmla="*/ 12716 w 102850" name="connsiteX8"/>
                  <a:gd fmla="*/ 0 h 400555" name="connsiteY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b="b" l="l" r="r" t="t"/>
                <a:pathLst>
                  <a:path h="400555" w="102850">
                    <a:moveTo>
                      <a:pt x="12716" y="0"/>
                    </a:moveTo>
                    <a:lnTo>
                      <a:pt x="90134" y="0"/>
                    </a:lnTo>
                    <a:cubicBezTo>
                      <a:pt x="97240" y="0"/>
                      <a:pt x="102850" y="8602"/>
                      <a:pt x="102850" y="19448"/>
                    </a:cubicBezTo>
                    <a:lnTo>
                      <a:pt x="102850" y="381107"/>
                    </a:lnTo>
                    <a:cubicBezTo>
                      <a:pt x="102850" y="391953"/>
                      <a:pt x="97240" y="400555"/>
                      <a:pt x="90134" y="400555"/>
                    </a:cubicBezTo>
                    <a:lnTo>
                      <a:pt x="12716" y="400555"/>
                    </a:lnTo>
                    <a:cubicBezTo>
                      <a:pt x="5610" y="400555"/>
                      <a:pt x="0" y="391953"/>
                      <a:pt x="0" y="381107"/>
                    </a:cubicBezTo>
                    <a:lnTo>
                      <a:pt x="0" y="19448"/>
                    </a:lnTo>
                    <a:cubicBezTo>
                      <a:pt x="0" y="8602"/>
                      <a:pt x="5610" y="0"/>
                      <a:pt x="1271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w="37383">
                <a:noFill/>
                <a:prstDash val="solid"/>
                <a:miter/>
              </a:ln>
            </p:spPr>
            <p:txBody>
              <a:bodyPr anchor="ctr" rtlCol="0"/>
              <a:lstStyle/>
              <a:p>
                <a:pPr algn="l"/>
              </a:p>
            </p:txBody>
          </p:sp>
          <p:sp>
            <p:nvSpPr>
              <p:cNvPr descr="91907183-23ca-4876-9cc3-2ae4bcd6db04" id="135" name="任意多边形: 形状 134">
                <a:extLst>
                  <a:ext uri="{FF2B5EF4-FFF2-40B4-BE49-F238E27FC236}">
                    <a16:creationId id="{27DA8279-50A7-50BF-AA95-6BEE8A578E7F}"/>
                  </a:ext>
                </a:extLst>
              </p:cNvPr>
              <p:cNvSpPr/>
              <p:nvPr/>
            </p:nvSpPr>
            <p:spPr>
              <a:xfrm flipV="false" flipH="false">
                <a:off x="9301576" y="4635705"/>
                <a:ext cx="122016" cy="452178"/>
              </a:xfrm>
              <a:custGeom>
                <a:avLst/>
                <a:gdLst>
                  <a:gd fmla="*/ 10098 w 108086" name="connsiteX0"/>
                  <a:gd fmla="*/ 0 h 400555" name="connsiteY0"/>
                  <a:gd fmla="*/ 97988 w 108086" name="connsiteX1"/>
                  <a:gd fmla="*/ 0 h 400555" name="connsiteY1"/>
                  <a:gd fmla="*/ 108086 w 108086" name="connsiteX2"/>
                  <a:gd fmla="*/ 14586 h 400555" name="connsiteY2"/>
                  <a:gd fmla="*/ 108086 w 108086" name="connsiteX3"/>
                  <a:gd fmla="*/ 385969 h 400555" name="connsiteY3"/>
                  <a:gd fmla="*/ 97988 w 108086" name="connsiteX4"/>
                  <a:gd fmla="*/ 400556 h 400555" name="connsiteY4"/>
                  <a:gd fmla="*/ 10098 w 108086" name="connsiteX5"/>
                  <a:gd fmla="*/ 400556 h 400555" name="connsiteY5"/>
                  <a:gd fmla="*/ 0 w 108086" name="connsiteX6"/>
                  <a:gd fmla="*/ 385969 h 400555" name="connsiteY6"/>
                  <a:gd fmla="*/ 0 w 108086" name="connsiteX7"/>
                  <a:gd fmla="*/ 14586 h 400555" name="connsiteY7"/>
                  <a:gd fmla="*/ 10098 w 108086" name="connsiteX8"/>
                  <a:gd fmla="*/ 0 h 400555" name="connsiteY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b="b" l="l" r="r" t="t"/>
                <a:pathLst>
                  <a:path h="400555" w="108086">
                    <a:moveTo>
                      <a:pt x="10098" y="0"/>
                    </a:moveTo>
                    <a:lnTo>
                      <a:pt x="97988" y="0"/>
                    </a:lnTo>
                    <a:cubicBezTo>
                      <a:pt x="103598" y="0"/>
                      <a:pt x="108086" y="6732"/>
                      <a:pt x="108086" y="14586"/>
                    </a:cubicBezTo>
                    <a:lnTo>
                      <a:pt x="108086" y="385969"/>
                    </a:lnTo>
                    <a:cubicBezTo>
                      <a:pt x="108086" y="394198"/>
                      <a:pt x="103598" y="400556"/>
                      <a:pt x="97988" y="400556"/>
                    </a:cubicBezTo>
                    <a:lnTo>
                      <a:pt x="10098" y="400556"/>
                    </a:lnTo>
                    <a:cubicBezTo>
                      <a:pt x="4488" y="400556"/>
                      <a:pt x="0" y="393824"/>
                      <a:pt x="0" y="385969"/>
                    </a:cubicBezTo>
                    <a:lnTo>
                      <a:pt x="0" y="14586"/>
                    </a:lnTo>
                    <a:cubicBezTo>
                      <a:pt x="0" y="6358"/>
                      <a:pt x="4488" y="0"/>
                      <a:pt x="10098" y="0"/>
                    </a:cubicBezTo>
                    <a:close/>
                  </a:path>
                </a:pathLst>
              </a:custGeom>
              <a:solidFill>
                <a:srgbClr val="D3DAEA"/>
              </a:solidFill>
              <a:ln cap="flat" w="37383">
                <a:noFill/>
                <a:prstDash val="solid"/>
                <a:miter/>
              </a:ln>
            </p:spPr>
            <p:txBody>
              <a:bodyPr anchor="ctr" rtlCol="0"/>
              <a:lstStyle/>
              <a:p>
                <a:pPr algn="l"/>
              </a:p>
            </p:txBody>
          </p:sp>
          <p:sp>
            <p:nvSpPr>
              <p:cNvPr descr="0b95f590-2a18-4f91-aca7-4f37f1074326" id="136" name="任意多边形: 形状 135">
                <a:extLst>
                  <a:ext uri="{FF2B5EF4-FFF2-40B4-BE49-F238E27FC236}">
                    <a16:creationId id="{5DE17318-BE78-C1E0-D1F1-AED20EDDF92C}"/>
                  </a:ext>
                </a:extLst>
              </p:cNvPr>
              <p:cNvSpPr/>
              <p:nvPr/>
            </p:nvSpPr>
            <p:spPr>
              <a:xfrm flipV="false" flipH="false">
                <a:off x="9362795" y="4635705"/>
                <a:ext cx="116105" cy="452178"/>
              </a:xfrm>
              <a:custGeom>
                <a:avLst/>
                <a:gdLst>
                  <a:gd fmla="*/ 12716 w 102850" name="connsiteX0"/>
                  <a:gd fmla="*/ 0 h 400555" name="connsiteY0"/>
                  <a:gd fmla="*/ 90134 w 102850" name="connsiteX1"/>
                  <a:gd fmla="*/ 0 h 400555" name="connsiteY1"/>
                  <a:gd fmla="*/ 102850 w 102850" name="connsiteX2"/>
                  <a:gd fmla="*/ 19448 h 400555" name="connsiteY2"/>
                  <a:gd fmla="*/ 102850 w 102850" name="connsiteX3"/>
                  <a:gd fmla="*/ 381108 h 400555" name="connsiteY3"/>
                  <a:gd fmla="*/ 90134 w 102850" name="connsiteX4"/>
                  <a:gd fmla="*/ 400556 h 400555" name="connsiteY4"/>
                  <a:gd fmla="*/ 12716 w 102850" name="connsiteX5"/>
                  <a:gd fmla="*/ 400556 h 400555" name="connsiteY5"/>
                  <a:gd fmla="*/ 0 w 102850" name="connsiteX6"/>
                  <a:gd fmla="*/ 381108 h 400555" name="connsiteY6"/>
                  <a:gd fmla="*/ 0 w 102850" name="connsiteX7"/>
                  <a:gd fmla="*/ 19448 h 400555" name="connsiteY7"/>
                  <a:gd fmla="*/ 12716 w 102850" name="connsiteX8"/>
                  <a:gd fmla="*/ 0 h 400555" name="connsiteY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b="b" l="l" r="r" t="t"/>
                <a:pathLst>
                  <a:path h="400555" w="102850">
                    <a:moveTo>
                      <a:pt x="12716" y="0"/>
                    </a:moveTo>
                    <a:lnTo>
                      <a:pt x="90134" y="0"/>
                    </a:lnTo>
                    <a:cubicBezTo>
                      <a:pt x="97240" y="0"/>
                      <a:pt x="102850" y="8602"/>
                      <a:pt x="102850" y="19448"/>
                    </a:cubicBezTo>
                    <a:lnTo>
                      <a:pt x="102850" y="381108"/>
                    </a:lnTo>
                    <a:cubicBezTo>
                      <a:pt x="102850" y="391954"/>
                      <a:pt x="97240" y="400556"/>
                      <a:pt x="90134" y="400556"/>
                    </a:cubicBezTo>
                    <a:lnTo>
                      <a:pt x="12716" y="400556"/>
                    </a:lnTo>
                    <a:cubicBezTo>
                      <a:pt x="5610" y="400556"/>
                      <a:pt x="0" y="391954"/>
                      <a:pt x="0" y="381108"/>
                    </a:cubicBezTo>
                    <a:lnTo>
                      <a:pt x="0" y="19448"/>
                    </a:lnTo>
                    <a:cubicBezTo>
                      <a:pt x="0" y="8602"/>
                      <a:pt x="5610" y="0"/>
                      <a:pt x="1271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w="37383">
                <a:noFill/>
                <a:prstDash val="solid"/>
                <a:miter/>
              </a:ln>
            </p:spPr>
            <p:txBody>
              <a:bodyPr anchor="ctr" rtlCol="0"/>
              <a:lstStyle/>
              <a:p>
                <a:pPr algn="l"/>
              </a:p>
            </p:txBody>
          </p:sp>
          <p:sp>
            <p:nvSpPr>
              <p:cNvPr descr="6e3bf9a0-e066-42f8-9ceb-bfea775d32e5" id="133" name="任意多边形: 形状 132">
                <a:extLst>
                  <a:ext uri="{FF2B5EF4-FFF2-40B4-BE49-F238E27FC236}">
                    <a16:creationId id="{5EF1EFEF-2FEF-646D-B0C5-3C2BBE6B2175}"/>
                  </a:ext>
                </a:extLst>
              </p:cNvPr>
              <p:cNvSpPr/>
              <p:nvPr/>
            </p:nvSpPr>
            <p:spPr>
              <a:xfrm flipV="false" flipH="false">
                <a:off x="9107363" y="4635705"/>
                <a:ext cx="122016" cy="452178"/>
              </a:xfrm>
              <a:custGeom>
                <a:avLst/>
                <a:gdLst>
                  <a:gd fmla="*/ 10098 w 108086" name="connsiteX0"/>
                  <a:gd fmla="*/ 0 h 400555" name="connsiteY0"/>
                  <a:gd fmla="*/ 97988 w 108086" name="connsiteX1"/>
                  <a:gd fmla="*/ 0 h 400555" name="connsiteY1"/>
                  <a:gd fmla="*/ 108086 w 108086" name="connsiteX2"/>
                  <a:gd fmla="*/ 14586 h 400555" name="connsiteY2"/>
                  <a:gd fmla="*/ 108086 w 108086" name="connsiteX3"/>
                  <a:gd fmla="*/ 385969 h 400555" name="connsiteY3"/>
                  <a:gd fmla="*/ 97988 w 108086" name="connsiteX4"/>
                  <a:gd fmla="*/ 400556 h 400555" name="connsiteY4"/>
                  <a:gd fmla="*/ 10098 w 108086" name="connsiteX5"/>
                  <a:gd fmla="*/ 400556 h 400555" name="connsiteY5"/>
                  <a:gd fmla="*/ 0 w 108086" name="connsiteX6"/>
                  <a:gd fmla="*/ 385969 h 400555" name="connsiteY6"/>
                  <a:gd fmla="*/ 0 w 108086" name="connsiteX7"/>
                  <a:gd fmla="*/ 14586 h 400555" name="connsiteY7"/>
                  <a:gd fmla="*/ 10098 w 108086" name="connsiteX8"/>
                  <a:gd fmla="*/ 0 h 400555" name="connsiteY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b="b" l="l" r="r" t="t"/>
                <a:pathLst>
                  <a:path h="400555" w="108086">
                    <a:moveTo>
                      <a:pt x="10098" y="0"/>
                    </a:moveTo>
                    <a:lnTo>
                      <a:pt x="97988" y="0"/>
                    </a:lnTo>
                    <a:cubicBezTo>
                      <a:pt x="103598" y="0"/>
                      <a:pt x="108086" y="6732"/>
                      <a:pt x="108086" y="14586"/>
                    </a:cubicBezTo>
                    <a:lnTo>
                      <a:pt x="108086" y="385969"/>
                    </a:lnTo>
                    <a:cubicBezTo>
                      <a:pt x="108086" y="394198"/>
                      <a:pt x="103598" y="400556"/>
                      <a:pt x="97988" y="400556"/>
                    </a:cubicBezTo>
                    <a:lnTo>
                      <a:pt x="10098" y="400556"/>
                    </a:lnTo>
                    <a:cubicBezTo>
                      <a:pt x="4488" y="400556"/>
                      <a:pt x="0" y="393824"/>
                      <a:pt x="0" y="385969"/>
                    </a:cubicBezTo>
                    <a:lnTo>
                      <a:pt x="0" y="14586"/>
                    </a:lnTo>
                    <a:cubicBezTo>
                      <a:pt x="0" y="6358"/>
                      <a:pt x="4488" y="0"/>
                      <a:pt x="10098" y="0"/>
                    </a:cubicBezTo>
                    <a:close/>
                  </a:path>
                </a:pathLst>
              </a:custGeom>
              <a:solidFill>
                <a:srgbClr val="D3DAEA"/>
              </a:solidFill>
              <a:ln cap="flat" w="37383">
                <a:noFill/>
                <a:prstDash val="solid"/>
                <a:miter/>
              </a:ln>
            </p:spPr>
            <p:txBody>
              <a:bodyPr anchor="ctr" rtlCol="0"/>
              <a:lstStyle/>
              <a:p>
                <a:pPr algn="l"/>
              </a:p>
            </p:txBody>
          </p:sp>
          <p:sp>
            <p:nvSpPr>
              <p:cNvPr descr="19f23048-7dc2-4bb4-8c86-817abe08f941" id="134" name="任意多边形: 形状 133">
                <a:extLst>
                  <a:ext uri="{FF2B5EF4-FFF2-40B4-BE49-F238E27FC236}">
                    <a16:creationId id="{703A80A5-5CEC-91A8-C846-741840B13941}"/>
                  </a:ext>
                </a:extLst>
              </p:cNvPr>
              <p:cNvSpPr/>
              <p:nvPr/>
            </p:nvSpPr>
            <p:spPr>
              <a:xfrm flipV="false" flipH="false">
                <a:off x="9168160" y="4635705"/>
                <a:ext cx="116105" cy="452178"/>
              </a:xfrm>
              <a:custGeom>
                <a:avLst/>
                <a:gdLst>
                  <a:gd fmla="*/ 12716 w 102850" name="connsiteX0"/>
                  <a:gd fmla="*/ 0 h 400555" name="connsiteY0"/>
                  <a:gd fmla="*/ 90134 w 102850" name="connsiteX1"/>
                  <a:gd fmla="*/ 0 h 400555" name="connsiteY1"/>
                  <a:gd fmla="*/ 102850 w 102850" name="connsiteX2"/>
                  <a:gd fmla="*/ 19448 h 400555" name="connsiteY2"/>
                  <a:gd fmla="*/ 102850 w 102850" name="connsiteX3"/>
                  <a:gd fmla="*/ 381108 h 400555" name="connsiteY3"/>
                  <a:gd fmla="*/ 90134 w 102850" name="connsiteX4"/>
                  <a:gd fmla="*/ 400556 h 400555" name="connsiteY4"/>
                  <a:gd fmla="*/ 12716 w 102850" name="connsiteX5"/>
                  <a:gd fmla="*/ 400556 h 400555" name="connsiteY5"/>
                  <a:gd fmla="*/ 0 w 102850" name="connsiteX6"/>
                  <a:gd fmla="*/ 381108 h 400555" name="connsiteY6"/>
                  <a:gd fmla="*/ 0 w 102850" name="connsiteX7"/>
                  <a:gd fmla="*/ 19448 h 400555" name="connsiteY7"/>
                  <a:gd fmla="*/ 12716 w 102850" name="connsiteX8"/>
                  <a:gd fmla="*/ 0 h 400555" name="connsiteY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b="b" l="l" r="r" t="t"/>
                <a:pathLst>
                  <a:path h="400555" w="102850">
                    <a:moveTo>
                      <a:pt x="12716" y="0"/>
                    </a:moveTo>
                    <a:lnTo>
                      <a:pt x="90134" y="0"/>
                    </a:lnTo>
                    <a:cubicBezTo>
                      <a:pt x="97240" y="0"/>
                      <a:pt x="102850" y="8602"/>
                      <a:pt x="102850" y="19448"/>
                    </a:cubicBezTo>
                    <a:lnTo>
                      <a:pt x="102850" y="381108"/>
                    </a:lnTo>
                    <a:cubicBezTo>
                      <a:pt x="102850" y="391954"/>
                      <a:pt x="97240" y="400556"/>
                      <a:pt x="90134" y="400556"/>
                    </a:cubicBezTo>
                    <a:lnTo>
                      <a:pt x="12716" y="400556"/>
                    </a:lnTo>
                    <a:cubicBezTo>
                      <a:pt x="5610" y="400556"/>
                      <a:pt x="0" y="391954"/>
                      <a:pt x="0" y="381108"/>
                    </a:cubicBezTo>
                    <a:lnTo>
                      <a:pt x="0" y="19448"/>
                    </a:lnTo>
                    <a:cubicBezTo>
                      <a:pt x="0" y="8602"/>
                      <a:pt x="5610" y="0"/>
                      <a:pt x="1271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w="37383">
                <a:noFill/>
                <a:prstDash val="solid"/>
                <a:miter/>
              </a:ln>
            </p:spPr>
            <p:txBody>
              <a:bodyPr anchor="ctr" rtlCol="0"/>
              <a:lstStyle/>
              <a:p>
                <a:pPr algn="l"/>
              </a:p>
            </p:txBody>
          </p:sp>
          <p:sp>
            <p:nvSpPr>
              <p:cNvPr descr="bb728433-698c-4d6b-b73b-b3c577fc69e5" id="131" name="任意多边形: 形状 130">
                <a:extLst>
                  <a:ext uri="{FF2B5EF4-FFF2-40B4-BE49-F238E27FC236}">
                    <a16:creationId id="{80A68DE6-AA94-95D8-267C-76F340DC6522}"/>
                  </a:ext>
                </a:extLst>
              </p:cNvPr>
              <p:cNvSpPr/>
              <p:nvPr/>
            </p:nvSpPr>
            <p:spPr>
              <a:xfrm flipV="false" flipH="false">
                <a:off x="8913151" y="4635705"/>
                <a:ext cx="122016" cy="452178"/>
              </a:xfrm>
              <a:custGeom>
                <a:avLst/>
                <a:gdLst>
                  <a:gd fmla="*/ 10098 w 108086" name="connsiteX0"/>
                  <a:gd fmla="*/ 0 h 400555" name="connsiteY0"/>
                  <a:gd fmla="*/ 97988 w 108086" name="connsiteX1"/>
                  <a:gd fmla="*/ 0 h 400555" name="connsiteY1"/>
                  <a:gd fmla="*/ 108086 w 108086" name="connsiteX2"/>
                  <a:gd fmla="*/ 14586 h 400555" name="connsiteY2"/>
                  <a:gd fmla="*/ 108086 w 108086" name="connsiteX3"/>
                  <a:gd fmla="*/ 385969 h 400555" name="connsiteY3"/>
                  <a:gd fmla="*/ 97988 w 108086" name="connsiteX4"/>
                  <a:gd fmla="*/ 400556 h 400555" name="connsiteY4"/>
                  <a:gd fmla="*/ 10098 w 108086" name="connsiteX5"/>
                  <a:gd fmla="*/ 400556 h 400555" name="connsiteY5"/>
                  <a:gd fmla="*/ 0 w 108086" name="connsiteX6"/>
                  <a:gd fmla="*/ 385969 h 400555" name="connsiteY6"/>
                  <a:gd fmla="*/ 0 w 108086" name="connsiteX7"/>
                  <a:gd fmla="*/ 14586 h 400555" name="connsiteY7"/>
                  <a:gd fmla="*/ 10098 w 108086" name="connsiteX8"/>
                  <a:gd fmla="*/ 0 h 400555" name="connsiteY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b="b" l="l" r="r" t="t"/>
                <a:pathLst>
                  <a:path h="400555" w="108086">
                    <a:moveTo>
                      <a:pt x="10098" y="0"/>
                    </a:moveTo>
                    <a:lnTo>
                      <a:pt x="97988" y="0"/>
                    </a:lnTo>
                    <a:cubicBezTo>
                      <a:pt x="103598" y="0"/>
                      <a:pt x="108086" y="6732"/>
                      <a:pt x="108086" y="14586"/>
                    </a:cubicBezTo>
                    <a:lnTo>
                      <a:pt x="108086" y="385969"/>
                    </a:lnTo>
                    <a:cubicBezTo>
                      <a:pt x="108086" y="394198"/>
                      <a:pt x="103598" y="400556"/>
                      <a:pt x="97988" y="400556"/>
                    </a:cubicBezTo>
                    <a:lnTo>
                      <a:pt x="10098" y="400556"/>
                    </a:lnTo>
                    <a:cubicBezTo>
                      <a:pt x="4488" y="400556"/>
                      <a:pt x="0" y="393824"/>
                      <a:pt x="0" y="385969"/>
                    </a:cubicBezTo>
                    <a:lnTo>
                      <a:pt x="0" y="14586"/>
                    </a:lnTo>
                    <a:cubicBezTo>
                      <a:pt x="0" y="6358"/>
                      <a:pt x="4488" y="0"/>
                      <a:pt x="10098" y="0"/>
                    </a:cubicBezTo>
                    <a:close/>
                  </a:path>
                </a:pathLst>
              </a:custGeom>
              <a:solidFill>
                <a:srgbClr val="D3DAEA"/>
              </a:solidFill>
              <a:ln cap="flat" w="37383">
                <a:noFill/>
                <a:prstDash val="solid"/>
                <a:miter/>
              </a:ln>
            </p:spPr>
            <p:txBody>
              <a:bodyPr anchor="ctr" rtlCol="0"/>
              <a:lstStyle/>
              <a:p>
                <a:pPr algn="l"/>
              </a:p>
            </p:txBody>
          </p:sp>
          <p:sp>
            <p:nvSpPr>
              <p:cNvPr descr="31044da8-c397-4789-b62f-58a46b78b974" id="132" name="任意多边形: 形状 131">
                <a:extLst>
                  <a:ext uri="{FF2B5EF4-FFF2-40B4-BE49-F238E27FC236}">
                    <a16:creationId id="{6E74D4AE-20DB-5BBA-A498-9772CD258A4D}"/>
                  </a:ext>
                </a:extLst>
              </p:cNvPr>
              <p:cNvSpPr/>
              <p:nvPr/>
            </p:nvSpPr>
            <p:spPr>
              <a:xfrm flipV="false" flipH="false">
                <a:off x="8973948" y="4635705"/>
                <a:ext cx="116105" cy="452178"/>
              </a:xfrm>
              <a:custGeom>
                <a:avLst/>
                <a:gdLst>
                  <a:gd fmla="*/ 12716 w 102850" name="connsiteX0"/>
                  <a:gd fmla="*/ 0 h 400555" name="connsiteY0"/>
                  <a:gd fmla="*/ 90134 w 102850" name="connsiteX1"/>
                  <a:gd fmla="*/ 0 h 400555" name="connsiteY1"/>
                  <a:gd fmla="*/ 102850 w 102850" name="connsiteX2"/>
                  <a:gd fmla="*/ 19448 h 400555" name="connsiteY2"/>
                  <a:gd fmla="*/ 102850 w 102850" name="connsiteX3"/>
                  <a:gd fmla="*/ 381108 h 400555" name="connsiteY3"/>
                  <a:gd fmla="*/ 90134 w 102850" name="connsiteX4"/>
                  <a:gd fmla="*/ 400556 h 400555" name="connsiteY4"/>
                  <a:gd fmla="*/ 12716 w 102850" name="connsiteX5"/>
                  <a:gd fmla="*/ 400556 h 400555" name="connsiteY5"/>
                  <a:gd fmla="*/ 0 w 102850" name="connsiteX6"/>
                  <a:gd fmla="*/ 381108 h 400555" name="connsiteY6"/>
                  <a:gd fmla="*/ 0 w 102850" name="connsiteX7"/>
                  <a:gd fmla="*/ 19448 h 400555" name="connsiteY7"/>
                  <a:gd fmla="*/ 12716 w 102850" name="connsiteX8"/>
                  <a:gd fmla="*/ 0 h 400555" name="connsiteY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b="b" l="l" r="r" t="t"/>
                <a:pathLst>
                  <a:path h="400555" w="102850">
                    <a:moveTo>
                      <a:pt x="12716" y="0"/>
                    </a:moveTo>
                    <a:lnTo>
                      <a:pt x="90134" y="0"/>
                    </a:lnTo>
                    <a:cubicBezTo>
                      <a:pt x="97240" y="0"/>
                      <a:pt x="102850" y="8602"/>
                      <a:pt x="102850" y="19448"/>
                    </a:cubicBezTo>
                    <a:lnTo>
                      <a:pt x="102850" y="381108"/>
                    </a:lnTo>
                    <a:cubicBezTo>
                      <a:pt x="102850" y="391954"/>
                      <a:pt x="97240" y="400556"/>
                      <a:pt x="90134" y="400556"/>
                    </a:cubicBezTo>
                    <a:lnTo>
                      <a:pt x="12716" y="400556"/>
                    </a:lnTo>
                    <a:cubicBezTo>
                      <a:pt x="5610" y="400556"/>
                      <a:pt x="0" y="391954"/>
                      <a:pt x="0" y="381108"/>
                    </a:cubicBezTo>
                    <a:lnTo>
                      <a:pt x="0" y="19448"/>
                    </a:lnTo>
                    <a:cubicBezTo>
                      <a:pt x="0" y="8602"/>
                      <a:pt x="5610" y="0"/>
                      <a:pt x="1271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w="37383">
                <a:noFill/>
                <a:prstDash val="solid"/>
                <a:miter/>
              </a:ln>
            </p:spPr>
            <p:txBody>
              <a:bodyPr anchor="ctr" rtlCol="0"/>
              <a:lstStyle/>
              <a:p>
                <a:pPr algn="l"/>
              </a:p>
            </p:txBody>
          </p:sp>
          <p:sp>
            <p:nvSpPr>
              <p:cNvPr descr="2b2cf81d-d8d5-40fc-9602-1f9f1f42ef48" id="129" name="任意多边形: 形状 128">
                <a:extLst>
                  <a:ext uri="{FF2B5EF4-FFF2-40B4-BE49-F238E27FC236}">
                    <a16:creationId id="{E8FC2F86-2EEC-D3A1-340B-661DD67CF704}"/>
                  </a:ext>
                </a:extLst>
              </p:cNvPr>
              <p:cNvSpPr/>
              <p:nvPr/>
            </p:nvSpPr>
            <p:spPr>
              <a:xfrm flipV="false" flipH="false">
                <a:off x="8718515" y="4635705"/>
                <a:ext cx="122016" cy="452178"/>
              </a:xfrm>
              <a:custGeom>
                <a:avLst/>
                <a:gdLst>
                  <a:gd fmla="*/ 10098 w 108086" name="connsiteX0"/>
                  <a:gd fmla="*/ 0 h 400555" name="connsiteY0"/>
                  <a:gd fmla="*/ 97988 w 108086" name="connsiteX1"/>
                  <a:gd fmla="*/ 0 h 400555" name="connsiteY1"/>
                  <a:gd fmla="*/ 108086 w 108086" name="connsiteX2"/>
                  <a:gd fmla="*/ 14586 h 400555" name="connsiteY2"/>
                  <a:gd fmla="*/ 108086 w 108086" name="connsiteX3"/>
                  <a:gd fmla="*/ 385969 h 400555" name="connsiteY3"/>
                  <a:gd fmla="*/ 97988 w 108086" name="connsiteX4"/>
                  <a:gd fmla="*/ 400556 h 400555" name="connsiteY4"/>
                  <a:gd fmla="*/ 10098 w 108086" name="connsiteX5"/>
                  <a:gd fmla="*/ 400556 h 400555" name="connsiteY5"/>
                  <a:gd fmla="*/ 0 w 108086" name="connsiteX6"/>
                  <a:gd fmla="*/ 385969 h 400555" name="connsiteY6"/>
                  <a:gd fmla="*/ 0 w 108086" name="connsiteX7"/>
                  <a:gd fmla="*/ 14586 h 400555" name="connsiteY7"/>
                  <a:gd fmla="*/ 10098 w 108086" name="connsiteX8"/>
                  <a:gd fmla="*/ 0 h 400555" name="connsiteY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b="b" l="l" r="r" t="t"/>
                <a:pathLst>
                  <a:path h="400555" w="108086">
                    <a:moveTo>
                      <a:pt x="10098" y="0"/>
                    </a:moveTo>
                    <a:lnTo>
                      <a:pt x="97988" y="0"/>
                    </a:lnTo>
                    <a:cubicBezTo>
                      <a:pt x="103598" y="0"/>
                      <a:pt x="108086" y="6732"/>
                      <a:pt x="108086" y="14586"/>
                    </a:cubicBezTo>
                    <a:lnTo>
                      <a:pt x="108086" y="385969"/>
                    </a:lnTo>
                    <a:cubicBezTo>
                      <a:pt x="108086" y="394198"/>
                      <a:pt x="103598" y="400556"/>
                      <a:pt x="97988" y="400556"/>
                    </a:cubicBezTo>
                    <a:lnTo>
                      <a:pt x="10098" y="400556"/>
                    </a:lnTo>
                    <a:cubicBezTo>
                      <a:pt x="4488" y="400556"/>
                      <a:pt x="0" y="393824"/>
                      <a:pt x="0" y="385969"/>
                    </a:cubicBezTo>
                    <a:lnTo>
                      <a:pt x="0" y="14586"/>
                    </a:lnTo>
                    <a:cubicBezTo>
                      <a:pt x="0" y="6358"/>
                      <a:pt x="4488" y="0"/>
                      <a:pt x="10098" y="0"/>
                    </a:cubicBezTo>
                    <a:close/>
                  </a:path>
                </a:pathLst>
              </a:custGeom>
              <a:solidFill>
                <a:srgbClr val="D3DAEA"/>
              </a:solidFill>
              <a:ln cap="flat" w="37383">
                <a:noFill/>
                <a:prstDash val="solid"/>
                <a:miter/>
              </a:ln>
            </p:spPr>
            <p:txBody>
              <a:bodyPr anchor="ctr" rtlCol="0"/>
              <a:lstStyle/>
              <a:p>
                <a:pPr algn="l"/>
              </a:p>
            </p:txBody>
          </p:sp>
          <p:sp>
            <p:nvSpPr>
              <p:cNvPr descr="fd01d0cf-9dff-4539-b3fb-ac8803609ada" id="130" name="任意多边形: 形状 129">
                <a:extLst>
                  <a:ext uri="{FF2B5EF4-FFF2-40B4-BE49-F238E27FC236}">
                    <a16:creationId id="{B00BEEB5-5065-56E3-9433-8A7A9647F25D}"/>
                  </a:ext>
                </a:extLst>
              </p:cNvPr>
              <p:cNvSpPr/>
              <p:nvPr/>
            </p:nvSpPr>
            <p:spPr>
              <a:xfrm flipV="false" flipH="false">
                <a:off x="8779734" y="4635705"/>
                <a:ext cx="116105" cy="452178"/>
              </a:xfrm>
              <a:custGeom>
                <a:avLst/>
                <a:gdLst>
                  <a:gd fmla="*/ 12716 w 102850" name="connsiteX0"/>
                  <a:gd fmla="*/ 0 h 400555" name="connsiteY0"/>
                  <a:gd fmla="*/ 90134 w 102850" name="connsiteX1"/>
                  <a:gd fmla="*/ 0 h 400555" name="connsiteY1"/>
                  <a:gd fmla="*/ 102850 w 102850" name="connsiteX2"/>
                  <a:gd fmla="*/ 19448 h 400555" name="connsiteY2"/>
                  <a:gd fmla="*/ 102850 w 102850" name="connsiteX3"/>
                  <a:gd fmla="*/ 381108 h 400555" name="connsiteY3"/>
                  <a:gd fmla="*/ 90134 w 102850" name="connsiteX4"/>
                  <a:gd fmla="*/ 400556 h 400555" name="connsiteY4"/>
                  <a:gd fmla="*/ 12716 w 102850" name="connsiteX5"/>
                  <a:gd fmla="*/ 400556 h 400555" name="connsiteY5"/>
                  <a:gd fmla="*/ 0 w 102850" name="connsiteX6"/>
                  <a:gd fmla="*/ 381108 h 400555" name="connsiteY6"/>
                  <a:gd fmla="*/ 0 w 102850" name="connsiteX7"/>
                  <a:gd fmla="*/ 19448 h 400555" name="connsiteY7"/>
                  <a:gd fmla="*/ 12716 w 102850" name="connsiteX8"/>
                  <a:gd fmla="*/ 0 h 400555" name="connsiteY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b="b" l="l" r="r" t="t"/>
                <a:pathLst>
                  <a:path h="400555" w="102850">
                    <a:moveTo>
                      <a:pt x="12716" y="0"/>
                    </a:moveTo>
                    <a:lnTo>
                      <a:pt x="90134" y="0"/>
                    </a:lnTo>
                    <a:cubicBezTo>
                      <a:pt x="97240" y="0"/>
                      <a:pt x="102850" y="8602"/>
                      <a:pt x="102850" y="19448"/>
                    </a:cubicBezTo>
                    <a:lnTo>
                      <a:pt x="102850" y="381108"/>
                    </a:lnTo>
                    <a:cubicBezTo>
                      <a:pt x="102850" y="391954"/>
                      <a:pt x="97240" y="400556"/>
                      <a:pt x="90134" y="400556"/>
                    </a:cubicBezTo>
                    <a:lnTo>
                      <a:pt x="12716" y="400556"/>
                    </a:lnTo>
                    <a:cubicBezTo>
                      <a:pt x="5610" y="400556"/>
                      <a:pt x="0" y="391954"/>
                      <a:pt x="0" y="381108"/>
                    </a:cubicBezTo>
                    <a:lnTo>
                      <a:pt x="0" y="19448"/>
                    </a:lnTo>
                    <a:cubicBezTo>
                      <a:pt x="0" y="8602"/>
                      <a:pt x="5610" y="0"/>
                      <a:pt x="1271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w="37383">
                <a:noFill/>
                <a:prstDash val="solid"/>
                <a:miter/>
              </a:ln>
            </p:spPr>
            <p:txBody>
              <a:bodyPr anchor="ctr" rtlCol="0"/>
              <a:lstStyle/>
              <a:p>
                <a:pPr algn="l"/>
              </a:p>
            </p:txBody>
          </p:sp>
          <p:sp>
            <p:nvSpPr>
              <p:cNvPr descr="bc755e3b-1e4b-4f7d-8e6f-7df7eea02a3e" id="127" name="任意多边形: 形状 126">
                <a:extLst>
                  <a:ext uri="{FF2B5EF4-FFF2-40B4-BE49-F238E27FC236}">
                    <a16:creationId id="{B7048798-503E-10A0-B2D2-B21555B61AB0}"/>
                  </a:ext>
                </a:extLst>
              </p:cNvPr>
              <p:cNvSpPr/>
              <p:nvPr/>
            </p:nvSpPr>
            <p:spPr>
              <a:xfrm flipV="false" flipH="false">
                <a:off x="8583411" y="4635705"/>
                <a:ext cx="62908" cy="452178"/>
              </a:xfrm>
              <a:custGeom>
                <a:avLst/>
                <a:gdLst>
                  <a:gd fmla="*/ 0 w 55726" name="connsiteX0"/>
                  <a:gd fmla="*/ 0 h 400555" name="connsiteY0"/>
                  <a:gd fmla="*/ 45628 w 55726" name="connsiteX1"/>
                  <a:gd fmla="*/ 0 h 400555" name="connsiteY1"/>
                  <a:gd fmla="*/ 55726 w 55726" name="connsiteX2"/>
                  <a:gd fmla="*/ 14586 h 400555" name="connsiteY2"/>
                  <a:gd fmla="*/ 55726 w 55726" name="connsiteX3"/>
                  <a:gd fmla="*/ 385969 h 400555" name="connsiteY3"/>
                  <a:gd fmla="*/ 45628 w 55726" name="connsiteX4"/>
                  <a:gd fmla="*/ 400556 h 400555" name="connsiteY4"/>
                  <a:gd fmla="*/ 0 w 55726" name="connsiteX5"/>
                  <a:gd fmla="*/ 400556 h 400555" name="connsiteY5"/>
                  <a:gd fmla="*/ 0 w 55726" name="connsiteX6"/>
                  <a:gd fmla="*/ 0 h 400555" name="connsiteY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b="b" l="l" r="r" t="t"/>
                <a:pathLst>
                  <a:path h="400555" w="55726">
                    <a:moveTo>
                      <a:pt x="0" y="0"/>
                    </a:moveTo>
                    <a:lnTo>
                      <a:pt x="45628" y="0"/>
                    </a:lnTo>
                    <a:cubicBezTo>
                      <a:pt x="51238" y="0"/>
                      <a:pt x="55726" y="6732"/>
                      <a:pt x="55726" y="14586"/>
                    </a:cubicBezTo>
                    <a:lnTo>
                      <a:pt x="55726" y="385969"/>
                    </a:lnTo>
                    <a:cubicBezTo>
                      <a:pt x="55726" y="394198"/>
                      <a:pt x="51238" y="400556"/>
                      <a:pt x="45628" y="400556"/>
                    </a:cubicBezTo>
                    <a:lnTo>
                      <a:pt x="0" y="40055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3DAEA"/>
              </a:solidFill>
              <a:ln cap="flat" w="37383">
                <a:noFill/>
                <a:prstDash val="solid"/>
                <a:miter/>
              </a:ln>
            </p:spPr>
            <p:txBody>
              <a:bodyPr anchor="ctr" rtlCol="0"/>
              <a:lstStyle/>
              <a:p>
                <a:pPr algn="l"/>
              </a:p>
            </p:txBody>
          </p:sp>
          <p:sp>
            <p:nvSpPr>
              <p:cNvPr descr="3448c1ba-0cd5-4db2-a6b4-bb8eb0e6e7ad" id="128" name="任意多边形: 形状 127">
                <a:extLst>
                  <a:ext uri="{FF2B5EF4-FFF2-40B4-BE49-F238E27FC236}">
                    <a16:creationId id="{627E770D-D080-CB45-39A4-28B565F438C2}"/>
                  </a:ext>
                </a:extLst>
              </p:cNvPr>
              <p:cNvSpPr/>
              <p:nvPr/>
            </p:nvSpPr>
            <p:spPr>
              <a:xfrm flipV="false" flipH="false">
                <a:off x="8585522" y="4635705"/>
                <a:ext cx="116105" cy="452178"/>
              </a:xfrm>
              <a:custGeom>
                <a:avLst/>
                <a:gdLst>
                  <a:gd fmla="*/ 12716 w 102850" name="connsiteX0"/>
                  <a:gd fmla="*/ 0 h 400555" name="connsiteY0"/>
                  <a:gd fmla="*/ 90134 w 102850" name="connsiteX1"/>
                  <a:gd fmla="*/ 0 h 400555" name="connsiteY1"/>
                  <a:gd fmla="*/ 102850 w 102850" name="connsiteX2"/>
                  <a:gd fmla="*/ 19448 h 400555" name="connsiteY2"/>
                  <a:gd fmla="*/ 102850 w 102850" name="connsiteX3"/>
                  <a:gd fmla="*/ 381108 h 400555" name="connsiteY3"/>
                  <a:gd fmla="*/ 90134 w 102850" name="connsiteX4"/>
                  <a:gd fmla="*/ 400556 h 400555" name="connsiteY4"/>
                  <a:gd fmla="*/ 12716 w 102850" name="connsiteX5"/>
                  <a:gd fmla="*/ 400556 h 400555" name="connsiteY5"/>
                  <a:gd fmla="*/ 0 w 102850" name="connsiteX6"/>
                  <a:gd fmla="*/ 381108 h 400555" name="connsiteY6"/>
                  <a:gd fmla="*/ 0 w 102850" name="connsiteX7"/>
                  <a:gd fmla="*/ 19448 h 400555" name="connsiteY7"/>
                  <a:gd fmla="*/ 12716 w 102850" name="connsiteX8"/>
                  <a:gd fmla="*/ 0 h 400555" name="connsiteY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b="b" l="l" r="r" t="t"/>
                <a:pathLst>
                  <a:path h="400555" w="102850">
                    <a:moveTo>
                      <a:pt x="12716" y="0"/>
                    </a:moveTo>
                    <a:lnTo>
                      <a:pt x="90134" y="0"/>
                    </a:lnTo>
                    <a:cubicBezTo>
                      <a:pt x="97240" y="0"/>
                      <a:pt x="102850" y="8602"/>
                      <a:pt x="102850" y="19448"/>
                    </a:cubicBezTo>
                    <a:lnTo>
                      <a:pt x="102850" y="381108"/>
                    </a:lnTo>
                    <a:cubicBezTo>
                      <a:pt x="102850" y="391954"/>
                      <a:pt x="97240" y="400556"/>
                      <a:pt x="90134" y="400556"/>
                    </a:cubicBezTo>
                    <a:lnTo>
                      <a:pt x="12716" y="400556"/>
                    </a:lnTo>
                    <a:cubicBezTo>
                      <a:pt x="5610" y="400556"/>
                      <a:pt x="0" y="391954"/>
                      <a:pt x="0" y="381108"/>
                    </a:cubicBezTo>
                    <a:lnTo>
                      <a:pt x="0" y="19448"/>
                    </a:lnTo>
                    <a:cubicBezTo>
                      <a:pt x="0" y="8602"/>
                      <a:pt x="5610" y="0"/>
                      <a:pt x="1271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w="37383">
                <a:noFill/>
                <a:prstDash val="solid"/>
                <a:miter/>
              </a:ln>
            </p:spPr>
            <p:txBody>
              <a:bodyPr anchor="ctr" rtlCol="0"/>
              <a:lstStyle/>
              <a:p>
                <a:pPr algn="l"/>
              </a:p>
            </p:txBody>
          </p:sp>
          <p:sp>
            <p:nvSpPr>
              <p:cNvPr descr="de9ec43f-d03a-45c1-86da-d1ffc30377b5" id="120" name="任意多边形: 形状 119">
                <a:extLst>
                  <a:ext uri="{FF2B5EF4-FFF2-40B4-BE49-F238E27FC236}">
                    <a16:creationId id="{2EB234B6-05FD-ED4D-1193-DE2B81702A8B}"/>
                  </a:ext>
                </a:extLst>
              </p:cNvPr>
              <p:cNvSpPr/>
              <p:nvPr/>
            </p:nvSpPr>
            <p:spPr>
              <a:xfrm flipV="false" flipH="false">
                <a:off x="9301576" y="5156702"/>
                <a:ext cx="122016" cy="452178"/>
              </a:xfrm>
              <a:custGeom>
                <a:avLst/>
                <a:gdLst>
                  <a:gd fmla="*/ 10098 w 108086" name="connsiteX0"/>
                  <a:gd fmla="*/ 0 h 400555" name="connsiteY0"/>
                  <a:gd fmla="*/ 97988 w 108086" name="connsiteX1"/>
                  <a:gd fmla="*/ 0 h 400555" name="connsiteY1"/>
                  <a:gd fmla="*/ 108086 w 108086" name="connsiteX2"/>
                  <a:gd fmla="*/ 14586 h 400555" name="connsiteY2"/>
                  <a:gd fmla="*/ 108086 w 108086" name="connsiteX3"/>
                  <a:gd fmla="*/ 385969 h 400555" name="connsiteY3"/>
                  <a:gd fmla="*/ 97988 w 108086" name="connsiteX4"/>
                  <a:gd fmla="*/ 400555 h 400555" name="connsiteY4"/>
                  <a:gd fmla="*/ 10098 w 108086" name="connsiteX5"/>
                  <a:gd fmla="*/ 400555 h 400555" name="connsiteY5"/>
                  <a:gd fmla="*/ 0 w 108086" name="connsiteX6"/>
                  <a:gd fmla="*/ 385969 h 400555" name="connsiteY6"/>
                  <a:gd fmla="*/ 0 w 108086" name="connsiteX7"/>
                  <a:gd fmla="*/ 14586 h 400555" name="connsiteY7"/>
                  <a:gd fmla="*/ 10098 w 108086" name="connsiteX8"/>
                  <a:gd fmla="*/ 0 h 400555" name="connsiteY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b="b" l="l" r="r" t="t"/>
                <a:pathLst>
                  <a:path h="400555" w="108086">
                    <a:moveTo>
                      <a:pt x="10098" y="0"/>
                    </a:moveTo>
                    <a:lnTo>
                      <a:pt x="97988" y="0"/>
                    </a:lnTo>
                    <a:cubicBezTo>
                      <a:pt x="103598" y="0"/>
                      <a:pt x="108086" y="6732"/>
                      <a:pt x="108086" y="14586"/>
                    </a:cubicBezTo>
                    <a:lnTo>
                      <a:pt x="108086" y="385969"/>
                    </a:lnTo>
                    <a:cubicBezTo>
                      <a:pt x="108086" y="394198"/>
                      <a:pt x="103598" y="400555"/>
                      <a:pt x="97988" y="400555"/>
                    </a:cubicBezTo>
                    <a:lnTo>
                      <a:pt x="10098" y="400555"/>
                    </a:lnTo>
                    <a:cubicBezTo>
                      <a:pt x="4488" y="400555"/>
                      <a:pt x="0" y="393823"/>
                      <a:pt x="0" y="385969"/>
                    </a:cubicBezTo>
                    <a:lnTo>
                      <a:pt x="0" y="14586"/>
                    </a:lnTo>
                    <a:cubicBezTo>
                      <a:pt x="0" y="6358"/>
                      <a:pt x="4488" y="0"/>
                      <a:pt x="10098" y="0"/>
                    </a:cubicBezTo>
                    <a:close/>
                  </a:path>
                </a:pathLst>
              </a:custGeom>
              <a:solidFill>
                <a:srgbClr val="D3DAEA"/>
              </a:solidFill>
              <a:ln cap="flat" w="37383">
                <a:noFill/>
                <a:prstDash val="solid"/>
                <a:miter/>
              </a:ln>
            </p:spPr>
            <p:txBody>
              <a:bodyPr anchor="ctr" rtlCol="0"/>
              <a:lstStyle/>
              <a:p>
                <a:pPr algn="l"/>
              </a:p>
            </p:txBody>
          </p:sp>
          <p:sp>
            <p:nvSpPr>
              <p:cNvPr descr="55e4c019-b65e-4b32-8dd2-d61247a801b5" id="121" name="任意多边形: 形状 120">
                <a:extLst>
                  <a:ext uri="{FF2B5EF4-FFF2-40B4-BE49-F238E27FC236}">
                    <a16:creationId id="{A089D470-3D0B-1CA6-48C1-B103ACB9B760}"/>
                  </a:ext>
                </a:extLst>
              </p:cNvPr>
              <p:cNvSpPr/>
              <p:nvPr/>
            </p:nvSpPr>
            <p:spPr>
              <a:xfrm flipV="false" flipH="false">
                <a:off x="9362795" y="5156702"/>
                <a:ext cx="116105" cy="452178"/>
              </a:xfrm>
              <a:custGeom>
                <a:avLst/>
                <a:gdLst>
                  <a:gd fmla="*/ 12716 w 102850" name="connsiteX0"/>
                  <a:gd fmla="*/ 0 h 400555" name="connsiteY0"/>
                  <a:gd fmla="*/ 90134 w 102850" name="connsiteX1"/>
                  <a:gd fmla="*/ 0 h 400555" name="connsiteY1"/>
                  <a:gd fmla="*/ 102850 w 102850" name="connsiteX2"/>
                  <a:gd fmla="*/ 19448 h 400555" name="connsiteY2"/>
                  <a:gd fmla="*/ 102850 w 102850" name="connsiteX3"/>
                  <a:gd fmla="*/ 381108 h 400555" name="connsiteY3"/>
                  <a:gd fmla="*/ 90134 w 102850" name="connsiteX4"/>
                  <a:gd fmla="*/ 400555 h 400555" name="connsiteY4"/>
                  <a:gd fmla="*/ 12716 w 102850" name="connsiteX5"/>
                  <a:gd fmla="*/ 400555 h 400555" name="connsiteY5"/>
                  <a:gd fmla="*/ 0 w 102850" name="connsiteX6"/>
                  <a:gd fmla="*/ 381108 h 400555" name="connsiteY6"/>
                  <a:gd fmla="*/ 0 w 102850" name="connsiteX7"/>
                  <a:gd fmla="*/ 19448 h 400555" name="connsiteY7"/>
                  <a:gd fmla="*/ 12716 w 102850" name="connsiteX8"/>
                  <a:gd fmla="*/ 0 h 400555" name="connsiteY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b="b" l="l" r="r" t="t"/>
                <a:pathLst>
                  <a:path h="400555" w="102850">
                    <a:moveTo>
                      <a:pt x="12716" y="0"/>
                    </a:moveTo>
                    <a:lnTo>
                      <a:pt x="90134" y="0"/>
                    </a:lnTo>
                    <a:cubicBezTo>
                      <a:pt x="97240" y="0"/>
                      <a:pt x="102850" y="8602"/>
                      <a:pt x="102850" y="19448"/>
                    </a:cubicBezTo>
                    <a:lnTo>
                      <a:pt x="102850" y="381108"/>
                    </a:lnTo>
                    <a:cubicBezTo>
                      <a:pt x="102850" y="391953"/>
                      <a:pt x="97240" y="400555"/>
                      <a:pt x="90134" y="400555"/>
                    </a:cubicBezTo>
                    <a:lnTo>
                      <a:pt x="12716" y="400555"/>
                    </a:lnTo>
                    <a:cubicBezTo>
                      <a:pt x="5610" y="400555"/>
                      <a:pt x="0" y="391953"/>
                      <a:pt x="0" y="381108"/>
                    </a:cubicBezTo>
                    <a:lnTo>
                      <a:pt x="0" y="19448"/>
                    </a:lnTo>
                    <a:cubicBezTo>
                      <a:pt x="0" y="8602"/>
                      <a:pt x="5610" y="0"/>
                      <a:pt x="1271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w="37383">
                <a:noFill/>
                <a:prstDash val="solid"/>
                <a:miter/>
              </a:ln>
            </p:spPr>
            <p:txBody>
              <a:bodyPr anchor="ctr" rtlCol="0"/>
              <a:lstStyle/>
              <a:p>
                <a:pPr algn="l"/>
              </a:p>
            </p:txBody>
          </p:sp>
          <p:sp>
            <p:nvSpPr>
              <p:cNvPr descr="b8d710f0-e5e1-43c3-89a7-cc9c39738548" id="118" name="任意多边形: 形状 117">
                <a:extLst>
                  <a:ext uri="{FF2B5EF4-FFF2-40B4-BE49-F238E27FC236}">
                    <a16:creationId id="{BF1C0E57-9808-CDF6-2F7F-64E86FF4ABEF}"/>
                  </a:ext>
                </a:extLst>
              </p:cNvPr>
              <p:cNvSpPr/>
              <p:nvPr/>
            </p:nvSpPr>
            <p:spPr>
              <a:xfrm flipV="false" flipH="false">
                <a:off x="9107363" y="5156702"/>
                <a:ext cx="122016" cy="452178"/>
              </a:xfrm>
              <a:custGeom>
                <a:avLst/>
                <a:gdLst>
                  <a:gd fmla="*/ 10098 w 108086" name="connsiteX0"/>
                  <a:gd fmla="*/ 0 h 400555" name="connsiteY0"/>
                  <a:gd fmla="*/ 97988 w 108086" name="connsiteX1"/>
                  <a:gd fmla="*/ 0 h 400555" name="connsiteY1"/>
                  <a:gd fmla="*/ 108086 w 108086" name="connsiteX2"/>
                  <a:gd fmla="*/ 14586 h 400555" name="connsiteY2"/>
                  <a:gd fmla="*/ 108086 w 108086" name="connsiteX3"/>
                  <a:gd fmla="*/ 385969 h 400555" name="connsiteY3"/>
                  <a:gd fmla="*/ 97988 w 108086" name="connsiteX4"/>
                  <a:gd fmla="*/ 400555 h 400555" name="connsiteY4"/>
                  <a:gd fmla="*/ 10098 w 108086" name="connsiteX5"/>
                  <a:gd fmla="*/ 400555 h 400555" name="connsiteY5"/>
                  <a:gd fmla="*/ 0 w 108086" name="connsiteX6"/>
                  <a:gd fmla="*/ 385969 h 400555" name="connsiteY6"/>
                  <a:gd fmla="*/ 0 w 108086" name="connsiteX7"/>
                  <a:gd fmla="*/ 14586 h 400555" name="connsiteY7"/>
                  <a:gd fmla="*/ 10098 w 108086" name="connsiteX8"/>
                  <a:gd fmla="*/ 0 h 400555" name="connsiteY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b="b" l="l" r="r" t="t"/>
                <a:pathLst>
                  <a:path h="400555" w="108086">
                    <a:moveTo>
                      <a:pt x="10098" y="0"/>
                    </a:moveTo>
                    <a:lnTo>
                      <a:pt x="97988" y="0"/>
                    </a:lnTo>
                    <a:cubicBezTo>
                      <a:pt x="103598" y="0"/>
                      <a:pt x="108086" y="6732"/>
                      <a:pt x="108086" y="14586"/>
                    </a:cubicBezTo>
                    <a:lnTo>
                      <a:pt x="108086" y="385969"/>
                    </a:lnTo>
                    <a:cubicBezTo>
                      <a:pt x="108086" y="394198"/>
                      <a:pt x="103598" y="400555"/>
                      <a:pt x="97988" y="400555"/>
                    </a:cubicBezTo>
                    <a:lnTo>
                      <a:pt x="10098" y="400555"/>
                    </a:lnTo>
                    <a:cubicBezTo>
                      <a:pt x="4488" y="400555"/>
                      <a:pt x="0" y="393823"/>
                      <a:pt x="0" y="385969"/>
                    </a:cubicBezTo>
                    <a:lnTo>
                      <a:pt x="0" y="14586"/>
                    </a:lnTo>
                    <a:cubicBezTo>
                      <a:pt x="0" y="6358"/>
                      <a:pt x="4488" y="0"/>
                      <a:pt x="10098" y="0"/>
                    </a:cubicBezTo>
                    <a:close/>
                  </a:path>
                </a:pathLst>
              </a:custGeom>
              <a:solidFill>
                <a:srgbClr val="D3DAEA"/>
              </a:solidFill>
              <a:ln cap="flat" w="37383">
                <a:noFill/>
                <a:prstDash val="solid"/>
                <a:miter/>
              </a:ln>
            </p:spPr>
            <p:txBody>
              <a:bodyPr anchor="ctr" rtlCol="0"/>
              <a:lstStyle/>
              <a:p>
                <a:pPr algn="l"/>
              </a:p>
            </p:txBody>
          </p:sp>
          <p:sp>
            <p:nvSpPr>
              <p:cNvPr descr="71f1a7a7-e641-489f-a7c1-277f4332f49a" id="119" name="任意多边形: 形状 118">
                <a:extLst>
                  <a:ext uri="{FF2B5EF4-FFF2-40B4-BE49-F238E27FC236}">
                    <a16:creationId id="{02C558C6-EF8A-8D31-0510-B15841100A80}"/>
                  </a:ext>
                </a:extLst>
              </p:cNvPr>
              <p:cNvSpPr/>
              <p:nvPr/>
            </p:nvSpPr>
            <p:spPr>
              <a:xfrm flipV="false" flipH="false">
                <a:off x="9168160" y="5156702"/>
                <a:ext cx="116105" cy="452178"/>
              </a:xfrm>
              <a:custGeom>
                <a:avLst/>
                <a:gdLst>
                  <a:gd fmla="*/ 12716 w 102850" name="connsiteX0"/>
                  <a:gd fmla="*/ 0 h 400555" name="connsiteY0"/>
                  <a:gd fmla="*/ 90134 w 102850" name="connsiteX1"/>
                  <a:gd fmla="*/ 0 h 400555" name="connsiteY1"/>
                  <a:gd fmla="*/ 102850 w 102850" name="connsiteX2"/>
                  <a:gd fmla="*/ 19448 h 400555" name="connsiteY2"/>
                  <a:gd fmla="*/ 102850 w 102850" name="connsiteX3"/>
                  <a:gd fmla="*/ 381108 h 400555" name="connsiteY3"/>
                  <a:gd fmla="*/ 90134 w 102850" name="connsiteX4"/>
                  <a:gd fmla="*/ 400555 h 400555" name="connsiteY4"/>
                  <a:gd fmla="*/ 12716 w 102850" name="connsiteX5"/>
                  <a:gd fmla="*/ 400555 h 400555" name="connsiteY5"/>
                  <a:gd fmla="*/ 0 w 102850" name="connsiteX6"/>
                  <a:gd fmla="*/ 381108 h 400555" name="connsiteY6"/>
                  <a:gd fmla="*/ 0 w 102850" name="connsiteX7"/>
                  <a:gd fmla="*/ 19448 h 400555" name="connsiteY7"/>
                  <a:gd fmla="*/ 12716 w 102850" name="connsiteX8"/>
                  <a:gd fmla="*/ 0 h 400555" name="connsiteY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b="b" l="l" r="r" t="t"/>
                <a:pathLst>
                  <a:path h="400555" w="102850">
                    <a:moveTo>
                      <a:pt x="12716" y="0"/>
                    </a:moveTo>
                    <a:lnTo>
                      <a:pt x="90134" y="0"/>
                    </a:lnTo>
                    <a:cubicBezTo>
                      <a:pt x="97240" y="0"/>
                      <a:pt x="102850" y="8602"/>
                      <a:pt x="102850" y="19448"/>
                    </a:cubicBezTo>
                    <a:lnTo>
                      <a:pt x="102850" y="381108"/>
                    </a:lnTo>
                    <a:cubicBezTo>
                      <a:pt x="102850" y="391953"/>
                      <a:pt x="97240" y="400555"/>
                      <a:pt x="90134" y="400555"/>
                    </a:cubicBezTo>
                    <a:lnTo>
                      <a:pt x="12716" y="400555"/>
                    </a:lnTo>
                    <a:cubicBezTo>
                      <a:pt x="5610" y="400555"/>
                      <a:pt x="0" y="391953"/>
                      <a:pt x="0" y="381108"/>
                    </a:cubicBezTo>
                    <a:lnTo>
                      <a:pt x="0" y="19448"/>
                    </a:lnTo>
                    <a:cubicBezTo>
                      <a:pt x="0" y="8602"/>
                      <a:pt x="5610" y="0"/>
                      <a:pt x="1271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w="37383">
                <a:noFill/>
                <a:prstDash val="solid"/>
                <a:miter/>
              </a:ln>
            </p:spPr>
            <p:txBody>
              <a:bodyPr anchor="ctr" rtlCol="0"/>
              <a:lstStyle/>
              <a:p>
                <a:pPr algn="l"/>
              </a:p>
            </p:txBody>
          </p:sp>
          <p:sp>
            <p:nvSpPr>
              <p:cNvPr descr="f0ddf1de-de41-41f5-b911-108edcdd7dfd" id="116" name="任意多边形: 形状 115">
                <a:extLst>
                  <a:ext uri="{FF2B5EF4-FFF2-40B4-BE49-F238E27FC236}">
                    <a16:creationId id="{28C64682-3500-DA3E-BFEE-C61563E2CE48}"/>
                  </a:ext>
                </a:extLst>
              </p:cNvPr>
              <p:cNvSpPr/>
              <p:nvPr/>
            </p:nvSpPr>
            <p:spPr>
              <a:xfrm flipV="false" flipH="false">
                <a:off x="8913151" y="5156702"/>
                <a:ext cx="122016" cy="452178"/>
              </a:xfrm>
              <a:custGeom>
                <a:avLst/>
                <a:gdLst>
                  <a:gd fmla="*/ 10098 w 108086" name="connsiteX0"/>
                  <a:gd fmla="*/ 0 h 400555" name="connsiteY0"/>
                  <a:gd fmla="*/ 97988 w 108086" name="connsiteX1"/>
                  <a:gd fmla="*/ 0 h 400555" name="connsiteY1"/>
                  <a:gd fmla="*/ 108086 w 108086" name="connsiteX2"/>
                  <a:gd fmla="*/ 14586 h 400555" name="connsiteY2"/>
                  <a:gd fmla="*/ 108086 w 108086" name="connsiteX3"/>
                  <a:gd fmla="*/ 385969 h 400555" name="connsiteY3"/>
                  <a:gd fmla="*/ 97988 w 108086" name="connsiteX4"/>
                  <a:gd fmla="*/ 400555 h 400555" name="connsiteY4"/>
                  <a:gd fmla="*/ 10098 w 108086" name="connsiteX5"/>
                  <a:gd fmla="*/ 400555 h 400555" name="connsiteY5"/>
                  <a:gd fmla="*/ 0 w 108086" name="connsiteX6"/>
                  <a:gd fmla="*/ 385969 h 400555" name="connsiteY6"/>
                  <a:gd fmla="*/ 0 w 108086" name="connsiteX7"/>
                  <a:gd fmla="*/ 14586 h 400555" name="connsiteY7"/>
                  <a:gd fmla="*/ 10098 w 108086" name="connsiteX8"/>
                  <a:gd fmla="*/ 0 h 400555" name="connsiteY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b="b" l="l" r="r" t="t"/>
                <a:pathLst>
                  <a:path h="400555" w="108086">
                    <a:moveTo>
                      <a:pt x="10098" y="0"/>
                    </a:moveTo>
                    <a:lnTo>
                      <a:pt x="97988" y="0"/>
                    </a:lnTo>
                    <a:cubicBezTo>
                      <a:pt x="103598" y="0"/>
                      <a:pt x="108086" y="6732"/>
                      <a:pt x="108086" y="14586"/>
                    </a:cubicBezTo>
                    <a:lnTo>
                      <a:pt x="108086" y="385969"/>
                    </a:lnTo>
                    <a:cubicBezTo>
                      <a:pt x="108086" y="394198"/>
                      <a:pt x="103598" y="400555"/>
                      <a:pt x="97988" y="400555"/>
                    </a:cubicBezTo>
                    <a:lnTo>
                      <a:pt x="10098" y="400555"/>
                    </a:lnTo>
                    <a:cubicBezTo>
                      <a:pt x="4488" y="400555"/>
                      <a:pt x="0" y="393823"/>
                      <a:pt x="0" y="385969"/>
                    </a:cubicBezTo>
                    <a:lnTo>
                      <a:pt x="0" y="14586"/>
                    </a:lnTo>
                    <a:cubicBezTo>
                      <a:pt x="0" y="6358"/>
                      <a:pt x="4488" y="0"/>
                      <a:pt x="10098" y="0"/>
                    </a:cubicBezTo>
                    <a:close/>
                  </a:path>
                </a:pathLst>
              </a:custGeom>
              <a:solidFill>
                <a:srgbClr val="D3DAEA"/>
              </a:solidFill>
              <a:ln cap="flat" w="37383">
                <a:noFill/>
                <a:prstDash val="solid"/>
                <a:miter/>
              </a:ln>
            </p:spPr>
            <p:txBody>
              <a:bodyPr anchor="ctr" rtlCol="0"/>
              <a:lstStyle/>
              <a:p>
                <a:pPr algn="l"/>
              </a:p>
            </p:txBody>
          </p:sp>
          <p:sp>
            <p:nvSpPr>
              <p:cNvPr descr="3b8ba02a-9848-4f78-b1ad-79f05de8729e" id="117" name="任意多边形: 形状 116">
                <a:extLst>
                  <a:ext uri="{FF2B5EF4-FFF2-40B4-BE49-F238E27FC236}">
                    <a16:creationId id="{F2E28EAA-1758-3749-651D-43D78B35FBA0}"/>
                  </a:ext>
                </a:extLst>
              </p:cNvPr>
              <p:cNvSpPr/>
              <p:nvPr/>
            </p:nvSpPr>
            <p:spPr>
              <a:xfrm flipV="false" flipH="false">
                <a:off x="8973948" y="5156702"/>
                <a:ext cx="116105" cy="452178"/>
              </a:xfrm>
              <a:custGeom>
                <a:avLst/>
                <a:gdLst>
                  <a:gd fmla="*/ 12716 w 102850" name="connsiteX0"/>
                  <a:gd fmla="*/ 0 h 400555" name="connsiteY0"/>
                  <a:gd fmla="*/ 90134 w 102850" name="connsiteX1"/>
                  <a:gd fmla="*/ 0 h 400555" name="connsiteY1"/>
                  <a:gd fmla="*/ 102850 w 102850" name="connsiteX2"/>
                  <a:gd fmla="*/ 19448 h 400555" name="connsiteY2"/>
                  <a:gd fmla="*/ 102850 w 102850" name="connsiteX3"/>
                  <a:gd fmla="*/ 381108 h 400555" name="connsiteY3"/>
                  <a:gd fmla="*/ 90134 w 102850" name="connsiteX4"/>
                  <a:gd fmla="*/ 400555 h 400555" name="connsiteY4"/>
                  <a:gd fmla="*/ 12716 w 102850" name="connsiteX5"/>
                  <a:gd fmla="*/ 400555 h 400555" name="connsiteY5"/>
                  <a:gd fmla="*/ 0 w 102850" name="connsiteX6"/>
                  <a:gd fmla="*/ 381108 h 400555" name="connsiteY6"/>
                  <a:gd fmla="*/ 0 w 102850" name="connsiteX7"/>
                  <a:gd fmla="*/ 19448 h 400555" name="connsiteY7"/>
                  <a:gd fmla="*/ 12716 w 102850" name="connsiteX8"/>
                  <a:gd fmla="*/ 0 h 400555" name="connsiteY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b="b" l="l" r="r" t="t"/>
                <a:pathLst>
                  <a:path h="400555" w="102850">
                    <a:moveTo>
                      <a:pt x="12716" y="0"/>
                    </a:moveTo>
                    <a:lnTo>
                      <a:pt x="90134" y="0"/>
                    </a:lnTo>
                    <a:cubicBezTo>
                      <a:pt x="97240" y="0"/>
                      <a:pt x="102850" y="8602"/>
                      <a:pt x="102850" y="19448"/>
                    </a:cubicBezTo>
                    <a:lnTo>
                      <a:pt x="102850" y="381108"/>
                    </a:lnTo>
                    <a:cubicBezTo>
                      <a:pt x="102850" y="391953"/>
                      <a:pt x="97240" y="400555"/>
                      <a:pt x="90134" y="400555"/>
                    </a:cubicBezTo>
                    <a:lnTo>
                      <a:pt x="12716" y="400555"/>
                    </a:lnTo>
                    <a:cubicBezTo>
                      <a:pt x="5610" y="400555"/>
                      <a:pt x="0" y="391953"/>
                      <a:pt x="0" y="381108"/>
                    </a:cubicBezTo>
                    <a:lnTo>
                      <a:pt x="0" y="19448"/>
                    </a:lnTo>
                    <a:cubicBezTo>
                      <a:pt x="0" y="8602"/>
                      <a:pt x="5610" y="0"/>
                      <a:pt x="1271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w="37383">
                <a:noFill/>
                <a:prstDash val="solid"/>
                <a:miter/>
              </a:ln>
            </p:spPr>
            <p:txBody>
              <a:bodyPr anchor="ctr" rtlCol="0"/>
              <a:lstStyle/>
              <a:p>
                <a:pPr algn="l"/>
              </a:p>
            </p:txBody>
          </p:sp>
          <p:sp>
            <p:nvSpPr>
              <p:cNvPr descr="1defe67d-e5c0-4efb-b421-f33393752fb9" id="114" name="任意多边形: 形状 113">
                <a:extLst>
                  <a:ext uri="{FF2B5EF4-FFF2-40B4-BE49-F238E27FC236}">
                    <a16:creationId id="{AD9AFB82-CB30-48C3-D89B-ED3DF04A7C20}"/>
                  </a:ext>
                </a:extLst>
              </p:cNvPr>
              <p:cNvSpPr/>
              <p:nvPr/>
            </p:nvSpPr>
            <p:spPr>
              <a:xfrm flipV="false" flipH="false">
                <a:off x="8718515" y="5156702"/>
                <a:ext cx="122016" cy="452178"/>
              </a:xfrm>
              <a:custGeom>
                <a:avLst/>
                <a:gdLst>
                  <a:gd fmla="*/ 10098 w 108086" name="connsiteX0"/>
                  <a:gd fmla="*/ 0 h 400555" name="connsiteY0"/>
                  <a:gd fmla="*/ 97988 w 108086" name="connsiteX1"/>
                  <a:gd fmla="*/ 0 h 400555" name="connsiteY1"/>
                  <a:gd fmla="*/ 108086 w 108086" name="connsiteX2"/>
                  <a:gd fmla="*/ 14586 h 400555" name="connsiteY2"/>
                  <a:gd fmla="*/ 108086 w 108086" name="connsiteX3"/>
                  <a:gd fmla="*/ 385969 h 400555" name="connsiteY3"/>
                  <a:gd fmla="*/ 97988 w 108086" name="connsiteX4"/>
                  <a:gd fmla="*/ 400555 h 400555" name="connsiteY4"/>
                  <a:gd fmla="*/ 10098 w 108086" name="connsiteX5"/>
                  <a:gd fmla="*/ 400555 h 400555" name="connsiteY5"/>
                  <a:gd fmla="*/ 0 w 108086" name="connsiteX6"/>
                  <a:gd fmla="*/ 385969 h 400555" name="connsiteY6"/>
                  <a:gd fmla="*/ 0 w 108086" name="connsiteX7"/>
                  <a:gd fmla="*/ 14586 h 400555" name="connsiteY7"/>
                  <a:gd fmla="*/ 10098 w 108086" name="connsiteX8"/>
                  <a:gd fmla="*/ 0 h 400555" name="connsiteY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b="b" l="l" r="r" t="t"/>
                <a:pathLst>
                  <a:path h="400555" w="108086">
                    <a:moveTo>
                      <a:pt x="10098" y="0"/>
                    </a:moveTo>
                    <a:lnTo>
                      <a:pt x="97988" y="0"/>
                    </a:lnTo>
                    <a:cubicBezTo>
                      <a:pt x="103598" y="0"/>
                      <a:pt x="108086" y="6732"/>
                      <a:pt x="108086" y="14586"/>
                    </a:cubicBezTo>
                    <a:lnTo>
                      <a:pt x="108086" y="385969"/>
                    </a:lnTo>
                    <a:cubicBezTo>
                      <a:pt x="108086" y="394198"/>
                      <a:pt x="103598" y="400555"/>
                      <a:pt x="97988" y="400555"/>
                    </a:cubicBezTo>
                    <a:lnTo>
                      <a:pt x="10098" y="400555"/>
                    </a:lnTo>
                    <a:cubicBezTo>
                      <a:pt x="4488" y="400555"/>
                      <a:pt x="0" y="393823"/>
                      <a:pt x="0" y="385969"/>
                    </a:cubicBezTo>
                    <a:lnTo>
                      <a:pt x="0" y="14586"/>
                    </a:lnTo>
                    <a:cubicBezTo>
                      <a:pt x="0" y="6358"/>
                      <a:pt x="4488" y="0"/>
                      <a:pt x="10098" y="0"/>
                    </a:cubicBezTo>
                    <a:close/>
                  </a:path>
                </a:pathLst>
              </a:custGeom>
              <a:solidFill>
                <a:srgbClr val="D3DAEA"/>
              </a:solidFill>
              <a:ln cap="flat" w="37383">
                <a:noFill/>
                <a:prstDash val="solid"/>
                <a:miter/>
              </a:ln>
            </p:spPr>
            <p:txBody>
              <a:bodyPr anchor="ctr" rtlCol="0"/>
              <a:lstStyle/>
              <a:p>
                <a:pPr algn="l"/>
              </a:p>
            </p:txBody>
          </p:sp>
          <p:sp>
            <p:nvSpPr>
              <p:cNvPr descr="73d9c90e-68ee-4f04-812e-4a88b76b8d91" id="115" name="任意多边形: 形状 114">
                <a:extLst>
                  <a:ext uri="{FF2B5EF4-FFF2-40B4-BE49-F238E27FC236}">
                    <a16:creationId id="{7F6ED803-1A84-8A97-3512-F9AD69FBA6CC}"/>
                  </a:ext>
                </a:extLst>
              </p:cNvPr>
              <p:cNvSpPr/>
              <p:nvPr/>
            </p:nvSpPr>
            <p:spPr>
              <a:xfrm flipV="false" flipH="false">
                <a:off x="8779734" y="5156702"/>
                <a:ext cx="116105" cy="452178"/>
              </a:xfrm>
              <a:custGeom>
                <a:avLst/>
                <a:gdLst>
                  <a:gd fmla="*/ 12716 w 102850" name="connsiteX0"/>
                  <a:gd fmla="*/ 0 h 400555" name="connsiteY0"/>
                  <a:gd fmla="*/ 90134 w 102850" name="connsiteX1"/>
                  <a:gd fmla="*/ 0 h 400555" name="connsiteY1"/>
                  <a:gd fmla="*/ 102850 w 102850" name="connsiteX2"/>
                  <a:gd fmla="*/ 19448 h 400555" name="connsiteY2"/>
                  <a:gd fmla="*/ 102850 w 102850" name="connsiteX3"/>
                  <a:gd fmla="*/ 381108 h 400555" name="connsiteY3"/>
                  <a:gd fmla="*/ 90134 w 102850" name="connsiteX4"/>
                  <a:gd fmla="*/ 400555 h 400555" name="connsiteY4"/>
                  <a:gd fmla="*/ 12716 w 102850" name="connsiteX5"/>
                  <a:gd fmla="*/ 400555 h 400555" name="connsiteY5"/>
                  <a:gd fmla="*/ 0 w 102850" name="connsiteX6"/>
                  <a:gd fmla="*/ 381108 h 400555" name="connsiteY6"/>
                  <a:gd fmla="*/ 0 w 102850" name="connsiteX7"/>
                  <a:gd fmla="*/ 19448 h 400555" name="connsiteY7"/>
                  <a:gd fmla="*/ 12716 w 102850" name="connsiteX8"/>
                  <a:gd fmla="*/ 0 h 400555" name="connsiteY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b="b" l="l" r="r" t="t"/>
                <a:pathLst>
                  <a:path h="400555" w="102850">
                    <a:moveTo>
                      <a:pt x="12716" y="0"/>
                    </a:moveTo>
                    <a:lnTo>
                      <a:pt x="90134" y="0"/>
                    </a:lnTo>
                    <a:cubicBezTo>
                      <a:pt x="97240" y="0"/>
                      <a:pt x="102850" y="8602"/>
                      <a:pt x="102850" y="19448"/>
                    </a:cubicBezTo>
                    <a:lnTo>
                      <a:pt x="102850" y="381108"/>
                    </a:lnTo>
                    <a:cubicBezTo>
                      <a:pt x="102850" y="391953"/>
                      <a:pt x="97240" y="400555"/>
                      <a:pt x="90134" y="400555"/>
                    </a:cubicBezTo>
                    <a:lnTo>
                      <a:pt x="12716" y="400555"/>
                    </a:lnTo>
                    <a:cubicBezTo>
                      <a:pt x="5610" y="400555"/>
                      <a:pt x="0" y="391953"/>
                      <a:pt x="0" y="381108"/>
                    </a:cubicBezTo>
                    <a:lnTo>
                      <a:pt x="0" y="19448"/>
                    </a:lnTo>
                    <a:cubicBezTo>
                      <a:pt x="0" y="8602"/>
                      <a:pt x="5610" y="0"/>
                      <a:pt x="1271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w="37383">
                <a:noFill/>
                <a:prstDash val="solid"/>
                <a:miter/>
              </a:ln>
            </p:spPr>
            <p:txBody>
              <a:bodyPr anchor="ctr" rtlCol="0"/>
              <a:lstStyle/>
              <a:p>
                <a:pPr algn="l"/>
              </a:p>
            </p:txBody>
          </p:sp>
          <p:sp>
            <p:nvSpPr>
              <p:cNvPr descr="c09d60a3-12b0-4f12-8c0a-25d62fd44b34" id="112" name="任意多边形: 形状 111">
                <a:extLst>
                  <a:ext uri="{FF2B5EF4-FFF2-40B4-BE49-F238E27FC236}">
                    <a16:creationId id="{130CFD59-FD4B-F8EB-029A-B4776B9F431D}"/>
                  </a:ext>
                </a:extLst>
              </p:cNvPr>
              <p:cNvSpPr/>
              <p:nvPr/>
            </p:nvSpPr>
            <p:spPr>
              <a:xfrm flipV="false" flipH="false">
                <a:off x="8583411" y="5156702"/>
                <a:ext cx="62908" cy="452178"/>
              </a:xfrm>
              <a:custGeom>
                <a:avLst/>
                <a:gdLst>
                  <a:gd fmla="*/ 0 w 55726" name="connsiteX0"/>
                  <a:gd fmla="*/ 0 h 400555" name="connsiteY0"/>
                  <a:gd fmla="*/ 45628 w 55726" name="connsiteX1"/>
                  <a:gd fmla="*/ 0 h 400555" name="connsiteY1"/>
                  <a:gd fmla="*/ 55726 w 55726" name="connsiteX2"/>
                  <a:gd fmla="*/ 14586 h 400555" name="connsiteY2"/>
                  <a:gd fmla="*/ 55726 w 55726" name="connsiteX3"/>
                  <a:gd fmla="*/ 385969 h 400555" name="connsiteY3"/>
                  <a:gd fmla="*/ 45628 w 55726" name="connsiteX4"/>
                  <a:gd fmla="*/ 400555 h 400555" name="connsiteY4"/>
                  <a:gd fmla="*/ 0 w 55726" name="connsiteX5"/>
                  <a:gd fmla="*/ 400555 h 400555" name="connsiteY5"/>
                  <a:gd fmla="*/ 0 w 55726" name="connsiteX6"/>
                  <a:gd fmla="*/ 0 h 400555" name="connsiteY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b="b" l="l" r="r" t="t"/>
                <a:pathLst>
                  <a:path h="400555" w="55726">
                    <a:moveTo>
                      <a:pt x="0" y="0"/>
                    </a:moveTo>
                    <a:lnTo>
                      <a:pt x="45628" y="0"/>
                    </a:lnTo>
                    <a:cubicBezTo>
                      <a:pt x="51238" y="0"/>
                      <a:pt x="55726" y="6732"/>
                      <a:pt x="55726" y="14586"/>
                    </a:cubicBezTo>
                    <a:lnTo>
                      <a:pt x="55726" y="385969"/>
                    </a:lnTo>
                    <a:cubicBezTo>
                      <a:pt x="55726" y="394198"/>
                      <a:pt x="51238" y="400555"/>
                      <a:pt x="45628" y="400555"/>
                    </a:cubicBezTo>
                    <a:lnTo>
                      <a:pt x="0" y="40055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3DAEA"/>
              </a:solidFill>
              <a:ln cap="flat" w="37383">
                <a:noFill/>
                <a:prstDash val="solid"/>
                <a:miter/>
              </a:ln>
            </p:spPr>
            <p:txBody>
              <a:bodyPr anchor="ctr" rtlCol="0"/>
              <a:lstStyle/>
              <a:p>
                <a:pPr algn="l"/>
              </a:p>
            </p:txBody>
          </p:sp>
          <p:sp>
            <p:nvSpPr>
              <p:cNvPr descr="57ee7c80-f716-4208-8a54-8f5f68610618" id="113" name="任意多边形: 形状 112">
                <a:extLst>
                  <a:ext uri="{FF2B5EF4-FFF2-40B4-BE49-F238E27FC236}">
                    <a16:creationId id="{CF1EC790-5BA4-389C-531E-244309A3EA65}"/>
                  </a:ext>
                </a:extLst>
              </p:cNvPr>
              <p:cNvSpPr/>
              <p:nvPr/>
            </p:nvSpPr>
            <p:spPr>
              <a:xfrm flipV="false" flipH="false">
                <a:off x="8585522" y="5156702"/>
                <a:ext cx="116105" cy="452178"/>
              </a:xfrm>
              <a:custGeom>
                <a:avLst/>
                <a:gdLst>
                  <a:gd fmla="*/ 12716 w 102850" name="connsiteX0"/>
                  <a:gd fmla="*/ 0 h 400555" name="connsiteY0"/>
                  <a:gd fmla="*/ 90134 w 102850" name="connsiteX1"/>
                  <a:gd fmla="*/ 0 h 400555" name="connsiteY1"/>
                  <a:gd fmla="*/ 102850 w 102850" name="connsiteX2"/>
                  <a:gd fmla="*/ 19448 h 400555" name="connsiteY2"/>
                  <a:gd fmla="*/ 102850 w 102850" name="connsiteX3"/>
                  <a:gd fmla="*/ 381108 h 400555" name="connsiteY3"/>
                  <a:gd fmla="*/ 90134 w 102850" name="connsiteX4"/>
                  <a:gd fmla="*/ 400555 h 400555" name="connsiteY4"/>
                  <a:gd fmla="*/ 12716 w 102850" name="connsiteX5"/>
                  <a:gd fmla="*/ 400555 h 400555" name="connsiteY5"/>
                  <a:gd fmla="*/ 0 w 102850" name="connsiteX6"/>
                  <a:gd fmla="*/ 381108 h 400555" name="connsiteY6"/>
                  <a:gd fmla="*/ 0 w 102850" name="connsiteX7"/>
                  <a:gd fmla="*/ 19448 h 400555" name="connsiteY7"/>
                  <a:gd fmla="*/ 12716 w 102850" name="connsiteX8"/>
                  <a:gd fmla="*/ 0 h 400555" name="connsiteY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b="b" l="l" r="r" t="t"/>
                <a:pathLst>
                  <a:path h="400555" w="102850">
                    <a:moveTo>
                      <a:pt x="12716" y="0"/>
                    </a:moveTo>
                    <a:lnTo>
                      <a:pt x="90134" y="0"/>
                    </a:lnTo>
                    <a:cubicBezTo>
                      <a:pt x="97240" y="0"/>
                      <a:pt x="102850" y="8602"/>
                      <a:pt x="102850" y="19448"/>
                    </a:cubicBezTo>
                    <a:lnTo>
                      <a:pt x="102850" y="381108"/>
                    </a:lnTo>
                    <a:cubicBezTo>
                      <a:pt x="102850" y="391953"/>
                      <a:pt x="97240" y="400555"/>
                      <a:pt x="90134" y="400555"/>
                    </a:cubicBezTo>
                    <a:lnTo>
                      <a:pt x="12716" y="400555"/>
                    </a:lnTo>
                    <a:cubicBezTo>
                      <a:pt x="5610" y="400555"/>
                      <a:pt x="0" y="391953"/>
                      <a:pt x="0" y="381108"/>
                    </a:cubicBezTo>
                    <a:lnTo>
                      <a:pt x="0" y="19448"/>
                    </a:lnTo>
                    <a:cubicBezTo>
                      <a:pt x="0" y="8602"/>
                      <a:pt x="5610" y="0"/>
                      <a:pt x="1271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w="37383">
                <a:noFill/>
                <a:prstDash val="solid"/>
                <a:miter/>
              </a:ln>
            </p:spPr>
            <p:txBody>
              <a:bodyPr anchor="ctr" rtlCol="0"/>
              <a:lstStyle/>
              <a:p>
                <a:pPr algn="l"/>
              </a:p>
            </p:txBody>
          </p:sp>
          <p:sp>
            <p:nvSpPr>
              <p:cNvPr descr="6e8899e7-b257-4370-a19a-8180c27dac73" id="91" name="任意多边形: 形状 90">
                <a:extLst>
                  <a:ext uri="{FF2B5EF4-FFF2-40B4-BE49-F238E27FC236}">
                    <a16:creationId id="{F1DAB4A5-5139-2662-D53A-D0D6CD0CE69D}"/>
                  </a:ext>
                </a:extLst>
              </p:cNvPr>
              <p:cNvSpPr/>
              <p:nvPr/>
            </p:nvSpPr>
            <p:spPr>
              <a:xfrm flipV="false" flipH="false">
                <a:off x="9501700" y="4003246"/>
                <a:ext cx="10133" cy="1736939"/>
              </a:xfrm>
              <a:custGeom>
                <a:avLst/>
                <a:gdLst>
                  <a:gd fmla="*/ 4488 w 8976" name="connsiteX0"/>
                  <a:gd fmla="*/ 1538268 h 1538641" name="connsiteY0"/>
                  <a:gd fmla="*/ 0 w 8976" name="connsiteX1"/>
                  <a:gd fmla="*/ 1533406 h 1538641" name="connsiteY1"/>
                  <a:gd fmla="*/ 0 w 8976" name="connsiteX2"/>
                  <a:gd fmla="*/ 4862 h 1538641" name="connsiteY2"/>
                  <a:gd fmla="*/ 4488 w 8976" name="connsiteX3"/>
                  <a:gd fmla="*/ 0 h 1538641" name="connsiteY3"/>
                  <a:gd fmla="*/ 8976 w 8976" name="connsiteX4"/>
                  <a:gd fmla="*/ 4862 h 1538641" name="connsiteY4"/>
                  <a:gd fmla="*/ 8976 w 8976" name="connsiteX5"/>
                  <a:gd fmla="*/ 1533780 h 1538641" name="connsiteY5"/>
                  <a:gd fmla="*/ 4488 w 8976" name="connsiteX6"/>
                  <a:gd fmla="*/ 1538642 h 1538641" name="connsiteY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b="b" l="l" r="r" t="t"/>
                <a:pathLst>
                  <a:path h="1538641" w="8976">
                    <a:moveTo>
                      <a:pt x="4488" y="1538268"/>
                    </a:moveTo>
                    <a:cubicBezTo>
                      <a:pt x="1870" y="1538268"/>
                      <a:pt x="0" y="1536024"/>
                      <a:pt x="0" y="1533406"/>
                    </a:cubicBezTo>
                    <a:lnTo>
                      <a:pt x="0" y="4862"/>
                    </a:lnTo>
                    <a:cubicBezTo>
                      <a:pt x="0" y="2244"/>
                      <a:pt x="2244" y="0"/>
                      <a:pt x="4488" y="0"/>
                    </a:cubicBezTo>
                    <a:cubicBezTo>
                      <a:pt x="6732" y="0"/>
                      <a:pt x="8976" y="2244"/>
                      <a:pt x="8976" y="4862"/>
                    </a:cubicBezTo>
                    <a:lnTo>
                      <a:pt x="8976" y="1533780"/>
                    </a:lnTo>
                    <a:cubicBezTo>
                      <a:pt x="8976" y="1536398"/>
                      <a:pt x="6732" y="1538642"/>
                      <a:pt x="4488" y="1538642"/>
                    </a:cubicBezTo>
                    <a:close/>
                  </a:path>
                </a:pathLst>
              </a:custGeom>
              <a:solidFill>
                <a:srgbClr val="8E98BC"/>
              </a:solidFill>
              <a:ln cap="flat" w="37383">
                <a:noFill/>
                <a:prstDash val="solid"/>
                <a:miter/>
              </a:ln>
            </p:spPr>
            <p:txBody>
              <a:bodyPr anchor="ctr" rtlCol="0"/>
              <a:lstStyle/>
              <a:p>
                <a:pPr algn="l"/>
              </a:p>
            </p:txBody>
          </p:sp>
          <p:sp>
            <p:nvSpPr>
              <p:cNvPr descr="41e9697a-5c15-4b99-ab79-ec38c1e721ab" id="92" name="任意多边形: 形状 91">
                <a:extLst>
                  <a:ext uri="{FF2B5EF4-FFF2-40B4-BE49-F238E27FC236}">
                    <a16:creationId id="{7A891C0E-37F9-1B26-1FBF-5ABAA50EC05B}"/>
                  </a:ext>
                </a:extLst>
              </p:cNvPr>
              <p:cNvSpPr/>
              <p:nvPr/>
            </p:nvSpPr>
            <p:spPr>
              <a:xfrm flipV="false" flipH="false">
                <a:off x="10367926" y="2601136"/>
                <a:ext cx="478487" cy="454688"/>
              </a:xfrm>
              <a:custGeom>
                <a:avLst/>
                <a:gdLst>
                  <a:gd fmla="*/ 175898 w 423861" name="connsiteX0"/>
                  <a:gd fmla="*/ 61690 h 402779" name="connsiteY0"/>
                  <a:gd fmla="*/ 319141 w 423861" name="connsiteX1"/>
                  <a:gd fmla="*/ 144345 h 402779" name="connsiteY1"/>
                  <a:gd fmla="*/ 366265 w 423861" name="connsiteX2"/>
                  <a:gd fmla="*/ 224007 h 402779" name="connsiteY2"/>
                  <a:gd fmla="*/ 423861 w 423861" name="connsiteX3"/>
                  <a:gd fmla="*/ 402780 h 402779" name="connsiteY3"/>
                  <a:gd fmla="*/ 243966 w 423861" name="connsiteX4"/>
                  <a:gd fmla="*/ 282725 h 402779" name="connsiteY4"/>
                  <a:gd fmla="*/ 188240 w 423861" name="connsiteX5"/>
                  <a:gd fmla="*/ 233731 h 402779" name="connsiteY5"/>
                  <a:gd fmla="*/ 135132 w 423861" name="connsiteX6"/>
                  <a:gd fmla="*/ 131255 h 402779" name="connsiteY6"/>
                  <a:gd fmla="*/ 96610 w 423861" name="connsiteX7"/>
                  <a:gd fmla="*/ 110311 h 402779" name="connsiteY7"/>
                  <a:gd fmla="*/ 4980 w 423861" name="connsiteX8"/>
                  <a:gd fmla="*/ 2224 h 402779" name="connsiteY8"/>
                  <a:gd fmla="*/ 175898 w 423861" name="connsiteX9"/>
                  <a:gd fmla="*/ 61316 h 402779" name="connsiteY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b="b" l="l" r="r" t="t"/>
                <a:pathLst>
                  <a:path h="402779" w="423861">
                    <a:moveTo>
                      <a:pt x="175898" y="61690"/>
                    </a:moveTo>
                    <a:cubicBezTo>
                      <a:pt x="227884" y="81138"/>
                      <a:pt x="282489" y="102457"/>
                      <a:pt x="319141" y="144345"/>
                    </a:cubicBezTo>
                    <a:cubicBezTo>
                      <a:pt x="339337" y="167533"/>
                      <a:pt x="353175" y="196331"/>
                      <a:pt x="366265" y="224007"/>
                    </a:cubicBezTo>
                    <a:cubicBezTo>
                      <a:pt x="393193" y="280855"/>
                      <a:pt x="420869" y="339947"/>
                      <a:pt x="423861" y="402780"/>
                    </a:cubicBezTo>
                    <a:cubicBezTo>
                      <a:pt x="364021" y="362762"/>
                      <a:pt x="303807" y="322743"/>
                      <a:pt x="243966" y="282725"/>
                    </a:cubicBezTo>
                    <a:cubicBezTo>
                      <a:pt x="223022" y="268887"/>
                      <a:pt x="201704" y="254301"/>
                      <a:pt x="188240" y="233731"/>
                    </a:cubicBezTo>
                    <a:cubicBezTo>
                      <a:pt x="166922" y="201193"/>
                      <a:pt x="165426" y="155565"/>
                      <a:pt x="135132" y="131255"/>
                    </a:cubicBezTo>
                    <a:cubicBezTo>
                      <a:pt x="123912" y="121905"/>
                      <a:pt x="109700" y="117043"/>
                      <a:pt x="96610" y="110311"/>
                    </a:cubicBezTo>
                    <a:cubicBezTo>
                      <a:pt x="78284" y="100961"/>
                      <a:pt x="-23444" y="26908"/>
                      <a:pt x="4980" y="2224"/>
                    </a:cubicBezTo>
                    <a:cubicBezTo>
                      <a:pt x="22184" y="-12736"/>
                      <a:pt x="151962" y="52340"/>
                      <a:pt x="175898" y="61316"/>
                    </a:cubicBezTo>
                    <a:close/>
                  </a:path>
                </a:pathLst>
              </a:custGeom>
              <a:solidFill>
                <a:srgbClr val="F9EDDC"/>
              </a:solidFill>
              <a:ln cap="flat" w="37383">
                <a:noFill/>
                <a:prstDash val="solid"/>
                <a:miter/>
              </a:ln>
            </p:spPr>
            <p:txBody>
              <a:bodyPr anchor="ctr" rtlCol="0"/>
              <a:lstStyle/>
              <a:p>
                <a:pPr algn="l"/>
              </a:p>
            </p:txBody>
          </p:sp>
          <p:sp>
            <p:nvSpPr>
              <p:cNvPr descr="d8dbb1b9-00ac-43af-8074-f75804b4aec1" id="93" name="任意多边形: 形状 92">
                <a:extLst>
                  <a:ext uri="{FF2B5EF4-FFF2-40B4-BE49-F238E27FC236}">
                    <a16:creationId id="{8899DC7F-1A96-7479-5A43-72E7DEAB3742}"/>
                  </a:ext>
                </a:extLst>
              </p:cNvPr>
              <p:cNvSpPr/>
              <p:nvPr/>
            </p:nvSpPr>
            <p:spPr>
              <a:xfrm flipV="false" flipH="false">
                <a:off x="8903171" y="3017289"/>
                <a:ext cx="3288829" cy="3116811"/>
              </a:xfrm>
              <a:custGeom>
                <a:avLst/>
                <a:gdLst>
                  <a:gd fmla="*/ 2855738 w 2913360" name="connsiteX0"/>
                  <a:gd fmla="*/ 2760607 h 2760980" name="connsiteY0"/>
                  <a:gd fmla="*/ 2638069 w 2913360" name="connsiteX1"/>
                  <a:gd fmla="*/ 2603152 h 2760980" name="connsiteY1"/>
                  <a:gd fmla="*/ 2585709 w 2913360" name="connsiteX2"/>
                  <a:gd fmla="*/ 2470008 h 2760980" name="connsiteY2"/>
                  <a:gd fmla="*/ 2525121 w 2913360" name="connsiteX3"/>
                  <a:gd fmla="*/ 2323025 h 2760980" name="connsiteY3"/>
                  <a:gd fmla="*/ 2190390 w 2913360" name="connsiteX4"/>
                  <a:gd fmla="*/ 2137895 h 2760980" name="connsiteY4"/>
                  <a:gd fmla="*/ 2038171 w 2913360" name="connsiteX5"/>
                  <a:gd fmla="*/ 2194369 h 2760980" name="connsiteY5"/>
                  <a:gd fmla="*/ 1968981 w 2913360" name="connsiteX6"/>
                  <a:gd fmla="*/ 2339481 h 2760980" name="connsiteY6"/>
                  <a:gd fmla="*/ 1965241 w 2913360" name="connsiteX7"/>
                  <a:gd fmla="*/ 2352198 h 2760980" name="connsiteY7"/>
                  <a:gd fmla="*/ 1778240 w 2913360" name="connsiteX8"/>
                  <a:gd fmla="*/ 2643171 h 2760980" name="connsiteY8"/>
                  <a:gd fmla="*/ 1571043 w 2913360" name="connsiteX9"/>
                  <a:gd fmla="*/ 2659627 h 2760980" name="connsiteY9"/>
                  <a:gd fmla="*/ 1467445 w 2913360" name="connsiteX10"/>
                  <a:gd fmla="*/ 2552288 h 2760980" name="connsiteY10"/>
                  <a:gd fmla="*/ 1467445 w 2913360" name="connsiteX11"/>
                  <a:gd fmla="*/ 2420640 h 2760980" name="connsiteY11"/>
                  <a:gd fmla="*/ 1468941 w 2913360" name="connsiteX12"/>
                  <a:gd fmla="*/ 2306195 h 2760980" name="connsiteY12"/>
                  <a:gd fmla="*/ 1290916 w 2913360" name="connsiteX13"/>
                  <a:gd fmla="*/ 2169311 h 2760980" name="connsiteY13"/>
                  <a:gd fmla="*/ 1243792 w 2913360" name="connsiteX14"/>
                  <a:gd fmla="*/ 2156595 h 2760980" name="connsiteY14"/>
                  <a:gd fmla="*/ 1050433 w 2913360" name="connsiteX15"/>
                  <a:gd fmla="*/ 2072444 h 2760980" name="connsiteY15"/>
                  <a:gd fmla="*/ 982739 w 2913360" name="connsiteX16"/>
                  <a:gd fmla="*/ 1695451 h 2760980" name="connsiteY16"/>
                  <a:gd fmla="*/ 1039587 w 2913360" name="connsiteX17"/>
                  <a:gd fmla="*/ 1545102 h 2760980" name="connsiteY17"/>
                  <a:gd fmla="*/ 1110274 w 2913360" name="connsiteX18"/>
                  <a:gd fmla="*/ 1336410 h 2760980" name="connsiteY18"/>
                  <a:gd fmla="*/ 1002187 w 2913360" name="connsiteX19"/>
                  <a:gd fmla="*/ 922390 h 2760980" name="connsiteY19"/>
                  <a:gd fmla="*/ 644642 w 2913360" name="connsiteX20"/>
                  <a:gd fmla="*/ 700233 h 2760980" name="connsiteY20"/>
                  <a:gd fmla="*/ 544783 w 2913360" name="connsiteX21"/>
                  <a:gd fmla="*/ 666947 h 2760980" name="connsiteY21"/>
                  <a:gd fmla="*/ 81022 w 2913360" name="connsiteX22"/>
                  <a:gd fmla="*/ 393926 h 2760980" name="connsiteY22"/>
                  <a:gd fmla="*/ 1733 w 2913360" name="connsiteX23"/>
                  <a:gd fmla="*/ 17681 h 2760980" name="connsiteY23"/>
                  <a:gd fmla="*/ 21555 w 2913360" name="connsiteX24"/>
                  <a:gd fmla="*/ 103 h 2760980" name="connsiteY24"/>
                  <a:gd fmla="*/ 39133 w 2913360" name="connsiteX25"/>
                  <a:gd fmla="*/ 19925 h 2760980" name="connsiteY25"/>
                  <a:gd fmla="*/ 112438 w 2913360" name="connsiteX26"/>
                  <a:gd fmla="*/ 373356 h 2760980" name="connsiteY26"/>
                  <a:gd fmla="*/ 556377 w 2913360" name="connsiteX27"/>
                  <a:gd fmla="*/ 631417 h 2760980" name="connsiteY27"/>
                  <a:gd fmla="*/ 656984 w 2913360" name="connsiteX28"/>
                  <a:gd fmla="*/ 665077 h 2760980" name="connsiteY28"/>
                  <a:gd fmla="*/ 1030611 w 2913360" name="connsiteX29"/>
                  <a:gd fmla="*/ 898454 h 2760980" name="connsiteY29"/>
                  <a:gd fmla="*/ 1146926 w 2913360" name="connsiteX30"/>
                  <a:gd fmla="*/ 1343142 h 2760980" name="connsiteY30"/>
                  <a:gd fmla="*/ 1073995 w 2913360" name="connsiteX31"/>
                  <a:gd fmla="*/ 1559688 h 2760980" name="connsiteY31"/>
                  <a:gd fmla="*/ 1018269 w 2913360" name="connsiteX32"/>
                  <a:gd fmla="*/ 1706297 h 2760980" name="connsiteY32"/>
                  <a:gd fmla="*/ 1074743 w 2913360" name="connsiteX33"/>
                  <a:gd fmla="*/ 2044394 h 2760980" name="connsiteY33"/>
                  <a:gd fmla="*/ 1253142 w 2913360" name="connsiteX34"/>
                  <a:gd fmla="*/ 2120691 h 2760980" name="connsiteY34"/>
                  <a:gd fmla="*/ 1301014 w 2913360" name="connsiteX35"/>
                  <a:gd fmla="*/ 2133781 h 2760980" name="connsiteY35"/>
                  <a:gd fmla="*/ 1504845 w 2913360" name="connsiteX36"/>
                  <a:gd fmla="*/ 2296471 h 2760980" name="connsiteY36"/>
                  <a:gd fmla="*/ 1504097 w 2913360" name="connsiteX37"/>
                  <a:gd fmla="*/ 2426624 h 2760980" name="connsiteY37"/>
                  <a:gd fmla="*/ 1502975 w 2913360" name="connsiteX38"/>
                  <a:gd fmla="*/ 2542564 h 2760980" name="connsiteY38"/>
                  <a:gd fmla="*/ 1584133 w 2913360" name="connsiteX39"/>
                  <a:gd fmla="*/ 2625218 h 2760980" name="connsiteY39"/>
                  <a:gd fmla="*/ 1758418 w 2913360" name="connsiteX40"/>
                  <a:gd fmla="*/ 2611754 h 2760980" name="connsiteY40"/>
                  <a:gd fmla="*/ 1928963 w 2913360" name="connsiteX41"/>
                  <a:gd fmla="*/ 2342099 h 2760980" name="connsiteY41"/>
                  <a:gd fmla="*/ 1932703 w 2913360" name="connsiteX42"/>
                  <a:gd fmla="*/ 2329383 h 2760980" name="connsiteY42"/>
                  <a:gd fmla="*/ 2011243 w 2913360" name="connsiteX43"/>
                  <a:gd fmla="*/ 2168563 h 2760980" name="connsiteY43"/>
                  <a:gd fmla="*/ 2188520 w 2913360" name="connsiteX44"/>
                  <a:gd fmla="*/ 2100869 h 2760980" name="connsiteY44"/>
                  <a:gd fmla="*/ 2556537 w 2913360" name="connsiteX45"/>
                  <a:gd fmla="*/ 2304325 h 2760980" name="connsiteY45"/>
                  <a:gd fmla="*/ 2620491 w 2913360" name="connsiteX46"/>
                  <a:gd fmla="*/ 2458414 h 2760980" name="connsiteY46"/>
                  <a:gd fmla="*/ 2670607 w 2913360" name="connsiteX47"/>
                  <a:gd fmla="*/ 2586322 h 2760980" name="connsiteY47"/>
                  <a:gd fmla="*/ 2889398 w 2913360" name="connsiteX48"/>
                  <a:gd fmla="*/ 2718719 h 2760980" name="connsiteY48"/>
                  <a:gd fmla="*/ 2912586 w 2913360" name="connsiteX49"/>
                  <a:gd fmla="*/ 2731435 h 2760980" name="connsiteY49"/>
                  <a:gd fmla="*/ 2899870 w 2913360" name="connsiteX50"/>
                  <a:gd fmla="*/ 2754623 h 2760980" name="connsiteY50"/>
                  <a:gd fmla="*/ 2854990 w 2913360" name="connsiteX51"/>
                  <a:gd fmla="*/ 2760981 h 2760980" name="connsiteY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</a:cxnLst>
                <a:rect b="b" l="l" r="r" t="t"/>
                <a:pathLst>
                  <a:path h="2760980" w="2913360">
                    <a:moveTo>
                      <a:pt x="2855738" y="2760607"/>
                    </a:moveTo>
                    <a:cubicBezTo>
                      <a:pt x="2765978" y="2760607"/>
                      <a:pt x="2681454" y="2687303"/>
                      <a:pt x="2638069" y="2603152"/>
                    </a:cubicBezTo>
                    <a:cubicBezTo>
                      <a:pt x="2616003" y="2560516"/>
                      <a:pt x="2600669" y="2514514"/>
                      <a:pt x="2585709" y="2470008"/>
                    </a:cubicBezTo>
                    <a:cubicBezTo>
                      <a:pt x="2568131" y="2417648"/>
                      <a:pt x="2551675" y="2368280"/>
                      <a:pt x="2525121" y="2323025"/>
                    </a:cubicBezTo>
                    <a:cubicBezTo>
                      <a:pt x="2457801" y="2208207"/>
                      <a:pt x="2323160" y="2133781"/>
                      <a:pt x="2190390" y="2137895"/>
                    </a:cubicBezTo>
                    <a:cubicBezTo>
                      <a:pt x="2126435" y="2139765"/>
                      <a:pt x="2072579" y="2159961"/>
                      <a:pt x="2038171" y="2194369"/>
                    </a:cubicBezTo>
                    <a:cubicBezTo>
                      <a:pt x="2001145" y="2231769"/>
                      <a:pt x="1984689" y="2286373"/>
                      <a:pt x="1968981" y="2339481"/>
                    </a:cubicBezTo>
                    <a:lnTo>
                      <a:pt x="1965241" y="2352198"/>
                    </a:lnTo>
                    <a:cubicBezTo>
                      <a:pt x="1934573" y="2453552"/>
                      <a:pt x="1885952" y="2578094"/>
                      <a:pt x="1778240" y="2643171"/>
                    </a:cubicBezTo>
                    <a:cubicBezTo>
                      <a:pt x="1718774" y="2679075"/>
                      <a:pt x="1637615" y="2685433"/>
                      <a:pt x="1571043" y="2659627"/>
                    </a:cubicBezTo>
                    <a:cubicBezTo>
                      <a:pt x="1518309" y="2639057"/>
                      <a:pt x="1481657" y="2600909"/>
                      <a:pt x="1467445" y="2552288"/>
                    </a:cubicBezTo>
                    <a:cubicBezTo>
                      <a:pt x="1454729" y="2508530"/>
                      <a:pt x="1461087" y="2463650"/>
                      <a:pt x="1467445" y="2420640"/>
                    </a:cubicBezTo>
                    <a:cubicBezTo>
                      <a:pt x="1473429" y="2380248"/>
                      <a:pt x="1479039" y="2341726"/>
                      <a:pt x="1468941" y="2306195"/>
                    </a:cubicBezTo>
                    <a:cubicBezTo>
                      <a:pt x="1447249" y="2229151"/>
                      <a:pt x="1360106" y="2189133"/>
                      <a:pt x="1290916" y="2169311"/>
                    </a:cubicBezTo>
                    <a:cubicBezTo>
                      <a:pt x="1275208" y="2164823"/>
                      <a:pt x="1259500" y="2160709"/>
                      <a:pt x="1243792" y="2156595"/>
                    </a:cubicBezTo>
                    <a:cubicBezTo>
                      <a:pt x="1175350" y="2139017"/>
                      <a:pt x="1105038" y="2120691"/>
                      <a:pt x="1050433" y="2072444"/>
                    </a:cubicBezTo>
                    <a:cubicBezTo>
                      <a:pt x="944965" y="1979692"/>
                      <a:pt x="946461" y="1816627"/>
                      <a:pt x="982739" y="1695451"/>
                    </a:cubicBezTo>
                    <a:cubicBezTo>
                      <a:pt x="998073" y="1643839"/>
                      <a:pt x="1019391" y="1593723"/>
                      <a:pt x="1039587" y="1545102"/>
                    </a:cubicBezTo>
                    <a:cubicBezTo>
                      <a:pt x="1068011" y="1477782"/>
                      <a:pt x="1097184" y="1408218"/>
                      <a:pt x="1110274" y="1336410"/>
                    </a:cubicBezTo>
                    <a:cubicBezTo>
                      <a:pt x="1137202" y="1190923"/>
                      <a:pt x="1096809" y="1036086"/>
                      <a:pt x="1002187" y="922390"/>
                    </a:cubicBezTo>
                    <a:cubicBezTo>
                      <a:pt x="924769" y="829264"/>
                      <a:pt x="811072" y="758577"/>
                      <a:pt x="644642" y="700233"/>
                    </a:cubicBezTo>
                    <a:cubicBezTo>
                      <a:pt x="612104" y="688639"/>
                      <a:pt x="578443" y="677793"/>
                      <a:pt x="544783" y="666947"/>
                    </a:cubicBezTo>
                    <a:cubicBezTo>
                      <a:pt x="367133" y="609351"/>
                      <a:pt x="183498" y="549511"/>
                      <a:pt x="81022" y="393926"/>
                    </a:cubicBezTo>
                    <a:cubicBezTo>
                      <a:pt x="18563" y="298930"/>
                      <a:pt x="-7243" y="175883"/>
                      <a:pt x="1733" y="17681"/>
                    </a:cubicBezTo>
                    <a:cubicBezTo>
                      <a:pt x="2481" y="7209"/>
                      <a:pt x="10335" y="-1019"/>
                      <a:pt x="21555" y="103"/>
                    </a:cubicBezTo>
                    <a:cubicBezTo>
                      <a:pt x="32027" y="851"/>
                      <a:pt x="39881" y="9453"/>
                      <a:pt x="39133" y="19925"/>
                    </a:cubicBezTo>
                    <a:cubicBezTo>
                      <a:pt x="30531" y="169899"/>
                      <a:pt x="54468" y="285466"/>
                      <a:pt x="112438" y="373356"/>
                    </a:cubicBezTo>
                    <a:cubicBezTo>
                      <a:pt x="207434" y="518095"/>
                      <a:pt x="385085" y="575691"/>
                      <a:pt x="556377" y="631417"/>
                    </a:cubicBezTo>
                    <a:cubicBezTo>
                      <a:pt x="590412" y="642263"/>
                      <a:pt x="624072" y="653483"/>
                      <a:pt x="656984" y="665077"/>
                    </a:cubicBezTo>
                    <a:cubicBezTo>
                      <a:pt x="829772" y="725665"/>
                      <a:pt x="948705" y="800092"/>
                      <a:pt x="1030611" y="898454"/>
                    </a:cubicBezTo>
                    <a:cubicBezTo>
                      <a:pt x="1132340" y="1020752"/>
                      <a:pt x="1175724" y="1186809"/>
                      <a:pt x="1146926" y="1343142"/>
                    </a:cubicBezTo>
                    <a:cubicBezTo>
                      <a:pt x="1133088" y="1419064"/>
                      <a:pt x="1102793" y="1490498"/>
                      <a:pt x="1073995" y="1559688"/>
                    </a:cubicBezTo>
                    <a:cubicBezTo>
                      <a:pt x="1053799" y="1607186"/>
                      <a:pt x="1033229" y="1656555"/>
                      <a:pt x="1018269" y="1706297"/>
                    </a:cubicBezTo>
                    <a:cubicBezTo>
                      <a:pt x="985357" y="1816627"/>
                      <a:pt x="982739" y="1963236"/>
                      <a:pt x="1074743" y="2044394"/>
                    </a:cubicBezTo>
                    <a:cubicBezTo>
                      <a:pt x="1122615" y="2086657"/>
                      <a:pt x="1188814" y="2103861"/>
                      <a:pt x="1253142" y="2120691"/>
                    </a:cubicBezTo>
                    <a:cubicBezTo>
                      <a:pt x="1269224" y="2124805"/>
                      <a:pt x="1285306" y="2128919"/>
                      <a:pt x="1301014" y="2133781"/>
                    </a:cubicBezTo>
                    <a:cubicBezTo>
                      <a:pt x="1379555" y="2156221"/>
                      <a:pt x="1478665" y="2202971"/>
                      <a:pt x="1504845" y="2296471"/>
                    </a:cubicBezTo>
                    <a:cubicBezTo>
                      <a:pt x="1516813" y="2339855"/>
                      <a:pt x="1510455" y="2383988"/>
                      <a:pt x="1504097" y="2426624"/>
                    </a:cubicBezTo>
                    <a:cubicBezTo>
                      <a:pt x="1498113" y="2467764"/>
                      <a:pt x="1492503" y="2506286"/>
                      <a:pt x="1502975" y="2542564"/>
                    </a:cubicBezTo>
                    <a:cubicBezTo>
                      <a:pt x="1513821" y="2579590"/>
                      <a:pt x="1542619" y="2609136"/>
                      <a:pt x="1584133" y="2625218"/>
                    </a:cubicBezTo>
                    <a:cubicBezTo>
                      <a:pt x="1640233" y="2647285"/>
                      <a:pt x="1708302" y="2641675"/>
                      <a:pt x="1758418" y="2611754"/>
                    </a:cubicBezTo>
                    <a:cubicBezTo>
                      <a:pt x="1855284" y="2553410"/>
                      <a:pt x="1900538" y="2437096"/>
                      <a:pt x="1928963" y="2342099"/>
                    </a:cubicBezTo>
                    <a:lnTo>
                      <a:pt x="1932703" y="2329383"/>
                    </a:lnTo>
                    <a:cubicBezTo>
                      <a:pt x="1949907" y="2271787"/>
                      <a:pt x="1967485" y="2212321"/>
                      <a:pt x="2011243" y="2168563"/>
                    </a:cubicBezTo>
                    <a:cubicBezTo>
                      <a:pt x="2052009" y="2127423"/>
                      <a:pt x="2115215" y="2103487"/>
                      <a:pt x="2188520" y="2100869"/>
                    </a:cubicBezTo>
                    <a:cubicBezTo>
                      <a:pt x="2335876" y="2096754"/>
                      <a:pt x="2482485" y="2178287"/>
                      <a:pt x="2556537" y="2304325"/>
                    </a:cubicBezTo>
                    <a:cubicBezTo>
                      <a:pt x="2584961" y="2352945"/>
                      <a:pt x="2603287" y="2406428"/>
                      <a:pt x="2620491" y="2458414"/>
                    </a:cubicBezTo>
                    <a:cubicBezTo>
                      <a:pt x="2635077" y="2501424"/>
                      <a:pt x="2650037" y="2545930"/>
                      <a:pt x="2670607" y="2586322"/>
                    </a:cubicBezTo>
                    <a:cubicBezTo>
                      <a:pt x="2713991" y="2670847"/>
                      <a:pt x="2803004" y="2743403"/>
                      <a:pt x="2889398" y="2718719"/>
                    </a:cubicBezTo>
                    <a:cubicBezTo>
                      <a:pt x="2899496" y="2715727"/>
                      <a:pt x="2909594" y="2721711"/>
                      <a:pt x="2912586" y="2731435"/>
                    </a:cubicBezTo>
                    <a:cubicBezTo>
                      <a:pt x="2915578" y="2741533"/>
                      <a:pt x="2909594" y="2751631"/>
                      <a:pt x="2899870" y="2754623"/>
                    </a:cubicBezTo>
                    <a:cubicBezTo>
                      <a:pt x="2884910" y="2759111"/>
                      <a:pt x="2869950" y="2760981"/>
                      <a:pt x="2854990" y="2760981"/>
                    </a:cubicBezTo>
                    <a:close/>
                  </a:path>
                </a:pathLst>
              </a:custGeom>
              <a:solidFill>
                <a:srgbClr val="55C5F2"/>
              </a:solidFill>
              <a:ln cap="flat" w="37383">
                <a:noFill/>
                <a:prstDash val="solid"/>
                <a:miter/>
              </a:ln>
            </p:spPr>
            <p:txBody>
              <a:bodyPr anchor="ctr" rtlCol="0"/>
              <a:lstStyle/>
              <a:p>
                <a:pPr algn="l"/>
              </a:p>
            </p:txBody>
          </p:sp>
          <p:sp>
            <p:nvSpPr>
              <p:cNvPr descr="4f2d7956-4ff6-4448-a32e-1074e899435f" id="94" name="任意多边形: 形状 93">
                <a:extLst>
                  <a:ext uri="{FF2B5EF4-FFF2-40B4-BE49-F238E27FC236}">
                    <a16:creationId id="{08CE1DC7-087E-2361-E53A-0695BBFF8D02}"/>
                  </a:ext>
                </a:extLst>
              </p:cNvPr>
              <p:cNvSpPr/>
              <p:nvPr/>
            </p:nvSpPr>
            <p:spPr>
              <a:xfrm flipV="false" flipH="false">
                <a:off x="8880218" y="2524273"/>
                <a:ext cx="84440" cy="647658"/>
              </a:xfrm>
              <a:custGeom>
                <a:avLst/>
                <a:gdLst>
                  <a:gd fmla="*/ 0 w 74800" name="connsiteX0"/>
                  <a:gd fmla="*/ 0 h 573718" name="connsiteY0"/>
                  <a:gd fmla="*/ 74800 w 74800" name="connsiteX1"/>
                  <a:gd fmla="*/ 0 h 573718" name="connsiteY1"/>
                  <a:gd fmla="*/ 74800 w 74800" name="connsiteX2"/>
                  <a:gd fmla="*/ 573718 h 573718" name="connsiteY2"/>
                  <a:gd fmla="*/ 0 w 74800" name="connsiteX3"/>
                  <a:gd fmla="*/ 573718 h 573718" name="connsiteY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b="b" l="l" r="r" t="t"/>
                <a:pathLst>
                  <a:path h="573718" w="74800">
                    <a:moveTo>
                      <a:pt x="0" y="0"/>
                    </a:moveTo>
                    <a:lnTo>
                      <a:pt x="74800" y="0"/>
                    </a:lnTo>
                    <a:lnTo>
                      <a:pt x="74800" y="573718"/>
                    </a:lnTo>
                    <a:lnTo>
                      <a:pt x="0" y="573718"/>
                    </a:lnTo>
                    <a:close/>
                  </a:path>
                </a:pathLst>
              </a:custGeom>
              <a:solidFill>
                <a:srgbClr val="B9C2DB"/>
              </a:solidFill>
              <a:ln cap="flat" w="37383">
                <a:noFill/>
                <a:prstDash val="solid"/>
                <a:miter/>
              </a:ln>
            </p:spPr>
            <p:txBody>
              <a:bodyPr anchor="ctr" rtlCol="0"/>
              <a:lstStyle/>
              <a:p>
                <a:pPr algn="l"/>
              </a:p>
            </p:txBody>
          </p:sp>
          <p:sp>
            <p:nvSpPr>
              <p:cNvPr descr="f20f0fdb-de1c-4b2c-afa5-d5cfc2995e9b" id="101" name="任意多边形: 形状 100">
                <a:extLst>
                  <a:ext uri="{FF2B5EF4-FFF2-40B4-BE49-F238E27FC236}">
                    <a16:creationId id="{BA13240D-256A-10D9-8EB3-3D84C8056549}"/>
                  </a:ext>
                </a:extLst>
              </p:cNvPr>
              <p:cNvSpPr/>
              <p:nvPr/>
            </p:nvSpPr>
            <p:spPr>
              <a:xfrm flipV="false" flipH="false">
                <a:off x="9915293" y="3895903"/>
                <a:ext cx="126144" cy="55939"/>
              </a:xfrm>
              <a:custGeom>
                <a:avLst/>
                <a:gdLst>
                  <a:gd fmla="*/ 520 w 111743" name="connsiteX0"/>
                  <a:gd fmla="*/ 8695 h 49553" name="connsiteY0"/>
                  <a:gd fmla="*/ 12114 w 111743" name="connsiteX1"/>
                  <a:gd fmla="*/ 25899 h 49553" name="connsiteY1"/>
                  <a:gd fmla="*/ 91028 w 111743" name="connsiteX2"/>
                  <a:gd fmla="*/ 48713 h 49553" name="connsiteY2"/>
                  <a:gd fmla="*/ 111224 w 111743" name="connsiteX3"/>
                  <a:gd fmla="*/ 40859 h 49553" name="connsiteY3"/>
                  <a:gd fmla="*/ 99630 w 111743" name="connsiteX4"/>
                  <a:gd fmla="*/ 23655 h 49553" name="connsiteY4"/>
                  <a:gd fmla="*/ 20716 w 111743" name="connsiteX5"/>
                  <a:gd fmla="*/ 841 h 49553" name="connsiteY5"/>
                  <a:gd fmla="*/ 520 w 111743" name="connsiteX6"/>
                  <a:gd fmla="*/ 8695 h 49553" name="connsiteY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b="b" l="l" r="r" t="t"/>
                <a:pathLst>
                  <a:path h="49553" w="111743">
                    <a:moveTo>
                      <a:pt x="520" y="8695"/>
                    </a:moveTo>
                    <a:cubicBezTo>
                      <a:pt x="-1724" y="15801"/>
                      <a:pt x="3512" y="23281"/>
                      <a:pt x="12114" y="25899"/>
                    </a:cubicBezTo>
                    <a:lnTo>
                      <a:pt x="91028" y="48713"/>
                    </a:lnTo>
                    <a:cubicBezTo>
                      <a:pt x="99630" y="51331"/>
                      <a:pt x="108980" y="47591"/>
                      <a:pt x="111224" y="40859"/>
                    </a:cubicBezTo>
                    <a:cubicBezTo>
                      <a:pt x="113468" y="33753"/>
                      <a:pt x="108232" y="26273"/>
                      <a:pt x="99630" y="23655"/>
                    </a:cubicBezTo>
                    <a:lnTo>
                      <a:pt x="20716" y="841"/>
                    </a:lnTo>
                    <a:cubicBezTo>
                      <a:pt x="12114" y="-1777"/>
                      <a:pt x="2764" y="1963"/>
                      <a:pt x="520" y="8695"/>
                    </a:cubicBezTo>
                    <a:close/>
                  </a:path>
                </a:pathLst>
              </a:custGeom>
              <a:solidFill>
                <a:srgbClr val="FF9985"/>
              </a:solidFill>
              <a:ln cap="flat" w="37383">
                <a:noFill/>
                <a:prstDash val="solid"/>
                <a:miter/>
              </a:ln>
            </p:spPr>
            <p:txBody>
              <a:bodyPr anchor="ctr" rtlCol="0"/>
              <a:lstStyle/>
              <a:p>
                <a:pPr algn="l"/>
              </a:p>
            </p:txBody>
          </p:sp>
          <p:sp>
            <p:nvSpPr>
              <p:cNvPr descr="89874695-db8b-44f2-ac74-a5a4eadbf828" id="102" name="任意多边形: 形状 101">
                <a:extLst>
                  <a:ext uri="{FF2B5EF4-FFF2-40B4-BE49-F238E27FC236}">
                    <a16:creationId id="{5C8FE4B8-CD23-8554-B25A-BA1CF645012D}"/>
                  </a:ext>
                </a:extLst>
              </p:cNvPr>
              <p:cNvSpPr/>
              <p:nvPr/>
            </p:nvSpPr>
            <p:spPr>
              <a:xfrm flipV="false" flipH="false">
                <a:off x="9931860" y="3922968"/>
                <a:ext cx="221013" cy="148254"/>
              </a:xfrm>
              <a:custGeom>
                <a:avLst/>
                <a:gdLst>
                  <a:gd fmla="*/ 77848 w 195781" name="connsiteX0"/>
                  <a:gd fmla="*/ 130954 h 131328" name="connsiteY0"/>
                  <a:gd fmla="*/ 40822 w 195781" name="connsiteX1"/>
                  <a:gd fmla="*/ 126840 h 131328" name="connsiteY1"/>
                  <a:gd fmla="*/ 24740 w 195781" name="connsiteX2"/>
                  <a:gd fmla="*/ 111880 h 131328" name="connsiteY2"/>
                  <a:gd fmla="*/ 2300 w 195781" name="connsiteX3"/>
                  <a:gd fmla="*/ 64008 h 131328" name="connsiteY3"/>
                  <a:gd fmla="*/ 16512 w 195781" name="connsiteX4"/>
                  <a:gd fmla="*/ 15762 h 131328" name="connsiteY4"/>
                  <a:gd fmla="*/ 82336 w 195781" name="connsiteX5"/>
                  <a:gd fmla="*/ 428 h 131328" name="connsiteY5"/>
                  <a:gd fmla="*/ 168357 w 195781" name="connsiteX6"/>
                  <a:gd fmla="*/ 24738 h 131328" name="connsiteY6"/>
                  <a:gd fmla="*/ 157511 w 195781" name="connsiteX7"/>
                  <a:gd fmla="*/ 101782 h 131328" name="connsiteY7"/>
                  <a:gd fmla="*/ 77848 w 195781" name="connsiteX8"/>
                  <a:gd fmla="*/ 131328 h 131328" name="connsiteY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b="b" l="l" r="r" t="t"/>
                <a:pathLst>
                  <a:path h="131328" w="195781">
                    <a:moveTo>
                      <a:pt x="77848" y="130954"/>
                    </a:moveTo>
                    <a:cubicBezTo>
                      <a:pt x="64384" y="131702"/>
                      <a:pt x="50546" y="130954"/>
                      <a:pt x="40822" y="126840"/>
                    </a:cubicBezTo>
                    <a:cubicBezTo>
                      <a:pt x="33342" y="123100"/>
                      <a:pt x="28480" y="117490"/>
                      <a:pt x="24740" y="111880"/>
                    </a:cubicBezTo>
                    <a:cubicBezTo>
                      <a:pt x="14268" y="96920"/>
                      <a:pt x="6788" y="80838"/>
                      <a:pt x="2300" y="64008"/>
                    </a:cubicBezTo>
                    <a:cubicBezTo>
                      <a:pt x="-1814" y="48674"/>
                      <a:pt x="-2188" y="29600"/>
                      <a:pt x="16512" y="15762"/>
                    </a:cubicBezTo>
                    <a:cubicBezTo>
                      <a:pt x="34838" y="2671"/>
                      <a:pt x="59896" y="-1443"/>
                      <a:pt x="82336" y="428"/>
                    </a:cubicBezTo>
                    <a:cubicBezTo>
                      <a:pt x="124972" y="4167"/>
                      <a:pt x="139932" y="5664"/>
                      <a:pt x="168357" y="24738"/>
                    </a:cubicBezTo>
                    <a:cubicBezTo>
                      <a:pt x="203887" y="48674"/>
                      <a:pt x="209497" y="77846"/>
                      <a:pt x="157511" y="101782"/>
                    </a:cubicBezTo>
                    <a:cubicBezTo>
                      <a:pt x="130582" y="114124"/>
                      <a:pt x="106646" y="129458"/>
                      <a:pt x="77848" y="131328"/>
                    </a:cubicBezTo>
                    <a:close/>
                  </a:path>
                </a:pathLst>
              </a:custGeom>
              <a:solidFill>
                <a:srgbClr val="FF9985"/>
              </a:solidFill>
              <a:ln cap="flat" w="37383">
                <a:noFill/>
                <a:prstDash val="solid"/>
                <a:miter/>
              </a:ln>
            </p:spPr>
            <p:txBody>
              <a:bodyPr anchor="ctr" rtlCol="0"/>
              <a:lstStyle/>
              <a:p>
                <a:pPr algn="l"/>
              </a:p>
            </p:txBody>
          </p:sp>
          <p:sp>
            <p:nvSpPr>
              <p:cNvPr descr="6161b01e-2597-4f0d-a628-56824eee3499" id="103" name="任意多边形: 形状 102">
                <a:extLst>
                  <a:ext uri="{FF2B5EF4-FFF2-40B4-BE49-F238E27FC236}">
                    <a16:creationId id="{7524B101-9DAB-820E-1E02-3B84E3A76821}"/>
                  </a:ext>
                </a:extLst>
              </p:cNvPr>
              <p:cNvSpPr/>
              <p:nvPr/>
            </p:nvSpPr>
            <p:spPr>
              <a:xfrm flipV="false" flipH="false">
                <a:off x="9829531" y="3937300"/>
                <a:ext cx="146199" cy="82073"/>
              </a:xfrm>
              <a:custGeom>
                <a:avLst/>
                <a:gdLst>
                  <a:gd fmla="*/ 122493 w 129508" name="connsiteX0"/>
                  <a:gd fmla="*/ 23261 h 72703" name="connsiteY0"/>
                  <a:gd fmla="*/ 21887 w 129508" name="connsiteX1"/>
                  <a:gd fmla="*/ 71134 h 72703" name="connsiteY1"/>
                  <a:gd fmla="*/ 2065 w 129508" name="connsiteX2"/>
                  <a:gd fmla="*/ 66272 h 72703" name="connsiteY2"/>
                  <a:gd fmla="*/ 6927 w 129508" name="connsiteX3"/>
                  <a:gd fmla="*/ 49442 h 72703" name="connsiteY3"/>
                  <a:gd fmla="*/ 107533 w 129508" name="connsiteX4"/>
                  <a:gd fmla="*/ 1569 h 72703" name="connsiteY4"/>
                  <a:gd fmla="*/ 127355 w 129508" name="connsiteX5"/>
                  <a:gd fmla="*/ 6431 h 72703" name="connsiteY5"/>
                  <a:gd fmla="*/ 122493 w 129508" name="connsiteX6"/>
                  <a:gd fmla="*/ 23261 h 72703" name="connsiteY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b="b" l="l" r="r" t="t"/>
                <a:pathLst>
                  <a:path h="72703" w="129508">
                    <a:moveTo>
                      <a:pt x="122493" y="23261"/>
                    </a:moveTo>
                    <a:lnTo>
                      <a:pt x="21887" y="71134"/>
                    </a:lnTo>
                    <a:cubicBezTo>
                      <a:pt x="15155" y="74500"/>
                      <a:pt x="6179" y="72256"/>
                      <a:pt x="2065" y="66272"/>
                    </a:cubicBezTo>
                    <a:cubicBezTo>
                      <a:pt x="-2049" y="60288"/>
                      <a:pt x="195" y="52808"/>
                      <a:pt x="6927" y="49442"/>
                    </a:cubicBezTo>
                    <a:lnTo>
                      <a:pt x="107533" y="1569"/>
                    </a:lnTo>
                    <a:cubicBezTo>
                      <a:pt x="114265" y="-1797"/>
                      <a:pt x="123241" y="447"/>
                      <a:pt x="127355" y="6431"/>
                    </a:cubicBezTo>
                    <a:cubicBezTo>
                      <a:pt x="131469" y="12416"/>
                      <a:pt x="129599" y="19895"/>
                      <a:pt x="122493" y="23261"/>
                    </a:cubicBezTo>
                    <a:close/>
                  </a:path>
                </a:pathLst>
              </a:custGeom>
              <a:solidFill>
                <a:srgbClr val="FF9985"/>
              </a:solidFill>
              <a:ln cap="flat" w="37383">
                <a:noFill/>
                <a:prstDash val="solid"/>
                <a:miter/>
              </a:ln>
            </p:spPr>
            <p:txBody>
              <a:bodyPr anchor="ctr" rtlCol="0"/>
              <a:lstStyle/>
              <a:p>
                <a:pPr algn="l"/>
              </a:p>
            </p:txBody>
          </p:sp>
          <p:sp>
            <p:nvSpPr>
              <p:cNvPr descr="e8d4353a-b3dc-480d-b574-99aa30b29b97" id="104" name="任意多边形: 形状 103">
                <a:extLst>
                  <a:ext uri="{FF2B5EF4-FFF2-40B4-BE49-F238E27FC236}">
                    <a16:creationId id="{00FF513F-A258-3DF9-081B-BECC87CBF950}"/>
                  </a:ext>
                </a:extLst>
              </p:cNvPr>
              <p:cNvSpPr/>
              <p:nvPr/>
            </p:nvSpPr>
            <p:spPr>
              <a:xfrm flipV="false" flipH="false">
                <a:off x="9841353" y="3976143"/>
                <a:ext cx="146099" cy="82073"/>
              </a:xfrm>
              <a:custGeom>
                <a:avLst/>
                <a:gdLst>
                  <a:gd fmla="*/ 122493 w 129420" name="connsiteX0"/>
                  <a:gd fmla="*/ 23262 h 72703" name="connsiteY0"/>
                  <a:gd fmla="*/ 21887 w 129420" name="connsiteX1"/>
                  <a:gd fmla="*/ 71134 h 72703" name="connsiteY1"/>
                  <a:gd fmla="*/ 2065 w 129420" name="connsiteX2"/>
                  <a:gd fmla="*/ 66272 h 72703" name="connsiteY2"/>
                  <a:gd fmla="*/ 6927 w 129420" name="connsiteX3"/>
                  <a:gd fmla="*/ 49442 h 72703" name="connsiteY3"/>
                  <a:gd fmla="*/ 107533 w 129420" name="connsiteX4"/>
                  <a:gd fmla="*/ 1569 h 72703" name="connsiteY4"/>
                  <a:gd fmla="*/ 127355 w 129420" name="connsiteX5"/>
                  <a:gd fmla="*/ 6431 h 72703" name="connsiteY5"/>
                  <a:gd fmla="*/ 122493 w 129420" name="connsiteX6"/>
                  <a:gd fmla="*/ 23262 h 72703" name="connsiteY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b="b" l="l" r="r" t="t"/>
                <a:pathLst>
                  <a:path h="72703" w="129420">
                    <a:moveTo>
                      <a:pt x="122493" y="23262"/>
                    </a:moveTo>
                    <a:lnTo>
                      <a:pt x="21887" y="71134"/>
                    </a:lnTo>
                    <a:cubicBezTo>
                      <a:pt x="15155" y="74500"/>
                      <a:pt x="6179" y="72256"/>
                      <a:pt x="2065" y="66272"/>
                    </a:cubicBezTo>
                    <a:cubicBezTo>
                      <a:pt x="-2049" y="60288"/>
                      <a:pt x="195" y="52808"/>
                      <a:pt x="6927" y="49442"/>
                    </a:cubicBezTo>
                    <a:lnTo>
                      <a:pt x="107533" y="1569"/>
                    </a:lnTo>
                    <a:cubicBezTo>
                      <a:pt x="114265" y="-1797"/>
                      <a:pt x="123241" y="447"/>
                      <a:pt x="127355" y="6431"/>
                    </a:cubicBezTo>
                    <a:cubicBezTo>
                      <a:pt x="131469" y="12415"/>
                      <a:pt x="129225" y="19896"/>
                      <a:pt x="122493" y="23262"/>
                    </a:cubicBezTo>
                    <a:close/>
                  </a:path>
                </a:pathLst>
              </a:custGeom>
              <a:solidFill>
                <a:srgbClr val="FF9985"/>
              </a:solidFill>
              <a:ln cap="flat" w="37383">
                <a:noFill/>
                <a:prstDash val="solid"/>
                <a:miter/>
              </a:ln>
            </p:spPr>
            <p:txBody>
              <a:bodyPr anchor="ctr" rtlCol="0"/>
              <a:lstStyle/>
              <a:p>
                <a:pPr algn="l"/>
              </a:p>
            </p:txBody>
          </p:sp>
          <p:sp>
            <p:nvSpPr>
              <p:cNvPr descr="ceb735b6-7ca0-4c93-81dd-3f31db9994e9" id="105" name="任意多边形: 形状 104">
                <a:extLst>
                  <a:ext uri="{FF2B5EF4-FFF2-40B4-BE49-F238E27FC236}">
                    <a16:creationId id="{D6C80243-0DFD-D9EF-7B1C-04D6DFEEBE8A}"/>
                  </a:ext>
                </a:extLst>
              </p:cNvPr>
              <p:cNvSpPr/>
              <p:nvPr/>
            </p:nvSpPr>
            <p:spPr>
              <a:xfrm flipV="false" flipH="false">
                <a:off x="9880195" y="4003586"/>
                <a:ext cx="146099" cy="82073"/>
              </a:xfrm>
              <a:custGeom>
                <a:avLst/>
                <a:gdLst>
                  <a:gd fmla="*/ 122493 w 129420" name="connsiteX0"/>
                  <a:gd fmla="*/ 23261 h 72703" name="connsiteY0"/>
                  <a:gd fmla="*/ 21887 w 129420" name="connsiteX1"/>
                  <a:gd fmla="*/ 71134 h 72703" name="connsiteY1"/>
                  <a:gd fmla="*/ 2065 w 129420" name="connsiteX2"/>
                  <a:gd fmla="*/ 66272 h 72703" name="connsiteY2"/>
                  <a:gd fmla="*/ 6927 w 129420" name="connsiteX3"/>
                  <a:gd fmla="*/ 49442 h 72703" name="connsiteY3"/>
                  <a:gd fmla="*/ 107533 w 129420" name="connsiteX4"/>
                  <a:gd fmla="*/ 1569 h 72703" name="connsiteY4"/>
                  <a:gd fmla="*/ 127355 w 129420" name="connsiteX5"/>
                  <a:gd fmla="*/ 6431 h 72703" name="connsiteY5"/>
                  <a:gd fmla="*/ 122493 w 129420" name="connsiteX6"/>
                  <a:gd fmla="*/ 23261 h 72703" name="connsiteY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b="b" l="l" r="r" t="t"/>
                <a:pathLst>
                  <a:path h="72703" w="129420">
                    <a:moveTo>
                      <a:pt x="122493" y="23261"/>
                    </a:moveTo>
                    <a:lnTo>
                      <a:pt x="21887" y="71134"/>
                    </a:lnTo>
                    <a:cubicBezTo>
                      <a:pt x="15155" y="74500"/>
                      <a:pt x="6179" y="72256"/>
                      <a:pt x="2065" y="66272"/>
                    </a:cubicBezTo>
                    <a:cubicBezTo>
                      <a:pt x="-2049" y="60288"/>
                      <a:pt x="195" y="52808"/>
                      <a:pt x="6927" y="49442"/>
                    </a:cubicBezTo>
                    <a:lnTo>
                      <a:pt x="107533" y="1569"/>
                    </a:lnTo>
                    <a:cubicBezTo>
                      <a:pt x="114265" y="-1797"/>
                      <a:pt x="123241" y="447"/>
                      <a:pt x="127355" y="6431"/>
                    </a:cubicBezTo>
                    <a:cubicBezTo>
                      <a:pt x="131469" y="12415"/>
                      <a:pt x="129225" y="19895"/>
                      <a:pt x="122493" y="23261"/>
                    </a:cubicBezTo>
                    <a:close/>
                  </a:path>
                </a:pathLst>
              </a:custGeom>
              <a:solidFill>
                <a:srgbClr val="FF9985"/>
              </a:solidFill>
              <a:ln cap="flat" w="37383">
                <a:noFill/>
                <a:prstDash val="solid"/>
                <a:miter/>
              </a:ln>
            </p:spPr>
            <p:txBody>
              <a:bodyPr anchor="ctr" rtlCol="0"/>
              <a:lstStyle/>
              <a:p>
                <a:pPr algn="l"/>
              </a:p>
            </p:txBody>
          </p:sp>
          <p:sp>
            <p:nvSpPr>
              <p:cNvPr descr="6ef89af8-0007-4160-bc85-5f896b875dc8" id="106" name="任意多边形: 形状 105">
                <a:extLst>
                  <a:ext uri="{FF2B5EF4-FFF2-40B4-BE49-F238E27FC236}">
                    <a16:creationId id="{939F71F0-CF88-579A-0E9F-13458054C924}"/>
                  </a:ext>
                </a:extLst>
              </p:cNvPr>
              <p:cNvSpPr/>
              <p:nvPr/>
            </p:nvSpPr>
            <p:spPr>
              <a:xfrm flipV="false" flipH="false">
                <a:off x="9931604" y="4020896"/>
                <a:ext cx="146297" cy="82073"/>
              </a:xfrm>
              <a:custGeom>
                <a:avLst/>
                <a:gdLst>
                  <a:gd fmla="*/ 122581 w 129595" name="connsiteX0"/>
                  <a:gd fmla="*/ 23261 h 72703" name="connsiteY0"/>
                  <a:gd fmla="*/ 21975 w 129595" name="connsiteX1"/>
                  <a:gd fmla="*/ 71134 h 72703" name="connsiteY1"/>
                  <a:gd fmla="*/ 2153 w 129595" name="connsiteX2"/>
                  <a:gd fmla="*/ 66272 h 72703" name="connsiteY2"/>
                  <a:gd fmla="*/ 7015 w 129595" name="connsiteX3"/>
                  <a:gd fmla="*/ 49442 h 72703" name="connsiteY3"/>
                  <a:gd fmla="*/ 107621 w 129595" name="connsiteX4"/>
                  <a:gd fmla="*/ 1569 h 72703" name="connsiteY4"/>
                  <a:gd fmla="*/ 127443 w 129595" name="connsiteX5"/>
                  <a:gd fmla="*/ 6431 h 72703" name="connsiteY5"/>
                  <a:gd fmla="*/ 122581 w 129595" name="connsiteX6"/>
                  <a:gd fmla="*/ 23261 h 72703" name="connsiteY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b="b" l="l" r="r" t="t"/>
                <a:pathLst>
                  <a:path h="72703" w="129595">
                    <a:moveTo>
                      <a:pt x="122581" y="23261"/>
                    </a:moveTo>
                    <a:lnTo>
                      <a:pt x="21975" y="71134"/>
                    </a:lnTo>
                    <a:cubicBezTo>
                      <a:pt x="15243" y="74500"/>
                      <a:pt x="6267" y="72256"/>
                      <a:pt x="2153" y="66272"/>
                    </a:cubicBezTo>
                    <a:cubicBezTo>
                      <a:pt x="-1961" y="60288"/>
                      <a:pt x="-91" y="52808"/>
                      <a:pt x="7015" y="49442"/>
                    </a:cubicBezTo>
                    <a:lnTo>
                      <a:pt x="107621" y="1569"/>
                    </a:lnTo>
                    <a:cubicBezTo>
                      <a:pt x="114353" y="-1797"/>
                      <a:pt x="123329" y="447"/>
                      <a:pt x="127443" y="6431"/>
                    </a:cubicBezTo>
                    <a:cubicBezTo>
                      <a:pt x="131557" y="12415"/>
                      <a:pt x="129687" y="19895"/>
                      <a:pt x="122581" y="23261"/>
                    </a:cubicBezTo>
                    <a:close/>
                  </a:path>
                </a:pathLst>
              </a:custGeom>
              <a:solidFill>
                <a:srgbClr val="FF9985"/>
              </a:solidFill>
              <a:ln cap="flat" w="37383">
                <a:noFill/>
                <a:prstDash val="solid"/>
                <a:miter/>
              </a:ln>
            </p:spPr>
            <p:txBody>
              <a:bodyPr anchor="ctr" rtlCol="0"/>
              <a:lstStyle/>
              <a:p>
                <a:pPr algn="l"/>
              </a:p>
            </p:txBody>
          </p:sp>
          <p:sp>
            <p:nvSpPr>
              <p:cNvPr descr="a1f1023e-d788-459a-947a-79bcc1637bc4" id="97" name="任意多边形: 形状 96">
                <a:extLst>
                  <a:ext uri="{FF2B5EF4-FFF2-40B4-BE49-F238E27FC236}">
                    <a16:creationId id="{1FBA3C9E-6F1E-5E8F-4727-D654F936046A}"/>
                  </a:ext>
                </a:extLst>
              </p:cNvPr>
              <p:cNvSpPr/>
              <p:nvPr/>
            </p:nvSpPr>
            <p:spPr>
              <a:xfrm flipV="false" flipH="false">
                <a:off x="10542427" y="3164754"/>
                <a:ext cx="272578" cy="473856"/>
              </a:xfrm>
              <a:custGeom>
                <a:avLst/>
                <a:gdLst>
                  <a:gd fmla="*/ 208319 w 241459" name="connsiteX0"/>
                  <a:gd fmla="*/ 0 h 419758" name="connsiteY0"/>
                  <a:gd fmla="*/ 241231 w 241459" name="connsiteX1"/>
                  <a:gd fmla="*/ 359415 h 419758" name="connsiteY1"/>
                  <a:gd fmla="*/ 195229 w 241459" name="connsiteX2"/>
                  <a:gd fmla="*/ 419256 h 419758" name="connsiteY2"/>
                  <a:gd fmla="*/ 63954 w 241459" name="connsiteX3"/>
                  <a:gd fmla="*/ 321641 h 419758" name="connsiteY3"/>
                  <a:gd fmla="*/ 0 w 241459" name="connsiteX4"/>
                  <a:gd fmla="*/ 23188 h 419758" name="connsiteY4"/>
                  <a:gd fmla="*/ 208693 w 241459" name="connsiteX5"/>
                  <a:gd fmla="*/ 0 h 419758" name="connsiteY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b="b" l="l" r="r" t="t"/>
                <a:pathLst>
                  <a:path h="419758" w="241459">
                    <a:moveTo>
                      <a:pt x="208319" y="0"/>
                    </a:moveTo>
                    <a:lnTo>
                      <a:pt x="241231" y="359415"/>
                    </a:lnTo>
                    <a:cubicBezTo>
                      <a:pt x="243849" y="388214"/>
                      <a:pt x="223653" y="414393"/>
                      <a:pt x="195229" y="419256"/>
                    </a:cubicBezTo>
                    <a:cubicBezTo>
                      <a:pt x="133145" y="424866"/>
                      <a:pt x="77044" y="382977"/>
                      <a:pt x="63954" y="321641"/>
                    </a:cubicBezTo>
                    <a:lnTo>
                      <a:pt x="0" y="23188"/>
                    </a:lnTo>
                    <a:lnTo>
                      <a:pt x="208693" y="0"/>
                    </a:lnTo>
                    <a:close/>
                  </a:path>
                </a:pathLst>
              </a:custGeom>
              <a:solidFill>
                <a:srgbClr val="FF9985"/>
              </a:solidFill>
              <a:ln cap="flat" w="37383">
                <a:noFill/>
                <a:prstDash val="solid"/>
                <a:miter/>
              </a:ln>
            </p:spPr>
            <p:txBody>
              <a:bodyPr anchor="ctr" rtlCol="0"/>
              <a:lstStyle/>
              <a:p>
                <a:pPr algn="l"/>
              </a:p>
            </p:txBody>
          </p:sp>
          <p:sp>
            <p:nvSpPr>
              <p:cNvPr descr="d790a84a-0eb3-4e59-91f1-24b961aac311" id="98" name="任意多边形: 形状 97">
                <a:extLst>
                  <a:ext uri="{FF2B5EF4-FFF2-40B4-BE49-F238E27FC236}">
                    <a16:creationId id="{3B1B6C60-1C71-AEA3-F853-4EC3FCB54FA0}"/>
                  </a:ext>
                </a:extLst>
              </p:cNvPr>
              <p:cNvSpPr/>
              <p:nvPr/>
            </p:nvSpPr>
            <p:spPr>
              <a:xfrm flipV="false" flipH="false">
                <a:off x="10061539" y="3462092"/>
                <a:ext cx="749395" cy="571974"/>
              </a:xfrm>
              <a:custGeom>
                <a:avLst/>
                <a:gdLst>
                  <a:gd fmla="*/ 0 w 663841" name="connsiteX0"/>
                  <a:gd fmla="*/ 424395 h 506675" name="connsiteY0"/>
                  <a:gd fmla="*/ 370261 w 663841" name="connsiteX1"/>
                  <a:gd fmla="*/ 162968 h 506675" name="connsiteY1"/>
                  <a:gd fmla="*/ 566612 w 663841" name="connsiteX2"/>
                  <a:gd fmla="*/ 651 h 506675" name="connsiteY2"/>
                  <a:gd fmla="*/ 600646 w 663841" name="connsiteX3"/>
                  <a:gd fmla="*/ 18977 h 506675" name="connsiteY3"/>
                  <a:gd fmla="*/ 653381 w 663841" name="connsiteX4"/>
                  <a:gd fmla="*/ 140154 h 506675" name="connsiteY4"/>
                  <a:gd fmla="*/ 42636 w 663841" name="connsiteX5"/>
                  <a:gd fmla="*/ 506675 h 506675" name="connsiteY5"/>
                  <a:gd fmla="*/ 0 w 663841" name="connsiteX6"/>
                  <a:gd fmla="*/ 424395 h 506675" name="connsiteY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b="b" l="l" r="r" t="t"/>
                <a:pathLst>
                  <a:path h="506675" w="663841">
                    <a:moveTo>
                      <a:pt x="0" y="424395"/>
                    </a:moveTo>
                    <a:cubicBezTo>
                      <a:pt x="120054" y="345107"/>
                      <a:pt x="231881" y="263574"/>
                      <a:pt x="370261" y="162968"/>
                    </a:cubicBezTo>
                    <a:cubicBezTo>
                      <a:pt x="417012" y="115470"/>
                      <a:pt x="527342" y="30571"/>
                      <a:pt x="566612" y="651"/>
                    </a:cubicBezTo>
                    <a:cubicBezTo>
                      <a:pt x="566612" y="651"/>
                      <a:pt x="567360" y="-5333"/>
                      <a:pt x="600646" y="18977"/>
                    </a:cubicBezTo>
                    <a:cubicBezTo>
                      <a:pt x="667219" y="67972"/>
                      <a:pt x="674325" y="112478"/>
                      <a:pt x="653381" y="140154"/>
                    </a:cubicBezTo>
                    <a:cubicBezTo>
                      <a:pt x="552400" y="272924"/>
                      <a:pt x="238239" y="424395"/>
                      <a:pt x="42636" y="506675"/>
                    </a:cubicBezTo>
                    <a:lnTo>
                      <a:pt x="0" y="424395"/>
                    </a:lnTo>
                    <a:close/>
                  </a:path>
                </a:pathLst>
              </a:custGeom>
              <a:solidFill>
                <a:srgbClr val="FF9985"/>
              </a:solidFill>
              <a:ln cap="flat" w="37383">
                <a:noFill/>
                <a:prstDash val="solid"/>
                <a:miter/>
              </a:ln>
            </p:spPr>
            <p:txBody>
              <a:bodyPr anchor="ctr" rtlCol="0"/>
              <a:lstStyle/>
              <a:p>
                <a:pPr algn="l"/>
              </a:p>
            </p:txBody>
          </p:sp>
          <p:sp>
            <p:nvSpPr>
              <p:cNvPr descr="a8dd720d-3456-4c97-8d2d-dabc4b7ab813" id="99" name="任意多边形: 形状 98">
                <a:extLst>
                  <a:ext uri="{FF2B5EF4-FFF2-40B4-BE49-F238E27FC236}">
                    <a16:creationId id="{50265A0C-63CC-A400-8E18-2A5B02E6EC3A}"/>
                  </a:ext>
                </a:extLst>
              </p:cNvPr>
              <p:cNvSpPr/>
              <p:nvPr/>
            </p:nvSpPr>
            <p:spPr>
              <a:xfrm flipV="false" flipH="false">
                <a:off x="10467268" y="2831063"/>
                <a:ext cx="416408" cy="574608"/>
              </a:xfrm>
              <a:custGeom>
                <a:avLst/>
                <a:gdLst>
                  <a:gd fmla="*/ 331746 w 368869" name="connsiteX0"/>
                  <a:gd fmla="*/ 158710 h 509008" name="connsiteY0"/>
                  <a:gd fmla="*/ 368773 w 368869" name="connsiteX1"/>
                  <a:gd fmla="*/ 440707 h 509008" name="connsiteY1"/>
                  <a:gd fmla="*/ 332120 w 368869" name="connsiteX2"/>
                  <a:gd fmla="*/ 484839 h 509008" name="connsiteY2"/>
                  <a:gd fmla="*/ 113704 w 368869" name="connsiteX3"/>
                  <a:gd fmla="*/ 508776 h 509008" name="connsiteY3"/>
                  <a:gd fmla="*/ 68449 w 368869" name="connsiteX4"/>
                  <a:gd fmla="*/ 475864 h 509008" name="connsiteY4"/>
                  <a:gd fmla="*/ 2251 w 368869" name="connsiteX5"/>
                  <a:gd fmla="*/ 93634 h 509008" name="connsiteY5"/>
                  <a:gd fmla="*/ 331746 w 368869" name="connsiteX6"/>
                  <a:gd fmla="*/ 159084 h 509008" name="connsiteY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b="b" l="l" r="r" t="t"/>
                <a:pathLst>
                  <a:path h="509008" w="368869">
                    <a:moveTo>
                      <a:pt x="331746" y="158710"/>
                    </a:moveTo>
                    <a:cubicBezTo>
                      <a:pt x="354561" y="313921"/>
                      <a:pt x="355683" y="263431"/>
                      <a:pt x="368773" y="440707"/>
                    </a:cubicBezTo>
                    <a:cubicBezTo>
                      <a:pt x="370269" y="462774"/>
                      <a:pt x="354186" y="482596"/>
                      <a:pt x="332120" y="484839"/>
                    </a:cubicBezTo>
                    <a:lnTo>
                      <a:pt x="113704" y="508776"/>
                    </a:lnTo>
                    <a:cubicBezTo>
                      <a:pt x="92386" y="511020"/>
                      <a:pt x="72938" y="496808"/>
                      <a:pt x="68449" y="475864"/>
                    </a:cubicBezTo>
                    <a:cubicBezTo>
                      <a:pt x="38529" y="329255"/>
                      <a:pt x="22447" y="193118"/>
                      <a:pt x="2251" y="93634"/>
                    </a:cubicBezTo>
                    <a:cubicBezTo>
                      <a:pt x="-30661" y="-66439"/>
                      <a:pt x="307810" y="-5850"/>
                      <a:pt x="331746" y="159084"/>
                    </a:cubicBezTo>
                    <a:close/>
                  </a:path>
                </a:pathLst>
              </a:custGeom>
              <a:solidFill>
                <a:srgbClr val="F9EDDC"/>
              </a:solidFill>
              <a:ln cap="flat" w="37383">
                <a:noFill/>
                <a:prstDash val="solid"/>
                <a:miter/>
              </a:ln>
            </p:spPr>
            <p:txBody>
              <a:bodyPr anchor="ctr" rtlCol="0"/>
              <a:lstStyle/>
              <a:p>
                <a:pPr algn="l"/>
              </a:p>
            </p:txBody>
          </p:sp>
          <p:sp>
            <p:nvSpPr>
              <p:cNvPr descr="b66616da-ff28-4fd1-8a54-8a548dfc19bd" id="100" name="任意多边形: 形状 99">
                <a:extLst>
                  <a:ext uri="{FF2B5EF4-FFF2-40B4-BE49-F238E27FC236}">
                    <a16:creationId id="{B45D98B2-336A-2E7E-FD2D-90220B3AF194}"/>
                  </a:ext>
                </a:extLst>
              </p:cNvPr>
              <p:cNvSpPr/>
              <p:nvPr/>
            </p:nvSpPr>
            <p:spPr>
              <a:xfrm flipV="false" flipH="false">
                <a:off x="10467158" y="2968312"/>
                <a:ext cx="422457" cy="445962"/>
              </a:xfrm>
              <a:custGeom>
                <a:avLst/>
                <a:gdLst>
                  <a:gd fmla="*/ 104076 w 374227" name="connsiteX0"/>
                  <a:gd fmla="*/ 395049 h 395049" name="connsiteY0"/>
                  <a:gd fmla="*/ 54334 w 374227" name="connsiteX1"/>
                  <a:gd fmla="*/ 354283 h 395049" name="connsiteY1"/>
                  <a:gd fmla="*/ 15438 w 374227" name="connsiteX2"/>
                  <a:gd fmla="*/ 111930 h 395049" name="connsiteY2"/>
                  <a:gd fmla="*/ 104 w 374227" name="connsiteX3"/>
                  <a:gd fmla="*/ 10950 h 395049" name="connsiteY3"/>
                  <a:gd fmla="*/ 7958 w 374227" name="connsiteX4"/>
                  <a:gd fmla="*/ 104 h 395049" name="connsiteY4"/>
                  <a:gd fmla="*/ 18804 w 374227" name="connsiteX5"/>
                  <a:gd fmla="*/ 7958 h 395049" name="connsiteY5"/>
                  <a:gd fmla="*/ 34138 w 374227" name="connsiteX6"/>
                  <a:gd fmla="*/ 109312 h 395049" name="connsiteY6"/>
                  <a:gd fmla="*/ 73034 w 374227" name="connsiteX7"/>
                  <a:gd fmla="*/ 350543 h 395049" name="connsiteY7"/>
                  <a:gd fmla="*/ 108190 w 374227" name="connsiteX8"/>
                  <a:gd fmla="*/ 375975 h 395049" name="connsiteY8"/>
                  <a:gd fmla="*/ 326607 w 374227" name="connsiteX9"/>
                  <a:gd fmla="*/ 352039 h 395049" name="connsiteY9"/>
                  <a:gd fmla="*/ 355031 w 374227" name="connsiteX10"/>
                  <a:gd fmla="*/ 318005 h 395049" name="connsiteY10"/>
                  <a:gd fmla="*/ 335583 w 374227" name="connsiteX11"/>
                  <a:gd fmla="*/ 142972 h 395049" name="connsiteY11"/>
                  <a:gd fmla="*/ 327355 w 374227" name="connsiteX12"/>
                  <a:gd fmla="*/ 96222 h 395049" name="connsiteY12"/>
                  <a:gd fmla="*/ 335209 w 374227" name="connsiteX13"/>
                  <a:gd fmla="*/ 85376 h 395049" name="connsiteY13"/>
                  <a:gd fmla="*/ 346055 w 374227" name="connsiteX14"/>
                  <a:gd fmla="*/ 93230 h 395049" name="connsiteY14"/>
                  <a:gd fmla="*/ 354283 w 374227" name="connsiteX15"/>
                  <a:gd fmla="*/ 139606 h 395049" name="connsiteY15"/>
                  <a:gd fmla="*/ 374105 w 374227" name="connsiteX16"/>
                  <a:gd fmla="*/ 316509 h 395049" name="connsiteY16"/>
                  <a:gd fmla="*/ 328851 w 374227" name="connsiteX17"/>
                  <a:gd fmla="*/ 370739 h 395049" name="connsiteY17"/>
                  <a:gd fmla="*/ 110434 w 374227" name="connsiteX18"/>
                  <a:gd fmla="*/ 394675 h 395049" name="connsiteY18"/>
                  <a:gd fmla="*/ 104824 w 374227" name="connsiteX19"/>
                  <a:gd fmla="*/ 394675 h 395049" name="connsiteY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b="b" l="l" r="r" t="t"/>
                <a:pathLst>
                  <a:path h="395049" w="374227">
                    <a:moveTo>
                      <a:pt x="104076" y="395049"/>
                    </a:moveTo>
                    <a:cubicBezTo>
                      <a:pt x="80140" y="395049"/>
                      <a:pt x="59196" y="378219"/>
                      <a:pt x="54334" y="354283"/>
                    </a:cubicBezTo>
                    <a:cubicBezTo>
                      <a:pt x="40870" y="287711"/>
                      <a:pt x="26658" y="190470"/>
                      <a:pt x="15438" y="111930"/>
                    </a:cubicBezTo>
                    <a:cubicBezTo>
                      <a:pt x="9828" y="73034"/>
                      <a:pt x="4592" y="37504"/>
                      <a:pt x="104" y="10950"/>
                    </a:cubicBezTo>
                    <a:cubicBezTo>
                      <a:pt x="-644" y="5714"/>
                      <a:pt x="2722" y="852"/>
                      <a:pt x="7958" y="104"/>
                    </a:cubicBezTo>
                    <a:cubicBezTo>
                      <a:pt x="13568" y="-644"/>
                      <a:pt x="17682" y="2722"/>
                      <a:pt x="18804" y="7958"/>
                    </a:cubicBezTo>
                    <a:cubicBezTo>
                      <a:pt x="23292" y="34512"/>
                      <a:pt x="28154" y="70042"/>
                      <a:pt x="34138" y="109312"/>
                    </a:cubicBezTo>
                    <a:cubicBezTo>
                      <a:pt x="45358" y="187478"/>
                      <a:pt x="59570" y="284719"/>
                      <a:pt x="73034" y="350543"/>
                    </a:cubicBezTo>
                    <a:cubicBezTo>
                      <a:pt x="76400" y="366999"/>
                      <a:pt x="91360" y="378219"/>
                      <a:pt x="108190" y="375975"/>
                    </a:cubicBezTo>
                    <a:lnTo>
                      <a:pt x="326607" y="352039"/>
                    </a:lnTo>
                    <a:cubicBezTo>
                      <a:pt x="343811" y="350169"/>
                      <a:pt x="356153" y="335209"/>
                      <a:pt x="355031" y="318005"/>
                    </a:cubicBezTo>
                    <a:cubicBezTo>
                      <a:pt x="346429" y="203187"/>
                      <a:pt x="343063" y="184486"/>
                      <a:pt x="335583" y="142972"/>
                    </a:cubicBezTo>
                    <a:cubicBezTo>
                      <a:pt x="333339" y="130630"/>
                      <a:pt x="330721" y="116044"/>
                      <a:pt x="327355" y="96222"/>
                    </a:cubicBezTo>
                    <a:cubicBezTo>
                      <a:pt x="326607" y="90986"/>
                      <a:pt x="329973" y="86124"/>
                      <a:pt x="335209" y="85376"/>
                    </a:cubicBezTo>
                    <a:cubicBezTo>
                      <a:pt x="340071" y="84628"/>
                      <a:pt x="345307" y="87994"/>
                      <a:pt x="346055" y="93230"/>
                    </a:cubicBezTo>
                    <a:cubicBezTo>
                      <a:pt x="349421" y="112678"/>
                      <a:pt x="352039" y="127264"/>
                      <a:pt x="354283" y="139606"/>
                    </a:cubicBezTo>
                    <a:cubicBezTo>
                      <a:pt x="362137" y="181868"/>
                      <a:pt x="365503" y="200943"/>
                      <a:pt x="374105" y="316509"/>
                    </a:cubicBezTo>
                    <a:cubicBezTo>
                      <a:pt x="375975" y="343811"/>
                      <a:pt x="356153" y="367747"/>
                      <a:pt x="328851" y="370739"/>
                    </a:cubicBezTo>
                    <a:lnTo>
                      <a:pt x="110434" y="394675"/>
                    </a:lnTo>
                    <a:cubicBezTo>
                      <a:pt x="108564" y="394675"/>
                      <a:pt x="106694" y="394675"/>
                      <a:pt x="104824" y="394675"/>
                    </a:cubicBezTo>
                    <a:close/>
                  </a:path>
                </a:pathLst>
              </a:custGeom>
              <a:solidFill>
                <a:srgbClr val="F7C6A4"/>
              </a:solidFill>
              <a:ln cap="flat" w="37383">
                <a:noFill/>
                <a:prstDash val="solid"/>
                <a:miter/>
              </a:ln>
            </p:spPr>
            <p:txBody>
              <a:bodyPr anchor="ctr" rtlCol="0"/>
              <a:lstStyle/>
              <a:p>
                <a:pPr algn="l"/>
              </a:p>
            </p:txBody>
          </p:sp>
        </p:grpSp>
        <p:sp>
          <p:nvSpPr>
            <p:cNvPr descr="f188042a-f7dc-42dc-b3db-02e5f3d2587c" id="228" name="Title">
              <a:extLst>
                <a:ext uri="{FF2B5EF4-FFF2-40B4-BE49-F238E27FC236}">
                  <a16:creationId id="{6AEB8B93-CF90-4046-D11D-6824F709CFCA}"/>
                </a:ext>
              </a:extLst>
            </p:cNvPr>
            <p:cNvSpPr txBox="1"/>
            <p:nvPr/>
          </p:nvSpPr>
          <p:spPr>
            <a:xfrm flipV="false" flipH="false">
              <a:off x="660400" y="1130300"/>
              <a:ext cx="7321117" cy="1393973"/>
            </a:xfrm>
            <a:prstGeom prst="rect">
              <a:avLst/>
            </a:prstGeom>
            <a:noFill/>
          </p:spPr>
          <p:txBody>
            <a:bodyPr anchor="t" anchorCtr="0" rtlCol="0" vert="horz" wrap="square">
              <a:normAutofit/>
            </a:bodyPr>
            <a:lstStyle/>
            <a:p>
              <a:pPr algn="l"/>
              <a:r>
                <a:rPr lang="en-US" b="true" i="false" u="none" sz="2400">
                  <a:solidFill>
                    <a:srgbClr val="FFFFFF"/>
                  </a:solidFill>
                  <a:ea typeface="微软雅黑"/>
                </a:rPr>
                <a:t>科学管理，助力成长</a:t>
              </a:r>
            </a:p>
          </p:txBody>
        </p:sp>
        <p:grpSp>
          <p:nvGrpSpPr>
            <p:cNvPr descr="d3661b31-cc69-460f-9643-8a91a762fb29" id="245" name="组合 244">
              <a:extLst>
                <a:ext uri="{FF2B5EF4-FFF2-40B4-BE49-F238E27FC236}">
                  <a16:creationId id="{70A3730F-FDA2-6CF1-A547-073C5488D542}"/>
                </a:ext>
              </a:extLst>
            </p:cNvPr>
            <p:cNvGrpSpPr/>
            <p:nvPr/>
          </p:nvGrpSpPr>
          <p:grpSpPr>
            <a:xfrm>
              <a:off x="679895" y="2371641"/>
              <a:ext cx="3014774" cy="1480879"/>
              <a:chOff x="679895" y="2371641"/>
              <a:chExt cx="3014774" cy="1480879"/>
            </a:xfrm>
          </p:grpSpPr>
          <p:sp>
            <p:nvSpPr>
              <p:cNvPr descr="6b581056-52de-4be6-bcea-569da9b7c438" id="230" name="Bullet1">
                <a:extLst>
                  <a:ext uri="{FF2B5EF4-FFF2-40B4-BE49-F238E27FC236}">
                    <a16:creationId id="{0BCCBCCA-934D-3DBE-F438-5BDBE69EFF14}"/>
                  </a:ext>
                </a:extLst>
              </p:cNvPr>
              <p:cNvSpPr txBox="1"/>
              <p:nvPr/>
            </p:nvSpPr>
            <p:spPr>
              <a:xfrm flipV="false" flipH="false">
                <a:off x="1302384" y="2371641"/>
                <a:ext cx="2392285" cy="622986"/>
              </a:xfrm>
              <a:prstGeom prst="rect">
                <a:avLst/>
              </a:prstGeom>
              <a:noFill/>
            </p:spPr>
            <p:txBody>
              <a:bodyPr anchor="b" anchorCtr="0" bIns="46800" lIns="90000" rIns="90000" rtlCol="0" tIns="46800" wrap="square">
                <a:normAutofit/>
              </a:bodyPr>
              <a:lstStyle/>
              <a:p>
                <a:pPr algn="l"/>
                <a:r>
                  <a:rPr lang="en-US" b="true" i="false" u="none" sz="1800">
                    <a:solidFill>
                      <a:srgbClr val="FFFFFF"/>
                    </a:solidFill>
                    <a:ea typeface="微软雅黑"/>
                  </a:rPr>
                  <a:t>管理制度</a:t>
                </a:r>
              </a:p>
            </p:txBody>
          </p:sp>
          <p:sp>
            <p:nvSpPr>
              <p:cNvPr descr="32c3a917-9679-4e42-988b-7e58dd0b9519" id="231" name="Text1">
                <a:extLst>
                  <a:ext uri="{FF2B5EF4-FFF2-40B4-BE49-F238E27FC236}">
                    <a16:creationId id="{BC19CB43-8871-50A7-1F53-FB605567132B}"/>
                  </a:ext>
                </a:extLst>
              </p:cNvPr>
              <p:cNvSpPr/>
              <p:nvPr/>
            </p:nvSpPr>
            <p:spPr>
              <a:xfrm flipH="true" flipV="false">
                <a:off x="1302384" y="3025153"/>
                <a:ext cx="2392285" cy="827367"/>
              </a:xfrm>
              <a:prstGeom prst="rect">
                <a:avLst/>
              </a:prstGeom>
              <a:noFill/>
              <a:ln cap="rnd" w="57150">
                <a:noFill/>
                <a:prstDash val="solid"/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t" anchorCtr="0" bIns="46800" compatLnSpc="1" forceAA="0" fromWordArt="0" lIns="90000" numCol="1" rIns="90000" rot="0" rtlCol="0" spcCol="0" spcFirstLastPara="0" tIns="46800" vert="horz" wrap="square">
                <a:norm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en-US" b="false" i="false" u="none" sz="1200">
                    <a:solidFill>
                      <a:srgbClr val="FFFFFF"/>
                    </a:solidFill>
                    <a:ea typeface="微软雅黑"/>
                  </a:rPr>
                  <a:t>严格考勤、课堂纪律、作业要求，入学时详细说明。</a:t>
                </a:r>
              </a:p>
            </p:txBody>
          </p:sp>
          <p:sp>
            <p:nvSpPr>
              <p:cNvPr descr="8184095c-da71-43ec-b159-1a6ef5267346" id="240" name="Number1">
                <a:extLst>
                  <a:ext uri="{FF2B5EF4-FFF2-40B4-BE49-F238E27FC236}">
                    <a16:creationId id="{B4F31D30-120B-814A-7836-669CA5EF3447}"/>
                  </a:ext>
                </a:extLst>
              </p:cNvPr>
              <p:cNvSpPr/>
              <p:nvPr/>
            </p:nvSpPr>
            <p:spPr>
              <a:xfrm flipV="false" flipH="false">
                <a:off x="679895" y="2544664"/>
                <a:ext cx="541138" cy="541138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 wrap="none">
                <a:normAutofit/>
              </a:bodyPr>
              <a:lstStyle/>
              <a:p>
                <a:pPr algn="ctr"/>
                <a:r>
                  <a:rPr lang="en-US" b="false" i="false" u="none" sz="1800">
                    <a:solidFill>
                      <a:srgbClr val="FFFFFF"/>
                    </a:solidFill>
                    <a:latin typeface="Arial"/>
                  </a:rPr>
                  <a:t>1</a:t>
                </a:r>
              </a:p>
            </p:txBody>
          </p:sp>
        </p:grpSp>
        <p:grpSp>
          <p:nvGrpSpPr>
            <p:cNvPr descr="477f0b2e-2c17-4464-a3c1-5e6b4fe6eb85" id="246" name="组合 245">
              <a:extLst>
                <a:ext uri="{FF2B5EF4-FFF2-40B4-BE49-F238E27FC236}">
                  <a16:creationId id="{6042DEDE-3C07-B174-B357-FE6BB3691F57}"/>
                </a:ext>
              </a:extLst>
            </p:cNvPr>
            <p:cNvGrpSpPr/>
            <p:nvPr/>
          </p:nvGrpSpPr>
          <p:grpSpPr>
            <a:xfrm>
              <a:off x="4480293" y="2371641"/>
              <a:ext cx="2918910" cy="1480879"/>
              <a:chOff x="4480293" y="2371641"/>
              <a:chExt cx="2918910" cy="1480879"/>
            </a:xfrm>
          </p:grpSpPr>
          <p:sp>
            <p:nvSpPr>
              <p:cNvPr descr="df61084e-6864-4408-a07d-9969c39e7fcf" id="232" name="Bullet2">
                <a:extLst>
                  <a:ext uri="{FF2B5EF4-FFF2-40B4-BE49-F238E27FC236}">
                    <a16:creationId id="{7768C912-FAAA-D511-1812-406F5B4D50FF}"/>
                  </a:ext>
                </a:extLst>
              </p:cNvPr>
              <p:cNvSpPr txBox="1"/>
              <p:nvPr/>
            </p:nvSpPr>
            <p:spPr>
              <a:xfrm flipV="false" flipH="false">
                <a:off x="5006918" y="2371641"/>
                <a:ext cx="2392285" cy="622986"/>
              </a:xfrm>
              <a:prstGeom prst="rect">
                <a:avLst/>
              </a:prstGeom>
              <a:noFill/>
            </p:spPr>
            <p:txBody>
              <a:bodyPr anchor="b" anchorCtr="0" bIns="46800" lIns="90000" rIns="90000" rtlCol="0" tIns="46800" wrap="square">
                <a:normAutofit/>
              </a:bodyPr>
              <a:lstStyle/>
              <a:p>
                <a:pPr algn="l"/>
                <a:r>
                  <a:rPr lang="en-US" b="true" i="false" u="none" sz="1800">
                    <a:solidFill>
                      <a:srgbClr val="FFFFFF"/>
                    </a:solidFill>
                    <a:ea typeface="微软雅黑"/>
                  </a:rPr>
                  <a:t>请假流程</a:t>
                </a:r>
              </a:p>
            </p:txBody>
          </p:sp>
          <p:sp>
            <p:nvSpPr>
              <p:cNvPr descr="57ac6946-e87a-4727-8c7c-742040d64374" id="233" name="Text2">
                <a:extLst>
                  <a:ext uri="{FF2B5EF4-FFF2-40B4-BE49-F238E27FC236}">
                    <a16:creationId id="{3F929D19-2EB5-B40B-1AF5-4C3503FFD70B}"/>
                  </a:ext>
                </a:extLst>
              </p:cNvPr>
              <p:cNvSpPr/>
              <p:nvPr/>
            </p:nvSpPr>
            <p:spPr>
              <a:xfrm flipH="true" flipV="false">
                <a:off x="5006918" y="3025153"/>
                <a:ext cx="2392285" cy="827367"/>
              </a:xfrm>
              <a:prstGeom prst="rect">
                <a:avLst/>
              </a:prstGeom>
              <a:noFill/>
              <a:ln cap="rnd" w="57150">
                <a:noFill/>
                <a:prstDash val="solid"/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t" anchorCtr="0" bIns="46800" compatLnSpc="1" forceAA="0" fromWordArt="0" lIns="90000" numCol="1" rIns="90000" rot="0" rtlCol="0" spcCol="0" spcFirstLastPara="0" tIns="46800" vert="horz" wrap="square">
                <a:norm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en-US" b="false" i="false" u="none" sz="1200">
                    <a:solidFill>
                      <a:srgbClr val="FFFFFF"/>
                    </a:solidFill>
                    <a:ea typeface="微软雅黑"/>
                  </a:rPr>
                  <a:t>向班主任申请，获批后请假（时间不宜过长）。</a:t>
                </a:r>
              </a:p>
            </p:txBody>
          </p:sp>
          <p:sp>
            <p:nvSpPr>
              <p:cNvPr descr="d196f20d-2abd-4e2f-a983-d21be6dcb336" id="241" name="Number2">
                <a:extLst>
                  <a:ext uri="{FF2B5EF4-FFF2-40B4-BE49-F238E27FC236}">
                    <a16:creationId id="{5E33B2EB-9A23-CBDB-86C3-845FD4C0D533}"/>
                  </a:ext>
                </a:extLst>
              </p:cNvPr>
              <p:cNvSpPr/>
              <p:nvPr/>
            </p:nvSpPr>
            <p:spPr>
              <a:xfrm flipV="false" flipH="false">
                <a:off x="4480293" y="2544664"/>
                <a:ext cx="541138" cy="541138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 wrap="none">
                <a:normAutofit/>
              </a:bodyPr>
              <a:lstStyle/>
              <a:p>
                <a:pPr algn="ctr"/>
                <a:r>
                  <a:rPr lang="en-US" b="false" i="false" u="none" sz="1800">
                    <a:solidFill>
                      <a:srgbClr val="FFFFFF"/>
                    </a:solidFill>
                    <a:latin typeface="Arial"/>
                  </a:rPr>
                  <a:t>2</a:t>
                </a:r>
              </a:p>
            </p:txBody>
          </p:sp>
        </p:grpSp>
        <p:grpSp>
          <p:nvGrpSpPr>
            <p:cNvPr descr="bec1f8d2-925b-4110-be2b-f27a2e3db197" id="248" name="组合 247">
              <a:extLst>
                <a:ext uri="{FF2B5EF4-FFF2-40B4-BE49-F238E27FC236}">
                  <a16:creationId id="{87D8BA8D-C7E0-9C7F-F65B-4C7ECA530557}"/>
                </a:ext>
              </a:extLst>
            </p:cNvPr>
            <p:cNvGrpSpPr/>
            <p:nvPr/>
          </p:nvGrpSpPr>
          <p:grpSpPr>
            <a:xfrm>
              <a:off x="683717" y="4633377"/>
              <a:ext cx="3010952" cy="1480879"/>
              <a:chOff x="683717" y="4633377"/>
              <a:chExt cx="3010952" cy="1480879"/>
            </a:xfrm>
          </p:grpSpPr>
          <p:sp>
            <p:nvSpPr>
              <p:cNvPr descr="44e089b5-4a3a-4e0e-8b9e-c581a02eb8e6" id="238" name="Bullet3">
                <a:extLst>
                  <a:ext uri="{FF2B5EF4-FFF2-40B4-BE49-F238E27FC236}">
                    <a16:creationId id="{B1FC901D-5649-B8D1-0C2C-091687BBA130}"/>
                  </a:ext>
                </a:extLst>
              </p:cNvPr>
              <p:cNvSpPr txBox="1"/>
              <p:nvPr/>
            </p:nvSpPr>
            <p:spPr>
              <a:xfrm flipV="false" flipH="false">
                <a:off x="1302384" y="4633377"/>
                <a:ext cx="2392285" cy="622986"/>
              </a:xfrm>
              <a:prstGeom prst="rect">
                <a:avLst/>
              </a:prstGeom>
              <a:noFill/>
            </p:spPr>
            <p:txBody>
              <a:bodyPr anchor="b" anchorCtr="0" bIns="46800" lIns="90000" rIns="90000" rtlCol="0" tIns="46800" wrap="square">
                <a:normAutofit/>
              </a:bodyPr>
              <a:lstStyle/>
              <a:p>
                <a:pPr algn="l"/>
                <a:r>
                  <a:rPr lang="en-US" b="true" i="false" u="none" sz="1800">
                    <a:solidFill>
                      <a:srgbClr val="FFFFFF"/>
                    </a:solidFill>
                    <a:ea typeface="微软雅黑"/>
                  </a:rPr>
                  <a:t>特殊情况</a:t>
                </a:r>
              </a:p>
            </p:txBody>
          </p:sp>
          <p:sp>
            <p:nvSpPr>
              <p:cNvPr descr="d6ab2afb-1174-4026-b5dd-02eb212fb88c" id="239" name="Text3">
                <a:extLst>
                  <a:ext uri="{FF2B5EF4-FFF2-40B4-BE49-F238E27FC236}">
                    <a16:creationId id="{33631F87-82EC-799A-48BE-29F9473DB94F}"/>
                  </a:ext>
                </a:extLst>
              </p:cNvPr>
              <p:cNvSpPr/>
              <p:nvPr/>
            </p:nvSpPr>
            <p:spPr>
              <a:xfrm flipH="true" flipV="false">
                <a:off x="1302384" y="5286889"/>
                <a:ext cx="2392285" cy="827367"/>
              </a:xfrm>
              <a:prstGeom prst="rect">
                <a:avLst/>
              </a:prstGeom>
              <a:noFill/>
              <a:ln cap="rnd" w="57150">
                <a:noFill/>
                <a:prstDash val="solid"/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t" anchorCtr="0" bIns="46800" compatLnSpc="1" forceAA="0" fromWordArt="0" lIns="90000" numCol="1" rIns="90000" rot="0" rtlCol="0" spcCol="0" spcFirstLastPara="0" tIns="46800" vert="horz" wrap="square">
                <a:norm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en-US" b="false" i="false" u="none" sz="1200">
                    <a:solidFill>
                      <a:srgbClr val="FFFFFF"/>
                    </a:solidFill>
                    <a:ea typeface="微软雅黑"/>
                  </a:rPr>
                  <a:t>如因病长期无法上课，提供个性化学习方案（单独辅导、在线资源）。</a:t>
                </a:r>
              </a:p>
            </p:txBody>
          </p:sp>
          <p:sp>
            <p:nvSpPr>
              <p:cNvPr descr="38a3c4b5-733b-40c4-90c7-e4a011a6631d" id="243" name="Number3">
                <a:extLst>
                  <a:ext uri="{FF2B5EF4-FFF2-40B4-BE49-F238E27FC236}">
                    <a16:creationId id="{E5A8EE56-D5DE-E1E1-B4C3-806A68FF3612}"/>
                  </a:ext>
                </a:extLst>
              </p:cNvPr>
              <p:cNvSpPr/>
              <p:nvPr/>
            </p:nvSpPr>
            <p:spPr>
              <a:xfrm flipV="false" flipH="false">
                <a:off x="683717" y="4766787"/>
                <a:ext cx="541138" cy="541138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 wrap="none">
                <a:normAutofit/>
              </a:bodyPr>
              <a:lstStyle/>
              <a:p>
                <a:pPr algn="ctr"/>
                <a:r>
                  <a:rPr lang="en-US" b="false" i="false" u="none" sz="1800">
                    <a:solidFill>
                      <a:srgbClr val="FFFFFF"/>
                    </a:solidFill>
                    <a:latin typeface="Arial"/>
                  </a:rPr>
                  <a:t>3</a:t>
                </a:r>
              </a:p>
            </p:txBody>
          </p:sp>
        </p:grpSp>
        <p:grpSp>
          <p:nvGrpSpPr>
            <p:cNvPr descr="a830fc5b-7f6a-4348-9db3-d308e4e3f35f" id="247" name="组合 246">
              <a:extLst>
                <a:ext uri="{FF2B5EF4-FFF2-40B4-BE49-F238E27FC236}">
                  <a16:creationId id="{A7DD46B8-593C-CF94-5A3E-2B11D0337E89}"/>
                </a:ext>
              </a:extLst>
            </p:cNvPr>
            <p:cNvGrpSpPr/>
            <p:nvPr/>
          </p:nvGrpSpPr>
          <p:grpSpPr>
            <a:xfrm>
              <a:off x="4480293" y="4645201"/>
              <a:ext cx="2918910" cy="1480879"/>
              <a:chOff x="4480293" y="4645201"/>
              <a:chExt cx="2918910" cy="1480879"/>
            </a:xfrm>
          </p:grpSpPr>
          <p:sp>
            <p:nvSpPr>
              <p:cNvPr descr="67f1c8c5-80e9-4b60-87ff-2b50b9492f57" id="234" name="Bullet4">
                <a:extLst>
                  <a:ext uri="{FF2B5EF4-FFF2-40B4-BE49-F238E27FC236}">
                    <a16:creationId id="{253DD636-FC65-5C47-6FDF-2E4A6C83A247}"/>
                  </a:ext>
                </a:extLst>
              </p:cNvPr>
              <p:cNvSpPr txBox="1"/>
              <p:nvPr/>
            </p:nvSpPr>
            <p:spPr>
              <a:xfrm flipV="false" flipH="false">
                <a:off x="5006918" y="4645201"/>
                <a:ext cx="2392285" cy="622986"/>
              </a:xfrm>
              <a:prstGeom prst="rect">
                <a:avLst/>
              </a:prstGeom>
              <a:noFill/>
            </p:spPr>
            <p:txBody>
              <a:bodyPr anchor="b" anchorCtr="0" bIns="46800" lIns="90000" rIns="90000" rtlCol="0" tIns="46800" wrap="square">
                <a:normAutofit/>
              </a:bodyPr>
              <a:lstStyle/>
              <a:p>
                <a:pPr algn="l"/>
                <a:r>
                  <a:rPr lang="en-US" b="true" i="false" u="none" sz="1800">
                    <a:solidFill>
                      <a:srgbClr val="FFFFFF"/>
                    </a:solidFill>
                    <a:ea typeface="微软雅黑"/>
                  </a:rPr>
                  <a:t>师生比例</a:t>
                </a:r>
              </a:p>
            </p:txBody>
          </p:sp>
          <p:sp>
            <p:nvSpPr>
              <p:cNvPr descr="3889cb15-68be-4a46-a46c-7dbdf73d73a5" id="235" name="Text4">
                <a:extLst>
                  <a:ext uri="{FF2B5EF4-FFF2-40B4-BE49-F238E27FC236}">
                    <a16:creationId id="{7FEA5B75-E606-125E-2183-069B975C2A18}"/>
                  </a:ext>
                </a:extLst>
              </p:cNvPr>
              <p:cNvSpPr/>
              <p:nvPr/>
            </p:nvSpPr>
            <p:spPr>
              <a:xfrm flipH="true" flipV="false">
                <a:off x="5006918" y="5298713"/>
                <a:ext cx="2392285" cy="827367"/>
              </a:xfrm>
              <a:prstGeom prst="rect">
                <a:avLst/>
              </a:prstGeom>
              <a:noFill/>
              <a:ln cap="rnd" w="57150">
                <a:noFill/>
                <a:prstDash val="solid"/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t" anchorCtr="0" bIns="46800" compatLnSpc="1" forceAA="0" fromWordArt="0" lIns="90000" numCol="1" rIns="90000" rot="0" rtlCol="0" spcCol="0" spcFirstLastPara="0" tIns="46800" vert="horz" wrap="square">
                <a:norm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en-US" b="false" i="false" u="none" sz="1200">
                    <a:solidFill>
                      <a:srgbClr val="FFFFFF"/>
                    </a:solidFill>
                    <a:ea typeface="微软雅黑"/>
                  </a:rPr>
                  <a:t>小班授课（不超过20人），确保个性化关注。</a:t>
                </a:r>
              </a:p>
            </p:txBody>
          </p:sp>
          <p:sp>
            <p:nvSpPr>
              <p:cNvPr descr="d0052c59-d326-4ee7-ae5e-41d5b53737de" id="242" name="Number4">
                <a:extLst>
                  <a:ext uri="{FF2B5EF4-FFF2-40B4-BE49-F238E27FC236}">
                    <a16:creationId id="{CED63CF0-DDA1-2D53-D7AC-F223B108897B}"/>
                  </a:ext>
                </a:extLst>
              </p:cNvPr>
              <p:cNvSpPr/>
              <p:nvPr/>
            </p:nvSpPr>
            <p:spPr>
              <a:xfrm flipV="false" flipH="false">
                <a:off x="4480293" y="4766787"/>
                <a:ext cx="541138" cy="541138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 wrap="none">
                <a:normAutofit/>
              </a:bodyPr>
              <a:lstStyle/>
              <a:p>
                <a:pPr algn="ctr"/>
                <a:r>
                  <a:rPr lang="en-US" b="false" i="false" u="none" sz="1800">
                    <a:solidFill>
                      <a:srgbClr val="FFFFFF"/>
                    </a:solidFill>
                    <a:latin typeface="Arial"/>
                  </a:rPr>
                  <a:t>4</a:t>
                </a:r>
              </a:p>
            </p:txBody>
          </p:sp>
        </p:grpSp>
      </p:grp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descr="0c56d213-1017-4c3b-b285-a60e046429c8" id="2" name=""/>
          <p:cNvSpPr>
            <a:spLocks noGrp="1"/>
          </p:cNvSpPr>
          <p:nvPr>
            <p:ph hasCustomPrompt="1" type="title"/>
          </p:nvPr>
        </p:nvSpPr>
        <p:spPr/>
        <p:txBody>
          <a:bodyPr/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b="true" i="false" u="none" sz="3600">
                <a:solidFill>
                  <a:srgbClr val="000000"/>
                </a:solidFill>
                <a:ea typeface="微软雅黑"/>
              </a:rPr>
              <a:t>费用退费</a:t>
            </a:r>
          </a:p>
        </p:txBody>
      </p:sp>
      <p:sp>
        <p:nvSpPr>
          <p:cNvPr descr="f6a3fabf-bacf-4bc7-8c38-eacc0467ec1e" id="3" name=""/>
          <p:cNvSpPr>
            <a:spLocks noGrp="1"/>
          </p:cNvSpPr>
          <p:nvPr>
            <p:ph hasCustomPrompt="1" idx="1" type="body"/>
          </p:nvPr>
        </p:nvSpPr>
        <p:spPr/>
        <p:txBody>
          <a:bodyPr/>
          <a:lstStyle/>
          <a:p>
            <a:pPr algn="l">
              <a:lnSpc>
                <a:spcPct val="120000"/>
              </a:lnSpc>
              <a:spcBef>
                <a:spcPts val="1000"/>
              </a:spcBef>
            </a:pPr>
            <a:r>
              <a:rPr lang="en-US" b="false" i="false" u="none" sz="1600">
                <a:solidFill>
                  <a:srgbClr val="000000"/>
                </a:solidFill>
                <a:ea typeface="微软雅黑"/>
              </a:rPr>
              <a:t>展示学校的费用明细和退费政策，让学生安心学习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a14="http://schemas.microsoft.com/office/drawing/2010/main" xmlns:a16="http://schemas.microsoft.com/office/drawing/2014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descr="d82dfd72-b429-4a9e-96a7-525fbe70e6ed" id="2" name=""/>
          <p:cNvSpPr>
            <a:spLocks noGrp="1"/>
          </p:cNvSpPr>
          <p:nvPr>
            <p:ph hasCustomPrompt="1" type="title"/>
          </p:nvPr>
        </p:nvSpPr>
        <p:spPr/>
        <p:txBody>
          <a:bodyPr/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b="true" i="false" u="none" sz="2800">
                <a:solidFill>
                  <a:srgbClr val="FFFFFF"/>
                </a:solidFill>
                <a:ea typeface="微软雅黑"/>
              </a:rPr>
              <a:t>透明的费用与退费政策</a:t>
            </a:r>
          </a:p>
        </p:txBody>
      </p:sp>
      <p:grpSp>
        <p:nvGrpSpPr>
          <p:cNvPr descr="53a09142-758a-422e-abf2-408f2281cc5c" id="5" name="3b84a8ff-146c-46cf-ba75-c4abf8f8ae2b.source.2.zh-Hans.pptx">
            <a:extLst>
              <a:ext uri="{FF2B5EF4-FFF2-40B4-BE49-F238E27FC236}">
                <a16:creationId id="{E28D81D1-B39A-399E-2D9C-AF0B8DBF3A62}"/>
              </a:ext>
            </a:extLst>
          </p:cNvPr>
          <p:cNvGrpSpPr/>
          <p:nvPr/>
        </p:nvGrpSpPr>
        <p:grpSpPr>
          <a:xfrm>
            <a:off x="-1" y="0"/>
            <a:ext cx="12293728" cy="6858001"/>
            <a:chOff x="-1" y="0"/>
            <a:chExt cx="12293728" cy="6858001"/>
          </a:xfrm>
        </p:grpSpPr>
        <p:sp>
          <p:nvSpPr>
            <p:cNvPr descr="a0d328e1-5f3e-4681-9215-429ea92ce85f" id="3" name="任意多边形: 形状 2">
              <a:extLst>
                <a:ext uri="{FF2B5EF4-FFF2-40B4-BE49-F238E27FC236}">
                  <a16:creationId id="{A5A441E1-DBC5-54B3-9B92-96F02C233A68}"/>
                </a:ext>
              </a:extLst>
            </p:cNvPr>
            <p:cNvSpPr/>
            <p:nvPr/>
          </p:nvSpPr>
          <p:spPr>
            <a:xfrm flipV="false" flipH="false">
              <a:off x="2715298" y="0"/>
              <a:ext cx="1758427" cy="6858000"/>
            </a:xfrm>
            <a:custGeom>
              <a:avLst/>
              <a:gdLst>
                <a:gd fmla="*/ 0 w 3488943" name="connsiteX0"/>
                <a:gd fmla="*/ 0 h 6858000" name="connsiteY0"/>
                <a:gd fmla="*/ 1730516 w 3488943" name="connsiteX1"/>
                <a:gd fmla="*/ 0 h 6858000" name="connsiteY1"/>
                <a:gd fmla="*/ 1803317 w 3488943" name="connsiteX2"/>
                <a:gd fmla="*/ 47181 h 6858000" name="connsiteY2"/>
                <a:gd fmla="*/ 3488889 w 3488943" name="connsiteX3"/>
                <a:gd fmla="*/ 3407166 h 6858000" name="connsiteY3"/>
                <a:gd fmla="*/ 1842207 w 3488943" name="connsiteX4"/>
                <a:gd fmla="*/ 6783842 h 6858000" name="connsiteY4"/>
                <a:gd fmla="*/ 1731181 w 3488943" name="connsiteX5"/>
                <a:gd fmla="*/ 6858000 h 6858000" name="connsiteY5"/>
                <a:gd fmla="*/ 42921 w 3488943" name="connsiteX6"/>
                <a:gd fmla="*/ 6858000 h 6858000" name="connsiteY6"/>
                <a:gd fmla="*/ 1 w 3488943" name="connsiteX7"/>
                <a:gd fmla="*/ 3429000 h 6858000" name="connsiteY7"/>
                <a:gd fmla="*/ 0 w 3488943" name="connsiteX0"/>
                <a:gd fmla="*/ 0 h 6858000" name="connsiteY0"/>
                <a:gd fmla="*/ 1730516 w 3488943" name="connsiteX1"/>
                <a:gd fmla="*/ 0 h 6858000" name="connsiteY1"/>
                <a:gd fmla="*/ 1803317 w 3488943" name="connsiteX2"/>
                <a:gd fmla="*/ 47181 h 6858000" name="connsiteY2"/>
                <a:gd fmla="*/ 3488889 w 3488943" name="connsiteX3"/>
                <a:gd fmla="*/ 3407166 h 6858000" name="connsiteY3"/>
                <a:gd fmla="*/ 1842207 w 3488943" name="connsiteX4"/>
                <a:gd fmla="*/ 6783842 h 6858000" name="connsiteY4"/>
                <a:gd fmla="*/ 1731181 w 3488943" name="connsiteX5"/>
                <a:gd fmla="*/ 6858000 h 6858000" name="connsiteY5"/>
                <a:gd fmla="*/ 42921 w 3488943" name="connsiteX6"/>
                <a:gd fmla="*/ 6858000 h 6858000" name="connsiteY6"/>
                <a:gd fmla="*/ 1 w 3488943" name="connsiteX7"/>
                <a:gd fmla="*/ 3429000 h 6858000" name="connsiteY7"/>
                <a:gd fmla="*/ 91440 w 3488943" name="connsiteX8"/>
                <a:gd fmla="*/ 91440 h 6858000" name="connsiteY8"/>
                <a:gd fmla="*/ 0 w 3488943" name="connsiteX0"/>
                <a:gd fmla="*/ 0 h 6858000" name="connsiteY0"/>
                <a:gd fmla="*/ 1730516 w 3488943" name="connsiteX1"/>
                <a:gd fmla="*/ 0 h 6858000" name="connsiteY1"/>
                <a:gd fmla="*/ 1803317 w 3488943" name="connsiteX2"/>
                <a:gd fmla="*/ 47181 h 6858000" name="connsiteY2"/>
                <a:gd fmla="*/ 3488889 w 3488943" name="connsiteX3"/>
                <a:gd fmla="*/ 3407166 h 6858000" name="connsiteY3"/>
                <a:gd fmla="*/ 1842207 w 3488943" name="connsiteX4"/>
                <a:gd fmla="*/ 6783842 h 6858000" name="connsiteY4"/>
                <a:gd fmla="*/ 1731181 w 3488943" name="connsiteX5"/>
                <a:gd fmla="*/ 6858000 h 6858000" name="connsiteY5"/>
                <a:gd fmla="*/ 42921 w 3488943" name="connsiteX6"/>
                <a:gd fmla="*/ 6858000 h 6858000" name="connsiteY6"/>
                <a:gd fmla="*/ 1 w 3488943" name="connsiteX7"/>
                <a:gd fmla="*/ 3429000 h 6858000" name="connsiteY7"/>
                <a:gd fmla="*/ 1730515 w 3488942" name="connsiteX0"/>
                <a:gd fmla="*/ 0 h 6858000" name="connsiteY0"/>
                <a:gd fmla="*/ 1803316 w 3488942" name="connsiteX1"/>
                <a:gd fmla="*/ 47181 h 6858000" name="connsiteY1"/>
                <a:gd fmla="*/ 3488888 w 3488942" name="connsiteX2"/>
                <a:gd fmla="*/ 3407166 h 6858000" name="connsiteY2"/>
                <a:gd fmla="*/ 1842206 w 3488942" name="connsiteX3"/>
                <a:gd fmla="*/ 6783842 h 6858000" name="connsiteY3"/>
                <a:gd fmla="*/ 1731180 w 3488942" name="connsiteX4"/>
                <a:gd fmla="*/ 6858000 h 6858000" name="connsiteY4"/>
                <a:gd fmla="*/ 42920 w 3488942" name="connsiteX5"/>
                <a:gd fmla="*/ 6858000 h 6858000" name="connsiteY5"/>
                <a:gd fmla="*/ 0 w 3488942" name="connsiteX6"/>
                <a:gd fmla="*/ 3429000 h 6858000" name="connsiteY6"/>
                <a:gd fmla="*/ 1687595 w 3446022" name="connsiteX0"/>
                <a:gd fmla="*/ 0 h 6858000" name="connsiteY0"/>
                <a:gd fmla="*/ 1760396 w 3446022" name="connsiteX1"/>
                <a:gd fmla="*/ 47181 h 6858000" name="connsiteY1"/>
                <a:gd fmla="*/ 3445968 w 3446022" name="connsiteX2"/>
                <a:gd fmla="*/ 3407166 h 6858000" name="connsiteY2"/>
                <a:gd fmla="*/ 1799286 w 3446022" name="connsiteX3"/>
                <a:gd fmla="*/ 6783842 h 6858000" name="connsiteY3"/>
                <a:gd fmla="*/ 1688260 w 3446022" name="connsiteX4"/>
                <a:gd fmla="*/ 6858000 h 6858000" name="connsiteY4"/>
                <a:gd fmla="*/ 0 w 3446022" name="connsiteX5"/>
                <a:gd fmla="*/ 6858000 h 6858000" name="connsiteY5"/>
                <a:gd fmla="*/ 0 w 1758427" name="connsiteX0"/>
                <a:gd fmla="*/ 0 h 6858000" name="connsiteY0"/>
                <a:gd fmla="*/ 72801 w 1758427" name="connsiteX1"/>
                <a:gd fmla="*/ 47181 h 6858000" name="connsiteY1"/>
                <a:gd fmla="*/ 1758373 w 1758427" name="connsiteX2"/>
                <a:gd fmla="*/ 3407166 h 6858000" name="connsiteY2"/>
                <a:gd fmla="*/ 111691 w 1758427" name="connsiteX3"/>
                <a:gd fmla="*/ 6783842 h 6858000" name="connsiteY3"/>
                <a:gd fmla="*/ 665 w 1758427" name="connsiteX4"/>
                <a:gd fmla="*/ 6858000 h 6858000" name="connsiteY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b="b" l="l" r="r" t="t"/>
              <a:pathLst>
                <a:path h="6858000" w="1758427">
                  <a:moveTo>
                    <a:pt x="0" y="0"/>
                  </a:moveTo>
                  <a:lnTo>
                    <a:pt x="72801" y="47181"/>
                  </a:lnTo>
                  <a:cubicBezTo>
                    <a:pt x="1077646" y="735303"/>
                    <a:pt x="1751409" y="1981283"/>
                    <a:pt x="1758373" y="3407166"/>
                  </a:cubicBezTo>
                  <a:cubicBezTo>
                    <a:pt x="1765320" y="4829904"/>
                    <a:pt x="1106593" y="6082273"/>
                    <a:pt x="111691" y="6783842"/>
                  </a:cubicBezTo>
                  <a:lnTo>
                    <a:pt x="665" y="6858000"/>
                  </a:lnTo>
                </a:path>
              </a:pathLst>
            </a:custGeom>
            <a:noFill/>
            <a:ln w="6350">
              <a:gradFill>
                <a:gsLst>
                  <a:gs pos="50500">
                    <a:schemeClr val="tx1">
                      <a:alpha val="50000"/>
                    </a:schemeClr>
                  </a:gs>
                  <a:gs pos="0">
                    <a:schemeClr val="tx1">
                      <a:alpha val="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</a:ln>
            <a:effectLst>
              <a:outerShdw algn="ctr" blurRad="127000" dir="5400000" dist="50800" rotWithShape="0" sx="104000" sy="104000">
                <a:schemeClr val="tx1">
                  <a:alpha val="15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 wrap="square">
              <a:noAutofit/>
            </a:bodyPr>
            <a:lstStyle>
              <a:defPPr>
                <a:defRPr lang="en-US"/>
              </a:defPPr>
              <a:lvl1pPr algn="l" defTabSz="914400" eaLnBrk="1" hangingPunct="1" latinLnBrk="0" marL="0" rtl="0">
                <a:defRPr kern="1200"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algn="l" defTabSz="914400" eaLnBrk="1" hangingPunct="1" latinLnBrk="0" marL="457200" rtl="0">
                <a:defRPr kern="1200"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algn="l" defTabSz="914400" eaLnBrk="1" hangingPunct="1" latinLnBrk="0" marL="914400" rtl="0">
                <a:defRPr kern="1200"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algn="l" defTabSz="914400" eaLnBrk="1" hangingPunct="1" latinLnBrk="0" marL="1371600" rtl="0">
                <a:defRPr kern="1200"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algn="l" defTabSz="914400" eaLnBrk="1" hangingPunct="1" latinLnBrk="0" marL="1828800" rtl="0">
                <a:defRPr kern="1200"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algn="l" defTabSz="914400" eaLnBrk="1" hangingPunct="1" latinLnBrk="0" marL="2286000" rtl="0">
                <a:defRPr kern="1200"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algn="l" defTabSz="914400" eaLnBrk="1" hangingPunct="1" latinLnBrk="0" marL="2743200" rtl="0">
                <a:defRPr kern="1200"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algn="l" defTabSz="914400" eaLnBrk="1" hangingPunct="1" latinLnBrk="0" marL="3200400" rtl="0">
                <a:defRPr kern="1200"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algn="l" defTabSz="914400" eaLnBrk="1" hangingPunct="1" latinLnBrk="0" marL="3657600" rtl="0">
                <a:defRPr kern="1200"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</a:p>
          </p:txBody>
        </p:sp>
        <p:sp>
          <p:nvSpPr>
            <p:cNvPr descr="d292e190-ddce-4754-bda0-eaade1e8eca1" id="4" name="任意多边形: 形状 3">
              <a:extLst>
                <a:ext uri="{FF2B5EF4-FFF2-40B4-BE49-F238E27FC236}">
                  <a16:creationId id="{14B04D23-34A4-2E12-59C0-7528014AE9DD}"/>
                </a:ext>
              </a:extLst>
            </p:cNvPr>
            <p:cNvSpPr/>
            <p:nvPr/>
          </p:nvSpPr>
          <p:spPr>
            <a:xfrm flipV="false" flipH="false">
              <a:off x="6597767" y="0"/>
              <a:ext cx="1758427" cy="6858000"/>
            </a:xfrm>
            <a:custGeom>
              <a:avLst/>
              <a:gdLst>
                <a:gd fmla="*/ 0 w 3488943" name="connsiteX0"/>
                <a:gd fmla="*/ 0 h 6858000" name="connsiteY0"/>
                <a:gd fmla="*/ 1730516 w 3488943" name="connsiteX1"/>
                <a:gd fmla="*/ 0 h 6858000" name="connsiteY1"/>
                <a:gd fmla="*/ 1803317 w 3488943" name="connsiteX2"/>
                <a:gd fmla="*/ 47181 h 6858000" name="connsiteY2"/>
                <a:gd fmla="*/ 3488889 w 3488943" name="connsiteX3"/>
                <a:gd fmla="*/ 3407166 h 6858000" name="connsiteY3"/>
                <a:gd fmla="*/ 1842207 w 3488943" name="connsiteX4"/>
                <a:gd fmla="*/ 6783842 h 6858000" name="connsiteY4"/>
                <a:gd fmla="*/ 1731181 w 3488943" name="connsiteX5"/>
                <a:gd fmla="*/ 6858000 h 6858000" name="connsiteY5"/>
                <a:gd fmla="*/ 42921 w 3488943" name="connsiteX6"/>
                <a:gd fmla="*/ 6858000 h 6858000" name="connsiteY6"/>
                <a:gd fmla="*/ 1 w 3488943" name="connsiteX7"/>
                <a:gd fmla="*/ 3429000 h 6858000" name="connsiteY7"/>
                <a:gd fmla="*/ 0 w 3488943" name="connsiteX0"/>
                <a:gd fmla="*/ 0 h 6858000" name="connsiteY0"/>
                <a:gd fmla="*/ 1730516 w 3488943" name="connsiteX1"/>
                <a:gd fmla="*/ 0 h 6858000" name="connsiteY1"/>
                <a:gd fmla="*/ 1803317 w 3488943" name="connsiteX2"/>
                <a:gd fmla="*/ 47181 h 6858000" name="connsiteY2"/>
                <a:gd fmla="*/ 3488889 w 3488943" name="connsiteX3"/>
                <a:gd fmla="*/ 3407166 h 6858000" name="connsiteY3"/>
                <a:gd fmla="*/ 1842207 w 3488943" name="connsiteX4"/>
                <a:gd fmla="*/ 6783842 h 6858000" name="connsiteY4"/>
                <a:gd fmla="*/ 1731181 w 3488943" name="connsiteX5"/>
                <a:gd fmla="*/ 6858000 h 6858000" name="connsiteY5"/>
                <a:gd fmla="*/ 42921 w 3488943" name="connsiteX6"/>
                <a:gd fmla="*/ 6858000 h 6858000" name="connsiteY6"/>
                <a:gd fmla="*/ 1 w 3488943" name="connsiteX7"/>
                <a:gd fmla="*/ 3429000 h 6858000" name="connsiteY7"/>
                <a:gd fmla="*/ 91440 w 3488943" name="connsiteX8"/>
                <a:gd fmla="*/ 91440 h 6858000" name="connsiteY8"/>
                <a:gd fmla="*/ 0 w 3488943" name="connsiteX0"/>
                <a:gd fmla="*/ 0 h 6858000" name="connsiteY0"/>
                <a:gd fmla="*/ 1730516 w 3488943" name="connsiteX1"/>
                <a:gd fmla="*/ 0 h 6858000" name="connsiteY1"/>
                <a:gd fmla="*/ 1803317 w 3488943" name="connsiteX2"/>
                <a:gd fmla="*/ 47181 h 6858000" name="connsiteY2"/>
                <a:gd fmla="*/ 3488889 w 3488943" name="connsiteX3"/>
                <a:gd fmla="*/ 3407166 h 6858000" name="connsiteY3"/>
                <a:gd fmla="*/ 1842207 w 3488943" name="connsiteX4"/>
                <a:gd fmla="*/ 6783842 h 6858000" name="connsiteY4"/>
                <a:gd fmla="*/ 1731181 w 3488943" name="connsiteX5"/>
                <a:gd fmla="*/ 6858000 h 6858000" name="connsiteY5"/>
                <a:gd fmla="*/ 42921 w 3488943" name="connsiteX6"/>
                <a:gd fmla="*/ 6858000 h 6858000" name="connsiteY6"/>
                <a:gd fmla="*/ 1 w 3488943" name="connsiteX7"/>
                <a:gd fmla="*/ 3429000 h 6858000" name="connsiteY7"/>
                <a:gd fmla="*/ 1730515 w 3488942" name="connsiteX0"/>
                <a:gd fmla="*/ 0 h 6858000" name="connsiteY0"/>
                <a:gd fmla="*/ 1803316 w 3488942" name="connsiteX1"/>
                <a:gd fmla="*/ 47181 h 6858000" name="connsiteY1"/>
                <a:gd fmla="*/ 3488888 w 3488942" name="connsiteX2"/>
                <a:gd fmla="*/ 3407166 h 6858000" name="connsiteY2"/>
                <a:gd fmla="*/ 1842206 w 3488942" name="connsiteX3"/>
                <a:gd fmla="*/ 6783842 h 6858000" name="connsiteY3"/>
                <a:gd fmla="*/ 1731180 w 3488942" name="connsiteX4"/>
                <a:gd fmla="*/ 6858000 h 6858000" name="connsiteY4"/>
                <a:gd fmla="*/ 42920 w 3488942" name="connsiteX5"/>
                <a:gd fmla="*/ 6858000 h 6858000" name="connsiteY5"/>
                <a:gd fmla="*/ 0 w 3488942" name="connsiteX6"/>
                <a:gd fmla="*/ 3429000 h 6858000" name="connsiteY6"/>
                <a:gd fmla="*/ 1687595 w 3446022" name="connsiteX0"/>
                <a:gd fmla="*/ 0 h 6858000" name="connsiteY0"/>
                <a:gd fmla="*/ 1760396 w 3446022" name="connsiteX1"/>
                <a:gd fmla="*/ 47181 h 6858000" name="connsiteY1"/>
                <a:gd fmla="*/ 3445968 w 3446022" name="connsiteX2"/>
                <a:gd fmla="*/ 3407166 h 6858000" name="connsiteY2"/>
                <a:gd fmla="*/ 1799286 w 3446022" name="connsiteX3"/>
                <a:gd fmla="*/ 6783842 h 6858000" name="connsiteY3"/>
                <a:gd fmla="*/ 1688260 w 3446022" name="connsiteX4"/>
                <a:gd fmla="*/ 6858000 h 6858000" name="connsiteY4"/>
                <a:gd fmla="*/ 0 w 3446022" name="connsiteX5"/>
                <a:gd fmla="*/ 6858000 h 6858000" name="connsiteY5"/>
                <a:gd fmla="*/ 0 w 1758427" name="connsiteX0"/>
                <a:gd fmla="*/ 0 h 6858000" name="connsiteY0"/>
                <a:gd fmla="*/ 72801 w 1758427" name="connsiteX1"/>
                <a:gd fmla="*/ 47181 h 6858000" name="connsiteY1"/>
                <a:gd fmla="*/ 1758373 w 1758427" name="connsiteX2"/>
                <a:gd fmla="*/ 3407166 h 6858000" name="connsiteY2"/>
                <a:gd fmla="*/ 111691 w 1758427" name="connsiteX3"/>
                <a:gd fmla="*/ 6783842 h 6858000" name="connsiteY3"/>
                <a:gd fmla="*/ 665 w 1758427" name="connsiteX4"/>
                <a:gd fmla="*/ 6858000 h 6858000" name="connsiteY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b="b" l="l" r="r" t="t"/>
              <a:pathLst>
                <a:path h="6858000" w="1758427">
                  <a:moveTo>
                    <a:pt x="0" y="0"/>
                  </a:moveTo>
                  <a:lnTo>
                    <a:pt x="72801" y="47181"/>
                  </a:lnTo>
                  <a:cubicBezTo>
                    <a:pt x="1077646" y="735303"/>
                    <a:pt x="1751409" y="1981283"/>
                    <a:pt x="1758373" y="3407166"/>
                  </a:cubicBezTo>
                  <a:cubicBezTo>
                    <a:pt x="1765320" y="4829904"/>
                    <a:pt x="1106593" y="6082273"/>
                    <a:pt x="111691" y="6783842"/>
                  </a:cubicBezTo>
                  <a:lnTo>
                    <a:pt x="665" y="6858000"/>
                  </a:lnTo>
                </a:path>
              </a:pathLst>
            </a:custGeom>
            <a:noFill/>
            <a:ln w="6350">
              <a:gradFill>
                <a:gsLst>
                  <a:gs pos="50500">
                    <a:schemeClr val="tx1">
                      <a:alpha val="50000"/>
                    </a:schemeClr>
                  </a:gs>
                  <a:gs pos="0">
                    <a:schemeClr val="tx1">
                      <a:alpha val="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</a:ln>
            <a:effectLst>
              <a:outerShdw algn="ctr" blurRad="127000" dir="5400000" dist="50800" rotWithShape="0" sx="104000" sy="104000">
                <a:schemeClr val="tx1">
                  <a:alpha val="15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 wrap="square">
              <a:noAutofit/>
            </a:bodyPr>
            <a:lstStyle>
              <a:defPPr>
                <a:defRPr lang="en-US"/>
              </a:defPPr>
              <a:lvl1pPr algn="l" defTabSz="914400" eaLnBrk="1" hangingPunct="1" latinLnBrk="0" marL="0" rtl="0">
                <a:defRPr kern="1200"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algn="l" defTabSz="914400" eaLnBrk="1" hangingPunct="1" latinLnBrk="0" marL="457200" rtl="0">
                <a:defRPr kern="1200"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algn="l" defTabSz="914400" eaLnBrk="1" hangingPunct="1" latinLnBrk="0" marL="914400" rtl="0">
                <a:defRPr kern="1200"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algn="l" defTabSz="914400" eaLnBrk="1" hangingPunct="1" latinLnBrk="0" marL="1371600" rtl="0">
                <a:defRPr kern="1200"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algn="l" defTabSz="914400" eaLnBrk="1" hangingPunct="1" latinLnBrk="0" marL="1828800" rtl="0">
                <a:defRPr kern="1200"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algn="l" defTabSz="914400" eaLnBrk="1" hangingPunct="1" latinLnBrk="0" marL="2286000" rtl="0">
                <a:defRPr kern="1200"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algn="l" defTabSz="914400" eaLnBrk="1" hangingPunct="1" latinLnBrk="0" marL="2743200" rtl="0">
                <a:defRPr kern="1200"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algn="l" defTabSz="914400" eaLnBrk="1" hangingPunct="1" latinLnBrk="0" marL="3200400" rtl="0">
                <a:defRPr kern="1200"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algn="l" defTabSz="914400" eaLnBrk="1" hangingPunct="1" latinLnBrk="0" marL="3657600" rtl="0">
                <a:defRPr kern="1200"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</a:p>
          </p:txBody>
        </p:sp>
        <p:grpSp>
          <p:nvGrpSpPr>
            <p:cNvPr descr="30dad9a2-07c3-4f23-877b-d660988265ff" id="11" name="组合 10">
              <a:extLst>
                <a:ext uri="{FF2B5EF4-FFF2-40B4-BE49-F238E27FC236}">
                  <a16:creationId id="{16EC50E9-8B5C-AF39-9957-1F7CB2261772}"/>
                </a:ext>
              </a:extLst>
            </p:cNvPr>
            <p:cNvGrpSpPr/>
            <p:nvPr/>
          </p:nvGrpSpPr>
          <p:grpSpPr>
            <a:xfrm>
              <a:off x="-1" y="100495"/>
              <a:ext cx="12293728" cy="6757506"/>
              <a:chOff x="-1" y="100495"/>
              <a:chExt cx="12293728" cy="6757506"/>
            </a:xfrm>
          </p:grpSpPr>
          <p:sp>
            <p:nvSpPr>
              <p:cNvPr descr="f0a2dad2-1724-4f51-b455-a18eca5b45f1" id="1337" name="椭圆 1336">
                <a:extLst>
                  <a:ext uri="{FF2B5EF4-FFF2-40B4-BE49-F238E27FC236}">
                    <a16:creationId id="{56B97C5A-A424-A03A-9977-E79C84C4BFD8}"/>
                  </a:ext>
                </a:extLst>
              </p:cNvPr>
              <p:cNvSpPr/>
              <p:nvPr/>
            </p:nvSpPr>
            <p:spPr>
              <a:xfrm flipH="true" flipV="false">
                <a:off x="10234146" y="100495"/>
                <a:ext cx="2059581" cy="205960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alpha val="22000"/>
                    </a:schemeClr>
                  </a:gs>
                  <a:gs pos="100000">
                    <a:schemeClr val="accent1">
                      <a:lumMod val="60000"/>
                      <a:lumOff val="40000"/>
                      <a:alpha val="0"/>
                    </a:schemeClr>
                  </a:gs>
                </a:gsLst>
                <a:lin ang="0" scaled="1"/>
                <a:tileRect/>
              </a:gradFill>
              <a:ln algn="ctr" cap="flat" cmpd="sng" w="12700">
                <a:noFill/>
                <a:prstDash val="solid"/>
                <a:miter lim="800000"/>
              </a:ln>
              <a:effectLst>
                <a:softEdge rad="330200"/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anchorCtr="0" bIns="45720" compatLnSpc="1" forceAA="0" fromWordArt="0" lIns="91440" numCol="1" rIns="91440" rot="0" rtlCol="0" spcCol="0" spcFirstLastPara="0" tIns="45720" vert="horz" wrap="square">
                <a:noAutofit/>
              </a:bodyPr>
              <a:lstStyle>
                <a:defPPr>
                  <a:defRPr lang="en-US"/>
                </a:defPPr>
                <a:lvl1pPr algn="l" defTabSz="914400" eaLnBrk="1" hangingPunct="1" latinLnBrk="0" marL="0" rtl="0">
                  <a:defRPr kern="1200" sz="18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algn="l" defTabSz="914400" eaLnBrk="1" hangingPunct="1" latinLnBrk="0" marL="457200" rtl="0">
                  <a:defRPr kern="1200" sz="18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algn="l" defTabSz="914400" eaLnBrk="1" hangingPunct="1" latinLnBrk="0" marL="914400" rtl="0">
                  <a:defRPr kern="1200" sz="18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algn="l" defTabSz="914400" eaLnBrk="1" hangingPunct="1" latinLnBrk="0" marL="1371600" rtl="0">
                  <a:defRPr kern="1200" sz="18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algn="l" defTabSz="914400" eaLnBrk="1" hangingPunct="1" latinLnBrk="0" marL="1828800" rtl="0">
                  <a:defRPr kern="1200" sz="18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algn="l" defTabSz="914400" eaLnBrk="1" hangingPunct="1" latinLnBrk="0" marL="2286000" rtl="0">
                  <a:defRPr kern="1200" sz="18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algn="l" defTabSz="914400" eaLnBrk="1" hangingPunct="1" latinLnBrk="0" marL="2743200" rtl="0">
                  <a:defRPr kern="1200" sz="18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algn="l" defTabSz="914400" eaLnBrk="1" hangingPunct="1" latinLnBrk="0" marL="3200400" rtl="0">
                  <a:defRPr kern="1200" sz="18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algn="l" defTabSz="914400" eaLnBrk="1" hangingPunct="1" latinLnBrk="0" marL="3657600" rtl="0">
                  <a:defRPr kern="1200" sz="18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</a:p>
            </p:txBody>
          </p:sp>
          <p:sp>
            <p:nvSpPr>
              <p:cNvPr descr="15cac270-941c-4d42-8077-db5d68666b93" id="135" name="椭圆 134">
                <a:extLst>
                  <a:ext uri="{FF2B5EF4-FFF2-40B4-BE49-F238E27FC236}">
                    <a16:creationId id="{564FF77A-5C30-7539-6544-FE5EC37F68DA}"/>
                  </a:ext>
                </a:extLst>
              </p:cNvPr>
              <p:cNvSpPr/>
              <p:nvPr/>
            </p:nvSpPr>
            <p:spPr>
              <a:xfrm flipV="false" flipH="false">
                <a:off x="518210" y="1450159"/>
                <a:ext cx="425886" cy="425886"/>
              </a:xfrm>
              <a:prstGeom prst="ellipse">
                <a:avLst/>
              </a:prstGeom>
              <a:gradFill flip="none" rotWithShape="1">
                <a:gsLst>
                  <a:gs pos="21000">
                    <a:schemeClr val="accent1">
                      <a:alpha val="50000"/>
                    </a:schemeClr>
                  </a:gs>
                  <a:gs pos="100000">
                    <a:schemeClr val="accent1">
                      <a:lumMod val="60000"/>
                      <a:lumOff val="40000"/>
                      <a:alpha val="0"/>
                    </a:schemeClr>
                  </a:gs>
                </a:gsLst>
                <a:lin ang="1350000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 wrap="square">
                <a:noAutofit/>
              </a:bodyPr>
              <a:lstStyle/>
              <a:p>
                <a:pPr algn="ctr"/>
              </a:p>
            </p:txBody>
          </p:sp>
          <p:sp>
            <p:nvSpPr>
              <p:cNvPr descr="127b3277-6866-460e-9aaf-7e58954f44d3" id="1372" name="Title">
                <a:extLst>
                  <a:ext uri="{FF2B5EF4-FFF2-40B4-BE49-F238E27FC236}">
                    <a16:creationId id="{015A0E5F-542C-5137-96DC-FA2315771046}"/>
                  </a:ext>
                </a:extLst>
              </p:cNvPr>
              <p:cNvSpPr>
                <a:spLocks/>
              </p:cNvSpPr>
              <p:nvPr/>
            </p:nvSpPr>
            <p:spPr>
              <a:xfrm flipV="false" flipH="false">
                <a:off x="660400" y="1554088"/>
                <a:ext cx="3125615" cy="151702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t" anchorCtr="0" bIns="45720" lIns="91440" rIns="91440" rtlCol="0" tIns="45720" wrap="square">
                <a:normAutofit/>
              </a:bodyPr>
              <a:lstStyle/>
              <a:p>
                <a:pPr algn="l"/>
                <a:r>
                  <a:rPr lang="en-US" b="true" i="false" u="none" sz="2400">
                    <a:solidFill>
                      <a:srgbClr val="FFFFFF"/>
                    </a:solidFill>
                    <a:ea typeface="微软雅黑"/>
                  </a:rPr>
                  <a:t>合理收费，安心学习</a:t>
                </a:r>
              </a:p>
            </p:txBody>
          </p:sp>
          <p:sp>
            <p:nvSpPr>
              <p:cNvPr descr="e2a15431-7b93-4e5d-9534-9a0b39cc8b2a" id="1242" name="任意多边形: 形状 1241">
                <a:extLst>
                  <a:ext uri="{FF2B5EF4-FFF2-40B4-BE49-F238E27FC236}">
                    <a16:creationId id="{9AF5B6A5-87F5-795E-1E56-4419A5BBAEDB}"/>
                  </a:ext>
                </a:extLst>
              </p:cNvPr>
              <p:cNvSpPr/>
              <p:nvPr/>
            </p:nvSpPr>
            <p:spPr>
              <a:xfrm flipH="true" flipV="false">
                <a:off x="-1" y="2160104"/>
                <a:ext cx="2880062" cy="4697897"/>
              </a:xfrm>
              <a:custGeom>
                <a:avLst/>
                <a:gdLst>
                  <a:gd fmla="*/ 2568961 w 2568961" name="connsiteX0"/>
                  <a:gd fmla="*/ 0 h 4400023" name="connsiteY0"/>
                  <a:gd fmla="*/ 2568961 w 2568961" name="connsiteX1"/>
                  <a:gd fmla="*/ 4400023 h 4400023" name="connsiteY1"/>
                  <a:gd fmla="*/ 191034 w 2568961" name="connsiteX2"/>
                  <a:gd fmla="*/ 4400023 h 4400023" name="connsiteY2"/>
                  <a:gd fmla="*/ 121818 w 2568961" name="connsiteX3"/>
                  <a:gd fmla="*/ 4175179 h 4400023" name="connsiteY3"/>
                  <a:gd fmla="*/ 0 w 2568961" name="connsiteX4"/>
                  <a:gd fmla="*/ 3217203 h 4400023" name="connsiteY4"/>
                  <a:gd fmla="*/ 2432541 w 2568961" name="connsiteX5"/>
                  <a:gd fmla="*/ 12333 h 4400023" name="connsiteY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b="b" l="l" r="r" t="t"/>
                <a:pathLst>
                  <a:path h="4400023" w="2568961">
                    <a:moveTo>
                      <a:pt x="2568961" y="0"/>
                    </a:moveTo>
                    <a:lnTo>
                      <a:pt x="2568961" y="4400023"/>
                    </a:lnTo>
                    <a:lnTo>
                      <a:pt x="191034" y="4400023"/>
                    </a:lnTo>
                    <a:lnTo>
                      <a:pt x="121818" y="4175179"/>
                    </a:lnTo>
                    <a:cubicBezTo>
                      <a:pt x="42649" y="3872555"/>
                      <a:pt x="0" y="3550801"/>
                      <a:pt x="0" y="3217203"/>
                    </a:cubicBezTo>
                    <a:cubicBezTo>
                      <a:pt x="0" y="1549216"/>
                      <a:pt x="1066219" y="177307"/>
                      <a:pt x="2432541" y="12333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alpha val="34000"/>
                    </a:schemeClr>
                  </a:gs>
                  <a:gs pos="57000">
                    <a:schemeClr val="accent1">
                      <a:lumMod val="60000"/>
                      <a:lumOff val="40000"/>
                      <a:alpha val="0"/>
                    </a:schemeClr>
                  </a:gs>
                </a:gsLst>
                <a:path path="circle">
                  <a:fillToRect l="100000" t="100000"/>
                </a:path>
                <a:tileRect b="-100000" r="-100000"/>
              </a:gradFill>
              <a:ln algn="ctr" cap="flat" cmpd="sng" w="12700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anchorCtr="0" bIns="45720" compatLnSpc="1" forceAA="0" fromWordArt="0" lIns="91440" numCol="1" rIns="91440" rot="0" rtlCol="0" spcCol="0" spcFirstLastPara="0" tIns="45720" vert="horz" wrap="square">
                <a:noAutofit/>
              </a:bodyPr>
              <a:lstStyle>
                <a:defPPr>
                  <a:defRPr lang="en-US"/>
                </a:defPPr>
                <a:lvl1pPr algn="l" defTabSz="914400" eaLnBrk="1" hangingPunct="1" latinLnBrk="0" marL="0" rtl="0">
                  <a:defRPr kern="1200" sz="18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algn="l" defTabSz="914400" eaLnBrk="1" hangingPunct="1" latinLnBrk="0" marL="457200" rtl="0">
                  <a:defRPr kern="1200" sz="18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algn="l" defTabSz="914400" eaLnBrk="1" hangingPunct="1" latinLnBrk="0" marL="914400" rtl="0">
                  <a:defRPr kern="1200" sz="18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algn="l" defTabSz="914400" eaLnBrk="1" hangingPunct="1" latinLnBrk="0" marL="1371600" rtl="0">
                  <a:defRPr kern="1200" sz="18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algn="l" defTabSz="914400" eaLnBrk="1" hangingPunct="1" latinLnBrk="0" marL="1828800" rtl="0">
                  <a:defRPr kern="1200" sz="18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algn="l" defTabSz="914400" eaLnBrk="1" hangingPunct="1" latinLnBrk="0" marL="2286000" rtl="0">
                  <a:defRPr kern="1200" sz="18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algn="l" defTabSz="914400" eaLnBrk="1" hangingPunct="1" latinLnBrk="0" marL="2743200" rtl="0">
                  <a:defRPr kern="1200" sz="18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algn="l" defTabSz="914400" eaLnBrk="1" hangingPunct="1" latinLnBrk="0" marL="3200400" rtl="0">
                  <a:defRPr kern="1200" sz="18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algn="l" defTabSz="914400" eaLnBrk="1" hangingPunct="1" latinLnBrk="0" marL="3657600" rtl="0">
                  <a:defRPr kern="1200" sz="18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</a:p>
            </p:txBody>
          </p:sp>
          <p:sp>
            <p:nvSpPr>
              <p:cNvPr descr="27b622a5-d2fa-40df-9261-cb6bbf865220" id="10" name="Picture">
                <a:extLst>
                  <a:ext uri="{FF2B5EF4-FFF2-40B4-BE49-F238E27FC236}">
                    <a16:creationId id="{CB2A4B6D-058D-0C52-DDF3-7F96C9B77205}"/>
                  </a:ext>
                </a:extLst>
              </p:cNvPr>
              <p:cNvSpPr/>
              <p:nvPr/>
            </p:nvSpPr>
            <p:spPr>
              <a:xfrm flipV="false" flipH="false">
                <a:off x="770750" y="3148114"/>
                <a:ext cx="2302661" cy="2394964"/>
              </a:xfrm>
              <a:prstGeom prst="roundRect">
                <a:avLst>
                  <a:gd fmla="val 14392" name="adj"/>
                </a:avLst>
              </a:prstGeom>
              <a:blipFill rotWithShape="true">
                <a:blip cstate="email" r:embed="rId4">
                  <a:extLst>
                    <a:ext uri="{28A0092B-C50C-407E-A947-70E740481C1C}">
                      <a14:useLocalDpi/>
                    </a:ext>
                  </a:extLst>
                </a:blip>
                <a:stretch>
                  <a:fillRect t="0" r="0" b="0" l="0"/>
                </a:stretch>
              </a:blipFill>
              <a:ln w="79375">
                <a:gradFill flip="none" rotWithShape="1">
                  <a:gsLst>
                    <a:gs pos="0">
                      <a:schemeClr val="accent1"/>
                    </a:gs>
                    <a:gs pos="66000">
                      <a:schemeClr val="accent2"/>
                    </a:gs>
                  </a:gsLst>
                  <a:lin ang="13500000" scaled="1"/>
                  <a:tileRect/>
                </a:gradFill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lstStyle/>
              <a:p>
                <a:pPr algn="ctr"/>
              </a:p>
            </p:txBody>
          </p:sp>
          <p:grpSp>
            <p:nvGrpSpPr>
              <p:cNvPr descr="cdf44bce-95ed-4cc9-b2f4-f6ecb9b240b1" id="2" name="组合 1">
                <a:extLst>
                  <a:ext uri="{FF2B5EF4-FFF2-40B4-BE49-F238E27FC236}">
                    <a16:creationId id="{4D0725E3-D2CF-B1DF-CC4B-4B5B4FEAE3BC}"/>
                  </a:ext>
                </a:extLst>
              </p:cNvPr>
              <p:cNvGrpSpPr/>
              <p:nvPr/>
            </p:nvGrpSpPr>
            <p:grpSpPr>
              <a:xfrm>
                <a:off x="4232874" y="2265663"/>
                <a:ext cx="3619461" cy="2638866"/>
                <a:chOff x="3382004" y="89164"/>
                <a:chExt cx="3619461" cy="2638866"/>
              </a:xfrm>
            </p:grpSpPr>
            <p:sp>
              <p:nvSpPr>
                <p:cNvPr descr="76a24478-e706-454f-b45c-8454e081809f" id="1329" name="Text1">
                  <a:extLst>
                    <a:ext uri="{FF2B5EF4-FFF2-40B4-BE49-F238E27FC236}">
                      <a16:creationId id="{8031BB7E-7C37-169B-0FBE-3E5EE40CD6C7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 flipV="false" flipH="false">
                  <a:off x="3994222" y="1432311"/>
                  <a:ext cx="3007242" cy="1295719"/>
                </a:xfrm>
                <a:prstGeom prst="rect">
                  <a:avLst/>
                </a:prstGeom>
                <a:noFill/>
              </p:spPr>
              <p:txBody>
                <a:bodyPr anchor="t" anchorCtr="0" rtlCol="0" wrap="square">
                  <a:noAutofit/>
                </a:bodyPr>
                <a:lstStyle>
                  <a:defPPr>
                    <a:defRPr lang="en-US"/>
                  </a:defPPr>
                  <a:lvl1pPr algn="l" defTabSz="914400" eaLnBrk="1" hangingPunct="1" latinLnBrk="0" marL="0" rtl="0">
                    <a:defRPr kern="1200" sz="1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algn="l" defTabSz="914400" eaLnBrk="1" hangingPunct="1" latinLnBrk="0" marL="457200" rtl="0">
                    <a:defRPr kern="1200" sz="1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algn="l" defTabSz="914400" eaLnBrk="1" hangingPunct="1" latinLnBrk="0" marL="914400" rtl="0">
                    <a:defRPr kern="1200" sz="1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algn="l" defTabSz="914400" eaLnBrk="1" hangingPunct="1" latinLnBrk="0" marL="1371600" rtl="0">
                    <a:defRPr kern="1200" sz="1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algn="l" defTabSz="914400" eaLnBrk="1" hangingPunct="1" latinLnBrk="0" marL="1828800" rtl="0">
                    <a:defRPr kern="1200" sz="1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algn="l" defTabSz="914400" eaLnBrk="1" hangingPunct="1" latinLnBrk="0" marL="2286000" rtl="0">
                    <a:defRPr kern="1200" sz="1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algn="l" defTabSz="914400" eaLnBrk="1" hangingPunct="1" latinLnBrk="0" marL="2743200" rtl="0">
                    <a:defRPr kern="1200" sz="1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algn="l" defTabSz="914400" eaLnBrk="1" hangingPunct="1" latinLnBrk="0" marL="3200400" rtl="0">
                    <a:defRPr kern="1200" sz="1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algn="l" defTabSz="914400" eaLnBrk="1" hangingPunct="1" latinLnBrk="0" marL="3657600" rtl="0">
                    <a:defRPr kern="1200" sz="1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>
                    <a:lnSpc>
                      <a:spcPct val="120000"/>
                    </a:lnSpc>
                  </a:pPr>
                  <a:r>
                    <a:rPr lang="en-US" b="false" i="false" u="none" sz="1200">
                      <a:solidFill>
                        <a:srgbClr val="FFFFFF"/>
                      </a:solidFill>
                      <a:ea typeface="微软雅黑"/>
                    </a:rPr>
                    <a:t>学费：18800元；住宿费：350元/月；杂费：100元（教材、插排、校牌）；人身意外险：100元（保额50万）；无其他费用。</a:t>
                  </a:r>
                </a:p>
              </p:txBody>
            </p:sp>
            <p:sp>
              <p:nvSpPr>
                <p:cNvPr descr="e52c5cf5-5826-4d99-af0b-3ed33047eff9" id="1330" name="Bullet1">
                  <a:extLst>
                    <a:ext uri="{FF2B5EF4-FFF2-40B4-BE49-F238E27FC236}">
                      <a16:creationId id="{1958DEB5-E360-7404-CA1D-13916A12E76C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 flipV="false" flipH="false">
                  <a:off x="3994223" y="89164"/>
                  <a:ext cx="3007242" cy="1236927"/>
                </a:xfrm>
                <a:prstGeom prst="rect">
                  <a:avLst/>
                </a:prstGeom>
                <a:noFill/>
              </p:spPr>
              <p:txBody>
                <a:bodyPr anchor="b" anchorCtr="0" rtlCol="0" wrap="square">
                  <a:normAutofit/>
                </a:bodyPr>
                <a:lstStyle>
                  <a:defPPr>
                    <a:defRPr lang="en-US"/>
                  </a:defPPr>
                  <a:lvl1pPr algn="l" defTabSz="914400" eaLnBrk="1" hangingPunct="1" latinLnBrk="0" marL="0" rtl="0">
                    <a:defRPr kern="1200" sz="1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algn="l" defTabSz="914400" eaLnBrk="1" hangingPunct="1" latinLnBrk="0" marL="457200" rtl="0">
                    <a:defRPr kern="1200" sz="1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algn="l" defTabSz="914400" eaLnBrk="1" hangingPunct="1" latinLnBrk="0" marL="914400" rtl="0">
                    <a:defRPr kern="1200" sz="1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algn="l" defTabSz="914400" eaLnBrk="1" hangingPunct="1" latinLnBrk="0" marL="1371600" rtl="0">
                    <a:defRPr kern="1200" sz="1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algn="l" defTabSz="914400" eaLnBrk="1" hangingPunct="1" latinLnBrk="0" marL="1828800" rtl="0">
                    <a:defRPr kern="1200" sz="1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algn="l" defTabSz="914400" eaLnBrk="1" hangingPunct="1" latinLnBrk="0" marL="2286000" rtl="0">
                    <a:defRPr kern="1200" sz="1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algn="l" defTabSz="914400" eaLnBrk="1" hangingPunct="1" latinLnBrk="0" marL="2743200" rtl="0">
                    <a:defRPr kern="1200" sz="1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algn="l" defTabSz="914400" eaLnBrk="1" hangingPunct="1" latinLnBrk="0" marL="3200400" rtl="0">
                    <a:defRPr kern="1200" sz="1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algn="l" defTabSz="914400" eaLnBrk="1" hangingPunct="1" latinLnBrk="0" marL="3657600" rtl="0">
                    <a:defRPr kern="1200" sz="1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>
                    <a:lnSpc>
                      <a:spcPct val="100000"/>
                    </a:lnSpc>
                  </a:pPr>
                  <a:r>
                    <a:rPr lang="en-US" b="true" i="false" u="none" sz="1800">
                      <a:solidFill>
                        <a:srgbClr val="FFFFFF"/>
                      </a:solidFill>
                      <a:ea typeface="微软雅黑"/>
                    </a:rPr>
                    <a:t>费用明细</a:t>
                  </a:r>
                </a:p>
              </p:txBody>
            </p:sp>
            <p:sp>
              <p:nvSpPr>
                <p:cNvPr descr="95e5c937-53da-4f26-b031-36c83841676a" id="1327" name="IconBackground1">
                  <a:extLst>
                    <a:ext uri="{FF2B5EF4-FFF2-40B4-BE49-F238E27FC236}">
                      <a16:creationId id="{7908869F-B54F-A8CA-6BBE-B6A5D8158811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 flipV="false" flipH="false">
                  <a:off x="3382004" y="934493"/>
                  <a:ext cx="497820" cy="497818"/>
                </a:xfrm>
                <a:prstGeom prst="roundRect">
                  <a:avLst>
                    <a:gd fmla="val 18500" name="adj"/>
                  </a:avLst>
                </a:prstGeom>
                <a:gradFill flip="none" rotWithShape="1">
                  <a:gsLst>
                    <a:gs pos="0">
                      <a:schemeClr val="accent2"/>
                    </a:gs>
                    <a:gs pos="75000">
                      <a:schemeClr val="accent1"/>
                    </a:gs>
                  </a:gsLst>
                  <a:lin ang="2700000" scaled="1"/>
                  <a:tileRect/>
                </a:gradFill>
                <a:ln w="12700">
                  <a:noFill/>
                </a:ln>
                <a:effectLst>
                  <a:outerShdw algn="tl" blurRad="127000" dir="2700000" dist="63500" rotWithShape="0">
                    <a:schemeClr val="accent1">
                      <a:alpha val="15000"/>
                    </a:scheme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 wrap="none"/>
                <a:lstStyle>
                  <a:defPPr>
                    <a:defRPr lang="en-US"/>
                  </a:defPPr>
                  <a:lvl1pPr algn="l" defTabSz="914400" eaLnBrk="1" hangingPunct="1" latinLnBrk="0" marL="0" rtl="0">
                    <a:defRPr kern="1200" sz="18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algn="l" defTabSz="914400" eaLnBrk="1" hangingPunct="1" latinLnBrk="0" marL="457200" rtl="0">
                    <a:defRPr kern="1200" sz="18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algn="l" defTabSz="914400" eaLnBrk="1" hangingPunct="1" latinLnBrk="0" marL="914400" rtl="0">
                    <a:defRPr kern="1200" sz="18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algn="l" defTabSz="914400" eaLnBrk="1" hangingPunct="1" latinLnBrk="0" marL="1371600" rtl="0">
                    <a:defRPr kern="1200" sz="18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algn="l" defTabSz="914400" eaLnBrk="1" hangingPunct="1" latinLnBrk="0" marL="1828800" rtl="0">
                    <a:defRPr kern="1200" sz="18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algn="l" defTabSz="914400" eaLnBrk="1" hangingPunct="1" latinLnBrk="0" marL="2286000" rtl="0">
                    <a:defRPr kern="1200" sz="18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algn="l" defTabSz="914400" eaLnBrk="1" hangingPunct="1" latinLnBrk="0" marL="2743200" rtl="0">
                    <a:defRPr kern="1200" sz="18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algn="l" defTabSz="914400" eaLnBrk="1" hangingPunct="1" latinLnBrk="0" marL="3200400" rtl="0">
                    <a:defRPr kern="1200" sz="18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algn="l" defTabSz="914400" eaLnBrk="1" hangingPunct="1" latinLnBrk="0" marL="3657600" rtl="0">
                    <a:defRPr kern="1200" sz="18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</a:p>
              </p:txBody>
            </p:sp>
            <p:sp>
              <p:nvSpPr>
                <p:cNvPr descr="7323ac09-a04c-4136-9eb8-ae61ecce7bba" id="1328" name="Icon1">
                  <a:extLst>
                    <a:ext uri="{FF2B5EF4-FFF2-40B4-BE49-F238E27FC236}">
                      <a16:creationId id="{C0CD2054-710D-8FA2-4C6A-56129E9387EC}"/>
                    </a:ext>
                  </a:extLst>
                </p:cNvPr>
                <p:cNvSpPr/>
                <p:nvPr/>
              </p:nvSpPr>
              <p:spPr>
                <a:xfrm flipV="false" flipH="false">
                  <a:off x="3526635" y="1069099"/>
                  <a:ext cx="208558" cy="228607"/>
                </a:xfrm>
                <a:custGeom>
                  <a:avLst/>
                  <a:gdLst>
                    <a:gd fmla="*/ 248770 w 495300" name="connsiteX0"/>
                    <a:gd fmla="*/ 621 h 542925" name="connsiteY0"/>
                    <a:gd fmla="*/ 496420 w 495300" name="connsiteX1"/>
                    <a:gd fmla="*/ 248271 h 542925" name="connsiteY1"/>
                    <a:gd fmla="*/ 324017 w 495300" name="connsiteX2"/>
                    <a:gd fmla="*/ 484491 h 542925" name="connsiteY2"/>
                    <a:gd fmla="*/ 346877 w 495300" name="connsiteX3"/>
                    <a:gd fmla="*/ 524496 h 542925" name="connsiteY3"/>
                    <a:gd fmla="*/ 420220 w 495300" name="connsiteX4"/>
                    <a:gd fmla="*/ 524496 h 542925" name="connsiteY4"/>
                    <a:gd fmla="*/ 420220 w 495300" name="connsiteX5"/>
                    <a:gd fmla="*/ 543546 h 542925" name="connsiteY5"/>
                    <a:gd fmla="*/ 77320 w 495300" name="connsiteX6"/>
                    <a:gd fmla="*/ 543546 h 542925" name="connsiteY6"/>
                    <a:gd fmla="*/ 77320 w 495300" name="connsiteX7"/>
                    <a:gd fmla="*/ 524496 h 542925" name="connsiteY7"/>
                    <a:gd fmla="*/ 150663 w 495300" name="connsiteX8"/>
                    <a:gd fmla="*/ 524496 h 542925" name="connsiteY8"/>
                    <a:gd fmla="*/ 173523 w 495300" name="connsiteX9"/>
                    <a:gd fmla="*/ 484491 h 542925" name="connsiteY9"/>
                    <a:gd fmla="*/ 1120 w 495300" name="connsiteX10"/>
                    <a:gd fmla="*/ 248271 h 542925" name="connsiteY10"/>
                    <a:gd fmla="*/ 248770 w 495300" name="connsiteX11"/>
                    <a:gd fmla="*/ 621 h 542925" name="connsiteY11"/>
                    <a:gd fmla="*/ 192573 w 495300" name="connsiteX12"/>
                    <a:gd fmla="*/ 489254 h 542925" name="connsiteY12"/>
                    <a:gd fmla="*/ 172570 w 495300" name="connsiteX13"/>
                    <a:gd fmla="*/ 524496 h 542925" name="connsiteY13"/>
                    <a:gd fmla="*/ 324970 w 495300" name="connsiteX14"/>
                    <a:gd fmla="*/ 524496 h 542925" name="connsiteY14"/>
                    <a:gd fmla="*/ 304967 w 495300" name="connsiteX15"/>
                    <a:gd fmla="*/ 489254 h 542925" name="connsiteY15"/>
                    <a:gd fmla="*/ 248770 w 495300" name="connsiteX16"/>
                    <a:gd fmla="*/ 495921 h 542925" name="connsiteY16"/>
                    <a:gd fmla="*/ 192573 w 495300" name="connsiteX17"/>
                    <a:gd fmla="*/ 489254 h 542925" name="connsiteY17"/>
                    <a:gd fmla="*/ 248770 w 495300" name="connsiteX18"/>
                    <a:gd fmla="*/ 143496 h 542925" name="connsiteY18"/>
                    <a:gd fmla="*/ 143995 w 495300" name="connsiteX19"/>
                    <a:gd fmla="*/ 248271 h 542925" name="connsiteY19"/>
                    <a:gd fmla="*/ 248770 w 495300" name="connsiteX20"/>
                    <a:gd fmla="*/ 353046 h 542925" name="connsiteY20"/>
                    <a:gd fmla="*/ 353545 w 495300" name="connsiteX21"/>
                    <a:gd fmla="*/ 248271 h 542925" name="connsiteY21"/>
                    <a:gd fmla="*/ 248770 w 495300" name="connsiteX22"/>
                    <a:gd fmla="*/ 143496 h 542925" name="connsiteY22"/>
                    <a:gd fmla="*/ 367833 w 495300" name="connsiteX23"/>
                    <a:gd fmla="*/ 114921 h 542925" name="connsiteY23"/>
                    <a:gd fmla="*/ 353545 w 495300" name="connsiteX24"/>
                    <a:gd fmla="*/ 129209 h 542925" name="connsiteY24"/>
                    <a:gd fmla="*/ 367833 w 495300" name="connsiteX25"/>
                    <a:gd fmla="*/ 143496 h 542925" name="connsiteY25"/>
                    <a:gd fmla="*/ 382120 w 495300" name="connsiteX26"/>
                    <a:gd fmla="*/ 129209 h 542925" name="connsiteY26"/>
                    <a:gd fmla="*/ 367833 w 495300" name="connsiteX27"/>
                    <a:gd fmla="*/ 114921 h 542925" name="connsiteY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b="b" l="l" r="r" t="t"/>
                  <a:pathLst>
                    <a:path h="542925" w="495300">
                      <a:moveTo>
                        <a:pt x="248770" y="621"/>
                      </a:moveTo>
                      <a:cubicBezTo>
                        <a:pt x="385930" y="621"/>
                        <a:pt x="496420" y="111111"/>
                        <a:pt x="496420" y="248271"/>
                      </a:cubicBezTo>
                      <a:cubicBezTo>
                        <a:pt x="496420" y="358761"/>
                        <a:pt x="424030" y="452106"/>
                        <a:pt x="324017" y="484491"/>
                      </a:cubicBezTo>
                      <a:lnTo>
                        <a:pt x="346877" y="524496"/>
                      </a:lnTo>
                      <a:lnTo>
                        <a:pt x="420220" y="524496"/>
                      </a:lnTo>
                      <a:lnTo>
                        <a:pt x="420220" y="543546"/>
                      </a:lnTo>
                      <a:lnTo>
                        <a:pt x="77320" y="543546"/>
                      </a:lnTo>
                      <a:lnTo>
                        <a:pt x="77320" y="524496"/>
                      </a:lnTo>
                      <a:lnTo>
                        <a:pt x="150663" y="524496"/>
                      </a:lnTo>
                      <a:lnTo>
                        <a:pt x="173523" y="484491"/>
                      </a:lnTo>
                      <a:cubicBezTo>
                        <a:pt x="73510" y="453059"/>
                        <a:pt x="1120" y="358761"/>
                        <a:pt x="1120" y="248271"/>
                      </a:cubicBezTo>
                      <a:cubicBezTo>
                        <a:pt x="1120" y="111111"/>
                        <a:pt x="111610" y="621"/>
                        <a:pt x="248770" y="621"/>
                      </a:cubicBezTo>
                      <a:close/>
                      <a:moveTo>
                        <a:pt x="192573" y="489254"/>
                      </a:moveTo>
                      <a:lnTo>
                        <a:pt x="172570" y="524496"/>
                      </a:lnTo>
                      <a:lnTo>
                        <a:pt x="324970" y="524496"/>
                      </a:lnTo>
                      <a:lnTo>
                        <a:pt x="304967" y="489254"/>
                      </a:lnTo>
                      <a:cubicBezTo>
                        <a:pt x="286870" y="493064"/>
                        <a:pt x="267820" y="495921"/>
                        <a:pt x="248770" y="495921"/>
                      </a:cubicBezTo>
                      <a:cubicBezTo>
                        <a:pt x="229720" y="495921"/>
                        <a:pt x="210670" y="493064"/>
                        <a:pt x="192573" y="489254"/>
                      </a:cubicBezTo>
                      <a:close/>
                      <a:moveTo>
                        <a:pt x="248770" y="143496"/>
                      </a:moveTo>
                      <a:cubicBezTo>
                        <a:pt x="190667" y="143496"/>
                        <a:pt x="143995" y="190169"/>
                        <a:pt x="143995" y="248271"/>
                      </a:cubicBezTo>
                      <a:cubicBezTo>
                        <a:pt x="143995" y="306374"/>
                        <a:pt x="190667" y="353046"/>
                        <a:pt x="248770" y="353046"/>
                      </a:cubicBezTo>
                      <a:cubicBezTo>
                        <a:pt x="306873" y="353046"/>
                        <a:pt x="353545" y="306374"/>
                        <a:pt x="353545" y="248271"/>
                      </a:cubicBezTo>
                      <a:cubicBezTo>
                        <a:pt x="353545" y="190169"/>
                        <a:pt x="306873" y="143496"/>
                        <a:pt x="248770" y="143496"/>
                      </a:cubicBezTo>
                      <a:close/>
                      <a:moveTo>
                        <a:pt x="367833" y="114921"/>
                      </a:moveTo>
                      <a:cubicBezTo>
                        <a:pt x="360213" y="114921"/>
                        <a:pt x="353545" y="121589"/>
                        <a:pt x="353545" y="129209"/>
                      </a:cubicBezTo>
                      <a:cubicBezTo>
                        <a:pt x="353545" y="136829"/>
                        <a:pt x="360213" y="143496"/>
                        <a:pt x="367833" y="143496"/>
                      </a:cubicBezTo>
                      <a:cubicBezTo>
                        <a:pt x="375452" y="143496"/>
                        <a:pt x="382120" y="136829"/>
                        <a:pt x="382120" y="129209"/>
                      </a:cubicBezTo>
                      <a:cubicBezTo>
                        <a:pt x="382120" y="121589"/>
                        <a:pt x="375452" y="114921"/>
                        <a:pt x="367833" y="11492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cap="flat" w="9525">
                  <a:noFill/>
                  <a:prstDash val="solid"/>
                  <a:miter/>
                </a:ln>
              </p:spPr>
              <p:txBody>
                <a:bodyPr anchor="ctr" rtlCol="0"/>
                <a:lstStyle>
                  <a:defPPr>
                    <a:defRPr lang="en-US"/>
                  </a:defPPr>
                  <a:lvl1pPr algn="l" defTabSz="914400" eaLnBrk="1" hangingPunct="1" latinLnBrk="0" marL="0" rtl="0">
                    <a:defRPr kern="1200" sz="1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algn="l" defTabSz="914400" eaLnBrk="1" hangingPunct="1" latinLnBrk="0" marL="457200" rtl="0">
                    <a:defRPr kern="1200" sz="1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algn="l" defTabSz="914400" eaLnBrk="1" hangingPunct="1" latinLnBrk="0" marL="914400" rtl="0">
                    <a:defRPr kern="1200" sz="1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algn="l" defTabSz="914400" eaLnBrk="1" hangingPunct="1" latinLnBrk="0" marL="1371600" rtl="0">
                    <a:defRPr kern="1200" sz="1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algn="l" defTabSz="914400" eaLnBrk="1" hangingPunct="1" latinLnBrk="0" marL="1828800" rtl="0">
                    <a:defRPr kern="1200" sz="1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algn="l" defTabSz="914400" eaLnBrk="1" hangingPunct="1" latinLnBrk="0" marL="2286000" rtl="0">
                    <a:defRPr kern="1200" sz="1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algn="l" defTabSz="914400" eaLnBrk="1" hangingPunct="1" latinLnBrk="0" marL="2743200" rtl="0">
                    <a:defRPr kern="1200" sz="1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algn="l" defTabSz="914400" eaLnBrk="1" hangingPunct="1" latinLnBrk="0" marL="3200400" rtl="0">
                    <a:defRPr kern="1200" sz="1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algn="l" defTabSz="914400" eaLnBrk="1" hangingPunct="1" latinLnBrk="0" marL="3657600" rtl="0">
                    <a:defRPr kern="1200" sz="1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</a:p>
              </p:txBody>
            </p:sp>
          </p:grpSp>
          <p:grpSp>
            <p:nvGrpSpPr>
              <p:cNvPr descr="e792c482-dce0-4843-8aad-0b528dd82f61" id="16" name="组合 15">
                <a:extLst>
                  <a:ext uri="{FF2B5EF4-FFF2-40B4-BE49-F238E27FC236}">
                    <a16:creationId id="{FB8596F0-AC9A-BD55-B026-67DAA1E72413}"/>
                  </a:ext>
                </a:extLst>
              </p:cNvPr>
              <p:cNvGrpSpPr/>
              <p:nvPr/>
            </p:nvGrpSpPr>
            <p:grpSpPr>
              <a:xfrm>
                <a:off x="8106185" y="2265663"/>
                <a:ext cx="3412715" cy="2638866"/>
                <a:chOff x="7265298" y="106628"/>
                <a:chExt cx="3412715" cy="2638866"/>
              </a:xfrm>
            </p:grpSpPr>
            <p:sp>
              <p:nvSpPr>
                <p:cNvPr descr="d42c6c04-8434-4d0d-9ef1-9a7eff0ac81c" id="1293" name="Text2">
                  <a:extLst>
                    <a:ext uri="{FF2B5EF4-FFF2-40B4-BE49-F238E27FC236}">
                      <a16:creationId id="{83D31386-8267-EF4C-3D41-A3BB85B047EC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 flipV="false" flipH="false">
                  <a:off x="7877517" y="1449775"/>
                  <a:ext cx="2800496" cy="1295719"/>
                </a:xfrm>
                <a:prstGeom prst="rect">
                  <a:avLst/>
                </a:prstGeom>
                <a:noFill/>
              </p:spPr>
              <p:txBody>
                <a:bodyPr anchor="t" anchorCtr="0" rtlCol="0" wrap="square">
                  <a:noAutofit/>
                </a:bodyPr>
                <a:lstStyle>
                  <a:defPPr>
                    <a:defRPr lang="en-US"/>
                  </a:defPPr>
                  <a:lvl1pPr algn="l" defTabSz="914400" eaLnBrk="1" hangingPunct="1" latinLnBrk="0" marL="0" rtl="0">
                    <a:defRPr kern="1200" sz="1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algn="l" defTabSz="914400" eaLnBrk="1" hangingPunct="1" latinLnBrk="0" marL="457200" rtl="0">
                    <a:defRPr kern="1200" sz="1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algn="l" defTabSz="914400" eaLnBrk="1" hangingPunct="1" latinLnBrk="0" marL="914400" rtl="0">
                    <a:defRPr kern="1200" sz="1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algn="l" defTabSz="914400" eaLnBrk="1" hangingPunct="1" latinLnBrk="0" marL="1371600" rtl="0">
                    <a:defRPr kern="1200" sz="1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algn="l" defTabSz="914400" eaLnBrk="1" hangingPunct="1" latinLnBrk="0" marL="1828800" rtl="0">
                    <a:defRPr kern="1200" sz="1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algn="l" defTabSz="914400" eaLnBrk="1" hangingPunct="1" latinLnBrk="0" marL="2286000" rtl="0">
                    <a:defRPr kern="1200" sz="1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algn="l" defTabSz="914400" eaLnBrk="1" hangingPunct="1" latinLnBrk="0" marL="2743200" rtl="0">
                    <a:defRPr kern="1200" sz="1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algn="l" defTabSz="914400" eaLnBrk="1" hangingPunct="1" latinLnBrk="0" marL="3200400" rtl="0">
                    <a:defRPr kern="1200" sz="1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algn="l" defTabSz="914400" eaLnBrk="1" hangingPunct="1" latinLnBrk="0" marL="3657600" rtl="0">
                    <a:defRPr kern="1200" sz="1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>
                    <a:lnSpc>
                      <a:spcPct val="120000"/>
                    </a:lnSpc>
                  </a:pPr>
                  <a:r>
                    <a:rPr lang="en-US" b="false" i="false" u="none" sz="1200">
                      <a:solidFill>
                        <a:srgbClr val="FFFFFF"/>
                      </a:solidFill>
                      <a:ea typeface="微软雅黑"/>
                    </a:rPr>
                    <a:t>签订就业协议，非个人原因未就业可退费，流程透明。</a:t>
                  </a:r>
                </a:p>
              </p:txBody>
            </p:sp>
            <p:sp>
              <p:nvSpPr>
                <p:cNvPr descr="e5b10da4-0b34-4ffd-88a7-a8acf9de62ff" id="1294" name="Bullet2">
                  <a:extLst>
                    <a:ext uri="{FF2B5EF4-FFF2-40B4-BE49-F238E27FC236}">
                      <a16:creationId id="{11434E25-97A2-982C-7662-1629AC930215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 flipV="false" flipH="false">
                  <a:off x="7877518" y="106628"/>
                  <a:ext cx="2800495" cy="1236927"/>
                </a:xfrm>
                <a:prstGeom prst="rect">
                  <a:avLst/>
                </a:prstGeom>
                <a:noFill/>
              </p:spPr>
              <p:txBody>
                <a:bodyPr anchor="b" anchorCtr="0" rtlCol="0" wrap="square">
                  <a:normAutofit/>
                </a:bodyPr>
                <a:lstStyle>
                  <a:defPPr>
                    <a:defRPr lang="en-US"/>
                  </a:defPPr>
                  <a:lvl1pPr algn="l" defTabSz="914400" eaLnBrk="1" hangingPunct="1" latinLnBrk="0" marL="0" rtl="0">
                    <a:defRPr kern="1200" sz="1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algn="l" defTabSz="914400" eaLnBrk="1" hangingPunct="1" latinLnBrk="0" marL="457200" rtl="0">
                    <a:defRPr kern="1200" sz="1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algn="l" defTabSz="914400" eaLnBrk="1" hangingPunct="1" latinLnBrk="0" marL="914400" rtl="0">
                    <a:defRPr kern="1200" sz="1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algn="l" defTabSz="914400" eaLnBrk="1" hangingPunct="1" latinLnBrk="0" marL="1371600" rtl="0">
                    <a:defRPr kern="1200" sz="1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algn="l" defTabSz="914400" eaLnBrk="1" hangingPunct="1" latinLnBrk="0" marL="1828800" rtl="0">
                    <a:defRPr kern="1200" sz="1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algn="l" defTabSz="914400" eaLnBrk="1" hangingPunct="1" latinLnBrk="0" marL="2286000" rtl="0">
                    <a:defRPr kern="1200" sz="1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algn="l" defTabSz="914400" eaLnBrk="1" hangingPunct="1" latinLnBrk="0" marL="2743200" rtl="0">
                    <a:defRPr kern="1200" sz="1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algn="l" defTabSz="914400" eaLnBrk="1" hangingPunct="1" latinLnBrk="0" marL="3200400" rtl="0">
                    <a:defRPr kern="1200" sz="1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algn="l" defTabSz="914400" eaLnBrk="1" hangingPunct="1" latinLnBrk="0" marL="3657600" rtl="0">
                    <a:defRPr kern="1200" sz="1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>
                    <a:lnSpc>
                      <a:spcPct val="100000"/>
                    </a:lnSpc>
                  </a:pPr>
                  <a:r>
                    <a:rPr lang="en-US" b="true" i="false" u="none" sz="1800">
                      <a:solidFill>
                        <a:srgbClr val="FFFFFF"/>
                      </a:solidFill>
                      <a:ea typeface="微软雅黑"/>
                    </a:rPr>
                    <a:t>退费政策</a:t>
                  </a:r>
                </a:p>
              </p:txBody>
            </p:sp>
            <p:sp>
              <p:nvSpPr>
                <p:cNvPr descr="9ff90cad-b10e-48c0-bac4-f3c45881da18" id="1291" name="IconBackground2">
                  <a:extLst>
                    <a:ext uri="{FF2B5EF4-FFF2-40B4-BE49-F238E27FC236}">
                      <a16:creationId id="{616ABD66-BFDB-EB3D-D67A-6E8B87A56E2D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 flipV="false" flipH="false">
                  <a:off x="7265298" y="845737"/>
                  <a:ext cx="497820" cy="497818"/>
                </a:xfrm>
                <a:prstGeom prst="roundRect">
                  <a:avLst>
                    <a:gd fmla="val 18500" name="adj"/>
                  </a:avLst>
                </a:prstGeom>
                <a:gradFill flip="none" rotWithShape="1">
                  <a:gsLst>
                    <a:gs pos="0">
                      <a:schemeClr val="accent2"/>
                    </a:gs>
                    <a:gs pos="75000">
                      <a:schemeClr val="accent1"/>
                    </a:gs>
                  </a:gsLst>
                  <a:lin ang="2700000" scaled="1"/>
                  <a:tileRect/>
                </a:gradFill>
                <a:ln w="12700">
                  <a:noFill/>
                </a:ln>
                <a:effectLst>
                  <a:outerShdw algn="tl" blurRad="127000" dir="2700000" dist="63500" rotWithShape="0">
                    <a:schemeClr val="accent1">
                      <a:alpha val="15000"/>
                    </a:scheme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 wrap="none"/>
                <a:lstStyle>
                  <a:defPPr>
                    <a:defRPr lang="en-US"/>
                  </a:defPPr>
                  <a:lvl1pPr algn="l" defTabSz="914400" eaLnBrk="1" hangingPunct="1" latinLnBrk="0" marL="0" rtl="0">
                    <a:defRPr kern="1200" sz="18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algn="l" defTabSz="914400" eaLnBrk="1" hangingPunct="1" latinLnBrk="0" marL="457200" rtl="0">
                    <a:defRPr kern="1200" sz="18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algn="l" defTabSz="914400" eaLnBrk="1" hangingPunct="1" latinLnBrk="0" marL="914400" rtl="0">
                    <a:defRPr kern="1200" sz="18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algn="l" defTabSz="914400" eaLnBrk="1" hangingPunct="1" latinLnBrk="0" marL="1371600" rtl="0">
                    <a:defRPr kern="1200" sz="18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algn="l" defTabSz="914400" eaLnBrk="1" hangingPunct="1" latinLnBrk="0" marL="1828800" rtl="0">
                    <a:defRPr kern="1200" sz="18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algn="l" defTabSz="914400" eaLnBrk="1" hangingPunct="1" latinLnBrk="0" marL="2286000" rtl="0">
                    <a:defRPr kern="1200" sz="18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algn="l" defTabSz="914400" eaLnBrk="1" hangingPunct="1" latinLnBrk="0" marL="2743200" rtl="0">
                    <a:defRPr kern="1200" sz="18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algn="l" defTabSz="914400" eaLnBrk="1" hangingPunct="1" latinLnBrk="0" marL="3200400" rtl="0">
                    <a:defRPr kern="1200" sz="18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algn="l" defTabSz="914400" eaLnBrk="1" hangingPunct="1" latinLnBrk="0" marL="3657600" rtl="0">
                    <a:defRPr kern="1200" sz="18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</a:p>
              </p:txBody>
            </p:sp>
            <p:sp>
              <p:nvSpPr>
                <p:cNvPr descr="e2c78bd5-d753-49c3-a428-23f3183eadce" id="1340" name="Icon2">
                  <a:extLst>
                    <a:ext uri="{FF2B5EF4-FFF2-40B4-BE49-F238E27FC236}">
                      <a16:creationId id="{84CA5794-5983-9752-7835-EAEF65D93BA4}"/>
                    </a:ext>
                  </a:extLst>
                </p:cNvPr>
                <p:cNvSpPr>
                  <a:spLocks/>
                </p:cNvSpPr>
                <p:nvPr/>
              </p:nvSpPr>
              <p:spPr>
                <a:xfrm flipV="false" flipH="false">
                  <a:off x="7399904" y="980343"/>
                  <a:ext cx="228608" cy="228606"/>
                </a:xfrm>
                <a:custGeom>
                  <a:avLst/>
                  <a:gdLst>
                    <a:gd fmla="*/ 371955 w 495300" name="connsiteX0"/>
                    <a:gd fmla="*/ 621 h 523875" name="connsiteY0"/>
                    <a:gd fmla="*/ 400530 w 495300" name="connsiteX1"/>
                    <a:gd fmla="*/ 29196 h 523875" name="connsiteY1"/>
                    <a:gd fmla="*/ 400530 w 495300" name="connsiteX2"/>
                    <a:gd fmla="*/ 133971 h 523875" name="connsiteY2"/>
                    <a:gd fmla="*/ 371955 w 495300" name="connsiteX3"/>
                    <a:gd fmla="*/ 162546 h 523875" name="connsiteY3"/>
                    <a:gd fmla="*/ 257655 w 495300" name="connsiteX4"/>
                    <a:gd fmla="*/ 162546 h 523875" name="connsiteY4"/>
                    <a:gd fmla="*/ 257655 w 495300" name="connsiteX5"/>
                    <a:gd fmla="*/ 286371 h 523875" name="connsiteY5"/>
                    <a:gd fmla="*/ 419580 w 495300" name="connsiteX6"/>
                    <a:gd fmla="*/ 286371 h 523875" name="connsiteY6"/>
                    <a:gd fmla="*/ 457680 w 495300" name="connsiteX7"/>
                    <a:gd fmla="*/ 322566 h 523875" name="connsiteY7"/>
                    <a:gd fmla="*/ 457680 w 495300" name="connsiteX8"/>
                    <a:gd fmla="*/ 324471 h 523875" name="connsiteY8"/>
                    <a:gd fmla="*/ 457680 w 495300" name="connsiteX9"/>
                    <a:gd fmla="*/ 429246 h 523875" name="connsiteY9"/>
                    <a:gd fmla="*/ 476730 w 495300" name="connsiteX10"/>
                    <a:gd fmla="*/ 429246 h 523875" name="connsiteY10"/>
                    <a:gd fmla="*/ 495780 w 495300" name="connsiteX11"/>
                    <a:gd fmla="*/ 448296 h 523875" name="connsiteY11"/>
                    <a:gd fmla="*/ 495780 w 495300" name="connsiteX12"/>
                    <a:gd fmla="*/ 505446 h 523875" name="connsiteY12"/>
                    <a:gd fmla="*/ 476730 w 495300" name="connsiteX13"/>
                    <a:gd fmla="*/ 524496 h 523875" name="connsiteY13"/>
                    <a:gd fmla="*/ 419580 w 495300" name="connsiteX14"/>
                    <a:gd fmla="*/ 524496 h 523875" name="connsiteY14"/>
                    <a:gd fmla="*/ 400530 w 495300" name="connsiteX15"/>
                    <a:gd fmla="*/ 505446 h 523875" name="connsiteY15"/>
                    <a:gd fmla="*/ 400530 w 495300" name="connsiteX16"/>
                    <a:gd fmla="*/ 448296 h 523875" name="connsiteY16"/>
                    <a:gd fmla="*/ 419580 w 495300" name="connsiteX17"/>
                    <a:gd fmla="*/ 429246 h 523875" name="connsiteY17"/>
                    <a:gd fmla="*/ 438630 w 495300" name="connsiteX18"/>
                    <a:gd fmla="*/ 429246 h 523875" name="connsiteY18"/>
                    <a:gd fmla="*/ 438630 w 495300" name="connsiteX19"/>
                    <a:gd fmla="*/ 324471 h 523875" name="connsiteY19"/>
                    <a:gd fmla="*/ 420533 w 495300" name="connsiteX20"/>
                    <a:gd fmla="*/ 305421 h 523875" name="connsiteY20"/>
                    <a:gd fmla="*/ 419580 w 495300" name="connsiteX21"/>
                    <a:gd fmla="*/ 305421 h 523875" name="connsiteY21"/>
                    <a:gd fmla="*/ 257655 w 495300" name="connsiteX22"/>
                    <a:gd fmla="*/ 305421 h 523875" name="connsiteY22"/>
                    <a:gd fmla="*/ 257655 w 495300" name="connsiteX23"/>
                    <a:gd fmla="*/ 429246 h 523875" name="connsiteY23"/>
                    <a:gd fmla="*/ 276705 w 495300" name="connsiteX24"/>
                    <a:gd fmla="*/ 429246 h 523875" name="connsiteY24"/>
                    <a:gd fmla="*/ 295755 w 495300" name="connsiteX25"/>
                    <a:gd fmla="*/ 448296 h 523875" name="connsiteY25"/>
                    <a:gd fmla="*/ 295755 w 495300" name="connsiteX26"/>
                    <a:gd fmla="*/ 505446 h 523875" name="connsiteY26"/>
                    <a:gd fmla="*/ 276705 w 495300" name="connsiteX27"/>
                    <a:gd fmla="*/ 524496 h 523875" name="connsiteY27"/>
                    <a:gd fmla="*/ 219555 w 495300" name="connsiteX28"/>
                    <a:gd fmla="*/ 524496 h 523875" name="connsiteY28"/>
                    <a:gd fmla="*/ 200505 w 495300" name="connsiteX29"/>
                    <a:gd fmla="*/ 505446 h 523875" name="connsiteY29"/>
                    <a:gd fmla="*/ 200505 w 495300" name="connsiteX30"/>
                    <a:gd fmla="*/ 448296 h 523875" name="connsiteY30"/>
                    <a:gd fmla="*/ 219555 w 495300" name="connsiteX31"/>
                    <a:gd fmla="*/ 429246 h 523875" name="connsiteY31"/>
                    <a:gd fmla="*/ 238605 w 495300" name="connsiteX32"/>
                    <a:gd fmla="*/ 429246 h 523875" name="connsiteY32"/>
                    <a:gd fmla="*/ 238605 w 495300" name="connsiteX33"/>
                    <a:gd fmla="*/ 305421 h 523875" name="connsiteY33"/>
                    <a:gd fmla="*/ 76680 w 495300" name="connsiteX34"/>
                    <a:gd fmla="*/ 305421 h 523875" name="connsiteY34"/>
                    <a:gd fmla="*/ 57630 w 495300" name="connsiteX35"/>
                    <a:gd fmla="*/ 323519 h 523875" name="connsiteY35"/>
                    <a:gd fmla="*/ 57630 w 495300" name="connsiteX36"/>
                    <a:gd fmla="*/ 324471 h 523875" name="connsiteY36"/>
                    <a:gd fmla="*/ 57630 w 495300" name="connsiteX37"/>
                    <a:gd fmla="*/ 429246 h 523875" name="connsiteY37"/>
                    <a:gd fmla="*/ 76680 w 495300" name="connsiteX38"/>
                    <a:gd fmla="*/ 429246 h 523875" name="connsiteY38"/>
                    <a:gd fmla="*/ 95730 w 495300" name="connsiteX39"/>
                    <a:gd fmla="*/ 448296 h 523875" name="connsiteY39"/>
                    <a:gd fmla="*/ 95730 w 495300" name="connsiteX40"/>
                    <a:gd fmla="*/ 505446 h 523875" name="connsiteY40"/>
                    <a:gd fmla="*/ 76680 w 495300" name="connsiteX41"/>
                    <a:gd fmla="*/ 524496 h 523875" name="connsiteY41"/>
                    <a:gd fmla="*/ 19530 w 495300" name="connsiteX42"/>
                    <a:gd fmla="*/ 524496 h 523875" name="connsiteY42"/>
                    <a:gd fmla="*/ 480 w 495300" name="connsiteX43"/>
                    <a:gd fmla="*/ 505446 h 523875" name="connsiteY43"/>
                    <a:gd fmla="*/ 480 w 495300" name="connsiteX44"/>
                    <a:gd fmla="*/ 448296 h 523875" name="connsiteY44"/>
                    <a:gd fmla="*/ 19530 w 495300" name="connsiteX45"/>
                    <a:gd fmla="*/ 429246 h 523875" name="connsiteY45"/>
                    <a:gd fmla="*/ 38580 w 495300" name="connsiteX46"/>
                    <a:gd fmla="*/ 429246 h 523875" name="connsiteY46"/>
                    <a:gd fmla="*/ 38580 w 495300" name="connsiteX47"/>
                    <a:gd fmla="*/ 324471 h 523875" name="connsiteY47"/>
                    <a:gd fmla="*/ 74775 w 495300" name="connsiteX48"/>
                    <a:gd fmla="*/ 286371 h 523875" name="connsiteY48"/>
                    <a:gd fmla="*/ 76680 w 495300" name="connsiteX49"/>
                    <a:gd fmla="*/ 286371 h 523875" name="connsiteY49"/>
                    <a:gd fmla="*/ 238605 w 495300" name="connsiteX50"/>
                    <a:gd fmla="*/ 286371 h 523875" name="connsiteY50"/>
                    <a:gd fmla="*/ 238605 w 495300" name="connsiteX51"/>
                    <a:gd fmla="*/ 162546 h 523875" name="connsiteY51"/>
                    <a:gd fmla="*/ 124305 w 495300" name="connsiteX52"/>
                    <a:gd fmla="*/ 162546 h 523875" name="connsiteY52"/>
                    <a:gd fmla="*/ 95730 w 495300" name="connsiteX53"/>
                    <a:gd fmla="*/ 133971 h 523875" name="connsiteY53"/>
                    <a:gd fmla="*/ 95730 w 495300" name="connsiteX54"/>
                    <a:gd fmla="*/ 29196 h 523875" name="connsiteY54"/>
                    <a:gd fmla="*/ 124305 w 495300" name="connsiteX55"/>
                    <a:gd fmla="*/ 621 h 523875" name="connsiteY55"/>
                    <a:gd fmla="*/ 371955 w 495300" name="connsiteX56"/>
                    <a:gd fmla="*/ 621 h 523875" name="connsiteY56"/>
                    <a:gd fmla="*/ 148118 w 495300" name="connsiteX57"/>
                    <a:gd fmla="*/ 95871 h 523875" name="connsiteY57"/>
                    <a:gd fmla="*/ 133830 w 495300" name="connsiteX58"/>
                    <a:gd fmla="*/ 110159 h 523875" name="connsiteY58"/>
                    <a:gd fmla="*/ 148118 w 495300" name="connsiteX59"/>
                    <a:gd fmla="*/ 124446 h 523875" name="connsiteY59"/>
                    <a:gd fmla="*/ 162405 w 495300" name="connsiteX60"/>
                    <a:gd fmla="*/ 110159 h 523875" name="connsiteY60"/>
                    <a:gd fmla="*/ 148118 w 495300" name="connsiteX61"/>
                    <a:gd fmla="*/ 95871 h 523875" name="connsiteY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</a:cxnLst>
                  <a:rect b="b" l="l" r="r" t="t"/>
                  <a:pathLst>
                    <a:path h="523875" w="495300">
                      <a:moveTo>
                        <a:pt x="371955" y="621"/>
                      </a:moveTo>
                      <a:cubicBezTo>
                        <a:pt x="388148" y="621"/>
                        <a:pt x="400530" y="13004"/>
                        <a:pt x="400530" y="29196"/>
                      </a:cubicBezTo>
                      <a:lnTo>
                        <a:pt x="400530" y="133971"/>
                      </a:lnTo>
                      <a:cubicBezTo>
                        <a:pt x="400530" y="150164"/>
                        <a:pt x="388148" y="162546"/>
                        <a:pt x="371955" y="162546"/>
                      </a:cubicBezTo>
                      <a:lnTo>
                        <a:pt x="257655" y="162546"/>
                      </a:lnTo>
                      <a:lnTo>
                        <a:pt x="257655" y="286371"/>
                      </a:lnTo>
                      <a:lnTo>
                        <a:pt x="419580" y="286371"/>
                      </a:lnTo>
                      <a:cubicBezTo>
                        <a:pt x="439583" y="286371"/>
                        <a:pt x="456727" y="302564"/>
                        <a:pt x="457680" y="322566"/>
                      </a:cubicBezTo>
                      <a:lnTo>
                        <a:pt x="457680" y="324471"/>
                      </a:lnTo>
                      <a:lnTo>
                        <a:pt x="457680" y="429246"/>
                      </a:lnTo>
                      <a:lnTo>
                        <a:pt x="476730" y="429246"/>
                      </a:lnTo>
                      <a:cubicBezTo>
                        <a:pt x="487208" y="429246"/>
                        <a:pt x="495780" y="437819"/>
                        <a:pt x="495780" y="448296"/>
                      </a:cubicBezTo>
                      <a:lnTo>
                        <a:pt x="495780" y="505446"/>
                      </a:lnTo>
                      <a:cubicBezTo>
                        <a:pt x="495780" y="515924"/>
                        <a:pt x="487208" y="524496"/>
                        <a:pt x="476730" y="524496"/>
                      </a:cubicBezTo>
                      <a:lnTo>
                        <a:pt x="419580" y="524496"/>
                      </a:lnTo>
                      <a:cubicBezTo>
                        <a:pt x="409102" y="524496"/>
                        <a:pt x="400530" y="515924"/>
                        <a:pt x="400530" y="505446"/>
                      </a:cubicBezTo>
                      <a:lnTo>
                        <a:pt x="400530" y="448296"/>
                      </a:lnTo>
                      <a:cubicBezTo>
                        <a:pt x="400530" y="437819"/>
                        <a:pt x="409102" y="429246"/>
                        <a:pt x="419580" y="429246"/>
                      </a:cubicBezTo>
                      <a:lnTo>
                        <a:pt x="438630" y="429246"/>
                      </a:lnTo>
                      <a:lnTo>
                        <a:pt x="438630" y="324471"/>
                      </a:lnTo>
                      <a:cubicBezTo>
                        <a:pt x="438630" y="313994"/>
                        <a:pt x="431010" y="306374"/>
                        <a:pt x="420533" y="305421"/>
                      </a:cubicBezTo>
                      <a:lnTo>
                        <a:pt x="419580" y="305421"/>
                      </a:lnTo>
                      <a:lnTo>
                        <a:pt x="257655" y="305421"/>
                      </a:lnTo>
                      <a:lnTo>
                        <a:pt x="257655" y="429246"/>
                      </a:lnTo>
                      <a:lnTo>
                        <a:pt x="276705" y="429246"/>
                      </a:lnTo>
                      <a:cubicBezTo>
                        <a:pt x="287183" y="429246"/>
                        <a:pt x="295755" y="437819"/>
                        <a:pt x="295755" y="448296"/>
                      </a:cubicBezTo>
                      <a:lnTo>
                        <a:pt x="295755" y="505446"/>
                      </a:lnTo>
                      <a:cubicBezTo>
                        <a:pt x="295755" y="515924"/>
                        <a:pt x="287183" y="524496"/>
                        <a:pt x="276705" y="524496"/>
                      </a:cubicBezTo>
                      <a:lnTo>
                        <a:pt x="219555" y="524496"/>
                      </a:lnTo>
                      <a:cubicBezTo>
                        <a:pt x="209077" y="524496"/>
                        <a:pt x="200505" y="515924"/>
                        <a:pt x="200505" y="505446"/>
                      </a:cubicBezTo>
                      <a:lnTo>
                        <a:pt x="200505" y="448296"/>
                      </a:lnTo>
                      <a:cubicBezTo>
                        <a:pt x="200505" y="437819"/>
                        <a:pt x="209077" y="429246"/>
                        <a:pt x="219555" y="429246"/>
                      </a:cubicBezTo>
                      <a:lnTo>
                        <a:pt x="238605" y="429246"/>
                      </a:lnTo>
                      <a:lnTo>
                        <a:pt x="238605" y="305421"/>
                      </a:lnTo>
                      <a:lnTo>
                        <a:pt x="76680" y="305421"/>
                      </a:lnTo>
                      <a:cubicBezTo>
                        <a:pt x="66202" y="305421"/>
                        <a:pt x="58583" y="313041"/>
                        <a:pt x="57630" y="323519"/>
                      </a:cubicBezTo>
                      <a:lnTo>
                        <a:pt x="57630" y="324471"/>
                      </a:lnTo>
                      <a:lnTo>
                        <a:pt x="57630" y="429246"/>
                      </a:lnTo>
                      <a:lnTo>
                        <a:pt x="76680" y="429246"/>
                      </a:lnTo>
                      <a:cubicBezTo>
                        <a:pt x="87158" y="429246"/>
                        <a:pt x="95730" y="437819"/>
                        <a:pt x="95730" y="448296"/>
                      </a:cubicBezTo>
                      <a:lnTo>
                        <a:pt x="95730" y="505446"/>
                      </a:lnTo>
                      <a:cubicBezTo>
                        <a:pt x="95730" y="515924"/>
                        <a:pt x="87158" y="524496"/>
                        <a:pt x="76680" y="524496"/>
                      </a:cubicBezTo>
                      <a:lnTo>
                        <a:pt x="19530" y="524496"/>
                      </a:lnTo>
                      <a:cubicBezTo>
                        <a:pt x="9052" y="524496"/>
                        <a:pt x="480" y="515924"/>
                        <a:pt x="480" y="505446"/>
                      </a:cubicBezTo>
                      <a:lnTo>
                        <a:pt x="480" y="448296"/>
                      </a:lnTo>
                      <a:cubicBezTo>
                        <a:pt x="480" y="437819"/>
                        <a:pt x="9052" y="429246"/>
                        <a:pt x="19530" y="429246"/>
                      </a:cubicBezTo>
                      <a:lnTo>
                        <a:pt x="38580" y="429246"/>
                      </a:lnTo>
                      <a:lnTo>
                        <a:pt x="38580" y="324471"/>
                      </a:lnTo>
                      <a:cubicBezTo>
                        <a:pt x="38580" y="304469"/>
                        <a:pt x="54773" y="287324"/>
                        <a:pt x="74775" y="286371"/>
                      </a:cubicBezTo>
                      <a:lnTo>
                        <a:pt x="76680" y="286371"/>
                      </a:lnTo>
                      <a:lnTo>
                        <a:pt x="238605" y="286371"/>
                      </a:lnTo>
                      <a:lnTo>
                        <a:pt x="238605" y="162546"/>
                      </a:lnTo>
                      <a:lnTo>
                        <a:pt x="124305" y="162546"/>
                      </a:lnTo>
                      <a:cubicBezTo>
                        <a:pt x="108112" y="162546"/>
                        <a:pt x="95730" y="150164"/>
                        <a:pt x="95730" y="133971"/>
                      </a:cubicBezTo>
                      <a:lnTo>
                        <a:pt x="95730" y="29196"/>
                      </a:lnTo>
                      <a:cubicBezTo>
                        <a:pt x="95730" y="13004"/>
                        <a:pt x="108112" y="621"/>
                        <a:pt x="124305" y="621"/>
                      </a:cubicBezTo>
                      <a:lnTo>
                        <a:pt x="371955" y="621"/>
                      </a:lnTo>
                      <a:close/>
                      <a:moveTo>
                        <a:pt x="148118" y="95871"/>
                      </a:moveTo>
                      <a:cubicBezTo>
                        <a:pt x="140498" y="95871"/>
                        <a:pt x="133830" y="102539"/>
                        <a:pt x="133830" y="110159"/>
                      </a:cubicBezTo>
                      <a:cubicBezTo>
                        <a:pt x="133830" y="117779"/>
                        <a:pt x="140498" y="124446"/>
                        <a:pt x="148118" y="124446"/>
                      </a:cubicBezTo>
                      <a:cubicBezTo>
                        <a:pt x="155737" y="124446"/>
                        <a:pt x="162405" y="117779"/>
                        <a:pt x="162405" y="110159"/>
                      </a:cubicBezTo>
                      <a:cubicBezTo>
                        <a:pt x="162405" y="102539"/>
                        <a:pt x="155737" y="95871"/>
                        <a:pt x="148118" y="9587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cap="flat" w="9525">
                  <a:noFill/>
                  <a:prstDash val="solid"/>
                  <a:miter/>
                </a:ln>
              </p:spPr>
              <p:txBody>
                <a:bodyPr anchor="ctr" rtlCol="0"/>
                <a:lstStyle>
                  <a:defPPr>
                    <a:defRPr lang="zh-CN"/>
                  </a:defPPr>
                  <a:lvl1pPr algn="l" defTabSz="914400" eaLnBrk="1" hangingPunct="1" latinLnBrk="0" marL="0" rtl="0">
                    <a:defRPr kern="1200" sz="1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algn="l" defTabSz="914400" eaLnBrk="1" hangingPunct="1" latinLnBrk="0" marL="457200" rtl="0">
                    <a:defRPr kern="1200" sz="1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algn="l" defTabSz="914400" eaLnBrk="1" hangingPunct="1" latinLnBrk="0" marL="914400" rtl="0">
                    <a:defRPr kern="1200" sz="1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algn="l" defTabSz="914400" eaLnBrk="1" hangingPunct="1" latinLnBrk="0" marL="1371600" rtl="0">
                    <a:defRPr kern="1200" sz="1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algn="l" defTabSz="914400" eaLnBrk="1" hangingPunct="1" latinLnBrk="0" marL="1828800" rtl="0">
                    <a:defRPr kern="1200" sz="1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algn="l" defTabSz="914400" eaLnBrk="1" hangingPunct="1" latinLnBrk="0" marL="2286000" rtl="0">
                    <a:defRPr kern="1200" sz="1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algn="l" defTabSz="914400" eaLnBrk="1" hangingPunct="1" latinLnBrk="0" marL="2743200" rtl="0">
                    <a:defRPr kern="1200" sz="1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algn="l" defTabSz="914400" eaLnBrk="1" hangingPunct="1" latinLnBrk="0" marL="3200400" rtl="0">
                    <a:defRPr kern="1200" sz="1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algn="l" defTabSz="914400" eaLnBrk="1" hangingPunct="1" latinLnBrk="0" marL="3657600" rtl="0">
                    <a:defRPr kern="1200" sz="1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</a:p>
              </p:txBody>
            </p:sp>
          </p:grpSp>
        </p:grpSp>
      </p:grp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descr="0c56d213-1017-4c3b-b285-a60e046429c8" id="2" name=""/>
          <p:cNvSpPr>
            <a:spLocks noGrp="1"/>
          </p:cNvSpPr>
          <p:nvPr>
            <p:ph hasCustomPrompt="1" type="title"/>
          </p:nvPr>
        </p:nvSpPr>
        <p:spPr/>
        <p:txBody>
          <a:bodyPr/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b="true" i="false" u="none" sz="3600">
                <a:solidFill>
                  <a:srgbClr val="000000"/>
                </a:solidFill>
                <a:ea typeface="微软雅黑"/>
              </a:rPr>
              <a:t>报名号召</a:t>
            </a:r>
          </a:p>
        </p:txBody>
      </p:sp>
      <p:sp>
        <p:nvSpPr>
          <p:cNvPr descr="f6a3fabf-bacf-4bc7-8c38-eacc0467ec1e" id="3" name=""/>
          <p:cNvSpPr>
            <a:spLocks noGrp="1"/>
          </p:cNvSpPr>
          <p:nvPr>
            <p:ph hasCustomPrompt="1" idx="1" type="body"/>
          </p:nvPr>
        </p:nvSpPr>
        <p:spPr/>
        <p:txBody>
          <a:bodyPr/>
          <a:lstStyle/>
          <a:p>
            <a:pPr algn="l">
              <a:lnSpc>
                <a:spcPct val="120000"/>
              </a:lnSpc>
              <a:spcBef>
                <a:spcPts val="1000"/>
              </a:spcBef>
            </a:pPr>
            <a:r>
              <a:rPr lang="en-US" b="false" i="false" u="none" sz="1600">
                <a:solidFill>
                  <a:srgbClr val="000000"/>
                </a:solidFill>
                <a:ea typeface="微软雅黑"/>
              </a:rPr>
              <a:t>总结学校优势，激励学生报名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a14="http://schemas.microsoft.com/office/drawing/2010/main" xmlns:a16="http://schemas.microsoft.com/office/drawing/2014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descr="d82dfd72-b429-4a9e-96a7-525fbe70e6ed" id="2" name=""/>
          <p:cNvSpPr>
            <a:spLocks noGrp="1"/>
          </p:cNvSpPr>
          <p:nvPr>
            <p:ph hasCustomPrompt="1" type="title"/>
          </p:nvPr>
        </p:nvSpPr>
        <p:spPr/>
        <p:txBody>
          <a:bodyPr/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b="true" i="false" u="none" sz="2800">
                <a:solidFill>
                  <a:srgbClr val="FFFFFF"/>
                </a:solidFill>
                <a:ea typeface="微软雅黑"/>
              </a:rPr>
              <a:t>为什么选择我们？</a:t>
            </a:r>
          </a:p>
        </p:txBody>
      </p:sp>
      <p:grpSp>
        <p:nvGrpSpPr>
          <p:cNvPr descr="8dc5d509-c797-467b-8bb2-84420d8ebbc7" id="84" name="5560fb75-b3ba-41d6-ae62-ded04bb7a99b.source.7.zh-Hans.pptx">
            <a:extLst>
              <a:ext uri="{FF2B5EF4-FFF2-40B4-BE49-F238E27FC236}">
                <a16:creationId id="{CE83B25D-7000-4E18-AE76-BD04F45C0FE8}"/>
              </a:ext>
            </a:extLst>
          </p:cNvPr>
          <p:cNvGrpSpPr/>
          <p:nvPr/>
        </p:nvGrpSpPr>
        <p:grpSpPr>
          <a:xfrm>
            <a:off x="-1" y="1130301"/>
            <a:ext cx="11744905" cy="5003799"/>
            <a:chOff x="-1" y="1130301"/>
            <a:chExt cx="11744905" cy="5003799"/>
          </a:xfrm>
        </p:grpSpPr>
        <p:sp>
          <p:nvSpPr>
            <p:cNvPr descr="0888cf1b-f346-4a6c-a82d-1382682404ec" id="2" name="图形 7">
              <a:extLst>
                <a:ext uri="{FF2B5EF4-FFF2-40B4-BE49-F238E27FC236}">
                  <a16:creationId id="{71B4E3FC-E3BC-2E40-56FA-957890F593DF}"/>
                </a:ext>
              </a:extLst>
            </p:cNvPr>
            <p:cNvSpPr/>
            <p:nvPr/>
          </p:nvSpPr>
          <p:spPr>
            <a:xfrm flipV="false" flipH="false">
              <a:off x="-1" y="2163239"/>
              <a:ext cx="11531601" cy="2213264"/>
            </a:xfrm>
            <a:custGeom>
              <a:avLst/>
              <a:gdLst>
                <a:gd fmla="*/ 0 w 12181814" name="connsiteX0"/>
                <a:gd fmla="*/ 2200060 h 2200060" name="connsiteY0"/>
                <a:gd fmla="*/ 11081784 w 12181814" name="connsiteX1"/>
                <a:gd fmla="*/ 2200060 h 2200060" name="connsiteY1"/>
                <a:gd fmla="*/ 12181815 w 12181814" name="connsiteX2"/>
                <a:gd fmla="*/ 1100030 h 2200060" name="connsiteY2"/>
                <a:gd fmla="*/ 12181815 w 12181814" name="connsiteX3"/>
                <a:gd fmla="*/ 1100030 h 2200060" name="connsiteY3"/>
                <a:gd fmla="*/ 11081784 w 12181814" name="connsiteX4"/>
                <a:gd fmla="*/ 0 h 2200060" name="connsiteY4"/>
                <a:gd fmla="*/ 0 w 12181814" name="connsiteX5"/>
                <a:gd fmla="*/ 0 h 2200060" name="connsiteY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b="b" l="l" r="r" t="t"/>
              <a:pathLst>
                <a:path h="2200060" w="12181814">
                  <a:moveTo>
                    <a:pt x="0" y="2200060"/>
                  </a:moveTo>
                  <a:lnTo>
                    <a:pt x="11081784" y="2200060"/>
                  </a:lnTo>
                  <a:cubicBezTo>
                    <a:pt x="11689348" y="2200060"/>
                    <a:pt x="12181815" y="1707593"/>
                    <a:pt x="12181815" y="1100030"/>
                  </a:cubicBezTo>
                  <a:lnTo>
                    <a:pt x="12181815" y="1100030"/>
                  </a:lnTo>
                  <a:cubicBezTo>
                    <a:pt x="12181815" y="492467"/>
                    <a:pt x="11689348" y="0"/>
                    <a:pt x="11081784" y="0"/>
                  </a:cubicBezTo>
                  <a:lnTo>
                    <a:pt x="0" y="0"/>
                  </a:lnTo>
                </a:path>
              </a:pathLst>
            </a:custGeom>
            <a:noFill/>
            <a:ln cap="flat" w="6350">
              <a:solidFill>
                <a:schemeClr val="tx1">
                  <a:alpha val="50000"/>
                </a:schemeClr>
              </a:solidFill>
              <a:prstDash val="solid"/>
              <a:miter/>
            </a:ln>
          </p:spPr>
          <p:txBody>
            <a:bodyPr anchor="ctr" rtlCol="0"/>
            <a:lstStyle/>
            <a:p>
              <a:pPr algn="l"/>
            </a:p>
          </p:txBody>
        </p:sp>
        <p:sp>
          <p:nvSpPr>
            <p:cNvPr descr="a9213adf-25f9-4a8b-9387-c3f12e43f182" id="4" name="Title">
              <a:extLst>
                <a:ext uri="{FF2B5EF4-FFF2-40B4-BE49-F238E27FC236}">
                  <a16:creationId id="{8D7353EA-D3C5-E612-2246-89DFDECEDF6A}"/>
                </a:ext>
              </a:extLst>
            </p:cNvPr>
            <p:cNvSpPr>
              <a:spLocks noChangeAspect="1"/>
            </p:cNvSpPr>
            <p:nvPr/>
          </p:nvSpPr>
          <p:spPr>
            <a:xfrm flipV="false" flipH="false">
              <a:off x="660400" y="1130301"/>
              <a:ext cx="10858500" cy="7216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anchorCtr="0" bIns="45720" lIns="91440" rIns="91440" rtlCol="0" tIns="45720" wrap="square">
              <a:normAutofit/>
            </a:bodyPr>
            <a:lstStyle/>
            <a:p>
              <a:pPr algn="ctr"/>
              <a:r>
                <a:rPr lang="en-US" b="true" i="false" u="none" sz="2400">
                  <a:solidFill>
                    <a:srgbClr val="FFFFFF"/>
                  </a:solidFill>
                  <a:ea typeface="微软雅黑"/>
                </a:rPr>
                <a:t>你的成功，从这里开始！</a:t>
              </a:r>
            </a:p>
          </p:txBody>
        </p:sp>
        <p:grpSp>
          <p:nvGrpSpPr>
            <p:cNvPr descr="38f27aaf-d4d4-4822-a70f-0c6bef7698ac" id="77" name="组合 76">
              <a:extLst>
                <a:ext uri="{FF2B5EF4-FFF2-40B4-BE49-F238E27FC236}">
                  <a16:creationId id="{4EB5FBA3-8734-E6F6-36AF-396E3AD1F8DA}"/>
                </a:ext>
              </a:extLst>
            </p:cNvPr>
            <p:cNvGrpSpPr/>
            <p:nvPr/>
          </p:nvGrpSpPr>
          <p:grpSpPr>
            <a:xfrm>
              <a:off x="660399" y="1851921"/>
              <a:ext cx="2521492" cy="2105947"/>
              <a:chOff x="660399" y="1851921"/>
              <a:chExt cx="2521492" cy="2105947"/>
            </a:xfrm>
          </p:grpSpPr>
          <p:sp>
            <p:nvSpPr>
              <p:cNvPr descr="b1213cdc-6ac2-4663-b136-2d471790b1b0" id="32" name="Number1">
                <a:extLst>
                  <a:ext uri="{FF2B5EF4-FFF2-40B4-BE49-F238E27FC236}">
                    <a16:creationId id="{2FB1343F-31D7-2D25-1CB0-0AE066724171}"/>
                  </a:ext>
                </a:extLst>
              </p:cNvPr>
              <p:cNvSpPr/>
              <p:nvPr/>
            </p:nvSpPr>
            <p:spPr>
              <a:xfrm flipV="false" flipH="false">
                <a:off x="1576974" y="1851921"/>
                <a:ext cx="688342" cy="629578"/>
              </a:xfrm>
              <a:custGeom>
                <a:avLst/>
                <a:gdLst>
                  <a:gd fmla="*/ 1904926 w 3844197" name="connsiteX0"/>
                  <a:gd fmla="*/ 0 h 3506914" name="connsiteY0"/>
                  <a:gd fmla="*/ 2704251 w 3844197" name="connsiteX1"/>
                  <a:gd fmla="*/ 651469 h 3506914" name="connsiteY1"/>
                  <a:gd fmla="*/ 2708467 w 3844197" name="connsiteX2"/>
                  <a:gd fmla="*/ 693290 h 3506914" name="connsiteY2"/>
                  <a:gd fmla="*/ 2710711 w 3844197" name="connsiteX3"/>
                  <a:gd fmla="*/ 692073 h 3506914" name="connsiteY3"/>
                  <a:gd fmla="*/ 3028296 w 3844197" name="connsiteX4"/>
                  <a:gd fmla="*/ 627955 h 3506914" name="connsiteY4"/>
                  <a:gd fmla="*/ 3844197 w 3844197" name="connsiteX5"/>
                  <a:gd fmla="*/ 1443856 h 3506914" name="connsiteY5"/>
                  <a:gd fmla="*/ 3270920 w 3844197" name="connsiteX6"/>
                  <a:gd fmla="*/ 2223076 h 3506914" name="connsiteY6"/>
                  <a:gd fmla="*/ 3266940 w 3844197" name="connsiteX7"/>
                  <a:gd fmla="*/ 2224100 h 3506914" name="connsiteY7"/>
                  <a:gd fmla="*/ 3275797 w 3844197" name="connsiteX8"/>
                  <a:gd fmla="*/ 2234835 h 3506914" name="connsiteY8"/>
                  <a:gd fmla="*/ 3415140 w 3844197" name="connsiteX9"/>
                  <a:gd fmla="*/ 2691013 h 3506914" name="connsiteY9"/>
                  <a:gd fmla="*/ 2599239 w 3844197" name="connsiteX10"/>
                  <a:gd fmla="*/ 3506914 h 3506914" name="connsiteY10"/>
                  <a:gd fmla="*/ 1922681 w 3844197" name="connsiteX11"/>
                  <a:gd fmla="*/ 3147191 h 3506914" name="connsiteY11"/>
                  <a:gd fmla="*/ 1921882 w 3844197" name="connsiteX12"/>
                  <a:gd fmla="*/ 3145720 h 3506914" name="connsiteY12"/>
                  <a:gd fmla="*/ 1921084 w 3844197" name="connsiteX13"/>
                  <a:gd fmla="*/ 3147191 h 3506914" name="connsiteY13"/>
                  <a:gd fmla="*/ 1244526 w 3844197" name="connsiteX14"/>
                  <a:gd fmla="*/ 3506914 h 3506914" name="connsiteY14"/>
                  <a:gd fmla="*/ 428625 w 3844197" name="connsiteX15"/>
                  <a:gd fmla="*/ 2691013 h 3506914" name="connsiteY15"/>
                  <a:gd fmla="*/ 567968 w 3844197" name="connsiteX16"/>
                  <a:gd fmla="*/ 2234835 h 3506914" name="connsiteY16"/>
                  <a:gd fmla="*/ 576901 w 3844197" name="connsiteX17"/>
                  <a:gd fmla="*/ 2224008 h 3506914" name="connsiteY17"/>
                  <a:gd fmla="*/ 573277 w 3844197" name="connsiteX18"/>
                  <a:gd fmla="*/ 2223076 h 3506914" name="connsiteY18"/>
                  <a:gd fmla="*/ 0 w 3844197" name="connsiteX19"/>
                  <a:gd fmla="*/ 1443856 h 3506914" name="connsiteY19"/>
                  <a:gd fmla="*/ 815901 w 3844197" name="connsiteX20"/>
                  <a:gd fmla="*/ 627955 h 3506914" name="connsiteY20"/>
                  <a:gd fmla="*/ 1058525 w 3844197" name="connsiteX21"/>
                  <a:gd fmla="*/ 664636 h 3506914" name="connsiteY21"/>
                  <a:gd fmla="*/ 1102646 w 3844197" name="connsiteX22"/>
                  <a:gd fmla="*/ 680785 h 3506914" name="connsiteY22"/>
                  <a:gd fmla="*/ 1105601 w 3844197" name="connsiteX23"/>
                  <a:gd fmla="*/ 651469 h 3506914" name="connsiteY23"/>
                  <a:gd fmla="*/ 1904926 w 3844197" name="connsiteX24"/>
                  <a:gd fmla="*/ 0 h 3506914" name="connsiteY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b="b" l="l" r="r" t="t"/>
                <a:pathLst>
                  <a:path h="3506914" w="3844197">
                    <a:moveTo>
                      <a:pt x="1904926" y="0"/>
                    </a:moveTo>
                    <a:cubicBezTo>
                      <a:pt x="2299210" y="0"/>
                      <a:pt x="2628171" y="279676"/>
                      <a:pt x="2704251" y="651469"/>
                    </a:cubicBezTo>
                    <a:lnTo>
                      <a:pt x="2708467" y="693290"/>
                    </a:lnTo>
                    <a:lnTo>
                      <a:pt x="2710711" y="692073"/>
                    </a:lnTo>
                    <a:cubicBezTo>
                      <a:pt x="2808324" y="650786"/>
                      <a:pt x="2915644" y="627955"/>
                      <a:pt x="3028296" y="627955"/>
                    </a:cubicBezTo>
                    <a:cubicBezTo>
                      <a:pt x="3478906" y="627955"/>
                      <a:pt x="3844197" y="993246"/>
                      <a:pt x="3844197" y="1443856"/>
                    </a:cubicBezTo>
                    <a:cubicBezTo>
                      <a:pt x="3844197" y="1809977"/>
                      <a:pt x="3603048" y="2119774"/>
                      <a:pt x="3270920" y="2223076"/>
                    </a:cubicBezTo>
                    <a:lnTo>
                      <a:pt x="3266940" y="2224100"/>
                    </a:lnTo>
                    <a:lnTo>
                      <a:pt x="3275797" y="2234835"/>
                    </a:lnTo>
                    <a:cubicBezTo>
                      <a:pt x="3363771" y="2365054"/>
                      <a:pt x="3415140" y="2522034"/>
                      <a:pt x="3415140" y="2691013"/>
                    </a:cubicBezTo>
                    <a:cubicBezTo>
                      <a:pt x="3415140" y="3141623"/>
                      <a:pt x="3049849" y="3506914"/>
                      <a:pt x="2599239" y="3506914"/>
                    </a:cubicBezTo>
                    <a:cubicBezTo>
                      <a:pt x="2317608" y="3506914"/>
                      <a:pt x="2069304" y="3364222"/>
                      <a:pt x="1922681" y="3147191"/>
                    </a:cubicBezTo>
                    <a:lnTo>
                      <a:pt x="1921882" y="3145720"/>
                    </a:lnTo>
                    <a:lnTo>
                      <a:pt x="1921084" y="3147191"/>
                    </a:lnTo>
                    <a:cubicBezTo>
                      <a:pt x="1774461" y="3364222"/>
                      <a:pt x="1526157" y="3506914"/>
                      <a:pt x="1244526" y="3506914"/>
                    </a:cubicBezTo>
                    <a:cubicBezTo>
                      <a:pt x="793916" y="3506914"/>
                      <a:pt x="428625" y="3141623"/>
                      <a:pt x="428625" y="2691013"/>
                    </a:cubicBezTo>
                    <a:cubicBezTo>
                      <a:pt x="428625" y="2522034"/>
                      <a:pt x="479994" y="2365054"/>
                      <a:pt x="567968" y="2234835"/>
                    </a:cubicBezTo>
                    <a:lnTo>
                      <a:pt x="576901" y="2224008"/>
                    </a:lnTo>
                    <a:lnTo>
                      <a:pt x="573277" y="2223076"/>
                    </a:lnTo>
                    <a:cubicBezTo>
                      <a:pt x="241149" y="2119774"/>
                      <a:pt x="0" y="1809977"/>
                      <a:pt x="0" y="1443856"/>
                    </a:cubicBezTo>
                    <a:cubicBezTo>
                      <a:pt x="0" y="993246"/>
                      <a:pt x="365291" y="627955"/>
                      <a:pt x="815901" y="627955"/>
                    </a:cubicBezTo>
                    <a:cubicBezTo>
                      <a:pt x="900390" y="627955"/>
                      <a:pt x="981880" y="640797"/>
                      <a:pt x="1058525" y="664636"/>
                    </a:cubicBezTo>
                    <a:lnTo>
                      <a:pt x="1102646" y="680785"/>
                    </a:lnTo>
                    <a:lnTo>
                      <a:pt x="1105601" y="651469"/>
                    </a:lnTo>
                    <a:cubicBezTo>
                      <a:pt x="1181681" y="279676"/>
                      <a:pt x="1510642" y="0"/>
                      <a:pt x="1904926" y="0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 wrap="none">
                <a:noAutofit/>
              </a:bodyPr>
              <a:lstStyle/>
              <a:p>
                <a:pPr algn="ctr"/>
                <a:r>
                  <a:rPr lang="en-US" b="true" i="false" u="none" sz="2000">
                    <a:solidFill>
                      <a:srgbClr val="FFFFFF"/>
                    </a:solidFill>
                    <a:latin typeface="Arial"/>
                  </a:rPr>
                  <a:t>1</a:t>
                </a:r>
              </a:p>
            </p:txBody>
          </p:sp>
          <p:sp>
            <p:nvSpPr>
              <p:cNvPr descr="b8b83473-37d3-4082-be23-dbeca29e4a50" id="27" name="Bullet1">
                <a:extLst>
                  <a:ext uri="{FF2B5EF4-FFF2-40B4-BE49-F238E27FC236}">
                    <a16:creationId id="{0B18DB44-7A73-1D91-3148-55ADB4DB9B87}"/>
                  </a:ext>
                </a:extLst>
              </p:cNvPr>
              <p:cNvSpPr>
                <a:spLocks/>
              </p:cNvSpPr>
              <p:nvPr/>
            </p:nvSpPr>
            <p:spPr>
              <a:xfrm flipH="true" flipV="false">
                <a:off x="660399" y="2515060"/>
                <a:ext cx="2521492" cy="594335"/>
              </a:xfrm>
              <a:prstGeom prst="roundRect">
                <a:avLst>
                  <a:gd fmla="val 0" name="adj"/>
                </a:avLst>
              </a:prstGeom>
              <a:noFill/>
              <a:ln cap="rnd" w="12700">
                <a:noFill/>
                <a:prstDash val="solid"/>
                <a:round/>
                <a:headEnd/>
                <a:tailEnd/>
              </a:ln>
              <a:effectLst>
                <a:outerShdw algn="ctr" blurRad="254000" dist="127000" rotWithShape="0">
                  <a:schemeClr val="bg1">
                    <a:lumMod val="65000"/>
                    <a:alpha val="2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b" anchorCtr="0" wrap="square">
                <a:noAutofit/>
              </a:bodyPr>
              <a:lstStyle>
                <a:defPPr>
                  <a:defRPr lang="en-US"/>
                </a:defPPr>
                <a:lvl1pPr algn="l" defTabSz="914400" eaLnBrk="1" hangingPunct="1" latinLnBrk="0" marL="0" rtl="0">
                  <a:defRPr kern="1200" sz="18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algn="l" defTabSz="914400" eaLnBrk="1" hangingPunct="1" latinLnBrk="0" marL="457200" rtl="0">
                  <a:defRPr kern="1200" sz="18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algn="l" defTabSz="914400" eaLnBrk="1" hangingPunct="1" latinLnBrk="0" marL="914400" rtl="0">
                  <a:defRPr kern="1200" sz="18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algn="l" defTabSz="914400" eaLnBrk="1" hangingPunct="1" latinLnBrk="0" marL="1371600" rtl="0">
                  <a:defRPr kern="1200" sz="18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algn="l" defTabSz="914400" eaLnBrk="1" hangingPunct="1" latinLnBrk="0" marL="1828800" rtl="0">
                  <a:defRPr kern="1200" sz="18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algn="l" defTabSz="914400" eaLnBrk="1" hangingPunct="1" latinLnBrk="0" marL="2286000" rtl="0">
                  <a:defRPr kern="1200" sz="18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algn="l" defTabSz="914400" eaLnBrk="1" hangingPunct="1" latinLnBrk="0" marL="2743200" rtl="0">
                  <a:defRPr kern="1200" sz="18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algn="l" defTabSz="914400" eaLnBrk="1" hangingPunct="1" latinLnBrk="0" marL="3200400" rtl="0">
                  <a:defRPr kern="1200" sz="18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algn="l" defTabSz="914400" eaLnBrk="1" hangingPunct="1" latinLnBrk="0" marL="3657600" rtl="0">
                  <a:defRPr kern="1200" sz="18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b="true" i="false" u="none" sz="1800">
                    <a:solidFill>
                      <a:srgbClr val="FFFFFF"/>
                    </a:solidFill>
                    <a:ea typeface="微软雅黑"/>
                  </a:rPr>
                  <a:t>零基础友好</a:t>
                </a:r>
              </a:p>
            </p:txBody>
          </p:sp>
          <p:sp>
            <p:nvSpPr>
              <p:cNvPr descr="0916bb25-7f90-4eb9-8d5f-f137f7c194be" id="28" name="Text1">
                <a:extLst>
                  <a:ext uri="{FF2B5EF4-FFF2-40B4-BE49-F238E27FC236}">
                    <a16:creationId id="{E7E54DDC-B6D5-A354-A83A-A9586C54EF86}"/>
                  </a:ext>
                </a:extLst>
              </p:cNvPr>
              <p:cNvSpPr txBox="1">
                <a:spLocks/>
              </p:cNvSpPr>
              <p:nvPr/>
            </p:nvSpPr>
            <p:spPr>
              <a:xfrm flipH="true" flipV="false">
                <a:off x="660399" y="3109395"/>
                <a:ext cx="2521492" cy="848473"/>
              </a:xfrm>
              <a:prstGeom prst="rect">
                <a:avLst/>
              </a:prstGeom>
              <a:noFill/>
            </p:spPr>
            <p:txBody>
              <a:bodyPr anchor="t" anchorCtr="0" rtlCol="0" wrap="square">
                <a:normAutofit/>
              </a:bodyPr>
              <a:lstStyle>
                <a:defPPr>
                  <a:defRPr lang="en-US"/>
                </a:defPPr>
                <a:lvl1pPr algn="l" defTabSz="914400" eaLnBrk="1" hangingPunct="1" latinLnBrk="0" marL="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algn="l" defTabSz="914400" eaLnBrk="1" hangingPunct="1" latinLnBrk="0" marL="4572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algn="l" defTabSz="914400" eaLnBrk="1" hangingPunct="1" latinLnBrk="0" marL="9144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algn="l" defTabSz="914400" eaLnBrk="1" hangingPunct="1" latinLnBrk="0" marL="13716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algn="l" defTabSz="914400" eaLnBrk="1" hangingPunct="1" latinLnBrk="0" marL="18288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algn="l" defTabSz="914400" eaLnBrk="1" hangingPunct="1" latinLnBrk="0" marL="22860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algn="l" defTabSz="914400" eaLnBrk="1" hangingPunct="1" latinLnBrk="0" marL="27432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algn="l" defTabSz="914400" eaLnBrk="1" hangingPunct="1" latinLnBrk="0" marL="32004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algn="l" defTabSz="914400" eaLnBrk="1" hangingPunct="1" latinLnBrk="0" marL="36576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ct val="120000"/>
                  </a:lnSpc>
                </a:pPr>
                <a:r>
                  <a:rPr lang="en-US" b="false" i="false" u="none" sz="1200">
                    <a:solidFill>
                      <a:srgbClr val="FFFFFF"/>
                    </a:solidFill>
                    <a:ea typeface="微软雅黑"/>
                  </a:rPr>
                  <a:t>零基础友好，90%学员从零开始。</a:t>
                </a:r>
              </a:p>
            </p:txBody>
          </p:sp>
        </p:grpSp>
        <p:grpSp>
          <p:nvGrpSpPr>
            <p:cNvPr descr="66fcdba7-7670-43eb-aeba-2687220c3ec6" id="78" name="组合 77">
              <a:extLst>
                <a:ext uri="{FF2B5EF4-FFF2-40B4-BE49-F238E27FC236}">
                  <a16:creationId id="{789F29C2-AA24-DAE7-758C-FA7B80E14AA1}"/>
                </a:ext>
              </a:extLst>
            </p:cNvPr>
            <p:cNvGrpSpPr/>
            <p:nvPr/>
          </p:nvGrpSpPr>
          <p:grpSpPr>
            <a:xfrm>
              <a:off x="3311839" y="1851921"/>
              <a:ext cx="2521492" cy="2105947"/>
              <a:chOff x="3311839" y="1851921"/>
              <a:chExt cx="2521492" cy="2105947"/>
            </a:xfrm>
          </p:grpSpPr>
          <p:sp>
            <p:nvSpPr>
              <p:cNvPr descr="e57ca420-c193-4d1d-9033-d9d524136289" id="5" name="Number2">
                <a:extLst>
                  <a:ext uri="{FF2B5EF4-FFF2-40B4-BE49-F238E27FC236}">
                    <a16:creationId id="{370DA38A-F090-18E4-079F-8A25F5F41E55}"/>
                  </a:ext>
                </a:extLst>
              </p:cNvPr>
              <p:cNvSpPr/>
              <p:nvPr/>
            </p:nvSpPr>
            <p:spPr>
              <a:xfrm flipV="false" flipH="false">
                <a:off x="4228414" y="1851921"/>
                <a:ext cx="688342" cy="629578"/>
              </a:xfrm>
              <a:custGeom>
                <a:avLst/>
                <a:gdLst>
                  <a:gd fmla="*/ 1904926 w 3844197" name="connsiteX0"/>
                  <a:gd fmla="*/ 0 h 3506914" name="connsiteY0"/>
                  <a:gd fmla="*/ 2704251 w 3844197" name="connsiteX1"/>
                  <a:gd fmla="*/ 651469 h 3506914" name="connsiteY1"/>
                  <a:gd fmla="*/ 2708467 w 3844197" name="connsiteX2"/>
                  <a:gd fmla="*/ 693290 h 3506914" name="connsiteY2"/>
                  <a:gd fmla="*/ 2710711 w 3844197" name="connsiteX3"/>
                  <a:gd fmla="*/ 692073 h 3506914" name="connsiteY3"/>
                  <a:gd fmla="*/ 3028296 w 3844197" name="connsiteX4"/>
                  <a:gd fmla="*/ 627955 h 3506914" name="connsiteY4"/>
                  <a:gd fmla="*/ 3844197 w 3844197" name="connsiteX5"/>
                  <a:gd fmla="*/ 1443856 h 3506914" name="connsiteY5"/>
                  <a:gd fmla="*/ 3270920 w 3844197" name="connsiteX6"/>
                  <a:gd fmla="*/ 2223076 h 3506914" name="connsiteY6"/>
                  <a:gd fmla="*/ 3266940 w 3844197" name="connsiteX7"/>
                  <a:gd fmla="*/ 2224100 h 3506914" name="connsiteY7"/>
                  <a:gd fmla="*/ 3275797 w 3844197" name="connsiteX8"/>
                  <a:gd fmla="*/ 2234835 h 3506914" name="connsiteY8"/>
                  <a:gd fmla="*/ 3415140 w 3844197" name="connsiteX9"/>
                  <a:gd fmla="*/ 2691013 h 3506914" name="connsiteY9"/>
                  <a:gd fmla="*/ 2599239 w 3844197" name="connsiteX10"/>
                  <a:gd fmla="*/ 3506914 h 3506914" name="connsiteY10"/>
                  <a:gd fmla="*/ 1922681 w 3844197" name="connsiteX11"/>
                  <a:gd fmla="*/ 3147191 h 3506914" name="connsiteY11"/>
                  <a:gd fmla="*/ 1921882 w 3844197" name="connsiteX12"/>
                  <a:gd fmla="*/ 3145720 h 3506914" name="connsiteY12"/>
                  <a:gd fmla="*/ 1921084 w 3844197" name="connsiteX13"/>
                  <a:gd fmla="*/ 3147191 h 3506914" name="connsiteY13"/>
                  <a:gd fmla="*/ 1244526 w 3844197" name="connsiteX14"/>
                  <a:gd fmla="*/ 3506914 h 3506914" name="connsiteY14"/>
                  <a:gd fmla="*/ 428625 w 3844197" name="connsiteX15"/>
                  <a:gd fmla="*/ 2691013 h 3506914" name="connsiteY15"/>
                  <a:gd fmla="*/ 567968 w 3844197" name="connsiteX16"/>
                  <a:gd fmla="*/ 2234835 h 3506914" name="connsiteY16"/>
                  <a:gd fmla="*/ 576901 w 3844197" name="connsiteX17"/>
                  <a:gd fmla="*/ 2224008 h 3506914" name="connsiteY17"/>
                  <a:gd fmla="*/ 573277 w 3844197" name="connsiteX18"/>
                  <a:gd fmla="*/ 2223076 h 3506914" name="connsiteY18"/>
                  <a:gd fmla="*/ 0 w 3844197" name="connsiteX19"/>
                  <a:gd fmla="*/ 1443856 h 3506914" name="connsiteY19"/>
                  <a:gd fmla="*/ 815901 w 3844197" name="connsiteX20"/>
                  <a:gd fmla="*/ 627955 h 3506914" name="connsiteY20"/>
                  <a:gd fmla="*/ 1058525 w 3844197" name="connsiteX21"/>
                  <a:gd fmla="*/ 664636 h 3506914" name="connsiteY21"/>
                  <a:gd fmla="*/ 1102646 w 3844197" name="connsiteX22"/>
                  <a:gd fmla="*/ 680785 h 3506914" name="connsiteY22"/>
                  <a:gd fmla="*/ 1105601 w 3844197" name="connsiteX23"/>
                  <a:gd fmla="*/ 651469 h 3506914" name="connsiteY23"/>
                  <a:gd fmla="*/ 1904926 w 3844197" name="connsiteX24"/>
                  <a:gd fmla="*/ 0 h 3506914" name="connsiteY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b="b" l="l" r="r" t="t"/>
                <a:pathLst>
                  <a:path h="3506914" w="3844197">
                    <a:moveTo>
                      <a:pt x="1904926" y="0"/>
                    </a:moveTo>
                    <a:cubicBezTo>
                      <a:pt x="2299210" y="0"/>
                      <a:pt x="2628171" y="279676"/>
                      <a:pt x="2704251" y="651469"/>
                    </a:cubicBezTo>
                    <a:lnTo>
                      <a:pt x="2708467" y="693290"/>
                    </a:lnTo>
                    <a:lnTo>
                      <a:pt x="2710711" y="692073"/>
                    </a:lnTo>
                    <a:cubicBezTo>
                      <a:pt x="2808324" y="650786"/>
                      <a:pt x="2915644" y="627955"/>
                      <a:pt x="3028296" y="627955"/>
                    </a:cubicBezTo>
                    <a:cubicBezTo>
                      <a:pt x="3478906" y="627955"/>
                      <a:pt x="3844197" y="993246"/>
                      <a:pt x="3844197" y="1443856"/>
                    </a:cubicBezTo>
                    <a:cubicBezTo>
                      <a:pt x="3844197" y="1809977"/>
                      <a:pt x="3603048" y="2119774"/>
                      <a:pt x="3270920" y="2223076"/>
                    </a:cubicBezTo>
                    <a:lnTo>
                      <a:pt x="3266940" y="2224100"/>
                    </a:lnTo>
                    <a:lnTo>
                      <a:pt x="3275797" y="2234835"/>
                    </a:lnTo>
                    <a:cubicBezTo>
                      <a:pt x="3363771" y="2365054"/>
                      <a:pt x="3415140" y="2522034"/>
                      <a:pt x="3415140" y="2691013"/>
                    </a:cubicBezTo>
                    <a:cubicBezTo>
                      <a:pt x="3415140" y="3141623"/>
                      <a:pt x="3049849" y="3506914"/>
                      <a:pt x="2599239" y="3506914"/>
                    </a:cubicBezTo>
                    <a:cubicBezTo>
                      <a:pt x="2317608" y="3506914"/>
                      <a:pt x="2069304" y="3364222"/>
                      <a:pt x="1922681" y="3147191"/>
                    </a:cubicBezTo>
                    <a:lnTo>
                      <a:pt x="1921882" y="3145720"/>
                    </a:lnTo>
                    <a:lnTo>
                      <a:pt x="1921084" y="3147191"/>
                    </a:lnTo>
                    <a:cubicBezTo>
                      <a:pt x="1774461" y="3364222"/>
                      <a:pt x="1526157" y="3506914"/>
                      <a:pt x="1244526" y="3506914"/>
                    </a:cubicBezTo>
                    <a:cubicBezTo>
                      <a:pt x="793916" y="3506914"/>
                      <a:pt x="428625" y="3141623"/>
                      <a:pt x="428625" y="2691013"/>
                    </a:cubicBezTo>
                    <a:cubicBezTo>
                      <a:pt x="428625" y="2522034"/>
                      <a:pt x="479994" y="2365054"/>
                      <a:pt x="567968" y="2234835"/>
                    </a:cubicBezTo>
                    <a:lnTo>
                      <a:pt x="576901" y="2224008"/>
                    </a:lnTo>
                    <a:lnTo>
                      <a:pt x="573277" y="2223076"/>
                    </a:lnTo>
                    <a:cubicBezTo>
                      <a:pt x="241149" y="2119774"/>
                      <a:pt x="0" y="1809977"/>
                      <a:pt x="0" y="1443856"/>
                    </a:cubicBezTo>
                    <a:cubicBezTo>
                      <a:pt x="0" y="993246"/>
                      <a:pt x="365291" y="627955"/>
                      <a:pt x="815901" y="627955"/>
                    </a:cubicBezTo>
                    <a:cubicBezTo>
                      <a:pt x="900390" y="627955"/>
                      <a:pt x="981880" y="640797"/>
                      <a:pt x="1058525" y="664636"/>
                    </a:cubicBezTo>
                    <a:lnTo>
                      <a:pt x="1102646" y="680785"/>
                    </a:lnTo>
                    <a:lnTo>
                      <a:pt x="1105601" y="651469"/>
                    </a:lnTo>
                    <a:cubicBezTo>
                      <a:pt x="1181681" y="279676"/>
                      <a:pt x="1510642" y="0"/>
                      <a:pt x="190492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 wrap="none">
                <a:noAutofit/>
              </a:bodyPr>
              <a:lstStyle/>
              <a:p>
                <a:pPr algn="ctr"/>
                <a:r>
                  <a:rPr lang="en-US" b="true" i="false" u="none" sz="2000">
                    <a:solidFill>
                      <a:srgbClr val="FFFFFF"/>
                    </a:solidFill>
                    <a:latin typeface="Arial"/>
                  </a:rPr>
                  <a:t>2</a:t>
                </a:r>
              </a:p>
            </p:txBody>
          </p:sp>
          <p:sp>
            <p:nvSpPr>
              <p:cNvPr descr="f49c4d94-8629-43bb-b1ff-72ba4898771e" id="6" name="Bullet2">
                <a:extLst>
                  <a:ext uri="{FF2B5EF4-FFF2-40B4-BE49-F238E27FC236}">
                    <a16:creationId id="{2A78D0B1-044B-7F82-D3A8-14B40F91FFB4}"/>
                  </a:ext>
                </a:extLst>
              </p:cNvPr>
              <p:cNvSpPr>
                <a:spLocks/>
              </p:cNvSpPr>
              <p:nvPr/>
            </p:nvSpPr>
            <p:spPr>
              <a:xfrm flipH="true" flipV="false">
                <a:off x="3311839" y="2515060"/>
                <a:ext cx="2521492" cy="594335"/>
              </a:xfrm>
              <a:prstGeom prst="roundRect">
                <a:avLst>
                  <a:gd fmla="val 0" name="adj"/>
                </a:avLst>
              </a:prstGeom>
              <a:noFill/>
              <a:ln cap="rnd" w="12700">
                <a:noFill/>
                <a:prstDash val="solid"/>
                <a:round/>
                <a:headEnd/>
                <a:tailEnd/>
              </a:ln>
              <a:effectLst>
                <a:outerShdw algn="ctr" blurRad="254000" dist="127000" rotWithShape="0">
                  <a:schemeClr val="bg1">
                    <a:lumMod val="65000"/>
                    <a:alpha val="2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b" anchorCtr="0" wrap="square">
                <a:noAutofit/>
              </a:bodyPr>
              <a:lstStyle>
                <a:defPPr>
                  <a:defRPr lang="en-US"/>
                </a:defPPr>
                <a:lvl1pPr algn="l" defTabSz="914400" eaLnBrk="1" hangingPunct="1" latinLnBrk="0" marL="0" rtl="0">
                  <a:defRPr kern="1200" sz="18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algn="l" defTabSz="914400" eaLnBrk="1" hangingPunct="1" latinLnBrk="0" marL="457200" rtl="0">
                  <a:defRPr kern="1200" sz="18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algn="l" defTabSz="914400" eaLnBrk="1" hangingPunct="1" latinLnBrk="0" marL="914400" rtl="0">
                  <a:defRPr kern="1200" sz="18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algn="l" defTabSz="914400" eaLnBrk="1" hangingPunct="1" latinLnBrk="0" marL="1371600" rtl="0">
                  <a:defRPr kern="1200" sz="18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algn="l" defTabSz="914400" eaLnBrk="1" hangingPunct="1" latinLnBrk="0" marL="1828800" rtl="0">
                  <a:defRPr kern="1200" sz="18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algn="l" defTabSz="914400" eaLnBrk="1" hangingPunct="1" latinLnBrk="0" marL="2286000" rtl="0">
                  <a:defRPr kern="1200" sz="18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algn="l" defTabSz="914400" eaLnBrk="1" hangingPunct="1" latinLnBrk="0" marL="2743200" rtl="0">
                  <a:defRPr kern="1200" sz="18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algn="l" defTabSz="914400" eaLnBrk="1" hangingPunct="1" latinLnBrk="0" marL="3200400" rtl="0">
                  <a:defRPr kern="1200" sz="18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algn="l" defTabSz="914400" eaLnBrk="1" hangingPunct="1" latinLnBrk="0" marL="3657600" rtl="0">
                  <a:defRPr kern="1200" sz="18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b="true" i="false" u="none" sz="1800">
                    <a:solidFill>
                      <a:srgbClr val="FFFFFF"/>
                    </a:solidFill>
                    <a:ea typeface="微软雅黑"/>
                  </a:rPr>
                  <a:t>实践导向</a:t>
                </a:r>
              </a:p>
            </p:txBody>
          </p:sp>
          <p:sp>
            <p:nvSpPr>
              <p:cNvPr descr="71570fa2-82de-43bc-bb14-9effbce074ed" id="7" name="Text2">
                <a:extLst>
                  <a:ext uri="{FF2B5EF4-FFF2-40B4-BE49-F238E27FC236}">
                    <a16:creationId id="{AC97A083-C223-BDEA-7F2B-5723F1FE3A3F}"/>
                  </a:ext>
                </a:extLst>
              </p:cNvPr>
              <p:cNvSpPr txBox="1">
                <a:spLocks/>
              </p:cNvSpPr>
              <p:nvPr/>
            </p:nvSpPr>
            <p:spPr>
              <a:xfrm flipH="true" flipV="false">
                <a:off x="3311839" y="3109395"/>
                <a:ext cx="2521492" cy="848473"/>
              </a:xfrm>
              <a:prstGeom prst="rect">
                <a:avLst/>
              </a:prstGeom>
              <a:noFill/>
            </p:spPr>
            <p:txBody>
              <a:bodyPr anchor="t" anchorCtr="0" rtlCol="0" wrap="square">
                <a:normAutofit/>
              </a:bodyPr>
              <a:lstStyle>
                <a:defPPr>
                  <a:defRPr lang="en-US"/>
                </a:defPPr>
                <a:lvl1pPr algn="l" defTabSz="914400" eaLnBrk="1" hangingPunct="1" latinLnBrk="0" marL="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algn="l" defTabSz="914400" eaLnBrk="1" hangingPunct="1" latinLnBrk="0" marL="4572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algn="l" defTabSz="914400" eaLnBrk="1" hangingPunct="1" latinLnBrk="0" marL="9144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algn="l" defTabSz="914400" eaLnBrk="1" hangingPunct="1" latinLnBrk="0" marL="13716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algn="l" defTabSz="914400" eaLnBrk="1" hangingPunct="1" latinLnBrk="0" marL="18288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algn="l" defTabSz="914400" eaLnBrk="1" hangingPunct="1" latinLnBrk="0" marL="22860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algn="l" defTabSz="914400" eaLnBrk="1" hangingPunct="1" latinLnBrk="0" marL="27432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algn="l" defTabSz="914400" eaLnBrk="1" hangingPunct="1" latinLnBrk="0" marL="32004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algn="l" defTabSz="914400" eaLnBrk="1" hangingPunct="1" latinLnBrk="0" marL="36576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ct val="120000"/>
                  </a:lnSpc>
                </a:pPr>
                <a:r>
                  <a:rPr lang="en-US" b="false" i="false" u="none" sz="1200">
                    <a:solidFill>
                      <a:srgbClr val="FFFFFF"/>
                    </a:solidFill>
                    <a:ea typeface="微软雅黑"/>
                  </a:rPr>
                  <a:t>实践导向，70%+ 课程为实战训练。</a:t>
                </a:r>
              </a:p>
            </p:txBody>
          </p:sp>
        </p:grpSp>
        <p:grpSp>
          <p:nvGrpSpPr>
            <p:cNvPr descr="83f29911-a9c9-4e51-a86c-54f2f5319a1f" id="79" name="组合 78">
              <a:extLst>
                <a:ext uri="{FF2B5EF4-FFF2-40B4-BE49-F238E27FC236}">
                  <a16:creationId id="{1101EEFE-DF84-A9FE-39DA-A0DBC64334D8}"/>
                </a:ext>
              </a:extLst>
            </p:cNvPr>
            <p:cNvGrpSpPr/>
            <p:nvPr/>
          </p:nvGrpSpPr>
          <p:grpSpPr>
            <a:xfrm>
              <a:off x="5963279" y="1851921"/>
              <a:ext cx="2521492" cy="2105947"/>
              <a:chOff x="5963279" y="1851921"/>
              <a:chExt cx="2521492" cy="2105947"/>
            </a:xfrm>
          </p:grpSpPr>
          <p:sp>
            <p:nvSpPr>
              <p:cNvPr descr="b413931f-48cb-4121-8223-2be0041b722f" id="9" name="Number3">
                <a:extLst>
                  <a:ext uri="{FF2B5EF4-FFF2-40B4-BE49-F238E27FC236}">
                    <a16:creationId id="{52460BB5-B626-55ED-7EA1-E7D04E2C72F6}"/>
                  </a:ext>
                </a:extLst>
              </p:cNvPr>
              <p:cNvSpPr/>
              <p:nvPr/>
            </p:nvSpPr>
            <p:spPr>
              <a:xfrm flipV="false" flipH="false">
                <a:off x="6879854" y="1851921"/>
                <a:ext cx="688342" cy="629578"/>
              </a:xfrm>
              <a:custGeom>
                <a:avLst/>
                <a:gdLst>
                  <a:gd fmla="*/ 1904926 w 3844197" name="connsiteX0"/>
                  <a:gd fmla="*/ 0 h 3506914" name="connsiteY0"/>
                  <a:gd fmla="*/ 2704251 w 3844197" name="connsiteX1"/>
                  <a:gd fmla="*/ 651469 h 3506914" name="connsiteY1"/>
                  <a:gd fmla="*/ 2708467 w 3844197" name="connsiteX2"/>
                  <a:gd fmla="*/ 693290 h 3506914" name="connsiteY2"/>
                  <a:gd fmla="*/ 2710711 w 3844197" name="connsiteX3"/>
                  <a:gd fmla="*/ 692073 h 3506914" name="connsiteY3"/>
                  <a:gd fmla="*/ 3028296 w 3844197" name="connsiteX4"/>
                  <a:gd fmla="*/ 627955 h 3506914" name="connsiteY4"/>
                  <a:gd fmla="*/ 3844197 w 3844197" name="connsiteX5"/>
                  <a:gd fmla="*/ 1443856 h 3506914" name="connsiteY5"/>
                  <a:gd fmla="*/ 3270920 w 3844197" name="connsiteX6"/>
                  <a:gd fmla="*/ 2223076 h 3506914" name="connsiteY6"/>
                  <a:gd fmla="*/ 3266940 w 3844197" name="connsiteX7"/>
                  <a:gd fmla="*/ 2224100 h 3506914" name="connsiteY7"/>
                  <a:gd fmla="*/ 3275797 w 3844197" name="connsiteX8"/>
                  <a:gd fmla="*/ 2234835 h 3506914" name="connsiteY8"/>
                  <a:gd fmla="*/ 3415140 w 3844197" name="connsiteX9"/>
                  <a:gd fmla="*/ 2691013 h 3506914" name="connsiteY9"/>
                  <a:gd fmla="*/ 2599239 w 3844197" name="connsiteX10"/>
                  <a:gd fmla="*/ 3506914 h 3506914" name="connsiteY10"/>
                  <a:gd fmla="*/ 1922681 w 3844197" name="connsiteX11"/>
                  <a:gd fmla="*/ 3147191 h 3506914" name="connsiteY11"/>
                  <a:gd fmla="*/ 1921882 w 3844197" name="connsiteX12"/>
                  <a:gd fmla="*/ 3145720 h 3506914" name="connsiteY12"/>
                  <a:gd fmla="*/ 1921084 w 3844197" name="connsiteX13"/>
                  <a:gd fmla="*/ 3147191 h 3506914" name="connsiteY13"/>
                  <a:gd fmla="*/ 1244526 w 3844197" name="connsiteX14"/>
                  <a:gd fmla="*/ 3506914 h 3506914" name="connsiteY14"/>
                  <a:gd fmla="*/ 428625 w 3844197" name="connsiteX15"/>
                  <a:gd fmla="*/ 2691013 h 3506914" name="connsiteY15"/>
                  <a:gd fmla="*/ 567968 w 3844197" name="connsiteX16"/>
                  <a:gd fmla="*/ 2234835 h 3506914" name="connsiteY16"/>
                  <a:gd fmla="*/ 576901 w 3844197" name="connsiteX17"/>
                  <a:gd fmla="*/ 2224008 h 3506914" name="connsiteY17"/>
                  <a:gd fmla="*/ 573277 w 3844197" name="connsiteX18"/>
                  <a:gd fmla="*/ 2223076 h 3506914" name="connsiteY18"/>
                  <a:gd fmla="*/ 0 w 3844197" name="connsiteX19"/>
                  <a:gd fmla="*/ 1443856 h 3506914" name="connsiteY19"/>
                  <a:gd fmla="*/ 815901 w 3844197" name="connsiteX20"/>
                  <a:gd fmla="*/ 627955 h 3506914" name="connsiteY20"/>
                  <a:gd fmla="*/ 1058525 w 3844197" name="connsiteX21"/>
                  <a:gd fmla="*/ 664636 h 3506914" name="connsiteY21"/>
                  <a:gd fmla="*/ 1102646 w 3844197" name="connsiteX22"/>
                  <a:gd fmla="*/ 680785 h 3506914" name="connsiteY22"/>
                  <a:gd fmla="*/ 1105601 w 3844197" name="connsiteX23"/>
                  <a:gd fmla="*/ 651469 h 3506914" name="connsiteY23"/>
                  <a:gd fmla="*/ 1904926 w 3844197" name="connsiteX24"/>
                  <a:gd fmla="*/ 0 h 3506914" name="connsiteY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b="b" l="l" r="r" t="t"/>
                <a:pathLst>
                  <a:path h="3506914" w="3844197">
                    <a:moveTo>
                      <a:pt x="1904926" y="0"/>
                    </a:moveTo>
                    <a:cubicBezTo>
                      <a:pt x="2299210" y="0"/>
                      <a:pt x="2628171" y="279676"/>
                      <a:pt x="2704251" y="651469"/>
                    </a:cubicBezTo>
                    <a:lnTo>
                      <a:pt x="2708467" y="693290"/>
                    </a:lnTo>
                    <a:lnTo>
                      <a:pt x="2710711" y="692073"/>
                    </a:lnTo>
                    <a:cubicBezTo>
                      <a:pt x="2808324" y="650786"/>
                      <a:pt x="2915644" y="627955"/>
                      <a:pt x="3028296" y="627955"/>
                    </a:cubicBezTo>
                    <a:cubicBezTo>
                      <a:pt x="3478906" y="627955"/>
                      <a:pt x="3844197" y="993246"/>
                      <a:pt x="3844197" y="1443856"/>
                    </a:cubicBezTo>
                    <a:cubicBezTo>
                      <a:pt x="3844197" y="1809977"/>
                      <a:pt x="3603048" y="2119774"/>
                      <a:pt x="3270920" y="2223076"/>
                    </a:cubicBezTo>
                    <a:lnTo>
                      <a:pt x="3266940" y="2224100"/>
                    </a:lnTo>
                    <a:lnTo>
                      <a:pt x="3275797" y="2234835"/>
                    </a:lnTo>
                    <a:cubicBezTo>
                      <a:pt x="3363771" y="2365054"/>
                      <a:pt x="3415140" y="2522034"/>
                      <a:pt x="3415140" y="2691013"/>
                    </a:cubicBezTo>
                    <a:cubicBezTo>
                      <a:pt x="3415140" y="3141623"/>
                      <a:pt x="3049849" y="3506914"/>
                      <a:pt x="2599239" y="3506914"/>
                    </a:cubicBezTo>
                    <a:cubicBezTo>
                      <a:pt x="2317608" y="3506914"/>
                      <a:pt x="2069304" y="3364222"/>
                      <a:pt x="1922681" y="3147191"/>
                    </a:cubicBezTo>
                    <a:lnTo>
                      <a:pt x="1921882" y="3145720"/>
                    </a:lnTo>
                    <a:lnTo>
                      <a:pt x="1921084" y="3147191"/>
                    </a:lnTo>
                    <a:cubicBezTo>
                      <a:pt x="1774461" y="3364222"/>
                      <a:pt x="1526157" y="3506914"/>
                      <a:pt x="1244526" y="3506914"/>
                    </a:cubicBezTo>
                    <a:cubicBezTo>
                      <a:pt x="793916" y="3506914"/>
                      <a:pt x="428625" y="3141623"/>
                      <a:pt x="428625" y="2691013"/>
                    </a:cubicBezTo>
                    <a:cubicBezTo>
                      <a:pt x="428625" y="2522034"/>
                      <a:pt x="479994" y="2365054"/>
                      <a:pt x="567968" y="2234835"/>
                    </a:cubicBezTo>
                    <a:lnTo>
                      <a:pt x="576901" y="2224008"/>
                    </a:lnTo>
                    <a:lnTo>
                      <a:pt x="573277" y="2223076"/>
                    </a:lnTo>
                    <a:cubicBezTo>
                      <a:pt x="241149" y="2119774"/>
                      <a:pt x="0" y="1809977"/>
                      <a:pt x="0" y="1443856"/>
                    </a:cubicBezTo>
                    <a:cubicBezTo>
                      <a:pt x="0" y="993246"/>
                      <a:pt x="365291" y="627955"/>
                      <a:pt x="815901" y="627955"/>
                    </a:cubicBezTo>
                    <a:cubicBezTo>
                      <a:pt x="900390" y="627955"/>
                      <a:pt x="981880" y="640797"/>
                      <a:pt x="1058525" y="664636"/>
                    </a:cubicBezTo>
                    <a:lnTo>
                      <a:pt x="1102646" y="680785"/>
                    </a:lnTo>
                    <a:lnTo>
                      <a:pt x="1105601" y="651469"/>
                    </a:lnTo>
                    <a:cubicBezTo>
                      <a:pt x="1181681" y="279676"/>
                      <a:pt x="1510642" y="0"/>
                      <a:pt x="190492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 wrap="none">
                <a:noAutofit/>
              </a:bodyPr>
              <a:lstStyle/>
              <a:p>
                <a:pPr algn="ctr"/>
                <a:r>
                  <a:rPr lang="en-US" b="true" i="false" u="none" sz="2000">
                    <a:solidFill>
                      <a:srgbClr val="FFFFFF"/>
                    </a:solidFill>
                    <a:latin typeface="Arial"/>
                  </a:rPr>
                  <a:t>3</a:t>
                </a:r>
              </a:p>
            </p:txBody>
          </p:sp>
          <p:sp>
            <p:nvSpPr>
              <p:cNvPr descr="e7b4651e-8ac0-4365-87a6-192f49d474b1" id="10" name="Bullet3">
                <a:extLst>
                  <a:ext uri="{FF2B5EF4-FFF2-40B4-BE49-F238E27FC236}">
                    <a16:creationId id="{7172E1A0-95F5-8059-5B15-8673B6B12945}"/>
                  </a:ext>
                </a:extLst>
              </p:cNvPr>
              <p:cNvSpPr>
                <a:spLocks/>
              </p:cNvSpPr>
              <p:nvPr/>
            </p:nvSpPr>
            <p:spPr>
              <a:xfrm flipH="true" flipV="false">
                <a:off x="5963279" y="2515060"/>
                <a:ext cx="2521492" cy="594335"/>
              </a:xfrm>
              <a:prstGeom prst="roundRect">
                <a:avLst>
                  <a:gd fmla="val 0" name="adj"/>
                </a:avLst>
              </a:prstGeom>
              <a:noFill/>
              <a:ln cap="rnd" w="12700">
                <a:noFill/>
                <a:prstDash val="solid"/>
                <a:round/>
                <a:headEnd/>
                <a:tailEnd/>
              </a:ln>
              <a:effectLst>
                <a:outerShdw algn="ctr" blurRad="254000" dist="127000" rotWithShape="0">
                  <a:schemeClr val="bg1">
                    <a:lumMod val="65000"/>
                    <a:alpha val="2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b" anchorCtr="0" wrap="square">
                <a:noAutofit/>
              </a:bodyPr>
              <a:lstStyle>
                <a:defPPr>
                  <a:defRPr lang="en-US"/>
                </a:defPPr>
                <a:lvl1pPr algn="l" defTabSz="914400" eaLnBrk="1" hangingPunct="1" latinLnBrk="0" marL="0" rtl="0">
                  <a:defRPr kern="1200" sz="18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algn="l" defTabSz="914400" eaLnBrk="1" hangingPunct="1" latinLnBrk="0" marL="457200" rtl="0">
                  <a:defRPr kern="1200" sz="18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algn="l" defTabSz="914400" eaLnBrk="1" hangingPunct="1" latinLnBrk="0" marL="914400" rtl="0">
                  <a:defRPr kern="1200" sz="18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algn="l" defTabSz="914400" eaLnBrk="1" hangingPunct="1" latinLnBrk="0" marL="1371600" rtl="0">
                  <a:defRPr kern="1200" sz="18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algn="l" defTabSz="914400" eaLnBrk="1" hangingPunct="1" latinLnBrk="0" marL="1828800" rtl="0">
                  <a:defRPr kern="1200" sz="18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algn="l" defTabSz="914400" eaLnBrk="1" hangingPunct="1" latinLnBrk="0" marL="2286000" rtl="0">
                  <a:defRPr kern="1200" sz="18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algn="l" defTabSz="914400" eaLnBrk="1" hangingPunct="1" latinLnBrk="0" marL="2743200" rtl="0">
                  <a:defRPr kern="1200" sz="18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algn="l" defTabSz="914400" eaLnBrk="1" hangingPunct="1" latinLnBrk="0" marL="3200400" rtl="0">
                  <a:defRPr kern="1200" sz="18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algn="l" defTabSz="914400" eaLnBrk="1" hangingPunct="1" latinLnBrk="0" marL="3657600" rtl="0">
                  <a:defRPr kern="1200" sz="18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b="true" i="false" u="none" sz="1800">
                    <a:solidFill>
                      <a:srgbClr val="FFFFFF"/>
                    </a:solidFill>
                    <a:ea typeface="微软雅黑"/>
                  </a:rPr>
                  <a:t>免费试听</a:t>
                </a:r>
              </a:p>
            </p:txBody>
          </p:sp>
          <p:sp>
            <p:nvSpPr>
              <p:cNvPr descr="a6020043-2792-4a0f-a8e4-171678931012" id="11" name="Text3">
                <a:extLst>
                  <a:ext uri="{FF2B5EF4-FFF2-40B4-BE49-F238E27FC236}">
                    <a16:creationId id="{C28B1ADF-1367-2FED-6EA7-78F60F2A79F2}"/>
                  </a:ext>
                </a:extLst>
              </p:cNvPr>
              <p:cNvSpPr txBox="1">
                <a:spLocks/>
              </p:cNvSpPr>
              <p:nvPr/>
            </p:nvSpPr>
            <p:spPr>
              <a:xfrm flipH="true" flipV="false">
                <a:off x="5963279" y="3109395"/>
                <a:ext cx="2521492" cy="848473"/>
              </a:xfrm>
              <a:prstGeom prst="rect">
                <a:avLst/>
              </a:prstGeom>
              <a:noFill/>
            </p:spPr>
            <p:txBody>
              <a:bodyPr anchor="t" anchorCtr="0" rtlCol="0" wrap="square">
                <a:normAutofit/>
              </a:bodyPr>
              <a:lstStyle>
                <a:defPPr>
                  <a:defRPr lang="en-US"/>
                </a:defPPr>
                <a:lvl1pPr algn="l" defTabSz="914400" eaLnBrk="1" hangingPunct="1" latinLnBrk="0" marL="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algn="l" defTabSz="914400" eaLnBrk="1" hangingPunct="1" latinLnBrk="0" marL="4572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algn="l" defTabSz="914400" eaLnBrk="1" hangingPunct="1" latinLnBrk="0" marL="9144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algn="l" defTabSz="914400" eaLnBrk="1" hangingPunct="1" latinLnBrk="0" marL="13716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algn="l" defTabSz="914400" eaLnBrk="1" hangingPunct="1" latinLnBrk="0" marL="18288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algn="l" defTabSz="914400" eaLnBrk="1" hangingPunct="1" latinLnBrk="0" marL="22860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algn="l" defTabSz="914400" eaLnBrk="1" hangingPunct="1" latinLnBrk="0" marL="27432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algn="l" defTabSz="914400" eaLnBrk="1" hangingPunct="1" latinLnBrk="0" marL="32004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algn="l" defTabSz="914400" eaLnBrk="1" hangingPunct="1" latinLnBrk="0" marL="36576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ct val="120000"/>
                  </a:lnSpc>
                </a:pPr>
                <a:r>
                  <a:rPr lang="en-US" b="false" i="false" u="none" sz="1200">
                    <a:solidFill>
                      <a:srgbClr val="FFFFFF"/>
                    </a:solidFill>
                    <a:latin typeface="微软雅黑"/>
                  </a:rPr>
                  <a:t>7天免费试听，满意再学。</a:t>
                </a:r>
              </a:p>
            </p:txBody>
          </p:sp>
        </p:grpSp>
        <p:grpSp>
          <p:nvGrpSpPr>
            <p:cNvPr descr="90962daf-3c28-49df-8660-a795ca2d9ea3" id="80" name="组合 79">
              <a:extLst>
                <a:ext uri="{FF2B5EF4-FFF2-40B4-BE49-F238E27FC236}">
                  <a16:creationId id="{5D3934B7-1525-493F-68E6-D5655CB83402}"/>
                </a:ext>
              </a:extLst>
            </p:cNvPr>
            <p:cNvGrpSpPr/>
            <p:nvPr/>
          </p:nvGrpSpPr>
          <p:grpSpPr>
            <a:xfrm>
              <a:off x="8614718" y="1851921"/>
              <a:ext cx="2521492" cy="2105947"/>
              <a:chOff x="8614718" y="1851921"/>
              <a:chExt cx="2521492" cy="2105947"/>
            </a:xfrm>
          </p:grpSpPr>
          <p:sp>
            <p:nvSpPr>
              <p:cNvPr descr="1be5091b-5e4f-44bf-bc6a-28619737a407" id="13" name="Number4">
                <a:extLst>
                  <a:ext uri="{FF2B5EF4-FFF2-40B4-BE49-F238E27FC236}">
                    <a16:creationId id="{AF6F3E2A-12CE-0E67-1476-BD0ED403CFF4}"/>
                  </a:ext>
                </a:extLst>
              </p:cNvPr>
              <p:cNvSpPr/>
              <p:nvPr/>
            </p:nvSpPr>
            <p:spPr>
              <a:xfrm flipV="false" flipH="false">
                <a:off x="9531293" y="1851921"/>
                <a:ext cx="688342" cy="629578"/>
              </a:xfrm>
              <a:custGeom>
                <a:avLst/>
                <a:gdLst>
                  <a:gd fmla="*/ 1904926 w 3844197" name="connsiteX0"/>
                  <a:gd fmla="*/ 0 h 3506914" name="connsiteY0"/>
                  <a:gd fmla="*/ 2704251 w 3844197" name="connsiteX1"/>
                  <a:gd fmla="*/ 651469 h 3506914" name="connsiteY1"/>
                  <a:gd fmla="*/ 2708467 w 3844197" name="connsiteX2"/>
                  <a:gd fmla="*/ 693290 h 3506914" name="connsiteY2"/>
                  <a:gd fmla="*/ 2710711 w 3844197" name="connsiteX3"/>
                  <a:gd fmla="*/ 692073 h 3506914" name="connsiteY3"/>
                  <a:gd fmla="*/ 3028296 w 3844197" name="connsiteX4"/>
                  <a:gd fmla="*/ 627955 h 3506914" name="connsiteY4"/>
                  <a:gd fmla="*/ 3844197 w 3844197" name="connsiteX5"/>
                  <a:gd fmla="*/ 1443856 h 3506914" name="connsiteY5"/>
                  <a:gd fmla="*/ 3270920 w 3844197" name="connsiteX6"/>
                  <a:gd fmla="*/ 2223076 h 3506914" name="connsiteY6"/>
                  <a:gd fmla="*/ 3266940 w 3844197" name="connsiteX7"/>
                  <a:gd fmla="*/ 2224100 h 3506914" name="connsiteY7"/>
                  <a:gd fmla="*/ 3275797 w 3844197" name="connsiteX8"/>
                  <a:gd fmla="*/ 2234835 h 3506914" name="connsiteY8"/>
                  <a:gd fmla="*/ 3415140 w 3844197" name="connsiteX9"/>
                  <a:gd fmla="*/ 2691013 h 3506914" name="connsiteY9"/>
                  <a:gd fmla="*/ 2599239 w 3844197" name="connsiteX10"/>
                  <a:gd fmla="*/ 3506914 h 3506914" name="connsiteY10"/>
                  <a:gd fmla="*/ 1922681 w 3844197" name="connsiteX11"/>
                  <a:gd fmla="*/ 3147191 h 3506914" name="connsiteY11"/>
                  <a:gd fmla="*/ 1921882 w 3844197" name="connsiteX12"/>
                  <a:gd fmla="*/ 3145720 h 3506914" name="connsiteY12"/>
                  <a:gd fmla="*/ 1921084 w 3844197" name="connsiteX13"/>
                  <a:gd fmla="*/ 3147191 h 3506914" name="connsiteY13"/>
                  <a:gd fmla="*/ 1244526 w 3844197" name="connsiteX14"/>
                  <a:gd fmla="*/ 3506914 h 3506914" name="connsiteY14"/>
                  <a:gd fmla="*/ 428625 w 3844197" name="connsiteX15"/>
                  <a:gd fmla="*/ 2691013 h 3506914" name="connsiteY15"/>
                  <a:gd fmla="*/ 567968 w 3844197" name="connsiteX16"/>
                  <a:gd fmla="*/ 2234835 h 3506914" name="connsiteY16"/>
                  <a:gd fmla="*/ 576901 w 3844197" name="connsiteX17"/>
                  <a:gd fmla="*/ 2224008 h 3506914" name="connsiteY17"/>
                  <a:gd fmla="*/ 573277 w 3844197" name="connsiteX18"/>
                  <a:gd fmla="*/ 2223076 h 3506914" name="connsiteY18"/>
                  <a:gd fmla="*/ 0 w 3844197" name="connsiteX19"/>
                  <a:gd fmla="*/ 1443856 h 3506914" name="connsiteY19"/>
                  <a:gd fmla="*/ 815901 w 3844197" name="connsiteX20"/>
                  <a:gd fmla="*/ 627955 h 3506914" name="connsiteY20"/>
                  <a:gd fmla="*/ 1058525 w 3844197" name="connsiteX21"/>
                  <a:gd fmla="*/ 664636 h 3506914" name="connsiteY21"/>
                  <a:gd fmla="*/ 1102646 w 3844197" name="connsiteX22"/>
                  <a:gd fmla="*/ 680785 h 3506914" name="connsiteY22"/>
                  <a:gd fmla="*/ 1105601 w 3844197" name="connsiteX23"/>
                  <a:gd fmla="*/ 651469 h 3506914" name="connsiteY23"/>
                  <a:gd fmla="*/ 1904926 w 3844197" name="connsiteX24"/>
                  <a:gd fmla="*/ 0 h 3506914" name="connsiteY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b="b" l="l" r="r" t="t"/>
                <a:pathLst>
                  <a:path h="3506914" w="3844197">
                    <a:moveTo>
                      <a:pt x="1904926" y="0"/>
                    </a:moveTo>
                    <a:cubicBezTo>
                      <a:pt x="2299210" y="0"/>
                      <a:pt x="2628171" y="279676"/>
                      <a:pt x="2704251" y="651469"/>
                    </a:cubicBezTo>
                    <a:lnTo>
                      <a:pt x="2708467" y="693290"/>
                    </a:lnTo>
                    <a:lnTo>
                      <a:pt x="2710711" y="692073"/>
                    </a:lnTo>
                    <a:cubicBezTo>
                      <a:pt x="2808324" y="650786"/>
                      <a:pt x="2915644" y="627955"/>
                      <a:pt x="3028296" y="627955"/>
                    </a:cubicBezTo>
                    <a:cubicBezTo>
                      <a:pt x="3478906" y="627955"/>
                      <a:pt x="3844197" y="993246"/>
                      <a:pt x="3844197" y="1443856"/>
                    </a:cubicBezTo>
                    <a:cubicBezTo>
                      <a:pt x="3844197" y="1809977"/>
                      <a:pt x="3603048" y="2119774"/>
                      <a:pt x="3270920" y="2223076"/>
                    </a:cubicBezTo>
                    <a:lnTo>
                      <a:pt x="3266940" y="2224100"/>
                    </a:lnTo>
                    <a:lnTo>
                      <a:pt x="3275797" y="2234835"/>
                    </a:lnTo>
                    <a:cubicBezTo>
                      <a:pt x="3363771" y="2365054"/>
                      <a:pt x="3415140" y="2522034"/>
                      <a:pt x="3415140" y="2691013"/>
                    </a:cubicBezTo>
                    <a:cubicBezTo>
                      <a:pt x="3415140" y="3141623"/>
                      <a:pt x="3049849" y="3506914"/>
                      <a:pt x="2599239" y="3506914"/>
                    </a:cubicBezTo>
                    <a:cubicBezTo>
                      <a:pt x="2317608" y="3506914"/>
                      <a:pt x="2069304" y="3364222"/>
                      <a:pt x="1922681" y="3147191"/>
                    </a:cubicBezTo>
                    <a:lnTo>
                      <a:pt x="1921882" y="3145720"/>
                    </a:lnTo>
                    <a:lnTo>
                      <a:pt x="1921084" y="3147191"/>
                    </a:lnTo>
                    <a:cubicBezTo>
                      <a:pt x="1774461" y="3364222"/>
                      <a:pt x="1526157" y="3506914"/>
                      <a:pt x="1244526" y="3506914"/>
                    </a:cubicBezTo>
                    <a:cubicBezTo>
                      <a:pt x="793916" y="3506914"/>
                      <a:pt x="428625" y="3141623"/>
                      <a:pt x="428625" y="2691013"/>
                    </a:cubicBezTo>
                    <a:cubicBezTo>
                      <a:pt x="428625" y="2522034"/>
                      <a:pt x="479994" y="2365054"/>
                      <a:pt x="567968" y="2234835"/>
                    </a:cubicBezTo>
                    <a:lnTo>
                      <a:pt x="576901" y="2224008"/>
                    </a:lnTo>
                    <a:lnTo>
                      <a:pt x="573277" y="2223076"/>
                    </a:lnTo>
                    <a:cubicBezTo>
                      <a:pt x="241149" y="2119774"/>
                      <a:pt x="0" y="1809977"/>
                      <a:pt x="0" y="1443856"/>
                    </a:cubicBezTo>
                    <a:cubicBezTo>
                      <a:pt x="0" y="993246"/>
                      <a:pt x="365291" y="627955"/>
                      <a:pt x="815901" y="627955"/>
                    </a:cubicBezTo>
                    <a:cubicBezTo>
                      <a:pt x="900390" y="627955"/>
                      <a:pt x="981880" y="640797"/>
                      <a:pt x="1058525" y="664636"/>
                    </a:cubicBezTo>
                    <a:lnTo>
                      <a:pt x="1102646" y="680785"/>
                    </a:lnTo>
                    <a:lnTo>
                      <a:pt x="1105601" y="651469"/>
                    </a:lnTo>
                    <a:cubicBezTo>
                      <a:pt x="1181681" y="279676"/>
                      <a:pt x="1510642" y="0"/>
                      <a:pt x="190492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 wrap="none">
                <a:noAutofit/>
              </a:bodyPr>
              <a:lstStyle/>
              <a:p>
                <a:pPr algn="ctr"/>
                <a:r>
                  <a:rPr lang="en-US" b="true" i="false" u="none" sz="2000">
                    <a:solidFill>
                      <a:srgbClr val="FFFFFF"/>
                    </a:solidFill>
                    <a:latin typeface="Arial"/>
                  </a:rPr>
                  <a:t>4</a:t>
                </a:r>
              </a:p>
            </p:txBody>
          </p:sp>
          <p:sp>
            <p:nvSpPr>
              <p:cNvPr descr="df5e1e08-17a4-4b88-9ee5-ca62423677d7" id="14" name="Bullet4">
                <a:extLst>
                  <a:ext uri="{FF2B5EF4-FFF2-40B4-BE49-F238E27FC236}">
                    <a16:creationId id="{4133EEF4-E151-ED35-447E-8579213E8471}"/>
                  </a:ext>
                </a:extLst>
              </p:cNvPr>
              <p:cNvSpPr>
                <a:spLocks/>
              </p:cNvSpPr>
              <p:nvPr/>
            </p:nvSpPr>
            <p:spPr>
              <a:xfrm flipH="true" flipV="false">
                <a:off x="8614718" y="2515060"/>
                <a:ext cx="2521492" cy="594335"/>
              </a:xfrm>
              <a:prstGeom prst="roundRect">
                <a:avLst>
                  <a:gd fmla="val 0" name="adj"/>
                </a:avLst>
              </a:prstGeom>
              <a:noFill/>
              <a:ln cap="rnd" w="12700">
                <a:noFill/>
                <a:prstDash val="solid"/>
                <a:round/>
                <a:headEnd/>
                <a:tailEnd/>
              </a:ln>
              <a:effectLst>
                <a:outerShdw algn="ctr" blurRad="254000" dist="127000" rotWithShape="0">
                  <a:schemeClr val="bg1">
                    <a:lumMod val="65000"/>
                    <a:alpha val="2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b" anchorCtr="0" wrap="square">
                <a:noAutofit/>
              </a:bodyPr>
              <a:lstStyle>
                <a:defPPr>
                  <a:defRPr lang="en-US"/>
                </a:defPPr>
                <a:lvl1pPr algn="l" defTabSz="914400" eaLnBrk="1" hangingPunct="1" latinLnBrk="0" marL="0" rtl="0">
                  <a:defRPr kern="1200" sz="18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algn="l" defTabSz="914400" eaLnBrk="1" hangingPunct="1" latinLnBrk="0" marL="457200" rtl="0">
                  <a:defRPr kern="1200" sz="18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algn="l" defTabSz="914400" eaLnBrk="1" hangingPunct="1" latinLnBrk="0" marL="914400" rtl="0">
                  <a:defRPr kern="1200" sz="18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algn="l" defTabSz="914400" eaLnBrk="1" hangingPunct="1" latinLnBrk="0" marL="1371600" rtl="0">
                  <a:defRPr kern="1200" sz="18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algn="l" defTabSz="914400" eaLnBrk="1" hangingPunct="1" latinLnBrk="0" marL="1828800" rtl="0">
                  <a:defRPr kern="1200" sz="18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algn="l" defTabSz="914400" eaLnBrk="1" hangingPunct="1" latinLnBrk="0" marL="2286000" rtl="0">
                  <a:defRPr kern="1200" sz="18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algn="l" defTabSz="914400" eaLnBrk="1" hangingPunct="1" latinLnBrk="0" marL="2743200" rtl="0">
                  <a:defRPr kern="1200" sz="18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algn="l" defTabSz="914400" eaLnBrk="1" hangingPunct="1" latinLnBrk="0" marL="3200400" rtl="0">
                  <a:defRPr kern="1200" sz="18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algn="l" defTabSz="914400" eaLnBrk="1" hangingPunct="1" latinLnBrk="0" marL="3657600" rtl="0">
                  <a:defRPr kern="1200" sz="18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b="true" i="false" u="none" sz="1800">
                    <a:solidFill>
                      <a:srgbClr val="FFFFFF"/>
                    </a:solidFill>
                    <a:ea typeface="微软雅黑"/>
                  </a:rPr>
                  <a:t>考核辅导</a:t>
                </a:r>
              </a:p>
            </p:txBody>
          </p:sp>
          <p:sp>
            <p:nvSpPr>
              <p:cNvPr descr="e0edf065-49a8-45dc-9684-056579a549f5" id="15" name="Text4">
                <a:extLst>
                  <a:ext uri="{FF2B5EF4-FFF2-40B4-BE49-F238E27FC236}">
                    <a16:creationId id="{FAA7138F-E00B-5853-3DFA-461C0F00DABD}"/>
                  </a:ext>
                </a:extLst>
              </p:cNvPr>
              <p:cNvSpPr txBox="1">
                <a:spLocks/>
              </p:cNvSpPr>
              <p:nvPr/>
            </p:nvSpPr>
            <p:spPr>
              <a:xfrm flipH="true" flipV="false">
                <a:off x="8614718" y="3109395"/>
                <a:ext cx="2521492" cy="848473"/>
              </a:xfrm>
              <a:prstGeom prst="rect">
                <a:avLst/>
              </a:prstGeom>
              <a:noFill/>
            </p:spPr>
            <p:txBody>
              <a:bodyPr anchor="t" anchorCtr="0" rtlCol="0" wrap="square">
                <a:normAutofit/>
              </a:bodyPr>
              <a:lstStyle>
                <a:defPPr>
                  <a:defRPr lang="en-US"/>
                </a:defPPr>
                <a:lvl1pPr algn="l" defTabSz="914400" eaLnBrk="1" hangingPunct="1" latinLnBrk="0" marL="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algn="l" defTabSz="914400" eaLnBrk="1" hangingPunct="1" latinLnBrk="0" marL="4572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algn="l" defTabSz="914400" eaLnBrk="1" hangingPunct="1" latinLnBrk="0" marL="9144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algn="l" defTabSz="914400" eaLnBrk="1" hangingPunct="1" latinLnBrk="0" marL="13716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algn="l" defTabSz="914400" eaLnBrk="1" hangingPunct="1" latinLnBrk="0" marL="18288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algn="l" defTabSz="914400" eaLnBrk="1" hangingPunct="1" latinLnBrk="0" marL="22860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algn="l" defTabSz="914400" eaLnBrk="1" hangingPunct="1" latinLnBrk="0" marL="27432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algn="l" defTabSz="914400" eaLnBrk="1" hangingPunct="1" latinLnBrk="0" marL="32004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algn="l" defTabSz="914400" eaLnBrk="1" hangingPunct="1" latinLnBrk="0" marL="36576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ct val="120000"/>
                  </a:lnSpc>
                </a:pPr>
                <a:r>
                  <a:rPr lang="en-US" b="false" i="false" u="none" sz="1200">
                    <a:solidFill>
                      <a:srgbClr val="FFFFFF"/>
                    </a:solidFill>
                    <a:ea typeface="微软雅黑"/>
                  </a:rPr>
                  <a:t>完善的考核与辅导，免费重修保障学习效果。</a:t>
                </a:r>
              </a:p>
            </p:txBody>
          </p:sp>
        </p:grpSp>
        <p:grpSp>
          <p:nvGrpSpPr>
            <p:cNvPr descr="460d6d89-5aca-44b0-939c-4f04637bf19a" id="81" name="组合 80">
              <a:extLst>
                <a:ext uri="{FF2B5EF4-FFF2-40B4-BE49-F238E27FC236}">
                  <a16:creationId id="{9D736F40-3D5B-2658-DA0F-B2B93DE67B53}"/>
                </a:ext>
              </a:extLst>
            </p:cNvPr>
            <p:cNvGrpSpPr/>
            <p:nvPr/>
          </p:nvGrpSpPr>
          <p:grpSpPr>
            <a:xfrm>
              <a:off x="1986119" y="4028153"/>
              <a:ext cx="2521492" cy="2105947"/>
              <a:chOff x="1986119" y="4028153"/>
              <a:chExt cx="2521492" cy="2105947"/>
            </a:xfrm>
          </p:grpSpPr>
          <p:sp>
            <p:nvSpPr>
              <p:cNvPr descr="9b1e8aaf-23f5-4662-9fc7-b74bafb834bd" id="21" name="Number5">
                <a:extLst>
                  <a:ext uri="{FF2B5EF4-FFF2-40B4-BE49-F238E27FC236}">
                    <a16:creationId id="{8BE5935F-196D-1BB4-A7CB-2CB9BDF25C79}"/>
                  </a:ext>
                </a:extLst>
              </p:cNvPr>
              <p:cNvSpPr/>
              <p:nvPr/>
            </p:nvSpPr>
            <p:spPr>
              <a:xfrm flipV="false" flipH="false">
                <a:off x="2902694" y="4028153"/>
                <a:ext cx="688342" cy="629578"/>
              </a:xfrm>
              <a:custGeom>
                <a:avLst/>
                <a:gdLst>
                  <a:gd fmla="*/ 1904926 w 3844197" name="connsiteX0"/>
                  <a:gd fmla="*/ 0 h 3506914" name="connsiteY0"/>
                  <a:gd fmla="*/ 2704251 w 3844197" name="connsiteX1"/>
                  <a:gd fmla="*/ 651469 h 3506914" name="connsiteY1"/>
                  <a:gd fmla="*/ 2708467 w 3844197" name="connsiteX2"/>
                  <a:gd fmla="*/ 693290 h 3506914" name="connsiteY2"/>
                  <a:gd fmla="*/ 2710711 w 3844197" name="connsiteX3"/>
                  <a:gd fmla="*/ 692073 h 3506914" name="connsiteY3"/>
                  <a:gd fmla="*/ 3028296 w 3844197" name="connsiteX4"/>
                  <a:gd fmla="*/ 627955 h 3506914" name="connsiteY4"/>
                  <a:gd fmla="*/ 3844197 w 3844197" name="connsiteX5"/>
                  <a:gd fmla="*/ 1443856 h 3506914" name="connsiteY5"/>
                  <a:gd fmla="*/ 3270920 w 3844197" name="connsiteX6"/>
                  <a:gd fmla="*/ 2223076 h 3506914" name="connsiteY6"/>
                  <a:gd fmla="*/ 3266940 w 3844197" name="connsiteX7"/>
                  <a:gd fmla="*/ 2224100 h 3506914" name="connsiteY7"/>
                  <a:gd fmla="*/ 3275797 w 3844197" name="connsiteX8"/>
                  <a:gd fmla="*/ 2234835 h 3506914" name="connsiteY8"/>
                  <a:gd fmla="*/ 3415140 w 3844197" name="connsiteX9"/>
                  <a:gd fmla="*/ 2691013 h 3506914" name="connsiteY9"/>
                  <a:gd fmla="*/ 2599239 w 3844197" name="connsiteX10"/>
                  <a:gd fmla="*/ 3506914 h 3506914" name="connsiteY10"/>
                  <a:gd fmla="*/ 1922681 w 3844197" name="connsiteX11"/>
                  <a:gd fmla="*/ 3147191 h 3506914" name="connsiteY11"/>
                  <a:gd fmla="*/ 1921882 w 3844197" name="connsiteX12"/>
                  <a:gd fmla="*/ 3145720 h 3506914" name="connsiteY12"/>
                  <a:gd fmla="*/ 1921084 w 3844197" name="connsiteX13"/>
                  <a:gd fmla="*/ 3147191 h 3506914" name="connsiteY13"/>
                  <a:gd fmla="*/ 1244526 w 3844197" name="connsiteX14"/>
                  <a:gd fmla="*/ 3506914 h 3506914" name="connsiteY14"/>
                  <a:gd fmla="*/ 428625 w 3844197" name="connsiteX15"/>
                  <a:gd fmla="*/ 2691013 h 3506914" name="connsiteY15"/>
                  <a:gd fmla="*/ 567968 w 3844197" name="connsiteX16"/>
                  <a:gd fmla="*/ 2234835 h 3506914" name="connsiteY16"/>
                  <a:gd fmla="*/ 576901 w 3844197" name="connsiteX17"/>
                  <a:gd fmla="*/ 2224008 h 3506914" name="connsiteY17"/>
                  <a:gd fmla="*/ 573277 w 3844197" name="connsiteX18"/>
                  <a:gd fmla="*/ 2223076 h 3506914" name="connsiteY18"/>
                  <a:gd fmla="*/ 0 w 3844197" name="connsiteX19"/>
                  <a:gd fmla="*/ 1443856 h 3506914" name="connsiteY19"/>
                  <a:gd fmla="*/ 815901 w 3844197" name="connsiteX20"/>
                  <a:gd fmla="*/ 627955 h 3506914" name="connsiteY20"/>
                  <a:gd fmla="*/ 1058525 w 3844197" name="connsiteX21"/>
                  <a:gd fmla="*/ 664636 h 3506914" name="connsiteY21"/>
                  <a:gd fmla="*/ 1102646 w 3844197" name="connsiteX22"/>
                  <a:gd fmla="*/ 680785 h 3506914" name="connsiteY22"/>
                  <a:gd fmla="*/ 1105601 w 3844197" name="connsiteX23"/>
                  <a:gd fmla="*/ 651469 h 3506914" name="connsiteY23"/>
                  <a:gd fmla="*/ 1904926 w 3844197" name="connsiteX24"/>
                  <a:gd fmla="*/ 0 h 3506914" name="connsiteY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b="b" l="l" r="r" t="t"/>
                <a:pathLst>
                  <a:path h="3506914" w="3844197">
                    <a:moveTo>
                      <a:pt x="1904926" y="0"/>
                    </a:moveTo>
                    <a:cubicBezTo>
                      <a:pt x="2299210" y="0"/>
                      <a:pt x="2628171" y="279676"/>
                      <a:pt x="2704251" y="651469"/>
                    </a:cubicBezTo>
                    <a:lnTo>
                      <a:pt x="2708467" y="693290"/>
                    </a:lnTo>
                    <a:lnTo>
                      <a:pt x="2710711" y="692073"/>
                    </a:lnTo>
                    <a:cubicBezTo>
                      <a:pt x="2808324" y="650786"/>
                      <a:pt x="2915644" y="627955"/>
                      <a:pt x="3028296" y="627955"/>
                    </a:cubicBezTo>
                    <a:cubicBezTo>
                      <a:pt x="3478906" y="627955"/>
                      <a:pt x="3844197" y="993246"/>
                      <a:pt x="3844197" y="1443856"/>
                    </a:cubicBezTo>
                    <a:cubicBezTo>
                      <a:pt x="3844197" y="1809977"/>
                      <a:pt x="3603048" y="2119774"/>
                      <a:pt x="3270920" y="2223076"/>
                    </a:cubicBezTo>
                    <a:lnTo>
                      <a:pt x="3266940" y="2224100"/>
                    </a:lnTo>
                    <a:lnTo>
                      <a:pt x="3275797" y="2234835"/>
                    </a:lnTo>
                    <a:cubicBezTo>
                      <a:pt x="3363771" y="2365054"/>
                      <a:pt x="3415140" y="2522034"/>
                      <a:pt x="3415140" y="2691013"/>
                    </a:cubicBezTo>
                    <a:cubicBezTo>
                      <a:pt x="3415140" y="3141623"/>
                      <a:pt x="3049849" y="3506914"/>
                      <a:pt x="2599239" y="3506914"/>
                    </a:cubicBezTo>
                    <a:cubicBezTo>
                      <a:pt x="2317608" y="3506914"/>
                      <a:pt x="2069304" y="3364222"/>
                      <a:pt x="1922681" y="3147191"/>
                    </a:cubicBezTo>
                    <a:lnTo>
                      <a:pt x="1921882" y="3145720"/>
                    </a:lnTo>
                    <a:lnTo>
                      <a:pt x="1921084" y="3147191"/>
                    </a:lnTo>
                    <a:cubicBezTo>
                      <a:pt x="1774461" y="3364222"/>
                      <a:pt x="1526157" y="3506914"/>
                      <a:pt x="1244526" y="3506914"/>
                    </a:cubicBezTo>
                    <a:cubicBezTo>
                      <a:pt x="793916" y="3506914"/>
                      <a:pt x="428625" y="3141623"/>
                      <a:pt x="428625" y="2691013"/>
                    </a:cubicBezTo>
                    <a:cubicBezTo>
                      <a:pt x="428625" y="2522034"/>
                      <a:pt x="479994" y="2365054"/>
                      <a:pt x="567968" y="2234835"/>
                    </a:cubicBezTo>
                    <a:lnTo>
                      <a:pt x="576901" y="2224008"/>
                    </a:lnTo>
                    <a:lnTo>
                      <a:pt x="573277" y="2223076"/>
                    </a:lnTo>
                    <a:cubicBezTo>
                      <a:pt x="241149" y="2119774"/>
                      <a:pt x="0" y="1809977"/>
                      <a:pt x="0" y="1443856"/>
                    </a:cubicBezTo>
                    <a:cubicBezTo>
                      <a:pt x="0" y="993246"/>
                      <a:pt x="365291" y="627955"/>
                      <a:pt x="815901" y="627955"/>
                    </a:cubicBezTo>
                    <a:cubicBezTo>
                      <a:pt x="900390" y="627955"/>
                      <a:pt x="981880" y="640797"/>
                      <a:pt x="1058525" y="664636"/>
                    </a:cubicBezTo>
                    <a:lnTo>
                      <a:pt x="1102646" y="680785"/>
                    </a:lnTo>
                    <a:lnTo>
                      <a:pt x="1105601" y="651469"/>
                    </a:lnTo>
                    <a:cubicBezTo>
                      <a:pt x="1181681" y="279676"/>
                      <a:pt x="1510642" y="0"/>
                      <a:pt x="1904926" y="0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 wrap="none">
                <a:noAutofit/>
              </a:bodyPr>
              <a:lstStyle/>
              <a:p>
                <a:pPr algn="ctr"/>
                <a:r>
                  <a:rPr lang="en-US" b="true" i="false" u="none" sz="2000">
                    <a:solidFill>
                      <a:srgbClr val="FFFFFF"/>
                    </a:solidFill>
                    <a:latin typeface="Arial"/>
                  </a:rPr>
                  <a:t>7</a:t>
                </a:r>
              </a:p>
            </p:txBody>
          </p:sp>
          <p:sp>
            <p:nvSpPr>
              <p:cNvPr descr="13c34366-46f5-4d83-a017-1b2e1f179622" id="22" name="Bullet5">
                <a:extLst>
                  <a:ext uri="{FF2B5EF4-FFF2-40B4-BE49-F238E27FC236}">
                    <a16:creationId id="{F02D19BA-D58B-83E8-BA6A-75F09E2D6CE4}"/>
                  </a:ext>
                </a:extLst>
              </p:cNvPr>
              <p:cNvSpPr>
                <a:spLocks/>
              </p:cNvSpPr>
              <p:nvPr/>
            </p:nvSpPr>
            <p:spPr>
              <a:xfrm flipH="true" flipV="false">
                <a:off x="1986119" y="4691292"/>
                <a:ext cx="2521492" cy="594335"/>
              </a:xfrm>
              <a:prstGeom prst="roundRect">
                <a:avLst>
                  <a:gd fmla="val 0" name="adj"/>
                </a:avLst>
              </a:prstGeom>
              <a:noFill/>
              <a:ln cap="rnd" w="12700">
                <a:noFill/>
                <a:prstDash val="solid"/>
                <a:round/>
                <a:headEnd/>
                <a:tailEnd/>
              </a:ln>
              <a:effectLst>
                <a:outerShdw algn="ctr" blurRad="254000" dist="127000" rotWithShape="0">
                  <a:schemeClr val="bg1">
                    <a:lumMod val="65000"/>
                    <a:alpha val="2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b" anchorCtr="0" wrap="square">
                <a:noAutofit/>
              </a:bodyPr>
              <a:lstStyle>
                <a:defPPr>
                  <a:defRPr lang="en-US"/>
                </a:defPPr>
                <a:lvl1pPr algn="l" defTabSz="914400" eaLnBrk="1" hangingPunct="1" latinLnBrk="0" marL="0" rtl="0">
                  <a:defRPr kern="1200" sz="18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algn="l" defTabSz="914400" eaLnBrk="1" hangingPunct="1" latinLnBrk="0" marL="457200" rtl="0">
                  <a:defRPr kern="1200" sz="18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algn="l" defTabSz="914400" eaLnBrk="1" hangingPunct="1" latinLnBrk="0" marL="914400" rtl="0">
                  <a:defRPr kern="1200" sz="18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algn="l" defTabSz="914400" eaLnBrk="1" hangingPunct="1" latinLnBrk="0" marL="1371600" rtl="0">
                  <a:defRPr kern="1200" sz="18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algn="l" defTabSz="914400" eaLnBrk="1" hangingPunct="1" latinLnBrk="0" marL="1828800" rtl="0">
                  <a:defRPr kern="1200" sz="18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algn="l" defTabSz="914400" eaLnBrk="1" hangingPunct="1" latinLnBrk="0" marL="2286000" rtl="0">
                  <a:defRPr kern="1200" sz="18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algn="l" defTabSz="914400" eaLnBrk="1" hangingPunct="1" latinLnBrk="0" marL="2743200" rtl="0">
                  <a:defRPr kern="1200" sz="18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algn="l" defTabSz="914400" eaLnBrk="1" hangingPunct="1" latinLnBrk="0" marL="3200400" rtl="0">
                  <a:defRPr kern="1200" sz="18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algn="l" defTabSz="914400" eaLnBrk="1" hangingPunct="1" latinLnBrk="0" marL="3657600" rtl="0">
                  <a:defRPr kern="1200" sz="18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b="true" i="false" u="none" sz="1800">
                    <a:solidFill>
                      <a:srgbClr val="FFFFFF"/>
                    </a:solidFill>
                    <a:ea typeface="微软雅黑"/>
                  </a:rPr>
                  <a:t>就业保障</a:t>
                </a:r>
              </a:p>
            </p:txBody>
          </p:sp>
          <p:sp>
            <p:nvSpPr>
              <p:cNvPr descr="c407f75a-8cb4-4a2f-b694-15e2701596c3" id="23" name="Text5">
                <a:extLst>
                  <a:ext uri="{FF2B5EF4-FFF2-40B4-BE49-F238E27FC236}">
                    <a16:creationId id="{22E83D4D-E6B8-5AF7-8029-0DABD27F6463}"/>
                  </a:ext>
                </a:extLst>
              </p:cNvPr>
              <p:cNvSpPr txBox="1">
                <a:spLocks/>
              </p:cNvSpPr>
              <p:nvPr/>
            </p:nvSpPr>
            <p:spPr>
              <a:xfrm flipH="true" flipV="false">
                <a:off x="1986119" y="5285627"/>
                <a:ext cx="2521492" cy="848473"/>
              </a:xfrm>
              <a:prstGeom prst="rect">
                <a:avLst/>
              </a:prstGeom>
              <a:noFill/>
            </p:spPr>
            <p:txBody>
              <a:bodyPr anchor="t" anchorCtr="0" rtlCol="0" wrap="square">
                <a:normAutofit/>
              </a:bodyPr>
              <a:lstStyle>
                <a:defPPr>
                  <a:defRPr lang="en-US"/>
                </a:defPPr>
                <a:lvl1pPr algn="l" defTabSz="914400" eaLnBrk="1" hangingPunct="1" latinLnBrk="0" marL="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algn="l" defTabSz="914400" eaLnBrk="1" hangingPunct="1" latinLnBrk="0" marL="4572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algn="l" defTabSz="914400" eaLnBrk="1" hangingPunct="1" latinLnBrk="0" marL="9144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algn="l" defTabSz="914400" eaLnBrk="1" hangingPunct="1" latinLnBrk="0" marL="13716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algn="l" defTabSz="914400" eaLnBrk="1" hangingPunct="1" latinLnBrk="0" marL="18288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algn="l" defTabSz="914400" eaLnBrk="1" hangingPunct="1" latinLnBrk="0" marL="22860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algn="l" defTabSz="914400" eaLnBrk="1" hangingPunct="1" latinLnBrk="0" marL="27432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algn="l" defTabSz="914400" eaLnBrk="1" hangingPunct="1" latinLnBrk="0" marL="32004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algn="l" defTabSz="914400" eaLnBrk="1" hangingPunct="1" latinLnBrk="0" marL="36576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ct val="120000"/>
                  </a:lnSpc>
                </a:pPr>
                <a:r>
                  <a:rPr lang="en-US" b="false" i="false" u="none" sz="1200">
                    <a:solidFill>
                      <a:srgbClr val="FFFFFF"/>
                    </a:solidFill>
                    <a:ea typeface="微软雅黑"/>
                  </a:rPr>
                  <a:t>全国推荐就业，老师陪同面试，无限次推荐。</a:t>
                </a:r>
              </a:p>
            </p:txBody>
          </p:sp>
        </p:grpSp>
        <p:grpSp>
          <p:nvGrpSpPr>
            <p:cNvPr descr="20f35774-e3f4-4b2e-984c-50ac6effc628" id="82" name="组合 81">
              <a:extLst>
                <a:ext uri="{FF2B5EF4-FFF2-40B4-BE49-F238E27FC236}">
                  <a16:creationId id="{714F1BFA-6F1A-3738-7458-76E43F28651D}"/>
                </a:ext>
              </a:extLst>
            </p:cNvPr>
            <p:cNvGrpSpPr/>
            <p:nvPr/>
          </p:nvGrpSpPr>
          <p:grpSpPr>
            <a:xfrm>
              <a:off x="4637558" y="4028153"/>
              <a:ext cx="2521492" cy="2105947"/>
              <a:chOff x="4637558" y="4028153"/>
              <a:chExt cx="2521492" cy="2105947"/>
            </a:xfrm>
          </p:grpSpPr>
          <p:sp>
            <p:nvSpPr>
              <p:cNvPr descr="b67bf8b2-30af-40ef-81c2-97da46842a6a" id="25" name="Number6">
                <a:extLst>
                  <a:ext uri="{FF2B5EF4-FFF2-40B4-BE49-F238E27FC236}">
                    <a16:creationId id="{3073626E-0246-8C04-F956-F5D9D611EB4F}"/>
                  </a:ext>
                </a:extLst>
              </p:cNvPr>
              <p:cNvSpPr/>
              <p:nvPr/>
            </p:nvSpPr>
            <p:spPr>
              <a:xfrm flipV="false" flipH="false">
                <a:off x="5554133" y="4028153"/>
                <a:ext cx="688342" cy="629578"/>
              </a:xfrm>
              <a:custGeom>
                <a:avLst/>
                <a:gdLst>
                  <a:gd fmla="*/ 1904926 w 3844197" name="connsiteX0"/>
                  <a:gd fmla="*/ 0 h 3506914" name="connsiteY0"/>
                  <a:gd fmla="*/ 2704251 w 3844197" name="connsiteX1"/>
                  <a:gd fmla="*/ 651469 h 3506914" name="connsiteY1"/>
                  <a:gd fmla="*/ 2708467 w 3844197" name="connsiteX2"/>
                  <a:gd fmla="*/ 693290 h 3506914" name="connsiteY2"/>
                  <a:gd fmla="*/ 2710711 w 3844197" name="connsiteX3"/>
                  <a:gd fmla="*/ 692073 h 3506914" name="connsiteY3"/>
                  <a:gd fmla="*/ 3028296 w 3844197" name="connsiteX4"/>
                  <a:gd fmla="*/ 627955 h 3506914" name="connsiteY4"/>
                  <a:gd fmla="*/ 3844197 w 3844197" name="connsiteX5"/>
                  <a:gd fmla="*/ 1443856 h 3506914" name="connsiteY5"/>
                  <a:gd fmla="*/ 3270920 w 3844197" name="connsiteX6"/>
                  <a:gd fmla="*/ 2223076 h 3506914" name="connsiteY6"/>
                  <a:gd fmla="*/ 3266940 w 3844197" name="connsiteX7"/>
                  <a:gd fmla="*/ 2224100 h 3506914" name="connsiteY7"/>
                  <a:gd fmla="*/ 3275797 w 3844197" name="connsiteX8"/>
                  <a:gd fmla="*/ 2234835 h 3506914" name="connsiteY8"/>
                  <a:gd fmla="*/ 3415140 w 3844197" name="connsiteX9"/>
                  <a:gd fmla="*/ 2691013 h 3506914" name="connsiteY9"/>
                  <a:gd fmla="*/ 2599239 w 3844197" name="connsiteX10"/>
                  <a:gd fmla="*/ 3506914 h 3506914" name="connsiteY10"/>
                  <a:gd fmla="*/ 1922681 w 3844197" name="connsiteX11"/>
                  <a:gd fmla="*/ 3147191 h 3506914" name="connsiteY11"/>
                  <a:gd fmla="*/ 1921882 w 3844197" name="connsiteX12"/>
                  <a:gd fmla="*/ 3145720 h 3506914" name="connsiteY12"/>
                  <a:gd fmla="*/ 1921084 w 3844197" name="connsiteX13"/>
                  <a:gd fmla="*/ 3147191 h 3506914" name="connsiteY13"/>
                  <a:gd fmla="*/ 1244526 w 3844197" name="connsiteX14"/>
                  <a:gd fmla="*/ 3506914 h 3506914" name="connsiteY14"/>
                  <a:gd fmla="*/ 428625 w 3844197" name="connsiteX15"/>
                  <a:gd fmla="*/ 2691013 h 3506914" name="connsiteY15"/>
                  <a:gd fmla="*/ 567968 w 3844197" name="connsiteX16"/>
                  <a:gd fmla="*/ 2234835 h 3506914" name="connsiteY16"/>
                  <a:gd fmla="*/ 576901 w 3844197" name="connsiteX17"/>
                  <a:gd fmla="*/ 2224008 h 3506914" name="connsiteY17"/>
                  <a:gd fmla="*/ 573277 w 3844197" name="connsiteX18"/>
                  <a:gd fmla="*/ 2223076 h 3506914" name="connsiteY18"/>
                  <a:gd fmla="*/ 0 w 3844197" name="connsiteX19"/>
                  <a:gd fmla="*/ 1443856 h 3506914" name="connsiteY19"/>
                  <a:gd fmla="*/ 815901 w 3844197" name="connsiteX20"/>
                  <a:gd fmla="*/ 627955 h 3506914" name="connsiteY20"/>
                  <a:gd fmla="*/ 1058525 w 3844197" name="connsiteX21"/>
                  <a:gd fmla="*/ 664636 h 3506914" name="connsiteY21"/>
                  <a:gd fmla="*/ 1102646 w 3844197" name="connsiteX22"/>
                  <a:gd fmla="*/ 680785 h 3506914" name="connsiteY22"/>
                  <a:gd fmla="*/ 1105601 w 3844197" name="connsiteX23"/>
                  <a:gd fmla="*/ 651469 h 3506914" name="connsiteY23"/>
                  <a:gd fmla="*/ 1904926 w 3844197" name="connsiteX24"/>
                  <a:gd fmla="*/ 0 h 3506914" name="connsiteY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b="b" l="l" r="r" t="t"/>
                <a:pathLst>
                  <a:path h="3506914" w="3844197">
                    <a:moveTo>
                      <a:pt x="1904926" y="0"/>
                    </a:moveTo>
                    <a:cubicBezTo>
                      <a:pt x="2299210" y="0"/>
                      <a:pt x="2628171" y="279676"/>
                      <a:pt x="2704251" y="651469"/>
                    </a:cubicBezTo>
                    <a:lnTo>
                      <a:pt x="2708467" y="693290"/>
                    </a:lnTo>
                    <a:lnTo>
                      <a:pt x="2710711" y="692073"/>
                    </a:lnTo>
                    <a:cubicBezTo>
                      <a:pt x="2808324" y="650786"/>
                      <a:pt x="2915644" y="627955"/>
                      <a:pt x="3028296" y="627955"/>
                    </a:cubicBezTo>
                    <a:cubicBezTo>
                      <a:pt x="3478906" y="627955"/>
                      <a:pt x="3844197" y="993246"/>
                      <a:pt x="3844197" y="1443856"/>
                    </a:cubicBezTo>
                    <a:cubicBezTo>
                      <a:pt x="3844197" y="1809977"/>
                      <a:pt x="3603048" y="2119774"/>
                      <a:pt x="3270920" y="2223076"/>
                    </a:cubicBezTo>
                    <a:lnTo>
                      <a:pt x="3266940" y="2224100"/>
                    </a:lnTo>
                    <a:lnTo>
                      <a:pt x="3275797" y="2234835"/>
                    </a:lnTo>
                    <a:cubicBezTo>
                      <a:pt x="3363771" y="2365054"/>
                      <a:pt x="3415140" y="2522034"/>
                      <a:pt x="3415140" y="2691013"/>
                    </a:cubicBezTo>
                    <a:cubicBezTo>
                      <a:pt x="3415140" y="3141623"/>
                      <a:pt x="3049849" y="3506914"/>
                      <a:pt x="2599239" y="3506914"/>
                    </a:cubicBezTo>
                    <a:cubicBezTo>
                      <a:pt x="2317608" y="3506914"/>
                      <a:pt x="2069304" y="3364222"/>
                      <a:pt x="1922681" y="3147191"/>
                    </a:cubicBezTo>
                    <a:lnTo>
                      <a:pt x="1921882" y="3145720"/>
                    </a:lnTo>
                    <a:lnTo>
                      <a:pt x="1921084" y="3147191"/>
                    </a:lnTo>
                    <a:cubicBezTo>
                      <a:pt x="1774461" y="3364222"/>
                      <a:pt x="1526157" y="3506914"/>
                      <a:pt x="1244526" y="3506914"/>
                    </a:cubicBezTo>
                    <a:cubicBezTo>
                      <a:pt x="793916" y="3506914"/>
                      <a:pt x="428625" y="3141623"/>
                      <a:pt x="428625" y="2691013"/>
                    </a:cubicBezTo>
                    <a:cubicBezTo>
                      <a:pt x="428625" y="2522034"/>
                      <a:pt x="479994" y="2365054"/>
                      <a:pt x="567968" y="2234835"/>
                    </a:cubicBezTo>
                    <a:lnTo>
                      <a:pt x="576901" y="2224008"/>
                    </a:lnTo>
                    <a:lnTo>
                      <a:pt x="573277" y="2223076"/>
                    </a:lnTo>
                    <a:cubicBezTo>
                      <a:pt x="241149" y="2119774"/>
                      <a:pt x="0" y="1809977"/>
                      <a:pt x="0" y="1443856"/>
                    </a:cubicBezTo>
                    <a:cubicBezTo>
                      <a:pt x="0" y="993246"/>
                      <a:pt x="365291" y="627955"/>
                      <a:pt x="815901" y="627955"/>
                    </a:cubicBezTo>
                    <a:cubicBezTo>
                      <a:pt x="900390" y="627955"/>
                      <a:pt x="981880" y="640797"/>
                      <a:pt x="1058525" y="664636"/>
                    </a:cubicBezTo>
                    <a:lnTo>
                      <a:pt x="1102646" y="680785"/>
                    </a:lnTo>
                    <a:lnTo>
                      <a:pt x="1105601" y="651469"/>
                    </a:lnTo>
                    <a:cubicBezTo>
                      <a:pt x="1181681" y="279676"/>
                      <a:pt x="1510642" y="0"/>
                      <a:pt x="190492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 wrap="none">
                <a:noAutofit/>
              </a:bodyPr>
              <a:lstStyle/>
              <a:p>
                <a:pPr algn="ctr"/>
                <a:r>
                  <a:rPr lang="en-US" b="true" i="false" u="none" sz="2000">
                    <a:solidFill>
                      <a:srgbClr val="FFFFFF"/>
                    </a:solidFill>
                    <a:latin typeface="Arial"/>
                  </a:rPr>
                  <a:t>6</a:t>
                </a:r>
              </a:p>
            </p:txBody>
          </p:sp>
          <p:sp>
            <p:nvSpPr>
              <p:cNvPr descr="0f282a6b-7e05-466a-bfa4-ab8a4160e7db" id="31" name="Bullet6">
                <a:extLst>
                  <a:ext uri="{FF2B5EF4-FFF2-40B4-BE49-F238E27FC236}">
                    <a16:creationId id="{6C38011C-AC3C-9949-DD67-8A0F1B5399E2}"/>
                  </a:ext>
                </a:extLst>
              </p:cNvPr>
              <p:cNvSpPr>
                <a:spLocks/>
              </p:cNvSpPr>
              <p:nvPr/>
            </p:nvSpPr>
            <p:spPr>
              <a:xfrm flipH="true" flipV="false">
                <a:off x="4637558" y="4691292"/>
                <a:ext cx="2521492" cy="594335"/>
              </a:xfrm>
              <a:prstGeom prst="roundRect">
                <a:avLst>
                  <a:gd fmla="val 0" name="adj"/>
                </a:avLst>
              </a:prstGeom>
              <a:noFill/>
              <a:ln cap="rnd" w="12700">
                <a:noFill/>
                <a:prstDash val="solid"/>
                <a:round/>
                <a:headEnd/>
                <a:tailEnd/>
              </a:ln>
              <a:effectLst>
                <a:outerShdw algn="ctr" blurRad="254000" dist="127000" rotWithShape="0">
                  <a:schemeClr val="bg1">
                    <a:lumMod val="65000"/>
                    <a:alpha val="2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b" anchorCtr="0" wrap="square">
                <a:noAutofit/>
              </a:bodyPr>
              <a:lstStyle>
                <a:defPPr>
                  <a:defRPr lang="en-US"/>
                </a:defPPr>
                <a:lvl1pPr algn="l" defTabSz="914400" eaLnBrk="1" hangingPunct="1" latinLnBrk="0" marL="0" rtl="0">
                  <a:defRPr kern="1200" sz="18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algn="l" defTabSz="914400" eaLnBrk="1" hangingPunct="1" latinLnBrk="0" marL="457200" rtl="0">
                  <a:defRPr kern="1200" sz="18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algn="l" defTabSz="914400" eaLnBrk="1" hangingPunct="1" latinLnBrk="0" marL="914400" rtl="0">
                  <a:defRPr kern="1200" sz="18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algn="l" defTabSz="914400" eaLnBrk="1" hangingPunct="1" latinLnBrk="0" marL="1371600" rtl="0">
                  <a:defRPr kern="1200" sz="18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algn="l" defTabSz="914400" eaLnBrk="1" hangingPunct="1" latinLnBrk="0" marL="1828800" rtl="0">
                  <a:defRPr kern="1200" sz="18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algn="l" defTabSz="914400" eaLnBrk="1" hangingPunct="1" latinLnBrk="0" marL="2286000" rtl="0">
                  <a:defRPr kern="1200" sz="18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algn="l" defTabSz="914400" eaLnBrk="1" hangingPunct="1" latinLnBrk="0" marL="2743200" rtl="0">
                  <a:defRPr kern="1200" sz="18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algn="l" defTabSz="914400" eaLnBrk="1" hangingPunct="1" latinLnBrk="0" marL="3200400" rtl="0">
                  <a:defRPr kern="1200" sz="18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algn="l" defTabSz="914400" eaLnBrk="1" hangingPunct="1" latinLnBrk="0" marL="3657600" rtl="0">
                  <a:defRPr kern="1200" sz="18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b="true" i="false" u="none" sz="1800">
                    <a:solidFill>
                      <a:srgbClr val="FFFFFF"/>
                    </a:solidFill>
                    <a:ea typeface="微软雅黑"/>
                  </a:rPr>
                  <a:t>生活环境</a:t>
                </a:r>
              </a:p>
            </p:txBody>
          </p:sp>
          <p:sp>
            <p:nvSpPr>
              <p:cNvPr descr="c485067b-9a60-482a-8026-17eb4af203ef" id="36" name="Text6">
                <a:extLst>
                  <a:ext uri="{FF2B5EF4-FFF2-40B4-BE49-F238E27FC236}">
                    <a16:creationId id="{D6709EA4-0B4B-488A-2E8B-18E672F10733}"/>
                  </a:ext>
                </a:extLst>
              </p:cNvPr>
              <p:cNvSpPr txBox="1">
                <a:spLocks/>
              </p:cNvSpPr>
              <p:nvPr/>
            </p:nvSpPr>
            <p:spPr>
              <a:xfrm flipH="true" flipV="false">
                <a:off x="4637558" y="5285627"/>
                <a:ext cx="2521492" cy="848473"/>
              </a:xfrm>
              <a:prstGeom prst="rect">
                <a:avLst/>
              </a:prstGeom>
              <a:noFill/>
            </p:spPr>
            <p:txBody>
              <a:bodyPr anchor="t" anchorCtr="0" rtlCol="0" wrap="square">
                <a:normAutofit/>
              </a:bodyPr>
              <a:lstStyle>
                <a:defPPr>
                  <a:defRPr lang="en-US"/>
                </a:defPPr>
                <a:lvl1pPr algn="l" defTabSz="914400" eaLnBrk="1" hangingPunct="1" latinLnBrk="0" marL="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algn="l" defTabSz="914400" eaLnBrk="1" hangingPunct="1" latinLnBrk="0" marL="4572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algn="l" defTabSz="914400" eaLnBrk="1" hangingPunct="1" latinLnBrk="0" marL="9144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algn="l" defTabSz="914400" eaLnBrk="1" hangingPunct="1" latinLnBrk="0" marL="13716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algn="l" defTabSz="914400" eaLnBrk="1" hangingPunct="1" latinLnBrk="0" marL="18288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algn="l" defTabSz="914400" eaLnBrk="1" hangingPunct="1" latinLnBrk="0" marL="22860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algn="l" defTabSz="914400" eaLnBrk="1" hangingPunct="1" latinLnBrk="0" marL="27432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algn="l" defTabSz="914400" eaLnBrk="1" hangingPunct="1" latinLnBrk="0" marL="32004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algn="l" defTabSz="914400" eaLnBrk="1" hangingPunct="1" latinLnBrk="0" marL="36576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ct val="120000"/>
                  </a:lnSpc>
                </a:pPr>
                <a:r>
                  <a:rPr lang="en-US" b="false" i="false" u="none" sz="1200">
                    <a:solidFill>
                      <a:srgbClr val="FFFFFF"/>
                    </a:solidFill>
                    <a:ea typeface="微软雅黑"/>
                  </a:rPr>
                  <a:t>吃住学一体，24小时自习室，生活无忧。</a:t>
                </a:r>
              </a:p>
            </p:txBody>
          </p:sp>
        </p:grpSp>
        <p:grpSp>
          <p:nvGrpSpPr>
            <p:cNvPr descr="183b178d-6547-43c6-ad5c-db67b63e3f84" id="83" name="组合 82">
              <a:extLst>
                <a:ext uri="{FF2B5EF4-FFF2-40B4-BE49-F238E27FC236}">
                  <a16:creationId id="{69E14043-467D-5D48-2942-FA9BE1AD7A45}"/>
                </a:ext>
              </a:extLst>
            </p:cNvPr>
            <p:cNvGrpSpPr/>
            <p:nvPr/>
          </p:nvGrpSpPr>
          <p:grpSpPr>
            <a:xfrm>
              <a:off x="7288998" y="4028153"/>
              <a:ext cx="2521492" cy="2105947"/>
              <a:chOff x="7288998" y="4028153"/>
              <a:chExt cx="2521492" cy="2105947"/>
            </a:xfrm>
          </p:grpSpPr>
          <p:sp>
            <p:nvSpPr>
              <p:cNvPr descr="d3fcc756-4d11-4a12-8ddf-f191ce1940cc" id="44" name="Number7">
                <a:extLst>
                  <a:ext uri="{FF2B5EF4-FFF2-40B4-BE49-F238E27FC236}">
                    <a16:creationId id="{F0242F52-C8A6-6EB8-887C-9CA922E9F44D}"/>
                  </a:ext>
                </a:extLst>
              </p:cNvPr>
              <p:cNvSpPr/>
              <p:nvPr/>
            </p:nvSpPr>
            <p:spPr>
              <a:xfrm flipV="false" flipH="false">
                <a:off x="8205573" y="4028153"/>
                <a:ext cx="688342" cy="629578"/>
              </a:xfrm>
              <a:custGeom>
                <a:avLst/>
                <a:gdLst>
                  <a:gd fmla="*/ 1904926 w 3844197" name="connsiteX0"/>
                  <a:gd fmla="*/ 0 h 3506914" name="connsiteY0"/>
                  <a:gd fmla="*/ 2704251 w 3844197" name="connsiteX1"/>
                  <a:gd fmla="*/ 651469 h 3506914" name="connsiteY1"/>
                  <a:gd fmla="*/ 2708467 w 3844197" name="connsiteX2"/>
                  <a:gd fmla="*/ 693290 h 3506914" name="connsiteY2"/>
                  <a:gd fmla="*/ 2710711 w 3844197" name="connsiteX3"/>
                  <a:gd fmla="*/ 692073 h 3506914" name="connsiteY3"/>
                  <a:gd fmla="*/ 3028296 w 3844197" name="connsiteX4"/>
                  <a:gd fmla="*/ 627955 h 3506914" name="connsiteY4"/>
                  <a:gd fmla="*/ 3844197 w 3844197" name="connsiteX5"/>
                  <a:gd fmla="*/ 1443856 h 3506914" name="connsiteY5"/>
                  <a:gd fmla="*/ 3270920 w 3844197" name="connsiteX6"/>
                  <a:gd fmla="*/ 2223076 h 3506914" name="connsiteY6"/>
                  <a:gd fmla="*/ 3266940 w 3844197" name="connsiteX7"/>
                  <a:gd fmla="*/ 2224100 h 3506914" name="connsiteY7"/>
                  <a:gd fmla="*/ 3275797 w 3844197" name="connsiteX8"/>
                  <a:gd fmla="*/ 2234835 h 3506914" name="connsiteY8"/>
                  <a:gd fmla="*/ 3415140 w 3844197" name="connsiteX9"/>
                  <a:gd fmla="*/ 2691013 h 3506914" name="connsiteY9"/>
                  <a:gd fmla="*/ 2599239 w 3844197" name="connsiteX10"/>
                  <a:gd fmla="*/ 3506914 h 3506914" name="connsiteY10"/>
                  <a:gd fmla="*/ 1922681 w 3844197" name="connsiteX11"/>
                  <a:gd fmla="*/ 3147191 h 3506914" name="connsiteY11"/>
                  <a:gd fmla="*/ 1921882 w 3844197" name="connsiteX12"/>
                  <a:gd fmla="*/ 3145720 h 3506914" name="connsiteY12"/>
                  <a:gd fmla="*/ 1921084 w 3844197" name="connsiteX13"/>
                  <a:gd fmla="*/ 3147191 h 3506914" name="connsiteY13"/>
                  <a:gd fmla="*/ 1244526 w 3844197" name="connsiteX14"/>
                  <a:gd fmla="*/ 3506914 h 3506914" name="connsiteY14"/>
                  <a:gd fmla="*/ 428625 w 3844197" name="connsiteX15"/>
                  <a:gd fmla="*/ 2691013 h 3506914" name="connsiteY15"/>
                  <a:gd fmla="*/ 567968 w 3844197" name="connsiteX16"/>
                  <a:gd fmla="*/ 2234835 h 3506914" name="connsiteY16"/>
                  <a:gd fmla="*/ 576901 w 3844197" name="connsiteX17"/>
                  <a:gd fmla="*/ 2224008 h 3506914" name="connsiteY17"/>
                  <a:gd fmla="*/ 573277 w 3844197" name="connsiteX18"/>
                  <a:gd fmla="*/ 2223076 h 3506914" name="connsiteY18"/>
                  <a:gd fmla="*/ 0 w 3844197" name="connsiteX19"/>
                  <a:gd fmla="*/ 1443856 h 3506914" name="connsiteY19"/>
                  <a:gd fmla="*/ 815901 w 3844197" name="connsiteX20"/>
                  <a:gd fmla="*/ 627955 h 3506914" name="connsiteY20"/>
                  <a:gd fmla="*/ 1058525 w 3844197" name="connsiteX21"/>
                  <a:gd fmla="*/ 664636 h 3506914" name="connsiteY21"/>
                  <a:gd fmla="*/ 1102646 w 3844197" name="connsiteX22"/>
                  <a:gd fmla="*/ 680785 h 3506914" name="connsiteY22"/>
                  <a:gd fmla="*/ 1105601 w 3844197" name="connsiteX23"/>
                  <a:gd fmla="*/ 651469 h 3506914" name="connsiteY23"/>
                  <a:gd fmla="*/ 1904926 w 3844197" name="connsiteX24"/>
                  <a:gd fmla="*/ 0 h 3506914" name="connsiteY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b="b" l="l" r="r" t="t"/>
                <a:pathLst>
                  <a:path h="3506914" w="3844197">
                    <a:moveTo>
                      <a:pt x="1904926" y="0"/>
                    </a:moveTo>
                    <a:cubicBezTo>
                      <a:pt x="2299210" y="0"/>
                      <a:pt x="2628171" y="279676"/>
                      <a:pt x="2704251" y="651469"/>
                    </a:cubicBezTo>
                    <a:lnTo>
                      <a:pt x="2708467" y="693290"/>
                    </a:lnTo>
                    <a:lnTo>
                      <a:pt x="2710711" y="692073"/>
                    </a:lnTo>
                    <a:cubicBezTo>
                      <a:pt x="2808324" y="650786"/>
                      <a:pt x="2915644" y="627955"/>
                      <a:pt x="3028296" y="627955"/>
                    </a:cubicBezTo>
                    <a:cubicBezTo>
                      <a:pt x="3478906" y="627955"/>
                      <a:pt x="3844197" y="993246"/>
                      <a:pt x="3844197" y="1443856"/>
                    </a:cubicBezTo>
                    <a:cubicBezTo>
                      <a:pt x="3844197" y="1809977"/>
                      <a:pt x="3603048" y="2119774"/>
                      <a:pt x="3270920" y="2223076"/>
                    </a:cubicBezTo>
                    <a:lnTo>
                      <a:pt x="3266940" y="2224100"/>
                    </a:lnTo>
                    <a:lnTo>
                      <a:pt x="3275797" y="2234835"/>
                    </a:lnTo>
                    <a:cubicBezTo>
                      <a:pt x="3363771" y="2365054"/>
                      <a:pt x="3415140" y="2522034"/>
                      <a:pt x="3415140" y="2691013"/>
                    </a:cubicBezTo>
                    <a:cubicBezTo>
                      <a:pt x="3415140" y="3141623"/>
                      <a:pt x="3049849" y="3506914"/>
                      <a:pt x="2599239" y="3506914"/>
                    </a:cubicBezTo>
                    <a:cubicBezTo>
                      <a:pt x="2317608" y="3506914"/>
                      <a:pt x="2069304" y="3364222"/>
                      <a:pt x="1922681" y="3147191"/>
                    </a:cubicBezTo>
                    <a:lnTo>
                      <a:pt x="1921882" y="3145720"/>
                    </a:lnTo>
                    <a:lnTo>
                      <a:pt x="1921084" y="3147191"/>
                    </a:lnTo>
                    <a:cubicBezTo>
                      <a:pt x="1774461" y="3364222"/>
                      <a:pt x="1526157" y="3506914"/>
                      <a:pt x="1244526" y="3506914"/>
                    </a:cubicBezTo>
                    <a:cubicBezTo>
                      <a:pt x="793916" y="3506914"/>
                      <a:pt x="428625" y="3141623"/>
                      <a:pt x="428625" y="2691013"/>
                    </a:cubicBezTo>
                    <a:cubicBezTo>
                      <a:pt x="428625" y="2522034"/>
                      <a:pt x="479994" y="2365054"/>
                      <a:pt x="567968" y="2234835"/>
                    </a:cubicBezTo>
                    <a:lnTo>
                      <a:pt x="576901" y="2224008"/>
                    </a:lnTo>
                    <a:lnTo>
                      <a:pt x="573277" y="2223076"/>
                    </a:lnTo>
                    <a:cubicBezTo>
                      <a:pt x="241149" y="2119774"/>
                      <a:pt x="0" y="1809977"/>
                      <a:pt x="0" y="1443856"/>
                    </a:cubicBezTo>
                    <a:cubicBezTo>
                      <a:pt x="0" y="993246"/>
                      <a:pt x="365291" y="627955"/>
                      <a:pt x="815901" y="627955"/>
                    </a:cubicBezTo>
                    <a:cubicBezTo>
                      <a:pt x="900390" y="627955"/>
                      <a:pt x="981880" y="640797"/>
                      <a:pt x="1058525" y="664636"/>
                    </a:cubicBezTo>
                    <a:lnTo>
                      <a:pt x="1102646" y="680785"/>
                    </a:lnTo>
                    <a:lnTo>
                      <a:pt x="1105601" y="651469"/>
                    </a:lnTo>
                    <a:cubicBezTo>
                      <a:pt x="1181681" y="279676"/>
                      <a:pt x="1510642" y="0"/>
                      <a:pt x="190492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 wrap="none">
                <a:noAutofit/>
              </a:bodyPr>
              <a:lstStyle/>
              <a:p>
                <a:pPr algn="ctr"/>
                <a:r>
                  <a:rPr lang="en-US" b="true" i="false" u="none" sz="2000">
                    <a:solidFill>
                      <a:srgbClr val="FFFFFF"/>
                    </a:solidFill>
                    <a:latin typeface="Arial"/>
                  </a:rPr>
                  <a:t>5</a:t>
                </a:r>
              </a:p>
            </p:txBody>
          </p:sp>
          <p:sp>
            <p:nvSpPr>
              <p:cNvPr descr="69a7c670-f147-454c-9cc9-c32794a41b9d" id="46" name="Bullet7">
                <a:extLst>
                  <a:ext uri="{FF2B5EF4-FFF2-40B4-BE49-F238E27FC236}">
                    <a16:creationId id="{110B8096-262A-D504-2DDF-AE0400B64288}"/>
                  </a:ext>
                </a:extLst>
              </p:cNvPr>
              <p:cNvSpPr>
                <a:spLocks/>
              </p:cNvSpPr>
              <p:nvPr/>
            </p:nvSpPr>
            <p:spPr>
              <a:xfrm flipH="true" flipV="false">
                <a:off x="7288998" y="4691292"/>
                <a:ext cx="2521492" cy="594335"/>
              </a:xfrm>
              <a:prstGeom prst="roundRect">
                <a:avLst>
                  <a:gd fmla="val 0" name="adj"/>
                </a:avLst>
              </a:prstGeom>
              <a:noFill/>
              <a:ln cap="rnd" w="12700">
                <a:noFill/>
                <a:prstDash val="solid"/>
                <a:round/>
                <a:headEnd/>
                <a:tailEnd/>
              </a:ln>
              <a:effectLst>
                <a:outerShdw algn="ctr" blurRad="254000" dist="127000" rotWithShape="0">
                  <a:schemeClr val="bg1">
                    <a:lumMod val="65000"/>
                    <a:alpha val="2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b" anchorCtr="0" wrap="square">
                <a:noAutofit/>
              </a:bodyPr>
              <a:lstStyle>
                <a:defPPr>
                  <a:defRPr lang="en-US"/>
                </a:defPPr>
                <a:lvl1pPr algn="l" defTabSz="914400" eaLnBrk="1" hangingPunct="1" latinLnBrk="0" marL="0" rtl="0">
                  <a:defRPr kern="1200" sz="18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algn="l" defTabSz="914400" eaLnBrk="1" hangingPunct="1" latinLnBrk="0" marL="457200" rtl="0">
                  <a:defRPr kern="1200" sz="18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algn="l" defTabSz="914400" eaLnBrk="1" hangingPunct="1" latinLnBrk="0" marL="914400" rtl="0">
                  <a:defRPr kern="1200" sz="18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algn="l" defTabSz="914400" eaLnBrk="1" hangingPunct="1" latinLnBrk="0" marL="1371600" rtl="0">
                  <a:defRPr kern="1200" sz="18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algn="l" defTabSz="914400" eaLnBrk="1" hangingPunct="1" latinLnBrk="0" marL="1828800" rtl="0">
                  <a:defRPr kern="1200" sz="18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algn="l" defTabSz="914400" eaLnBrk="1" hangingPunct="1" latinLnBrk="0" marL="2286000" rtl="0">
                  <a:defRPr kern="1200" sz="18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algn="l" defTabSz="914400" eaLnBrk="1" hangingPunct="1" latinLnBrk="0" marL="2743200" rtl="0">
                  <a:defRPr kern="1200" sz="18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algn="l" defTabSz="914400" eaLnBrk="1" hangingPunct="1" latinLnBrk="0" marL="3200400" rtl="0">
                  <a:defRPr kern="1200" sz="18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algn="l" defTabSz="914400" eaLnBrk="1" hangingPunct="1" latinLnBrk="0" marL="3657600" rtl="0">
                  <a:defRPr kern="1200" sz="18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b="true" i="false" u="none" sz="1800">
                    <a:solidFill>
                      <a:srgbClr val="FFFFFF"/>
                    </a:solidFill>
                    <a:ea typeface="微软雅黑"/>
                  </a:rPr>
                  <a:t>费用保障</a:t>
                </a:r>
              </a:p>
            </p:txBody>
          </p:sp>
          <p:sp>
            <p:nvSpPr>
              <p:cNvPr descr="7ed8c6cf-f66c-432d-821d-009e0290b97d" id="48" name="Text7">
                <a:extLst>
                  <a:ext uri="{FF2B5EF4-FFF2-40B4-BE49-F238E27FC236}">
                    <a16:creationId id="{5AA2297E-3608-A8BA-9417-06519A1383FE}"/>
                  </a:ext>
                </a:extLst>
              </p:cNvPr>
              <p:cNvSpPr txBox="1">
                <a:spLocks/>
              </p:cNvSpPr>
              <p:nvPr/>
            </p:nvSpPr>
            <p:spPr>
              <a:xfrm flipH="true" flipV="false">
                <a:off x="7288998" y="5285627"/>
                <a:ext cx="2521492" cy="848473"/>
              </a:xfrm>
              <a:prstGeom prst="rect">
                <a:avLst/>
              </a:prstGeom>
              <a:noFill/>
            </p:spPr>
            <p:txBody>
              <a:bodyPr anchor="t" anchorCtr="0" rtlCol="0" wrap="square">
                <a:normAutofit/>
              </a:bodyPr>
              <a:lstStyle>
                <a:defPPr>
                  <a:defRPr lang="en-US"/>
                </a:defPPr>
                <a:lvl1pPr algn="l" defTabSz="914400" eaLnBrk="1" hangingPunct="1" latinLnBrk="0" marL="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algn="l" defTabSz="914400" eaLnBrk="1" hangingPunct="1" latinLnBrk="0" marL="4572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algn="l" defTabSz="914400" eaLnBrk="1" hangingPunct="1" latinLnBrk="0" marL="9144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algn="l" defTabSz="914400" eaLnBrk="1" hangingPunct="1" latinLnBrk="0" marL="13716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algn="l" defTabSz="914400" eaLnBrk="1" hangingPunct="1" latinLnBrk="0" marL="18288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algn="l" defTabSz="914400" eaLnBrk="1" hangingPunct="1" latinLnBrk="0" marL="22860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algn="l" defTabSz="914400" eaLnBrk="1" hangingPunct="1" latinLnBrk="0" marL="27432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algn="l" defTabSz="914400" eaLnBrk="1" hangingPunct="1" latinLnBrk="0" marL="32004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algn="l" defTabSz="914400" eaLnBrk="1" hangingPunct="1" latinLnBrk="0" marL="36576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ct val="120000"/>
                  </a:lnSpc>
                </a:pPr>
                <a:r>
                  <a:rPr lang="en-US" b="false" i="false" u="none" sz="1200">
                    <a:solidFill>
                      <a:srgbClr val="FFFFFF"/>
                    </a:solidFill>
                    <a:ea typeface="微软雅黑"/>
                  </a:rPr>
                  <a:t>透明收费，签订就业协议，退费有保障。</a:t>
                </a:r>
              </a:p>
            </p:txBody>
          </p:sp>
        </p:grpSp>
        <p:sp>
          <p:nvSpPr>
            <p:cNvPr descr="affd20ed-84f8-43cb-8b79-bec909f79997" id="58" name="Freeform 26">
              <a:extLst>
                <a:ext uri="{FF2B5EF4-FFF2-40B4-BE49-F238E27FC236}">
                  <a16:creationId id="{AB7957DD-C2F6-A3C7-E7FB-16A26A836369}"/>
                </a:ext>
              </a:extLst>
            </p:cNvPr>
            <p:cNvSpPr>
              <a:spLocks/>
            </p:cNvSpPr>
            <p:nvPr/>
          </p:nvSpPr>
          <p:spPr bwMode="auto">
            <a:xfrm rot="2137345" flipV="false" flipH="false">
              <a:off x="10766795" y="3148661"/>
              <a:ext cx="870991" cy="1669094"/>
            </a:xfrm>
            <a:custGeom>
              <a:avLst/>
              <a:gdLst>
                <a:gd fmla="*/ 212 w 498" name="T0"/>
                <a:gd fmla="*/ 53 h 954" name="T1"/>
                <a:gd fmla="*/ 225 w 498" name="T2"/>
                <a:gd fmla="*/ 33 h 954" name="T3"/>
                <a:gd fmla="*/ 495 w 498" name="T4"/>
                <a:gd fmla="*/ 134 h 954" name="T5"/>
                <a:gd fmla="*/ 486 w 498" name="T6"/>
                <a:gd fmla="*/ 166 h 954" name="T7"/>
                <a:gd fmla="*/ 410 w 498" name="T8"/>
                <a:gd fmla="*/ 375 h 954" name="T9"/>
                <a:gd fmla="*/ 275 w 498" name="T10"/>
                <a:gd fmla="*/ 739 h 954" name="T11"/>
                <a:gd fmla="*/ 78 w 498" name="T12"/>
                <a:gd fmla="*/ 921 h 954" name="T13"/>
                <a:gd fmla="*/ 42 w 498" name="T14"/>
                <a:gd fmla="*/ 944 h 954" name="T15"/>
                <a:gd fmla="*/ 19 w 498" name="T16"/>
                <a:gd fmla="*/ 783 h 954" name="T17"/>
                <a:gd fmla="*/ 1 w 498" name="T18"/>
                <a:gd fmla="*/ 639 h 954" name="T19"/>
                <a:gd fmla="*/ 3 w 498" name="T20"/>
                <a:gd fmla="*/ 632 h 954" name="T21"/>
                <a:gd fmla="*/ 11 w 498" name="T22"/>
                <a:gd fmla="*/ 611 h 954" name="T23"/>
                <a:gd fmla="*/ 160 w 498" name="T24"/>
                <a:gd fmla="*/ 198 h 954" name="T25"/>
                <a:gd fmla="*/ 164 w 498" name="T26"/>
                <a:gd fmla="*/ 187 h 954" name="T27"/>
                <a:gd fmla="*/ 194 w 498" name="T28"/>
                <a:gd fmla="*/ 104 h 954" name="T29"/>
                <a:gd fmla="*/ 195 w 498" name="T30"/>
                <a:gd fmla="*/ 99 h 954" name="T31"/>
                <a:gd fmla="*/ 212 w 498" name="T32"/>
                <a:gd fmla="*/ 53 h 954" name="T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b="b" l="0" r="r" t="0"/>
              <a:pathLst>
                <a:path h="954" w="498">
                  <a:moveTo>
                    <a:pt x="212" y="53"/>
                  </a:moveTo>
                  <a:cubicBezTo>
                    <a:pt x="213" y="49"/>
                    <a:pt x="219" y="35"/>
                    <a:pt x="225" y="33"/>
                  </a:cubicBezTo>
                  <a:cubicBezTo>
                    <a:pt x="297" y="0"/>
                    <a:pt x="466" y="64"/>
                    <a:pt x="495" y="134"/>
                  </a:cubicBezTo>
                  <a:cubicBezTo>
                    <a:pt x="496" y="136"/>
                    <a:pt x="498" y="131"/>
                    <a:pt x="486" y="166"/>
                  </a:cubicBezTo>
                  <a:cubicBezTo>
                    <a:pt x="472" y="203"/>
                    <a:pt x="478" y="189"/>
                    <a:pt x="410" y="375"/>
                  </a:cubicBezTo>
                  <a:cubicBezTo>
                    <a:pt x="271" y="756"/>
                    <a:pt x="280" y="731"/>
                    <a:pt x="275" y="739"/>
                  </a:cubicBezTo>
                  <a:cubicBezTo>
                    <a:pt x="272" y="744"/>
                    <a:pt x="286" y="732"/>
                    <a:pt x="78" y="921"/>
                  </a:cubicBezTo>
                  <a:cubicBezTo>
                    <a:pt x="55" y="942"/>
                    <a:pt x="44" y="954"/>
                    <a:pt x="42" y="944"/>
                  </a:cubicBezTo>
                  <a:cubicBezTo>
                    <a:pt x="40" y="938"/>
                    <a:pt x="42" y="949"/>
                    <a:pt x="19" y="783"/>
                  </a:cubicBezTo>
                  <a:cubicBezTo>
                    <a:pt x="3" y="668"/>
                    <a:pt x="0" y="648"/>
                    <a:pt x="1" y="639"/>
                  </a:cubicBezTo>
                  <a:cubicBezTo>
                    <a:pt x="1" y="636"/>
                    <a:pt x="2" y="635"/>
                    <a:pt x="3" y="632"/>
                  </a:cubicBezTo>
                  <a:cubicBezTo>
                    <a:pt x="5" y="625"/>
                    <a:pt x="8" y="618"/>
                    <a:pt x="11" y="611"/>
                  </a:cubicBezTo>
                  <a:cubicBezTo>
                    <a:pt x="82" y="416"/>
                    <a:pt x="129" y="285"/>
                    <a:pt x="160" y="198"/>
                  </a:cubicBezTo>
                  <a:cubicBezTo>
                    <a:pt x="162" y="194"/>
                    <a:pt x="163" y="190"/>
                    <a:pt x="164" y="187"/>
                  </a:cubicBezTo>
                  <a:cubicBezTo>
                    <a:pt x="177" y="152"/>
                    <a:pt x="186" y="125"/>
                    <a:pt x="194" y="104"/>
                  </a:cubicBezTo>
                  <a:cubicBezTo>
                    <a:pt x="194" y="102"/>
                    <a:pt x="195" y="101"/>
                    <a:pt x="195" y="99"/>
                  </a:cubicBezTo>
                  <a:cubicBezTo>
                    <a:pt x="203" y="79"/>
                    <a:pt x="208" y="64"/>
                    <a:pt x="212" y="5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defTabSz="914400" eaLnBrk="1" hangingPunct="1" latinLnBrk="0" marL="0" rtl="0">
                <a:defRPr kern="1200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algn="l" defTabSz="914400" eaLnBrk="1" hangingPunct="1" latinLnBrk="0" marL="457200" rtl="0">
                <a:defRPr kern="1200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algn="l" defTabSz="914400" eaLnBrk="1" hangingPunct="1" latinLnBrk="0" marL="914400" rtl="0">
                <a:defRPr kern="1200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algn="l" defTabSz="914400" eaLnBrk="1" hangingPunct="1" latinLnBrk="0" marL="1371600" rtl="0">
                <a:defRPr kern="1200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algn="l" defTabSz="914400" eaLnBrk="1" hangingPunct="1" latinLnBrk="0" marL="1828800" rtl="0">
                <a:defRPr kern="1200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algn="l" defTabSz="914400" eaLnBrk="1" hangingPunct="1" latinLnBrk="0" marL="2286000" rtl="0">
                <a:defRPr kern="1200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algn="l" defTabSz="914400" eaLnBrk="1" hangingPunct="1" latinLnBrk="0" marL="2743200" rtl="0">
                <a:defRPr kern="1200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algn="l" defTabSz="914400" eaLnBrk="1" hangingPunct="1" latinLnBrk="0" marL="3200400" rtl="0">
                <a:defRPr kern="1200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algn="l" defTabSz="914400" eaLnBrk="1" hangingPunct="1" latinLnBrk="0" marL="3657600" rtl="0">
                <a:defRPr kern="1200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</a:p>
          </p:txBody>
        </p:sp>
        <p:sp>
          <p:nvSpPr>
            <p:cNvPr descr="e7f671a2-bd95-41f9-8536-05d861e6f858" id="61" name="Freeform 27">
              <a:extLst>
                <a:ext uri="{FF2B5EF4-FFF2-40B4-BE49-F238E27FC236}">
                  <a16:creationId id="{A3C81636-9672-EF1D-A446-4D66880DE00C}"/>
                </a:ext>
              </a:extLst>
            </p:cNvPr>
            <p:cNvSpPr>
              <a:spLocks/>
            </p:cNvSpPr>
            <p:nvPr/>
          </p:nvSpPr>
          <p:spPr bwMode="auto">
            <a:xfrm rot="2137345" flipV="false" flipH="false">
              <a:off x="11444956" y="3355447"/>
              <a:ext cx="150196" cy="362238"/>
            </a:xfrm>
            <a:custGeom>
              <a:avLst/>
              <a:gdLst>
                <a:gd fmla="*/ 1 w 86" name="T0"/>
                <a:gd fmla="*/ 199 h 207" name="T1"/>
                <a:gd fmla="*/ 73 w 86" name="T2"/>
                <a:gd fmla="*/ 4 h 207" name="T3"/>
                <a:gd fmla="*/ 85 w 86" name="T4"/>
                <a:gd fmla="*/ 8 h 207" name="T5"/>
                <a:gd fmla="*/ 12 w 86" name="T6"/>
                <a:gd fmla="*/ 203 h 207" name="T7"/>
                <a:gd fmla="*/ 1 w 86" name="T8"/>
                <a:gd fmla="*/ 199 h 207" name="T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b="b" l="0" r="r" t="0"/>
              <a:pathLst>
                <a:path h="207" w="86">
                  <a:moveTo>
                    <a:pt x="1" y="199"/>
                  </a:moveTo>
                  <a:cubicBezTo>
                    <a:pt x="14" y="144"/>
                    <a:pt x="45" y="55"/>
                    <a:pt x="73" y="4"/>
                  </a:cubicBezTo>
                  <a:cubicBezTo>
                    <a:pt x="75" y="0"/>
                    <a:pt x="86" y="4"/>
                    <a:pt x="85" y="8"/>
                  </a:cubicBezTo>
                  <a:cubicBezTo>
                    <a:pt x="71" y="58"/>
                    <a:pt x="38" y="154"/>
                    <a:pt x="12" y="203"/>
                  </a:cubicBezTo>
                  <a:cubicBezTo>
                    <a:pt x="10" y="207"/>
                    <a:pt x="0" y="203"/>
                    <a:pt x="1" y="199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defTabSz="914400" eaLnBrk="1" hangingPunct="1" latinLnBrk="0" marL="0" rtl="0">
                <a:defRPr kern="1200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algn="l" defTabSz="914400" eaLnBrk="1" hangingPunct="1" latinLnBrk="0" marL="457200" rtl="0">
                <a:defRPr kern="1200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algn="l" defTabSz="914400" eaLnBrk="1" hangingPunct="1" latinLnBrk="0" marL="914400" rtl="0">
                <a:defRPr kern="1200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algn="l" defTabSz="914400" eaLnBrk="1" hangingPunct="1" latinLnBrk="0" marL="1371600" rtl="0">
                <a:defRPr kern="1200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algn="l" defTabSz="914400" eaLnBrk="1" hangingPunct="1" latinLnBrk="0" marL="1828800" rtl="0">
                <a:defRPr kern="1200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algn="l" defTabSz="914400" eaLnBrk="1" hangingPunct="1" latinLnBrk="0" marL="2286000" rtl="0">
                <a:defRPr kern="1200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algn="l" defTabSz="914400" eaLnBrk="1" hangingPunct="1" latinLnBrk="0" marL="2743200" rtl="0">
                <a:defRPr kern="1200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algn="l" defTabSz="914400" eaLnBrk="1" hangingPunct="1" latinLnBrk="0" marL="3200400" rtl="0">
                <a:defRPr kern="1200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algn="l" defTabSz="914400" eaLnBrk="1" hangingPunct="1" latinLnBrk="0" marL="3657600" rtl="0">
                <a:defRPr kern="1200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</a:p>
          </p:txBody>
        </p:sp>
        <p:sp>
          <p:nvSpPr>
            <p:cNvPr descr="ec8e5ad3-d835-419c-b770-b93e138b92fa" id="62" name="Freeform 28">
              <a:extLst>
                <a:ext uri="{FF2B5EF4-FFF2-40B4-BE49-F238E27FC236}">
                  <a16:creationId id="{BA4CFC75-D8DA-C03C-AF60-4C3C08A237C3}"/>
                </a:ext>
              </a:extLst>
            </p:cNvPr>
            <p:cNvSpPr>
              <a:spLocks/>
            </p:cNvSpPr>
            <p:nvPr/>
          </p:nvSpPr>
          <p:spPr bwMode="auto">
            <a:xfrm rot="2137345" flipV="false" flipH="false">
              <a:off x="11598388" y="3575727"/>
              <a:ext cx="146516" cy="364447"/>
            </a:xfrm>
            <a:custGeom>
              <a:avLst/>
              <a:gdLst>
                <a:gd fmla="*/ 1 w 84" name="T0"/>
                <a:gd fmla="*/ 200 h 208" name="T1"/>
                <a:gd fmla="*/ 72 w 84" name="T2"/>
                <a:gd fmla="*/ 4 h 208" name="T3"/>
                <a:gd fmla="*/ 83 w 84" name="T4"/>
                <a:gd fmla="*/ 8 h 208" name="T5"/>
                <a:gd fmla="*/ 12 w 84" name="T6"/>
                <a:gd fmla="*/ 204 h 208" name="T7"/>
                <a:gd fmla="*/ 1 w 84" name="T8"/>
                <a:gd fmla="*/ 200 h 208" name="T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b="b" l="0" r="r" t="0"/>
              <a:pathLst>
                <a:path h="208" w="84">
                  <a:moveTo>
                    <a:pt x="1" y="200"/>
                  </a:moveTo>
                  <a:cubicBezTo>
                    <a:pt x="14" y="145"/>
                    <a:pt x="47" y="53"/>
                    <a:pt x="72" y="4"/>
                  </a:cubicBezTo>
                  <a:cubicBezTo>
                    <a:pt x="74" y="0"/>
                    <a:pt x="84" y="4"/>
                    <a:pt x="83" y="8"/>
                  </a:cubicBezTo>
                  <a:cubicBezTo>
                    <a:pt x="71" y="62"/>
                    <a:pt x="38" y="153"/>
                    <a:pt x="12" y="204"/>
                  </a:cubicBezTo>
                  <a:cubicBezTo>
                    <a:pt x="10" y="208"/>
                    <a:pt x="0" y="204"/>
                    <a:pt x="1" y="20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defTabSz="914400" eaLnBrk="1" hangingPunct="1" latinLnBrk="0" marL="0" rtl="0">
                <a:defRPr kern="1200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algn="l" defTabSz="914400" eaLnBrk="1" hangingPunct="1" latinLnBrk="0" marL="457200" rtl="0">
                <a:defRPr kern="1200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algn="l" defTabSz="914400" eaLnBrk="1" hangingPunct="1" latinLnBrk="0" marL="914400" rtl="0">
                <a:defRPr kern="1200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algn="l" defTabSz="914400" eaLnBrk="1" hangingPunct="1" latinLnBrk="0" marL="1371600" rtl="0">
                <a:defRPr kern="1200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algn="l" defTabSz="914400" eaLnBrk="1" hangingPunct="1" latinLnBrk="0" marL="1828800" rtl="0">
                <a:defRPr kern="1200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algn="l" defTabSz="914400" eaLnBrk="1" hangingPunct="1" latinLnBrk="0" marL="2286000" rtl="0">
                <a:defRPr kern="1200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algn="l" defTabSz="914400" eaLnBrk="1" hangingPunct="1" latinLnBrk="0" marL="2743200" rtl="0">
                <a:defRPr kern="1200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algn="l" defTabSz="914400" eaLnBrk="1" hangingPunct="1" latinLnBrk="0" marL="3200400" rtl="0">
                <a:defRPr kern="1200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algn="l" defTabSz="914400" eaLnBrk="1" hangingPunct="1" latinLnBrk="0" marL="3657600" rtl="0">
                <a:defRPr kern="1200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</a:p>
          </p:txBody>
        </p:sp>
        <p:sp>
          <p:nvSpPr>
            <p:cNvPr descr="4100c4d2-85e6-4f0b-a851-84728f63818d" id="64" name="Freeform 29">
              <a:extLst>
                <a:ext uri="{FF2B5EF4-FFF2-40B4-BE49-F238E27FC236}">
                  <a16:creationId id="{297BBD40-C010-919F-48C3-61A95C96812A}"/>
                </a:ext>
              </a:extLst>
            </p:cNvPr>
            <p:cNvSpPr>
              <a:spLocks/>
            </p:cNvSpPr>
            <p:nvPr/>
          </p:nvSpPr>
          <p:spPr bwMode="auto">
            <a:xfrm rot="2137345" flipV="false" flipH="false">
              <a:off x="11074034" y="3944236"/>
              <a:ext cx="139889" cy="343096"/>
            </a:xfrm>
            <a:custGeom>
              <a:avLst/>
              <a:gdLst>
                <a:gd fmla="*/ 1 w 80" name="T0"/>
                <a:gd fmla="*/ 187 h 196" name="T1"/>
                <a:gd fmla="*/ 67 w 80" name="T2"/>
                <a:gd fmla="*/ 5 h 196" name="T3"/>
                <a:gd fmla="*/ 79 w 80" name="T4"/>
                <a:gd fmla="*/ 9 h 196" name="T5"/>
                <a:gd fmla="*/ 13 w 80" name="T6"/>
                <a:gd fmla="*/ 191 h 196" name="T7"/>
                <a:gd fmla="*/ 1 w 80" name="T8"/>
                <a:gd fmla="*/ 187 h 196" name="T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b="b" l="0" r="r" t="0"/>
              <a:pathLst>
                <a:path h="196" w="80">
                  <a:moveTo>
                    <a:pt x="1" y="187"/>
                  </a:moveTo>
                  <a:cubicBezTo>
                    <a:pt x="13" y="136"/>
                    <a:pt x="44" y="51"/>
                    <a:pt x="67" y="5"/>
                  </a:cubicBezTo>
                  <a:cubicBezTo>
                    <a:pt x="70" y="0"/>
                    <a:pt x="80" y="4"/>
                    <a:pt x="79" y="9"/>
                  </a:cubicBezTo>
                  <a:cubicBezTo>
                    <a:pt x="68" y="60"/>
                    <a:pt x="37" y="145"/>
                    <a:pt x="13" y="191"/>
                  </a:cubicBezTo>
                  <a:cubicBezTo>
                    <a:pt x="10" y="196"/>
                    <a:pt x="0" y="192"/>
                    <a:pt x="1" y="18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defTabSz="914400" eaLnBrk="1" hangingPunct="1" latinLnBrk="0" marL="0" rtl="0">
                <a:defRPr kern="1200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algn="l" defTabSz="914400" eaLnBrk="1" hangingPunct="1" latinLnBrk="0" marL="457200" rtl="0">
                <a:defRPr kern="1200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algn="l" defTabSz="914400" eaLnBrk="1" hangingPunct="1" latinLnBrk="0" marL="914400" rtl="0">
                <a:defRPr kern="1200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algn="l" defTabSz="914400" eaLnBrk="1" hangingPunct="1" latinLnBrk="0" marL="1371600" rtl="0">
                <a:defRPr kern="1200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algn="l" defTabSz="914400" eaLnBrk="1" hangingPunct="1" latinLnBrk="0" marL="1828800" rtl="0">
                <a:defRPr kern="1200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algn="l" defTabSz="914400" eaLnBrk="1" hangingPunct="1" latinLnBrk="0" marL="2286000" rtl="0">
                <a:defRPr kern="1200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algn="l" defTabSz="914400" eaLnBrk="1" hangingPunct="1" latinLnBrk="0" marL="2743200" rtl="0">
                <a:defRPr kern="1200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algn="l" defTabSz="914400" eaLnBrk="1" hangingPunct="1" latinLnBrk="0" marL="3200400" rtl="0">
                <a:defRPr kern="1200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algn="l" defTabSz="914400" eaLnBrk="1" hangingPunct="1" latinLnBrk="0" marL="3657600" rtl="0">
                <a:defRPr kern="1200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</a:p>
          </p:txBody>
        </p:sp>
        <p:sp>
          <p:nvSpPr>
            <p:cNvPr descr="f63e4260-c90e-4259-b40b-cf9e58c80735" id="66" name="Freeform 30">
              <a:extLst>
                <a:ext uri="{FF2B5EF4-FFF2-40B4-BE49-F238E27FC236}">
                  <a16:creationId id="{6181A0E0-DE95-62D3-3D89-1939CAC77B71}"/>
                </a:ext>
              </a:extLst>
            </p:cNvPr>
            <p:cNvSpPr>
              <a:spLocks/>
            </p:cNvSpPr>
            <p:nvPr/>
          </p:nvSpPr>
          <p:spPr bwMode="auto">
            <a:xfrm rot="2137345" flipV="false" flipH="false">
              <a:off x="10922652" y="3727561"/>
              <a:ext cx="139889" cy="339414"/>
            </a:xfrm>
            <a:custGeom>
              <a:avLst/>
              <a:gdLst>
                <a:gd fmla="*/ 67 w 80" name="T0"/>
                <a:gd fmla="*/ 5 h 194" name="T1"/>
                <a:gd fmla="*/ 79 w 80" name="T2"/>
                <a:gd fmla="*/ 9 h 194" name="T3"/>
                <a:gd fmla="*/ 13 w 80" name="T4"/>
                <a:gd fmla="*/ 189 h 194" name="T5"/>
                <a:gd fmla="*/ 1 w 80" name="T6"/>
                <a:gd fmla="*/ 185 h 194" name="T7"/>
                <a:gd fmla="*/ 67 w 80" name="T8"/>
                <a:gd fmla="*/ 5 h 194" name="T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b="b" l="0" r="r" t="0"/>
              <a:pathLst>
                <a:path h="194" w="80">
                  <a:moveTo>
                    <a:pt x="67" y="5"/>
                  </a:moveTo>
                  <a:cubicBezTo>
                    <a:pt x="70" y="0"/>
                    <a:pt x="80" y="3"/>
                    <a:pt x="79" y="9"/>
                  </a:cubicBezTo>
                  <a:cubicBezTo>
                    <a:pt x="68" y="59"/>
                    <a:pt x="37" y="144"/>
                    <a:pt x="13" y="189"/>
                  </a:cubicBezTo>
                  <a:cubicBezTo>
                    <a:pt x="10" y="194"/>
                    <a:pt x="0" y="190"/>
                    <a:pt x="1" y="185"/>
                  </a:cubicBezTo>
                  <a:cubicBezTo>
                    <a:pt x="13" y="135"/>
                    <a:pt x="43" y="50"/>
                    <a:pt x="67" y="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defTabSz="914400" eaLnBrk="1" hangingPunct="1" latinLnBrk="0" marL="0" rtl="0">
                <a:defRPr kern="1200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algn="l" defTabSz="914400" eaLnBrk="1" hangingPunct="1" latinLnBrk="0" marL="457200" rtl="0">
                <a:defRPr kern="1200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algn="l" defTabSz="914400" eaLnBrk="1" hangingPunct="1" latinLnBrk="0" marL="914400" rtl="0">
                <a:defRPr kern="1200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algn="l" defTabSz="914400" eaLnBrk="1" hangingPunct="1" latinLnBrk="0" marL="1371600" rtl="0">
                <a:defRPr kern="1200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algn="l" defTabSz="914400" eaLnBrk="1" hangingPunct="1" latinLnBrk="0" marL="1828800" rtl="0">
                <a:defRPr kern="1200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algn="l" defTabSz="914400" eaLnBrk="1" hangingPunct="1" latinLnBrk="0" marL="2286000" rtl="0">
                <a:defRPr kern="1200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algn="l" defTabSz="914400" eaLnBrk="1" hangingPunct="1" latinLnBrk="0" marL="2743200" rtl="0">
                <a:defRPr kern="1200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algn="l" defTabSz="914400" eaLnBrk="1" hangingPunct="1" latinLnBrk="0" marL="3200400" rtl="0">
                <a:defRPr kern="1200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algn="l" defTabSz="914400" eaLnBrk="1" hangingPunct="1" latinLnBrk="0" marL="3657600" rtl="0">
                <a:defRPr kern="1200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</a:p>
          </p:txBody>
        </p:sp>
        <p:sp>
          <p:nvSpPr>
            <p:cNvPr descr="a9ba4e29-6d08-41c8-a777-ee72b62c7cd8" id="67" name="Freeform 31">
              <a:extLst>
                <a:ext uri="{FF2B5EF4-FFF2-40B4-BE49-F238E27FC236}">
                  <a16:creationId id="{A76AD93E-89F8-225D-9690-909E5D7C4366}"/>
                </a:ext>
              </a:extLst>
            </p:cNvPr>
            <p:cNvSpPr>
              <a:spLocks/>
            </p:cNvSpPr>
            <p:nvPr/>
          </p:nvSpPr>
          <p:spPr bwMode="auto">
            <a:xfrm rot="2137345" flipV="false" flipH="false">
              <a:off x="10480184" y="4040750"/>
              <a:ext cx="480775" cy="559555"/>
            </a:xfrm>
            <a:custGeom>
              <a:avLst/>
              <a:gdLst>
                <a:gd fmla="*/ 1 w 275" name="T0"/>
                <a:gd fmla="*/ 5 h 320" name="T1"/>
                <a:gd fmla="*/ 5 w 275" name="T2"/>
                <a:gd fmla="*/ 4 h 320" name="T3"/>
                <a:gd fmla="*/ 109 w 275" name="T4"/>
                <a:gd fmla="*/ 7 h 320" name="T5"/>
                <a:gd fmla="*/ 269 w 275" name="T6"/>
                <a:gd fmla="*/ 97 h 320" name="T7"/>
                <a:gd fmla="*/ 274 w 275" name="T8"/>
                <a:gd fmla="*/ 104 h 320" name="T9"/>
                <a:gd fmla="*/ 275 w 275" name="T10"/>
                <a:gd fmla="*/ 104 h 320" name="T11"/>
                <a:gd fmla="*/ 275 w 275" name="T12"/>
                <a:gd fmla="*/ 105 h 320" name="T13"/>
                <a:gd fmla="*/ 251 w 275" name="T14"/>
                <a:gd fmla="*/ 130 h 320" name="T15"/>
                <a:gd fmla="*/ 183 w 275" name="T16"/>
                <a:gd fmla="*/ 192 h 320" name="T17"/>
                <a:gd fmla="*/ 172 w 275" name="T18"/>
                <a:gd fmla="*/ 202 h 320" name="T19"/>
                <a:gd fmla="*/ 78 w 275" name="T20"/>
                <a:gd fmla="*/ 287 h 320" name="T21"/>
                <a:gd fmla="*/ 42 w 275" name="T22"/>
                <a:gd fmla="*/ 310 h 320" name="T23"/>
                <a:gd fmla="*/ 19 w 275" name="T24"/>
                <a:gd fmla="*/ 149 h 320" name="T25"/>
                <a:gd fmla="*/ 19 w 275" name="T26"/>
                <a:gd fmla="*/ 146 h 320" name="T27"/>
                <a:gd fmla="*/ 17 w 275" name="T28"/>
                <a:gd fmla="*/ 131 h 320" name="T29"/>
                <a:gd fmla="*/ 16 w 275" name="T30"/>
                <a:gd fmla="*/ 128 h 320" name="T31"/>
                <a:gd fmla="*/ 1 w 275" name="T32"/>
                <a:gd fmla="*/ 5 h 320" name="T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b="b" l="0" r="r" t="0"/>
              <a:pathLst>
                <a:path h="320" w="275">
                  <a:moveTo>
                    <a:pt x="1" y="5"/>
                  </a:moveTo>
                  <a:cubicBezTo>
                    <a:pt x="2" y="5"/>
                    <a:pt x="3" y="5"/>
                    <a:pt x="5" y="4"/>
                  </a:cubicBezTo>
                  <a:cubicBezTo>
                    <a:pt x="40" y="0"/>
                    <a:pt x="75" y="1"/>
                    <a:pt x="109" y="7"/>
                  </a:cubicBezTo>
                  <a:cubicBezTo>
                    <a:pt x="173" y="19"/>
                    <a:pt x="222" y="51"/>
                    <a:pt x="269" y="97"/>
                  </a:cubicBezTo>
                  <a:cubicBezTo>
                    <a:pt x="271" y="99"/>
                    <a:pt x="273" y="101"/>
                    <a:pt x="274" y="104"/>
                  </a:cubicBezTo>
                  <a:cubicBezTo>
                    <a:pt x="275" y="104"/>
                    <a:pt x="275" y="104"/>
                    <a:pt x="275" y="104"/>
                  </a:cubicBezTo>
                  <a:cubicBezTo>
                    <a:pt x="275" y="105"/>
                    <a:pt x="275" y="105"/>
                    <a:pt x="275" y="105"/>
                  </a:cubicBezTo>
                  <a:cubicBezTo>
                    <a:pt x="270" y="114"/>
                    <a:pt x="262" y="119"/>
                    <a:pt x="251" y="130"/>
                  </a:cubicBezTo>
                  <a:cubicBezTo>
                    <a:pt x="220" y="158"/>
                    <a:pt x="203" y="174"/>
                    <a:pt x="183" y="192"/>
                  </a:cubicBezTo>
                  <a:cubicBezTo>
                    <a:pt x="179" y="195"/>
                    <a:pt x="175" y="198"/>
                    <a:pt x="172" y="202"/>
                  </a:cubicBezTo>
                  <a:cubicBezTo>
                    <a:pt x="151" y="221"/>
                    <a:pt x="124" y="245"/>
                    <a:pt x="78" y="287"/>
                  </a:cubicBezTo>
                  <a:cubicBezTo>
                    <a:pt x="55" y="308"/>
                    <a:pt x="44" y="320"/>
                    <a:pt x="42" y="310"/>
                  </a:cubicBezTo>
                  <a:cubicBezTo>
                    <a:pt x="40" y="303"/>
                    <a:pt x="42" y="315"/>
                    <a:pt x="19" y="149"/>
                  </a:cubicBezTo>
                  <a:cubicBezTo>
                    <a:pt x="19" y="148"/>
                    <a:pt x="19" y="147"/>
                    <a:pt x="19" y="146"/>
                  </a:cubicBezTo>
                  <a:cubicBezTo>
                    <a:pt x="18" y="141"/>
                    <a:pt x="17" y="136"/>
                    <a:pt x="17" y="131"/>
                  </a:cubicBezTo>
                  <a:cubicBezTo>
                    <a:pt x="16" y="130"/>
                    <a:pt x="16" y="129"/>
                    <a:pt x="16" y="128"/>
                  </a:cubicBezTo>
                  <a:cubicBezTo>
                    <a:pt x="3" y="31"/>
                    <a:pt x="0" y="13"/>
                    <a:pt x="1" y="5"/>
                  </a:cubicBezTo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defTabSz="914400" eaLnBrk="1" hangingPunct="1" latinLnBrk="0" marL="0" rtl="0">
                <a:defRPr kern="1200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algn="l" defTabSz="914400" eaLnBrk="1" hangingPunct="1" latinLnBrk="0" marL="457200" rtl="0">
                <a:defRPr kern="1200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algn="l" defTabSz="914400" eaLnBrk="1" hangingPunct="1" latinLnBrk="0" marL="914400" rtl="0">
                <a:defRPr kern="1200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algn="l" defTabSz="914400" eaLnBrk="1" hangingPunct="1" latinLnBrk="0" marL="1371600" rtl="0">
                <a:defRPr kern="1200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algn="l" defTabSz="914400" eaLnBrk="1" hangingPunct="1" latinLnBrk="0" marL="1828800" rtl="0">
                <a:defRPr kern="1200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algn="l" defTabSz="914400" eaLnBrk="1" hangingPunct="1" latinLnBrk="0" marL="2286000" rtl="0">
                <a:defRPr kern="1200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algn="l" defTabSz="914400" eaLnBrk="1" hangingPunct="1" latinLnBrk="0" marL="2743200" rtl="0">
                <a:defRPr kern="1200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algn="l" defTabSz="914400" eaLnBrk="1" hangingPunct="1" latinLnBrk="0" marL="3200400" rtl="0">
                <a:defRPr kern="1200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algn="l" defTabSz="914400" eaLnBrk="1" hangingPunct="1" latinLnBrk="0" marL="3657600" rtl="0">
                <a:defRPr kern="1200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</a:p>
          </p:txBody>
        </p:sp>
        <p:sp>
          <p:nvSpPr>
            <p:cNvPr descr="ef602fb3-3d52-4f66-9940-8315c07650d8" id="68" name="Freeform 32">
              <a:extLst>
                <a:ext uri="{FF2B5EF4-FFF2-40B4-BE49-F238E27FC236}">
                  <a16:creationId id="{DD244905-F82B-87C9-AEF2-E24193D67C3B}"/>
                </a:ext>
              </a:extLst>
            </p:cNvPr>
            <p:cNvSpPr>
              <a:spLocks/>
            </p:cNvSpPr>
            <p:nvPr/>
          </p:nvSpPr>
          <p:spPr bwMode="auto">
            <a:xfrm rot="2137345" flipV="false" flipH="false">
              <a:off x="11165179" y="3702809"/>
              <a:ext cx="133263" cy="106757"/>
            </a:xfrm>
            <a:custGeom>
              <a:avLst/>
              <a:gdLst>
                <a:gd fmla="*/ 10 w 76" name="T0"/>
                <a:gd fmla="*/ 46 h 61" name="T1"/>
                <a:gd fmla="*/ 9 w 76" name="T2"/>
                <a:gd fmla="*/ 18 h 61" name="T3"/>
                <a:gd fmla="*/ 59 w 76" name="T4"/>
                <a:gd fmla="*/ 49 h 61" name="T5"/>
                <a:gd fmla="*/ 10 w 76" name="T6"/>
                <a:gd fmla="*/ 46 h 61" name="T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b="b" l="0" r="r" t="0"/>
              <a:pathLst>
                <a:path h="61" w="76">
                  <a:moveTo>
                    <a:pt x="10" y="46"/>
                  </a:moveTo>
                  <a:cubicBezTo>
                    <a:pt x="0" y="36"/>
                    <a:pt x="1" y="25"/>
                    <a:pt x="9" y="18"/>
                  </a:cubicBezTo>
                  <a:cubicBezTo>
                    <a:pt x="32" y="0"/>
                    <a:pt x="76" y="26"/>
                    <a:pt x="59" y="49"/>
                  </a:cubicBezTo>
                  <a:cubicBezTo>
                    <a:pt x="51" y="60"/>
                    <a:pt x="25" y="61"/>
                    <a:pt x="10" y="4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defTabSz="914400" eaLnBrk="1" hangingPunct="1" latinLnBrk="0" marL="0" rtl="0">
                <a:defRPr kern="1200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algn="l" defTabSz="914400" eaLnBrk="1" hangingPunct="1" latinLnBrk="0" marL="457200" rtl="0">
                <a:defRPr kern="1200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algn="l" defTabSz="914400" eaLnBrk="1" hangingPunct="1" latinLnBrk="0" marL="914400" rtl="0">
                <a:defRPr kern="1200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algn="l" defTabSz="914400" eaLnBrk="1" hangingPunct="1" latinLnBrk="0" marL="1371600" rtl="0">
                <a:defRPr kern="1200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algn="l" defTabSz="914400" eaLnBrk="1" hangingPunct="1" latinLnBrk="0" marL="1828800" rtl="0">
                <a:defRPr kern="1200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algn="l" defTabSz="914400" eaLnBrk="1" hangingPunct="1" latinLnBrk="0" marL="2286000" rtl="0">
                <a:defRPr kern="1200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algn="l" defTabSz="914400" eaLnBrk="1" hangingPunct="1" latinLnBrk="0" marL="2743200" rtl="0">
                <a:defRPr kern="1200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algn="l" defTabSz="914400" eaLnBrk="1" hangingPunct="1" latinLnBrk="0" marL="3200400" rtl="0">
                <a:defRPr kern="1200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algn="l" defTabSz="914400" eaLnBrk="1" hangingPunct="1" latinLnBrk="0" marL="3657600" rtl="0">
                <a:defRPr kern="1200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</a:p>
          </p:txBody>
        </p:sp>
        <p:sp>
          <p:nvSpPr>
            <p:cNvPr descr="848a1fd6-5500-49a6-b1f6-9848d412a059" id="69" name="Freeform 33">
              <a:extLst>
                <a:ext uri="{FF2B5EF4-FFF2-40B4-BE49-F238E27FC236}">
                  <a16:creationId id="{17E1546A-E389-A346-2148-CC0980E4AD08}"/>
                </a:ext>
              </a:extLst>
            </p:cNvPr>
            <p:cNvSpPr>
              <a:spLocks/>
            </p:cNvSpPr>
            <p:nvPr/>
          </p:nvSpPr>
          <p:spPr bwMode="auto">
            <a:xfrm rot="2137345" flipV="false" flipH="false">
              <a:off x="11322607" y="3906311"/>
              <a:ext cx="106757" cy="103813"/>
            </a:xfrm>
            <a:custGeom>
              <a:avLst/>
              <a:gdLst>
                <a:gd fmla="*/ 42 w 61" name="T0"/>
                <a:gd fmla="*/ 55 h 59" name="T1"/>
                <a:gd fmla="*/ 59 w 61" name="T2"/>
                <a:gd fmla="*/ 33 h 59" name="T3"/>
                <a:gd fmla="*/ 0 w 61" name="T4"/>
                <a:gd fmla="*/ 29 h 59" name="T5"/>
                <a:gd fmla="*/ 42 w 61" name="T6"/>
                <a:gd fmla="*/ 55 h 59" name="T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b="b" l="0" r="r" t="0"/>
              <a:pathLst>
                <a:path h="59" w="61">
                  <a:moveTo>
                    <a:pt x="42" y="55"/>
                  </a:moveTo>
                  <a:cubicBezTo>
                    <a:pt x="55" y="53"/>
                    <a:pt x="61" y="43"/>
                    <a:pt x="59" y="33"/>
                  </a:cubicBezTo>
                  <a:cubicBezTo>
                    <a:pt x="51" y="5"/>
                    <a:pt x="0" y="0"/>
                    <a:pt x="0" y="29"/>
                  </a:cubicBezTo>
                  <a:cubicBezTo>
                    <a:pt x="1" y="42"/>
                    <a:pt x="21" y="59"/>
                    <a:pt x="42" y="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defTabSz="914400" eaLnBrk="1" hangingPunct="1" latinLnBrk="0" marL="0" rtl="0">
                <a:defRPr kern="1200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algn="l" defTabSz="914400" eaLnBrk="1" hangingPunct="1" latinLnBrk="0" marL="457200" rtl="0">
                <a:defRPr kern="1200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algn="l" defTabSz="914400" eaLnBrk="1" hangingPunct="1" latinLnBrk="0" marL="914400" rtl="0">
                <a:defRPr kern="1200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algn="l" defTabSz="914400" eaLnBrk="1" hangingPunct="1" latinLnBrk="0" marL="1371600" rtl="0">
                <a:defRPr kern="1200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algn="l" defTabSz="914400" eaLnBrk="1" hangingPunct="1" latinLnBrk="0" marL="1828800" rtl="0">
                <a:defRPr kern="1200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algn="l" defTabSz="914400" eaLnBrk="1" hangingPunct="1" latinLnBrk="0" marL="2286000" rtl="0">
                <a:defRPr kern="1200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algn="l" defTabSz="914400" eaLnBrk="1" hangingPunct="1" latinLnBrk="0" marL="2743200" rtl="0">
                <a:defRPr kern="1200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algn="l" defTabSz="914400" eaLnBrk="1" hangingPunct="1" latinLnBrk="0" marL="3200400" rtl="0">
                <a:defRPr kern="1200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algn="l" defTabSz="914400" eaLnBrk="1" hangingPunct="1" latinLnBrk="0" marL="3657600" rtl="0">
                <a:defRPr kern="1200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</a:p>
          </p:txBody>
        </p:sp>
        <p:sp>
          <p:nvSpPr>
            <p:cNvPr descr="aa787b33-0f51-4dae-85ea-1e7cefe1085b" id="70" name="Freeform 34">
              <a:extLst>
                <a:ext uri="{FF2B5EF4-FFF2-40B4-BE49-F238E27FC236}">
                  <a16:creationId id="{1D4050B3-0462-183B-57F4-F66313B82915}"/>
                </a:ext>
              </a:extLst>
            </p:cNvPr>
            <p:cNvSpPr>
              <a:spLocks noEditPoints="1"/>
            </p:cNvSpPr>
            <p:nvPr/>
          </p:nvSpPr>
          <p:spPr bwMode="auto">
            <a:xfrm rot="2137345" flipV="false" flipH="false">
              <a:off x="10955668" y="3220415"/>
              <a:ext cx="320272" cy="887189"/>
            </a:xfrm>
            <a:custGeom>
              <a:avLst/>
              <a:gdLst>
                <a:gd fmla="*/ 0 w 183" name="T0"/>
                <a:gd fmla="*/ 507 h 507" name="T1"/>
                <a:gd fmla="*/ 130 w 183" name="T2"/>
                <a:gd fmla="*/ 149 h 507" name="T3"/>
                <a:gd fmla="*/ 0 w 183" name="T4"/>
                <a:gd fmla="*/ 507 h 507" name="T5"/>
                <a:gd fmla="*/ 182 w 183" name="T6"/>
                <a:gd fmla="*/ 2 h 507" name="T7"/>
                <a:gd fmla="*/ 183 w 183" name="T8"/>
                <a:gd fmla="*/ 0 h 507" name="T9"/>
                <a:gd fmla="*/ 182 w 183" name="T10"/>
                <a:gd fmla="*/ 2 h 507" name="T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b="b" l="0" r="r" t="0"/>
              <a:pathLst>
                <a:path h="507" w="183">
                  <a:moveTo>
                    <a:pt x="0" y="507"/>
                  </a:moveTo>
                  <a:cubicBezTo>
                    <a:pt x="35" y="411"/>
                    <a:pt x="86" y="270"/>
                    <a:pt x="130" y="149"/>
                  </a:cubicBezTo>
                  <a:cubicBezTo>
                    <a:pt x="99" y="234"/>
                    <a:pt x="57" y="349"/>
                    <a:pt x="0" y="507"/>
                  </a:cubicBezTo>
                  <a:moveTo>
                    <a:pt x="182" y="2"/>
                  </a:moveTo>
                  <a:cubicBezTo>
                    <a:pt x="182" y="1"/>
                    <a:pt x="182" y="1"/>
                    <a:pt x="183" y="0"/>
                  </a:cubicBezTo>
                  <a:cubicBezTo>
                    <a:pt x="182" y="1"/>
                    <a:pt x="182" y="1"/>
                    <a:pt x="182" y="2"/>
                  </a:cubicBezTo>
                </a:path>
              </a:pathLst>
            </a:custGeom>
            <a:solidFill>
              <a:srgbClr val="C2C8D0"/>
            </a:solidFill>
            <a:ln>
              <a:noFill/>
            </a:ln>
            <a:extLst>
              <a:ext uri="{91240B29-F687-4F45-9708-019B960494DF}">
                <a14:hiddenLine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t" anchorCtr="0" bIns="45720" compatLnSpc="1" lIns="91440" numCol="1" rIns="91440" tIns="45720" vert="horz" wrap="square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defTabSz="914400" eaLnBrk="1" hangingPunct="1" latinLnBrk="0" marL="0" rtl="0">
                <a:defRPr kern="1200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algn="l" defTabSz="914400" eaLnBrk="1" hangingPunct="1" latinLnBrk="0" marL="457200" rtl="0">
                <a:defRPr kern="1200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algn="l" defTabSz="914400" eaLnBrk="1" hangingPunct="1" latinLnBrk="0" marL="914400" rtl="0">
                <a:defRPr kern="1200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algn="l" defTabSz="914400" eaLnBrk="1" hangingPunct="1" latinLnBrk="0" marL="1371600" rtl="0">
                <a:defRPr kern="1200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algn="l" defTabSz="914400" eaLnBrk="1" hangingPunct="1" latinLnBrk="0" marL="1828800" rtl="0">
                <a:defRPr kern="1200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algn="l" defTabSz="914400" eaLnBrk="1" hangingPunct="1" latinLnBrk="0" marL="2286000" rtl="0">
                <a:defRPr kern="1200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algn="l" defTabSz="914400" eaLnBrk="1" hangingPunct="1" latinLnBrk="0" marL="2743200" rtl="0">
                <a:defRPr kern="1200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algn="l" defTabSz="914400" eaLnBrk="1" hangingPunct="1" latinLnBrk="0" marL="3200400" rtl="0">
                <a:defRPr kern="1200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algn="l" defTabSz="914400" eaLnBrk="1" hangingPunct="1" latinLnBrk="0" marL="3657600" rtl="0">
                <a:defRPr kern="1200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</a:p>
          </p:txBody>
        </p:sp>
        <p:sp>
          <p:nvSpPr>
            <p:cNvPr descr="a35e8b26-09ee-4452-819f-ddf5b3dada64" id="71" name="Freeform 37">
              <a:extLst>
                <a:ext uri="{FF2B5EF4-FFF2-40B4-BE49-F238E27FC236}">
                  <a16:creationId id="{2DFD9709-1711-B530-D5A6-B427AC406E32}"/>
                </a:ext>
              </a:extLst>
            </p:cNvPr>
            <p:cNvSpPr>
              <a:spLocks/>
            </p:cNvSpPr>
            <p:nvPr/>
          </p:nvSpPr>
          <p:spPr bwMode="auto">
            <a:xfrm rot="2137345" flipV="false" flipH="false">
              <a:off x="10453693" y="4226322"/>
              <a:ext cx="267998" cy="307755"/>
            </a:xfrm>
            <a:custGeom>
              <a:avLst/>
              <a:gdLst>
                <a:gd fmla="*/ 0 w 153" name="T0"/>
                <a:gd fmla="*/ 2 h 176" name="T1"/>
                <a:gd fmla="*/ 153 w 153" name="T2"/>
                <a:gd fmla="*/ 58 h 176" name="T3"/>
                <a:gd fmla="*/ 59 w 153" name="T4"/>
                <a:gd fmla="*/ 143 h 176" name="T5"/>
                <a:gd fmla="*/ 23 w 153" name="T6"/>
                <a:gd fmla="*/ 166 h 176" name="T7"/>
                <a:gd fmla="*/ 0 w 153" name="T8"/>
                <a:gd fmla="*/ 5 h 176" name="T9"/>
                <a:gd fmla="*/ 0 w 153" name="T10"/>
                <a:gd fmla="*/ 2 h 176" name="T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b="b" l="0" r="r" t="0"/>
              <a:pathLst>
                <a:path h="176" w="153">
                  <a:moveTo>
                    <a:pt x="0" y="2"/>
                  </a:moveTo>
                  <a:cubicBezTo>
                    <a:pt x="37" y="0"/>
                    <a:pt x="105" y="17"/>
                    <a:pt x="153" y="58"/>
                  </a:cubicBezTo>
                  <a:cubicBezTo>
                    <a:pt x="132" y="77"/>
                    <a:pt x="105" y="101"/>
                    <a:pt x="59" y="143"/>
                  </a:cubicBezTo>
                  <a:cubicBezTo>
                    <a:pt x="36" y="164"/>
                    <a:pt x="25" y="176"/>
                    <a:pt x="23" y="166"/>
                  </a:cubicBezTo>
                  <a:cubicBezTo>
                    <a:pt x="21" y="159"/>
                    <a:pt x="23" y="171"/>
                    <a:pt x="0" y="5"/>
                  </a:cubicBezTo>
                  <a:cubicBezTo>
                    <a:pt x="0" y="4"/>
                    <a:pt x="0" y="3"/>
                    <a:pt x="0" y="2"/>
                  </a:cubicBezTo>
                </a:path>
              </a:pathLst>
            </a:custGeom>
            <a:solidFill>
              <a:schemeClr val="accent4">
                <a:lumMod val="50000"/>
              </a:schemeClr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defTabSz="914400" eaLnBrk="1" hangingPunct="1" latinLnBrk="0" marL="0" rtl="0">
                <a:defRPr kern="1200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algn="l" defTabSz="914400" eaLnBrk="1" hangingPunct="1" latinLnBrk="0" marL="457200" rtl="0">
                <a:defRPr kern="1200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algn="l" defTabSz="914400" eaLnBrk="1" hangingPunct="1" latinLnBrk="0" marL="914400" rtl="0">
                <a:defRPr kern="1200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algn="l" defTabSz="914400" eaLnBrk="1" hangingPunct="1" latinLnBrk="0" marL="1371600" rtl="0">
                <a:defRPr kern="1200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algn="l" defTabSz="914400" eaLnBrk="1" hangingPunct="1" latinLnBrk="0" marL="1828800" rtl="0">
                <a:defRPr kern="1200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algn="l" defTabSz="914400" eaLnBrk="1" hangingPunct="1" latinLnBrk="0" marL="2286000" rtl="0">
                <a:defRPr kern="1200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algn="l" defTabSz="914400" eaLnBrk="1" hangingPunct="1" latinLnBrk="0" marL="2743200" rtl="0">
                <a:defRPr kern="1200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algn="l" defTabSz="914400" eaLnBrk="1" hangingPunct="1" latinLnBrk="0" marL="3200400" rtl="0">
                <a:defRPr kern="1200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algn="l" defTabSz="914400" eaLnBrk="1" hangingPunct="1" latinLnBrk="0" marL="3657600" rtl="0">
                <a:defRPr kern="1200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</a:p>
          </p:txBody>
        </p:sp>
        <p:sp>
          <p:nvSpPr>
            <p:cNvPr descr="c6b4084f-421d-4683-a81f-4add25bc1765" id="72" name="Freeform 39">
              <a:extLst>
                <a:ext uri="{FF2B5EF4-FFF2-40B4-BE49-F238E27FC236}">
                  <a16:creationId id="{68BB446B-F827-E5CA-A509-B8372764F38E}"/>
                </a:ext>
              </a:extLst>
            </p:cNvPr>
            <p:cNvSpPr>
              <a:spLocks/>
            </p:cNvSpPr>
            <p:nvPr/>
          </p:nvSpPr>
          <p:spPr bwMode="auto">
            <a:xfrm rot="2137345" flipV="false" flipH="false">
              <a:off x="10523814" y="4318543"/>
              <a:ext cx="117066" cy="119274"/>
            </a:xfrm>
            <a:custGeom>
              <a:avLst/>
              <a:gdLst>
                <a:gd fmla="*/ 5 w 67" name="T0"/>
                <a:gd fmla="*/ 68 h 68" name="T1"/>
                <a:gd fmla="*/ 1 w 67" name="T2"/>
                <a:gd fmla="*/ 65 h 68" name="T3"/>
                <a:gd fmla="*/ 1 w 67" name="T4"/>
                <a:gd fmla="*/ 60 h 68" name="T5"/>
                <a:gd fmla="*/ 13 w 67" name="T6"/>
                <a:gd fmla="*/ 43 h 68" name="T7"/>
                <a:gd fmla="*/ 27 w 67" name="T8"/>
                <a:gd fmla="*/ 28 h 68" name="T9"/>
                <a:gd fmla="*/ 42 w 67" name="T10"/>
                <a:gd fmla="*/ 14 h 68" name="T11"/>
                <a:gd fmla="*/ 59 w 67" name="T12"/>
                <a:gd fmla="*/ 1 h 68" name="T13"/>
                <a:gd fmla="*/ 61 w 67" name="T14"/>
                <a:gd fmla="*/ 0 h 68" name="T15"/>
                <a:gd fmla="*/ 66 w 67" name="T16"/>
                <a:gd fmla="*/ 3 h 68" name="T17"/>
                <a:gd fmla="*/ 66 w 67" name="T18"/>
                <a:gd fmla="*/ 8 h 68" name="T19"/>
                <a:gd fmla="*/ 66 w 67" name="T20"/>
                <a:gd fmla="*/ 8 h 68" name="T21"/>
                <a:gd fmla="*/ 53 w 67" name="T22"/>
                <a:gd fmla="*/ 25 h 68" name="T23"/>
                <a:gd fmla="*/ 39 w 67" name="T24"/>
                <a:gd fmla="*/ 40 h 68" name="T25"/>
                <a:gd fmla="*/ 24 w 67" name="T26"/>
                <a:gd fmla="*/ 54 h 68" name="T27"/>
                <a:gd fmla="*/ 7 w 67" name="T28"/>
                <a:gd fmla="*/ 67 h 68" name="T29"/>
                <a:gd fmla="*/ 5 w 67" name="T30"/>
                <a:gd fmla="*/ 68 h 68" name="T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b="b" l="0" r="r" t="0"/>
              <a:pathLst>
                <a:path h="68" w="67">
                  <a:moveTo>
                    <a:pt x="5" y="68"/>
                  </a:moveTo>
                  <a:cubicBezTo>
                    <a:pt x="3" y="68"/>
                    <a:pt x="1" y="67"/>
                    <a:pt x="1" y="65"/>
                  </a:cubicBezTo>
                  <a:cubicBezTo>
                    <a:pt x="0" y="64"/>
                    <a:pt x="0" y="62"/>
                    <a:pt x="1" y="60"/>
                  </a:cubicBezTo>
                  <a:cubicBezTo>
                    <a:pt x="4" y="54"/>
                    <a:pt x="8" y="49"/>
                    <a:pt x="13" y="43"/>
                  </a:cubicBezTo>
                  <a:cubicBezTo>
                    <a:pt x="17" y="38"/>
                    <a:pt x="22" y="33"/>
                    <a:pt x="27" y="28"/>
                  </a:cubicBezTo>
                  <a:cubicBezTo>
                    <a:pt x="32" y="23"/>
                    <a:pt x="37" y="18"/>
                    <a:pt x="42" y="14"/>
                  </a:cubicBezTo>
                  <a:cubicBezTo>
                    <a:pt x="47" y="9"/>
                    <a:pt x="53" y="5"/>
                    <a:pt x="59" y="1"/>
                  </a:cubicBezTo>
                  <a:cubicBezTo>
                    <a:pt x="60" y="1"/>
                    <a:pt x="60" y="0"/>
                    <a:pt x="61" y="0"/>
                  </a:cubicBezTo>
                  <a:cubicBezTo>
                    <a:pt x="63" y="0"/>
                    <a:pt x="65" y="1"/>
                    <a:pt x="66" y="3"/>
                  </a:cubicBezTo>
                  <a:cubicBezTo>
                    <a:pt x="67" y="5"/>
                    <a:pt x="67" y="7"/>
                    <a:pt x="66" y="8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62" y="14"/>
                    <a:pt x="58" y="20"/>
                    <a:pt x="53" y="25"/>
                  </a:cubicBezTo>
                  <a:cubicBezTo>
                    <a:pt x="49" y="30"/>
                    <a:pt x="44" y="36"/>
                    <a:pt x="39" y="40"/>
                  </a:cubicBezTo>
                  <a:cubicBezTo>
                    <a:pt x="35" y="45"/>
                    <a:pt x="29" y="50"/>
                    <a:pt x="24" y="54"/>
                  </a:cubicBezTo>
                  <a:cubicBezTo>
                    <a:pt x="19" y="59"/>
                    <a:pt x="13" y="63"/>
                    <a:pt x="7" y="67"/>
                  </a:cubicBezTo>
                  <a:cubicBezTo>
                    <a:pt x="6" y="67"/>
                    <a:pt x="6" y="68"/>
                    <a:pt x="5" y="68"/>
                  </a:cubicBezTo>
                </a:path>
              </a:pathLst>
            </a:custGeom>
            <a:solidFill>
              <a:srgbClr val="EFC4DA"/>
            </a:solidFill>
            <a:ln>
              <a:noFill/>
            </a:ln>
            <a:extLst>
              <a:ext uri="{91240B29-F687-4F45-9708-019B960494DF}">
                <a14:hiddenLine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t" anchorCtr="0" bIns="45720" compatLnSpc="1" lIns="91440" numCol="1" rIns="91440" tIns="45720" vert="horz" wrap="square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defTabSz="914400" eaLnBrk="1" hangingPunct="1" latinLnBrk="0" marL="0" rtl="0">
                <a:defRPr kern="1200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algn="l" defTabSz="914400" eaLnBrk="1" hangingPunct="1" latinLnBrk="0" marL="457200" rtl="0">
                <a:defRPr kern="1200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algn="l" defTabSz="914400" eaLnBrk="1" hangingPunct="1" latinLnBrk="0" marL="914400" rtl="0">
                <a:defRPr kern="1200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algn="l" defTabSz="914400" eaLnBrk="1" hangingPunct="1" latinLnBrk="0" marL="1371600" rtl="0">
                <a:defRPr kern="1200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algn="l" defTabSz="914400" eaLnBrk="1" hangingPunct="1" latinLnBrk="0" marL="1828800" rtl="0">
                <a:defRPr kern="1200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algn="l" defTabSz="914400" eaLnBrk="1" hangingPunct="1" latinLnBrk="0" marL="2286000" rtl="0">
                <a:defRPr kern="1200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algn="l" defTabSz="914400" eaLnBrk="1" hangingPunct="1" latinLnBrk="0" marL="2743200" rtl="0">
                <a:defRPr kern="1200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algn="l" defTabSz="914400" eaLnBrk="1" hangingPunct="1" latinLnBrk="0" marL="3200400" rtl="0">
                <a:defRPr kern="1200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algn="l" defTabSz="914400" eaLnBrk="1" hangingPunct="1" latinLnBrk="0" marL="3657600" rtl="0">
                <a:defRPr kern="1200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</a:p>
          </p:txBody>
        </p:sp>
        <p:sp>
          <p:nvSpPr>
            <p:cNvPr descr="313c86f3-3a6d-438b-afad-91fe485ef9bb" id="73" name="Freeform 40">
              <a:extLst>
                <a:ext uri="{FF2B5EF4-FFF2-40B4-BE49-F238E27FC236}">
                  <a16:creationId id="{8C602C00-D51F-44A5-2590-80B7E8567BCB}"/>
                </a:ext>
              </a:extLst>
            </p:cNvPr>
            <p:cNvSpPr>
              <a:spLocks/>
            </p:cNvSpPr>
            <p:nvPr/>
          </p:nvSpPr>
          <p:spPr bwMode="auto">
            <a:xfrm rot="2137345" flipV="false" flipH="false">
              <a:off x="11268195" y="3783454"/>
              <a:ext cx="129581" cy="106757"/>
            </a:xfrm>
            <a:custGeom>
              <a:avLst/>
              <a:gdLst>
                <a:gd fmla="*/ 67 w 74" name="T0"/>
                <a:gd fmla="*/ 16 h 61" name="T1"/>
                <a:gd fmla="*/ 73 w 74" name="T2"/>
                <a:gd fmla="*/ 31 h 61" name="T3"/>
                <a:gd fmla="*/ 6 w 74" name="T4"/>
                <a:gd fmla="*/ 31 h 61" name="T5"/>
                <a:gd fmla="*/ 14 w 74" name="T6"/>
                <a:gd fmla="*/ 0 h 61" name="T7"/>
                <a:gd fmla="*/ 67 w 74" name="T8"/>
                <a:gd fmla="*/ 16 h 61" name="T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b="b" l="0" r="r" t="0"/>
              <a:pathLst>
                <a:path h="61" w="74">
                  <a:moveTo>
                    <a:pt x="67" y="16"/>
                  </a:moveTo>
                  <a:cubicBezTo>
                    <a:pt x="73" y="20"/>
                    <a:pt x="74" y="25"/>
                    <a:pt x="73" y="31"/>
                  </a:cubicBezTo>
                  <a:cubicBezTo>
                    <a:pt x="64" y="61"/>
                    <a:pt x="17" y="56"/>
                    <a:pt x="6" y="31"/>
                  </a:cubicBezTo>
                  <a:cubicBezTo>
                    <a:pt x="2" y="21"/>
                    <a:pt x="0" y="2"/>
                    <a:pt x="14" y="0"/>
                  </a:cubicBezTo>
                  <a:cubicBezTo>
                    <a:pt x="22" y="0"/>
                    <a:pt x="47" y="4"/>
                    <a:pt x="67" y="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t" anchorCtr="0" bIns="45720" compatLnSpc="1" lIns="91440" numCol="1" rIns="91440" tIns="45720" vert="horz" wrap="square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defTabSz="914400" eaLnBrk="1" hangingPunct="1" latinLnBrk="0" marL="0" rtl="0">
                <a:defRPr kern="1200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algn="l" defTabSz="914400" eaLnBrk="1" hangingPunct="1" latinLnBrk="0" marL="457200" rtl="0">
                <a:defRPr kern="1200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algn="l" defTabSz="914400" eaLnBrk="1" hangingPunct="1" latinLnBrk="0" marL="914400" rtl="0">
                <a:defRPr kern="1200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algn="l" defTabSz="914400" eaLnBrk="1" hangingPunct="1" latinLnBrk="0" marL="1371600" rtl="0">
                <a:defRPr kern="1200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algn="l" defTabSz="914400" eaLnBrk="1" hangingPunct="1" latinLnBrk="0" marL="1828800" rtl="0">
                <a:defRPr kern="1200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algn="l" defTabSz="914400" eaLnBrk="1" hangingPunct="1" latinLnBrk="0" marL="2286000" rtl="0">
                <a:defRPr kern="1200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algn="l" defTabSz="914400" eaLnBrk="1" hangingPunct="1" latinLnBrk="0" marL="2743200" rtl="0">
                <a:defRPr kern="1200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algn="l" defTabSz="914400" eaLnBrk="1" hangingPunct="1" latinLnBrk="0" marL="3200400" rtl="0">
                <a:defRPr kern="1200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algn="l" defTabSz="914400" eaLnBrk="1" hangingPunct="1" latinLnBrk="0" marL="3657600" rtl="0">
                <a:defRPr kern="1200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</a:p>
          </p:txBody>
        </p:sp>
        <p:sp>
          <p:nvSpPr>
            <p:cNvPr descr="5a1e5628-4e65-4d7e-9156-fd9fc6898a19" id="74" name="Freeform 41">
              <a:extLst>
                <a:ext uri="{FF2B5EF4-FFF2-40B4-BE49-F238E27FC236}">
                  <a16:creationId id="{970C1753-BFFB-D362-8A4D-3CA2281F2A3A}"/>
                </a:ext>
              </a:extLst>
            </p:cNvPr>
            <p:cNvSpPr>
              <a:spLocks/>
            </p:cNvSpPr>
            <p:nvPr/>
          </p:nvSpPr>
          <p:spPr bwMode="auto">
            <a:xfrm rot="2137345" flipV="false" flipH="false">
              <a:off x="11247707" y="3675969"/>
              <a:ext cx="92768" cy="83933"/>
            </a:xfrm>
            <a:custGeom>
              <a:avLst/>
              <a:gdLst>
                <a:gd fmla="*/ 28 w 53" name="T0"/>
                <a:gd fmla="*/ 3 h 48" name="T1"/>
                <a:gd fmla="*/ 4 w 53" name="T2"/>
                <a:gd fmla="*/ 16 h 48" name="T3"/>
                <a:gd fmla="*/ 15 w 53" name="T4"/>
                <a:gd fmla="*/ 39 h 48" name="T5"/>
                <a:gd fmla="*/ 28 w 53" name="T6"/>
                <a:gd fmla="*/ 3 h 48" name="T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b="b" l="0" r="r" t="0"/>
              <a:pathLst>
                <a:path h="48" w="53">
                  <a:moveTo>
                    <a:pt x="28" y="3"/>
                  </a:moveTo>
                  <a:cubicBezTo>
                    <a:pt x="18" y="0"/>
                    <a:pt x="6" y="6"/>
                    <a:pt x="4" y="16"/>
                  </a:cubicBezTo>
                  <a:cubicBezTo>
                    <a:pt x="0" y="25"/>
                    <a:pt x="6" y="36"/>
                    <a:pt x="15" y="39"/>
                  </a:cubicBezTo>
                  <a:cubicBezTo>
                    <a:pt x="39" y="48"/>
                    <a:pt x="53" y="12"/>
                    <a:pt x="28" y="3"/>
                  </a:cubicBezTo>
                  <a:close/>
                </a:path>
              </a:pathLst>
            </a:custGeom>
            <a:solidFill>
              <a:srgbClr val="00134E"/>
            </a:solidFill>
            <a:ln>
              <a:noFill/>
            </a:ln>
            <a:extLst>
              <a:ext uri="{91240B29-F687-4F45-9708-019B960494DF}">
                <a14:hiddenLine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t" anchorCtr="0" bIns="45720" compatLnSpc="1" lIns="91440" numCol="1" rIns="91440" tIns="45720" vert="horz" wrap="square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defTabSz="914400" eaLnBrk="1" hangingPunct="1" latinLnBrk="0" marL="0" rtl="0">
                <a:defRPr kern="1200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algn="l" defTabSz="914400" eaLnBrk="1" hangingPunct="1" latinLnBrk="0" marL="457200" rtl="0">
                <a:defRPr kern="1200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algn="l" defTabSz="914400" eaLnBrk="1" hangingPunct="1" latinLnBrk="0" marL="914400" rtl="0">
                <a:defRPr kern="1200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algn="l" defTabSz="914400" eaLnBrk="1" hangingPunct="1" latinLnBrk="0" marL="1371600" rtl="0">
                <a:defRPr kern="1200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algn="l" defTabSz="914400" eaLnBrk="1" hangingPunct="1" latinLnBrk="0" marL="1828800" rtl="0">
                <a:defRPr kern="1200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algn="l" defTabSz="914400" eaLnBrk="1" hangingPunct="1" latinLnBrk="0" marL="2286000" rtl="0">
                <a:defRPr kern="1200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algn="l" defTabSz="914400" eaLnBrk="1" hangingPunct="1" latinLnBrk="0" marL="2743200" rtl="0">
                <a:defRPr kern="1200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algn="l" defTabSz="914400" eaLnBrk="1" hangingPunct="1" latinLnBrk="0" marL="3200400" rtl="0">
                <a:defRPr kern="1200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algn="l" defTabSz="914400" eaLnBrk="1" hangingPunct="1" latinLnBrk="0" marL="3657600" rtl="0">
                <a:defRPr kern="1200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</a:p>
          </p:txBody>
        </p:sp>
        <p:sp>
          <p:nvSpPr>
            <p:cNvPr descr="169a5fd0-0ade-4a55-8862-23dc2e50b6a3" id="75" name="Freeform 42">
              <a:extLst>
                <a:ext uri="{FF2B5EF4-FFF2-40B4-BE49-F238E27FC236}">
                  <a16:creationId id="{83BD267F-C19E-FF9A-B340-25A0A308241B}"/>
                </a:ext>
              </a:extLst>
            </p:cNvPr>
            <p:cNvSpPr>
              <a:spLocks/>
            </p:cNvSpPr>
            <p:nvPr/>
          </p:nvSpPr>
          <p:spPr bwMode="auto">
            <a:xfrm rot="2137345" flipV="false" flipH="false">
              <a:off x="11399806" y="3871897"/>
              <a:ext cx="75835" cy="73626"/>
            </a:xfrm>
            <a:custGeom>
              <a:avLst/>
              <a:gdLst>
                <a:gd fmla="*/ 27 w 43" name="T0"/>
                <a:gd fmla="*/ 3 h 42" name="T1"/>
                <a:gd fmla="*/ 3 w 43" name="T2"/>
                <a:gd fmla="*/ 16 h 42" name="T3"/>
                <a:gd fmla="*/ 16 w 43" name="T4"/>
                <a:gd fmla="*/ 39 h 42" name="T5"/>
                <a:gd fmla="*/ 40 w 43" name="T6"/>
                <a:gd fmla="*/ 26 h 42" name="T7"/>
                <a:gd fmla="*/ 27 w 43" name="T8"/>
                <a:gd fmla="*/ 3 h 42" name="T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b="b" l="0" r="r" t="0"/>
              <a:pathLst>
                <a:path h="42" w="43">
                  <a:moveTo>
                    <a:pt x="27" y="3"/>
                  </a:moveTo>
                  <a:cubicBezTo>
                    <a:pt x="17" y="0"/>
                    <a:pt x="6" y="5"/>
                    <a:pt x="3" y="16"/>
                  </a:cubicBezTo>
                  <a:cubicBezTo>
                    <a:pt x="0" y="24"/>
                    <a:pt x="6" y="36"/>
                    <a:pt x="16" y="39"/>
                  </a:cubicBezTo>
                  <a:cubicBezTo>
                    <a:pt x="24" y="42"/>
                    <a:pt x="37" y="37"/>
                    <a:pt x="40" y="26"/>
                  </a:cubicBezTo>
                  <a:cubicBezTo>
                    <a:pt x="43" y="17"/>
                    <a:pt x="37" y="6"/>
                    <a:pt x="27" y="3"/>
                  </a:cubicBezTo>
                  <a:close/>
                </a:path>
              </a:pathLst>
            </a:custGeom>
            <a:solidFill>
              <a:srgbClr val="00134E"/>
            </a:solidFill>
            <a:ln>
              <a:noFill/>
            </a:ln>
            <a:extLst>
              <a:ext uri="{91240B29-F687-4F45-9708-019B960494DF}">
                <a14:hiddenLine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t" anchorCtr="0" bIns="45720" compatLnSpc="1" lIns="91440" numCol="1" rIns="91440" tIns="45720" vert="horz" wrap="square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defTabSz="914400" eaLnBrk="1" hangingPunct="1" latinLnBrk="0" marL="0" rtl="0">
                <a:defRPr kern="1200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algn="l" defTabSz="914400" eaLnBrk="1" hangingPunct="1" latinLnBrk="0" marL="457200" rtl="0">
                <a:defRPr kern="1200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algn="l" defTabSz="914400" eaLnBrk="1" hangingPunct="1" latinLnBrk="0" marL="914400" rtl="0">
                <a:defRPr kern="1200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algn="l" defTabSz="914400" eaLnBrk="1" hangingPunct="1" latinLnBrk="0" marL="1371600" rtl="0">
                <a:defRPr kern="1200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algn="l" defTabSz="914400" eaLnBrk="1" hangingPunct="1" latinLnBrk="0" marL="1828800" rtl="0">
                <a:defRPr kern="1200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algn="l" defTabSz="914400" eaLnBrk="1" hangingPunct="1" latinLnBrk="0" marL="2286000" rtl="0">
                <a:defRPr kern="1200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algn="l" defTabSz="914400" eaLnBrk="1" hangingPunct="1" latinLnBrk="0" marL="2743200" rtl="0">
                <a:defRPr kern="1200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algn="l" defTabSz="914400" eaLnBrk="1" hangingPunct="1" latinLnBrk="0" marL="3200400" rtl="0">
                <a:defRPr kern="1200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algn="l" defTabSz="914400" eaLnBrk="1" hangingPunct="1" latinLnBrk="0" marL="3657600" rtl="0">
                <a:defRPr kern="1200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</a:p>
          </p:txBody>
        </p:sp>
        <p:sp>
          <p:nvSpPr>
            <p:cNvPr descr="35164a65-e451-4ab0-8b7c-0808ebd2b9b9" id="76" name="Freeform 43">
              <a:extLst>
                <a:ext uri="{FF2B5EF4-FFF2-40B4-BE49-F238E27FC236}">
                  <a16:creationId id="{8CAAD7D5-B29E-4F04-E3FD-316F51F5EE09}"/>
                </a:ext>
              </a:extLst>
            </p:cNvPr>
            <p:cNvSpPr>
              <a:spLocks noEditPoints="1"/>
            </p:cNvSpPr>
            <p:nvPr/>
          </p:nvSpPr>
          <p:spPr bwMode="auto">
            <a:xfrm rot="2137345" flipV="false" flipH="false">
              <a:off x="10753455" y="3142955"/>
              <a:ext cx="901179" cy="1679401"/>
            </a:xfrm>
            <a:custGeom>
              <a:avLst/>
              <a:gdLst>
                <a:gd fmla="*/ 494 w 515" name="T0"/>
                <a:gd fmla="*/ 146 h 960" name="T1"/>
                <a:gd fmla="*/ 281 w 515" name="T2"/>
                <a:gd fmla="*/ 730 h 960" name="T3"/>
                <a:gd fmla="*/ 19 w 515" name="T4"/>
                <a:gd fmla="*/ 635 h 960" name="T5"/>
                <a:gd fmla="*/ 235 w 515" name="T6"/>
                <a:gd fmla="*/ 43 h 960" name="T7"/>
                <a:gd fmla="*/ 494 w 515" name="T8"/>
                <a:gd fmla="*/ 146 h 960" name="T9"/>
                <a:gd fmla="*/ 55 w 515" name="T10"/>
                <a:gd fmla="*/ 943 h 960" name="T11"/>
                <a:gd fmla="*/ 15 w 515" name="T12"/>
                <a:gd fmla="*/ 649 h 960" name="T13"/>
                <a:gd fmla="*/ 32 w 515" name="T14"/>
                <a:gd fmla="*/ 647 h 960" name="T15"/>
                <a:gd fmla="*/ 272 w 515" name="T16"/>
                <a:gd fmla="*/ 740 h 960" name="T17"/>
                <a:gd fmla="*/ 275 w 515" name="T18"/>
                <a:gd fmla="*/ 743 h 960" name="T19"/>
                <a:gd fmla="*/ 55 w 515" name="T20"/>
                <a:gd fmla="*/ 943 h 960" name="T21"/>
                <a:gd fmla="*/ 468 w 515" name="T22"/>
                <a:gd fmla="*/ 87 h 960" name="T23"/>
                <a:gd fmla="*/ 230 w 515" name="T24"/>
                <a:gd fmla="*/ 31 h 960" name="T25"/>
                <a:gd fmla="*/ 230 w 515" name="T26"/>
                <a:gd fmla="*/ 31 h 960" name="T27"/>
                <a:gd fmla="*/ 185 w 515" name="T28"/>
                <a:gd fmla="*/ 134 h 960" name="T29"/>
                <a:gd fmla="*/ 2 w 515" name="T30"/>
                <a:gd fmla="*/ 642 h 960" name="T31"/>
                <a:gd fmla="*/ 2 w 515" name="T32"/>
                <a:gd fmla="*/ 642 h 960" name="T33"/>
                <a:gd fmla="*/ 43 w 515" name="T34"/>
                <a:gd fmla="*/ 950 h 960" name="T35"/>
                <a:gd fmla="*/ 50 w 515" name="T36"/>
                <a:gd fmla="*/ 958 h 960" name="T37"/>
                <a:gd fmla="*/ 80 w 515" name="T38"/>
                <a:gd fmla="*/ 940 h 960" name="T39"/>
                <a:gd fmla="*/ 289 w 515" name="T40"/>
                <a:gd fmla="*/ 746 h 960" name="T41"/>
                <a:gd fmla="*/ 507 w 515" name="T42"/>
                <a:gd fmla="*/ 150 h 960" name="T43"/>
                <a:gd fmla="*/ 468 w 515" name="T44"/>
                <a:gd fmla="*/ 87 h 960" name="T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b="b" l="0" r="r" t="0"/>
              <a:pathLst>
                <a:path h="960" w="515">
                  <a:moveTo>
                    <a:pt x="494" y="146"/>
                  </a:moveTo>
                  <a:cubicBezTo>
                    <a:pt x="477" y="202"/>
                    <a:pt x="313" y="646"/>
                    <a:pt x="281" y="730"/>
                  </a:cubicBezTo>
                  <a:cubicBezTo>
                    <a:pt x="209" y="659"/>
                    <a:pt x="126" y="622"/>
                    <a:pt x="19" y="635"/>
                  </a:cubicBezTo>
                  <a:cubicBezTo>
                    <a:pt x="22" y="627"/>
                    <a:pt x="229" y="46"/>
                    <a:pt x="235" y="43"/>
                  </a:cubicBezTo>
                  <a:cubicBezTo>
                    <a:pt x="324" y="3"/>
                    <a:pt x="507" y="104"/>
                    <a:pt x="494" y="146"/>
                  </a:cubicBezTo>
                  <a:close/>
                  <a:moveTo>
                    <a:pt x="55" y="943"/>
                  </a:moveTo>
                  <a:cubicBezTo>
                    <a:pt x="54" y="933"/>
                    <a:pt x="16" y="667"/>
                    <a:pt x="15" y="649"/>
                  </a:cubicBezTo>
                  <a:cubicBezTo>
                    <a:pt x="19" y="648"/>
                    <a:pt x="25" y="647"/>
                    <a:pt x="32" y="647"/>
                  </a:cubicBezTo>
                  <a:cubicBezTo>
                    <a:pt x="135" y="640"/>
                    <a:pt x="205" y="673"/>
                    <a:pt x="272" y="740"/>
                  </a:cubicBezTo>
                  <a:cubicBezTo>
                    <a:pt x="273" y="741"/>
                    <a:pt x="274" y="742"/>
                    <a:pt x="275" y="743"/>
                  </a:cubicBezTo>
                  <a:cubicBezTo>
                    <a:pt x="247" y="770"/>
                    <a:pt x="58" y="941"/>
                    <a:pt x="55" y="943"/>
                  </a:cubicBezTo>
                  <a:close/>
                  <a:moveTo>
                    <a:pt x="468" y="87"/>
                  </a:moveTo>
                  <a:cubicBezTo>
                    <a:pt x="414" y="45"/>
                    <a:pt x="298" y="0"/>
                    <a:pt x="230" y="31"/>
                  </a:cubicBezTo>
                  <a:cubicBezTo>
                    <a:pt x="230" y="31"/>
                    <a:pt x="230" y="31"/>
                    <a:pt x="230" y="31"/>
                  </a:cubicBezTo>
                  <a:cubicBezTo>
                    <a:pt x="220" y="35"/>
                    <a:pt x="221" y="32"/>
                    <a:pt x="185" y="134"/>
                  </a:cubicBezTo>
                  <a:cubicBezTo>
                    <a:pt x="124" y="306"/>
                    <a:pt x="2" y="643"/>
                    <a:pt x="2" y="642"/>
                  </a:cubicBezTo>
                  <a:cubicBezTo>
                    <a:pt x="2" y="642"/>
                    <a:pt x="2" y="642"/>
                    <a:pt x="2" y="642"/>
                  </a:cubicBezTo>
                  <a:cubicBezTo>
                    <a:pt x="0" y="657"/>
                    <a:pt x="43" y="949"/>
                    <a:pt x="43" y="950"/>
                  </a:cubicBezTo>
                  <a:cubicBezTo>
                    <a:pt x="45" y="955"/>
                    <a:pt x="48" y="957"/>
                    <a:pt x="50" y="958"/>
                  </a:cubicBezTo>
                  <a:cubicBezTo>
                    <a:pt x="58" y="960"/>
                    <a:pt x="66" y="952"/>
                    <a:pt x="80" y="940"/>
                  </a:cubicBezTo>
                  <a:cubicBezTo>
                    <a:pt x="94" y="927"/>
                    <a:pt x="284" y="755"/>
                    <a:pt x="289" y="746"/>
                  </a:cubicBezTo>
                  <a:cubicBezTo>
                    <a:pt x="295" y="735"/>
                    <a:pt x="491" y="202"/>
                    <a:pt x="507" y="150"/>
                  </a:cubicBezTo>
                  <a:cubicBezTo>
                    <a:pt x="515" y="124"/>
                    <a:pt x="476" y="93"/>
                    <a:pt x="468" y="8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t" anchorCtr="0" bIns="45720" compatLnSpc="1" lIns="91440" numCol="1" rIns="91440" tIns="45720" vert="horz" wrap="square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defTabSz="914400" eaLnBrk="1" hangingPunct="1" latinLnBrk="0" marL="0" rtl="0">
                <a:defRPr kern="1200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algn="l" defTabSz="914400" eaLnBrk="1" hangingPunct="1" latinLnBrk="0" marL="457200" rtl="0">
                <a:defRPr kern="1200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algn="l" defTabSz="914400" eaLnBrk="1" hangingPunct="1" latinLnBrk="0" marL="914400" rtl="0">
                <a:defRPr kern="1200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algn="l" defTabSz="914400" eaLnBrk="1" hangingPunct="1" latinLnBrk="0" marL="1371600" rtl="0">
                <a:defRPr kern="1200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algn="l" defTabSz="914400" eaLnBrk="1" hangingPunct="1" latinLnBrk="0" marL="1828800" rtl="0">
                <a:defRPr kern="1200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algn="l" defTabSz="914400" eaLnBrk="1" hangingPunct="1" latinLnBrk="0" marL="2286000" rtl="0">
                <a:defRPr kern="1200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algn="l" defTabSz="914400" eaLnBrk="1" hangingPunct="1" latinLnBrk="0" marL="2743200" rtl="0">
                <a:defRPr kern="1200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algn="l" defTabSz="914400" eaLnBrk="1" hangingPunct="1" latinLnBrk="0" marL="3200400" rtl="0">
                <a:defRPr kern="1200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algn="l" defTabSz="914400" eaLnBrk="1" hangingPunct="1" latinLnBrk="0" marL="3657600" rtl="0">
                <a:defRPr kern="1200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descr="4448af82-02d9-4925-a804-16d4a9bb81a1" id="2" name=""/>
          <p:cNvSpPr>
            <a:spLocks noGrp="1"/>
          </p:cNvSpPr>
          <p:nvPr>
            <p:ph hasCustomPrompt="1" type="title"/>
          </p:nvPr>
        </p:nvSpPr>
        <p:spPr/>
        <p:txBody>
          <a:bodyPr/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b="true" i="false" u="none" sz="4800">
                <a:solidFill>
                  <a:srgbClr val="FFFFFF"/>
                </a:solidFill>
                <a:ea typeface="微软雅黑"/>
              </a:rPr>
              <a:t>谢谢观看</a:t>
            </a:r>
          </a:p>
        </p:txBody>
      </p:sp>
      <p:sp>
        <p:nvSpPr>
          <p:cNvPr descr="b8c97220-36a5-4e00-a234-992fe03e2586" id="4" name=""/>
          <p:cNvSpPr>
            <a:spLocks noGrp="1"/>
          </p:cNvSpPr>
          <p:nvPr>
            <p:ph hasCustomPrompt="1" idx="13" sz="quarter" type="body"/>
          </p:nvPr>
        </p:nvSpPr>
        <p:spPr/>
        <p:txBody>
          <a:bodyPr/>
          <a:lstStyle/>
          <a:p>
            <a:pPr algn="l">
              <a:lnSpc>
                <a:spcPct val="108000"/>
              </a:lnSpc>
              <a:spcBef>
                <a:spcPts val="1000"/>
              </a:spcBef>
            </a:pPr>
            <a:r>
              <a:rPr lang="en-US" b="false" i="false" u="none" sz="1200">
                <a:solidFill>
                  <a:srgbClr val="FFFFFF"/>
                </a:solidFill>
                <a:ea typeface="微软雅黑"/>
              </a:rPr>
              <a:t>报告人名称</a:t>
            </a:r>
          </a:p>
        </p:txBody>
      </p:sp>
      <p:sp>
        <p:nvSpPr>
          <p:cNvPr descr="bf4276c7-d293-4704-9e1c-7ee491cdf53f" id="5" name=""/>
          <p:cNvSpPr>
            <a:spLocks noGrp="1"/>
          </p:cNvSpPr>
          <p:nvPr>
            <p:ph hasCustomPrompt="1" idx="14" sz="quarter" type="body"/>
          </p:nvPr>
        </p:nvSpPr>
        <p:spPr/>
        <p:txBody>
          <a:bodyPr/>
          <a:lstStyle/>
          <a:p>
            <a:pPr algn="l">
              <a:lnSpc>
                <a:spcPct val="120000"/>
              </a:lnSpc>
              <a:spcBef>
                <a:spcPts val="1000"/>
              </a:spcBef>
            </a:pPr>
            <a:r>
              <a:rPr lang="en-US">
                <a:latin typeface="微软雅黑"/>
              </a:rPr>
              <a:t>20xx.xx.xx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descr="a9762f5c-008e-48b6-9b1e-8e7bca41f407" id="2" name=""/>
          <p:cNvSpPr>
            <a:spLocks noGrp="1"/>
          </p:cNvSpPr>
          <p:nvPr>
            <p:ph hasCustomPrompt="1" type="ctrTitle"/>
          </p:nvPr>
        </p:nvSpPr>
        <p:spPr/>
        <p:txBody>
          <a:bodyPr/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b="true" i="false" u="none" sz="4800">
                <a:solidFill>
                  <a:srgbClr val="FFFFFF"/>
                </a:solidFill>
                <a:ea typeface="微软雅黑"/>
              </a:rPr>
              <a:t>软件测试培训学校招生</a:t>
            </a:r>
          </a:p>
        </p:txBody>
      </p:sp>
      <p:sp>
        <p:nvSpPr>
          <p:cNvPr descr="29436d88-16b2-41c1-a8a0-b1b8ade69405" id="3" name=""/>
          <p:cNvSpPr>
            <a:spLocks noGrp="1"/>
          </p:cNvSpPr>
          <p:nvPr>
            <p:ph hasCustomPrompt="1" idx="1" type="subTitle"/>
          </p:nvPr>
        </p:nvSpPr>
        <p:spPr/>
        <p:txBody>
          <a:bodyPr/>
          <a:lstStyle/>
          <a:p>
            <a:pPr algn="l">
              <a:lnSpc>
                <a:spcPct val="120000"/>
              </a:lnSpc>
              <a:spcBef>
                <a:spcPts val="1000"/>
              </a:spcBef>
            </a:pPr>
            <a:r>
              <a:rPr lang="en-US" b="false" i="false" u="none" sz="2400">
                <a:solidFill>
                  <a:srgbClr val="FFFFFF"/>
                </a:solidFill>
                <a:ea typeface="微软雅黑"/>
              </a:rPr>
              <a:t>开启你的科技职业之旅！</a:t>
            </a:r>
          </a:p>
        </p:txBody>
      </p:sp>
      <p:sp>
        <p:nvSpPr>
          <p:cNvPr descr="dcc86345-6bcc-40b2-96c0-fab0b9f65a01" id="4" name=""/>
          <p:cNvSpPr>
            <a:spLocks noGrp="1"/>
          </p:cNvSpPr>
          <p:nvPr>
            <p:ph hasCustomPrompt="1" idx="13" sz="quarter" type="body"/>
          </p:nvPr>
        </p:nvSpPr>
        <p:spPr/>
        <p:txBody>
          <a:bodyPr/>
          <a:lstStyle/>
          <a:p>
            <a:pPr algn="l">
              <a:lnSpc>
                <a:spcPct val="120000"/>
              </a:lnSpc>
              <a:spcBef>
                <a:spcPts val="1000"/>
              </a:spcBef>
            </a:pPr>
            <a:r>
              <a:rPr lang="en-US" b="false" i="false" u="none" sz="1110">
                <a:solidFill>
                  <a:srgbClr val="FFFFFF"/>
                </a:solidFill>
                <a:ea typeface="微软雅黑"/>
              </a:rPr>
              <a:t>报告人名称</a:t>
            </a:r>
          </a:p>
        </p:txBody>
      </p:sp>
      <p:sp>
        <p:nvSpPr>
          <p:cNvPr descr="d35f0d4e-f6e9-4370-9b82-13d73c249141" id="5" name=""/>
          <p:cNvSpPr>
            <a:spLocks noGrp="1"/>
          </p:cNvSpPr>
          <p:nvPr>
            <p:ph hasCustomPrompt="1" idx="14" sz="quarter" type="body"/>
          </p:nvPr>
        </p:nvSpPr>
        <p:spPr/>
        <p:txBody>
          <a:bodyPr/>
          <a:lstStyle/>
          <a:p>
            <a:pPr algn="l">
              <a:lnSpc>
                <a:spcPct val="120000"/>
              </a:lnSpc>
              <a:spcBef>
                <a:spcPts val="1000"/>
              </a:spcBef>
            </a:pPr>
            <a:r>
              <a:rPr lang="en-US">
                <a:latin typeface="微软雅黑"/>
              </a:rPr>
              <a:t>20xx.xx.xx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descr="6ee36d91-1893-46b0-ad28-cae0fb537037" id="2" name=""/>
          <p:cNvSpPr>
            <a:spLocks noGrp="1"/>
          </p:cNvSpPr>
          <p:nvPr>
            <p:ph hasCustomPrompt="1" type="title"/>
          </p:nvPr>
        </p:nvSpPr>
        <p:spPr/>
        <p:txBody>
          <a:bodyPr/>
          <a:lstStyle/>
          <a:p>
            <a:pPr algn="r">
              <a:lnSpc>
                <a:spcPct val="100000"/>
              </a:lnSpc>
              <a:spcBef>
                <a:spcPct val="0"/>
              </a:spcBef>
            </a:pPr>
            <a:r>
              <a:rPr lang="en-US" b="true" i="false" u="none" sz="2800">
                <a:solidFill>
                  <a:srgbClr val="FFFFFF"/>
                </a:solidFill>
                <a:ea typeface="微软雅黑"/>
              </a:rPr>
              <a:t>目录</a:t>
            </a:r>
          </a:p>
        </p:txBody>
      </p:sp>
      <p:sp>
        <p:nvSpPr>
          <p:cNvPr descr="36bce897-c25b-43c3-a542-78468e8e662e" id="3" name=""/>
          <p:cNvSpPr>
            <a:spLocks noGrp="1"/>
          </p:cNvSpPr>
          <p:nvPr>
            <p:ph hasCustomPrompt="1" idx="1" sz="quarter"/>
          </p:nvPr>
        </p:nvSpPr>
        <p:spPr/>
        <p:txBody>
          <a:bodyPr/>
          <a:lstStyle/>
          <a:p>
            <a:pPr algn="l">
              <a:lnSpc>
                <a:spcPct val="100000"/>
              </a:lnSpc>
              <a:spcBef>
                <a:spcPts val="1000"/>
              </a:spcBef>
            </a:pPr>
            <a:r>
              <a:rPr lang="en-US" b="false" i="false" u="none" sz="1800">
                <a:solidFill>
                  <a:srgbClr val="FFFFFF"/>
                </a:solidFill>
                <a:ea typeface="微软雅黑"/>
              </a:rPr>
              <a:t>学校介绍</a:t>
            </a:r>
          </a:p>
          <a:p>
            <a:pPr algn="l">
              <a:lnSpc>
                <a:spcPct val="100000"/>
              </a:lnSpc>
              <a:spcBef>
                <a:spcPts val="1000"/>
              </a:spcBef>
            </a:pPr>
            <a:r>
              <a:rPr lang="en-US" b="false" i="false" u="none" sz="1800">
                <a:solidFill>
                  <a:srgbClr val="FFFFFF"/>
                </a:solidFill>
                <a:ea typeface="微软雅黑"/>
              </a:rPr>
              <a:t>招生条件</a:t>
            </a:r>
          </a:p>
          <a:p>
            <a:pPr algn="l">
              <a:lnSpc>
                <a:spcPct val="100000"/>
              </a:lnSpc>
              <a:spcBef>
                <a:spcPts val="1000"/>
              </a:spcBef>
            </a:pPr>
            <a:r>
              <a:rPr lang="en-US" b="false" i="false" u="none" sz="1800">
                <a:solidFill>
                  <a:srgbClr val="FFFFFF"/>
                </a:solidFill>
                <a:ea typeface="微软雅黑"/>
              </a:rPr>
              <a:t>课程介绍</a:t>
            </a:r>
          </a:p>
          <a:p>
            <a:pPr algn="l">
              <a:lnSpc>
                <a:spcPct val="100000"/>
              </a:lnSpc>
              <a:spcBef>
                <a:spcPts val="1000"/>
              </a:spcBef>
            </a:pPr>
            <a:r>
              <a:rPr lang="en-US" b="false" i="false" u="none" sz="1800">
                <a:solidFill>
                  <a:srgbClr val="FFFFFF"/>
                </a:solidFill>
                <a:ea typeface="微软雅黑"/>
              </a:rPr>
              <a:t>试听安排</a:t>
            </a:r>
          </a:p>
          <a:p>
            <a:pPr algn="l">
              <a:lnSpc>
                <a:spcPct val="100000"/>
              </a:lnSpc>
              <a:spcBef>
                <a:spcPts val="1000"/>
              </a:spcBef>
            </a:pPr>
            <a:r>
              <a:rPr lang="en-US" b="false" i="false" u="none" sz="1800">
                <a:solidFill>
                  <a:srgbClr val="FFFFFF"/>
                </a:solidFill>
                <a:ea typeface="微软雅黑"/>
              </a:rPr>
              <a:t>考核辅导</a:t>
            </a:r>
          </a:p>
          <a:p>
            <a:pPr algn="l">
              <a:lnSpc>
                <a:spcPct val="100000"/>
              </a:lnSpc>
              <a:spcBef>
                <a:spcPts val="1000"/>
              </a:spcBef>
            </a:pPr>
            <a:r>
              <a:rPr lang="en-US" b="false" i="false" u="none" sz="1800">
                <a:solidFill>
                  <a:srgbClr val="FFFFFF"/>
                </a:solidFill>
                <a:ea typeface="微软雅黑"/>
              </a:rPr>
              <a:t>就业保障</a:t>
            </a:r>
          </a:p>
          <a:p>
            <a:pPr algn="l">
              <a:lnSpc>
                <a:spcPct val="100000"/>
              </a:lnSpc>
              <a:spcBef>
                <a:spcPts val="1000"/>
              </a:spcBef>
            </a:pPr>
            <a:r>
              <a:rPr lang="en-US" b="false" i="false" u="none" sz="1800">
                <a:solidFill>
                  <a:srgbClr val="FFFFFF"/>
                </a:solidFill>
                <a:ea typeface="微软雅黑"/>
              </a:rPr>
              <a:t>环境介绍</a:t>
            </a:r>
          </a:p>
          <a:p>
            <a:pPr algn="l">
              <a:lnSpc>
                <a:spcPct val="100000"/>
              </a:lnSpc>
              <a:spcBef>
                <a:spcPts val="1000"/>
              </a:spcBef>
            </a:pPr>
            <a:r>
              <a:rPr lang="en-US" b="false" i="false" u="none" sz="1800">
                <a:solidFill>
                  <a:srgbClr val="FFFFFF"/>
                </a:solidFill>
                <a:ea typeface="微软雅黑"/>
              </a:rPr>
              <a:t>管理制度</a:t>
            </a:r>
          </a:p>
          <a:p>
            <a:pPr algn="l">
              <a:lnSpc>
                <a:spcPct val="100000"/>
              </a:lnSpc>
              <a:spcBef>
                <a:spcPts val="1000"/>
              </a:spcBef>
            </a:pPr>
            <a:r>
              <a:rPr lang="en-US" b="false" i="false" u="none" sz="1800">
                <a:solidFill>
                  <a:srgbClr val="FFFFFF"/>
                </a:solidFill>
                <a:ea typeface="微软雅黑"/>
              </a:rPr>
              <a:t>费用退费</a:t>
            </a:r>
          </a:p>
          <a:p>
            <a:pPr algn="l">
              <a:lnSpc>
                <a:spcPct val="100000"/>
              </a:lnSpc>
              <a:spcBef>
                <a:spcPts val="1000"/>
              </a:spcBef>
            </a:pPr>
            <a:r>
              <a:rPr lang="en-US" b="false" i="false" u="none" sz="1800">
                <a:solidFill>
                  <a:srgbClr val="FFFFFF"/>
                </a:solidFill>
                <a:ea typeface="微软雅黑"/>
              </a:rPr>
              <a:t>报名号召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descr="0c56d213-1017-4c3b-b285-a60e046429c8" id="2" name=""/>
          <p:cNvSpPr>
            <a:spLocks noGrp="1"/>
          </p:cNvSpPr>
          <p:nvPr>
            <p:ph hasCustomPrompt="1" type="title"/>
          </p:nvPr>
        </p:nvSpPr>
        <p:spPr/>
        <p:txBody>
          <a:bodyPr/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b="true" i="false" u="none" sz="3600">
                <a:solidFill>
                  <a:srgbClr val="000000"/>
                </a:solidFill>
                <a:ea typeface="微软雅黑"/>
              </a:rPr>
              <a:t>学校介绍</a:t>
            </a:r>
          </a:p>
        </p:txBody>
      </p:sp>
      <p:sp>
        <p:nvSpPr>
          <p:cNvPr descr="f6a3fabf-bacf-4bc7-8c38-eacc0467ec1e" id="3" name=""/>
          <p:cNvSpPr>
            <a:spLocks noGrp="1"/>
          </p:cNvSpPr>
          <p:nvPr>
            <p:ph hasCustomPrompt="1" idx="1" type="body"/>
          </p:nvPr>
        </p:nvSpPr>
        <p:spPr/>
        <p:txBody>
          <a:bodyPr/>
          <a:lstStyle/>
          <a:p>
            <a:pPr algn="l">
              <a:lnSpc>
                <a:spcPct val="120000"/>
              </a:lnSpc>
              <a:spcBef>
                <a:spcPts val="1000"/>
              </a:spcBef>
            </a:pPr>
            <a:r>
              <a:rPr lang="en-US" b="false" i="false" u="none" sz="1600">
                <a:solidFill>
                  <a:srgbClr val="000000"/>
                </a:solidFill>
                <a:ea typeface="微软雅黑"/>
              </a:rPr>
              <a:t>介绍学校基本情况和宣传口号，吸引注意力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a16="http://schemas.microsoft.com/office/drawing/2014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descr="d82dfd72-b429-4a9e-96a7-525fbe70e6ed" id="2" name=""/>
          <p:cNvSpPr>
            <a:spLocks noGrp="1"/>
          </p:cNvSpPr>
          <p:nvPr>
            <p:ph hasCustomPrompt="1" type="title"/>
          </p:nvPr>
        </p:nvSpPr>
        <p:spPr/>
        <p:txBody>
          <a:bodyPr/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b="true" i="false" u="none" sz="2800">
                <a:solidFill>
                  <a:srgbClr val="FFFFFF"/>
                </a:solidFill>
                <a:ea typeface="微软雅黑"/>
              </a:rPr>
              <a:t>欢迎加入我们的软件测试培训学校</a:t>
            </a:r>
          </a:p>
        </p:txBody>
      </p:sp>
      <p:grpSp>
        <p:nvGrpSpPr>
          <p:cNvPr descr="cced08bd-4288-40f5-a402-ed4f667bf570" id="14" name="ed7c5aea-0289-4081-9f3b-4e4305dc948d.source.2.zh-Hans.pptx">
            <a:extLst>
              <a:ext uri="{FF2B5EF4-FFF2-40B4-BE49-F238E27FC236}">
                <a16:creationId id="{3DEC9575-A706-BD0F-6A50-F2FCD39AD143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descr="9fb71902-fafa-425c-8dbb-60939597b810" id="13" name="任意多边形: 形状 12">
              <a:extLst>
                <a:ext uri="{FF2B5EF4-FFF2-40B4-BE49-F238E27FC236}">
                  <a16:creationId id="{3624F907-F19E-E5C0-CFF8-39CAA4C46A1F}"/>
                </a:ext>
              </a:extLst>
            </p:cNvPr>
            <p:cNvSpPr/>
            <p:nvPr/>
          </p:nvSpPr>
          <p:spPr>
            <a:xfrm flipV="false" flipH="false">
              <a:off x="0" y="0"/>
              <a:ext cx="12192000" cy="6858000"/>
            </a:xfrm>
            <a:custGeom>
              <a:avLst/>
              <a:gdLst>
                <a:gd fmla="*/ 0 w 12192000" name="connsiteX0"/>
                <a:gd fmla="*/ 0 h 6858000" name="connsiteY0"/>
                <a:gd fmla="*/ 12192000 w 12192000" name="connsiteX1"/>
                <a:gd fmla="*/ 0 h 6858000" name="connsiteY1"/>
                <a:gd fmla="*/ 12192000 w 12192000" name="connsiteX2"/>
                <a:gd fmla="*/ 1633454 h 6858000" name="connsiteY2"/>
                <a:gd fmla="*/ 12152323 w 12192000" name="connsiteX3"/>
                <a:gd fmla="*/ 1678472 h 6858000" name="connsiteY3"/>
                <a:gd fmla="*/ 11324736 w 12192000" name="connsiteX4"/>
                <a:gd fmla="*/ 2241834 h 6858000" name="connsiteY4"/>
                <a:gd fmla="*/ 11000541 w 12192000" name="connsiteX5"/>
                <a:gd fmla="*/ 2338379 h 6858000" name="connsiteY5"/>
                <a:gd fmla="*/ 11034268 w 12192000" name="connsiteX6"/>
                <a:gd fmla="*/ 2393131 h 6858000" name="connsiteY6"/>
                <a:gd fmla="*/ 11455977 w 12192000" name="connsiteX7"/>
                <a:gd fmla="*/ 4233824 h 6858000" name="connsiteY7"/>
                <a:gd fmla="*/ 10679076 w 12192000" name="connsiteX8"/>
                <a:gd fmla="*/ 6685918 h 6858000" name="connsiteY8"/>
                <a:gd fmla="*/ 10553885 w 12192000" name="connsiteX9"/>
                <a:gd fmla="*/ 6858000 h 6858000" name="connsiteY9"/>
                <a:gd fmla="*/ 1625410 w 12192000" name="connsiteX10"/>
                <a:gd fmla="*/ 6858000 h 6858000" name="connsiteY10"/>
                <a:gd fmla="*/ 1500218 w 12192000" name="connsiteX11"/>
                <a:gd fmla="*/ 6685918 h 6858000" name="connsiteY11"/>
                <a:gd fmla="*/ 723317 w 12192000" name="connsiteX12"/>
                <a:gd fmla="*/ 4233824 h 6858000" name="connsiteY12"/>
                <a:gd fmla="*/ 1145032 w 12192000" name="connsiteX13"/>
                <a:gd fmla="*/ 2393131 h 6858000" name="connsiteY13"/>
                <a:gd fmla="*/ 1178759 w 12192000" name="connsiteX14"/>
                <a:gd fmla="*/ 2338379 h 6858000" name="connsiteY14"/>
                <a:gd fmla="*/ 854564 w 12192000" name="connsiteX15"/>
                <a:gd fmla="*/ 2241834 h 6858000" name="connsiteY15"/>
                <a:gd fmla="*/ 26977 w 12192000" name="connsiteX16"/>
                <a:gd fmla="*/ 1678472 h 6858000" name="connsiteY16"/>
                <a:gd fmla="*/ 0 w 12192000" name="connsiteX17"/>
                <a:gd fmla="*/ 1647864 h 6858000" name="connsiteY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b="b" l="l" r="r" t="t"/>
              <a:pathLst>
                <a:path h="6858000" w="12192000">
                  <a:moveTo>
                    <a:pt x="0" y="0"/>
                  </a:moveTo>
                  <a:lnTo>
                    <a:pt x="12192000" y="0"/>
                  </a:lnTo>
                  <a:lnTo>
                    <a:pt x="12192000" y="1633454"/>
                  </a:lnTo>
                  <a:lnTo>
                    <a:pt x="12152323" y="1678472"/>
                  </a:lnTo>
                  <a:cubicBezTo>
                    <a:pt x="11923967" y="1919510"/>
                    <a:pt x="11642104" y="2113054"/>
                    <a:pt x="11324736" y="2241834"/>
                  </a:cubicBezTo>
                  <a:lnTo>
                    <a:pt x="11000541" y="2338379"/>
                  </a:lnTo>
                  <a:lnTo>
                    <a:pt x="11034268" y="2393131"/>
                  </a:lnTo>
                  <a:cubicBezTo>
                    <a:pt x="11305815" y="2958890"/>
                    <a:pt x="11455977" y="3580903"/>
                    <a:pt x="11455977" y="4233824"/>
                  </a:cubicBezTo>
                  <a:cubicBezTo>
                    <a:pt x="11455977" y="5131591"/>
                    <a:pt x="11172078" y="5970926"/>
                    <a:pt x="10679076" y="6685918"/>
                  </a:cubicBezTo>
                  <a:lnTo>
                    <a:pt x="10553885" y="6858000"/>
                  </a:lnTo>
                  <a:lnTo>
                    <a:pt x="1625410" y="6858000"/>
                  </a:lnTo>
                  <a:lnTo>
                    <a:pt x="1500218" y="6685918"/>
                  </a:lnTo>
                  <a:cubicBezTo>
                    <a:pt x="1007217" y="5970926"/>
                    <a:pt x="723317" y="5131591"/>
                    <a:pt x="723317" y="4233824"/>
                  </a:cubicBezTo>
                  <a:cubicBezTo>
                    <a:pt x="723317" y="3580903"/>
                    <a:pt x="873480" y="2958890"/>
                    <a:pt x="1145032" y="2393131"/>
                  </a:cubicBezTo>
                  <a:lnTo>
                    <a:pt x="1178759" y="2338379"/>
                  </a:lnTo>
                  <a:lnTo>
                    <a:pt x="854564" y="2241834"/>
                  </a:lnTo>
                  <a:cubicBezTo>
                    <a:pt x="537196" y="2113054"/>
                    <a:pt x="255333" y="1919510"/>
                    <a:pt x="26977" y="1678472"/>
                  </a:cubicBezTo>
                  <a:lnTo>
                    <a:pt x="0" y="1647864"/>
                  </a:lnTo>
                  <a:close/>
                </a:path>
              </a:pathLst>
            </a:custGeom>
            <a:solidFill>
              <a:schemeClr val="accent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 wrap="square">
              <a:noAutofit/>
            </a:bodyPr>
            <a:lstStyle/>
            <a:p>
              <a:pPr algn="ctr"/>
            </a:p>
          </p:txBody>
        </p:sp>
        <p:grpSp>
          <p:nvGrpSpPr>
            <p:cNvPr descr="457a5324-1b7b-4c2f-9c8c-dfd5992901a4" id="12" name="组合 11">
              <a:extLst>
                <a:ext uri="{FF2B5EF4-FFF2-40B4-BE49-F238E27FC236}">
                  <a16:creationId id="{2BA53D68-87B3-2438-7E6A-D8DD3C180A93}"/>
                </a:ext>
              </a:extLst>
            </p:cNvPr>
            <p:cNvGrpSpPr/>
            <p:nvPr/>
          </p:nvGrpSpPr>
          <p:grpSpPr>
            <a:xfrm>
              <a:off x="1777428" y="1840617"/>
              <a:ext cx="8624444" cy="3583167"/>
              <a:chOff x="1722234" y="2513383"/>
              <a:chExt cx="8624444" cy="3583167"/>
            </a:xfrm>
          </p:grpSpPr>
          <p:sp>
            <p:nvSpPr>
              <p:cNvPr descr="833f4d1f-6410-49f5-9b19-96772b6193c6" id="32" name="Title">
                <a:extLst>
                  <a:ext uri="{FF2B5EF4-FFF2-40B4-BE49-F238E27FC236}">
                    <a16:creationId id="{D6C10587-F830-ED74-3242-FC009AA367CD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V="false" flipH="false">
                <a:off x="1722234" y="2513383"/>
                <a:ext cx="8624444" cy="75062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t" anchorCtr="0" bIns="45720" lIns="91440" rIns="91440" rtlCol="0" tIns="45720" wrap="square">
                <a:normAutofit/>
              </a:bodyPr>
              <a:lstStyle/>
              <a:p>
                <a:pPr algn="ctr"/>
                <a:r>
                  <a:rPr lang="en-US" b="true" i="false" u="none" sz="2400">
                    <a:solidFill>
                      <a:srgbClr val="FFFFFF"/>
                    </a:solidFill>
                    <a:latin typeface="Arial"/>
                  </a:rPr>
                  <a:t/>
                </a:r>
              </a:p>
            </p:txBody>
          </p:sp>
          <p:grpSp>
            <p:nvGrpSpPr>
              <p:cNvPr descr="e36ac1b0-f10a-43cf-a95d-98b64c76686c" id="6" name="组合 5">
                <a:extLst>
                  <a:ext uri="{FF2B5EF4-FFF2-40B4-BE49-F238E27FC236}">
                    <a16:creationId id="{4F1A25A6-1450-E407-2BB7-6D5EF2BE4495}"/>
                  </a:ext>
                </a:extLst>
              </p:cNvPr>
              <p:cNvGrpSpPr/>
              <p:nvPr/>
            </p:nvGrpSpPr>
            <p:grpSpPr>
              <a:xfrm>
                <a:off x="2313021" y="3340857"/>
                <a:ext cx="3324157" cy="2755693"/>
                <a:chOff x="1279741" y="3340857"/>
                <a:chExt cx="3324157" cy="2755693"/>
              </a:xfrm>
            </p:grpSpPr>
            <p:sp>
              <p:nvSpPr>
                <p:cNvPr descr="66da5648-5664-4556-91fb-1e4c19e6c47f" id="3" name="任意多边形: 形状 2">
                  <a:extLst>
                    <a:ext uri="{FF2B5EF4-FFF2-40B4-BE49-F238E27FC236}">
                      <a16:creationId id="{D29FCE13-25ED-4858-5910-5F06B7FA9477}"/>
                    </a:ext>
                  </a:extLst>
                </p:cNvPr>
                <p:cNvSpPr/>
                <p:nvPr/>
              </p:nvSpPr>
              <p:spPr>
                <a:xfrm flipV="false" flipH="false">
                  <a:off x="1279741" y="3340857"/>
                  <a:ext cx="3324157" cy="2755693"/>
                </a:xfrm>
                <a:custGeom>
                  <a:avLst/>
                  <a:gdLst>
                    <a:gd fmla="*/ 421716 w 2387679" name="connsiteX0"/>
                    <a:gd fmla="*/ 0 h 2063208" name="connsiteY0"/>
                    <a:gd fmla="*/ 834864 w 2387679" name="connsiteX1"/>
                    <a:gd fmla="*/ 336725 h 2063208" name="connsiteY1"/>
                    <a:gd fmla="*/ 837567 w 2387679" name="connsiteX2"/>
                    <a:gd fmla="*/ 363534 h 2063208" name="connsiteY2"/>
                    <a:gd fmla="*/ 908440 w 2387679" name="connsiteX3"/>
                    <a:gd fmla="*/ 339708 h 2063208" name="connsiteY3"/>
                    <a:gd fmla="*/ 1193839 w 2387679" name="connsiteX4"/>
                    <a:gd fmla="*/ 300074 h 2063208" name="connsiteY4"/>
                    <a:gd fmla="*/ 1479239 w 2387679" name="connsiteX5"/>
                    <a:gd fmla="*/ 339708 h 2063208" name="connsiteY5"/>
                    <a:gd fmla="*/ 1550112 w 2387679" name="connsiteX6"/>
                    <a:gd fmla="*/ 363535 h 2063208" name="connsiteY6"/>
                    <a:gd fmla="*/ 1552815 w 2387679" name="connsiteX7"/>
                    <a:gd fmla="*/ 336725 h 2063208" name="connsiteY7"/>
                    <a:gd fmla="*/ 1965963 w 2387679" name="connsiteX8"/>
                    <a:gd fmla="*/ 0 h 2063208" name="connsiteY8"/>
                    <a:gd fmla="*/ 2387679 w 2387679" name="connsiteX9"/>
                    <a:gd fmla="*/ 421715 h 2063208" name="connsiteY9"/>
                    <a:gd fmla="*/ 2130114 w 2387679" name="connsiteX10"/>
                    <a:gd fmla="*/ 810290 h 2063208" name="connsiteY10"/>
                    <a:gd fmla="*/ 2072133 w 2387679" name="connsiteX11"/>
                    <a:gd fmla="*/ 828288 h 2063208" name="connsiteY11"/>
                    <a:gd fmla="*/ 2078165 w 2387679" name="connsiteX12"/>
                    <a:gd fmla="*/ 838495 h 2063208" name="connsiteY12"/>
                    <a:gd fmla="*/ 2153586 w 2387679" name="connsiteX13"/>
                    <a:gd fmla="*/ 1181641 h 2063208" name="connsiteY13"/>
                    <a:gd fmla="*/ 1193839 w 2387679" name="connsiteX14"/>
                    <a:gd fmla="*/ 2063208 h 2063208" name="connsiteY14"/>
                    <a:gd fmla="*/ 234092 w 2387679" name="connsiteX15"/>
                    <a:gd fmla="*/ 1181641 h 2063208" name="connsiteY15"/>
                    <a:gd fmla="*/ 309514 w 2387679" name="connsiteX16"/>
                    <a:gd fmla="*/ 838495 h 2063208" name="connsiteY16"/>
                    <a:gd fmla="*/ 315546 w 2387679" name="connsiteX17"/>
                    <a:gd fmla="*/ 828288 h 2063208" name="connsiteY17"/>
                    <a:gd fmla="*/ 257565 w 2387679" name="connsiteX18"/>
                    <a:gd fmla="*/ 810290 h 2063208" name="connsiteY18"/>
                    <a:gd fmla="*/ 0 w 2387679" name="connsiteX19"/>
                    <a:gd fmla="*/ 421715 h 2063208" name="connsiteY19"/>
                    <a:gd fmla="*/ 421716 w 2387679" name="connsiteX20"/>
                    <a:gd fmla="*/ 0 h 2063208" name="connsiteY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b="b" l="l" r="r" t="t"/>
                  <a:pathLst>
                    <a:path h="2063208" w="2387679">
                      <a:moveTo>
                        <a:pt x="421716" y="0"/>
                      </a:moveTo>
                      <a:cubicBezTo>
                        <a:pt x="625510" y="0"/>
                        <a:pt x="795541" y="144556"/>
                        <a:pt x="834864" y="336725"/>
                      </a:cubicBezTo>
                      <a:lnTo>
                        <a:pt x="837567" y="363534"/>
                      </a:lnTo>
                      <a:lnTo>
                        <a:pt x="908440" y="339708"/>
                      </a:lnTo>
                      <a:cubicBezTo>
                        <a:pt x="998597" y="313950"/>
                        <a:pt x="1094454" y="300074"/>
                        <a:pt x="1193839" y="300074"/>
                      </a:cubicBezTo>
                      <a:cubicBezTo>
                        <a:pt x="1293224" y="300074"/>
                        <a:pt x="1389081" y="313950"/>
                        <a:pt x="1479239" y="339708"/>
                      </a:cubicBezTo>
                      <a:lnTo>
                        <a:pt x="1550112" y="363535"/>
                      </a:lnTo>
                      <a:lnTo>
                        <a:pt x="1552815" y="336725"/>
                      </a:lnTo>
                      <a:cubicBezTo>
                        <a:pt x="1592139" y="144556"/>
                        <a:pt x="1762170" y="0"/>
                        <a:pt x="1965963" y="0"/>
                      </a:cubicBezTo>
                      <a:cubicBezTo>
                        <a:pt x="2198870" y="0"/>
                        <a:pt x="2387679" y="188808"/>
                        <a:pt x="2387679" y="421715"/>
                      </a:cubicBezTo>
                      <a:cubicBezTo>
                        <a:pt x="2387679" y="596395"/>
                        <a:pt x="2281474" y="746270"/>
                        <a:pt x="2130114" y="810290"/>
                      </a:cubicBezTo>
                      <a:lnTo>
                        <a:pt x="2072133" y="828288"/>
                      </a:lnTo>
                      <a:lnTo>
                        <a:pt x="2078165" y="838495"/>
                      </a:lnTo>
                      <a:cubicBezTo>
                        <a:pt x="2126730" y="943965"/>
                        <a:pt x="2153586" y="1059922"/>
                        <a:pt x="2153586" y="1181641"/>
                      </a:cubicBezTo>
                      <a:cubicBezTo>
                        <a:pt x="2153586" y="1668517"/>
                        <a:pt x="1723893" y="2063208"/>
                        <a:pt x="1193839" y="2063208"/>
                      </a:cubicBezTo>
                      <a:cubicBezTo>
                        <a:pt x="663785" y="2063208"/>
                        <a:pt x="234092" y="1668517"/>
                        <a:pt x="234092" y="1181641"/>
                      </a:cubicBezTo>
                      <a:cubicBezTo>
                        <a:pt x="234092" y="1059922"/>
                        <a:pt x="260948" y="943965"/>
                        <a:pt x="309514" y="838495"/>
                      </a:cubicBezTo>
                      <a:lnTo>
                        <a:pt x="315546" y="828288"/>
                      </a:lnTo>
                      <a:lnTo>
                        <a:pt x="257565" y="810290"/>
                      </a:lnTo>
                      <a:cubicBezTo>
                        <a:pt x="106205" y="746270"/>
                        <a:pt x="0" y="596395"/>
                        <a:pt x="0" y="421715"/>
                      </a:cubicBezTo>
                      <a:cubicBezTo>
                        <a:pt x="0" y="188808"/>
                        <a:pt x="188809" y="0"/>
                        <a:pt x="421716" y="0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 wrap="square">
                  <a:noAutofit/>
                </a:bodyPr>
                <a:lstStyle/>
                <a:p>
                  <a:pPr algn="ctr"/>
                </a:p>
              </p:txBody>
            </p:sp>
            <p:sp>
              <p:nvSpPr>
                <p:cNvPr descr="bc4b2a4b-1fbc-486e-9e89-e0c176a61f45" id="4" name="Text1">
                  <a:extLst>
                    <a:ext uri="{FF2B5EF4-FFF2-40B4-BE49-F238E27FC236}">
                      <a16:creationId id="{1694F94F-FDA0-5E9A-87E9-772DE4B6BD2F}"/>
                    </a:ext>
                  </a:extLst>
                </p:cNvPr>
                <p:cNvSpPr txBox="1"/>
                <p:nvPr/>
              </p:nvSpPr>
              <p:spPr>
                <a:xfrm flipV="false" flipH="false">
                  <a:off x="1740219" y="4638824"/>
                  <a:ext cx="2403201" cy="1150620"/>
                </a:xfrm>
                <a:prstGeom prst="rect">
                  <a:avLst/>
                </a:prstGeom>
                <a:noFill/>
              </p:spPr>
              <p:txBody>
                <a:bodyPr anchor="t" anchorCtr="0" rtlCol="0" wrap="square">
                  <a:normAutofit/>
                </a:bodyPr>
                <a:lstStyle>
                  <a:defPPr>
                    <a:defRPr lang="zh-CN"/>
                  </a:defPPr>
                  <a:lvl1pPr algn="ctr" defTabSz="914400" eaLnBrk="1" hangingPunct="1" latinLnBrk="0" marL="0" rtl="0">
                    <a:lnSpc>
                      <a:spcPct val="150000"/>
                    </a:lnSpc>
                    <a:defRPr kern="1200" sz="1200">
                      <a:solidFill>
                        <a:schemeClr val="bg1">
                          <a:lumMod val="5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1pPr>
                  <a:lvl2pPr algn="l" defTabSz="914400" eaLnBrk="1" hangingPunct="1" latinLnBrk="0" marL="457200" rtl="0">
                    <a:defRPr kern="1200" sz="1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algn="l" defTabSz="914400" eaLnBrk="1" hangingPunct="1" latinLnBrk="0" marL="914400" rtl="0">
                    <a:defRPr kern="1200" sz="1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algn="l" defTabSz="914400" eaLnBrk="1" hangingPunct="1" latinLnBrk="0" marL="1371600" rtl="0">
                    <a:defRPr kern="1200" sz="1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algn="l" defTabSz="914400" eaLnBrk="1" hangingPunct="1" latinLnBrk="0" marL="1828800" rtl="0">
                    <a:defRPr kern="1200" sz="1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algn="l" defTabSz="914400" eaLnBrk="1" hangingPunct="1" latinLnBrk="0" marL="2286000" rtl="0">
                    <a:defRPr kern="1200" sz="1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algn="l" defTabSz="914400" eaLnBrk="1" hangingPunct="1" latinLnBrk="0" marL="2743200" rtl="0">
                    <a:defRPr kern="1200" sz="1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algn="l" defTabSz="914400" eaLnBrk="1" hangingPunct="1" latinLnBrk="0" marL="3200400" rtl="0">
                    <a:defRPr kern="1200" sz="1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algn="l" defTabSz="914400" eaLnBrk="1" hangingPunct="1" latinLnBrk="0" marL="3657600" rtl="0">
                    <a:defRPr kern="1200" sz="1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lnSpc>
                      <a:spcPct val="120000"/>
                    </a:lnSpc>
                  </a:pPr>
                  <a:r>
                    <a:rPr lang="en-US" b="false" i="false" u="none" sz="1400">
                      <a:solidFill>
                        <a:srgbClr val="FFFFFF"/>
                      </a:solidFill>
                      <a:ea typeface="微软雅黑"/>
                    </a:rPr>
                    <a:t>河南郑州“码同学技术实践基地”。</a:t>
                  </a:r>
                </a:p>
              </p:txBody>
            </p:sp>
            <p:sp>
              <p:nvSpPr>
                <p:cNvPr descr="a66b48d8-c0fa-4cf8-8a5c-384ea6e45cd5" id="5" name="Bullet1">
                  <a:extLst>
                    <a:ext uri="{FF2B5EF4-FFF2-40B4-BE49-F238E27FC236}">
                      <a16:creationId id="{DA92FEC6-380E-E1C7-AE98-231C64E21BCA}"/>
                    </a:ext>
                  </a:extLst>
                </p:cNvPr>
                <p:cNvSpPr txBox="1"/>
                <p:nvPr/>
              </p:nvSpPr>
              <p:spPr>
                <a:xfrm flipV="false" flipH="false">
                  <a:off x="1740220" y="3947834"/>
                  <a:ext cx="2403199" cy="690990"/>
                </a:xfrm>
                <a:prstGeom prst="rect">
                  <a:avLst/>
                </a:prstGeom>
                <a:noFill/>
              </p:spPr>
              <p:txBody>
                <a:bodyPr anchor="b" anchorCtr="0" rtlCol="0" wrap="square">
                  <a:normAutofit/>
                </a:bodyPr>
                <a:lstStyle>
                  <a:defPPr>
                    <a:defRPr lang="zh-CN"/>
                  </a:defPPr>
                  <a:lvl1pPr algn="ctr" defTabSz="914400" eaLnBrk="1" hangingPunct="1" latinLnBrk="0" marL="0" rtl="0">
                    <a:lnSpc>
                      <a:spcPct val="150000"/>
                    </a:lnSpc>
                    <a:defRPr kern="1200" sz="1200">
                      <a:solidFill>
                        <a:schemeClr val="bg1">
                          <a:lumMod val="5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1pPr>
                  <a:lvl2pPr algn="l" defTabSz="914400" eaLnBrk="1" hangingPunct="1" latinLnBrk="0" marL="457200" rtl="0">
                    <a:defRPr kern="1200" sz="1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algn="l" defTabSz="914400" eaLnBrk="1" hangingPunct="1" latinLnBrk="0" marL="914400" rtl="0">
                    <a:defRPr kern="1200" sz="1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algn="l" defTabSz="914400" eaLnBrk="1" hangingPunct="1" latinLnBrk="0" marL="1371600" rtl="0">
                    <a:defRPr kern="1200" sz="1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algn="l" defTabSz="914400" eaLnBrk="1" hangingPunct="1" latinLnBrk="0" marL="1828800" rtl="0">
                    <a:defRPr kern="1200" sz="1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algn="l" defTabSz="914400" eaLnBrk="1" hangingPunct="1" latinLnBrk="0" marL="2286000" rtl="0">
                    <a:defRPr kern="1200" sz="1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algn="l" defTabSz="914400" eaLnBrk="1" hangingPunct="1" latinLnBrk="0" marL="2743200" rtl="0">
                    <a:defRPr kern="1200" sz="1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algn="l" defTabSz="914400" eaLnBrk="1" hangingPunct="1" latinLnBrk="0" marL="3200400" rtl="0">
                    <a:defRPr kern="1200" sz="1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algn="l" defTabSz="914400" eaLnBrk="1" hangingPunct="1" latinLnBrk="0" marL="3657600" rtl="0">
                    <a:defRPr kern="1200" sz="1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lnSpc>
                      <a:spcPct val="100000"/>
                    </a:lnSpc>
                  </a:pPr>
                  <a:r>
                    <a:rPr lang="en-US" b="true" i="false" u="none" sz="2000">
                      <a:solidFill>
                        <a:srgbClr val="FFFFFF"/>
                      </a:solidFill>
                      <a:ea typeface="微软雅黑"/>
                    </a:rPr>
                    <a:t>学校简介</a:t>
                  </a:r>
                </a:p>
              </p:txBody>
            </p:sp>
          </p:grpSp>
          <p:grpSp>
            <p:nvGrpSpPr>
              <p:cNvPr descr="f917ce15-7267-4725-8172-7c28a8403019" id="7" name="组合 6">
                <a:extLst>
                  <a:ext uri="{FF2B5EF4-FFF2-40B4-BE49-F238E27FC236}">
                    <a16:creationId id="{92E93581-45CA-5F2E-DEE0-47EA9954C02A}"/>
                  </a:ext>
                </a:extLst>
              </p:cNvPr>
              <p:cNvGrpSpPr/>
              <p:nvPr/>
            </p:nvGrpSpPr>
            <p:grpSpPr>
              <a:xfrm>
                <a:off x="6542122" y="3340857"/>
                <a:ext cx="3324157" cy="2755693"/>
                <a:chOff x="1279741" y="3340857"/>
                <a:chExt cx="3324157" cy="2755693"/>
              </a:xfrm>
            </p:grpSpPr>
            <p:sp>
              <p:nvSpPr>
                <p:cNvPr descr="104628f5-d36c-4ce0-9793-1ce5eab4c3f3" id="8" name="任意多边形: 形状 7">
                  <a:extLst>
                    <a:ext uri="{FF2B5EF4-FFF2-40B4-BE49-F238E27FC236}">
                      <a16:creationId id="{2715780E-356F-D9A5-7FB7-0BCA6767F054}"/>
                    </a:ext>
                  </a:extLst>
                </p:cNvPr>
                <p:cNvSpPr/>
                <p:nvPr/>
              </p:nvSpPr>
              <p:spPr>
                <a:xfrm flipV="false" flipH="false">
                  <a:off x="1279741" y="3340857"/>
                  <a:ext cx="3324157" cy="2755693"/>
                </a:xfrm>
                <a:custGeom>
                  <a:avLst/>
                  <a:gdLst>
                    <a:gd fmla="*/ 421716 w 2387679" name="connsiteX0"/>
                    <a:gd fmla="*/ 0 h 2063208" name="connsiteY0"/>
                    <a:gd fmla="*/ 834864 w 2387679" name="connsiteX1"/>
                    <a:gd fmla="*/ 336725 h 2063208" name="connsiteY1"/>
                    <a:gd fmla="*/ 837567 w 2387679" name="connsiteX2"/>
                    <a:gd fmla="*/ 363534 h 2063208" name="connsiteY2"/>
                    <a:gd fmla="*/ 908440 w 2387679" name="connsiteX3"/>
                    <a:gd fmla="*/ 339708 h 2063208" name="connsiteY3"/>
                    <a:gd fmla="*/ 1193839 w 2387679" name="connsiteX4"/>
                    <a:gd fmla="*/ 300074 h 2063208" name="connsiteY4"/>
                    <a:gd fmla="*/ 1479239 w 2387679" name="connsiteX5"/>
                    <a:gd fmla="*/ 339708 h 2063208" name="connsiteY5"/>
                    <a:gd fmla="*/ 1550112 w 2387679" name="connsiteX6"/>
                    <a:gd fmla="*/ 363535 h 2063208" name="connsiteY6"/>
                    <a:gd fmla="*/ 1552815 w 2387679" name="connsiteX7"/>
                    <a:gd fmla="*/ 336725 h 2063208" name="connsiteY7"/>
                    <a:gd fmla="*/ 1965963 w 2387679" name="connsiteX8"/>
                    <a:gd fmla="*/ 0 h 2063208" name="connsiteY8"/>
                    <a:gd fmla="*/ 2387679 w 2387679" name="connsiteX9"/>
                    <a:gd fmla="*/ 421715 h 2063208" name="connsiteY9"/>
                    <a:gd fmla="*/ 2130114 w 2387679" name="connsiteX10"/>
                    <a:gd fmla="*/ 810290 h 2063208" name="connsiteY10"/>
                    <a:gd fmla="*/ 2072133 w 2387679" name="connsiteX11"/>
                    <a:gd fmla="*/ 828288 h 2063208" name="connsiteY11"/>
                    <a:gd fmla="*/ 2078165 w 2387679" name="connsiteX12"/>
                    <a:gd fmla="*/ 838495 h 2063208" name="connsiteY12"/>
                    <a:gd fmla="*/ 2153586 w 2387679" name="connsiteX13"/>
                    <a:gd fmla="*/ 1181641 h 2063208" name="connsiteY13"/>
                    <a:gd fmla="*/ 1193839 w 2387679" name="connsiteX14"/>
                    <a:gd fmla="*/ 2063208 h 2063208" name="connsiteY14"/>
                    <a:gd fmla="*/ 234092 w 2387679" name="connsiteX15"/>
                    <a:gd fmla="*/ 1181641 h 2063208" name="connsiteY15"/>
                    <a:gd fmla="*/ 309514 w 2387679" name="connsiteX16"/>
                    <a:gd fmla="*/ 838495 h 2063208" name="connsiteY16"/>
                    <a:gd fmla="*/ 315546 w 2387679" name="connsiteX17"/>
                    <a:gd fmla="*/ 828288 h 2063208" name="connsiteY17"/>
                    <a:gd fmla="*/ 257565 w 2387679" name="connsiteX18"/>
                    <a:gd fmla="*/ 810290 h 2063208" name="connsiteY18"/>
                    <a:gd fmla="*/ 0 w 2387679" name="connsiteX19"/>
                    <a:gd fmla="*/ 421715 h 2063208" name="connsiteY19"/>
                    <a:gd fmla="*/ 421716 w 2387679" name="connsiteX20"/>
                    <a:gd fmla="*/ 0 h 2063208" name="connsiteY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b="b" l="l" r="r" t="t"/>
                  <a:pathLst>
                    <a:path h="2063208" w="2387679">
                      <a:moveTo>
                        <a:pt x="421716" y="0"/>
                      </a:moveTo>
                      <a:cubicBezTo>
                        <a:pt x="625510" y="0"/>
                        <a:pt x="795541" y="144556"/>
                        <a:pt x="834864" y="336725"/>
                      </a:cubicBezTo>
                      <a:lnTo>
                        <a:pt x="837567" y="363534"/>
                      </a:lnTo>
                      <a:lnTo>
                        <a:pt x="908440" y="339708"/>
                      </a:lnTo>
                      <a:cubicBezTo>
                        <a:pt x="998597" y="313950"/>
                        <a:pt x="1094454" y="300074"/>
                        <a:pt x="1193839" y="300074"/>
                      </a:cubicBezTo>
                      <a:cubicBezTo>
                        <a:pt x="1293224" y="300074"/>
                        <a:pt x="1389081" y="313950"/>
                        <a:pt x="1479239" y="339708"/>
                      </a:cubicBezTo>
                      <a:lnTo>
                        <a:pt x="1550112" y="363535"/>
                      </a:lnTo>
                      <a:lnTo>
                        <a:pt x="1552815" y="336725"/>
                      </a:lnTo>
                      <a:cubicBezTo>
                        <a:pt x="1592139" y="144556"/>
                        <a:pt x="1762170" y="0"/>
                        <a:pt x="1965963" y="0"/>
                      </a:cubicBezTo>
                      <a:cubicBezTo>
                        <a:pt x="2198870" y="0"/>
                        <a:pt x="2387679" y="188808"/>
                        <a:pt x="2387679" y="421715"/>
                      </a:cubicBezTo>
                      <a:cubicBezTo>
                        <a:pt x="2387679" y="596395"/>
                        <a:pt x="2281474" y="746270"/>
                        <a:pt x="2130114" y="810290"/>
                      </a:cubicBezTo>
                      <a:lnTo>
                        <a:pt x="2072133" y="828288"/>
                      </a:lnTo>
                      <a:lnTo>
                        <a:pt x="2078165" y="838495"/>
                      </a:lnTo>
                      <a:cubicBezTo>
                        <a:pt x="2126730" y="943965"/>
                        <a:pt x="2153586" y="1059922"/>
                        <a:pt x="2153586" y="1181641"/>
                      </a:cubicBezTo>
                      <a:cubicBezTo>
                        <a:pt x="2153586" y="1668517"/>
                        <a:pt x="1723893" y="2063208"/>
                        <a:pt x="1193839" y="2063208"/>
                      </a:cubicBezTo>
                      <a:cubicBezTo>
                        <a:pt x="663785" y="2063208"/>
                        <a:pt x="234092" y="1668517"/>
                        <a:pt x="234092" y="1181641"/>
                      </a:cubicBezTo>
                      <a:cubicBezTo>
                        <a:pt x="234092" y="1059922"/>
                        <a:pt x="260948" y="943965"/>
                        <a:pt x="309514" y="838495"/>
                      </a:cubicBezTo>
                      <a:lnTo>
                        <a:pt x="315546" y="828288"/>
                      </a:lnTo>
                      <a:lnTo>
                        <a:pt x="257565" y="810290"/>
                      </a:lnTo>
                      <a:cubicBezTo>
                        <a:pt x="106205" y="746270"/>
                        <a:pt x="0" y="596395"/>
                        <a:pt x="0" y="421715"/>
                      </a:cubicBezTo>
                      <a:cubicBezTo>
                        <a:pt x="0" y="188808"/>
                        <a:pt x="188809" y="0"/>
                        <a:pt x="42171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 wrap="square">
                  <a:noAutofit/>
                </a:bodyPr>
                <a:lstStyle/>
                <a:p>
                  <a:pPr algn="ctr"/>
                </a:p>
              </p:txBody>
            </p:sp>
            <p:sp>
              <p:nvSpPr>
                <p:cNvPr descr="151ee631-25f0-4d7f-989f-b3055bce8a44" id="9" name="Text2">
                  <a:extLst>
                    <a:ext uri="{FF2B5EF4-FFF2-40B4-BE49-F238E27FC236}">
                      <a16:creationId id="{66ECD441-30AE-55DE-51B3-4D19A250D97A}"/>
                    </a:ext>
                  </a:extLst>
                </p:cNvPr>
                <p:cNvSpPr txBox="1"/>
                <p:nvPr/>
              </p:nvSpPr>
              <p:spPr>
                <a:xfrm flipV="false" flipH="false">
                  <a:off x="1740219" y="4638824"/>
                  <a:ext cx="2403201" cy="1150620"/>
                </a:xfrm>
                <a:prstGeom prst="rect">
                  <a:avLst/>
                </a:prstGeom>
                <a:noFill/>
              </p:spPr>
              <p:txBody>
                <a:bodyPr anchor="t" anchorCtr="0" rtlCol="0" wrap="square">
                  <a:normAutofit/>
                </a:bodyPr>
                <a:lstStyle>
                  <a:defPPr>
                    <a:defRPr lang="zh-CN"/>
                  </a:defPPr>
                  <a:lvl1pPr algn="ctr" defTabSz="914400" eaLnBrk="1" hangingPunct="1" latinLnBrk="0" marL="0" rtl="0">
                    <a:lnSpc>
                      <a:spcPct val="150000"/>
                    </a:lnSpc>
                    <a:defRPr kern="1200" sz="1200">
                      <a:solidFill>
                        <a:schemeClr val="bg1">
                          <a:lumMod val="5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1pPr>
                  <a:lvl2pPr algn="l" defTabSz="914400" eaLnBrk="1" hangingPunct="1" latinLnBrk="0" marL="457200" rtl="0">
                    <a:defRPr kern="1200" sz="1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algn="l" defTabSz="914400" eaLnBrk="1" hangingPunct="1" latinLnBrk="0" marL="914400" rtl="0">
                    <a:defRPr kern="1200" sz="1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algn="l" defTabSz="914400" eaLnBrk="1" hangingPunct="1" latinLnBrk="0" marL="1371600" rtl="0">
                    <a:defRPr kern="1200" sz="1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algn="l" defTabSz="914400" eaLnBrk="1" hangingPunct="1" latinLnBrk="0" marL="1828800" rtl="0">
                    <a:defRPr kern="1200" sz="1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algn="l" defTabSz="914400" eaLnBrk="1" hangingPunct="1" latinLnBrk="0" marL="2286000" rtl="0">
                    <a:defRPr kern="1200" sz="1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algn="l" defTabSz="914400" eaLnBrk="1" hangingPunct="1" latinLnBrk="0" marL="2743200" rtl="0">
                    <a:defRPr kern="1200" sz="1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algn="l" defTabSz="914400" eaLnBrk="1" hangingPunct="1" latinLnBrk="0" marL="3200400" rtl="0">
                    <a:defRPr kern="1200" sz="1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algn="l" defTabSz="914400" eaLnBrk="1" hangingPunct="1" latinLnBrk="0" marL="3657600" rtl="0">
                    <a:defRPr kern="1200" sz="1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lnSpc>
                      <a:spcPct val="120000"/>
                    </a:lnSpc>
                  </a:pPr>
                  <a:r>
                    <a:rPr lang="en-US" b="false" i="false" u="none" sz="1400">
                      <a:solidFill>
                        <a:srgbClr val="FFFFFF"/>
                      </a:solidFill>
                      <a:latin typeface="微软雅黑"/>
                    </a:rPr>
                    <a:t>“从零到英雄：掌握软件测试，拥抱美好未来！”</a:t>
                  </a:r>
                </a:p>
              </p:txBody>
            </p:sp>
            <p:sp>
              <p:nvSpPr>
                <p:cNvPr descr="76be0270-a3ef-4c5a-9635-f81820eb162d" id="10" name="Bullet2">
                  <a:extLst>
                    <a:ext uri="{FF2B5EF4-FFF2-40B4-BE49-F238E27FC236}">
                      <a16:creationId id="{A6426C82-B0F5-F12B-97CF-EEFE5CB0BCF0}"/>
                    </a:ext>
                  </a:extLst>
                </p:cNvPr>
                <p:cNvSpPr txBox="1"/>
                <p:nvPr/>
              </p:nvSpPr>
              <p:spPr>
                <a:xfrm flipV="false" flipH="false">
                  <a:off x="1740220" y="3947834"/>
                  <a:ext cx="2403199" cy="690990"/>
                </a:xfrm>
                <a:prstGeom prst="rect">
                  <a:avLst/>
                </a:prstGeom>
                <a:noFill/>
              </p:spPr>
              <p:txBody>
                <a:bodyPr anchor="b" anchorCtr="0" rtlCol="0" wrap="square">
                  <a:normAutofit/>
                </a:bodyPr>
                <a:lstStyle>
                  <a:defPPr>
                    <a:defRPr lang="zh-CN"/>
                  </a:defPPr>
                  <a:lvl1pPr algn="ctr" defTabSz="914400" eaLnBrk="1" hangingPunct="1" latinLnBrk="0" marL="0" rtl="0">
                    <a:lnSpc>
                      <a:spcPct val="150000"/>
                    </a:lnSpc>
                    <a:defRPr kern="1200" sz="1200">
                      <a:solidFill>
                        <a:schemeClr val="bg1">
                          <a:lumMod val="5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1pPr>
                  <a:lvl2pPr algn="l" defTabSz="914400" eaLnBrk="1" hangingPunct="1" latinLnBrk="0" marL="457200" rtl="0">
                    <a:defRPr kern="1200" sz="1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algn="l" defTabSz="914400" eaLnBrk="1" hangingPunct="1" latinLnBrk="0" marL="914400" rtl="0">
                    <a:defRPr kern="1200" sz="1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algn="l" defTabSz="914400" eaLnBrk="1" hangingPunct="1" latinLnBrk="0" marL="1371600" rtl="0">
                    <a:defRPr kern="1200" sz="1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algn="l" defTabSz="914400" eaLnBrk="1" hangingPunct="1" latinLnBrk="0" marL="1828800" rtl="0">
                    <a:defRPr kern="1200" sz="1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algn="l" defTabSz="914400" eaLnBrk="1" hangingPunct="1" latinLnBrk="0" marL="2286000" rtl="0">
                    <a:defRPr kern="1200" sz="1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algn="l" defTabSz="914400" eaLnBrk="1" hangingPunct="1" latinLnBrk="0" marL="2743200" rtl="0">
                    <a:defRPr kern="1200" sz="1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algn="l" defTabSz="914400" eaLnBrk="1" hangingPunct="1" latinLnBrk="0" marL="3200400" rtl="0">
                    <a:defRPr kern="1200" sz="1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algn="l" defTabSz="914400" eaLnBrk="1" hangingPunct="1" latinLnBrk="0" marL="3657600" rtl="0">
                    <a:defRPr kern="1200" sz="1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lnSpc>
                      <a:spcPct val="100000"/>
                    </a:lnSpc>
                  </a:pPr>
                  <a:r>
                    <a:rPr lang="en-US" b="true" i="false" u="none" sz="2000">
                      <a:solidFill>
                        <a:srgbClr val="FFFFFF"/>
                      </a:solidFill>
                      <a:ea typeface="微软雅黑"/>
                    </a:rPr>
                    <a:t>宣传口号</a:t>
                  </a:r>
                </a:p>
              </p:txBody>
            </p:sp>
          </p:grpSp>
        </p:grpSp>
      </p:grpSp>
    </p:spTree>
  </p:cSld>
  <p:clrMapOvr>
    <a:masterClrMapping/>
  </p:clrMapOvr>
</p:sld>
</file>

<file path=ppt/tags/tag1.xml><?xml version="1.0" encoding="utf-8"?>
<p:tagLst xmlns:p="http://schemas.openxmlformats.org/presentationml/2006/main">
  <p:tag name="AS_NET" val="8.0.0"/>
  <p:tag name="AS_OS" val="Microsoft Windows NT 10.0.22631.0"/>
  <p:tag name="AS_RELEASE_DATE" val="2023.10.14"/>
  <p:tag name="AS_TITLE" val="Aspose.Slides for .NET6"/>
  <p:tag name="AS_VERSION" val="23.10"/>
  <p:tag name="ISLIDE.GUIDESSETTING" val="{&quot;Id&quot;:&quot;GuidesStyle_Normal&quot;,&quot;Name&quot;:&quot;GuidesStyle_Normal&quot;,&quot;Kind&quot;:0,&quot;OldGuidesSetting&quot;:{&quot;HeaderHeight&quot;:15.0,&quot;FooterHeight&quot;:9.0,&quot;SideMargin&quot;:5.5,&quot;TopMargin&quot;:0.0,&quot;BottomMargin&quot;:0.0,&quot;IntervalMargin&quot;:1.5}}"/>
</p:tagLst>
</file>

<file path=ppt/tags/tag30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IAGRAMSTYLE" val="fun"/>
</p:tagLst>
</file>

<file path=ppt/tags/tag38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IAGRAMSTYLE" val="fashion"/>
</p:tagLst>
</file>

<file path=ppt/tags/tag39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IAGRAMSTYLE" val="creative"/>
</p:tagLst>
</file>

<file path=ppt/tags/tag69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IAGRAMSTYLE" val="fun"/>
</p:tagLst>
</file>

<file path=ppt/theme/theme1.xml><?xml version="1.0" encoding="utf-8"?>
<a:theme xmlns:r="http://schemas.openxmlformats.org/officeDocument/2006/relationships" xmlns:a="http://schemas.openxmlformats.org/drawingml/2006/main" name="Designed by iSlide">
  <a:themeElements>
    <a:clrScheme name="iSlide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111E54"/>
      </a:accent1>
      <a:accent2>
        <a:srgbClr val="30238F"/>
      </a:accent2>
      <a:accent3>
        <a:srgbClr val="4533CC"/>
      </a:accent3>
      <a:accent4>
        <a:srgbClr val="FCD563"/>
      </a:accent4>
      <a:accent5>
        <a:srgbClr val="8DDDF1"/>
      </a:accent5>
      <a:accent6>
        <a:srgbClr val="2042AE"/>
      </a:accent6>
      <a:hlink>
        <a:srgbClr val="4276AA"/>
      </a:hlink>
      <a:folHlink>
        <a:srgbClr val="BFBFBF"/>
      </a:folHlink>
    </a:clrScheme>
    <a:fontScheme name="iSlide">
      <a:majorFont>
        <a:latin typeface="Arial"/>
        <a:ea typeface="微软雅黑"/>
        <a:cs typeface="Arial"/>
      </a:majorFont>
      <a:minorFont>
        <a:latin typeface="Arial"/>
        <a:ea typeface="微软雅黑"/>
        <a:cs typeface="Arial"/>
      </a:minorFont>
    </a:fontScheme>
    <a:fmtScheme name="iSlid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Lst>
    <a:ext uri="{05A4C25C-085E-4340-85A3-A5531E510DB2}">
      <thm15:themeFamily xmlns:thm15="http://schemas.microsoft.com/office/thememl/2012/main" name="iSlide" id="{62F939B6-93AF-4DB8-9C6B-D6C7DFDC589F}" vid="{4A3C46E8-61CC-4603-A589-7422A47A8E4A}"/>
    </a:ext>
  </a:extLst>
</a:theme>
</file>

<file path=ppt/theme/theme2.xml><?xml version="1.0" encoding="utf-8"?>
<a:theme xmlns:r="http://schemas.openxmlformats.org/officeDocument/2006/relationships"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等线 Light" panose="02110004020202020204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等线" panose="02110004020202020204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:vt="http://schemas.openxmlformats.org/officeDocument/2006/docPropsVTypes" xmlns="http://schemas.openxmlformats.org/officeDocument/2006/extended-properties">
  <Template>iSlide Presentation Template</Template>
  <Manager>iSlide</Manager>
  <Company>iSlide</Company>
  <PresentationFormat>宽屏</PresentationFormat>
  <Paragraphs>105</Paragraphs>
  <Slides>12</Slides>
  <Notes>7</Notes>
  <TotalTime>251</TotalTime>
  <HiddenSlides>7</HiddenSlides>
  <MMClips>0</MMClips>
  <ScaleCrop>0</ScaleCrop>
  <HeadingPairs>
    <vt:vector baseType="variant" size="6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baseType="lpstr" size="17">
      <vt:lpstr>Arial</vt:lpstr>
      <vt:lpstr>微软雅黑</vt:lpstr>
      <vt:lpstr>等线 Light</vt:lpstr>
      <vt:lpstr>等线</vt:lpstr>
      <vt:lpstr>Designed by iSlide</vt:lpstr>
      <vt:lpstr>Presentation Title Goes Here</vt:lpstr>
      <vt:lpstr>Agenda</vt:lpstr>
      <vt:lpstr>Click to add title</vt:lpstr>
      <vt:lpstr>Click to add title</vt:lpstr>
      <vt:lpstr>Thank you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0</LinksUpToDate>
  <SharedDoc>0</SharedDoc>
  <HyperlinksChanged>0</HyperlinksChanged>
  <Application>Aspose.Slides for .NET</Application>
  <AppVersion>23.1000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2023-12-17T16:00:00Z</dcterms:created>
  <dc:creator>iSlide</dc:creator>
  <cp:lastModifiedBy>iSlide</cp:lastModifiedBy>
  <cp:lastPrinted>2023-12-17T16:00:00Z</cp:lastPrinted>
  <dcterms:modified xsi:type="dcterms:W3CDTF">2024-01-12T10:04:46Z</dcterms:modified>
  <cp:revision>1</cp:revision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iSlide.THEME">
    <vt:lpwstr>33805dce-dfe4-4e74-bc3e-c8d9a5f5dc93</vt:lpwstr>
  </property>
</Properties>
</file>