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Gestão +Sabor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Software de gestão da empresa +sabor</a:t>
            </a:r>
          </a:p>
        </p:txBody>
      </p:sp>
    </p:spTree>
    <p:extLst>
      <p:ext uri="{BB962C8B-B14F-4D97-AF65-F5344CB8AC3E}">
        <p14:creationId xmlns:p14="http://schemas.microsoft.com/office/powerpoint/2010/main" val="269054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52" t="19499" r="25517" b="24006"/>
          <a:stretch/>
        </p:blipFill>
        <p:spPr>
          <a:xfrm>
            <a:off x="2173357" y="1959389"/>
            <a:ext cx="6658708" cy="40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</a:t>
            </a:r>
            <a:r>
              <a:rPr lang="pt-BR" dirty="0" err="1"/>
              <a:t>login</a:t>
            </a:r>
            <a:r>
              <a:rPr lang="pt-BR" dirty="0"/>
              <a:t> – usuário e senha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7" t="9449" r="2265" b="8522"/>
          <a:stretch/>
        </p:blipFill>
        <p:spPr>
          <a:xfrm>
            <a:off x="2637182" y="2226366"/>
            <a:ext cx="6904383" cy="32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4110"/>
            <a:ext cx="10058400" cy="880532"/>
          </a:xfrm>
        </p:spPr>
        <p:txBody>
          <a:bodyPr/>
          <a:lstStyle/>
          <a:p>
            <a:r>
              <a:rPr lang="pt-BR" dirty="0"/>
              <a:t>Tela Inicial animada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5948" r="1860" b="6073"/>
          <a:stretch/>
        </p:blipFill>
        <p:spPr>
          <a:xfrm>
            <a:off x="1215326" y="1325217"/>
            <a:ext cx="9015351" cy="45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cadastro - fornecedor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829" r="8" b="56686"/>
          <a:stretch/>
        </p:blipFill>
        <p:spPr>
          <a:xfrm>
            <a:off x="1790674" y="2426575"/>
            <a:ext cx="7830403" cy="15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0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Retrospectiva</vt:lpstr>
      <vt:lpstr>Gestão +Sabor</vt:lpstr>
      <vt:lpstr>Tela Login</vt:lpstr>
      <vt:lpstr>Tela login – usuário e senha</vt:lpstr>
      <vt:lpstr>Tela Inicial animada</vt:lpstr>
      <vt:lpstr>Tela de cadastro - fornecedor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+Sabor</dc:title>
  <dc:creator>Gustavo Henrique</dc:creator>
  <cp:lastModifiedBy>Gustavo Henrique</cp:lastModifiedBy>
  <cp:revision>9</cp:revision>
  <dcterms:created xsi:type="dcterms:W3CDTF">2016-12-14T01:17:57Z</dcterms:created>
  <dcterms:modified xsi:type="dcterms:W3CDTF">2016-12-14T12:38:05Z</dcterms:modified>
</cp:coreProperties>
</file>