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740" r:id="rId2"/>
    <p:sldMasterId id="2147483764" r:id="rId3"/>
  </p:sldMasterIdLst>
  <p:notesMasterIdLst>
    <p:notesMasterId r:id="rId13"/>
  </p:notesMasterIdLst>
  <p:sldIdLst>
    <p:sldId id="1108" r:id="rId4"/>
    <p:sldId id="1110" r:id="rId5"/>
    <p:sldId id="404" r:id="rId6"/>
    <p:sldId id="1119" r:id="rId7"/>
    <p:sldId id="1120" r:id="rId8"/>
    <p:sldId id="1122" r:id="rId9"/>
    <p:sldId id="1121" r:id="rId10"/>
    <p:sldId id="1102" r:id="rId11"/>
    <p:sldId id="1118" r:id="rId12"/>
  </p:sldIdLst>
  <p:sldSz cx="12192000" cy="6858000"/>
  <p:notesSz cx="6858000" cy="9144000"/>
  <p:embeddedFontLst>
    <p:embeddedFont>
      <p:font typeface="仿宋_GB2312" panose="02010600030101010101" charset="-122"/>
      <p:regular r:id="rId14"/>
    </p:embeddedFont>
    <p:embeddedFont>
      <p:font typeface="Impact" panose="020B0806030902050204" pitchFamily="34" charset="0"/>
      <p:regular r:id="rId15"/>
    </p:embeddedFont>
    <p:embeddedFont>
      <p:font typeface="Microsoft YaHei UI" panose="020B0503020204020204" pitchFamily="34" charset="-122"/>
      <p:regular r:id="rId16"/>
      <p:bold r:id="rId17"/>
    </p:embeddedFont>
    <p:embeddedFont>
      <p:font typeface="Times" panose="02020603050405020304" pitchFamily="18" charset="0"/>
      <p:regular r:id="rId18"/>
      <p:bold r:id="rId19"/>
      <p:italic r:id="rId20"/>
      <p:boldItalic r:id="rId21"/>
    </p:embeddedFont>
    <p:embeddedFont>
      <p:font typeface="等线" panose="02010600030101010101" pitchFamily="2" charset="-122"/>
      <p:regular r:id="rId22"/>
      <p:bold r:id="rId23"/>
    </p:embeddedFont>
    <p:embeddedFont>
      <p:font typeface="微软雅黑" panose="020B0503020204020204" pitchFamily="34" charset="-122"/>
      <p:regular r:id="rId24"/>
      <p:bold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五大页面" id="{9DF5A4D2-E6B9-402F-80FD-80643A0127B4}">
          <p14:sldIdLst>
            <p14:sldId id="1108"/>
            <p14:sldId id="1110"/>
            <p14:sldId id="404"/>
            <p14:sldId id="1119"/>
            <p14:sldId id="1120"/>
            <p14:sldId id="1122"/>
            <p14:sldId id="1121"/>
            <p14:sldId id="1102"/>
            <p14:sldId id="1118"/>
          </p14:sldIdLst>
        </p14:section>
      </p14:sectionLst>
    </p:ex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DCEBF9"/>
    <a:srgbClr val="B8E4FD"/>
    <a:srgbClr val="ABE1FF"/>
    <a:srgbClr val="002162"/>
    <a:srgbClr val="0078BD"/>
    <a:srgbClr val="EBF8FF"/>
    <a:srgbClr val="D1EFFF"/>
    <a:srgbClr val="E1F4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0" autoAdjust="0"/>
    <p:restoredTop sz="94660"/>
  </p:normalViewPr>
  <p:slideViewPr>
    <p:cSldViewPr snapToGrid="0" showGuides="1">
      <p:cViewPr varScale="1">
        <p:scale>
          <a:sx n="88" d="100"/>
          <a:sy n="88" d="100"/>
        </p:scale>
        <p:origin x="339" y="65"/>
      </p:cViewPr>
      <p:guideLst>
        <p:guide pos="416"/>
        <p:guide pos="7256"/>
        <p:guide orient="horz" pos="648"/>
        <p:guide orient="horz" pos="712"/>
        <p:guide orient="horz" pos="3928"/>
        <p:guide orient="horz" pos="3864"/>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DE518-3FA2-43AD-AD58-6ED6513E9942}" type="datetimeFigureOut">
              <a:rPr lang="zh-CN" altLang="en-US" smtClean="0"/>
              <a:t>2024/4/28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EE7E2-A8CE-46C5-8DAF-854DF38CDCC3}" type="slidenum">
              <a:rPr lang="zh-CN" altLang="en-US" smtClean="0"/>
              <a:t>‹#›</a:t>
            </a:fld>
            <a:endParaRPr lang="zh-CN" altLang="en-US"/>
          </a:p>
        </p:txBody>
      </p:sp>
    </p:spTree>
    <p:extLst>
      <p:ext uri="{BB962C8B-B14F-4D97-AF65-F5344CB8AC3E}">
        <p14:creationId xmlns:p14="http://schemas.microsoft.com/office/powerpoint/2010/main" val="2972765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5</a:t>
            </a:fld>
            <a:endParaRPr lang="zh-CN" altLang="en-US"/>
          </a:p>
        </p:txBody>
      </p:sp>
    </p:spTree>
    <p:extLst>
      <p:ext uri="{BB962C8B-B14F-4D97-AF65-F5344CB8AC3E}">
        <p14:creationId xmlns:p14="http://schemas.microsoft.com/office/powerpoint/2010/main" val="205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6</a:t>
            </a:fld>
            <a:endParaRPr lang="zh-CN" altLang="en-US"/>
          </a:p>
        </p:txBody>
      </p:sp>
    </p:spTree>
    <p:extLst>
      <p:ext uri="{BB962C8B-B14F-4D97-AF65-F5344CB8AC3E}">
        <p14:creationId xmlns:p14="http://schemas.microsoft.com/office/powerpoint/2010/main" val="3044807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封底">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9B1BF4-6B3B-4ED4-A961-553EB1D6A23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片 55" descr="街道边的建筑和树&#10;&#10;描述已自动生成">
            <a:extLst>
              <a:ext uri="{FF2B5EF4-FFF2-40B4-BE49-F238E27FC236}">
                <a16:creationId xmlns:a16="http://schemas.microsoft.com/office/drawing/2014/main" id="{D0DC43BF-7629-4C15-90DB-A5F696CB3AC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0096" cy="3820891"/>
          </a:xfrm>
          <a:custGeom>
            <a:avLst/>
            <a:gdLst>
              <a:gd name="connsiteX0" fmla="*/ 0 w 12190096"/>
              <a:gd name="connsiteY0" fmla="*/ 0 h 3820891"/>
              <a:gd name="connsiteX1" fmla="*/ 12190096 w 12190096"/>
              <a:gd name="connsiteY1" fmla="*/ 0 h 3820891"/>
              <a:gd name="connsiteX2" fmla="*/ 12190096 w 12190096"/>
              <a:gd name="connsiteY2" fmla="*/ 2822842 h 3820891"/>
              <a:gd name="connsiteX3" fmla="*/ 11918436 w 12190096"/>
              <a:gd name="connsiteY3" fmla="*/ 2925857 h 3820891"/>
              <a:gd name="connsiteX4" fmla="*/ 6094096 w 12190096"/>
              <a:gd name="connsiteY4" fmla="*/ 3820891 h 3820891"/>
              <a:gd name="connsiteX5" fmla="*/ 269756 w 12190096"/>
              <a:gd name="connsiteY5" fmla="*/ 2925857 h 3820891"/>
              <a:gd name="connsiteX6" fmla="*/ 0 w 12190096"/>
              <a:gd name="connsiteY6" fmla="*/ 2823564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0096" h="3820891">
                <a:moveTo>
                  <a:pt x="0" y="0"/>
                </a:moveTo>
                <a:lnTo>
                  <a:pt x="12190096" y="0"/>
                </a:lnTo>
                <a:lnTo>
                  <a:pt x="12190096" y="2822842"/>
                </a:lnTo>
                <a:lnTo>
                  <a:pt x="11918436" y="2925857"/>
                </a:lnTo>
                <a:cubicBezTo>
                  <a:pt x="10380122" y="3481957"/>
                  <a:pt x="8336625" y="3820891"/>
                  <a:pt x="6094096" y="3820891"/>
                </a:cubicBezTo>
                <a:cubicBezTo>
                  <a:pt x="3851568" y="3820891"/>
                  <a:pt x="1808070" y="3481957"/>
                  <a:pt x="269756" y="2925857"/>
                </a:cubicBezTo>
                <a:lnTo>
                  <a:pt x="0" y="2823564"/>
                </a:lnTo>
                <a:close/>
              </a:path>
            </a:pathLst>
          </a:custGeom>
        </p:spPr>
      </p:pic>
      <p:sp>
        <p:nvSpPr>
          <p:cNvPr id="54" name="任意多边形: 形状 53">
            <a:extLst>
              <a:ext uri="{FF2B5EF4-FFF2-40B4-BE49-F238E27FC236}">
                <a16:creationId xmlns:a16="http://schemas.microsoft.com/office/drawing/2014/main" id="{26904C37-7AB2-4E19-B038-BCDD64DD2845}"/>
              </a:ext>
            </a:extLst>
          </p:cNvPr>
          <p:cNvSpPr/>
          <p:nvPr userDrawn="1"/>
        </p:nvSpPr>
        <p:spPr>
          <a:xfrm>
            <a:off x="0" y="0"/>
            <a:ext cx="12192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7" name="图形 3">
            <a:extLst>
              <a:ext uri="{FF2B5EF4-FFF2-40B4-BE49-F238E27FC236}">
                <a16:creationId xmlns:a16="http://schemas.microsoft.com/office/drawing/2014/main" id="{A4C37697-21FB-40A6-A6D7-9EA20DF5EDEE}"/>
              </a:ext>
            </a:extLst>
          </p:cNvPr>
          <p:cNvGrpSpPr/>
          <p:nvPr userDrawn="1"/>
        </p:nvGrpSpPr>
        <p:grpSpPr>
          <a:xfrm>
            <a:off x="5611409" y="778494"/>
            <a:ext cx="969182" cy="1036777"/>
            <a:chOff x="3342957" y="689084"/>
            <a:chExt cx="5379904" cy="5755119"/>
          </a:xfrm>
          <a:solidFill>
            <a:schemeClr val="bg1"/>
          </a:solidFill>
        </p:grpSpPr>
        <p:sp>
          <p:nvSpPr>
            <p:cNvPr id="58" name="任意多边形: 形状 57">
              <a:extLst>
                <a:ext uri="{FF2B5EF4-FFF2-40B4-BE49-F238E27FC236}">
                  <a16:creationId xmlns:a16="http://schemas.microsoft.com/office/drawing/2014/main" id="{89D7A265-8A49-4A39-9FFD-83CF95E2E4AD}"/>
                </a:ext>
              </a:extLst>
            </p:cNvPr>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ABF9A7E0-45A6-4480-986F-2FEC4F0FB7A5}"/>
                </a:ext>
              </a:extLst>
            </p:cNvPr>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E79D753E-6C84-4CDE-8569-16BA9513997D}"/>
                </a:ext>
              </a:extLst>
            </p:cNvPr>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03438F75-BDDC-4623-9F9D-F00F50D54CA7}"/>
                </a:ext>
              </a:extLst>
            </p:cNvPr>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7B943555-F0E6-44C6-AF77-2F7E5DCD86CF}"/>
                </a:ext>
              </a:extLst>
            </p:cNvPr>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61D16814-8B9A-4175-9BF1-962FF9D837FA}"/>
                </a:ext>
              </a:extLst>
            </p:cNvPr>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978D5F7D-2576-4F9B-AB44-F4A51B51C687}"/>
                </a:ext>
              </a:extLst>
            </p:cNvPr>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3E75DDA3-EED9-46B1-A13C-4129B5CDCE50}"/>
                </a:ext>
              </a:extLst>
            </p:cNvPr>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269EFA8E-1F25-460A-8929-4EF3BDAF0036}"/>
                </a:ext>
              </a:extLst>
            </p:cNvPr>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0E13E336-C346-4187-875B-304E92D26D73}"/>
                </a:ext>
              </a:extLst>
            </p:cNvPr>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CCEE3F4-E0FA-4808-BE03-1F521931CD36}"/>
                </a:ext>
              </a:extLst>
            </p:cNvPr>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CB2A2BED-8D8A-4B45-A84C-F4C06961F15F}"/>
                </a:ext>
              </a:extLst>
            </p:cNvPr>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A6B16B54-EE21-4372-B03C-CF04D7D8077C}"/>
                </a:ext>
              </a:extLst>
            </p:cNvPr>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5E147768-BBCF-443F-A3B9-EDCDFAC35DFC}"/>
                </a:ext>
              </a:extLst>
            </p:cNvPr>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F3DDE0D5-C63A-4AC5-9867-9463D2F18252}"/>
                </a:ext>
              </a:extLst>
            </p:cNvPr>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652530A7-7438-45D2-ACDB-D77507388F5E}"/>
                </a:ext>
              </a:extLst>
            </p:cNvPr>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D2DB64DE-A1B4-4B0C-B4F3-40B5ADB7C673}"/>
                </a:ext>
              </a:extLst>
            </p:cNvPr>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B6E48317-AD07-42DB-9E25-718A2B2E9E76}"/>
                </a:ext>
              </a:extLst>
            </p:cNvPr>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55E456CE-0831-4594-A814-C94C5ACAEC0C}"/>
                </a:ext>
              </a:extLst>
            </p:cNvPr>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F9EF50F1-6D73-4BAD-8FF1-97B232021C6D}"/>
                </a:ext>
              </a:extLst>
            </p:cNvPr>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A6A5AE58-7BDE-417F-95A4-74A1A8796496}"/>
                </a:ext>
              </a:extLst>
            </p:cNvPr>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A0C41A36-31F1-4EF4-AC03-8F59B8C353E7}"/>
                </a:ext>
              </a:extLst>
            </p:cNvPr>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01B63A24-8CD2-4BFB-B80E-A4AC667ED09A}"/>
                </a:ext>
              </a:extLst>
            </p:cNvPr>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D06C7412-D22F-497B-BB00-C20B913E13AA}"/>
                </a:ext>
              </a:extLst>
            </p:cNvPr>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9BDF1298-27F6-4F41-A9C9-723EB2B2989B}"/>
                </a:ext>
              </a:extLst>
            </p:cNvPr>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76870AB3-48C2-4F4B-A049-77FBC8B92734}"/>
                </a:ext>
              </a:extLst>
            </p:cNvPr>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9481BC63-C16B-4868-A636-FC04267B4103}"/>
                </a:ext>
              </a:extLst>
            </p:cNvPr>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2E65D8AA-C225-427F-A886-AC073B9FA34F}"/>
                </a:ext>
              </a:extLst>
            </p:cNvPr>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D23A6A82-6783-41AB-B784-637F92A0D849}"/>
                </a:ext>
              </a:extLst>
            </p:cNvPr>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16BEBC19-D8A8-43AA-8CA2-4BD7196525C1}"/>
                </a:ext>
              </a:extLst>
            </p:cNvPr>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D7E56246-D4CB-446E-8288-54FF0A46099A}"/>
                </a:ext>
              </a:extLst>
            </p:cNvPr>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D3DD2072-84DE-4C48-9998-1348D484D38A}"/>
                </a:ext>
              </a:extLst>
            </p:cNvPr>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EC3524CB-7F21-4D15-A910-D4F7BDE99860}"/>
                </a:ext>
              </a:extLst>
            </p:cNvPr>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43BF3BBE-44E0-475A-BD1E-DE3732C7B8AE}"/>
                </a:ext>
              </a:extLst>
            </p:cNvPr>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grpSp>
        <p:nvGrpSpPr>
          <p:cNvPr id="307" name="组合 306">
            <a:extLst>
              <a:ext uri="{FF2B5EF4-FFF2-40B4-BE49-F238E27FC236}">
                <a16:creationId xmlns:a16="http://schemas.microsoft.com/office/drawing/2014/main" id="{8425B6BD-F2DB-4A9C-87AD-B0BD2AE6BFC9}"/>
              </a:ext>
            </a:extLst>
          </p:cNvPr>
          <p:cNvGrpSpPr/>
          <p:nvPr userDrawn="1"/>
        </p:nvGrpSpPr>
        <p:grpSpPr>
          <a:xfrm>
            <a:off x="4970161" y="2012861"/>
            <a:ext cx="2251679" cy="602212"/>
            <a:chOff x="5044774" y="2012861"/>
            <a:chExt cx="2251679" cy="602212"/>
          </a:xfrm>
        </p:grpSpPr>
        <p:grpSp>
          <p:nvGrpSpPr>
            <p:cNvPr id="302" name="组合 301">
              <a:extLst>
                <a:ext uri="{FF2B5EF4-FFF2-40B4-BE49-F238E27FC236}">
                  <a16:creationId xmlns:a16="http://schemas.microsoft.com/office/drawing/2014/main" id="{280FD396-207C-4AF9-8F78-2BFC999B1FF7}"/>
                </a:ext>
              </a:extLst>
            </p:cNvPr>
            <p:cNvGrpSpPr/>
            <p:nvPr userDrawn="1"/>
          </p:nvGrpSpPr>
          <p:grpSpPr>
            <a:xfrm>
              <a:off x="5044774" y="2101251"/>
              <a:ext cx="438836" cy="509660"/>
              <a:chOff x="7602551" y="-1243565"/>
              <a:chExt cx="438836" cy="509660"/>
            </a:xfrm>
          </p:grpSpPr>
          <p:sp>
            <p:nvSpPr>
              <p:cNvPr id="298" name="任意多边形: 形状 297">
                <a:extLst>
                  <a:ext uri="{FF2B5EF4-FFF2-40B4-BE49-F238E27FC236}">
                    <a16:creationId xmlns:a16="http://schemas.microsoft.com/office/drawing/2014/main" id="{1B0A7974-F912-4291-B3A0-C9806C7F4FDD}"/>
                  </a:ext>
                </a:extLst>
              </p:cNvPr>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257" name="任意多边形: 形状 256">
                <a:extLst>
                  <a:ext uri="{FF2B5EF4-FFF2-40B4-BE49-F238E27FC236}">
                    <a16:creationId xmlns:a16="http://schemas.microsoft.com/office/drawing/2014/main" id="{17E48610-B83D-4496-8E1F-DF90BB762E7D}"/>
                  </a:ext>
                </a:extLst>
              </p:cNvPr>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258" name="任意多边形: 形状 257">
                <a:extLst>
                  <a:ext uri="{FF2B5EF4-FFF2-40B4-BE49-F238E27FC236}">
                    <a16:creationId xmlns:a16="http://schemas.microsoft.com/office/drawing/2014/main" id="{478C1B06-7275-42CE-8920-4400DBD070D5}"/>
                  </a:ext>
                </a:extLst>
              </p:cNvPr>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294" name="任意多边形: 形状 293">
                <a:extLst>
                  <a:ext uri="{FF2B5EF4-FFF2-40B4-BE49-F238E27FC236}">
                    <a16:creationId xmlns:a16="http://schemas.microsoft.com/office/drawing/2014/main" id="{E7FC2F66-F419-476A-9844-CF0A278D7A0E}"/>
                  </a:ext>
                </a:extLst>
              </p:cNvPr>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263" name="任意多边形: 形状 262">
                <a:extLst>
                  <a:ext uri="{FF2B5EF4-FFF2-40B4-BE49-F238E27FC236}">
                    <a16:creationId xmlns:a16="http://schemas.microsoft.com/office/drawing/2014/main" id="{4264D152-CEB8-44CE-BC21-94BA494EB80D}"/>
                  </a:ext>
                </a:extLst>
              </p:cNvPr>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264" name="任意多边形: 形状 263">
                <a:extLst>
                  <a:ext uri="{FF2B5EF4-FFF2-40B4-BE49-F238E27FC236}">
                    <a16:creationId xmlns:a16="http://schemas.microsoft.com/office/drawing/2014/main" id="{8553B249-8839-4CCB-B2F8-40B7C33BFE4E}"/>
                  </a:ext>
                </a:extLst>
              </p:cNvPr>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305" name="组合 304">
              <a:extLst>
                <a:ext uri="{FF2B5EF4-FFF2-40B4-BE49-F238E27FC236}">
                  <a16:creationId xmlns:a16="http://schemas.microsoft.com/office/drawing/2014/main" id="{34B8F296-2326-459E-8466-F07CC406E0BF}"/>
                </a:ext>
              </a:extLst>
            </p:cNvPr>
            <p:cNvGrpSpPr/>
            <p:nvPr userDrawn="1"/>
          </p:nvGrpSpPr>
          <p:grpSpPr>
            <a:xfrm>
              <a:off x="6825811" y="2012861"/>
              <a:ext cx="470642" cy="602212"/>
              <a:chOff x="9766103" y="-1331955"/>
              <a:chExt cx="470642" cy="602212"/>
            </a:xfrm>
          </p:grpSpPr>
          <p:sp>
            <p:nvSpPr>
              <p:cNvPr id="253" name="任意多边形: 形状 252">
                <a:extLst>
                  <a:ext uri="{FF2B5EF4-FFF2-40B4-BE49-F238E27FC236}">
                    <a16:creationId xmlns:a16="http://schemas.microsoft.com/office/drawing/2014/main" id="{C34857E9-2CF6-4F7D-A4CB-7589C6017252}"/>
                  </a:ext>
                </a:extLst>
              </p:cNvPr>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267" name="任意多边形: 形状 266">
                <a:extLst>
                  <a:ext uri="{FF2B5EF4-FFF2-40B4-BE49-F238E27FC236}">
                    <a16:creationId xmlns:a16="http://schemas.microsoft.com/office/drawing/2014/main" id="{3E7128EA-BFC3-4473-885B-8994F37B7BF2}"/>
                  </a:ext>
                </a:extLst>
              </p:cNvPr>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269" name="任意多边形: 形状 268">
                <a:extLst>
                  <a:ext uri="{FF2B5EF4-FFF2-40B4-BE49-F238E27FC236}">
                    <a16:creationId xmlns:a16="http://schemas.microsoft.com/office/drawing/2014/main" id="{03C612F3-7476-43EB-A98A-81589CDD92CC}"/>
                  </a:ext>
                </a:extLst>
              </p:cNvPr>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304" name="组合 303">
              <a:extLst>
                <a:ext uri="{FF2B5EF4-FFF2-40B4-BE49-F238E27FC236}">
                  <a16:creationId xmlns:a16="http://schemas.microsoft.com/office/drawing/2014/main" id="{6B7F00BF-7645-49A7-985F-8267BBB1C12C}"/>
                </a:ext>
              </a:extLst>
            </p:cNvPr>
            <p:cNvGrpSpPr/>
            <p:nvPr userDrawn="1"/>
          </p:nvGrpSpPr>
          <p:grpSpPr>
            <a:xfrm>
              <a:off x="6291588" y="2076078"/>
              <a:ext cx="371595" cy="479029"/>
              <a:chOff x="9121098" y="-1268738"/>
              <a:chExt cx="371595" cy="479029"/>
            </a:xfrm>
          </p:grpSpPr>
          <p:sp>
            <p:nvSpPr>
              <p:cNvPr id="255" name="任意多边形: 形状 254">
                <a:extLst>
                  <a:ext uri="{FF2B5EF4-FFF2-40B4-BE49-F238E27FC236}">
                    <a16:creationId xmlns:a16="http://schemas.microsoft.com/office/drawing/2014/main" id="{74D88329-F605-4AC9-8209-778C7D72C79C}"/>
                  </a:ext>
                </a:extLst>
              </p:cNvPr>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270" name="任意多边形: 形状 269">
                <a:extLst>
                  <a:ext uri="{FF2B5EF4-FFF2-40B4-BE49-F238E27FC236}">
                    <a16:creationId xmlns:a16="http://schemas.microsoft.com/office/drawing/2014/main" id="{B05DBB3C-0C0D-4C20-BE59-2EDFF6F085D3}"/>
                  </a:ext>
                </a:extLst>
              </p:cNvPr>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271" name="任意多边形: 形状 270">
                <a:extLst>
                  <a:ext uri="{FF2B5EF4-FFF2-40B4-BE49-F238E27FC236}">
                    <a16:creationId xmlns:a16="http://schemas.microsoft.com/office/drawing/2014/main" id="{C447BA29-4545-4793-9C69-8554410C71F2}"/>
                  </a:ext>
                </a:extLst>
              </p:cNvPr>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303" name="组合 302">
              <a:extLst>
                <a:ext uri="{FF2B5EF4-FFF2-40B4-BE49-F238E27FC236}">
                  <a16:creationId xmlns:a16="http://schemas.microsoft.com/office/drawing/2014/main" id="{3CB2A61C-029A-4464-B7DA-07C2760A3090}"/>
                </a:ext>
              </a:extLst>
            </p:cNvPr>
            <p:cNvGrpSpPr/>
            <p:nvPr userDrawn="1"/>
          </p:nvGrpSpPr>
          <p:grpSpPr>
            <a:xfrm>
              <a:off x="5646239" y="2043677"/>
              <a:ext cx="482720" cy="537319"/>
              <a:chOff x="8342389" y="-1301139"/>
              <a:chExt cx="482720" cy="537319"/>
            </a:xfrm>
          </p:grpSpPr>
          <p:sp>
            <p:nvSpPr>
              <p:cNvPr id="254" name="任意多边形: 形状 253">
                <a:extLst>
                  <a:ext uri="{FF2B5EF4-FFF2-40B4-BE49-F238E27FC236}">
                    <a16:creationId xmlns:a16="http://schemas.microsoft.com/office/drawing/2014/main" id="{3C0D7B9C-D8C1-4B77-852D-3A73323ED2DB}"/>
                  </a:ext>
                </a:extLst>
              </p:cNvPr>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259" name="任意多边形: 形状 258">
                <a:extLst>
                  <a:ext uri="{FF2B5EF4-FFF2-40B4-BE49-F238E27FC236}">
                    <a16:creationId xmlns:a16="http://schemas.microsoft.com/office/drawing/2014/main" id="{B15FF109-E42A-48FF-AFC6-909E712FC2AE}"/>
                  </a:ext>
                </a:extLst>
              </p:cNvPr>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296" name="任意多边形: 形状 295">
                <a:extLst>
                  <a:ext uri="{FF2B5EF4-FFF2-40B4-BE49-F238E27FC236}">
                    <a16:creationId xmlns:a16="http://schemas.microsoft.com/office/drawing/2014/main" id="{58E51B14-9327-45F5-8A97-A3D765C2CC12}"/>
                  </a:ext>
                </a:extLst>
              </p:cNvPr>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265" name="任意多边形: 形状 264">
                <a:extLst>
                  <a:ext uri="{FF2B5EF4-FFF2-40B4-BE49-F238E27FC236}">
                    <a16:creationId xmlns:a16="http://schemas.microsoft.com/office/drawing/2014/main" id="{A634B5E3-86FD-4612-A1D1-135C42521CBF}"/>
                  </a:ext>
                </a:extLst>
              </p:cNvPr>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266" name="任意多边形: 形状 265">
                <a:extLst>
                  <a:ext uri="{FF2B5EF4-FFF2-40B4-BE49-F238E27FC236}">
                    <a16:creationId xmlns:a16="http://schemas.microsoft.com/office/drawing/2014/main" id="{A5A5A0DF-9DDC-438B-B22C-10E4826CE52C}"/>
                  </a:ext>
                </a:extLst>
              </p:cNvPr>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268" name="任意多边形: 形状 267">
                <a:extLst>
                  <a:ext uri="{FF2B5EF4-FFF2-40B4-BE49-F238E27FC236}">
                    <a16:creationId xmlns:a16="http://schemas.microsoft.com/office/drawing/2014/main" id="{7EF6AED3-1C3A-456F-94B3-C9296A530F51}"/>
                  </a:ext>
                </a:extLst>
              </p:cNvPr>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272" name="任意多边形: 形状 271">
                <a:extLst>
                  <a:ext uri="{FF2B5EF4-FFF2-40B4-BE49-F238E27FC236}">
                    <a16:creationId xmlns:a16="http://schemas.microsoft.com/office/drawing/2014/main" id="{C51DA3C5-5D74-4B56-AEC4-AD0FD9ABC950}"/>
                  </a:ext>
                </a:extLst>
              </p:cNvPr>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306" name="文本框 305">
            <a:extLst>
              <a:ext uri="{FF2B5EF4-FFF2-40B4-BE49-F238E27FC236}">
                <a16:creationId xmlns:a16="http://schemas.microsoft.com/office/drawing/2014/main" id="{E254F122-8F3D-4B52-9720-B9B3F463C5FB}"/>
              </a:ext>
            </a:extLst>
          </p:cNvPr>
          <p:cNvSpPr txBox="1"/>
          <p:nvPr userDrawn="1"/>
        </p:nvSpPr>
        <p:spPr>
          <a:xfrm>
            <a:off x="4910419" y="2637844"/>
            <a:ext cx="2371162" cy="369332"/>
          </a:xfrm>
          <a:prstGeom prst="rect">
            <a:avLst/>
          </a:prstGeom>
          <a:noFill/>
        </p:spPr>
        <p:txBody>
          <a:bodyPr wrap="none" rtlCol="0">
            <a:spAutoFit/>
          </a:bodyPr>
          <a:lstStyle/>
          <a:p>
            <a:r>
              <a:rPr lang="en-US" altLang="zh-CN" dirty="0">
                <a:solidFill>
                  <a:schemeClr val="bg1"/>
                </a:solidFill>
              </a:rPr>
              <a:t>HOHAI UNIVERSITY</a:t>
            </a:r>
            <a:endParaRPr lang="zh-CN" altLang="en-US" dirty="0">
              <a:solidFill>
                <a:schemeClr val="bg1"/>
              </a:solidFill>
            </a:endParaRPr>
          </a:p>
        </p:txBody>
      </p:sp>
      <p:sp>
        <p:nvSpPr>
          <p:cNvPr id="94" name="矩形: 圆角 93">
            <a:extLst>
              <a:ext uri="{FF2B5EF4-FFF2-40B4-BE49-F238E27FC236}">
                <a16:creationId xmlns:a16="http://schemas.microsoft.com/office/drawing/2014/main" id="{90AEF857-8FC5-4035-ADEF-3EF158E0C412}"/>
              </a:ext>
            </a:extLst>
          </p:cNvPr>
          <p:cNvSpPr/>
          <p:nvPr userDrawn="1"/>
        </p:nvSpPr>
        <p:spPr>
          <a:xfrm>
            <a:off x="5222038" y="5782089"/>
            <a:ext cx="1747924" cy="353119"/>
          </a:xfrm>
          <a:prstGeom prst="roundRect">
            <a:avLst>
              <a:gd name="adj" fmla="val 50000"/>
            </a:avLst>
          </a:prstGeom>
          <a:gradFill>
            <a:gsLst>
              <a:gs pos="0">
                <a:schemeClr val="accent1"/>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E73E5A3E-5B3F-4522-9CE6-9783F5060E61}"/>
              </a:ext>
            </a:extLst>
          </p:cNvPr>
          <p:cNvSpPr/>
          <p:nvPr userDrawn="1"/>
        </p:nvSpPr>
        <p:spPr>
          <a:xfrm>
            <a:off x="4825750" y="584150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023C0C34-8DC2-48D4-8365-36E8A441BA38}"/>
              </a:ext>
            </a:extLst>
          </p:cNvPr>
          <p:cNvSpPr/>
          <p:nvPr userDrawn="1"/>
        </p:nvSpPr>
        <p:spPr>
          <a:xfrm>
            <a:off x="7146086" y="584150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文本占位符 3">
            <a:extLst>
              <a:ext uri="{FF2B5EF4-FFF2-40B4-BE49-F238E27FC236}">
                <a16:creationId xmlns:a16="http://schemas.microsoft.com/office/drawing/2014/main" id="{E8F56710-3E31-42FD-A6DC-A108B8EE7094}"/>
              </a:ext>
            </a:extLst>
          </p:cNvPr>
          <p:cNvSpPr>
            <a:spLocks noGrp="1"/>
          </p:cNvSpPr>
          <p:nvPr>
            <p:ph type="body" sz="quarter" idx="10"/>
          </p:nvPr>
        </p:nvSpPr>
        <p:spPr>
          <a:xfrm>
            <a:off x="2695069" y="4189703"/>
            <a:ext cx="6801862" cy="707886"/>
          </a:xfrm>
          <a:prstGeom prst="rect">
            <a:avLst/>
          </a:prstGeom>
          <a:noFill/>
        </p:spPr>
        <p:txBody>
          <a:bodyPr wrap="none" rtlCol="0" anchor="ctr">
            <a:spAutoFit/>
          </a:bodyPr>
          <a:lstStyle>
            <a:lvl1pPr marL="228600" indent="-228600" algn="ctr">
              <a:buFont typeface="Wingdings" panose="05000000000000000000" pitchFamily="2" charset="2"/>
              <a:buChar char="l"/>
              <a:defRPr kumimoji="0" lang="zh-CN" altLang="en-US" sz="4000" b="1" i="0" u="none" strike="noStrike" cap="none" spc="300" normalizeH="0" baseline="0" smtClean="0">
                <a:ln>
                  <a:noFill/>
                </a:ln>
                <a:solidFill>
                  <a:srgbClr val="44546A">
                    <a:lumMod val="50000"/>
                  </a:srgbClr>
                </a:solidFill>
                <a:effectLst/>
                <a:uLnTx/>
                <a:uFillTx/>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ctr" fontAlgn="auto">
              <a:lnSpc>
                <a:spcPct val="100000"/>
              </a:lnSpc>
              <a:spcBef>
                <a:spcPts val="0"/>
              </a:spcBef>
              <a:spcAft>
                <a:spcPts val="0"/>
              </a:spcAft>
              <a:buClrTx/>
              <a:buSzTx/>
              <a:buFontTx/>
              <a:buNone/>
              <a:tabLst/>
            </a:pPr>
            <a:r>
              <a:rPr lang="zh-CN" altLang="en-US" dirty="0"/>
              <a:t>单击此处编辑母版文本样式</a:t>
            </a:r>
          </a:p>
        </p:txBody>
      </p:sp>
      <p:sp>
        <p:nvSpPr>
          <p:cNvPr id="6" name="文本占位符 5">
            <a:extLst>
              <a:ext uri="{FF2B5EF4-FFF2-40B4-BE49-F238E27FC236}">
                <a16:creationId xmlns:a16="http://schemas.microsoft.com/office/drawing/2014/main" id="{9F64F84F-0B66-4178-A49F-6D8F6B9457F5}"/>
              </a:ext>
            </a:extLst>
          </p:cNvPr>
          <p:cNvSpPr>
            <a:spLocks noGrp="1"/>
          </p:cNvSpPr>
          <p:nvPr>
            <p:ph type="body" sz="quarter" idx="11"/>
          </p:nvPr>
        </p:nvSpPr>
        <p:spPr>
          <a:xfrm>
            <a:off x="2695069" y="4831998"/>
            <a:ext cx="6801862" cy="369332"/>
          </a:xfrm>
          <a:prstGeom prst="rect">
            <a:avLst/>
          </a:prstGeom>
          <a:noFill/>
        </p:spPr>
        <p:txBody>
          <a:bodyPr wrap="square" rtlCol="0" anchor="ctr">
            <a:spAutoFit/>
          </a:bodyPr>
          <a:lstStyle>
            <a:lvl1pPr algn="l">
              <a:buFontTx/>
              <a:buNone/>
              <a:defRPr kumimoji="0" lang="zh-CN" altLang="en-US" sz="1800" b="0" i="0" u="none" strike="noStrike" cap="none" spc="0" normalizeH="0" baseline="0" smtClean="0">
                <a:ln>
                  <a:noFill/>
                </a:ln>
                <a:solidFill>
                  <a:prstClr val="white">
                    <a:lumMod val="65000"/>
                  </a:prstClr>
                </a:solidFill>
                <a:effectLst/>
                <a:uLnTx/>
                <a:uFillTx/>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ctr" fontAlgn="auto">
              <a:lnSpc>
                <a:spcPct val="100000"/>
              </a:lnSpc>
              <a:spcBef>
                <a:spcPts val="0"/>
              </a:spcBef>
              <a:spcAft>
                <a:spcPts val="0"/>
              </a:spcAft>
              <a:buClrTx/>
              <a:buSzTx/>
              <a:buFontTx/>
              <a:buNone/>
              <a:tabLst/>
            </a:pPr>
            <a:r>
              <a:rPr lang="zh-CN" altLang="en-US" dirty="0"/>
              <a:t>单击此处编辑母版文本样式</a:t>
            </a:r>
          </a:p>
        </p:txBody>
      </p:sp>
      <p:sp>
        <p:nvSpPr>
          <p:cNvPr id="97" name="文本占位符 3">
            <a:extLst>
              <a:ext uri="{FF2B5EF4-FFF2-40B4-BE49-F238E27FC236}">
                <a16:creationId xmlns:a16="http://schemas.microsoft.com/office/drawing/2014/main" id="{764FF487-96E0-45E2-98F1-4A6E7DE6F394}"/>
              </a:ext>
            </a:extLst>
          </p:cNvPr>
          <p:cNvSpPr>
            <a:spLocks noGrp="1"/>
          </p:cNvSpPr>
          <p:nvPr>
            <p:ph type="body" sz="quarter" idx="12" hasCustomPrompt="1"/>
          </p:nvPr>
        </p:nvSpPr>
        <p:spPr>
          <a:xfrm>
            <a:off x="5222038" y="5782089"/>
            <a:ext cx="1747924" cy="369888"/>
          </a:xfrm>
          <a:prstGeom prst="rect">
            <a:avLst/>
          </a:prstGeom>
        </p:spPr>
        <p:txBody>
          <a:bodyPr anchor="ctr"/>
          <a:lstStyle>
            <a:lvl1pPr marL="0" indent="0" algn="ctr">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zh-CN" altLang="en-US" dirty="0"/>
              <a:t>单击编辑文本</a:t>
            </a:r>
          </a:p>
        </p:txBody>
      </p:sp>
    </p:spTree>
    <p:extLst>
      <p:ext uri="{BB962C8B-B14F-4D97-AF65-F5344CB8AC3E}">
        <p14:creationId xmlns:p14="http://schemas.microsoft.com/office/powerpoint/2010/main" val="38389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张图文-左右">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181C92D0-A7A1-4C13-9318-E903C1FFA3BF}"/>
              </a:ext>
            </a:extLst>
          </p:cNvPr>
          <p:cNvSpPr/>
          <p:nvPr userDrawn="1"/>
        </p:nvSpPr>
        <p:spPr>
          <a:xfrm>
            <a:off x="825525"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53">
            <a:extLst>
              <a:ext uri="{FF2B5EF4-FFF2-40B4-BE49-F238E27FC236}">
                <a16:creationId xmlns:a16="http://schemas.microsoft.com/office/drawing/2014/main" id="{9EC3211F-D312-4078-B2EE-D52C33355D20}"/>
              </a:ext>
            </a:extLst>
          </p:cNvPr>
          <p:cNvSpPr/>
          <p:nvPr userDrawn="1"/>
        </p:nvSpPr>
        <p:spPr>
          <a:xfrm>
            <a:off x="6404743"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54">
            <a:extLst>
              <a:ext uri="{FF2B5EF4-FFF2-40B4-BE49-F238E27FC236}">
                <a16:creationId xmlns:a16="http://schemas.microsoft.com/office/drawing/2014/main" id="{E1CBC357-F06C-4435-8741-39A5124876DA}"/>
              </a:ext>
            </a:extLst>
          </p:cNvPr>
          <p:cNvSpPr/>
          <p:nvPr userDrawn="1"/>
        </p:nvSpPr>
        <p:spPr>
          <a:xfrm>
            <a:off x="802926"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7701B91F-2C7A-4D63-B9F8-93807DEA7D12}"/>
              </a:ext>
            </a:extLst>
          </p:cNvPr>
          <p:cNvSpPr/>
          <p:nvPr userDrawn="1"/>
        </p:nvSpPr>
        <p:spPr>
          <a:xfrm>
            <a:off x="6397328"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图片占位符 2">
            <a:extLst>
              <a:ext uri="{FF2B5EF4-FFF2-40B4-BE49-F238E27FC236}">
                <a16:creationId xmlns:a16="http://schemas.microsoft.com/office/drawing/2014/main" id="{461D6108-677A-4B68-BB98-0B4B838F0610}"/>
              </a:ext>
            </a:extLst>
          </p:cNvPr>
          <p:cNvSpPr>
            <a:spLocks noGrp="1" noChangeAspect="1"/>
          </p:cNvSpPr>
          <p:nvPr>
            <p:ph type="pic" sz="quarter" idx="24"/>
          </p:nvPr>
        </p:nvSpPr>
        <p:spPr>
          <a:xfrm>
            <a:off x="6223821" y="1465262"/>
            <a:ext cx="5120037" cy="2880021"/>
          </a:xfrm>
          <a:prstGeom prst="rect">
            <a:avLst/>
          </a:prstGeom>
        </p:spPr>
        <p:txBody>
          <a:bodyPr/>
          <a:lstStyle/>
          <a:p>
            <a:endParaRPr lang="zh-CN" altLang="en-US"/>
          </a:p>
        </p:txBody>
      </p:sp>
      <p:sp>
        <p:nvSpPr>
          <p:cNvPr id="62" name="图片占位符 2">
            <a:extLst>
              <a:ext uri="{FF2B5EF4-FFF2-40B4-BE49-F238E27FC236}">
                <a16:creationId xmlns:a16="http://schemas.microsoft.com/office/drawing/2014/main" id="{9296EEC6-0D22-4F89-81A8-99CB35151469}"/>
              </a:ext>
            </a:extLst>
          </p:cNvPr>
          <p:cNvSpPr>
            <a:spLocks noGrp="1" noChangeAspect="1"/>
          </p:cNvSpPr>
          <p:nvPr>
            <p:ph type="pic" sz="quarter" idx="25"/>
          </p:nvPr>
        </p:nvSpPr>
        <p:spPr>
          <a:xfrm>
            <a:off x="663993" y="1465262"/>
            <a:ext cx="5120037" cy="2880021"/>
          </a:xfrm>
          <a:prstGeom prst="rect">
            <a:avLst/>
          </a:prstGeom>
        </p:spPr>
        <p:txBody>
          <a:bodyPr/>
          <a:lstStyle/>
          <a:p>
            <a:endParaRPr lang="zh-CN" altLang="en-US"/>
          </a:p>
        </p:txBody>
      </p:sp>
      <p:sp>
        <p:nvSpPr>
          <p:cNvPr id="63" name="文本占位符 6">
            <a:extLst>
              <a:ext uri="{FF2B5EF4-FFF2-40B4-BE49-F238E27FC236}">
                <a16:creationId xmlns:a16="http://schemas.microsoft.com/office/drawing/2014/main" id="{CAEA9B31-1C46-4E18-BD60-A8C4623AE89A}"/>
              </a:ext>
            </a:extLst>
          </p:cNvPr>
          <p:cNvSpPr>
            <a:spLocks noGrp="1"/>
          </p:cNvSpPr>
          <p:nvPr>
            <p:ph type="body" sz="quarter" idx="26" hasCustomPrompt="1"/>
          </p:nvPr>
        </p:nvSpPr>
        <p:spPr>
          <a:xfrm>
            <a:off x="1098549"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tabLst/>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具体内容这里输入你的具体内容这里输入你的具体内容这里输入你的具体内容这里输入你的具体内容</a:t>
            </a:r>
          </a:p>
        </p:txBody>
      </p:sp>
      <p:sp>
        <p:nvSpPr>
          <p:cNvPr id="64" name="文本占位符 6">
            <a:extLst>
              <a:ext uri="{FF2B5EF4-FFF2-40B4-BE49-F238E27FC236}">
                <a16:creationId xmlns:a16="http://schemas.microsoft.com/office/drawing/2014/main" id="{882CD3B6-DFDB-4135-AEEA-BE12B7B8FF98}"/>
              </a:ext>
            </a:extLst>
          </p:cNvPr>
          <p:cNvSpPr>
            <a:spLocks noGrp="1"/>
          </p:cNvSpPr>
          <p:nvPr>
            <p:ph type="body" sz="quarter" idx="27" hasCustomPrompt="1"/>
          </p:nvPr>
        </p:nvSpPr>
        <p:spPr>
          <a:xfrm>
            <a:off x="6642606"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tabLst/>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具体内容这里输入你的具体内容这里输入你的具体内容这里输入你的具体内容这里输入你的具体内容</a:t>
            </a:r>
          </a:p>
        </p:txBody>
      </p:sp>
      <p:sp>
        <p:nvSpPr>
          <p:cNvPr id="65" name="矩形 64">
            <a:extLst>
              <a:ext uri="{FF2B5EF4-FFF2-40B4-BE49-F238E27FC236}">
                <a16:creationId xmlns:a16="http://schemas.microsoft.com/office/drawing/2014/main" id="{6E224159-69AE-4910-BC7A-8F259C121EDF}"/>
              </a:ext>
            </a:extLst>
          </p:cNvPr>
          <p:cNvSpPr/>
          <p:nvPr userDrawn="1"/>
        </p:nvSpPr>
        <p:spPr>
          <a:xfrm>
            <a:off x="825525"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6" name="矩形 65">
            <a:extLst>
              <a:ext uri="{FF2B5EF4-FFF2-40B4-BE49-F238E27FC236}">
                <a16:creationId xmlns:a16="http://schemas.microsoft.com/office/drawing/2014/main" id="{3B9358B2-E878-4DEA-A929-77F241C30D60}"/>
              </a:ext>
            </a:extLst>
          </p:cNvPr>
          <p:cNvSpPr/>
          <p:nvPr userDrawn="1"/>
        </p:nvSpPr>
        <p:spPr>
          <a:xfrm>
            <a:off x="6397328"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0" name="标题 1">
            <a:extLst>
              <a:ext uri="{FF2B5EF4-FFF2-40B4-BE49-F238E27FC236}">
                <a16:creationId xmlns:a16="http://schemas.microsoft.com/office/drawing/2014/main" id="{F1BE5576-EEAE-43B8-890C-9BDBBE1C2967}"/>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255735314"/>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张图文-上下-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03D5A8B3-7703-4E46-BAD5-92AED42C7F99}"/>
              </a:ext>
            </a:extLst>
          </p:cNvPr>
          <p:cNvSpPr/>
          <p:nvPr userDrawn="1"/>
        </p:nvSpPr>
        <p:spPr>
          <a:xfrm>
            <a:off x="7559831" y="1626479"/>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30CBDFDE-DCDE-4633-9E59-273C7283617F}"/>
              </a:ext>
            </a:extLst>
          </p:cNvPr>
          <p:cNvSpPr/>
          <p:nvPr userDrawn="1"/>
        </p:nvSpPr>
        <p:spPr>
          <a:xfrm>
            <a:off x="7559831" y="3931524"/>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a:extLst>
              <a:ext uri="{FF2B5EF4-FFF2-40B4-BE49-F238E27FC236}">
                <a16:creationId xmlns:a16="http://schemas.microsoft.com/office/drawing/2014/main" id="{DA738526-D799-40C8-9DF2-86B4DF73B91B}"/>
              </a:ext>
            </a:extLst>
          </p:cNvPr>
          <p:cNvSpPr>
            <a:spLocks noGrp="1"/>
          </p:cNvSpPr>
          <p:nvPr>
            <p:ph type="pic" sz="quarter" idx="23"/>
          </p:nvPr>
        </p:nvSpPr>
        <p:spPr>
          <a:xfrm>
            <a:off x="7399754" y="3790506"/>
            <a:ext cx="3625850" cy="2009775"/>
          </a:xfrm>
          <a:prstGeom prst="rect">
            <a:avLst/>
          </a:prstGeom>
        </p:spPr>
        <p:txBody>
          <a:bodyPr/>
          <a:lstStyle/>
          <a:p>
            <a:endParaRPr lang="zh-CN" altLang="en-US"/>
          </a:p>
        </p:txBody>
      </p:sp>
      <p:sp>
        <p:nvSpPr>
          <p:cNvPr id="69" name="图片占位符 2">
            <a:extLst>
              <a:ext uri="{FF2B5EF4-FFF2-40B4-BE49-F238E27FC236}">
                <a16:creationId xmlns:a16="http://schemas.microsoft.com/office/drawing/2014/main" id="{D231A8E3-E9D8-4FCB-9534-502C5E14D0FC}"/>
              </a:ext>
            </a:extLst>
          </p:cNvPr>
          <p:cNvSpPr>
            <a:spLocks noGrp="1"/>
          </p:cNvSpPr>
          <p:nvPr>
            <p:ph type="pic" sz="quarter" idx="24"/>
          </p:nvPr>
        </p:nvSpPr>
        <p:spPr>
          <a:xfrm>
            <a:off x="7399754" y="1443490"/>
            <a:ext cx="3625850" cy="2009775"/>
          </a:xfrm>
          <a:prstGeom prst="rect">
            <a:avLst/>
          </a:prstGeom>
        </p:spPr>
        <p:txBody>
          <a:bodyPr/>
          <a:lstStyle/>
          <a:p>
            <a:endParaRPr lang="zh-CN" altLang="en-US"/>
          </a:p>
        </p:txBody>
      </p:sp>
      <p:sp>
        <p:nvSpPr>
          <p:cNvPr id="70" name="文本占位符 2">
            <a:extLst>
              <a:ext uri="{FF2B5EF4-FFF2-40B4-BE49-F238E27FC236}">
                <a16:creationId xmlns:a16="http://schemas.microsoft.com/office/drawing/2014/main" id="{1AB43CD8-D9B0-4990-B2E4-7CB7FB6863C5}"/>
              </a:ext>
            </a:extLst>
          </p:cNvPr>
          <p:cNvSpPr>
            <a:spLocks noGrp="1"/>
          </p:cNvSpPr>
          <p:nvPr>
            <p:ph type="body" sz="quarter" idx="25" hasCustomPrompt="1"/>
          </p:nvPr>
        </p:nvSpPr>
        <p:spPr>
          <a:xfrm>
            <a:off x="1258888" y="3068873"/>
            <a:ext cx="5056900"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 typeface="Arial" panose="020B0604020202020204" pitchFamily="34" charset="0"/>
              <a:buNone/>
              <a:tabLst/>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just" defTabSz="914400" rtl="0" eaLnBrk="1" fontAlgn="auto" latinLnBrk="0" hangingPunct="1">
              <a:lnSpc>
                <a:spcPct val="120000"/>
              </a:lnSpc>
              <a:spcBef>
                <a:spcPts val="1000"/>
              </a:spcBef>
              <a:spcAft>
                <a:spcPts val="1200"/>
              </a:spcAft>
              <a:buClrTx/>
              <a:buSzTx/>
              <a:buFont typeface="Arial" panose="020B0604020202020204" pitchFamily="34" charset="0"/>
              <a:buNone/>
              <a:tabLst/>
              <a:defRPr/>
            </a:pPr>
            <a:r>
              <a:rPr lang="zh-CN" altLang="en-US" dirty="0">
                <a:sym typeface="+mn-lt"/>
              </a:rPr>
              <a:t>这里输入你的具体内容这里这里输入你的具体内容这里这里输入你的具体内容这里这里输入你的具体内容这里这里输入你的具体内容这里这里输入你的具体内容这里</a:t>
            </a:r>
            <a:endParaRPr lang="zh-CN" altLang="en-US" dirty="0"/>
          </a:p>
          <a:p>
            <a:pPr marL="0" marR="0" lvl="0" indent="0" algn="just" defTabSz="914400" rtl="0" eaLnBrk="1" fontAlgn="auto" latinLnBrk="0" hangingPunct="1">
              <a:lnSpc>
                <a:spcPct val="120000"/>
              </a:lnSpc>
              <a:spcBef>
                <a:spcPts val="1000"/>
              </a:spcBef>
              <a:spcAft>
                <a:spcPts val="1200"/>
              </a:spcAft>
              <a:buClrTx/>
              <a:buSzTx/>
              <a:buFont typeface="Arial" panose="020B0604020202020204" pitchFamily="34" charset="0"/>
              <a:buNone/>
              <a:tabLst/>
              <a:defRPr/>
            </a:pPr>
            <a:r>
              <a:rPr lang="zh-CN" altLang="en-US" dirty="0">
                <a:sym typeface="+mn-lt"/>
              </a:rPr>
              <a:t>这里输入你的具体内容这里这里输入你的具体内容这里这里输入你的具体内容这里</a:t>
            </a:r>
            <a:endParaRPr lang="zh-CN" altLang="en-US" dirty="0"/>
          </a:p>
        </p:txBody>
      </p:sp>
      <p:sp>
        <p:nvSpPr>
          <p:cNvPr id="5" name="文本占位符 4">
            <a:extLst>
              <a:ext uri="{FF2B5EF4-FFF2-40B4-BE49-F238E27FC236}">
                <a16:creationId xmlns:a16="http://schemas.microsoft.com/office/drawing/2014/main" id="{58E2C1E4-54A0-4389-A8EF-8BE062EF6BAC}"/>
              </a:ext>
            </a:extLst>
          </p:cNvPr>
          <p:cNvSpPr>
            <a:spLocks noGrp="1"/>
          </p:cNvSpPr>
          <p:nvPr>
            <p:ph type="body" sz="quarter" idx="30" hasCustomPrompt="1"/>
          </p:nvPr>
        </p:nvSpPr>
        <p:spPr>
          <a:xfrm>
            <a:off x="1258888" y="2487613"/>
            <a:ext cx="5057775" cy="568325"/>
          </a:xfrm>
          <a:prstGeom prst="rect">
            <a:avLst/>
          </a:prstGeom>
        </p:spPr>
        <p:txBody>
          <a:bodyPr/>
          <a:lstStyle>
            <a:lvl1pPr marL="0" indent="0">
              <a:buNone/>
              <a:defRPr sz="2400" b="1">
                <a:solidFill>
                  <a:schemeClr val="tx2"/>
                </a:solidFill>
              </a:defRPr>
            </a:lvl1pPr>
          </a:lstStyle>
          <a:p>
            <a:pPr lvl="0"/>
            <a:r>
              <a:rPr lang="zh-CN" altLang="en-US" dirty="0"/>
              <a:t>这里是小标题</a:t>
            </a:r>
          </a:p>
        </p:txBody>
      </p:sp>
      <p:sp>
        <p:nvSpPr>
          <p:cNvPr id="56" name="标题 1">
            <a:extLst>
              <a:ext uri="{FF2B5EF4-FFF2-40B4-BE49-F238E27FC236}">
                <a16:creationId xmlns:a16="http://schemas.microsoft.com/office/drawing/2014/main" id="{0DD3AA9B-ECEC-4DB8-BF7E-5B810738E3E7}"/>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1891660177"/>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张图文-上下-2">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03DF5587-8342-4A77-A1AB-0628C894283F}"/>
              </a:ext>
            </a:extLst>
          </p:cNvPr>
          <p:cNvSpPr/>
          <p:nvPr userDrawn="1"/>
        </p:nvSpPr>
        <p:spPr>
          <a:xfrm>
            <a:off x="3830814" y="5551917"/>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a:extLst>
              <a:ext uri="{FF2B5EF4-FFF2-40B4-BE49-F238E27FC236}">
                <a16:creationId xmlns:a16="http://schemas.microsoft.com/office/drawing/2014/main" id="{552D2BB4-2964-417B-8008-DA47E3CC547D}"/>
              </a:ext>
            </a:extLst>
          </p:cNvPr>
          <p:cNvSpPr/>
          <p:nvPr userDrawn="1"/>
        </p:nvSpPr>
        <p:spPr>
          <a:xfrm>
            <a:off x="3830814" y="3266043"/>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矩形 72">
            <a:extLst>
              <a:ext uri="{FF2B5EF4-FFF2-40B4-BE49-F238E27FC236}">
                <a16:creationId xmlns:a16="http://schemas.microsoft.com/office/drawing/2014/main" id="{10164664-35A4-46FA-BF62-2763EB1A604A}"/>
              </a:ext>
            </a:extLst>
          </p:cNvPr>
          <p:cNvSpPr/>
          <p:nvPr userDrawn="1"/>
        </p:nvSpPr>
        <p:spPr>
          <a:xfrm>
            <a:off x="3830814" y="1559002"/>
            <a:ext cx="7195931" cy="170704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4" name="矩形 73">
            <a:extLst>
              <a:ext uri="{FF2B5EF4-FFF2-40B4-BE49-F238E27FC236}">
                <a16:creationId xmlns:a16="http://schemas.microsoft.com/office/drawing/2014/main" id="{B409B253-FBD3-4649-82F5-1DE1BFAC6B0F}"/>
              </a:ext>
            </a:extLst>
          </p:cNvPr>
          <p:cNvSpPr/>
          <p:nvPr userDrawn="1"/>
        </p:nvSpPr>
        <p:spPr>
          <a:xfrm>
            <a:off x="734506" y="1577176"/>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8">
            <a:extLst>
              <a:ext uri="{FF2B5EF4-FFF2-40B4-BE49-F238E27FC236}">
                <a16:creationId xmlns:a16="http://schemas.microsoft.com/office/drawing/2014/main" id="{BD9C2A24-0218-435C-9020-FF3D9EA08885}"/>
              </a:ext>
            </a:extLst>
          </p:cNvPr>
          <p:cNvSpPr>
            <a:spLocks noGrp="1" noChangeAspect="1"/>
          </p:cNvSpPr>
          <p:nvPr>
            <p:ph type="pic" sz="quarter" idx="13"/>
          </p:nvPr>
        </p:nvSpPr>
        <p:spPr>
          <a:xfrm>
            <a:off x="555584" y="1419664"/>
            <a:ext cx="3434319" cy="1931804"/>
          </a:xfrm>
          <a:prstGeom prst="rect">
            <a:avLst/>
          </a:prstGeom>
          <a:ln w="53975" cap="sq">
            <a:noFill/>
            <a:miter lim="800000"/>
          </a:ln>
        </p:spPr>
        <p:txBody>
          <a:bodyPr/>
          <a:lstStyle/>
          <a:p>
            <a:endParaRPr lang="zh-CN" altLang="en-US" dirty="0"/>
          </a:p>
        </p:txBody>
      </p:sp>
      <p:sp>
        <p:nvSpPr>
          <p:cNvPr id="23" name="内容占位符 2">
            <a:extLst>
              <a:ext uri="{FF2B5EF4-FFF2-40B4-BE49-F238E27FC236}">
                <a16:creationId xmlns:a16="http://schemas.microsoft.com/office/drawing/2014/main" id="{ADAA93D8-19FC-4A55-8B0E-29E635853B2E}"/>
              </a:ext>
            </a:extLst>
          </p:cNvPr>
          <p:cNvSpPr>
            <a:spLocks noGrp="1"/>
          </p:cNvSpPr>
          <p:nvPr>
            <p:ph sz="quarter" idx="16"/>
          </p:nvPr>
        </p:nvSpPr>
        <p:spPr>
          <a:xfrm>
            <a:off x="4662142" y="2050468"/>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8" name="内容占位符 2">
            <a:extLst>
              <a:ext uri="{FF2B5EF4-FFF2-40B4-BE49-F238E27FC236}">
                <a16:creationId xmlns:a16="http://schemas.microsoft.com/office/drawing/2014/main" id="{FBCE00FC-3158-46BB-A20F-A77338607685}"/>
              </a:ext>
            </a:extLst>
          </p:cNvPr>
          <p:cNvSpPr>
            <a:spLocks noGrp="1"/>
          </p:cNvSpPr>
          <p:nvPr>
            <p:ph sz="quarter" idx="15"/>
          </p:nvPr>
        </p:nvSpPr>
        <p:spPr>
          <a:xfrm>
            <a:off x="4662142" y="1637294"/>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9" name="矩形 28">
            <a:extLst>
              <a:ext uri="{FF2B5EF4-FFF2-40B4-BE49-F238E27FC236}">
                <a16:creationId xmlns:a16="http://schemas.microsoft.com/office/drawing/2014/main" id="{E3F553E6-1960-4D09-92F2-4952F952EEAB}"/>
              </a:ext>
            </a:extLst>
          </p:cNvPr>
          <p:cNvSpPr/>
          <p:nvPr userDrawn="1"/>
        </p:nvSpPr>
        <p:spPr>
          <a:xfrm>
            <a:off x="4490693" y="1637294"/>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D4DF14FC-D481-4F52-AA3F-C5B1FDE8CA42}"/>
              </a:ext>
            </a:extLst>
          </p:cNvPr>
          <p:cNvSpPr/>
          <p:nvPr userDrawn="1"/>
        </p:nvSpPr>
        <p:spPr>
          <a:xfrm>
            <a:off x="3830814" y="3844877"/>
            <a:ext cx="7195931" cy="170704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8" name="矩形 77">
            <a:extLst>
              <a:ext uri="{FF2B5EF4-FFF2-40B4-BE49-F238E27FC236}">
                <a16:creationId xmlns:a16="http://schemas.microsoft.com/office/drawing/2014/main" id="{21F1628C-E6F4-4E77-A217-B7C8E5E29A7F}"/>
              </a:ext>
            </a:extLst>
          </p:cNvPr>
          <p:cNvSpPr/>
          <p:nvPr userDrawn="1"/>
        </p:nvSpPr>
        <p:spPr>
          <a:xfrm>
            <a:off x="734506" y="3863050"/>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图片占位符 8">
            <a:extLst>
              <a:ext uri="{FF2B5EF4-FFF2-40B4-BE49-F238E27FC236}">
                <a16:creationId xmlns:a16="http://schemas.microsoft.com/office/drawing/2014/main" id="{51D17CFB-860F-4D6C-9A0A-BBA1D62209DE}"/>
              </a:ext>
            </a:extLst>
          </p:cNvPr>
          <p:cNvSpPr>
            <a:spLocks noGrp="1" noChangeAspect="1"/>
          </p:cNvSpPr>
          <p:nvPr>
            <p:ph type="pic" sz="quarter" idx="23"/>
          </p:nvPr>
        </p:nvSpPr>
        <p:spPr>
          <a:xfrm>
            <a:off x="555584" y="3705538"/>
            <a:ext cx="3434319" cy="1931804"/>
          </a:xfrm>
          <a:prstGeom prst="rect">
            <a:avLst/>
          </a:prstGeom>
          <a:ln w="53975" cap="sq">
            <a:noFill/>
            <a:miter lim="800000"/>
          </a:ln>
        </p:spPr>
        <p:txBody>
          <a:bodyPr/>
          <a:lstStyle/>
          <a:p>
            <a:endParaRPr lang="zh-CN" altLang="en-US" dirty="0"/>
          </a:p>
        </p:txBody>
      </p:sp>
      <p:sp>
        <p:nvSpPr>
          <p:cNvPr id="80" name="内容占位符 2">
            <a:extLst>
              <a:ext uri="{FF2B5EF4-FFF2-40B4-BE49-F238E27FC236}">
                <a16:creationId xmlns:a16="http://schemas.microsoft.com/office/drawing/2014/main" id="{08564E13-DBAC-4E0D-9760-7F06D3FA126B}"/>
              </a:ext>
            </a:extLst>
          </p:cNvPr>
          <p:cNvSpPr>
            <a:spLocks noGrp="1"/>
          </p:cNvSpPr>
          <p:nvPr>
            <p:ph sz="quarter" idx="24"/>
          </p:nvPr>
        </p:nvSpPr>
        <p:spPr>
          <a:xfrm>
            <a:off x="4662142" y="4336342"/>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1" name="内容占位符 2">
            <a:extLst>
              <a:ext uri="{FF2B5EF4-FFF2-40B4-BE49-F238E27FC236}">
                <a16:creationId xmlns:a16="http://schemas.microsoft.com/office/drawing/2014/main" id="{4393F7FF-1A70-4F5B-9351-2056F2F976EF}"/>
              </a:ext>
            </a:extLst>
          </p:cNvPr>
          <p:cNvSpPr>
            <a:spLocks noGrp="1"/>
          </p:cNvSpPr>
          <p:nvPr>
            <p:ph sz="quarter" idx="25"/>
          </p:nvPr>
        </p:nvSpPr>
        <p:spPr>
          <a:xfrm>
            <a:off x="4662142" y="3923168"/>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2" name="矩形 81">
            <a:extLst>
              <a:ext uri="{FF2B5EF4-FFF2-40B4-BE49-F238E27FC236}">
                <a16:creationId xmlns:a16="http://schemas.microsoft.com/office/drawing/2014/main" id="{6D34C365-4210-4D3A-AEE7-DF3DFFB17C1E}"/>
              </a:ext>
            </a:extLst>
          </p:cNvPr>
          <p:cNvSpPr/>
          <p:nvPr userDrawn="1"/>
        </p:nvSpPr>
        <p:spPr>
          <a:xfrm>
            <a:off x="4490693" y="3923168"/>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标题 1">
            <a:extLst>
              <a:ext uri="{FF2B5EF4-FFF2-40B4-BE49-F238E27FC236}">
                <a16:creationId xmlns:a16="http://schemas.microsoft.com/office/drawing/2014/main" id="{6769DF2D-761E-4791-8B97-BFCFBAE5A731}"/>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462898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三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F16487AC-A3D8-40A5-B72E-B2E5B10561AA}"/>
              </a:ext>
            </a:extLst>
          </p:cNvPr>
          <p:cNvSpPr/>
          <p:nvPr userDrawn="1"/>
        </p:nvSpPr>
        <p:spPr>
          <a:xfrm>
            <a:off x="447928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53">
            <a:extLst>
              <a:ext uri="{FF2B5EF4-FFF2-40B4-BE49-F238E27FC236}">
                <a16:creationId xmlns:a16="http://schemas.microsoft.com/office/drawing/2014/main" id="{CF700355-701E-4655-B0B0-44AEBC21B482}"/>
              </a:ext>
            </a:extLst>
          </p:cNvPr>
          <p:cNvSpPr/>
          <p:nvPr userDrawn="1"/>
        </p:nvSpPr>
        <p:spPr>
          <a:xfrm>
            <a:off x="8165442"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54">
            <a:extLst>
              <a:ext uri="{FF2B5EF4-FFF2-40B4-BE49-F238E27FC236}">
                <a16:creationId xmlns:a16="http://schemas.microsoft.com/office/drawing/2014/main" id="{73A17614-1205-4A86-AD87-606F6DFF0EAE}"/>
              </a:ext>
            </a:extLst>
          </p:cNvPr>
          <p:cNvSpPr/>
          <p:nvPr userDrawn="1"/>
        </p:nvSpPr>
        <p:spPr>
          <a:xfrm>
            <a:off x="77721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2" name="矩形 61">
            <a:extLst>
              <a:ext uri="{FF2B5EF4-FFF2-40B4-BE49-F238E27FC236}">
                <a16:creationId xmlns:a16="http://schemas.microsoft.com/office/drawing/2014/main" id="{5706CE83-B8CE-4A1F-97D3-0F2E4EA846DC}"/>
              </a:ext>
            </a:extLst>
          </p:cNvPr>
          <p:cNvSpPr/>
          <p:nvPr userDrawn="1"/>
        </p:nvSpPr>
        <p:spPr>
          <a:xfrm>
            <a:off x="769620"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3" name="矩形 62">
            <a:extLst>
              <a:ext uri="{FF2B5EF4-FFF2-40B4-BE49-F238E27FC236}">
                <a16:creationId xmlns:a16="http://schemas.microsoft.com/office/drawing/2014/main" id="{0C26C2C7-637F-4656-BF9A-0128B6A7D5F1}"/>
              </a:ext>
            </a:extLst>
          </p:cNvPr>
          <p:cNvSpPr/>
          <p:nvPr userDrawn="1"/>
        </p:nvSpPr>
        <p:spPr>
          <a:xfrm>
            <a:off x="4475757"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4" name="矩形 63">
            <a:extLst>
              <a:ext uri="{FF2B5EF4-FFF2-40B4-BE49-F238E27FC236}">
                <a16:creationId xmlns:a16="http://schemas.microsoft.com/office/drawing/2014/main" id="{EB8DC439-CA31-42BC-A2A8-2800293AD149}"/>
              </a:ext>
            </a:extLst>
          </p:cNvPr>
          <p:cNvSpPr/>
          <p:nvPr userDrawn="1"/>
        </p:nvSpPr>
        <p:spPr>
          <a:xfrm>
            <a:off x="8165442"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图片占位符 2">
            <a:extLst>
              <a:ext uri="{FF2B5EF4-FFF2-40B4-BE49-F238E27FC236}">
                <a16:creationId xmlns:a16="http://schemas.microsoft.com/office/drawing/2014/main" id="{5ACD9A9E-FDCB-41E7-90C7-82D2EBF2C258}"/>
              </a:ext>
            </a:extLst>
          </p:cNvPr>
          <p:cNvSpPr>
            <a:spLocks noGrp="1"/>
          </p:cNvSpPr>
          <p:nvPr>
            <p:ph type="pic" sz="quarter" idx="23"/>
          </p:nvPr>
        </p:nvSpPr>
        <p:spPr>
          <a:xfrm>
            <a:off x="4355280" y="1630363"/>
            <a:ext cx="3455988" cy="1944687"/>
          </a:xfrm>
          <a:prstGeom prst="rect">
            <a:avLst/>
          </a:prstGeom>
        </p:spPr>
        <p:txBody>
          <a:bodyPr/>
          <a:lstStyle/>
          <a:p>
            <a:endParaRPr lang="zh-CN" altLang="en-US"/>
          </a:p>
        </p:txBody>
      </p:sp>
      <p:sp>
        <p:nvSpPr>
          <p:cNvPr id="65" name="图片占位符 2">
            <a:extLst>
              <a:ext uri="{FF2B5EF4-FFF2-40B4-BE49-F238E27FC236}">
                <a16:creationId xmlns:a16="http://schemas.microsoft.com/office/drawing/2014/main" id="{FFBED05D-F5C0-46A9-82BF-9FC36DD5AF46}"/>
              </a:ext>
            </a:extLst>
          </p:cNvPr>
          <p:cNvSpPr>
            <a:spLocks noGrp="1"/>
          </p:cNvSpPr>
          <p:nvPr>
            <p:ph type="pic" sz="quarter" idx="24"/>
          </p:nvPr>
        </p:nvSpPr>
        <p:spPr>
          <a:xfrm>
            <a:off x="8056814" y="1630363"/>
            <a:ext cx="3455988" cy="1944687"/>
          </a:xfrm>
          <a:prstGeom prst="rect">
            <a:avLst/>
          </a:prstGeom>
        </p:spPr>
        <p:txBody>
          <a:bodyPr/>
          <a:lstStyle/>
          <a:p>
            <a:endParaRPr lang="zh-CN" altLang="en-US"/>
          </a:p>
        </p:txBody>
      </p:sp>
      <p:sp>
        <p:nvSpPr>
          <p:cNvPr id="66" name="图片占位符 2">
            <a:extLst>
              <a:ext uri="{FF2B5EF4-FFF2-40B4-BE49-F238E27FC236}">
                <a16:creationId xmlns:a16="http://schemas.microsoft.com/office/drawing/2014/main" id="{849C6CB8-3B9F-4D4E-A3AB-9A2CE139ACDF}"/>
              </a:ext>
            </a:extLst>
          </p:cNvPr>
          <p:cNvSpPr>
            <a:spLocks noGrp="1"/>
          </p:cNvSpPr>
          <p:nvPr>
            <p:ph type="pic" sz="quarter" idx="25"/>
          </p:nvPr>
        </p:nvSpPr>
        <p:spPr>
          <a:xfrm>
            <a:off x="665932" y="1630363"/>
            <a:ext cx="3455988" cy="1944687"/>
          </a:xfrm>
          <a:prstGeom prst="rect">
            <a:avLst/>
          </a:prstGeom>
        </p:spPr>
        <p:txBody>
          <a:bodyPr/>
          <a:lstStyle/>
          <a:p>
            <a:endParaRPr lang="zh-CN" altLang="en-US"/>
          </a:p>
        </p:txBody>
      </p:sp>
      <p:sp>
        <p:nvSpPr>
          <p:cNvPr id="7" name="文本占位符 6">
            <a:extLst>
              <a:ext uri="{FF2B5EF4-FFF2-40B4-BE49-F238E27FC236}">
                <a16:creationId xmlns:a16="http://schemas.microsoft.com/office/drawing/2014/main" id="{D6EACA45-B7A9-4630-A3CA-AF2CFD8F0AFE}"/>
              </a:ext>
            </a:extLst>
          </p:cNvPr>
          <p:cNvSpPr>
            <a:spLocks noGrp="1"/>
          </p:cNvSpPr>
          <p:nvPr>
            <p:ph type="body" sz="quarter" idx="26" hasCustomPrompt="1"/>
          </p:nvPr>
        </p:nvSpPr>
        <p:spPr>
          <a:xfrm>
            <a:off x="939800"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tabLst/>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7" name="文本占位符 6">
            <a:extLst>
              <a:ext uri="{FF2B5EF4-FFF2-40B4-BE49-F238E27FC236}">
                <a16:creationId xmlns:a16="http://schemas.microsoft.com/office/drawing/2014/main" id="{8227E723-2FF1-4CFC-B891-4577C0FACCF6}"/>
              </a:ext>
            </a:extLst>
          </p:cNvPr>
          <p:cNvSpPr>
            <a:spLocks noGrp="1"/>
          </p:cNvSpPr>
          <p:nvPr>
            <p:ph type="body" sz="quarter" idx="27" hasCustomPrompt="1"/>
          </p:nvPr>
        </p:nvSpPr>
        <p:spPr>
          <a:xfrm>
            <a:off x="4618674"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tabLst/>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8" name="文本占位符 6">
            <a:extLst>
              <a:ext uri="{FF2B5EF4-FFF2-40B4-BE49-F238E27FC236}">
                <a16:creationId xmlns:a16="http://schemas.microsoft.com/office/drawing/2014/main" id="{6BADA78A-E0F2-485A-9CC9-3EF5C0711ED4}"/>
              </a:ext>
            </a:extLst>
          </p:cNvPr>
          <p:cNvSpPr>
            <a:spLocks noGrp="1"/>
          </p:cNvSpPr>
          <p:nvPr>
            <p:ph type="body" sz="quarter" idx="28" hasCustomPrompt="1"/>
          </p:nvPr>
        </p:nvSpPr>
        <p:spPr>
          <a:xfrm>
            <a:off x="8310538"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tabLst/>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0" name="标题 1">
            <a:extLst>
              <a:ext uri="{FF2B5EF4-FFF2-40B4-BE49-F238E27FC236}">
                <a16:creationId xmlns:a16="http://schemas.microsoft.com/office/drawing/2014/main" id="{8705F2E1-94E8-41CC-B181-E7EEB42851A0}"/>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1652252304"/>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四张图文-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文本占位符 6">
            <a:extLst>
              <a:ext uri="{FF2B5EF4-FFF2-40B4-BE49-F238E27FC236}">
                <a16:creationId xmlns:a16="http://schemas.microsoft.com/office/drawing/2014/main" id="{5B9DF3B5-3FFD-4D08-8353-DA38DAB958D8}"/>
              </a:ext>
            </a:extLst>
          </p:cNvPr>
          <p:cNvSpPr>
            <a:spLocks noGrp="1"/>
          </p:cNvSpPr>
          <p:nvPr>
            <p:ph type="body" sz="quarter" idx="26" hasCustomPrompt="1"/>
          </p:nvPr>
        </p:nvSpPr>
        <p:spPr>
          <a:xfrm>
            <a:off x="85436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tabLst/>
            </a:pPr>
            <a:r>
              <a:rPr lang="zh-CN" altLang="en-US" dirty="0">
                <a:sym typeface="+mn-lt"/>
              </a:rPr>
              <a:t>这里输入你的具体内容这里输入你的具体内容</a:t>
            </a:r>
          </a:p>
        </p:txBody>
      </p:sp>
      <p:sp>
        <p:nvSpPr>
          <p:cNvPr id="5" name="图片占位符 4">
            <a:extLst>
              <a:ext uri="{FF2B5EF4-FFF2-40B4-BE49-F238E27FC236}">
                <a16:creationId xmlns:a16="http://schemas.microsoft.com/office/drawing/2014/main" id="{86A85E87-C748-410B-80E5-77E48C562BC8}"/>
              </a:ext>
            </a:extLst>
          </p:cNvPr>
          <p:cNvSpPr>
            <a:spLocks noGrp="1" noChangeAspect="1"/>
          </p:cNvSpPr>
          <p:nvPr>
            <p:ph type="pic" sz="quarter" idx="30"/>
          </p:nvPr>
        </p:nvSpPr>
        <p:spPr>
          <a:xfrm>
            <a:off x="854224" y="1455238"/>
            <a:ext cx="2516048" cy="3774072"/>
          </a:xfrm>
          <a:prstGeom prst="rect">
            <a:avLst/>
          </a:prstGeom>
        </p:spPr>
        <p:txBody>
          <a:bodyPr/>
          <a:lstStyle/>
          <a:p>
            <a:endParaRPr lang="zh-CN" altLang="en-US"/>
          </a:p>
        </p:txBody>
      </p:sp>
      <p:sp>
        <p:nvSpPr>
          <p:cNvPr id="68" name="文本占位符 6">
            <a:extLst>
              <a:ext uri="{FF2B5EF4-FFF2-40B4-BE49-F238E27FC236}">
                <a16:creationId xmlns:a16="http://schemas.microsoft.com/office/drawing/2014/main" id="{9A5B04D3-8974-45D2-92D5-AB53B5BD1C5C}"/>
              </a:ext>
            </a:extLst>
          </p:cNvPr>
          <p:cNvSpPr>
            <a:spLocks noGrp="1"/>
          </p:cNvSpPr>
          <p:nvPr>
            <p:ph type="body" sz="quarter" idx="34" hasCustomPrompt="1"/>
          </p:nvPr>
        </p:nvSpPr>
        <p:spPr>
          <a:xfrm>
            <a:off x="622151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tabLst/>
            </a:pPr>
            <a:r>
              <a:rPr lang="zh-CN" altLang="en-US" dirty="0">
                <a:sym typeface="+mn-lt"/>
              </a:rPr>
              <a:t>这里输入你的具体内容这里输入你的具体内容</a:t>
            </a:r>
          </a:p>
        </p:txBody>
      </p:sp>
      <p:sp>
        <p:nvSpPr>
          <p:cNvPr id="69" name="图片占位符 4">
            <a:extLst>
              <a:ext uri="{FF2B5EF4-FFF2-40B4-BE49-F238E27FC236}">
                <a16:creationId xmlns:a16="http://schemas.microsoft.com/office/drawing/2014/main" id="{B39A310D-2186-4A8D-BD30-BCB0B65E4D94}"/>
              </a:ext>
            </a:extLst>
          </p:cNvPr>
          <p:cNvSpPr>
            <a:spLocks noGrp="1" noChangeAspect="1"/>
          </p:cNvSpPr>
          <p:nvPr>
            <p:ph type="pic" sz="quarter" idx="35"/>
          </p:nvPr>
        </p:nvSpPr>
        <p:spPr>
          <a:xfrm>
            <a:off x="6221374" y="1455238"/>
            <a:ext cx="2516048" cy="3774072"/>
          </a:xfrm>
          <a:prstGeom prst="rect">
            <a:avLst/>
          </a:prstGeom>
        </p:spPr>
        <p:txBody>
          <a:bodyPr/>
          <a:lstStyle/>
          <a:p>
            <a:endParaRPr lang="zh-CN" altLang="en-US"/>
          </a:p>
        </p:txBody>
      </p:sp>
      <p:sp>
        <p:nvSpPr>
          <p:cNvPr id="70" name="图片占位符 4">
            <a:extLst>
              <a:ext uri="{FF2B5EF4-FFF2-40B4-BE49-F238E27FC236}">
                <a16:creationId xmlns:a16="http://schemas.microsoft.com/office/drawing/2014/main" id="{12BF9FD9-50E2-456F-B803-7EFCCF893BEB}"/>
              </a:ext>
            </a:extLst>
          </p:cNvPr>
          <p:cNvSpPr>
            <a:spLocks noGrp="1" noChangeAspect="1"/>
          </p:cNvSpPr>
          <p:nvPr>
            <p:ph type="pic" sz="quarter" idx="36"/>
          </p:nvPr>
        </p:nvSpPr>
        <p:spPr>
          <a:xfrm>
            <a:off x="3538147" y="2143665"/>
            <a:ext cx="2516048" cy="3774072"/>
          </a:xfrm>
          <a:prstGeom prst="rect">
            <a:avLst/>
          </a:prstGeom>
        </p:spPr>
        <p:txBody>
          <a:bodyPr/>
          <a:lstStyle/>
          <a:p>
            <a:endParaRPr lang="zh-CN" altLang="en-US"/>
          </a:p>
        </p:txBody>
      </p:sp>
      <p:sp>
        <p:nvSpPr>
          <p:cNvPr id="71" name="图片占位符 4">
            <a:extLst>
              <a:ext uri="{FF2B5EF4-FFF2-40B4-BE49-F238E27FC236}">
                <a16:creationId xmlns:a16="http://schemas.microsoft.com/office/drawing/2014/main" id="{6A6A3A5A-214D-48B2-B8EB-0FA83ED9607D}"/>
              </a:ext>
            </a:extLst>
          </p:cNvPr>
          <p:cNvSpPr>
            <a:spLocks noGrp="1" noChangeAspect="1"/>
          </p:cNvSpPr>
          <p:nvPr>
            <p:ph type="pic" sz="quarter" idx="37"/>
          </p:nvPr>
        </p:nvSpPr>
        <p:spPr>
          <a:xfrm>
            <a:off x="8905297" y="2143665"/>
            <a:ext cx="2516048" cy="3774072"/>
          </a:xfrm>
          <a:prstGeom prst="rect">
            <a:avLst/>
          </a:prstGeom>
        </p:spPr>
        <p:txBody>
          <a:bodyPr/>
          <a:lstStyle/>
          <a:p>
            <a:endParaRPr lang="zh-CN" altLang="en-US"/>
          </a:p>
        </p:txBody>
      </p:sp>
      <p:sp>
        <p:nvSpPr>
          <p:cNvPr id="72" name="文本占位符 6">
            <a:extLst>
              <a:ext uri="{FF2B5EF4-FFF2-40B4-BE49-F238E27FC236}">
                <a16:creationId xmlns:a16="http://schemas.microsoft.com/office/drawing/2014/main" id="{5C7DBDE7-1157-4688-8199-79825CDFBA5F}"/>
              </a:ext>
            </a:extLst>
          </p:cNvPr>
          <p:cNvSpPr>
            <a:spLocks noGrp="1"/>
          </p:cNvSpPr>
          <p:nvPr>
            <p:ph type="body" sz="quarter" idx="38" hasCustomPrompt="1"/>
          </p:nvPr>
        </p:nvSpPr>
        <p:spPr>
          <a:xfrm>
            <a:off x="3538147" y="1459283"/>
            <a:ext cx="2516049" cy="658129"/>
          </a:xfrm>
          <a:prstGeom prst="rect">
            <a:avLst/>
          </a:prstGeom>
          <a:noFill/>
        </p:spPr>
        <p:txBody>
          <a:bodyPr wrap="square" rtlCol="0">
            <a:spAutoFit/>
          </a:bodyPr>
          <a:lstStyle>
            <a:lvl1pPr>
              <a:lnSpc>
                <a:spcPct val="120000"/>
              </a:lnSpc>
              <a:spcBef>
                <a:spcPts val="0"/>
              </a:spcBef>
              <a:spcAft>
                <a:spcPts val="1200"/>
              </a:spcAft>
              <a:defRPr kumimoji="1" lang="zh-CN" altLang="en-US" sz="1600" dirty="0">
                <a:solidFill>
                  <a:schemeClr val="tx1">
                    <a:lumMod val="75000"/>
                  </a:schemeClr>
                </a:solidFill>
                <a:cs typeface="+mn-ea"/>
                <a:sym typeface="+mn-lt"/>
              </a:defRPr>
            </a:lvl1pPr>
          </a:lstStyle>
          <a:p>
            <a:pPr marL="0" marR="0" lvl="0" indent="0" fontAlgn="auto">
              <a:spcAft>
                <a:spcPts val="0"/>
              </a:spcAft>
              <a:buClrTx/>
              <a:buSzTx/>
              <a:buNone/>
              <a:tabLst/>
            </a:pPr>
            <a:r>
              <a:rPr lang="zh-CN" altLang="en-US" dirty="0">
                <a:sym typeface="+mn-lt"/>
              </a:rPr>
              <a:t>这里输入你的具体内容这里输入你的具体内容</a:t>
            </a:r>
          </a:p>
        </p:txBody>
      </p:sp>
      <p:sp>
        <p:nvSpPr>
          <p:cNvPr id="73" name="文本占位符 6">
            <a:extLst>
              <a:ext uri="{FF2B5EF4-FFF2-40B4-BE49-F238E27FC236}">
                <a16:creationId xmlns:a16="http://schemas.microsoft.com/office/drawing/2014/main" id="{997D19FE-72CF-458B-B868-3341CD039DD4}"/>
              </a:ext>
            </a:extLst>
          </p:cNvPr>
          <p:cNvSpPr>
            <a:spLocks noGrp="1"/>
          </p:cNvSpPr>
          <p:nvPr>
            <p:ph type="body" sz="quarter" idx="39" hasCustomPrompt="1"/>
          </p:nvPr>
        </p:nvSpPr>
        <p:spPr>
          <a:xfrm>
            <a:off x="8905297" y="1459283"/>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tabLst/>
            </a:pPr>
            <a:r>
              <a:rPr lang="zh-CN" altLang="en-US" dirty="0">
                <a:sym typeface="+mn-lt"/>
              </a:rPr>
              <a:t>这里输入你的具体内容这里输入你的具体内容</a:t>
            </a:r>
          </a:p>
        </p:txBody>
      </p:sp>
      <p:sp>
        <p:nvSpPr>
          <p:cNvPr id="56" name="标题 1">
            <a:extLst>
              <a:ext uri="{FF2B5EF4-FFF2-40B4-BE49-F238E27FC236}">
                <a16:creationId xmlns:a16="http://schemas.microsoft.com/office/drawing/2014/main" id="{1C8C2C4A-FC90-4CE2-AB17-36528DEB463E}"/>
              </a:ext>
            </a:extLst>
          </p:cNvPr>
          <p:cNvSpPr>
            <a:spLocks noGrp="1"/>
          </p:cNvSpPr>
          <p:nvPr>
            <p:ph type="title" hasCustomPrompt="1"/>
          </p:nvPr>
        </p:nvSpPr>
        <p:spPr>
          <a:xfrm>
            <a:off x="564510" y="644141"/>
            <a:ext cx="64649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3504735216"/>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四张图文-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BE9C3C53-6D99-48D2-9823-FC4268AC176A}"/>
              </a:ext>
            </a:extLst>
          </p:cNvPr>
          <p:cNvSpPr>
            <a:spLocks noGrp="1" noChangeAspect="1"/>
          </p:cNvSpPr>
          <p:nvPr>
            <p:ph type="pic" sz="quarter" idx="23"/>
          </p:nvPr>
        </p:nvSpPr>
        <p:spPr>
          <a:xfrm>
            <a:off x="1308098" y="1226778"/>
            <a:ext cx="4186885" cy="2355123"/>
          </a:xfrm>
          <a:prstGeom prst="rect">
            <a:avLst/>
          </a:prstGeom>
        </p:spPr>
        <p:txBody>
          <a:bodyPr/>
          <a:lstStyle/>
          <a:p>
            <a:endParaRPr lang="zh-CN" altLang="en-US"/>
          </a:p>
        </p:txBody>
      </p:sp>
      <p:sp>
        <p:nvSpPr>
          <p:cNvPr id="56" name="图片占位符 2">
            <a:extLst>
              <a:ext uri="{FF2B5EF4-FFF2-40B4-BE49-F238E27FC236}">
                <a16:creationId xmlns:a16="http://schemas.microsoft.com/office/drawing/2014/main" id="{FCD72B11-D1EF-4A13-88CC-5C7D8520B820}"/>
              </a:ext>
            </a:extLst>
          </p:cNvPr>
          <p:cNvSpPr>
            <a:spLocks noGrp="1" noChangeAspect="1"/>
          </p:cNvSpPr>
          <p:nvPr>
            <p:ph type="pic" sz="quarter" idx="24"/>
          </p:nvPr>
        </p:nvSpPr>
        <p:spPr>
          <a:xfrm>
            <a:off x="6010234" y="1226778"/>
            <a:ext cx="4186885" cy="2355123"/>
          </a:xfrm>
          <a:prstGeom prst="rect">
            <a:avLst/>
          </a:prstGeom>
        </p:spPr>
        <p:txBody>
          <a:bodyPr/>
          <a:lstStyle/>
          <a:p>
            <a:endParaRPr lang="zh-CN" altLang="en-US"/>
          </a:p>
        </p:txBody>
      </p:sp>
      <p:sp>
        <p:nvSpPr>
          <p:cNvPr id="57" name="图片占位符 2">
            <a:extLst>
              <a:ext uri="{FF2B5EF4-FFF2-40B4-BE49-F238E27FC236}">
                <a16:creationId xmlns:a16="http://schemas.microsoft.com/office/drawing/2014/main" id="{B48DFF0E-82D2-4FEC-B358-7FC3787CE512}"/>
              </a:ext>
            </a:extLst>
          </p:cNvPr>
          <p:cNvSpPr>
            <a:spLocks noGrp="1" noChangeAspect="1"/>
          </p:cNvSpPr>
          <p:nvPr>
            <p:ph type="pic" sz="quarter" idx="25"/>
          </p:nvPr>
        </p:nvSpPr>
        <p:spPr>
          <a:xfrm>
            <a:off x="1308098" y="3775836"/>
            <a:ext cx="4186885" cy="2355123"/>
          </a:xfrm>
          <a:prstGeom prst="rect">
            <a:avLst/>
          </a:prstGeom>
        </p:spPr>
        <p:txBody>
          <a:bodyPr/>
          <a:lstStyle/>
          <a:p>
            <a:endParaRPr lang="zh-CN" altLang="en-US"/>
          </a:p>
        </p:txBody>
      </p:sp>
      <p:sp>
        <p:nvSpPr>
          <p:cNvPr id="58" name="图片占位符 2">
            <a:extLst>
              <a:ext uri="{FF2B5EF4-FFF2-40B4-BE49-F238E27FC236}">
                <a16:creationId xmlns:a16="http://schemas.microsoft.com/office/drawing/2014/main" id="{FE36663B-8490-46A1-9BAC-8365894466B1}"/>
              </a:ext>
            </a:extLst>
          </p:cNvPr>
          <p:cNvSpPr>
            <a:spLocks noGrp="1" noChangeAspect="1"/>
          </p:cNvSpPr>
          <p:nvPr>
            <p:ph type="pic" sz="quarter" idx="26"/>
          </p:nvPr>
        </p:nvSpPr>
        <p:spPr>
          <a:xfrm>
            <a:off x="6010234" y="3775836"/>
            <a:ext cx="4186885" cy="2355123"/>
          </a:xfrm>
          <a:prstGeom prst="rect">
            <a:avLst/>
          </a:prstGeom>
        </p:spPr>
        <p:txBody>
          <a:bodyPr/>
          <a:lstStyle/>
          <a:p>
            <a:endParaRPr lang="zh-CN" altLang="en-US"/>
          </a:p>
        </p:txBody>
      </p:sp>
      <p:sp>
        <p:nvSpPr>
          <p:cNvPr id="59" name="标题 1">
            <a:extLst>
              <a:ext uri="{FF2B5EF4-FFF2-40B4-BE49-F238E27FC236}">
                <a16:creationId xmlns:a16="http://schemas.microsoft.com/office/drawing/2014/main" id="{71433721-731E-4DC0-AB0D-0E7CB28C60FC}"/>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1228046727"/>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双项并列文字">
    <p:spTree>
      <p:nvGrpSpPr>
        <p:cNvPr id="1" name=""/>
        <p:cNvGrpSpPr/>
        <p:nvPr/>
      </p:nvGrpSpPr>
      <p:grpSpPr>
        <a:xfrm>
          <a:off x="0" y="0"/>
          <a:ext cx="0" cy="0"/>
          <a:chOff x="0" y="0"/>
          <a:chExt cx="0" cy="0"/>
        </a:xfrm>
      </p:grpSpPr>
      <p:sp>
        <p:nvSpPr>
          <p:cNvPr id="24" name="íşḷîḍe">
            <a:extLst>
              <a:ext uri="{FF2B5EF4-FFF2-40B4-BE49-F238E27FC236}">
                <a16:creationId xmlns:a16="http://schemas.microsoft.com/office/drawing/2014/main" id="{C628EF41-D986-458B-9E26-E0A388B9DE0F}"/>
              </a:ext>
            </a:extLst>
          </p:cNvPr>
          <p:cNvSpPr/>
          <p:nvPr userDrawn="1"/>
        </p:nvSpPr>
        <p:spPr>
          <a:xfrm>
            <a:off x="6272083"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anose="02010600030101010101" pitchFamily="2" charset="-122"/>
            </a:endParaRPr>
          </a:p>
        </p:txBody>
      </p:sp>
      <p:sp>
        <p:nvSpPr>
          <p:cNvPr id="20" name="íşḷîḍe">
            <a:extLst>
              <a:ext uri="{FF2B5EF4-FFF2-40B4-BE49-F238E27FC236}">
                <a16:creationId xmlns:a16="http://schemas.microsoft.com/office/drawing/2014/main" id="{41467098-AB58-4A65-A2BA-6EC35EEE38C7}"/>
              </a:ext>
            </a:extLst>
          </p:cNvPr>
          <p:cNvSpPr/>
          <p:nvPr userDrawn="1"/>
        </p:nvSpPr>
        <p:spPr>
          <a:xfrm>
            <a:off x="6191060"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anose="02010600030101010101" pitchFamily="2" charset="-122"/>
            </a:endParaRPr>
          </a:p>
        </p:txBody>
      </p:sp>
      <p:sp>
        <p:nvSpPr>
          <p:cNvPr id="26" name="ïṧļîḓè">
            <a:extLst>
              <a:ext uri="{FF2B5EF4-FFF2-40B4-BE49-F238E27FC236}">
                <a16:creationId xmlns:a16="http://schemas.microsoft.com/office/drawing/2014/main" id="{EE03A5AE-4A26-4762-B447-376195E1CA6D}"/>
              </a:ext>
            </a:extLst>
          </p:cNvPr>
          <p:cNvSpPr/>
          <p:nvPr userDrawn="1"/>
        </p:nvSpPr>
        <p:spPr>
          <a:xfrm>
            <a:off x="748818"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tabLst/>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anose="02010600030101010101" pitchFamily="2" charset="-122"/>
            </a:endParaRPr>
          </a:p>
        </p:txBody>
      </p:sp>
      <p:sp>
        <p:nvSpPr>
          <p:cNvPr id="21" name="ïṧļîḓè">
            <a:extLst>
              <a:ext uri="{FF2B5EF4-FFF2-40B4-BE49-F238E27FC236}">
                <a16:creationId xmlns:a16="http://schemas.microsoft.com/office/drawing/2014/main" id="{6596EB60-5DF0-44F6-9C5C-236B3308A6A1}"/>
              </a:ext>
            </a:extLst>
          </p:cNvPr>
          <p:cNvSpPr/>
          <p:nvPr userDrawn="1"/>
        </p:nvSpPr>
        <p:spPr>
          <a:xfrm>
            <a:off x="667795"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tabLst/>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anose="02010600030101010101" pitchFamily="2" charset="-122"/>
            </a:endParaRPr>
          </a:p>
        </p:txBody>
      </p:sp>
      <p:sp>
        <p:nvSpPr>
          <p:cNvPr id="11" name="椭圆 10">
            <a:extLst>
              <a:ext uri="{FF2B5EF4-FFF2-40B4-BE49-F238E27FC236}">
                <a16:creationId xmlns:a16="http://schemas.microsoft.com/office/drawing/2014/main" id="{DCEB903A-B614-4169-9892-EC62C60F426E}"/>
              </a:ext>
            </a:extLst>
          </p:cNvPr>
          <p:cNvSpPr/>
          <p:nvPr userDrawn="1"/>
        </p:nvSpPr>
        <p:spPr>
          <a:xfrm>
            <a:off x="5515594"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23631784-9200-40E7-A469-418E6D2DFACC}"/>
              </a:ext>
            </a:extLst>
          </p:cNvPr>
          <p:cNvSpPr/>
          <p:nvPr userDrawn="1"/>
        </p:nvSpPr>
        <p:spPr>
          <a:xfrm>
            <a:off x="6482945"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ECCCAD6-5A46-4277-BD0D-339C6384043C}"/>
              </a:ext>
            </a:extLst>
          </p:cNvPr>
          <p:cNvSpPr/>
          <p:nvPr userDrawn="1"/>
        </p:nvSpPr>
        <p:spPr>
          <a:xfrm>
            <a:off x="6482945"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CC92049-B6A6-4A1C-BF18-5C8DEABD88D3}"/>
              </a:ext>
            </a:extLst>
          </p:cNvPr>
          <p:cNvSpPr/>
          <p:nvPr userDrawn="1"/>
        </p:nvSpPr>
        <p:spPr>
          <a:xfrm>
            <a:off x="5515594"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1CBF77FC-3ADB-4F83-B1A8-FF181604C73A}"/>
              </a:ext>
            </a:extLst>
          </p:cNvPr>
          <p:cNvSpPr/>
          <p:nvPr userDrawn="1"/>
        </p:nvSpPr>
        <p:spPr>
          <a:xfrm>
            <a:off x="6482945"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FDE5098-B865-44C5-A0F5-FA7E32706F50}"/>
              </a:ext>
            </a:extLst>
          </p:cNvPr>
          <p:cNvSpPr/>
          <p:nvPr userDrawn="1"/>
        </p:nvSpPr>
        <p:spPr>
          <a:xfrm>
            <a:off x="5515594"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a:extLst>
              <a:ext uri="{FF2B5EF4-FFF2-40B4-BE49-F238E27FC236}">
                <a16:creationId xmlns:a16="http://schemas.microsoft.com/office/drawing/2014/main" id="{4FBB827B-8D9A-4BA3-819F-4A7D08656158}"/>
              </a:ext>
            </a:extLst>
          </p:cNvPr>
          <p:cNvSpPr/>
          <p:nvPr userDrawn="1"/>
        </p:nvSpPr>
        <p:spPr>
          <a:xfrm>
            <a:off x="5536557" y="3450773"/>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a:extLst>
              <a:ext uri="{FF2B5EF4-FFF2-40B4-BE49-F238E27FC236}">
                <a16:creationId xmlns:a16="http://schemas.microsoft.com/office/drawing/2014/main" id="{B5B3A23E-83EF-4588-B168-CA5B7F67A63B}"/>
              </a:ext>
            </a:extLst>
          </p:cNvPr>
          <p:cNvSpPr/>
          <p:nvPr userDrawn="1"/>
        </p:nvSpPr>
        <p:spPr>
          <a:xfrm>
            <a:off x="5536557" y="4482487"/>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a:extLst>
              <a:ext uri="{FF2B5EF4-FFF2-40B4-BE49-F238E27FC236}">
                <a16:creationId xmlns:a16="http://schemas.microsoft.com/office/drawing/2014/main" id="{A883E160-D895-46DE-8EB7-F7D24DB054D4}"/>
              </a:ext>
            </a:extLst>
          </p:cNvPr>
          <p:cNvSpPr/>
          <p:nvPr userDrawn="1"/>
        </p:nvSpPr>
        <p:spPr>
          <a:xfrm>
            <a:off x="5536557" y="2419059"/>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A61E16A9-EA7F-4605-9408-9998F9213B9F}"/>
              </a:ext>
            </a:extLst>
          </p:cNvPr>
          <p:cNvSpPr>
            <a:spLocks noChangeArrowheads="1"/>
          </p:cNvSpPr>
          <p:nvPr userDrawn="1"/>
        </p:nvSpPr>
        <p:spPr bwMode="auto">
          <a:xfrm>
            <a:off x="10954440"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254108 w 480963"/>
              <a:gd name="connsiteY3" fmla="*/ 0 h 508215"/>
              <a:gd name="connsiteX4" fmla="*/ 480963 w 480963"/>
              <a:gd name="connsiteY4" fmla="*/ 0 h 508215"/>
              <a:gd name="connsiteX5" fmla="*/ 480963 w 480963"/>
              <a:gd name="connsiteY5" fmla="*/ 508215 h 508215"/>
              <a:gd name="connsiteX6" fmla="*/ 254108 w 480963"/>
              <a:gd name="connsiteY6" fmla="*/ 508215 h 508215"/>
              <a:gd name="connsiteX7" fmla="*/ 19969 w 480963"/>
              <a:gd name="connsiteY7" fmla="*/ 353017 h 508215"/>
              <a:gd name="connsiteX8" fmla="*/ 0 w 480963"/>
              <a:gd name="connsiteY8" fmla="*/ 254108 h 508215"/>
              <a:gd name="connsiteX9" fmla="*/ 19969 w 480963"/>
              <a:gd name="connsiteY9" fmla="*/ 155198 h 508215"/>
              <a:gd name="connsiteX10" fmla="*/ 254108 w 480963"/>
              <a:gd name="connsiteY10" fmla="*/ 0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963" h="508215">
                <a:moveTo>
                  <a:pt x="0" y="254107"/>
                </a:moveTo>
                <a:lnTo>
                  <a:pt x="0" y="254108"/>
                </a:lnTo>
                <a:lnTo>
                  <a:pt x="0" y="254108"/>
                </a:lnTo>
                <a:close/>
                <a:moveTo>
                  <a:pt x="254108" y="0"/>
                </a:moveTo>
                <a:lnTo>
                  <a:pt x="480963" y="0"/>
                </a:lnTo>
                <a:lnTo>
                  <a:pt x="480963" y="508215"/>
                </a:lnTo>
                <a:lnTo>
                  <a:pt x="254108" y="508215"/>
                </a:lnTo>
                <a:cubicBezTo>
                  <a:pt x="148853" y="508215"/>
                  <a:pt x="58545" y="444221"/>
                  <a:pt x="19969" y="353017"/>
                </a:cubicBezTo>
                <a:lnTo>
                  <a:pt x="0" y="254108"/>
                </a:lnTo>
                <a:lnTo>
                  <a:pt x="19969" y="155198"/>
                </a:lnTo>
                <a:cubicBezTo>
                  <a:pt x="58545" y="63995"/>
                  <a:pt x="148853" y="0"/>
                  <a:pt x="254108" y="0"/>
                </a:cubicBezTo>
                <a:close/>
              </a:path>
            </a:pathLst>
          </a:custGeom>
          <a:solidFill>
            <a:schemeClr val="accent1"/>
          </a:solidFill>
          <a:ln>
            <a:noFill/>
          </a:ln>
        </p:spPr>
        <p:txBody>
          <a:bodyPr wrap="square" anchor="ctr">
            <a:noAutofit/>
          </a:bodyPr>
          <a:lstStyle>
            <a:lvl1pPr>
              <a:defRPr>
                <a:solidFill>
                  <a:srgbClr val="FFFFFF"/>
                </a:solidFill>
                <a:latin typeface="宋体" panose="02010600030101010101" pitchFamily="2" charset="-122"/>
                <a:ea typeface="宋体" panose="02010600030101010101" pitchFamily="2" charset="-122"/>
                <a:sym typeface="宋体" panose="02010600030101010101" pitchFamily="2" charset="-122"/>
              </a:defRPr>
            </a:lvl1pPr>
            <a:lvl2pPr marL="742950" indent="-285750">
              <a:defRPr>
                <a:solidFill>
                  <a:srgbClr val="FFFFFF"/>
                </a:solidFill>
                <a:latin typeface="宋体" panose="02010600030101010101" pitchFamily="2" charset="-122"/>
                <a:ea typeface="宋体" panose="02010600030101010101" pitchFamily="2" charset="-122"/>
                <a:sym typeface="宋体" panose="02010600030101010101" pitchFamily="2" charset="-122"/>
              </a:defRPr>
            </a:lvl2pPr>
            <a:lvl3pPr marL="11430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3pPr>
            <a:lvl4pPr marL="16002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4pPr>
            <a:lvl5pPr marL="20574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tabLst/>
              <a:defRPr/>
            </a:pPr>
            <a:endParaRPr kumimoji="0" lang="zh-CN" altLang="en-US" sz="216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任意多边形: 形状 28">
            <a:extLst>
              <a:ext uri="{FF2B5EF4-FFF2-40B4-BE49-F238E27FC236}">
                <a16:creationId xmlns:a16="http://schemas.microsoft.com/office/drawing/2014/main" id="{0AA71496-3CCD-4519-A193-B9E2F3B7954B}"/>
              </a:ext>
            </a:extLst>
          </p:cNvPr>
          <p:cNvSpPr>
            <a:spLocks noChangeArrowheads="1"/>
          </p:cNvSpPr>
          <p:nvPr userDrawn="1"/>
        </p:nvSpPr>
        <p:spPr bwMode="auto">
          <a:xfrm flipH="1">
            <a:off x="662038"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480963 w 480963"/>
              <a:gd name="connsiteY3" fmla="*/ 0 h 508215"/>
              <a:gd name="connsiteX4" fmla="*/ 254108 w 480963"/>
              <a:gd name="connsiteY4" fmla="*/ 0 h 508215"/>
              <a:gd name="connsiteX5" fmla="*/ 19969 w 480963"/>
              <a:gd name="connsiteY5" fmla="*/ 155198 h 508215"/>
              <a:gd name="connsiteX6" fmla="*/ 0 w 480963"/>
              <a:gd name="connsiteY6" fmla="*/ 254108 h 508215"/>
              <a:gd name="connsiteX7" fmla="*/ 19969 w 480963"/>
              <a:gd name="connsiteY7" fmla="*/ 353017 h 508215"/>
              <a:gd name="connsiteX8" fmla="*/ 254108 w 480963"/>
              <a:gd name="connsiteY8" fmla="*/ 508215 h 508215"/>
              <a:gd name="connsiteX9" fmla="*/ 480963 w 480963"/>
              <a:gd name="connsiteY9" fmla="*/ 508215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963" h="508215">
                <a:moveTo>
                  <a:pt x="0" y="254107"/>
                </a:moveTo>
                <a:lnTo>
                  <a:pt x="0" y="254108"/>
                </a:lnTo>
                <a:lnTo>
                  <a:pt x="0" y="254108"/>
                </a:lnTo>
                <a:close/>
                <a:moveTo>
                  <a:pt x="480963" y="0"/>
                </a:moveTo>
                <a:lnTo>
                  <a:pt x="254108" y="0"/>
                </a:lnTo>
                <a:cubicBezTo>
                  <a:pt x="148853" y="0"/>
                  <a:pt x="58545" y="63995"/>
                  <a:pt x="19969" y="155198"/>
                </a:cubicBezTo>
                <a:lnTo>
                  <a:pt x="0" y="254108"/>
                </a:lnTo>
                <a:lnTo>
                  <a:pt x="19969" y="353017"/>
                </a:lnTo>
                <a:cubicBezTo>
                  <a:pt x="58545" y="444221"/>
                  <a:pt x="148853" y="508215"/>
                  <a:pt x="254108" y="508215"/>
                </a:cubicBezTo>
                <a:lnTo>
                  <a:pt x="480963" y="508215"/>
                </a:lnTo>
                <a:close/>
              </a:path>
            </a:pathLst>
          </a:custGeom>
          <a:solidFill>
            <a:schemeClr val="accent1"/>
          </a:solidFill>
          <a:ln>
            <a:noFill/>
          </a:ln>
        </p:spPr>
        <p:txBody>
          <a:bodyPr wrap="square" anchor="ctr">
            <a:noAutofit/>
          </a:bodyPr>
          <a:lstStyle>
            <a:lvl1pPr>
              <a:defRPr>
                <a:solidFill>
                  <a:srgbClr val="FFFFFF"/>
                </a:solidFill>
                <a:latin typeface="宋体" panose="02010600030101010101" pitchFamily="2" charset="-122"/>
                <a:ea typeface="宋体" panose="02010600030101010101" pitchFamily="2" charset="-122"/>
                <a:sym typeface="宋体" panose="02010600030101010101" pitchFamily="2" charset="-122"/>
              </a:defRPr>
            </a:lvl1pPr>
            <a:lvl2pPr marL="742950" indent="-285750">
              <a:defRPr>
                <a:solidFill>
                  <a:srgbClr val="FFFFFF"/>
                </a:solidFill>
                <a:latin typeface="宋体" panose="02010600030101010101" pitchFamily="2" charset="-122"/>
                <a:ea typeface="宋体" panose="02010600030101010101" pitchFamily="2" charset="-122"/>
                <a:sym typeface="宋体" panose="02010600030101010101" pitchFamily="2" charset="-122"/>
              </a:defRPr>
            </a:lvl2pPr>
            <a:lvl3pPr marL="11430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3pPr>
            <a:lvl4pPr marL="16002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4pPr>
            <a:lvl5pPr marL="20574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tabLst/>
              <a:defRPr/>
            </a:pPr>
            <a:endParaRPr kumimoji="0" lang="zh-CN" altLang="en-US" sz="216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文本占位符 4">
            <a:extLst>
              <a:ext uri="{FF2B5EF4-FFF2-40B4-BE49-F238E27FC236}">
                <a16:creationId xmlns:a16="http://schemas.microsoft.com/office/drawing/2014/main" id="{058B72C3-A8DA-406A-80F0-8B1684AD6D5C}"/>
              </a:ext>
            </a:extLst>
          </p:cNvPr>
          <p:cNvSpPr>
            <a:spLocks noGrp="1"/>
          </p:cNvSpPr>
          <p:nvPr>
            <p:ph type="body" sz="quarter" idx="31" hasCustomPrompt="1"/>
          </p:nvPr>
        </p:nvSpPr>
        <p:spPr>
          <a:xfrm>
            <a:off x="667792" y="3763382"/>
            <a:ext cx="441146" cy="369332"/>
          </a:xfrm>
          <a:prstGeom prst="rect">
            <a:avLst/>
          </a:prstGeom>
        </p:spPr>
        <p:txBody>
          <a:bodyPr vert="horz" wrap="squar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1800" spc="0">
                <a:solidFill>
                  <a:srgbClr val="FFFFFF"/>
                </a:solidFill>
                <a:latin typeface="Arial" panose="020B0604020202020204" pitchFamily="34" charset="0"/>
                <a:ea typeface="微软雅黑" panose="020B0503020204020204" pitchFamily="34" charset="-122"/>
                <a:sym typeface="Arial" panose="020B0604020202020204" pitchFamily="34" charset="0"/>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en-US" altLang="zh-CN"/>
              <a:t>01</a:t>
            </a:r>
            <a:endParaRPr lang="zh-CN" altLang="en-US"/>
          </a:p>
        </p:txBody>
      </p:sp>
      <p:sp>
        <p:nvSpPr>
          <p:cNvPr id="8" name="文本占位符 7">
            <a:extLst>
              <a:ext uri="{FF2B5EF4-FFF2-40B4-BE49-F238E27FC236}">
                <a16:creationId xmlns:a16="http://schemas.microsoft.com/office/drawing/2014/main" id="{F610162B-91A2-46B9-9EF3-01A3C78EC9F8}"/>
              </a:ext>
            </a:extLst>
          </p:cNvPr>
          <p:cNvSpPr>
            <a:spLocks noGrp="1"/>
          </p:cNvSpPr>
          <p:nvPr>
            <p:ph type="body" sz="quarter" idx="32" hasCustomPrompt="1"/>
          </p:nvPr>
        </p:nvSpPr>
        <p:spPr>
          <a:xfrm>
            <a:off x="11001781" y="3763382"/>
            <a:ext cx="441146" cy="369332"/>
          </a:xfrm>
          <a:prstGeom prst="rect">
            <a:avLst/>
          </a:prstGeom>
        </p:spPr>
        <p:txBody>
          <a:bodyPr vert="horz" wrap="non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1800" spc="0">
                <a:solidFill>
                  <a:srgbClr val="FFFFFF"/>
                </a:solidFill>
                <a:latin typeface="Arial" panose="020B0604020202020204" pitchFamily="34" charset="0"/>
                <a:ea typeface="微软雅黑" panose="020B0503020204020204" pitchFamily="34" charset="-122"/>
                <a:sym typeface="Arial" panose="020B0604020202020204" pitchFamily="34" charset="0"/>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en-US" altLang="zh-CN"/>
              <a:t>02</a:t>
            </a:r>
            <a:endParaRPr lang="zh-CN" altLang="en-US"/>
          </a:p>
        </p:txBody>
      </p:sp>
      <p:sp>
        <p:nvSpPr>
          <p:cNvPr id="28" name="文本占位符 1">
            <a:extLst>
              <a:ext uri="{FF2B5EF4-FFF2-40B4-BE49-F238E27FC236}">
                <a16:creationId xmlns:a16="http://schemas.microsoft.com/office/drawing/2014/main" id="{908044E3-7EC1-4713-ABEE-A331DA73C773}"/>
              </a:ext>
            </a:extLst>
          </p:cNvPr>
          <p:cNvSpPr>
            <a:spLocks noGrp="1"/>
          </p:cNvSpPr>
          <p:nvPr>
            <p:ph type="body" sz="quarter" idx="10" hasCustomPrompt="1"/>
          </p:nvPr>
        </p:nvSpPr>
        <p:spPr>
          <a:xfrm>
            <a:off x="1665712"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20204" pitchFamily="34" charset="0"/>
              <a:buChar char="•"/>
              <a:defRPr/>
            </a:lvl2pPr>
            <a:lvl3pPr marL="1143000" indent="-228600" algn="l" defTabSz="914400" rtl="0" eaLnBrk="1" latinLnBrk="0" hangingPunct="1">
              <a:lnSpc>
                <a:spcPct val="90000"/>
              </a:lnSpc>
              <a:buFont typeface="Arial" panose="020B0604020202020204" pitchFamily="34" charset="0"/>
              <a:buChar char="•"/>
              <a:defRPr/>
            </a:lvl3pPr>
            <a:lvl4pPr marL="1600200" indent="-228600" algn="l" defTabSz="914400" rtl="0" eaLnBrk="1" latinLnBrk="0" hangingPunct="1">
              <a:lnSpc>
                <a:spcPct val="90000"/>
              </a:lnSpc>
              <a:buFont typeface="Arial" panose="020B0604020202020204" pitchFamily="34" charset="0"/>
              <a:buChar char="•"/>
              <a:defRPr/>
            </a:lvl4pPr>
            <a:lvl5pPr marL="2057400" indent="-228600" algn="l" defTabSz="914400" rtl="0" eaLnBrk="1" latinLnBrk="0" hangingPunct="1">
              <a:lnSpc>
                <a:spcPct val="90000"/>
              </a:lnSpc>
              <a:buFont typeface="Arial" panose="020B060402020202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0" name="文本占位符 2">
            <a:extLst>
              <a:ext uri="{FF2B5EF4-FFF2-40B4-BE49-F238E27FC236}">
                <a16:creationId xmlns:a16="http://schemas.microsoft.com/office/drawing/2014/main" id="{8383B009-A014-4D80-8F10-C0249FB6E024}"/>
              </a:ext>
            </a:extLst>
          </p:cNvPr>
          <p:cNvSpPr>
            <a:spLocks noGrp="1"/>
          </p:cNvSpPr>
          <p:nvPr>
            <p:ph type="body" sz="quarter" idx="11" hasCustomPrompt="1"/>
          </p:nvPr>
        </p:nvSpPr>
        <p:spPr>
          <a:xfrm>
            <a:off x="7188977"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20204" pitchFamily="34" charset="0"/>
              <a:buChar char="•"/>
              <a:defRPr/>
            </a:lvl2pPr>
            <a:lvl3pPr marL="1143000" indent="-228600" algn="l" defTabSz="914400" rtl="0" eaLnBrk="1" latinLnBrk="0" hangingPunct="1">
              <a:lnSpc>
                <a:spcPct val="90000"/>
              </a:lnSpc>
              <a:buFont typeface="Arial" panose="020B0604020202020204" pitchFamily="34" charset="0"/>
              <a:buChar char="•"/>
              <a:defRPr/>
            </a:lvl3pPr>
            <a:lvl4pPr marL="1600200" indent="-228600" algn="l" defTabSz="914400" rtl="0" eaLnBrk="1" latinLnBrk="0" hangingPunct="1">
              <a:lnSpc>
                <a:spcPct val="90000"/>
              </a:lnSpc>
              <a:buFont typeface="Arial" panose="020B0604020202020204" pitchFamily="34" charset="0"/>
              <a:buChar char="•"/>
              <a:defRPr/>
            </a:lvl4pPr>
            <a:lvl5pPr marL="2057400" indent="-228600" algn="l" defTabSz="914400" rtl="0" eaLnBrk="1" latinLnBrk="0" hangingPunct="1">
              <a:lnSpc>
                <a:spcPct val="90000"/>
              </a:lnSpc>
              <a:buFont typeface="Arial" panose="020B060402020202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2" name="文本占位符 6">
            <a:extLst>
              <a:ext uri="{FF2B5EF4-FFF2-40B4-BE49-F238E27FC236}">
                <a16:creationId xmlns:a16="http://schemas.microsoft.com/office/drawing/2014/main" id="{7BBB3200-ECF0-4FE6-AC47-F0412642AE25}"/>
              </a:ext>
            </a:extLst>
          </p:cNvPr>
          <p:cNvSpPr>
            <a:spLocks noGrp="1"/>
          </p:cNvSpPr>
          <p:nvPr>
            <p:ph type="body" sz="quarter" idx="15" hasCustomPrompt="1"/>
          </p:nvPr>
        </p:nvSpPr>
        <p:spPr>
          <a:xfrm>
            <a:off x="7168909"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在这里输入小标题</a:t>
            </a:r>
          </a:p>
        </p:txBody>
      </p:sp>
      <p:sp>
        <p:nvSpPr>
          <p:cNvPr id="33" name="文本占位符 23">
            <a:extLst>
              <a:ext uri="{FF2B5EF4-FFF2-40B4-BE49-F238E27FC236}">
                <a16:creationId xmlns:a16="http://schemas.microsoft.com/office/drawing/2014/main" id="{CDD6C010-B2AB-41B3-83E3-E4218E7089DD}"/>
              </a:ext>
            </a:extLst>
          </p:cNvPr>
          <p:cNvSpPr>
            <a:spLocks noGrp="1"/>
          </p:cNvSpPr>
          <p:nvPr>
            <p:ph type="body" sz="quarter" idx="20"/>
          </p:nvPr>
        </p:nvSpPr>
        <p:spPr>
          <a:xfrm>
            <a:off x="2267749" y="3128812"/>
            <a:ext cx="2046910" cy="25400"/>
          </a:xfrm>
          <a:custGeom>
            <a:avLst/>
            <a:gdLst>
              <a:gd name="connsiteX0" fmla="*/ 0 w 1835993"/>
              <a:gd name="connsiteY0" fmla="*/ 0 h 25400"/>
              <a:gd name="connsiteX1" fmla="*/ 917996 w 1835993"/>
              <a:gd name="connsiteY1" fmla="*/ 0 h 25400"/>
              <a:gd name="connsiteX2" fmla="*/ 1835993 w 1835993"/>
              <a:gd name="connsiteY2" fmla="*/ 0 h 25400"/>
              <a:gd name="connsiteX3" fmla="*/ 1835993 w 1835993"/>
              <a:gd name="connsiteY3" fmla="*/ 25400 h 25400"/>
              <a:gd name="connsiteX4" fmla="*/ 917996 w 1835993"/>
              <a:gd name="connsiteY4" fmla="*/ 25400 h 25400"/>
              <a:gd name="connsiteX5" fmla="*/ 0 w 1835993"/>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3" h="25400">
                <a:moveTo>
                  <a:pt x="0" y="0"/>
                </a:moveTo>
                <a:lnTo>
                  <a:pt x="917996" y="0"/>
                </a:lnTo>
                <a:lnTo>
                  <a:pt x="1835993" y="0"/>
                </a:lnTo>
                <a:lnTo>
                  <a:pt x="1835993" y="25400"/>
                </a:lnTo>
                <a:lnTo>
                  <a:pt x="917996"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34" name="文本占位符 27">
            <a:extLst>
              <a:ext uri="{FF2B5EF4-FFF2-40B4-BE49-F238E27FC236}">
                <a16:creationId xmlns:a16="http://schemas.microsoft.com/office/drawing/2014/main" id="{0B2C21B1-9B29-41DA-82C2-81AD70E0633B}"/>
              </a:ext>
            </a:extLst>
          </p:cNvPr>
          <p:cNvSpPr>
            <a:spLocks noGrp="1"/>
          </p:cNvSpPr>
          <p:nvPr>
            <p:ph type="body" sz="quarter" idx="21"/>
          </p:nvPr>
        </p:nvSpPr>
        <p:spPr>
          <a:xfrm>
            <a:off x="7791011" y="3128812"/>
            <a:ext cx="2046916" cy="25400"/>
          </a:xfrm>
          <a:custGeom>
            <a:avLst/>
            <a:gdLst>
              <a:gd name="connsiteX0" fmla="*/ 0 w 1835999"/>
              <a:gd name="connsiteY0" fmla="*/ 0 h 25400"/>
              <a:gd name="connsiteX1" fmla="*/ 917999 w 1835999"/>
              <a:gd name="connsiteY1" fmla="*/ 0 h 25400"/>
              <a:gd name="connsiteX2" fmla="*/ 1835999 w 1835999"/>
              <a:gd name="connsiteY2" fmla="*/ 0 h 25400"/>
              <a:gd name="connsiteX3" fmla="*/ 1835999 w 1835999"/>
              <a:gd name="connsiteY3" fmla="*/ 25400 h 25400"/>
              <a:gd name="connsiteX4" fmla="*/ 917999 w 1835999"/>
              <a:gd name="connsiteY4" fmla="*/ 25400 h 25400"/>
              <a:gd name="connsiteX5" fmla="*/ 0 w 1835999"/>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9" h="25400">
                <a:moveTo>
                  <a:pt x="0" y="0"/>
                </a:moveTo>
                <a:lnTo>
                  <a:pt x="917999" y="0"/>
                </a:lnTo>
                <a:lnTo>
                  <a:pt x="1835999" y="0"/>
                </a:lnTo>
                <a:lnTo>
                  <a:pt x="1835999" y="25400"/>
                </a:lnTo>
                <a:lnTo>
                  <a:pt x="917999"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82" name="文本占位符 6">
            <a:extLst>
              <a:ext uri="{FF2B5EF4-FFF2-40B4-BE49-F238E27FC236}">
                <a16:creationId xmlns:a16="http://schemas.microsoft.com/office/drawing/2014/main" id="{42080783-1583-4B0D-B544-9385D5896319}"/>
              </a:ext>
            </a:extLst>
          </p:cNvPr>
          <p:cNvSpPr>
            <a:spLocks noGrp="1"/>
          </p:cNvSpPr>
          <p:nvPr>
            <p:ph type="body" sz="quarter" idx="33" hasCustomPrompt="1"/>
          </p:nvPr>
        </p:nvSpPr>
        <p:spPr>
          <a:xfrm>
            <a:off x="1665712"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在这里输入小标题</a:t>
            </a:r>
          </a:p>
        </p:txBody>
      </p:sp>
      <p:sp>
        <p:nvSpPr>
          <p:cNvPr id="83" name="标题 1">
            <a:extLst>
              <a:ext uri="{FF2B5EF4-FFF2-40B4-BE49-F238E27FC236}">
                <a16:creationId xmlns:a16="http://schemas.microsoft.com/office/drawing/2014/main" id="{16EDB388-5633-4B25-B5C4-CDEFE2F80509}"/>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2096687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三项并列文字">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E487D080-61D6-4702-ADA1-61A55DB33F50}"/>
              </a:ext>
            </a:extLst>
          </p:cNvPr>
          <p:cNvSpPr/>
          <p:nvPr userDrawn="1"/>
        </p:nvSpPr>
        <p:spPr>
          <a:xfrm>
            <a:off x="5772512"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a:extLst>
              <a:ext uri="{FF2B5EF4-FFF2-40B4-BE49-F238E27FC236}">
                <a16:creationId xmlns:a16="http://schemas.microsoft.com/office/drawing/2014/main" id="{0194C868-56AB-4746-A830-FCDF11D150E5}"/>
              </a:ext>
            </a:extLst>
          </p:cNvPr>
          <p:cNvSpPr/>
          <p:nvPr userDrawn="1"/>
        </p:nvSpPr>
        <p:spPr>
          <a:xfrm>
            <a:off x="9739031"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a:extLst>
              <a:ext uri="{FF2B5EF4-FFF2-40B4-BE49-F238E27FC236}">
                <a16:creationId xmlns:a16="http://schemas.microsoft.com/office/drawing/2014/main" id="{899A8D33-DB2F-4B00-B60F-A0174E87DE2E}"/>
              </a:ext>
            </a:extLst>
          </p:cNvPr>
          <p:cNvSpPr/>
          <p:nvPr userDrawn="1"/>
        </p:nvSpPr>
        <p:spPr>
          <a:xfrm>
            <a:off x="1633155"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a:extLst>
              <a:ext uri="{FF2B5EF4-FFF2-40B4-BE49-F238E27FC236}">
                <a16:creationId xmlns:a16="http://schemas.microsoft.com/office/drawing/2014/main" id="{CD2C47C7-D61F-4292-B1DE-DA917D45CAF2}"/>
              </a:ext>
            </a:extLst>
          </p:cNvPr>
          <p:cNvSpPr/>
          <p:nvPr userDrawn="1"/>
        </p:nvSpPr>
        <p:spPr>
          <a:xfrm>
            <a:off x="1034834"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8A307332-80A4-498A-B001-5F8366FF16C7}"/>
              </a:ext>
            </a:extLst>
          </p:cNvPr>
          <p:cNvSpPr/>
          <p:nvPr userDrawn="1"/>
        </p:nvSpPr>
        <p:spPr>
          <a:xfrm>
            <a:off x="5174191"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AEC788CA-4470-4E19-AF86-26117EC7D11D}"/>
              </a:ext>
            </a:extLst>
          </p:cNvPr>
          <p:cNvSpPr/>
          <p:nvPr userDrawn="1"/>
        </p:nvSpPr>
        <p:spPr>
          <a:xfrm>
            <a:off x="9140710"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a:extLst>
              <a:ext uri="{FF2B5EF4-FFF2-40B4-BE49-F238E27FC236}">
                <a16:creationId xmlns:a16="http://schemas.microsoft.com/office/drawing/2014/main" id="{D618546F-7780-440A-A1EB-99B90DC333FF}"/>
              </a:ext>
            </a:extLst>
          </p:cNvPr>
          <p:cNvSpPr>
            <a:spLocks noGrp="1"/>
          </p:cNvSpPr>
          <p:nvPr>
            <p:ph type="body" sz="quarter" idx="23" hasCustomPrompt="1"/>
          </p:nvPr>
        </p:nvSpPr>
        <p:spPr>
          <a:xfrm>
            <a:off x="599329"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0" name="文本占位符 2">
            <a:extLst>
              <a:ext uri="{FF2B5EF4-FFF2-40B4-BE49-F238E27FC236}">
                <a16:creationId xmlns:a16="http://schemas.microsoft.com/office/drawing/2014/main" id="{D045D889-57B1-4723-9B65-36535B146D17}"/>
              </a:ext>
            </a:extLst>
          </p:cNvPr>
          <p:cNvSpPr>
            <a:spLocks noGrp="1"/>
          </p:cNvSpPr>
          <p:nvPr>
            <p:ph type="body" sz="quarter" idx="24" hasCustomPrompt="1"/>
          </p:nvPr>
        </p:nvSpPr>
        <p:spPr>
          <a:xfrm>
            <a:off x="4738685"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1" name="文本占位符 2">
            <a:extLst>
              <a:ext uri="{FF2B5EF4-FFF2-40B4-BE49-F238E27FC236}">
                <a16:creationId xmlns:a16="http://schemas.microsoft.com/office/drawing/2014/main" id="{5B43DBCD-DB37-4ECD-B3FD-3435A6D2542D}"/>
              </a:ext>
            </a:extLst>
          </p:cNvPr>
          <p:cNvSpPr>
            <a:spLocks noGrp="1"/>
          </p:cNvSpPr>
          <p:nvPr>
            <p:ph type="body" sz="quarter" idx="25" hasCustomPrompt="1"/>
          </p:nvPr>
        </p:nvSpPr>
        <p:spPr>
          <a:xfrm>
            <a:off x="8705204"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a:extLst>
              <a:ext uri="{FF2B5EF4-FFF2-40B4-BE49-F238E27FC236}">
                <a16:creationId xmlns:a16="http://schemas.microsoft.com/office/drawing/2014/main" id="{65C2BB83-3E79-45A5-8B88-32AB22F5A7A0}"/>
              </a:ext>
            </a:extLst>
          </p:cNvPr>
          <p:cNvSpPr>
            <a:spLocks noGrp="1"/>
          </p:cNvSpPr>
          <p:nvPr>
            <p:ph type="body" sz="quarter" idx="29" hasCustomPrompt="1"/>
          </p:nvPr>
        </p:nvSpPr>
        <p:spPr>
          <a:xfrm>
            <a:off x="1139075"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4" name="文本占位符 6">
            <a:extLst>
              <a:ext uri="{FF2B5EF4-FFF2-40B4-BE49-F238E27FC236}">
                <a16:creationId xmlns:a16="http://schemas.microsoft.com/office/drawing/2014/main" id="{1658E4A7-FEEB-47B9-9A0F-1C9C000B3977}"/>
              </a:ext>
            </a:extLst>
          </p:cNvPr>
          <p:cNvSpPr>
            <a:spLocks noGrp="1"/>
          </p:cNvSpPr>
          <p:nvPr>
            <p:ph type="body" sz="quarter" idx="30" hasCustomPrompt="1"/>
          </p:nvPr>
        </p:nvSpPr>
        <p:spPr>
          <a:xfrm>
            <a:off x="5356946"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5" name="文本占位符 6">
            <a:extLst>
              <a:ext uri="{FF2B5EF4-FFF2-40B4-BE49-F238E27FC236}">
                <a16:creationId xmlns:a16="http://schemas.microsoft.com/office/drawing/2014/main" id="{7090DCBF-8A02-4F67-8D8D-6CAEEE176DD5}"/>
              </a:ext>
            </a:extLst>
          </p:cNvPr>
          <p:cNvSpPr>
            <a:spLocks noGrp="1"/>
          </p:cNvSpPr>
          <p:nvPr>
            <p:ph type="body" sz="quarter" idx="31" hasCustomPrompt="1"/>
          </p:nvPr>
        </p:nvSpPr>
        <p:spPr>
          <a:xfrm>
            <a:off x="9274044"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2" name="标题 1">
            <a:extLst>
              <a:ext uri="{FF2B5EF4-FFF2-40B4-BE49-F238E27FC236}">
                <a16:creationId xmlns:a16="http://schemas.microsoft.com/office/drawing/2014/main" id="{B22E9D69-5868-4E7E-BE52-01A9FA43868A}"/>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471762114"/>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四项并列文字-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899A8D33-DB2F-4B00-B60F-A0174E87DE2E}"/>
              </a:ext>
            </a:extLst>
          </p:cNvPr>
          <p:cNvSpPr/>
          <p:nvPr userDrawn="1"/>
        </p:nvSpPr>
        <p:spPr>
          <a:xfrm>
            <a:off x="10076963"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a:extLst>
              <a:ext uri="{FF2B5EF4-FFF2-40B4-BE49-F238E27FC236}">
                <a16:creationId xmlns:a16="http://schemas.microsoft.com/office/drawing/2014/main" id="{D618546F-7780-440A-A1EB-99B90DC333FF}"/>
              </a:ext>
            </a:extLst>
          </p:cNvPr>
          <p:cNvSpPr>
            <a:spLocks noGrp="1"/>
          </p:cNvSpPr>
          <p:nvPr>
            <p:ph type="body" sz="quarter" idx="23" hasCustomPrompt="1"/>
          </p:nvPr>
        </p:nvSpPr>
        <p:spPr>
          <a:xfrm>
            <a:off x="9260889"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a:extLst>
              <a:ext uri="{FF2B5EF4-FFF2-40B4-BE49-F238E27FC236}">
                <a16:creationId xmlns:a16="http://schemas.microsoft.com/office/drawing/2014/main" id="{65C2BB83-3E79-45A5-8B88-32AB22F5A7A0}"/>
              </a:ext>
            </a:extLst>
          </p:cNvPr>
          <p:cNvSpPr>
            <a:spLocks noGrp="1"/>
          </p:cNvSpPr>
          <p:nvPr>
            <p:ph type="body" sz="quarter" idx="29" hasCustomPrompt="1"/>
          </p:nvPr>
        </p:nvSpPr>
        <p:spPr>
          <a:xfrm>
            <a:off x="9582883"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5" name="椭圆 84">
            <a:extLst>
              <a:ext uri="{FF2B5EF4-FFF2-40B4-BE49-F238E27FC236}">
                <a16:creationId xmlns:a16="http://schemas.microsoft.com/office/drawing/2014/main" id="{D92B7F2D-E25C-4595-9C53-543AB4716CAB}"/>
              </a:ext>
            </a:extLst>
          </p:cNvPr>
          <p:cNvSpPr/>
          <p:nvPr userDrawn="1"/>
        </p:nvSpPr>
        <p:spPr>
          <a:xfrm>
            <a:off x="919088"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2BA0D86D-0AD2-423D-81F6-58E86B9C1320}"/>
              </a:ext>
            </a:extLst>
          </p:cNvPr>
          <p:cNvSpPr/>
          <p:nvPr userDrawn="1"/>
        </p:nvSpPr>
        <p:spPr>
          <a:xfrm>
            <a:off x="3814461"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C291CF59-C813-49BA-B5C3-F6E5137D54FE}"/>
              </a:ext>
            </a:extLst>
          </p:cNvPr>
          <p:cNvSpPr/>
          <p:nvPr userDrawn="1"/>
        </p:nvSpPr>
        <p:spPr>
          <a:xfrm>
            <a:off x="6705889"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8BEAF34A-CAA2-47A0-AE6E-89D2859371AB}"/>
              </a:ext>
            </a:extLst>
          </p:cNvPr>
          <p:cNvSpPr/>
          <p:nvPr userDrawn="1"/>
        </p:nvSpPr>
        <p:spPr>
          <a:xfrm>
            <a:off x="9601264"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59B5D7C7-F0E0-4CCB-ACA2-B3E4249748EA}"/>
              </a:ext>
            </a:extLst>
          </p:cNvPr>
          <p:cNvSpPr/>
          <p:nvPr userDrawn="1"/>
        </p:nvSpPr>
        <p:spPr>
          <a:xfrm>
            <a:off x="7163457"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文本占位符 2">
            <a:extLst>
              <a:ext uri="{FF2B5EF4-FFF2-40B4-BE49-F238E27FC236}">
                <a16:creationId xmlns:a16="http://schemas.microsoft.com/office/drawing/2014/main" id="{EFFC25D0-F587-4192-AAA6-26F4B2EF060B}"/>
              </a:ext>
            </a:extLst>
          </p:cNvPr>
          <p:cNvSpPr>
            <a:spLocks noGrp="1"/>
          </p:cNvSpPr>
          <p:nvPr>
            <p:ph type="body" sz="quarter" idx="32" hasCustomPrompt="1"/>
          </p:nvPr>
        </p:nvSpPr>
        <p:spPr>
          <a:xfrm>
            <a:off x="6347383"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5" name="文本占位符 6">
            <a:extLst>
              <a:ext uri="{FF2B5EF4-FFF2-40B4-BE49-F238E27FC236}">
                <a16:creationId xmlns:a16="http://schemas.microsoft.com/office/drawing/2014/main" id="{64EA06D4-24C3-453B-8954-B857F25CD5E5}"/>
              </a:ext>
            </a:extLst>
          </p:cNvPr>
          <p:cNvSpPr>
            <a:spLocks noGrp="1"/>
          </p:cNvSpPr>
          <p:nvPr>
            <p:ph type="body" sz="quarter" idx="33" hasCustomPrompt="1"/>
          </p:nvPr>
        </p:nvSpPr>
        <p:spPr>
          <a:xfrm>
            <a:off x="6669377"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6" name="矩形 95">
            <a:extLst>
              <a:ext uri="{FF2B5EF4-FFF2-40B4-BE49-F238E27FC236}">
                <a16:creationId xmlns:a16="http://schemas.microsoft.com/office/drawing/2014/main" id="{DDF6D756-66FE-4FD2-B372-A4BA169BEB84}"/>
              </a:ext>
            </a:extLst>
          </p:cNvPr>
          <p:cNvSpPr/>
          <p:nvPr userDrawn="1"/>
        </p:nvSpPr>
        <p:spPr>
          <a:xfrm>
            <a:off x="4310234"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文本占位符 2">
            <a:extLst>
              <a:ext uri="{FF2B5EF4-FFF2-40B4-BE49-F238E27FC236}">
                <a16:creationId xmlns:a16="http://schemas.microsoft.com/office/drawing/2014/main" id="{9589CEB9-147D-47C7-95EB-FC6BD04FF912}"/>
              </a:ext>
            </a:extLst>
          </p:cNvPr>
          <p:cNvSpPr>
            <a:spLocks noGrp="1"/>
          </p:cNvSpPr>
          <p:nvPr>
            <p:ph type="body" sz="quarter" idx="34" hasCustomPrompt="1"/>
          </p:nvPr>
        </p:nvSpPr>
        <p:spPr>
          <a:xfrm>
            <a:off x="3494160"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8" name="文本占位符 6">
            <a:extLst>
              <a:ext uri="{FF2B5EF4-FFF2-40B4-BE49-F238E27FC236}">
                <a16:creationId xmlns:a16="http://schemas.microsoft.com/office/drawing/2014/main" id="{EBF7133E-9A71-4FAA-B58C-06DA678C4140}"/>
              </a:ext>
            </a:extLst>
          </p:cNvPr>
          <p:cNvSpPr>
            <a:spLocks noGrp="1"/>
          </p:cNvSpPr>
          <p:nvPr>
            <p:ph type="body" sz="quarter" idx="35" hasCustomPrompt="1"/>
          </p:nvPr>
        </p:nvSpPr>
        <p:spPr>
          <a:xfrm>
            <a:off x="3816154"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9" name="矩形 98">
            <a:extLst>
              <a:ext uri="{FF2B5EF4-FFF2-40B4-BE49-F238E27FC236}">
                <a16:creationId xmlns:a16="http://schemas.microsoft.com/office/drawing/2014/main" id="{557BE4C6-454D-4655-83B1-9A053B7DEA06}"/>
              </a:ext>
            </a:extLst>
          </p:cNvPr>
          <p:cNvSpPr/>
          <p:nvPr userDrawn="1"/>
        </p:nvSpPr>
        <p:spPr>
          <a:xfrm>
            <a:off x="1380240"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占位符 2">
            <a:extLst>
              <a:ext uri="{FF2B5EF4-FFF2-40B4-BE49-F238E27FC236}">
                <a16:creationId xmlns:a16="http://schemas.microsoft.com/office/drawing/2014/main" id="{9C190092-FE98-4DFB-A1CF-78C6512F8E18}"/>
              </a:ext>
            </a:extLst>
          </p:cNvPr>
          <p:cNvSpPr>
            <a:spLocks noGrp="1"/>
          </p:cNvSpPr>
          <p:nvPr>
            <p:ph type="body" sz="quarter" idx="36" hasCustomPrompt="1"/>
          </p:nvPr>
        </p:nvSpPr>
        <p:spPr>
          <a:xfrm>
            <a:off x="564166"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01" name="文本占位符 6">
            <a:extLst>
              <a:ext uri="{FF2B5EF4-FFF2-40B4-BE49-F238E27FC236}">
                <a16:creationId xmlns:a16="http://schemas.microsoft.com/office/drawing/2014/main" id="{60E2F767-995E-4326-9521-8543BC6366DA}"/>
              </a:ext>
            </a:extLst>
          </p:cNvPr>
          <p:cNvSpPr>
            <a:spLocks noGrp="1"/>
          </p:cNvSpPr>
          <p:nvPr>
            <p:ph type="body" sz="quarter" idx="37" hasCustomPrompt="1"/>
          </p:nvPr>
        </p:nvSpPr>
        <p:spPr>
          <a:xfrm>
            <a:off x="886160"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5" name="标题 1">
            <a:extLst>
              <a:ext uri="{FF2B5EF4-FFF2-40B4-BE49-F238E27FC236}">
                <a16:creationId xmlns:a16="http://schemas.microsoft.com/office/drawing/2014/main" id="{0A62EE84-4479-4A89-8B7F-DA3831017543}"/>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2504392046"/>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四项并列文字-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618546F-7780-440A-A1EB-99B90DC333FF}"/>
              </a:ext>
            </a:extLst>
          </p:cNvPr>
          <p:cNvSpPr>
            <a:spLocks noGrp="1"/>
          </p:cNvSpPr>
          <p:nvPr>
            <p:ph type="body" sz="quarter" idx="23" hasCustomPrompt="1"/>
          </p:nvPr>
        </p:nvSpPr>
        <p:spPr>
          <a:xfrm>
            <a:off x="8002988" y="2135669"/>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a:extLst>
              <a:ext uri="{FF2B5EF4-FFF2-40B4-BE49-F238E27FC236}">
                <a16:creationId xmlns:a16="http://schemas.microsoft.com/office/drawing/2014/main" id="{65C2BB83-3E79-45A5-8B88-32AB22F5A7A0}"/>
              </a:ext>
            </a:extLst>
          </p:cNvPr>
          <p:cNvSpPr>
            <a:spLocks noGrp="1"/>
          </p:cNvSpPr>
          <p:nvPr>
            <p:ph type="body" sz="quarter" idx="29" hasCustomPrompt="1"/>
          </p:nvPr>
        </p:nvSpPr>
        <p:spPr>
          <a:xfrm>
            <a:off x="8000293" y="1766337"/>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grpSp>
        <p:nvGrpSpPr>
          <p:cNvPr id="64" name="组合 63">
            <a:extLst>
              <a:ext uri="{FF2B5EF4-FFF2-40B4-BE49-F238E27FC236}">
                <a16:creationId xmlns:a16="http://schemas.microsoft.com/office/drawing/2014/main" id="{D897036A-8D18-46F9-A223-94C09A566222}"/>
              </a:ext>
            </a:extLst>
          </p:cNvPr>
          <p:cNvGrpSpPr/>
          <p:nvPr userDrawn="1"/>
        </p:nvGrpSpPr>
        <p:grpSpPr>
          <a:xfrm>
            <a:off x="4367950" y="1916113"/>
            <a:ext cx="3456100" cy="3456100"/>
            <a:chOff x="4367950" y="2045724"/>
            <a:chExt cx="3456100" cy="3456100"/>
          </a:xfrm>
        </p:grpSpPr>
        <p:grpSp>
          <p:nvGrpSpPr>
            <p:cNvPr id="65" name="组合 64">
              <a:extLst>
                <a:ext uri="{FF2B5EF4-FFF2-40B4-BE49-F238E27FC236}">
                  <a16:creationId xmlns:a16="http://schemas.microsoft.com/office/drawing/2014/main" id="{A003FAF3-0E22-4379-9983-434AEF87B9F2}"/>
                </a:ext>
              </a:extLst>
            </p:cNvPr>
            <p:cNvGrpSpPr/>
            <p:nvPr/>
          </p:nvGrpSpPr>
          <p:grpSpPr>
            <a:xfrm>
              <a:off x="4367950" y="2045724"/>
              <a:ext cx="3456100" cy="3456100"/>
              <a:chOff x="4402112" y="1900004"/>
              <a:chExt cx="3387776" cy="3387776"/>
            </a:xfrm>
          </p:grpSpPr>
          <p:sp>
            <p:nvSpPr>
              <p:cNvPr id="73" name="椭圆 72">
                <a:extLst>
                  <a:ext uri="{FF2B5EF4-FFF2-40B4-BE49-F238E27FC236}">
                    <a16:creationId xmlns:a16="http://schemas.microsoft.com/office/drawing/2014/main" id="{A2441B8A-328B-4870-9471-4A4A4713CDB3}"/>
                  </a:ext>
                </a:extLst>
              </p:cNvPr>
              <p:cNvSpPr/>
              <p:nvPr/>
            </p:nvSpPr>
            <p:spPr>
              <a:xfrm>
                <a:off x="4402112" y="1900004"/>
                <a:ext cx="3387776" cy="3387776"/>
              </a:xfrm>
              <a:prstGeom prst="ellipse">
                <a:avLst/>
              </a:prstGeom>
              <a:gradFill flip="none" rotWithShape="1">
                <a:gsLst>
                  <a:gs pos="100000">
                    <a:schemeClr val="accent1">
                      <a:alpha val="5000"/>
                    </a:schemeClr>
                  </a:gs>
                  <a:gs pos="78000">
                    <a:schemeClr val="accent1">
                      <a:lumMod val="75000"/>
                      <a:alpha val="0"/>
                    </a:schemeClr>
                  </a:gs>
                </a:gsLst>
                <a:path path="shape">
                  <a:fillToRect l="50000" t="50000" r="50000" b="50000"/>
                </a:path>
                <a:tileRect/>
              </a:gradFill>
              <a:ln>
                <a:solidFill>
                  <a:schemeClr val="accent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4" name="椭圆 73">
                <a:extLst>
                  <a:ext uri="{FF2B5EF4-FFF2-40B4-BE49-F238E27FC236}">
                    <a16:creationId xmlns:a16="http://schemas.microsoft.com/office/drawing/2014/main" id="{7C363E74-302C-4F08-B12A-46FCB29F7A31}"/>
                  </a:ext>
                </a:extLst>
              </p:cNvPr>
              <p:cNvSpPr/>
              <p:nvPr/>
            </p:nvSpPr>
            <p:spPr>
              <a:xfrm>
                <a:off x="4821836" y="2319728"/>
                <a:ext cx="2548328" cy="2548328"/>
              </a:xfrm>
              <a:prstGeom prst="ellipse">
                <a:avLst/>
              </a:prstGeom>
              <a:gradFill flip="none" rotWithShape="1">
                <a:gsLst>
                  <a:gs pos="100000">
                    <a:schemeClr val="accent1">
                      <a:alpha val="12000"/>
                    </a:schemeClr>
                  </a:gs>
                  <a:gs pos="78000">
                    <a:schemeClr val="accent1">
                      <a:lumMod val="75000"/>
                      <a:alpha val="0"/>
                    </a:schemeClr>
                  </a:gs>
                </a:gsLst>
                <a:path path="shape">
                  <a:fillToRect l="50000" t="50000" r="50000" b="50000"/>
                </a:path>
                <a:tileRect/>
              </a:gradFill>
              <a:ln>
                <a:solidFill>
                  <a:schemeClr val="accent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5" name="椭圆 74">
                <a:extLst>
                  <a:ext uri="{FF2B5EF4-FFF2-40B4-BE49-F238E27FC236}">
                    <a16:creationId xmlns:a16="http://schemas.microsoft.com/office/drawing/2014/main" id="{9C95FAD1-7897-4EBA-93FD-61EC5B821180}"/>
                  </a:ext>
                </a:extLst>
              </p:cNvPr>
              <p:cNvSpPr/>
              <p:nvPr/>
            </p:nvSpPr>
            <p:spPr>
              <a:xfrm>
                <a:off x="5221574" y="2719466"/>
                <a:ext cx="1748852" cy="174885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关键词</a:t>
                </a:r>
              </a:p>
            </p:txBody>
          </p:sp>
        </p:grpSp>
        <p:grpSp>
          <p:nvGrpSpPr>
            <p:cNvPr id="66" name="组合 65">
              <a:extLst>
                <a:ext uri="{FF2B5EF4-FFF2-40B4-BE49-F238E27FC236}">
                  <a16:creationId xmlns:a16="http://schemas.microsoft.com/office/drawing/2014/main" id="{A0C90833-558E-48F7-8EE0-102870390093}"/>
                </a:ext>
              </a:extLst>
            </p:cNvPr>
            <p:cNvGrpSpPr/>
            <p:nvPr/>
          </p:nvGrpSpPr>
          <p:grpSpPr>
            <a:xfrm>
              <a:off x="5071837" y="2739218"/>
              <a:ext cx="2062808" cy="2069114"/>
              <a:chOff x="5071837" y="2739218"/>
              <a:chExt cx="2062808" cy="2069114"/>
            </a:xfrm>
          </p:grpSpPr>
          <p:grpSp>
            <p:nvGrpSpPr>
              <p:cNvPr id="67" name="组合 66">
                <a:extLst>
                  <a:ext uri="{FF2B5EF4-FFF2-40B4-BE49-F238E27FC236}">
                    <a16:creationId xmlns:a16="http://schemas.microsoft.com/office/drawing/2014/main" id="{361FA4A4-A7AE-4BF8-84CF-3BF5F9E7A792}"/>
                  </a:ext>
                </a:extLst>
              </p:cNvPr>
              <p:cNvGrpSpPr/>
              <p:nvPr/>
            </p:nvGrpSpPr>
            <p:grpSpPr>
              <a:xfrm>
                <a:off x="5071837" y="2739218"/>
                <a:ext cx="2062808" cy="403774"/>
                <a:chOff x="5071837" y="2739218"/>
                <a:chExt cx="2062808" cy="403774"/>
              </a:xfrm>
            </p:grpSpPr>
            <p:cxnSp>
              <p:nvCxnSpPr>
                <p:cNvPr id="71" name="直接连接符 70">
                  <a:extLst>
                    <a:ext uri="{FF2B5EF4-FFF2-40B4-BE49-F238E27FC236}">
                      <a16:creationId xmlns:a16="http://schemas.microsoft.com/office/drawing/2014/main" id="{B99A7AD9-6CA9-48D0-A94D-223307205CD7}"/>
                    </a:ext>
                  </a:extLst>
                </p:cNvPr>
                <p:cNvCxnSpPr>
                  <a:cxnSpLocks/>
                  <a:stCxn id="77" idx="3"/>
                  <a:endCxn id="75" idx="1"/>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0346E549-93C6-4673-92C5-2DAA1072ECD0}"/>
                    </a:ext>
                  </a:extLst>
                </p:cNvPr>
                <p:cNvCxnSpPr>
                  <a:cxnSpLocks/>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BF47CB79-1FCA-4464-9867-D0BDD4C6F9B7}"/>
                  </a:ext>
                </a:extLst>
              </p:cNvPr>
              <p:cNvGrpSpPr/>
              <p:nvPr/>
            </p:nvGrpSpPr>
            <p:grpSpPr>
              <a:xfrm flipV="1">
                <a:off x="5071837" y="4404558"/>
                <a:ext cx="2062808" cy="403774"/>
                <a:chOff x="5071837" y="2739218"/>
                <a:chExt cx="2062808" cy="403774"/>
              </a:xfrm>
            </p:grpSpPr>
            <p:cxnSp>
              <p:nvCxnSpPr>
                <p:cNvPr id="69" name="直接连接符 68">
                  <a:extLst>
                    <a:ext uri="{FF2B5EF4-FFF2-40B4-BE49-F238E27FC236}">
                      <a16:creationId xmlns:a16="http://schemas.microsoft.com/office/drawing/2014/main" id="{8F4B3DB7-5FB1-467A-BA19-6B5A38770D80}"/>
                    </a:ext>
                  </a:extLst>
                </p:cNvPr>
                <p:cNvCxnSpPr>
                  <a:cxnSpLocks/>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E029DFF-180B-4835-9DAC-96B2C5A943C4}"/>
                    </a:ext>
                  </a:extLst>
                </p:cNvPr>
                <p:cNvCxnSpPr>
                  <a:cxnSpLocks/>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grpSp>
      <p:sp>
        <p:nvSpPr>
          <p:cNvPr id="76" name="椭圆 75">
            <a:extLst>
              <a:ext uri="{FF2B5EF4-FFF2-40B4-BE49-F238E27FC236}">
                <a16:creationId xmlns:a16="http://schemas.microsoft.com/office/drawing/2014/main" id="{E3A8D1F7-7657-43DA-B98E-148018544828}"/>
              </a:ext>
            </a:extLst>
          </p:cNvPr>
          <p:cNvSpPr/>
          <p:nvPr userDrawn="1"/>
        </p:nvSpPr>
        <p:spPr>
          <a:xfrm>
            <a:off x="3919370" y="1467533"/>
            <a:ext cx="4353260" cy="4353260"/>
          </a:xfrm>
          <a:prstGeom prst="ellipse">
            <a:avLst/>
          </a:prstGeom>
          <a:noFill/>
          <a:ln>
            <a:solidFill>
              <a:schemeClr val="accent1">
                <a:lumMod val="50000"/>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7" name="椭圆 76">
            <a:extLst>
              <a:ext uri="{FF2B5EF4-FFF2-40B4-BE49-F238E27FC236}">
                <a16:creationId xmlns:a16="http://schemas.microsoft.com/office/drawing/2014/main" id="{054C0374-15B9-4C3B-B507-4717873CBE06}"/>
              </a:ext>
            </a:extLst>
          </p:cNvPr>
          <p:cNvSpPr/>
          <p:nvPr userDrawn="1"/>
        </p:nvSpPr>
        <p:spPr>
          <a:xfrm flipH="1">
            <a:off x="4367950" y="1905718"/>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8" name="椭圆 77">
            <a:extLst>
              <a:ext uri="{FF2B5EF4-FFF2-40B4-BE49-F238E27FC236}">
                <a16:creationId xmlns:a16="http://schemas.microsoft.com/office/drawing/2014/main" id="{3BA3A160-4C8B-45A4-8FC7-0FCD26FD37AD}"/>
              </a:ext>
            </a:extLst>
          </p:cNvPr>
          <p:cNvSpPr/>
          <p:nvPr userDrawn="1"/>
        </p:nvSpPr>
        <p:spPr>
          <a:xfrm flipH="1">
            <a:off x="6974038" y="1880362"/>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9" name="椭圆 78">
            <a:extLst>
              <a:ext uri="{FF2B5EF4-FFF2-40B4-BE49-F238E27FC236}">
                <a16:creationId xmlns:a16="http://schemas.microsoft.com/office/drawing/2014/main" id="{27B4D181-552C-46E2-B2C7-3BF831EF4275}"/>
              </a:ext>
            </a:extLst>
          </p:cNvPr>
          <p:cNvSpPr/>
          <p:nvPr userDrawn="1"/>
        </p:nvSpPr>
        <p:spPr>
          <a:xfrm flipH="1">
            <a:off x="6999395" y="4557954"/>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0" name="椭圆 79">
            <a:extLst>
              <a:ext uri="{FF2B5EF4-FFF2-40B4-BE49-F238E27FC236}">
                <a16:creationId xmlns:a16="http://schemas.microsoft.com/office/drawing/2014/main" id="{78E87875-1689-4150-9021-D9702FCD854A}"/>
              </a:ext>
            </a:extLst>
          </p:cNvPr>
          <p:cNvSpPr/>
          <p:nvPr userDrawn="1"/>
        </p:nvSpPr>
        <p:spPr>
          <a:xfrm flipH="1">
            <a:off x="4393306" y="4583309"/>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9" name="文本占位符 2">
            <a:extLst>
              <a:ext uri="{FF2B5EF4-FFF2-40B4-BE49-F238E27FC236}">
                <a16:creationId xmlns:a16="http://schemas.microsoft.com/office/drawing/2014/main" id="{2D92CB41-7C02-47ED-A2DE-3AC73973258C}"/>
              </a:ext>
            </a:extLst>
          </p:cNvPr>
          <p:cNvSpPr>
            <a:spLocks noGrp="1"/>
          </p:cNvSpPr>
          <p:nvPr>
            <p:ph type="body" sz="quarter" idx="38" hasCustomPrompt="1"/>
          </p:nvPr>
        </p:nvSpPr>
        <p:spPr>
          <a:xfrm>
            <a:off x="8002988" y="4924570"/>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0" name="文本占位符 6">
            <a:extLst>
              <a:ext uri="{FF2B5EF4-FFF2-40B4-BE49-F238E27FC236}">
                <a16:creationId xmlns:a16="http://schemas.microsoft.com/office/drawing/2014/main" id="{2BCD04E1-1709-4EF4-A333-AAAAFB8B084D}"/>
              </a:ext>
            </a:extLst>
          </p:cNvPr>
          <p:cNvSpPr>
            <a:spLocks noGrp="1"/>
          </p:cNvSpPr>
          <p:nvPr>
            <p:ph type="body" sz="quarter" idx="39" hasCustomPrompt="1"/>
          </p:nvPr>
        </p:nvSpPr>
        <p:spPr>
          <a:xfrm>
            <a:off x="8000293"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1" name="文本占位符 2">
            <a:extLst>
              <a:ext uri="{FF2B5EF4-FFF2-40B4-BE49-F238E27FC236}">
                <a16:creationId xmlns:a16="http://schemas.microsoft.com/office/drawing/2014/main" id="{8AEF0C0F-662D-47E3-9ED2-ED0BE50FF03A}"/>
              </a:ext>
            </a:extLst>
          </p:cNvPr>
          <p:cNvSpPr>
            <a:spLocks noGrp="1"/>
          </p:cNvSpPr>
          <p:nvPr>
            <p:ph type="body" sz="quarter" idx="40" hasCustomPrompt="1"/>
          </p:nvPr>
        </p:nvSpPr>
        <p:spPr>
          <a:xfrm>
            <a:off x="292588" y="4924570"/>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2" name="文本占位符 6">
            <a:extLst>
              <a:ext uri="{FF2B5EF4-FFF2-40B4-BE49-F238E27FC236}">
                <a16:creationId xmlns:a16="http://schemas.microsoft.com/office/drawing/2014/main" id="{9B6C278F-C1C7-4476-B5B0-55A4EE0638F8}"/>
              </a:ext>
            </a:extLst>
          </p:cNvPr>
          <p:cNvSpPr>
            <a:spLocks noGrp="1"/>
          </p:cNvSpPr>
          <p:nvPr>
            <p:ph type="body" sz="quarter" idx="41" hasCustomPrompt="1"/>
          </p:nvPr>
        </p:nvSpPr>
        <p:spPr>
          <a:xfrm>
            <a:off x="2458374"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3" name="文本占位符 2">
            <a:extLst>
              <a:ext uri="{FF2B5EF4-FFF2-40B4-BE49-F238E27FC236}">
                <a16:creationId xmlns:a16="http://schemas.microsoft.com/office/drawing/2014/main" id="{C6066DAB-5763-4ADE-9B37-41BFD579B233}"/>
              </a:ext>
            </a:extLst>
          </p:cNvPr>
          <p:cNvSpPr>
            <a:spLocks noGrp="1"/>
          </p:cNvSpPr>
          <p:nvPr>
            <p:ph type="body" sz="quarter" idx="42" hasCustomPrompt="1"/>
          </p:nvPr>
        </p:nvSpPr>
        <p:spPr>
          <a:xfrm>
            <a:off x="292588" y="2135151"/>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4" name="文本占位符 6">
            <a:extLst>
              <a:ext uri="{FF2B5EF4-FFF2-40B4-BE49-F238E27FC236}">
                <a16:creationId xmlns:a16="http://schemas.microsoft.com/office/drawing/2014/main" id="{04930C0A-F68C-41DB-BA1B-26C73C2ED5FB}"/>
              </a:ext>
            </a:extLst>
          </p:cNvPr>
          <p:cNvSpPr>
            <a:spLocks noGrp="1"/>
          </p:cNvSpPr>
          <p:nvPr>
            <p:ph type="body" sz="quarter" idx="43" hasCustomPrompt="1"/>
          </p:nvPr>
        </p:nvSpPr>
        <p:spPr>
          <a:xfrm>
            <a:off x="2458374" y="1765819"/>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4" name="标题 1">
            <a:extLst>
              <a:ext uri="{FF2B5EF4-FFF2-40B4-BE49-F238E27FC236}">
                <a16:creationId xmlns:a16="http://schemas.microsoft.com/office/drawing/2014/main" id="{8B94485F-FCCE-497A-AD74-96152BA80DDD}"/>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508847815"/>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封面封底">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9B1BF4-6B3B-4ED4-A961-553EB1D6A23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endParaRPr>
          </a:p>
        </p:txBody>
      </p:sp>
      <p:pic>
        <p:nvPicPr>
          <p:cNvPr id="56" name="图片 55" descr="街道边的建筑和树&#10;&#10;描述已自动生成">
            <a:extLst>
              <a:ext uri="{FF2B5EF4-FFF2-40B4-BE49-F238E27FC236}">
                <a16:creationId xmlns:a16="http://schemas.microsoft.com/office/drawing/2014/main" id="{D0DC43BF-7629-4C15-90DB-A5F696CB3AC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0096" cy="3820891"/>
          </a:xfrm>
          <a:custGeom>
            <a:avLst/>
            <a:gdLst>
              <a:gd name="connsiteX0" fmla="*/ 0 w 12190096"/>
              <a:gd name="connsiteY0" fmla="*/ 0 h 3820891"/>
              <a:gd name="connsiteX1" fmla="*/ 12190096 w 12190096"/>
              <a:gd name="connsiteY1" fmla="*/ 0 h 3820891"/>
              <a:gd name="connsiteX2" fmla="*/ 12190096 w 12190096"/>
              <a:gd name="connsiteY2" fmla="*/ 2822842 h 3820891"/>
              <a:gd name="connsiteX3" fmla="*/ 11918436 w 12190096"/>
              <a:gd name="connsiteY3" fmla="*/ 2925857 h 3820891"/>
              <a:gd name="connsiteX4" fmla="*/ 6094096 w 12190096"/>
              <a:gd name="connsiteY4" fmla="*/ 3820891 h 3820891"/>
              <a:gd name="connsiteX5" fmla="*/ 269756 w 12190096"/>
              <a:gd name="connsiteY5" fmla="*/ 2925857 h 3820891"/>
              <a:gd name="connsiteX6" fmla="*/ 0 w 12190096"/>
              <a:gd name="connsiteY6" fmla="*/ 2823564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0096" h="3820891">
                <a:moveTo>
                  <a:pt x="0" y="0"/>
                </a:moveTo>
                <a:lnTo>
                  <a:pt x="12190096" y="0"/>
                </a:lnTo>
                <a:lnTo>
                  <a:pt x="12190096" y="2822842"/>
                </a:lnTo>
                <a:lnTo>
                  <a:pt x="11918436" y="2925857"/>
                </a:lnTo>
                <a:cubicBezTo>
                  <a:pt x="10380122" y="3481957"/>
                  <a:pt x="8336625" y="3820891"/>
                  <a:pt x="6094096" y="3820891"/>
                </a:cubicBezTo>
                <a:cubicBezTo>
                  <a:pt x="3851568" y="3820891"/>
                  <a:pt x="1808070" y="3481957"/>
                  <a:pt x="269756" y="2925857"/>
                </a:cubicBezTo>
                <a:lnTo>
                  <a:pt x="0" y="2823564"/>
                </a:lnTo>
                <a:close/>
              </a:path>
            </a:pathLst>
          </a:custGeom>
        </p:spPr>
      </p:pic>
      <p:sp>
        <p:nvSpPr>
          <p:cNvPr id="54" name="任意多边形: 形状 53">
            <a:extLst>
              <a:ext uri="{FF2B5EF4-FFF2-40B4-BE49-F238E27FC236}">
                <a16:creationId xmlns:a16="http://schemas.microsoft.com/office/drawing/2014/main" id="{26904C37-7AB2-4E19-B038-BCDD64DD2845}"/>
              </a:ext>
            </a:extLst>
          </p:cNvPr>
          <p:cNvSpPr/>
          <p:nvPr userDrawn="1"/>
        </p:nvSpPr>
        <p:spPr>
          <a:xfrm>
            <a:off x="0" y="0"/>
            <a:ext cx="12192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7" name="图形 3">
            <a:extLst>
              <a:ext uri="{FF2B5EF4-FFF2-40B4-BE49-F238E27FC236}">
                <a16:creationId xmlns:a16="http://schemas.microsoft.com/office/drawing/2014/main" id="{A4C37697-21FB-40A6-A6D7-9EA20DF5EDEE}"/>
              </a:ext>
            </a:extLst>
          </p:cNvPr>
          <p:cNvGrpSpPr/>
          <p:nvPr userDrawn="1"/>
        </p:nvGrpSpPr>
        <p:grpSpPr>
          <a:xfrm>
            <a:off x="5611409" y="778494"/>
            <a:ext cx="969182" cy="1036777"/>
            <a:chOff x="3342957" y="689084"/>
            <a:chExt cx="5379904" cy="5755119"/>
          </a:xfrm>
          <a:solidFill>
            <a:schemeClr val="bg1"/>
          </a:solidFill>
        </p:grpSpPr>
        <p:sp>
          <p:nvSpPr>
            <p:cNvPr id="58" name="任意多边形: 形状 57">
              <a:extLst>
                <a:ext uri="{FF2B5EF4-FFF2-40B4-BE49-F238E27FC236}">
                  <a16:creationId xmlns:a16="http://schemas.microsoft.com/office/drawing/2014/main" id="{89D7A265-8A49-4A39-9FFD-83CF95E2E4AD}"/>
                </a:ext>
              </a:extLst>
            </p:cNvPr>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ABF9A7E0-45A6-4480-986F-2FEC4F0FB7A5}"/>
                </a:ext>
              </a:extLst>
            </p:cNvPr>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E79D753E-6C84-4CDE-8569-16BA9513997D}"/>
                </a:ext>
              </a:extLst>
            </p:cNvPr>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03438F75-BDDC-4623-9F9D-F00F50D54CA7}"/>
                </a:ext>
              </a:extLst>
            </p:cNvPr>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7B943555-F0E6-44C6-AF77-2F7E5DCD86CF}"/>
                </a:ext>
              </a:extLst>
            </p:cNvPr>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61D16814-8B9A-4175-9BF1-962FF9D837FA}"/>
                </a:ext>
              </a:extLst>
            </p:cNvPr>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978D5F7D-2576-4F9B-AB44-F4A51B51C687}"/>
                </a:ext>
              </a:extLst>
            </p:cNvPr>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3E75DDA3-EED9-46B1-A13C-4129B5CDCE50}"/>
                </a:ext>
              </a:extLst>
            </p:cNvPr>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269EFA8E-1F25-460A-8929-4EF3BDAF0036}"/>
                </a:ext>
              </a:extLst>
            </p:cNvPr>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0E13E336-C346-4187-875B-304E92D26D73}"/>
                </a:ext>
              </a:extLst>
            </p:cNvPr>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CCEE3F4-E0FA-4808-BE03-1F521931CD36}"/>
                </a:ext>
              </a:extLst>
            </p:cNvPr>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CB2A2BED-8D8A-4B45-A84C-F4C06961F15F}"/>
                </a:ext>
              </a:extLst>
            </p:cNvPr>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A6B16B54-EE21-4372-B03C-CF04D7D8077C}"/>
                </a:ext>
              </a:extLst>
            </p:cNvPr>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5E147768-BBCF-443F-A3B9-EDCDFAC35DFC}"/>
                </a:ext>
              </a:extLst>
            </p:cNvPr>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F3DDE0D5-C63A-4AC5-9867-9463D2F18252}"/>
                </a:ext>
              </a:extLst>
            </p:cNvPr>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652530A7-7438-45D2-ACDB-D77507388F5E}"/>
                </a:ext>
              </a:extLst>
            </p:cNvPr>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D2DB64DE-A1B4-4B0C-B4F3-40B5ADB7C673}"/>
                </a:ext>
              </a:extLst>
            </p:cNvPr>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B6E48317-AD07-42DB-9E25-718A2B2E9E76}"/>
                </a:ext>
              </a:extLst>
            </p:cNvPr>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55E456CE-0831-4594-A814-C94C5ACAEC0C}"/>
                </a:ext>
              </a:extLst>
            </p:cNvPr>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F9EF50F1-6D73-4BAD-8FF1-97B232021C6D}"/>
                </a:ext>
              </a:extLst>
            </p:cNvPr>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A6A5AE58-7BDE-417F-95A4-74A1A8796496}"/>
                </a:ext>
              </a:extLst>
            </p:cNvPr>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A0C41A36-31F1-4EF4-AC03-8F59B8C353E7}"/>
                </a:ext>
              </a:extLst>
            </p:cNvPr>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01B63A24-8CD2-4BFB-B80E-A4AC667ED09A}"/>
                </a:ext>
              </a:extLst>
            </p:cNvPr>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D06C7412-D22F-497B-BB00-C20B913E13AA}"/>
                </a:ext>
              </a:extLst>
            </p:cNvPr>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9BDF1298-27F6-4F41-A9C9-723EB2B2989B}"/>
                </a:ext>
              </a:extLst>
            </p:cNvPr>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76870AB3-48C2-4F4B-A049-77FBC8B92734}"/>
                </a:ext>
              </a:extLst>
            </p:cNvPr>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9481BC63-C16B-4868-A636-FC04267B4103}"/>
                </a:ext>
              </a:extLst>
            </p:cNvPr>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2E65D8AA-C225-427F-A886-AC073B9FA34F}"/>
                </a:ext>
              </a:extLst>
            </p:cNvPr>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D23A6A82-6783-41AB-B784-637F92A0D849}"/>
                </a:ext>
              </a:extLst>
            </p:cNvPr>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16BEBC19-D8A8-43AA-8CA2-4BD7196525C1}"/>
                </a:ext>
              </a:extLst>
            </p:cNvPr>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D7E56246-D4CB-446E-8288-54FF0A46099A}"/>
                </a:ext>
              </a:extLst>
            </p:cNvPr>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D3DD2072-84DE-4C48-9998-1348D484D38A}"/>
                </a:ext>
              </a:extLst>
            </p:cNvPr>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EC3524CB-7F21-4D15-A910-D4F7BDE99860}"/>
                </a:ext>
              </a:extLst>
            </p:cNvPr>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43BF3BBE-44E0-475A-BD1E-DE3732C7B8AE}"/>
                </a:ext>
              </a:extLst>
            </p:cNvPr>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grpSp>
        <p:nvGrpSpPr>
          <p:cNvPr id="307" name="组合 306">
            <a:extLst>
              <a:ext uri="{FF2B5EF4-FFF2-40B4-BE49-F238E27FC236}">
                <a16:creationId xmlns:a16="http://schemas.microsoft.com/office/drawing/2014/main" id="{8425B6BD-F2DB-4A9C-87AD-B0BD2AE6BFC9}"/>
              </a:ext>
            </a:extLst>
          </p:cNvPr>
          <p:cNvGrpSpPr/>
          <p:nvPr userDrawn="1"/>
        </p:nvGrpSpPr>
        <p:grpSpPr>
          <a:xfrm>
            <a:off x="4970161" y="2012861"/>
            <a:ext cx="2251679" cy="602212"/>
            <a:chOff x="5044774" y="2012861"/>
            <a:chExt cx="2251679" cy="602212"/>
          </a:xfrm>
        </p:grpSpPr>
        <p:grpSp>
          <p:nvGrpSpPr>
            <p:cNvPr id="302" name="组合 301">
              <a:extLst>
                <a:ext uri="{FF2B5EF4-FFF2-40B4-BE49-F238E27FC236}">
                  <a16:creationId xmlns:a16="http://schemas.microsoft.com/office/drawing/2014/main" id="{280FD396-207C-4AF9-8F78-2BFC999B1FF7}"/>
                </a:ext>
              </a:extLst>
            </p:cNvPr>
            <p:cNvGrpSpPr/>
            <p:nvPr userDrawn="1"/>
          </p:nvGrpSpPr>
          <p:grpSpPr>
            <a:xfrm>
              <a:off x="5044774" y="2101251"/>
              <a:ext cx="438836" cy="509660"/>
              <a:chOff x="7602551" y="-1243565"/>
              <a:chExt cx="438836" cy="509660"/>
            </a:xfrm>
          </p:grpSpPr>
          <p:sp>
            <p:nvSpPr>
              <p:cNvPr id="298" name="任意多边形: 形状 297">
                <a:extLst>
                  <a:ext uri="{FF2B5EF4-FFF2-40B4-BE49-F238E27FC236}">
                    <a16:creationId xmlns:a16="http://schemas.microsoft.com/office/drawing/2014/main" id="{1B0A7974-F912-4291-B3A0-C9806C7F4FDD}"/>
                  </a:ext>
                </a:extLst>
              </p:cNvPr>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257" name="任意多边形: 形状 256">
                <a:extLst>
                  <a:ext uri="{FF2B5EF4-FFF2-40B4-BE49-F238E27FC236}">
                    <a16:creationId xmlns:a16="http://schemas.microsoft.com/office/drawing/2014/main" id="{17E48610-B83D-4496-8E1F-DF90BB762E7D}"/>
                  </a:ext>
                </a:extLst>
              </p:cNvPr>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258" name="任意多边形: 形状 257">
                <a:extLst>
                  <a:ext uri="{FF2B5EF4-FFF2-40B4-BE49-F238E27FC236}">
                    <a16:creationId xmlns:a16="http://schemas.microsoft.com/office/drawing/2014/main" id="{478C1B06-7275-42CE-8920-4400DBD070D5}"/>
                  </a:ext>
                </a:extLst>
              </p:cNvPr>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294" name="任意多边形: 形状 293">
                <a:extLst>
                  <a:ext uri="{FF2B5EF4-FFF2-40B4-BE49-F238E27FC236}">
                    <a16:creationId xmlns:a16="http://schemas.microsoft.com/office/drawing/2014/main" id="{E7FC2F66-F419-476A-9844-CF0A278D7A0E}"/>
                  </a:ext>
                </a:extLst>
              </p:cNvPr>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263" name="任意多边形: 形状 262">
                <a:extLst>
                  <a:ext uri="{FF2B5EF4-FFF2-40B4-BE49-F238E27FC236}">
                    <a16:creationId xmlns:a16="http://schemas.microsoft.com/office/drawing/2014/main" id="{4264D152-CEB8-44CE-BC21-94BA494EB80D}"/>
                  </a:ext>
                </a:extLst>
              </p:cNvPr>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264" name="任意多边形: 形状 263">
                <a:extLst>
                  <a:ext uri="{FF2B5EF4-FFF2-40B4-BE49-F238E27FC236}">
                    <a16:creationId xmlns:a16="http://schemas.microsoft.com/office/drawing/2014/main" id="{8553B249-8839-4CCB-B2F8-40B7C33BFE4E}"/>
                  </a:ext>
                </a:extLst>
              </p:cNvPr>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305" name="组合 304">
              <a:extLst>
                <a:ext uri="{FF2B5EF4-FFF2-40B4-BE49-F238E27FC236}">
                  <a16:creationId xmlns:a16="http://schemas.microsoft.com/office/drawing/2014/main" id="{34B8F296-2326-459E-8466-F07CC406E0BF}"/>
                </a:ext>
              </a:extLst>
            </p:cNvPr>
            <p:cNvGrpSpPr/>
            <p:nvPr userDrawn="1"/>
          </p:nvGrpSpPr>
          <p:grpSpPr>
            <a:xfrm>
              <a:off x="6825811" y="2012861"/>
              <a:ext cx="470642" cy="602212"/>
              <a:chOff x="9766103" y="-1331955"/>
              <a:chExt cx="470642" cy="602212"/>
            </a:xfrm>
          </p:grpSpPr>
          <p:sp>
            <p:nvSpPr>
              <p:cNvPr id="253" name="任意多边形: 形状 252">
                <a:extLst>
                  <a:ext uri="{FF2B5EF4-FFF2-40B4-BE49-F238E27FC236}">
                    <a16:creationId xmlns:a16="http://schemas.microsoft.com/office/drawing/2014/main" id="{C34857E9-2CF6-4F7D-A4CB-7589C6017252}"/>
                  </a:ext>
                </a:extLst>
              </p:cNvPr>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267" name="任意多边形: 形状 266">
                <a:extLst>
                  <a:ext uri="{FF2B5EF4-FFF2-40B4-BE49-F238E27FC236}">
                    <a16:creationId xmlns:a16="http://schemas.microsoft.com/office/drawing/2014/main" id="{3E7128EA-BFC3-4473-885B-8994F37B7BF2}"/>
                  </a:ext>
                </a:extLst>
              </p:cNvPr>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269" name="任意多边形: 形状 268">
                <a:extLst>
                  <a:ext uri="{FF2B5EF4-FFF2-40B4-BE49-F238E27FC236}">
                    <a16:creationId xmlns:a16="http://schemas.microsoft.com/office/drawing/2014/main" id="{03C612F3-7476-43EB-A98A-81589CDD92CC}"/>
                  </a:ext>
                </a:extLst>
              </p:cNvPr>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304" name="组合 303">
              <a:extLst>
                <a:ext uri="{FF2B5EF4-FFF2-40B4-BE49-F238E27FC236}">
                  <a16:creationId xmlns:a16="http://schemas.microsoft.com/office/drawing/2014/main" id="{6B7F00BF-7645-49A7-985F-8267BBB1C12C}"/>
                </a:ext>
              </a:extLst>
            </p:cNvPr>
            <p:cNvGrpSpPr/>
            <p:nvPr userDrawn="1"/>
          </p:nvGrpSpPr>
          <p:grpSpPr>
            <a:xfrm>
              <a:off x="6291588" y="2076078"/>
              <a:ext cx="371595" cy="479029"/>
              <a:chOff x="9121098" y="-1268738"/>
              <a:chExt cx="371595" cy="479029"/>
            </a:xfrm>
          </p:grpSpPr>
          <p:sp>
            <p:nvSpPr>
              <p:cNvPr id="255" name="任意多边形: 形状 254">
                <a:extLst>
                  <a:ext uri="{FF2B5EF4-FFF2-40B4-BE49-F238E27FC236}">
                    <a16:creationId xmlns:a16="http://schemas.microsoft.com/office/drawing/2014/main" id="{74D88329-F605-4AC9-8209-778C7D72C79C}"/>
                  </a:ext>
                </a:extLst>
              </p:cNvPr>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270" name="任意多边形: 形状 269">
                <a:extLst>
                  <a:ext uri="{FF2B5EF4-FFF2-40B4-BE49-F238E27FC236}">
                    <a16:creationId xmlns:a16="http://schemas.microsoft.com/office/drawing/2014/main" id="{B05DBB3C-0C0D-4C20-BE59-2EDFF6F085D3}"/>
                  </a:ext>
                </a:extLst>
              </p:cNvPr>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271" name="任意多边形: 形状 270">
                <a:extLst>
                  <a:ext uri="{FF2B5EF4-FFF2-40B4-BE49-F238E27FC236}">
                    <a16:creationId xmlns:a16="http://schemas.microsoft.com/office/drawing/2014/main" id="{C447BA29-4545-4793-9C69-8554410C71F2}"/>
                  </a:ext>
                </a:extLst>
              </p:cNvPr>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303" name="组合 302">
              <a:extLst>
                <a:ext uri="{FF2B5EF4-FFF2-40B4-BE49-F238E27FC236}">
                  <a16:creationId xmlns:a16="http://schemas.microsoft.com/office/drawing/2014/main" id="{3CB2A61C-029A-4464-B7DA-07C2760A3090}"/>
                </a:ext>
              </a:extLst>
            </p:cNvPr>
            <p:cNvGrpSpPr/>
            <p:nvPr userDrawn="1"/>
          </p:nvGrpSpPr>
          <p:grpSpPr>
            <a:xfrm>
              <a:off x="5646239" y="2043677"/>
              <a:ext cx="482720" cy="537319"/>
              <a:chOff x="8342389" y="-1301139"/>
              <a:chExt cx="482720" cy="537319"/>
            </a:xfrm>
          </p:grpSpPr>
          <p:sp>
            <p:nvSpPr>
              <p:cNvPr id="254" name="任意多边形: 形状 253">
                <a:extLst>
                  <a:ext uri="{FF2B5EF4-FFF2-40B4-BE49-F238E27FC236}">
                    <a16:creationId xmlns:a16="http://schemas.microsoft.com/office/drawing/2014/main" id="{3C0D7B9C-D8C1-4B77-852D-3A73323ED2DB}"/>
                  </a:ext>
                </a:extLst>
              </p:cNvPr>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259" name="任意多边形: 形状 258">
                <a:extLst>
                  <a:ext uri="{FF2B5EF4-FFF2-40B4-BE49-F238E27FC236}">
                    <a16:creationId xmlns:a16="http://schemas.microsoft.com/office/drawing/2014/main" id="{B15FF109-E42A-48FF-AFC6-909E712FC2AE}"/>
                  </a:ext>
                </a:extLst>
              </p:cNvPr>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296" name="任意多边形: 形状 295">
                <a:extLst>
                  <a:ext uri="{FF2B5EF4-FFF2-40B4-BE49-F238E27FC236}">
                    <a16:creationId xmlns:a16="http://schemas.microsoft.com/office/drawing/2014/main" id="{58E51B14-9327-45F5-8A97-A3D765C2CC12}"/>
                  </a:ext>
                </a:extLst>
              </p:cNvPr>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265" name="任意多边形: 形状 264">
                <a:extLst>
                  <a:ext uri="{FF2B5EF4-FFF2-40B4-BE49-F238E27FC236}">
                    <a16:creationId xmlns:a16="http://schemas.microsoft.com/office/drawing/2014/main" id="{A634B5E3-86FD-4612-A1D1-135C42521CBF}"/>
                  </a:ext>
                </a:extLst>
              </p:cNvPr>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266" name="任意多边形: 形状 265">
                <a:extLst>
                  <a:ext uri="{FF2B5EF4-FFF2-40B4-BE49-F238E27FC236}">
                    <a16:creationId xmlns:a16="http://schemas.microsoft.com/office/drawing/2014/main" id="{A5A5A0DF-9DDC-438B-B22C-10E4826CE52C}"/>
                  </a:ext>
                </a:extLst>
              </p:cNvPr>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268" name="任意多边形: 形状 267">
                <a:extLst>
                  <a:ext uri="{FF2B5EF4-FFF2-40B4-BE49-F238E27FC236}">
                    <a16:creationId xmlns:a16="http://schemas.microsoft.com/office/drawing/2014/main" id="{7EF6AED3-1C3A-456F-94B3-C9296A530F51}"/>
                  </a:ext>
                </a:extLst>
              </p:cNvPr>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272" name="任意多边形: 形状 271">
                <a:extLst>
                  <a:ext uri="{FF2B5EF4-FFF2-40B4-BE49-F238E27FC236}">
                    <a16:creationId xmlns:a16="http://schemas.microsoft.com/office/drawing/2014/main" id="{C51DA3C5-5D74-4B56-AEC4-AD0FD9ABC950}"/>
                  </a:ext>
                </a:extLst>
              </p:cNvPr>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306" name="文本框 305">
            <a:extLst>
              <a:ext uri="{FF2B5EF4-FFF2-40B4-BE49-F238E27FC236}">
                <a16:creationId xmlns:a16="http://schemas.microsoft.com/office/drawing/2014/main" id="{E254F122-8F3D-4B52-9720-B9B3F463C5FB}"/>
              </a:ext>
            </a:extLst>
          </p:cNvPr>
          <p:cNvSpPr txBox="1"/>
          <p:nvPr userDrawn="1"/>
        </p:nvSpPr>
        <p:spPr>
          <a:xfrm>
            <a:off x="4910419" y="2637844"/>
            <a:ext cx="2371162" cy="369332"/>
          </a:xfrm>
          <a:prstGeom prst="rect">
            <a:avLst/>
          </a:prstGeom>
          <a:noFill/>
        </p:spPr>
        <p:txBody>
          <a:bodyPr wrap="none" rtlCol="0">
            <a:spAutoFit/>
          </a:bodyPr>
          <a:lstStyle/>
          <a:p>
            <a:r>
              <a:rPr lang="en-US" altLang="zh-CN" dirty="0">
                <a:solidFill>
                  <a:schemeClr val="bg1"/>
                </a:solidFill>
              </a:rPr>
              <a:t>HOHAI UNIVERSITY</a:t>
            </a:r>
            <a:endParaRPr lang="zh-CN" altLang="en-US" dirty="0">
              <a:solidFill>
                <a:schemeClr val="bg1"/>
              </a:solidFill>
            </a:endParaRPr>
          </a:p>
        </p:txBody>
      </p:sp>
      <p:sp>
        <p:nvSpPr>
          <p:cNvPr id="92" name="文本框 91">
            <a:extLst>
              <a:ext uri="{FF2B5EF4-FFF2-40B4-BE49-F238E27FC236}">
                <a16:creationId xmlns:a16="http://schemas.microsoft.com/office/drawing/2014/main" id="{2671985F-ECEC-4FF8-BED0-231B02BD9718}"/>
              </a:ext>
            </a:extLst>
          </p:cNvPr>
          <p:cNvSpPr txBox="1"/>
          <p:nvPr userDrawn="1"/>
        </p:nvSpPr>
        <p:spPr>
          <a:xfrm>
            <a:off x="4900801" y="4166910"/>
            <a:ext cx="2390398"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000" b="1" spc="300" dirty="0">
                <a:solidFill>
                  <a:srgbClr val="44546A">
                    <a:lumMod val="50000"/>
                  </a:srgbClr>
                </a:solidFill>
                <a:cs typeface="+mn-ea"/>
                <a:sym typeface="+mn-lt"/>
              </a:rPr>
              <a:t>感谢聆听</a:t>
            </a:r>
            <a:endParaRPr kumimoji="0" lang="zh-CN" altLang="en-US" sz="4000" b="1" i="0" u="none" strike="noStrike" kern="1200" cap="none" spc="300" normalizeH="0" baseline="0" noProof="0" dirty="0">
              <a:ln>
                <a:noFill/>
              </a:ln>
              <a:solidFill>
                <a:srgbClr val="44546A">
                  <a:lumMod val="50000"/>
                </a:srgbClr>
              </a:solidFill>
              <a:effectLst/>
              <a:uLnTx/>
              <a:uFillTx/>
              <a:cs typeface="+mn-ea"/>
              <a:sym typeface="+mn-lt"/>
            </a:endParaRPr>
          </a:p>
        </p:txBody>
      </p:sp>
      <p:sp>
        <p:nvSpPr>
          <p:cNvPr id="93" name="文本框 92">
            <a:extLst>
              <a:ext uri="{FF2B5EF4-FFF2-40B4-BE49-F238E27FC236}">
                <a16:creationId xmlns:a16="http://schemas.microsoft.com/office/drawing/2014/main" id="{7F71D098-9E4A-4B50-8CA7-70BF00C799C2}"/>
              </a:ext>
            </a:extLst>
          </p:cNvPr>
          <p:cNvSpPr txBox="1"/>
          <p:nvPr userDrawn="1"/>
        </p:nvSpPr>
        <p:spPr>
          <a:xfrm>
            <a:off x="4596772" y="4831121"/>
            <a:ext cx="301877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lumMod val="65000"/>
                  </a:prstClr>
                </a:solidFill>
                <a:effectLst/>
                <a:uLnTx/>
                <a:uFillTx/>
                <a:cs typeface="+mn-ea"/>
                <a:sym typeface="+mn-lt"/>
              </a:rPr>
              <a:t>THANKS FOR LISTENING!</a:t>
            </a:r>
            <a:endParaRPr kumimoji="0" lang="zh-CN" altLang="en-US" sz="1800" b="0" i="0" u="none" strike="noStrike" kern="1200" cap="none" spc="0" normalizeH="0" baseline="0" noProof="0" dirty="0">
              <a:ln>
                <a:noFill/>
              </a:ln>
              <a:solidFill>
                <a:prstClr val="white">
                  <a:lumMod val="65000"/>
                </a:prstClr>
              </a:solidFill>
              <a:effectLst/>
              <a:uLnTx/>
              <a:uFillTx/>
              <a:cs typeface="+mn-ea"/>
              <a:sym typeface="+mn-lt"/>
            </a:endParaRPr>
          </a:p>
        </p:txBody>
      </p:sp>
      <p:sp>
        <p:nvSpPr>
          <p:cNvPr id="94" name="矩形: 圆角 93">
            <a:extLst>
              <a:ext uri="{FF2B5EF4-FFF2-40B4-BE49-F238E27FC236}">
                <a16:creationId xmlns:a16="http://schemas.microsoft.com/office/drawing/2014/main" id="{7D92CF7B-8A42-4CE6-A825-B7956C7F3D96}"/>
              </a:ext>
            </a:extLst>
          </p:cNvPr>
          <p:cNvSpPr/>
          <p:nvPr userDrawn="1"/>
        </p:nvSpPr>
        <p:spPr>
          <a:xfrm>
            <a:off x="5222038" y="5782089"/>
            <a:ext cx="1747924" cy="353119"/>
          </a:xfrm>
          <a:prstGeom prst="roundRect">
            <a:avLst>
              <a:gd name="adj" fmla="val 50000"/>
            </a:avLst>
          </a:prstGeom>
          <a:gradFill>
            <a:gsLst>
              <a:gs pos="0">
                <a:schemeClr val="accent1"/>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B97FE3F7-E4D4-43EF-B87F-1D25D0702696}"/>
              </a:ext>
            </a:extLst>
          </p:cNvPr>
          <p:cNvSpPr/>
          <p:nvPr userDrawn="1"/>
        </p:nvSpPr>
        <p:spPr>
          <a:xfrm>
            <a:off x="4825750" y="584150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0E05A75E-C403-428B-A43C-AD3353159C59}"/>
              </a:ext>
            </a:extLst>
          </p:cNvPr>
          <p:cNvSpPr/>
          <p:nvPr userDrawn="1"/>
        </p:nvSpPr>
        <p:spPr>
          <a:xfrm>
            <a:off x="7146086" y="584150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文本占位符 3">
            <a:extLst>
              <a:ext uri="{FF2B5EF4-FFF2-40B4-BE49-F238E27FC236}">
                <a16:creationId xmlns:a16="http://schemas.microsoft.com/office/drawing/2014/main" id="{DA20EA66-5BE8-42FF-BB13-E726A01AA281}"/>
              </a:ext>
            </a:extLst>
          </p:cNvPr>
          <p:cNvSpPr>
            <a:spLocks noGrp="1"/>
          </p:cNvSpPr>
          <p:nvPr>
            <p:ph type="body" sz="quarter" idx="10" hasCustomPrompt="1"/>
          </p:nvPr>
        </p:nvSpPr>
        <p:spPr>
          <a:xfrm>
            <a:off x="5222038" y="5782089"/>
            <a:ext cx="1747924" cy="369888"/>
          </a:xfrm>
          <a:prstGeom prst="rect">
            <a:avLst/>
          </a:prstGeom>
        </p:spPr>
        <p:txBody>
          <a:bodyPr anchor="ctr"/>
          <a:lstStyle>
            <a:lvl1pPr marL="0" indent="0" algn="ctr">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zh-CN" altLang="en-US" dirty="0"/>
              <a:t>单击编辑文本</a:t>
            </a:r>
          </a:p>
        </p:txBody>
      </p:sp>
    </p:spTree>
    <p:extLst>
      <p:ext uri="{BB962C8B-B14F-4D97-AF65-F5344CB8AC3E}">
        <p14:creationId xmlns:p14="http://schemas.microsoft.com/office/powerpoint/2010/main" val="2491932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单个人物介绍">
    <p:spTree>
      <p:nvGrpSpPr>
        <p:cNvPr id="1" name=""/>
        <p:cNvGrpSpPr/>
        <p:nvPr/>
      </p:nvGrpSpPr>
      <p:grpSpPr>
        <a:xfrm>
          <a:off x="0" y="0"/>
          <a:ext cx="0" cy="0"/>
          <a:chOff x="0" y="0"/>
          <a:chExt cx="0" cy="0"/>
        </a:xfrm>
      </p:grpSpPr>
      <p:sp>
        <p:nvSpPr>
          <p:cNvPr id="18" name="图片占位符 17">
            <a:extLst>
              <a:ext uri="{FF2B5EF4-FFF2-40B4-BE49-F238E27FC236}">
                <a16:creationId xmlns:a16="http://schemas.microsoft.com/office/drawing/2014/main" id="{F25C9AA7-5580-4C84-810C-7D045B0CDE58}"/>
              </a:ext>
            </a:extLst>
          </p:cNvPr>
          <p:cNvSpPr>
            <a:spLocks noGrp="1"/>
          </p:cNvSpPr>
          <p:nvPr>
            <p:ph type="pic" sz="quarter" idx="11"/>
          </p:nvPr>
        </p:nvSpPr>
        <p:spPr>
          <a:xfrm>
            <a:off x="1117611" y="1476495"/>
            <a:ext cx="3523768" cy="3523768"/>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dirty="0"/>
          </a:p>
        </p:txBody>
      </p:sp>
      <p:sp>
        <p:nvSpPr>
          <p:cNvPr id="36" name="椭圆 35">
            <a:extLst>
              <a:ext uri="{FF2B5EF4-FFF2-40B4-BE49-F238E27FC236}">
                <a16:creationId xmlns:a16="http://schemas.microsoft.com/office/drawing/2014/main" id="{DD217FB1-29F4-403C-9F76-3082CE0F8F89}"/>
              </a:ext>
            </a:extLst>
          </p:cNvPr>
          <p:cNvSpPr/>
          <p:nvPr userDrawn="1"/>
        </p:nvSpPr>
        <p:spPr>
          <a:xfrm>
            <a:off x="960658" y="1319542"/>
            <a:ext cx="3892538" cy="3892538"/>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标题 1">
            <a:extLst>
              <a:ext uri="{FF2B5EF4-FFF2-40B4-BE49-F238E27FC236}">
                <a16:creationId xmlns:a16="http://schemas.microsoft.com/office/drawing/2014/main" id="{287A8F83-D3AD-4E6A-87D3-B12F182F82E1}"/>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2716969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双人物介绍">
    <p:spTree>
      <p:nvGrpSpPr>
        <p:cNvPr id="1" name=""/>
        <p:cNvGrpSpPr/>
        <p:nvPr/>
      </p:nvGrpSpPr>
      <p:grpSpPr>
        <a:xfrm>
          <a:off x="0" y="0"/>
          <a:ext cx="0" cy="0"/>
          <a:chOff x="0" y="0"/>
          <a:chExt cx="0" cy="0"/>
        </a:xfrm>
      </p:grpSpPr>
      <p:sp>
        <p:nvSpPr>
          <p:cNvPr id="37" name="椭圆 36">
            <a:extLst>
              <a:ext uri="{FF2B5EF4-FFF2-40B4-BE49-F238E27FC236}">
                <a16:creationId xmlns:a16="http://schemas.microsoft.com/office/drawing/2014/main" id="{5C068031-66A7-4C16-9B3A-FFF1F4F7AF57}"/>
              </a:ext>
            </a:extLst>
          </p:cNvPr>
          <p:cNvSpPr/>
          <p:nvPr userDrawn="1"/>
        </p:nvSpPr>
        <p:spPr>
          <a:xfrm>
            <a:off x="9037858" y="3532614"/>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图片占位符 17">
            <a:extLst>
              <a:ext uri="{FF2B5EF4-FFF2-40B4-BE49-F238E27FC236}">
                <a16:creationId xmlns:a16="http://schemas.microsoft.com/office/drawing/2014/main" id="{F25C9AA7-5580-4C84-810C-7D045B0CDE58}"/>
              </a:ext>
            </a:extLst>
          </p:cNvPr>
          <p:cNvSpPr>
            <a:spLocks noGrp="1"/>
          </p:cNvSpPr>
          <p:nvPr>
            <p:ph type="pic" sz="quarter" idx="11"/>
          </p:nvPr>
        </p:nvSpPr>
        <p:spPr>
          <a:xfrm>
            <a:off x="1117611" y="1476495"/>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19" name="矩形: 圆角 18">
            <a:extLst>
              <a:ext uri="{FF2B5EF4-FFF2-40B4-BE49-F238E27FC236}">
                <a16:creationId xmlns:a16="http://schemas.microsoft.com/office/drawing/2014/main" id="{9EB27EA6-9756-4BB7-B245-C6EB786FBAC9}"/>
              </a:ext>
            </a:extLst>
          </p:cNvPr>
          <p:cNvSpPr/>
          <p:nvPr userDrawn="1"/>
        </p:nvSpPr>
        <p:spPr>
          <a:xfrm>
            <a:off x="1506652" y="1714162"/>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图片占位符 26">
            <a:extLst>
              <a:ext uri="{FF2B5EF4-FFF2-40B4-BE49-F238E27FC236}">
                <a16:creationId xmlns:a16="http://schemas.microsoft.com/office/drawing/2014/main" id="{10EB624E-8722-41D9-A493-ADD309A3CFF1}"/>
              </a:ext>
            </a:extLst>
          </p:cNvPr>
          <p:cNvSpPr>
            <a:spLocks noGrp="1"/>
          </p:cNvSpPr>
          <p:nvPr>
            <p:ph type="pic" sz="quarter" idx="12"/>
          </p:nvPr>
        </p:nvSpPr>
        <p:spPr>
          <a:xfrm>
            <a:off x="9194811" y="3689567"/>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28" name="矩形: 圆角 27">
            <a:extLst>
              <a:ext uri="{FF2B5EF4-FFF2-40B4-BE49-F238E27FC236}">
                <a16:creationId xmlns:a16="http://schemas.microsoft.com/office/drawing/2014/main" id="{EA0E5E1F-E798-4D23-B5EA-690779237E24}"/>
              </a:ext>
            </a:extLst>
          </p:cNvPr>
          <p:cNvSpPr/>
          <p:nvPr userDrawn="1"/>
        </p:nvSpPr>
        <p:spPr>
          <a:xfrm>
            <a:off x="1506652" y="3927234"/>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
            <a:extLst>
              <a:ext uri="{FF2B5EF4-FFF2-40B4-BE49-F238E27FC236}">
                <a16:creationId xmlns:a16="http://schemas.microsoft.com/office/drawing/2014/main" id="{A61DCA22-174D-4E89-A1D6-C733EC63F71A}"/>
              </a:ext>
            </a:extLst>
          </p:cNvPr>
          <p:cNvSpPr>
            <a:spLocks noGrp="1"/>
          </p:cNvSpPr>
          <p:nvPr>
            <p:ph type="body" sz="quarter" idx="16" hasCustomPrompt="1"/>
          </p:nvPr>
        </p:nvSpPr>
        <p:spPr>
          <a:xfrm>
            <a:off x="3489638" y="1737448"/>
            <a:ext cx="2362521" cy="559990"/>
          </a:xfrm>
          <a:prstGeom prst="rect">
            <a:avLst/>
          </a:prstGeom>
        </p:spPr>
        <p:txBody>
          <a:bodyPr lIns="0" rIns="0">
            <a:noAutofit/>
          </a:bodyPr>
          <a:lstStyle>
            <a:lvl1pPr marL="0" indent="0" algn="l">
              <a:buNone/>
              <a:defRPr sz="2500" b="1">
                <a:solidFill>
                  <a:schemeClr val="tx2"/>
                </a:solidFill>
                <a:latin typeface="+mj-ea"/>
                <a:ea typeface="+mj-ea"/>
              </a:defRPr>
            </a:lvl1pPr>
          </a:lstStyle>
          <a:p>
            <a:pPr lvl="0"/>
            <a:r>
              <a:rPr lang="zh-CN" altLang="en-US" dirty="0"/>
              <a:t>请输入人物姓名</a:t>
            </a:r>
          </a:p>
        </p:txBody>
      </p:sp>
      <p:sp>
        <p:nvSpPr>
          <p:cNvPr id="30" name="文本占位符 3">
            <a:extLst>
              <a:ext uri="{FF2B5EF4-FFF2-40B4-BE49-F238E27FC236}">
                <a16:creationId xmlns:a16="http://schemas.microsoft.com/office/drawing/2014/main" id="{727A9B06-E37D-4609-8AE9-EE70C4C27687}"/>
              </a:ext>
            </a:extLst>
          </p:cNvPr>
          <p:cNvSpPr>
            <a:spLocks noGrp="1"/>
          </p:cNvSpPr>
          <p:nvPr>
            <p:ph type="body" sz="quarter" idx="19" hasCustomPrompt="1"/>
          </p:nvPr>
        </p:nvSpPr>
        <p:spPr>
          <a:xfrm>
            <a:off x="3489638" y="2193572"/>
            <a:ext cx="7063707" cy="1039818"/>
          </a:xfrm>
          <a:prstGeom prst="rect">
            <a:avLst/>
          </a:prstGeom>
        </p:spPr>
        <p:txBody>
          <a:bodyPr lIns="0" rIns="0">
            <a:normAutofit/>
          </a:bodyPr>
          <a:lstStyle>
            <a:lvl1pPr marL="0" marR="0" indent="0" algn="l"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tabLst/>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tabLst/>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tabLst/>
              <a:defRPr/>
            </a:pPr>
            <a:endParaRPr lang="zh-CN" altLang="en-US" dirty="0"/>
          </a:p>
        </p:txBody>
      </p:sp>
      <p:sp>
        <p:nvSpPr>
          <p:cNvPr id="31" name="文本占位符 2">
            <a:extLst>
              <a:ext uri="{FF2B5EF4-FFF2-40B4-BE49-F238E27FC236}">
                <a16:creationId xmlns:a16="http://schemas.microsoft.com/office/drawing/2014/main" id="{D51D4DB7-1A38-4BC8-B59C-E61F1A76F2C8}"/>
              </a:ext>
            </a:extLst>
          </p:cNvPr>
          <p:cNvSpPr>
            <a:spLocks noGrp="1"/>
          </p:cNvSpPr>
          <p:nvPr>
            <p:ph type="body" sz="quarter" idx="20" hasCustomPrompt="1"/>
          </p:nvPr>
        </p:nvSpPr>
        <p:spPr>
          <a:xfrm>
            <a:off x="6539719" y="3977728"/>
            <a:ext cx="2296893" cy="559990"/>
          </a:xfrm>
          <a:prstGeom prst="rect">
            <a:avLst/>
          </a:prstGeom>
        </p:spPr>
        <p:txBody>
          <a:bodyPr lIns="0" rIns="0">
            <a:noAutofit/>
          </a:bodyPr>
          <a:lstStyle>
            <a:lvl1pPr marL="0" indent="0" algn="r">
              <a:buNone/>
              <a:defRPr sz="2500" b="1">
                <a:solidFill>
                  <a:schemeClr val="tx2"/>
                </a:solidFill>
                <a:latin typeface="+mj-ea"/>
                <a:ea typeface="+mj-ea"/>
              </a:defRPr>
            </a:lvl1pPr>
          </a:lstStyle>
          <a:p>
            <a:pPr lvl="0"/>
            <a:r>
              <a:rPr lang="zh-CN" altLang="en-US" dirty="0"/>
              <a:t>请输入人物姓名</a:t>
            </a:r>
          </a:p>
        </p:txBody>
      </p:sp>
      <p:sp>
        <p:nvSpPr>
          <p:cNvPr id="32" name="文本占位符 3">
            <a:extLst>
              <a:ext uri="{FF2B5EF4-FFF2-40B4-BE49-F238E27FC236}">
                <a16:creationId xmlns:a16="http://schemas.microsoft.com/office/drawing/2014/main" id="{C3EAF69C-8F3F-441A-86EB-473354BA1D5F}"/>
              </a:ext>
            </a:extLst>
          </p:cNvPr>
          <p:cNvSpPr>
            <a:spLocks noGrp="1"/>
          </p:cNvSpPr>
          <p:nvPr>
            <p:ph type="body" sz="quarter" idx="21" hasCustomPrompt="1"/>
          </p:nvPr>
        </p:nvSpPr>
        <p:spPr>
          <a:xfrm>
            <a:off x="1874520" y="4433852"/>
            <a:ext cx="7030603" cy="1039818"/>
          </a:xfrm>
          <a:prstGeom prst="rect">
            <a:avLst/>
          </a:prstGeom>
        </p:spPr>
        <p:txBody>
          <a:bodyPr lIns="0" rIns="0">
            <a:normAutofit/>
          </a:bodyPr>
          <a:lstStyle>
            <a:lvl1pPr marL="0" marR="0" indent="0" algn="r"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tabLst/>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tabLst/>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tabLst/>
              <a:defRPr/>
            </a:pPr>
            <a:endParaRPr lang="zh-CN" altLang="en-US" dirty="0"/>
          </a:p>
        </p:txBody>
      </p:sp>
      <p:sp>
        <p:nvSpPr>
          <p:cNvPr id="36" name="椭圆 35">
            <a:extLst>
              <a:ext uri="{FF2B5EF4-FFF2-40B4-BE49-F238E27FC236}">
                <a16:creationId xmlns:a16="http://schemas.microsoft.com/office/drawing/2014/main" id="{DD217FB1-29F4-403C-9F76-3082CE0F8F89}"/>
              </a:ext>
            </a:extLst>
          </p:cNvPr>
          <p:cNvSpPr/>
          <p:nvPr userDrawn="1"/>
        </p:nvSpPr>
        <p:spPr>
          <a:xfrm>
            <a:off x="960658" y="1319542"/>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标题 1">
            <a:extLst>
              <a:ext uri="{FF2B5EF4-FFF2-40B4-BE49-F238E27FC236}">
                <a16:creationId xmlns:a16="http://schemas.microsoft.com/office/drawing/2014/main" id="{48149981-3F2E-4A39-867A-7058690CFB3A}"/>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816296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团队人物介绍">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AD799922-B99A-4238-BA7C-BFDA53E7FA95}"/>
              </a:ext>
            </a:extLst>
          </p:cNvPr>
          <p:cNvSpPr/>
          <p:nvPr userDrawn="1"/>
        </p:nvSpPr>
        <p:spPr>
          <a:xfrm>
            <a:off x="9586596"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a:extLst>
              <a:ext uri="{FF2B5EF4-FFF2-40B4-BE49-F238E27FC236}">
                <a16:creationId xmlns:a16="http://schemas.microsoft.com/office/drawing/2014/main" id="{0FBF7166-60D4-46F0-AC8F-055F9C84510B}"/>
              </a:ext>
            </a:extLst>
          </p:cNvPr>
          <p:cNvSpPr/>
          <p:nvPr userDrawn="1"/>
        </p:nvSpPr>
        <p:spPr>
          <a:xfrm>
            <a:off x="691007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矩形 73">
            <a:extLst>
              <a:ext uri="{FF2B5EF4-FFF2-40B4-BE49-F238E27FC236}">
                <a16:creationId xmlns:a16="http://schemas.microsoft.com/office/drawing/2014/main" id="{113DF57A-699D-4C3F-A875-D60082F6A846}"/>
              </a:ext>
            </a:extLst>
          </p:cNvPr>
          <p:cNvSpPr/>
          <p:nvPr userDrawn="1"/>
        </p:nvSpPr>
        <p:spPr>
          <a:xfrm>
            <a:off x="4195447"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矩形 72">
            <a:extLst>
              <a:ext uri="{FF2B5EF4-FFF2-40B4-BE49-F238E27FC236}">
                <a16:creationId xmlns:a16="http://schemas.microsoft.com/office/drawing/2014/main" id="{647FA65A-9E8A-462E-8289-54DE95483BE0}"/>
              </a:ext>
            </a:extLst>
          </p:cNvPr>
          <p:cNvSpPr/>
          <p:nvPr userDrawn="1"/>
        </p:nvSpPr>
        <p:spPr>
          <a:xfrm>
            <a:off x="141698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C3329F6-BE1F-4F1B-8029-2FE6B05AC5C8}"/>
              </a:ext>
            </a:extLst>
          </p:cNvPr>
          <p:cNvSpPr/>
          <p:nvPr userDrawn="1"/>
        </p:nvSpPr>
        <p:spPr>
          <a:xfrm>
            <a:off x="5476875" y="2813535"/>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图片占位符 17">
            <a:extLst>
              <a:ext uri="{FF2B5EF4-FFF2-40B4-BE49-F238E27FC236}">
                <a16:creationId xmlns:a16="http://schemas.microsoft.com/office/drawing/2014/main" id="{C4794765-3CA5-401B-B28F-76F68D18C6D7}"/>
              </a:ext>
            </a:extLst>
          </p:cNvPr>
          <p:cNvSpPr>
            <a:spLocks noGrp="1"/>
          </p:cNvSpPr>
          <p:nvPr>
            <p:ph type="pic" sz="quarter" idx="11"/>
          </p:nvPr>
        </p:nvSpPr>
        <p:spPr>
          <a:xfrm>
            <a:off x="5467417" y="1219969"/>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dirty="0"/>
          </a:p>
        </p:txBody>
      </p:sp>
      <p:sp>
        <p:nvSpPr>
          <p:cNvPr id="43" name="图片占位符 17">
            <a:extLst>
              <a:ext uri="{FF2B5EF4-FFF2-40B4-BE49-F238E27FC236}">
                <a16:creationId xmlns:a16="http://schemas.microsoft.com/office/drawing/2014/main" id="{166DF0B7-667C-42FA-AD08-DA43F2DF942E}"/>
              </a:ext>
            </a:extLst>
          </p:cNvPr>
          <p:cNvSpPr>
            <a:spLocks noGrp="1"/>
          </p:cNvSpPr>
          <p:nvPr>
            <p:ph type="pic" sz="quarter" idx="12"/>
          </p:nvPr>
        </p:nvSpPr>
        <p:spPr>
          <a:xfrm>
            <a:off x="145918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4" name="图片占位符 17">
            <a:extLst>
              <a:ext uri="{FF2B5EF4-FFF2-40B4-BE49-F238E27FC236}">
                <a16:creationId xmlns:a16="http://schemas.microsoft.com/office/drawing/2014/main" id="{F14E49E1-9EEA-44FC-83E3-F0D70B6EAF4B}"/>
              </a:ext>
            </a:extLst>
          </p:cNvPr>
          <p:cNvSpPr>
            <a:spLocks noGrp="1"/>
          </p:cNvSpPr>
          <p:nvPr>
            <p:ph type="pic" sz="quarter" idx="13"/>
          </p:nvPr>
        </p:nvSpPr>
        <p:spPr>
          <a:xfrm>
            <a:off x="4165171"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5" name="图片占位符 17">
            <a:extLst>
              <a:ext uri="{FF2B5EF4-FFF2-40B4-BE49-F238E27FC236}">
                <a16:creationId xmlns:a16="http://schemas.microsoft.com/office/drawing/2014/main" id="{79B8730E-45D6-43CD-8F4D-1270A303961B}"/>
              </a:ext>
            </a:extLst>
          </p:cNvPr>
          <p:cNvSpPr>
            <a:spLocks noGrp="1"/>
          </p:cNvSpPr>
          <p:nvPr>
            <p:ph type="pic" sz="quarter" idx="14"/>
          </p:nvPr>
        </p:nvSpPr>
        <p:spPr>
          <a:xfrm>
            <a:off x="6871154"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6" name="图片占位符 17">
            <a:extLst>
              <a:ext uri="{FF2B5EF4-FFF2-40B4-BE49-F238E27FC236}">
                <a16:creationId xmlns:a16="http://schemas.microsoft.com/office/drawing/2014/main" id="{13AE4C10-C9B4-4B9A-887B-4EFC2B9A9056}"/>
              </a:ext>
            </a:extLst>
          </p:cNvPr>
          <p:cNvSpPr>
            <a:spLocks noGrp="1"/>
          </p:cNvSpPr>
          <p:nvPr>
            <p:ph type="pic" sz="quarter" idx="15"/>
          </p:nvPr>
        </p:nvSpPr>
        <p:spPr>
          <a:xfrm>
            <a:off x="957713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7" name="文本占位符 2">
            <a:extLst>
              <a:ext uri="{FF2B5EF4-FFF2-40B4-BE49-F238E27FC236}">
                <a16:creationId xmlns:a16="http://schemas.microsoft.com/office/drawing/2014/main" id="{FF98E409-4632-4780-9E10-CE293D9A1C35}"/>
              </a:ext>
            </a:extLst>
          </p:cNvPr>
          <p:cNvSpPr>
            <a:spLocks noGrp="1"/>
          </p:cNvSpPr>
          <p:nvPr>
            <p:ph type="body" sz="quarter" idx="16" hasCustomPrompt="1"/>
          </p:nvPr>
        </p:nvSpPr>
        <p:spPr>
          <a:xfrm>
            <a:off x="5067121" y="2521913"/>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58" name="文本占位符 4">
            <a:extLst>
              <a:ext uri="{FF2B5EF4-FFF2-40B4-BE49-F238E27FC236}">
                <a16:creationId xmlns:a16="http://schemas.microsoft.com/office/drawing/2014/main" id="{18DDA65B-DF22-47E4-B08B-652190366C76}"/>
              </a:ext>
            </a:extLst>
          </p:cNvPr>
          <p:cNvSpPr>
            <a:spLocks noGrp="1"/>
          </p:cNvSpPr>
          <p:nvPr>
            <p:ph type="body" sz="quarter" idx="17" hasCustomPrompt="1"/>
          </p:nvPr>
        </p:nvSpPr>
        <p:spPr>
          <a:xfrm>
            <a:off x="4835318" y="2891798"/>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tabLst/>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0" name="文本占位符 4">
            <a:extLst>
              <a:ext uri="{FF2B5EF4-FFF2-40B4-BE49-F238E27FC236}">
                <a16:creationId xmlns:a16="http://schemas.microsoft.com/office/drawing/2014/main" id="{4711313F-26CF-4961-8D56-88AD3F803384}"/>
              </a:ext>
            </a:extLst>
          </p:cNvPr>
          <p:cNvSpPr>
            <a:spLocks noGrp="1"/>
          </p:cNvSpPr>
          <p:nvPr>
            <p:ph type="body" sz="quarter" idx="19" hasCustomPrompt="1"/>
          </p:nvPr>
        </p:nvSpPr>
        <p:spPr>
          <a:xfrm>
            <a:off x="775425" y="5380334"/>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tabLst/>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2" name="文本占位符 4">
            <a:extLst>
              <a:ext uri="{FF2B5EF4-FFF2-40B4-BE49-F238E27FC236}">
                <a16:creationId xmlns:a16="http://schemas.microsoft.com/office/drawing/2014/main" id="{E97AC489-27DD-40D3-BEE2-880DAB01392A}"/>
              </a:ext>
            </a:extLst>
          </p:cNvPr>
          <p:cNvSpPr>
            <a:spLocks noGrp="1"/>
          </p:cNvSpPr>
          <p:nvPr>
            <p:ph type="body" sz="quarter" idx="21" hasCustomPrompt="1"/>
          </p:nvPr>
        </p:nvSpPr>
        <p:spPr>
          <a:xfrm>
            <a:off x="34586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tabLst/>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4" name="文本占位符 4">
            <a:extLst>
              <a:ext uri="{FF2B5EF4-FFF2-40B4-BE49-F238E27FC236}">
                <a16:creationId xmlns:a16="http://schemas.microsoft.com/office/drawing/2014/main" id="{5B7683DA-9EB5-4A45-A113-4E45520027E5}"/>
              </a:ext>
            </a:extLst>
          </p:cNvPr>
          <p:cNvSpPr>
            <a:spLocks noGrp="1"/>
          </p:cNvSpPr>
          <p:nvPr>
            <p:ph type="body" sz="quarter" idx="23" hasCustomPrompt="1"/>
          </p:nvPr>
        </p:nvSpPr>
        <p:spPr>
          <a:xfrm>
            <a:off x="62018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tabLst/>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6" name="文本占位符 4">
            <a:extLst>
              <a:ext uri="{FF2B5EF4-FFF2-40B4-BE49-F238E27FC236}">
                <a16:creationId xmlns:a16="http://schemas.microsoft.com/office/drawing/2014/main" id="{3665D584-C711-4CF6-8343-C7C3CBB6C3CC}"/>
              </a:ext>
            </a:extLst>
          </p:cNvPr>
          <p:cNvSpPr>
            <a:spLocks noGrp="1"/>
          </p:cNvSpPr>
          <p:nvPr>
            <p:ph type="body" sz="quarter" idx="25" hasCustomPrompt="1"/>
          </p:nvPr>
        </p:nvSpPr>
        <p:spPr>
          <a:xfrm>
            <a:off x="8945039"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tabLst/>
              <a:defRPr sz="1500">
                <a:solidFill>
                  <a:schemeClr val="tx1">
                    <a:lumMod val="65000"/>
                    <a:lumOff val="35000"/>
                  </a:schemeClr>
                </a:solidFill>
              </a:defRPr>
            </a:lvl1pPr>
          </a:lstStyle>
          <a:p>
            <a:pPr lvl="0">
              <a:spcBef>
                <a:spcPts val="0"/>
              </a:spcBef>
            </a:pPr>
            <a:r>
              <a:rPr lang="zh-CN" altLang="en-US" dirty="0"/>
              <a:t>在此输入身份与职务</a:t>
            </a:r>
          </a:p>
        </p:txBody>
      </p:sp>
      <p:cxnSp>
        <p:nvCxnSpPr>
          <p:cNvPr id="67" name="直接连接符 66">
            <a:extLst>
              <a:ext uri="{FF2B5EF4-FFF2-40B4-BE49-F238E27FC236}">
                <a16:creationId xmlns:a16="http://schemas.microsoft.com/office/drawing/2014/main" id="{FBCDCC06-744E-4830-B0F2-E14FED6B6982}"/>
              </a:ext>
            </a:extLst>
          </p:cNvPr>
          <p:cNvCxnSpPr>
            <a:cxnSpLocks/>
          </p:cNvCxnSpPr>
          <p:nvPr userDrawn="1"/>
        </p:nvCxnSpPr>
        <p:spPr>
          <a:xfrm flipH="1">
            <a:off x="2087771" y="3438525"/>
            <a:ext cx="807646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3DF8A722-FE6E-4265-9420-C76015E97E0A}"/>
              </a:ext>
            </a:extLst>
          </p:cNvPr>
          <p:cNvCxnSpPr>
            <a:cxnSpLocks/>
          </p:cNvCxnSpPr>
          <p:nvPr userDrawn="1"/>
        </p:nvCxnSpPr>
        <p:spPr>
          <a:xfrm>
            <a:off x="208777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636DAAF5-224E-43B1-B0C8-C899AF4775A8}"/>
              </a:ext>
            </a:extLst>
          </p:cNvPr>
          <p:cNvCxnSpPr>
            <a:cxnSpLocks/>
          </p:cNvCxnSpPr>
          <p:nvPr userDrawn="1"/>
        </p:nvCxnSpPr>
        <p:spPr>
          <a:xfrm>
            <a:off x="1020572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9C2CADE-D319-40D3-9ACE-DB47C10D4DD4}"/>
              </a:ext>
            </a:extLst>
          </p:cNvPr>
          <p:cNvCxnSpPr>
            <a:cxnSpLocks/>
          </p:cNvCxnSpPr>
          <p:nvPr userDrawn="1"/>
        </p:nvCxnSpPr>
        <p:spPr>
          <a:xfrm>
            <a:off x="7499737"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A5F07ADD-CDD0-4FBF-AF6D-A49C7951056A}"/>
              </a:ext>
            </a:extLst>
          </p:cNvPr>
          <p:cNvCxnSpPr>
            <a:cxnSpLocks/>
          </p:cNvCxnSpPr>
          <p:nvPr userDrawn="1"/>
        </p:nvCxnSpPr>
        <p:spPr>
          <a:xfrm>
            <a:off x="4793754"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0E880D9A-1B2E-4DF2-A61B-7BFA976ABB66}"/>
              </a:ext>
            </a:extLst>
          </p:cNvPr>
          <p:cNvCxnSpPr>
            <a:cxnSpLocks/>
          </p:cNvCxnSpPr>
          <p:nvPr userDrawn="1"/>
        </p:nvCxnSpPr>
        <p:spPr>
          <a:xfrm>
            <a:off x="6096000" y="3219474"/>
            <a:ext cx="0" cy="21905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7" name="文本占位符 2">
            <a:extLst>
              <a:ext uri="{FF2B5EF4-FFF2-40B4-BE49-F238E27FC236}">
                <a16:creationId xmlns:a16="http://schemas.microsoft.com/office/drawing/2014/main" id="{2C2AB1C5-A217-431C-AA58-F90992D784C1}"/>
              </a:ext>
            </a:extLst>
          </p:cNvPr>
          <p:cNvSpPr>
            <a:spLocks noGrp="1"/>
          </p:cNvSpPr>
          <p:nvPr>
            <p:ph type="body" sz="quarter" idx="27" hasCustomPrompt="1"/>
          </p:nvPr>
        </p:nvSpPr>
        <p:spPr>
          <a:xfrm>
            <a:off x="3806439"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5" name="文本占位符 2">
            <a:extLst>
              <a:ext uri="{FF2B5EF4-FFF2-40B4-BE49-F238E27FC236}">
                <a16:creationId xmlns:a16="http://schemas.microsoft.com/office/drawing/2014/main" id="{A5AF9350-685C-47FC-B73B-8C25458CE1BB}"/>
              </a:ext>
            </a:extLst>
          </p:cNvPr>
          <p:cNvSpPr>
            <a:spLocks noGrp="1"/>
          </p:cNvSpPr>
          <p:nvPr>
            <p:ph type="body" sz="quarter" idx="28" hasCustomPrompt="1"/>
          </p:nvPr>
        </p:nvSpPr>
        <p:spPr>
          <a:xfrm>
            <a:off x="6470858"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6" name="文本占位符 2">
            <a:extLst>
              <a:ext uri="{FF2B5EF4-FFF2-40B4-BE49-F238E27FC236}">
                <a16:creationId xmlns:a16="http://schemas.microsoft.com/office/drawing/2014/main" id="{56FB1221-8956-48B4-BF32-61E7F344DE8F}"/>
              </a:ext>
            </a:extLst>
          </p:cNvPr>
          <p:cNvSpPr>
            <a:spLocks noGrp="1"/>
          </p:cNvSpPr>
          <p:nvPr>
            <p:ph type="body" sz="quarter" idx="29" hasCustomPrompt="1"/>
          </p:nvPr>
        </p:nvSpPr>
        <p:spPr>
          <a:xfrm>
            <a:off x="917684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7" name="文本占位符 2">
            <a:extLst>
              <a:ext uri="{FF2B5EF4-FFF2-40B4-BE49-F238E27FC236}">
                <a16:creationId xmlns:a16="http://schemas.microsoft.com/office/drawing/2014/main" id="{9EB76EFB-15E7-4403-A620-ED7F2EE94470}"/>
              </a:ext>
            </a:extLst>
          </p:cNvPr>
          <p:cNvSpPr>
            <a:spLocks noGrp="1"/>
          </p:cNvSpPr>
          <p:nvPr>
            <p:ph type="body" sz="quarter" idx="30" hasCustomPrompt="1"/>
          </p:nvPr>
        </p:nvSpPr>
        <p:spPr>
          <a:xfrm>
            <a:off x="105889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10" name="标题 1">
            <a:extLst>
              <a:ext uri="{FF2B5EF4-FFF2-40B4-BE49-F238E27FC236}">
                <a16:creationId xmlns:a16="http://schemas.microsoft.com/office/drawing/2014/main" id="{6A9EAE3B-7ED2-4BD9-9893-865113BD0756}"/>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33329155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6C985E0E-9FA5-4AB3-A338-F92573994C7E}"/>
              </a:ext>
            </a:extLst>
          </p:cNvPr>
          <p:cNvSpPr/>
          <p:nvPr userDrawn="1"/>
        </p:nvSpPr>
        <p:spPr>
          <a:xfrm>
            <a:off x="0" y="-9942"/>
            <a:ext cx="12192000" cy="6505350"/>
          </a:xfrm>
          <a:prstGeom prst="rect">
            <a:avLst/>
          </a:prstGeom>
          <a:solidFill>
            <a:srgbClr val="FFFFFF">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57" name="任意多边形: 形状 56">
            <a:extLst>
              <a:ext uri="{FF2B5EF4-FFF2-40B4-BE49-F238E27FC236}">
                <a16:creationId xmlns:a16="http://schemas.microsoft.com/office/drawing/2014/main" id="{B410640B-A3F9-4BDB-B919-A839D80FF4AD}"/>
              </a:ext>
            </a:extLst>
          </p:cNvPr>
          <p:cNvSpPr/>
          <p:nvPr userDrawn="1"/>
        </p:nvSpPr>
        <p:spPr>
          <a:xfrm>
            <a:off x="3812" y="6265796"/>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灯片编号占位符 5">
            <a:extLst>
              <a:ext uri="{FF2B5EF4-FFF2-40B4-BE49-F238E27FC236}">
                <a16:creationId xmlns:a16="http://schemas.microsoft.com/office/drawing/2014/main" id="{09F629AF-15BA-4927-8EBF-714AC422381F}"/>
              </a:ext>
            </a:extLst>
          </p:cNvPr>
          <p:cNvSpPr>
            <a:spLocks noGrp="1"/>
          </p:cNvSpPr>
          <p:nvPr>
            <p:ph type="sldNum" sz="quarter" idx="22"/>
          </p:nvPr>
        </p:nvSpPr>
        <p:spPr>
          <a:xfrm>
            <a:off x="10355134" y="6439760"/>
            <a:ext cx="1295400" cy="365125"/>
          </a:xfrm>
          <a:prstGeom prst="rect">
            <a:avLst/>
          </a:prstGeom>
        </p:spPr>
        <p:txBody>
          <a:bodyPr/>
          <a:lstStyle>
            <a:lvl1pPr algn="r">
              <a:defRPr sz="1200">
                <a:solidFill>
                  <a:schemeClr val="bg1"/>
                </a:solidFill>
              </a:defRPr>
            </a:lvl1pPr>
          </a:lstStyle>
          <a:p>
            <a:r>
              <a:rPr lang="zh-CN" altLang="en-US" dirty="0"/>
              <a:t>第</a:t>
            </a:r>
            <a:fld id="{B7511D94-E528-4A24-AB10-206E20BC93BA}" type="slidenum">
              <a:rPr lang="zh-CN" altLang="en-US" smtClean="0"/>
              <a:pPr/>
              <a:t>‹#›</a:t>
            </a:fld>
            <a:r>
              <a:rPr lang="zh-CN" altLang="en-US" dirty="0"/>
              <a:t>页</a:t>
            </a:r>
            <a:r>
              <a:rPr lang="en-US" altLang="zh-CN" dirty="0"/>
              <a:t>/</a:t>
            </a:r>
            <a:r>
              <a:rPr lang="zh-CN" altLang="en-US" dirty="0"/>
              <a:t>共</a:t>
            </a:r>
            <a:fld id="{B7511D94-E528-4A24-AB10-206E20BC93BA}" type="slidenum">
              <a:rPr lang="zh-CN" altLang="en-US" smtClean="0"/>
              <a:pPr/>
              <a:t>‹#›</a:t>
            </a:fld>
            <a:r>
              <a:rPr lang="zh-CN" altLang="en-US" dirty="0"/>
              <a:t>页</a:t>
            </a:r>
          </a:p>
        </p:txBody>
      </p:sp>
      <p:sp>
        <p:nvSpPr>
          <p:cNvPr id="99" name="文本占位符 52">
            <a:extLst>
              <a:ext uri="{FF2B5EF4-FFF2-40B4-BE49-F238E27FC236}">
                <a16:creationId xmlns:a16="http://schemas.microsoft.com/office/drawing/2014/main" id="{06AC9802-EDE7-4020-8AC2-32373016445D}"/>
              </a:ext>
            </a:extLst>
          </p:cNvPr>
          <p:cNvSpPr>
            <a:spLocks noGrp="1"/>
          </p:cNvSpPr>
          <p:nvPr>
            <p:ph type="body" sz="quarter" idx="10" hasCustomPrompt="1"/>
          </p:nvPr>
        </p:nvSpPr>
        <p:spPr>
          <a:xfrm>
            <a:off x="1842552" y="2368913"/>
            <a:ext cx="2706708" cy="2336718"/>
          </a:xfrm>
          <a:prstGeom prst="rect">
            <a:avLst/>
          </a:prstGeom>
        </p:spPr>
        <p:txBody>
          <a:bodyPr lIns="0" anchor="ctr" anchorCtr="0">
            <a:noAutofit/>
          </a:bodyPr>
          <a:lstStyle>
            <a:lvl1pPr marL="0" indent="0" algn="l">
              <a:buNone/>
              <a:defRPr sz="16800">
                <a:gradFill>
                  <a:gsLst>
                    <a:gs pos="0">
                      <a:schemeClr val="accent1">
                        <a:alpha val="90000"/>
                      </a:schemeClr>
                    </a:gs>
                    <a:gs pos="100000">
                      <a:schemeClr val="accent1">
                        <a:lumMod val="20000"/>
                        <a:lumOff val="80000"/>
                        <a:alpha val="0"/>
                      </a:schemeClr>
                    </a:gs>
                  </a:gsLst>
                  <a:lin ang="5400000" scaled="1"/>
                </a:gradFill>
                <a:latin typeface="Impact" panose="020B0806030902050204" pitchFamily="34" charset="0"/>
              </a:defRPr>
            </a:lvl1pPr>
            <a:lvl2pPr marL="457200" indent="0">
              <a:buNone/>
              <a:defRPr/>
            </a:lvl2pPr>
          </a:lstStyle>
          <a:p>
            <a:pPr lvl="0"/>
            <a:r>
              <a:rPr lang="en-US" altLang="zh-CN" dirty="0"/>
              <a:t>00</a:t>
            </a:r>
            <a:endParaRPr lang="zh-CN" altLang="en-US" dirty="0"/>
          </a:p>
        </p:txBody>
      </p:sp>
      <p:grpSp>
        <p:nvGrpSpPr>
          <p:cNvPr id="62" name="图形 3">
            <a:extLst>
              <a:ext uri="{FF2B5EF4-FFF2-40B4-BE49-F238E27FC236}">
                <a16:creationId xmlns:a16="http://schemas.microsoft.com/office/drawing/2014/main" id="{BEA0F00B-4A0F-4A6C-BCD3-AC81900ADA02}"/>
              </a:ext>
            </a:extLst>
          </p:cNvPr>
          <p:cNvGrpSpPr/>
          <p:nvPr userDrawn="1"/>
        </p:nvGrpSpPr>
        <p:grpSpPr>
          <a:xfrm>
            <a:off x="7906905" y="1088080"/>
            <a:ext cx="5343147" cy="5715802"/>
            <a:chOff x="3342957" y="689084"/>
            <a:chExt cx="5379904" cy="5755119"/>
          </a:xfrm>
          <a:solidFill>
            <a:schemeClr val="bg1">
              <a:lumMod val="95000"/>
            </a:schemeClr>
          </a:solidFill>
        </p:grpSpPr>
        <p:sp>
          <p:nvSpPr>
            <p:cNvPr id="63" name="任意多边形: 形状 62">
              <a:extLst>
                <a:ext uri="{FF2B5EF4-FFF2-40B4-BE49-F238E27FC236}">
                  <a16:creationId xmlns:a16="http://schemas.microsoft.com/office/drawing/2014/main" id="{A3DE4DD4-1837-4470-AAD4-A0CAD53D0682}"/>
                </a:ext>
              </a:extLst>
            </p:cNvPr>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AE2C357E-D23A-465C-880E-92A8DD7D3201}"/>
                </a:ext>
              </a:extLst>
            </p:cNvPr>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8AC567DF-5AC9-470D-9884-9A6AD6C65F01}"/>
                </a:ext>
              </a:extLst>
            </p:cNvPr>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63401DB5-D86A-468B-9B55-354EEE7E41E2}"/>
                </a:ext>
              </a:extLst>
            </p:cNvPr>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54F4743D-8F0A-4F14-8C5B-4F61E3A7B447}"/>
                </a:ext>
              </a:extLst>
            </p:cNvPr>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3305220-3F65-4D18-8FB9-502A3F4D1918}"/>
                </a:ext>
              </a:extLst>
            </p:cNvPr>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A690B180-9868-4320-85D6-A5B572EDBECC}"/>
                </a:ext>
              </a:extLst>
            </p:cNvPr>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C37A8541-A9EA-43FB-BB4A-3B5154E60E9A}"/>
                </a:ext>
              </a:extLst>
            </p:cNvPr>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98A7290A-56FD-4DEA-9F4E-E4F78BADF3AC}"/>
                </a:ext>
              </a:extLst>
            </p:cNvPr>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7C331D1D-74CB-443E-B574-D8621E6D49A1}"/>
                </a:ext>
              </a:extLst>
            </p:cNvPr>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78CE9863-C298-452E-8B5A-EDBD371D7993}"/>
                </a:ext>
              </a:extLst>
            </p:cNvPr>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A4ED9695-CB07-4494-960A-297D82E7F824}"/>
                </a:ext>
              </a:extLst>
            </p:cNvPr>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334996A0-E0E4-4390-AC52-083C7092049C}"/>
                </a:ext>
              </a:extLst>
            </p:cNvPr>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3C6560D3-C73D-41A0-93D2-D66E24E99F89}"/>
                </a:ext>
              </a:extLst>
            </p:cNvPr>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2E8814BD-16C4-4043-945D-090FF7B5C9BC}"/>
                </a:ext>
              </a:extLst>
            </p:cNvPr>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E17E0CCC-0200-4D7A-A4C7-6531B49FA44E}"/>
                </a:ext>
              </a:extLst>
            </p:cNvPr>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3463E4D6-C6C0-4734-B95A-B0B8793A885A}"/>
                </a:ext>
              </a:extLst>
            </p:cNvPr>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9783905A-1B44-44A8-B761-F66FB5F40B4C}"/>
                </a:ext>
              </a:extLst>
            </p:cNvPr>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758275CD-A5E4-4BDB-8BA0-1F43A82858A5}"/>
                </a:ext>
              </a:extLst>
            </p:cNvPr>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47E41E53-02F0-4568-96F4-4F0B3CF03394}"/>
                </a:ext>
              </a:extLst>
            </p:cNvPr>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37FBA462-8B86-4770-9E7D-D564AC6BF3F1}"/>
                </a:ext>
              </a:extLst>
            </p:cNvPr>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EBDF3BBB-6F49-42E5-8B0A-BB2026F9C2EE}"/>
                </a:ext>
              </a:extLst>
            </p:cNvPr>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88415179-2232-4722-A64F-0FD0F3484AC4}"/>
                </a:ext>
              </a:extLst>
            </p:cNvPr>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442D4021-2021-4CD1-A97E-B83BFDF27CE2}"/>
                </a:ext>
              </a:extLst>
            </p:cNvPr>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7D59466B-CCD0-4BF6-9F1D-D4A820B39DA3}"/>
                </a:ext>
              </a:extLst>
            </p:cNvPr>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ED765C44-DE0D-4C5C-A676-724B9987CBD1}"/>
                </a:ext>
              </a:extLst>
            </p:cNvPr>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7A041CC7-D26B-4A36-84E3-F91AFBA334EB}"/>
                </a:ext>
              </a:extLst>
            </p:cNvPr>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7F2B6AE2-1691-4C5E-AD58-1BAC5855089C}"/>
                </a:ext>
              </a:extLst>
            </p:cNvPr>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C755475C-B737-4095-B063-54AC96DF5EB4}"/>
                </a:ext>
              </a:extLst>
            </p:cNvPr>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0AB72634-547C-4106-BAB7-8ACA38686BF1}"/>
                </a:ext>
              </a:extLst>
            </p:cNvPr>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54D2739B-EBF7-4FD4-BDB3-E18B93B549E6}"/>
                </a:ext>
              </a:extLst>
            </p:cNvPr>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0CA1569B-FE04-47C0-835D-77FD021E3D6C}"/>
                </a:ext>
              </a:extLst>
            </p:cNvPr>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D9E6F624-F54E-440A-A3B0-63257F997ACC}"/>
                </a:ext>
              </a:extLst>
            </p:cNvPr>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DBB7EBC2-E09A-4E48-8B47-2060115E16CA}"/>
                </a:ext>
              </a:extLst>
            </p:cNvPr>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183" name="任意多边形: 形状 182">
            <a:extLst>
              <a:ext uri="{FF2B5EF4-FFF2-40B4-BE49-F238E27FC236}">
                <a16:creationId xmlns:a16="http://schemas.microsoft.com/office/drawing/2014/main" id="{768DD2EF-70AF-426C-AE45-8AFC4760085E}"/>
              </a:ext>
            </a:extLst>
          </p:cNvPr>
          <p:cNvSpPr/>
          <p:nvPr userDrawn="1"/>
        </p:nvSpPr>
        <p:spPr>
          <a:xfrm>
            <a:off x="-1" y="0"/>
            <a:ext cx="12199620" cy="1910793"/>
          </a:xfrm>
          <a:custGeom>
            <a:avLst/>
            <a:gdLst>
              <a:gd name="connsiteX0" fmla="*/ 0 w 12174946"/>
              <a:gd name="connsiteY0" fmla="*/ 0 h 1910793"/>
              <a:gd name="connsiteX1" fmla="*/ 12174946 w 12174946"/>
              <a:gd name="connsiteY1" fmla="*/ 0 h 1910793"/>
              <a:gd name="connsiteX2" fmla="*/ 12174946 w 12174946"/>
              <a:gd name="connsiteY2" fmla="*/ 1910793 h 1910793"/>
              <a:gd name="connsiteX3" fmla="*/ 11903286 w 12174946"/>
              <a:gd name="connsiteY3" fmla="*/ 1807778 h 1910793"/>
              <a:gd name="connsiteX4" fmla="*/ 6078946 w 12174946"/>
              <a:gd name="connsiteY4" fmla="*/ 912744 h 1910793"/>
              <a:gd name="connsiteX5" fmla="*/ 254606 w 12174946"/>
              <a:gd name="connsiteY5" fmla="*/ 1807778 h 1910793"/>
              <a:gd name="connsiteX6" fmla="*/ 0 w 12174946"/>
              <a:gd name="connsiteY6" fmla="*/ 1904326 h 191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4946" h="1910793">
                <a:moveTo>
                  <a:pt x="0" y="0"/>
                </a:moveTo>
                <a:lnTo>
                  <a:pt x="12174946" y="0"/>
                </a:lnTo>
                <a:lnTo>
                  <a:pt x="12174946" y="1910793"/>
                </a:lnTo>
                <a:lnTo>
                  <a:pt x="11903286" y="1807778"/>
                </a:lnTo>
                <a:cubicBezTo>
                  <a:pt x="10364972" y="1251678"/>
                  <a:pt x="8321475" y="912744"/>
                  <a:pt x="6078946" y="912744"/>
                </a:cubicBezTo>
                <a:cubicBezTo>
                  <a:pt x="3836418" y="912744"/>
                  <a:pt x="1792920" y="1251678"/>
                  <a:pt x="254606" y="1807778"/>
                </a:cubicBezTo>
                <a:lnTo>
                  <a:pt x="0" y="1904326"/>
                </a:ln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2" name="组合 1">
            <a:extLst>
              <a:ext uri="{FF2B5EF4-FFF2-40B4-BE49-F238E27FC236}">
                <a16:creationId xmlns:a16="http://schemas.microsoft.com/office/drawing/2014/main" id="{21F064FB-5AF9-4722-8813-F59BE03FB45D}"/>
              </a:ext>
            </a:extLst>
          </p:cNvPr>
          <p:cNvGrpSpPr/>
          <p:nvPr userDrawn="1"/>
        </p:nvGrpSpPr>
        <p:grpSpPr>
          <a:xfrm>
            <a:off x="9718934" y="423963"/>
            <a:ext cx="1926569" cy="756191"/>
            <a:chOff x="9620933" y="624820"/>
            <a:chExt cx="1926569" cy="756191"/>
          </a:xfrm>
        </p:grpSpPr>
        <p:grpSp>
          <p:nvGrpSpPr>
            <p:cNvPr id="121" name="组合 120">
              <a:extLst>
                <a:ext uri="{FF2B5EF4-FFF2-40B4-BE49-F238E27FC236}">
                  <a16:creationId xmlns:a16="http://schemas.microsoft.com/office/drawing/2014/main" id="{F6C08991-592F-40DF-8390-9E3538B1B4CD}"/>
                </a:ext>
              </a:extLst>
            </p:cNvPr>
            <p:cNvGrpSpPr/>
            <p:nvPr userDrawn="1"/>
          </p:nvGrpSpPr>
          <p:grpSpPr>
            <a:xfrm>
              <a:off x="9772518" y="624820"/>
              <a:ext cx="1623399" cy="434178"/>
              <a:chOff x="5044774" y="2012861"/>
              <a:chExt cx="2251679" cy="602212"/>
            </a:xfrm>
          </p:grpSpPr>
          <p:grpSp>
            <p:nvGrpSpPr>
              <p:cNvPr id="122" name="组合 121">
                <a:extLst>
                  <a:ext uri="{FF2B5EF4-FFF2-40B4-BE49-F238E27FC236}">
                    <a16:creationId xmlns:a16="http://schemas.microsoft.com/office/drawing/2014/main" id="{9F6B7CDA-7D48-448D-94F4-230F138B3FF0}"/>
                  </a:ext>
                </a:extLst>
              </p:cNvPr>
              <p:cNvGrpSpPr/>
              <p:nvPr userDrawn="1"/>
            </p:nvGrpSpPr>
            <p:grpSpPr>
              <a:xfrm>
                <a:off x="5044774" y="2101251"/>
                <a:ext cx="438836" cy="509660"/>
                <a:chOff x="7602551" y="-1243565"/>
                <a:chExt cx="438836" cy="509660"/>
              </a:xfrm>
            </p:grpSpPr>
            <p:sp>
              <p:nvSpPr>
                <p:cNvPr id="139" name="任意多边形: 形状 138">
                  <a:extLst>
                    <a:ext uri="{FF2B5EF4-FFF2-40B4-BE49-F238E27FC236}">
                      <a16:creationId xmlns:a16="http://schemas.microsoft.com/office/drawing/2014/main" id="{389FA0AF-7844-4EFF-A1E3-32A4D2120F16}"/>
                    </a:ext>
                  </a:extLst>
                </p:cNvPr>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953253B2-0C3A-4325-ABDC-2AACACBBC227}"/>
                    </a:ext>
                  </a:extLst>
                </p:cNvPr>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440FFCB7-2E2D-4498-8DBD-847D7B475A9F}"/>
                    </a:ext>
                  </a:extLst>
                </p:cNvPr>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41D8895F-F522-480A-9B3E-2147E5079EB4}"/>
                    </a:ext>
                  </a:extLst>
                </p:cNvPr>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E9BAE759-1FDC-4EF6-BB9F-D94B0E66F4F5}"/>
                    </a:ext>
                  </a:extLst>
                </p:cNvPr>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DFC4C422-9C74-4B9F-AA74-91512F2E28AA}"/>
                    </a:ext>
                  </a:extLst>
                </p:cNvPr>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123" name="组合 122">
                <a:extLst>
                  <a:ext uri="{FF2B5EF4-FFF2-40B4-BE49-F238E27FC236}">
                    <a16:creationId xmlns:a16="http://schemas.microsoft.com/office/drawing/2014/main" id="{B803778F-E9E8-4EE5-B311-01F0B6258F67}"/>
                  </a:ext>
                </a:extLst>
              </p:cNvPr>
              <p:cNvGrpSpPr/>
              <p:nvPr userDrawn="1"/>
            </p:nvGrpSpPr>
            <p:grpSpPr>
              <a:xfrm>
                <a:off x="6825811" y="2012861"/>
                <a:ext cx="470642" cy="602212"/>
                <a:chOff x="9766103" y="-1331955"/>
                <a:chExt cx="470642" cy="602212"/>
              </a:xfrm>
            </p:grpSpPr>
            <p:sp>
              <p:nvSpPr>
                <p:cNvPr id="136" name="任意多边形: 形状 135">
                  <a:extLst>
                    <a:ext uri="{FF2B5EF4-FFF2-40B4-BE49-F238E27FC236}">
                      <a16:creationId xmlns:a16="http://schemas.microsoft.com/office/drawing/2014/main" id="{1A9161BB-8FB6-4AD2-B2BB-5CBB008CDACF}"/>
                    </a:ext>
                  </a:extLst>
                </p:cNvPr>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965DAB91-F312-4C1E-936D-B8ADA8EC8997}"/>
                    </a:ext>
                  </a:extLst>
                </p:cNvPr>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97B88F00-A690-453F-900C-384E43DDFAF0}"/>
                    </a:ext>
                  </a:extLst>
                </p:cNvPr>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124" name="组合 123">
                <a:extLst>
                  <a:ext uri="{FF2B5EF4-FFF2-40B4-BE49-F238E27FC236}">
                    <a16:creationId xmlns:a16="http://schemas.microsoft.com/office/drawing/2014/main" id="{C4D44FA2-BD81-415C-8059-788C9F51F723}"/>
                  </a:ext>
                </a:extLst>
              </p:cNvPr>
              <p:cNvGrpSpPr/>
              <p:nvPr userDrawn="1"/>
            </p:nvGrpSpPr>
            <p:grpSpPr>
              <a:xfrm>
                <a:off x="6291588" y="2076078"/>
                <a:ext cx="371595" cy="479029"/>
                <a:chOff x="9121098" y="-1268738"/>
                <a:chExt cx="371595" cy="479029"/>
              </a:xfrm>
            </p:grpSpPr>
            <p:sp>
              <p:nvSpPr>
                <p:cNvPr id="133" name="任意多边形: 形状 132">
                  <a:extLst>
                    <a:ext uri="{FF2B5EF4-FFF2-40B4-BE49-F238E27FC236}">
                      <a16:creationId xmlns:a16="http://schemas.microsoft.com/office/drawing/2014/main" id="{9F99F9D0-3F44-4877-987C-A06C3B79B291}"/>
                    </a:ext>
                  </a:extLst>
                </p:cNvPr>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CA971998-A82D-49F0-B2A7-FFCD33D5F2AA}"/>
                    </a:ext>
                  </a:extLst>
                </p:cNvPr>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6F7D4733-3B54-43A4-A50F-385EED0600EE}"/>
                    </a:ext>
                  </a:extLst>
                </p:cNvPr>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125" name="组合 124">
                <a:extLst>
                  <a:ext uri="{FF2B5EF4-FFF2-40B4-BE49-F238E27FC236}">
                    <a16:creationId xmlns:a16="http://schemas.microsoft.com/office/drawing/2014/main" id="{BF18571C-07CE-4B02-B33E-6C42228445DC}"/>
                  </a:ext>
                </a:extLst>
              </p:cNvPr>
              <p:cNvGrpSpPr/>
              <p:nvPr userDrawn="1"/>
            </p:nvGrpSpPr>
            <p:grpSpPr>
              <a:xfrm>
                <a:off x="5646239" y="2043677"/>
                <a:ext cx="482720" cy="537319"/>
                <a:chOff x="8342389" y="-1301139"/>
                <a:chExt cx="482720" cy="537319"/>
              </a:xfrm>
            </p:grpSpPr>
            <p:sp>
              <p:nvSpPr>
                <p:cNvPr id="126" name="任意多边形: 形状 125">
                  <a:extLst>
                    <a:ext uri="{FF2B5EF4-FFF2-40B4-BE49-F238E27FC236}">
                      <a16:creationId xmlns:a16="http://schemas.microsoft.com/office/drawing/2014/main" id="{FCBC0B07-2B5B-4405-9AEC-ACA2367BBD6D}"/>
                    </a:ext>
                  </a:extLst>
                </p:cNvPr>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73D4E481-5499-4007-B3AE-4EFEF2E73BF1}"/>
                    </a:ext>
                  </a:extLst>
                </p:cNvPr>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D54BBC5F-B30A-42CD-A197-D206255769DB}"/>
                    </a:ext>
                  </a:extLst>
                </p:cNvPr>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D3115A5E-3DA0-413D-8C85-586229F877E2}"/>
                    </a:ext>
                  </a:extLst>
                </p:cNvPr>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78F2984E-E2C9-4279-A837-DCD959215EE1}"/>
                    </a:ext>
                  </a:extLst>
                </p:cNvPr>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1557AD4A-ADD5-4035-BFB2-49F171F1106C}"/>
                    </a:ext>
                  </a:extLst>
                </p:cNvPr>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617F8058-9E84-4209-8129-84431A2EF680}"/>
                    </a:ext>
                  </a:extLst>
                </p:cNvPr>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145" name="文本框 144">
              <a:extLst>
                <a:ext uri="{FF2B5EF4-FFF2-40B4-BE49-F238E27FC236}">
                  <a16:creationId xmlns:a16="http://schemas.microsoft.com/office/drawing/2014/main" id="{78BCA276-2F67-4659-BB38-EFD6174E7CBF}"/>
                </a:ext>
              </a:extLst>
            </p:cNvPr>
            <p:cNvSpPr txBox="1"/>
            <p:nvPr userDrawn="1"/>
          </p:nvSpPr>
          <p:spPr>
            <a:xfrm>
              <a:off x="9620933" y="1073234"/>
              <a:ext cx="1926569" cy="307777"/>
            </a:xfrm>
            <a:prstGeom prst="rect">
              <a:avLst/>
            </a:prstGeom>
            <a:noFill/>
          </p:spPr>
          <p:txBody>
            <a:bodyPr wrap="square" rtlCol="0">
              <a:spAutoFit/>
            </a:bodyPr>
            <a:lstStyle/>
            <a:p>
              <a:pPr algn="ctr"/>
              <a:r>
                <a:rPr lang="en-US" altLang="zh-CN" sz="1400" dirty="0">
                  <a:solidFill>
                    <a:schemeClr val="bg1"/>
                  </a:solidFill>
                </a:rPr>
                <a:t>HOHAI UNIVERSITY</a:t>
              </a:r>
              <a:endParaRPr lang="zh-CN" altLang="en-US" sz="1400" dirty="0">
                <a:solidFill>
                  <a:schemeClr val="bg1"/>
                </a:solidFill>
              </a:endParaRPr>
            </a:p>
          </p:txBody>
        </p:sp>
      </p:grpSp>
      <p:sp>
        <p:nvSpPr>
          <p:cNvPr id="219" name="文本占位符 4">
            <a:extLst>
              <a:ext uri="{FF2B5EF4-FFF2-40B4-BE49-F238E27FC236}">
                <a16:creationId xmlns:a16="http://schemas.microsoft.com/office/drawing/2014/main" id="{D86624D6-B439-42F4-AF5D-FE3911994501}"/>
              </a:ext>
            </a:extLst>
          </p:cNvPr>
          <p:cNvSpPr>
            <a:spLocks noGrp="1"/>
          </p:cNvSpPr>
          <p:nvPr>
            <p:ph type="body" sz="quarter" idx="12" hasCustomPrompt="1"/>
          </p:nvPr>
        </p:nvSpPr>
        <p:spPr>
          <a:xfrm>
            <a:off x="558936" y="536404"/>
            <a:ext cx="5687536" cy="287835"/>
          </a:xfrm>
          <a:prstGeom prst="rect">
            <a:avLst/>
          </a:prstGeom>
        </p:spPr>
        <p:txBody>
          <a:bodyPr rIns="0" bIns="0" anchor="b" anchorCtr="0">
            <a:noAutofit/>
          </a:bodyPr>
          <a:lstStyle>
            <a:lvl1pPr marL="0" indent="0" algn="l">
              <a:buNone/>
              <a:defRPr sz="2800" b="1">
                <a:solidFill>
                  <a:schemeClr val="bg1"/>
                </a:solidFill>
                <a:latin typeface="+mn-ea"/>
                <a:ea typeface="+mn-ea"/>
              </a:defRPr>
            </a:lvl1pPr>
            <a:lvl2pPr marL="457200" indent="0">
              <a:buNone/>
              <a:defRPr/>
            </a:lvl2pPr>
          </a:lstStyle>
          <a:p>
            <a:pPr lvl="0"/>
            <a:r>
              <a:rPr lang="zh-CN" altLang="en-US" dirty="0"/>
              <a:t>可以输入学院名称</a:t>
            </a:r>
          </a:p>
        </p:txBody>
      </p:sp>
      <p:sp>
        <p:nvSpPr>
          <p:cNvPr id="58" name="矩形 7">
            <a:extLst>
              <a:ext uri="{FF2B5EF4-FFF2-40B4-BE49-F238E27FC236}">
                <a16:creationId xmlns:a16="http://schemas.microsoft.com/office/drawing/2014/main" id="{FBEC3C5E-CC21-40AF-850B-8F52ECD4A276}"/>
              </a:ext>
            </a:extLst>
          </p:cNvPr>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7">
            <a:extLst>
              <a:ext uri="{FF2B5EF4-FFF2-40B4-BE49-F238E27FC236}">
                <a16:creationId xmlns:a16="http://schemas.microsoft.com/office/drawing/2014/main" id="{ED51474E-3E63-4991-A079-4BAFFE2E689B}"/>
              </a:ext>
            </a:extLst>
          </p:cNvPr>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 name="connsiteX0" fmla="*/ 153 w 12201043"/>
              <a:gd name="connsiteY0" fmla="*/ 152400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52400 h 609599"/>
              <a:gd name="connsiteX0" fmla="*/ 153 w 12201043"/>
              <a:gd name="connsiteY0" fmla="*/ 184785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84785 h 609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945036E7-22C8-4AFD-B1E7-4B95557114BA}"/>
              </a:ext>
            </a:extLst>
          </p:cNvPr>
          <p:cNvCxnSpPr/>
          <p:nvPr userDrawn="1"/>
        </p:nvCxnSpPr>
        <p:spPr>
          <a:xfrm>
            <a:off x="4720912" y="2307247"/>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0" name="标题 26">
            <a:extLst>
              <a:ext uri="{FF2B5EF4-FFF2-40B4-BE49-F238E27FC236}">
                <a16:creationId xmlns:a16="http://schemas.microsoft.com/office/drawing/2014/main" id="{39B4EB14-79C5-4B4D-B18B-0E000E8144EA}"/>
              </a:ext>
            </a:extLst>
          </p:cNvPr>
          <p:cNvSpPr>
            <a:spLocks noGrp="1"/>
          </p:cNvSpPr>
          <p:nvPr>
            <p:ph type="title" hasCustomPrompt="1"/>
          </p:nvPr>
        </p:nvSpPr>
        <p:spPr>
          <a:xfrm>
            <a:off x="5795495" y="2528128"/>
            <a:ext cx="4012560" cy="552357"/>
          </a:xfrm>
          <a:prstGeom prst="rect">
            <a:avLst/>
          </a:prstGeom>
        </p:spPr>
        <p:txBody>
          <a:bodyPr lIns="0">
            <a:noAutofit/>
          </a:bodyPr>
          <a:lstStyle>
            <a:lvl1pPr algn="l">
              <a:defRPr sz="5400" b="1">
                <a:solidFill>
                  <a:schemeClr val="accent1"/>
                </a:solidFill>
              </a:defRPr>
            </a:lvl1pPr>
          </a:lstStyle>
          <a:p>
            <a:r>
              <a:rPr lang="zh-CN" altLang="en-US" dirty="0"/>
              <a:t>一级标题</a:t>
            </a:r>
          </a:p>
        </p:txBody>
      </p:sp>
      <p:sp>
        <p:nvSpPr>
          <p:cNvPr id="101" name="文本占位符 57">
            <a:extLst>
              <a:ext uri="{FF2B5EF4-FFF2-40B4-BE49-F238E27FC236}">
                <a16:creationId xmlns:a16="http://schemas.microsoft.com/office/drawing/2014/main" id="{F40D34EB-8704-4923-A347-7573E076F255}"/>
              </a:ext>
            </a:extLst>
          </p:cNvPr>
          <p:cNvSpPr>
            <a:spLocks noGrp="1"/>
          </p:cNvSpPr>
          <p:nvPr>
            <p:ph type="body" sz="quarter" idx="11" hasCustomPrompt="1"/>
          </p:nvPr>
        </p:nvSpPr>
        <p:spPr>
          <a:xfrm>
            <a:off x="5795495" y="3858849"/>
            <a:ext cx="4012560" cy="471882"/>
          </a:xfrm>
          <a:prstGeom prst="rect">
            <a:avLst/>
          </a:prstGeom>
        </p:spPr>
        <p:txBody>
          <a:bodyPr lIns="0">
            <a:noAutofit/>
          </a:bodyPr>
          <a:lstStyle>
            <a:lvl1pPr marL="0" indent="0" algn="l">
              <a:buNone/>
              <a:defRPr sz="2400">
                <a:solidFill>
                  <a:schemeClr val="bg1">
                    <a:lumMod val="50000"/>
                  </a:schemeClr>
                </a:solidFill>
              </a:defRPr>
            </a:lvl1pPr>
            <a:lvl2pPr marL="457200" indent="0">
              <a:buNone/>
              <a:defRPr/>
            </a:lvl2pPr>
          </a:lstStyle>
          <a:p>
            <a:pPr lvl="0"/>
            <a:r>
              <a:rPr lang="zh-CN" altLang="en-US" dirty="0"/>
              <a:t>插入章节描述或者英文</a:t>
            </a:r>
          </a:p>
        </p:txBody>
      </p:sp>
      <p:sp>
        <p:nvSpPr>
          <p:cNvPr id="4" name="矩形 3">
            <a:extLst>
              <a:ext uri="{FF2B5EF4-FFF2-40B4-BE49-F238E27FC236}">
                <a16:creationId xmlns:a16="http://schemas.microsoft.com/office/drawing/2014/main" id="{ED6D7E64-B8F8-4E85-A8F9-C9364EDB7B9F}"/>
              </a:ext>
            </a:extLst>
          </p:cNvPr>
          <p:cNvSpPr/>
          <p:nvPr userDrawn="1"/>
        </p:nvSpPr>
        <p:spPr>
          <a:xfrm>
            <a:off x="5829567" y="3452575"/>
            <a:ext cx="1016861" cy="104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a:extLst>
              <a:ext uri="{FF2B5EF4-FFF2-40B4-BE49-F238E27FC236}">
                <a16:creationId xmlns:a16="http://schemas.microsoft.com/office/drawing/2014/main" id="{83375721-148A-4445-93B3-BED6AB710BEE}"/>
              </a:ext>
            </a:extLst>
          </p:cNvPr>
          <p:cNvSpPr>
            <a:spLocks noGrp="1"/>
          </p:cNvSpPr>
          <p:nvPr>
            <p:ph type="body" sz="quarter" idx="23"/>
          </p:nvPr>
        </p:nvSpPr>
        <p:spPr>
          <a:xfrm>
            <a:off x="558936" y="829700"/>
            <a:ext cx="2031325" cy="258532"/>
          </a:xfrm>
          <a:prstGeom prst="rect">
            <a:avLst/>
          </a:prstGeom>
          <a:noFill/>
        </p:spPr>
        <p:txBody>
          <a:bodyPr wrap="none" rtlCol="0">
            <a:spAutoFit/>
          </a:bodyPr>
          <a:lstStyle>
            <a:lvl1pPr marL="0" indent="0">
              <a:buNone/>
              <a:defRPr lang="zh-CN" altLang="en-US" sz="1200" smtClean="0">
                <a:solidFill>
                  <a:schemeClr val="bg1"/>
                </a:solidFill>
                <a:latin typeface="+mj-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dirty="0"/>
              <a:t>单击此处编辑母版文本样式</a:t>
            </a:r>
          </a:p>
        </p:txBody>
      </p:sp>
    </p:spTree>
    <p:extLst>
      <p:ext uri="{BB962C8B-B14F-4D97-AF65-F5344CB8AC3E}">
        <p14:creationId xmlns:p14="http://schemas.microsoft.com/office/powerpoint/2010/main" val="91596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524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258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47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69" name="矩形 168">
            <a:extLst>
              <a:ext uri="{FF2B5EF4-FFF2-40B4-BE49-F238E27FC236}">
                <a16:creationId xmlns:a16="http://schemas.microsoft.com/office/drawing/2014/main" id="{7A81A907-51F8-425D-A47A-30FF4575DDA9}"/>
              </a:ext>
            </a:extLst>
          </p:cNvPr>
          <p:cNvSpPr/>
          <p:nvPr userDrawn="1"/>
        </p:nvSpPr>
        <p:spPr>
          <a:xfrm>
            <a:off x="0" y="0"/>
            <a:ext cx="12192000" cy="6505350"/>
          </a:xfrm>
          <a:prstGeom prst="rect">
            <a:avLst/>
          </a:prstGeom>
          <a:solidFill>
            <a:srgbClr val="FFFFFF">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grpSp>
        <p:nvGrpSpPr>
          <p:cNvPr id="170" name="图形 3">
            <a:extLst>
              <a:ext uri="{FF2B5EF4-FFF2-40B4-BE49-F238E27FC236}">
                <a16:creationId xmlns:a16="http://schemas.microsoft.com/office/drawing/2014/main" id="{0B3B234F-4BDF-4A53-B763-DDCD6FC3D86F}"/>
              </a:ext>
            </a:extLst>
          </p:cNvPr>
          <p:cNvGrpSpPr/>
          <p:nvPr userDrawn="1"/>
        </p:nvGrpSpPr>
        <p:grpSpPr>
          <a:xfrm>
            <a:off x="7906905" y="1088080"/>
            <a:ext cx="5343147" cy="5715802"/>
            <a:chOff x="3342957" y="689084"/>
            <a:chExt cx="5379904" cy="5755119"/>
          </a:xfrm>
          <a:solidFill>
            <a:schemeClr val="bg1">
              <a:lumMod val="95000"/>
            </a:schemeClr>
          </a:solidFill>
        </p:grpSpPr>
        <p:sp>
          <p:nvSpPr>
            <p:cNvPr id="171" name="任意多边形: 形状 170">
              <a:extLst>
                <a:ext uri="{FF2B5EF4-FFF2-40B4-BE49-F238E27FC236}">
                  <a16:creationId xmlns:a16="http://schemas.microsoft.com/office/drawing/2014/main" id="{2716D254-0393-4379-A898-F14AD1DFFDEC}"/>
                </a:ext>
              </a:extLst>
            </p:cNvPr>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E586A9A9-9BB8-493D-9A03-C9EE75C685DE}"/>
                </a:ext>
              </a:extLst>
            </p:cNvPr>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50294097-5FF5-4153-A55F-8E06FB94E729}"/>
                </a:ext>
              </a:extLst>
            </p:cNvPr>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5A8F6382-E1D9-40D8-986B-767DB306E2E6}"/>
                </a:ext>
              </a:extLst>
            </p:cNvPr>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36A7DAD4-3AC7-43DE-8B8B-DB324E31D02E}"/>
                </a:ext>
              </a:extLst>
            </p:cNvPr>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DCE81CC6-24FD-47CC-9756-3D4CA798752A}"/>
                </a:ext>
              </a:extLst>
            </p:cNvPr>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7C435A66-F091-4124-9763-56EBD768F5C7}"/>
                </a:ext>
              </a:extLst>
            </p:cNvPr>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9F660CC2-644A-4CAF-959C-40CFE34C8FE1}"/>
                </a:ext>
              </a:extLst>
            </p:cNvPr>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A6673BA2-D641-48DC-95C6-B26729FFB2C2}"/>
                </a:ext>
              </a:extLst>
            </p:cNvPr>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4EE4DCA0-18F9-4DCE-A013-3FCB34C82D63}"/>
                </a:ext>
              </a:extLst>
            </p:cNvPr>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C1836B88-B9A1-4707-81F3-D297B5B758D3}"/>
                </a:ext>
              </a:extLst>
            </p:cNvPr>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B1E1B756-AF22-4E96-BCF1-A9525E35E960}"/>
                </a:ext>
              </a:extLst>
            </p:cNvPr>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FCDFB5C2-21C6-469E-A9F6-11DCF13A9216}"/>
                </a:ext>
              </a:extLst>
            </p:cNvPr>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D454343D-0EE3-4EB0-BC2C-49838E503877}"/>
                </a:ext>
              </a:extLst>
            </p:cNvPr>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7A1C7695-BAA7-408E-9BB0-795E4608D870}"/>
                </a:ext>
              </a:extLst>
            </p:cNvPr>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B3D73E6C-A904-4CC0-ADC8-8D563B9923AC}"/>
                </a:ext>
              </a:extLst>
            </p:cNvPr>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A9B2D603-7C7B-40DB-9D4C-2F3FCD7E5323}"/>
                </a:ext>
              </a:extLst>
            </p:cNvPr>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F04444A2-11D0-4630-88CA-592C97C897E5}"/>
                </a:ext>
              </a:extLst>
            </p:cNvPr>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FA44C6DF-48B1-49E9-87D3-7A42D2612CE3}"/>
                </a:ext>
              </a:extLst>
            </p:cNvPr>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072A55ED-5C55-4E84-905B-FEFA5E0FA830}"/>
                </a:ext>
              </a:extLst>
            </p:cNvPr>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9EFDA566-A3F4-419E-9D5B-338C3AEA3301}"/>
                </a:ext>
              </a:extLst>
            </p:cNvPr>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C55E5CAD-F7B2-422B-B1BC-67955BE53577}"/>
                </a:ext>
              </a:extLst>
            </p:cNvPr>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FDDBD93C-3645-439E-ACF9-A177C55F4CFA}"/>
                </a:ext>
              </a:extLst>
            </p:cNvPr>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80D76897-364A-4884-A8D5-7108A118D6A9}"/>
                </a:ext>
              </a:extLst>
            </p:cNvPr>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195" name="任意多边形: 形状 194">
              <a:extLst>
                <a:ext uri="{FF2B5EF4-FFF2-40B4-BE49-F238E27FC236}">
                  <a16:creationId xmlns:a16="http://schemas.microsoft.com/office/drawing/2014/main" id="{D3C5252B-6F47-4705-93B1-D4E5124F859F}"/>
                </a:ext>
              </a:extLst>
            </p:cNvPr>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18E19ECF-B9D8-4BBF-88D2-90CC1C3C37A1}"/>
                </a:ext>
              </a:extLst>
            </p:cNvPr>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4DC18A60-5DE8-48C5-98D9-4BCDB64454E6}"/>
                </a:ext>
              </a:extLst>
            </p:cNvPr>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4410F3EE-FB9A-43AA-9755-D652F1E76ABD}"/>
                </a:ext>
              </a:extLst>
            </p:cNvPr>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780143F0-6DC0-4451-9077-450490C671F5}"/>
                </a:ext>
              </a:extLst>
            </p:cNvPr>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200" name="任意多边形: 形状 199">
              <a:extLst>
                <a:ext uri="{FF2B5EF4-FFF2-40B4-BE49-F238E27FC236}">
                  <a16:creationId xmlns:a16="http://schemas.microsoft.com/office/drawing/2014/main" id="{31A3DE7A-9147-4F6D-AC61-5063E409084F}"/>
                </a:ext>
              </a:extLst>
            </p:cNvPr>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008A639B-32D6-4BD8-98FF-F9947CF7AD15}"/>
                </a:ext>
              </a:extLst>
            </p:cNvPr>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F1E0653C-F12F-41D3-8B7C-3236BFCD3E69}"/>
                </a:ext>
              </a:extLst>
            </p:cNvPr>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5F1B9A2A-CDB3-4BFB-A96C-F53320AE7D0E}"/>
                </a:ext>
              </a:extLst>
            </p:cNvPr>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C7587851-16D9-4D55-AEB4-CFA5968CEA92}"/>
                </a:ext>
              </a:extLst>
            </p:cNvPr>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121" name="任意多边形: 形状 120">
            <a:extLst>
              <a:ext uri="{FF2B5EF4-FFF2-40B4-BE49-F238E27FC236}">
                <a16:creationId xmlns:a16="http://schemas.microsoft.com/office/drawing/2014/main" id="{85D571D8-132D-4564-9EB5-004D981563D8}"/>
              </a:ext>
            </a:extLst>
          </p:cNvPr>
          <p:cNvSpPr/>
          <p:nvPr userDrawn="1"/>
        </p:nvSpPr>
        <p:spPr>
          <a:xfrm>
            <a:off x="0" y="0"/>
            <a:ext cx="12199620" cy="1910793"/>
          </a:xfrm>
          <a:custGeom>
            <a:avLst/>
            <a:gdLst>
              <a:gd name="connsiteX0" fmla="*/ 0 w 12174946"/>
              <a:gd name="connsiteY0" fmla="*/ 0 h 1910793"/>
              <a:gd name="connsiteX1" fmla="*/ 12174946 w 12174946"/>
              <a:gd name="connsiteY1" fmla="*/ 0 h 1910793"/>
              <a:gd name="connsiteX2" fmla="*/ 12174946 w 12174946"/>
              <a:gd name="connsiteY2" fmla="*/ 1910793 h 1910793"/>
              <a:gd name="connsiteX3" fmla="*/ 11903286 w 12174946"/>
              <a:gd name="connsiteY3" fmla="*/ 1807778 h 1910793"/>
              <a:gd name="connsiteX4" fmla="*/ 6078946 w 12174946"/>
              <a:gd name="connsiteY4" fmla="*/ 912744 h 1910793"/>
              <a:gd name="connsiteX5" fmla="*/ 254606 w 12174946"/>
              <a:gd name="connsiteY5" fmla="*/ 1807778 h 1910793"/>
              <a:gd name="connsiteX6" fmla="*/ 0 w 12174946"/>
              <a:gd name="connsiteY6" fmla="*/ 1904326 h 191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4946" h="1910793">
                <a:moveTo>
                  <a:pt x="0" y="0"/>
                </a:moveTo>
                <a:lnTo>
                  <a:pt x="12174946" y="0"/>
                </a:lnTo>
                <a:lnTo>
                  <a:pt x="12174946" y="1910793"/>
                </a:lnTo>
                <a:lnTo>
                  <a:pt x="11903286" y="1807778"/>
                </a:lnTo>
                <a:cubicBezTo>
                  <a:pt x="10364972" y="1251678"/>
                  <a:pt x="8321475" y="912744"/>
                  <a:pt x="6078946" y="912744"/>
                </a:cubicBezTo>
                <a:cubicBezTo>
                  <a:pt x="3836418" y="912744"/>
                  <a:pt x="1792920" y="1251678"/>
                  <a:pt x="254606" y="1807778"/>
                </a:cubicBezTo>
                <a:lnTo>
                  <a:pt x="0" y="1904326"/>
                </a:ln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97" name="组合 96">
            <a:extLst>
              <a:ext uri="{FF2B5EF4-FFF2-40B4-BE49-F238E27FC236}">
                <a16:creationId xmlns:a16="http://schemas.microsoft.com/office/drawing/2014/main" id="{0C14B231-8CA3-43E9-A606-464DE6637D04}"/>
              </a:ext>
            </a:extLst>
          </p:cNvPr>
          <p:cNvGrpSpPr/>
          <p:nvPr userDrawn="1"/>
        </p:nvGrpSpPr>
        <p:grpSpPr>
          <a:xfrm>
            <a:off x="515970" y="245388"/>
            <a:ext cx="3297665" cy="903171"/>
            <a:chOff x="593623" y="263061"/>
            <a:chExt cx="3297665" cy="903171"/>
          </a:xfrm>
        </p:grpSpPr>
        <p:sp>
          <p:nvSpPr>
            <p:cNvPr id="30" name="文本框 29">
              <a:extLst>
                <a:ext uri="{FF2B5EF4-FFF2-40B4-BE49-F238E27FC236}">
                  <a16:creationId xmlns:a16="http://schemas.microsoft.com/office/drawing/2014/main" id="{87C2D0AD-F4AA-4705-BB20-09CF23481481}"/>
                </a:ext>
              </a:extLst>
            </p:cNvPr>
            <p:cNvSpPr txBox="1"/>
            <p:nvPr userDrawn="1"/>
          </p:nvSpPr>
          <p:spPr>
            <a:xfrm>
              <a:off x="641119" y="396791"/>
              <a:ext cx="3250169" cy="769441"/>
            </a:xfrm>
            <a:prstGeom prst="rect">
              <a:avLst/>
            </a:prstGeom>
            <a:noFill/>
          </p:spPr>
          <p:txBody>
            <a:bodyPr wrap="square" rtlCol="0">
              <a:spAutoFit/>
            </a:bodyPr>
            <a:lstStyle/>
            <a:p>
              <a:pPr algn="dist"/>
              <a:r>
                <a:rPr lang="en-US" altLang="zh-CN" sz="4400" b="1" dirty="0">
                  <a:solidFill>
                    <a:schemeClr val="bg1">
                      <a:lumMod val="95000"/>
                      <a:alpha val="31000"/>
                    </a:schemeClr>
                  </a:solidFill>
                  <a:latin typeface="+mj-ea"/>
                  <a:ea typeface="+mj-ea"/>
                </a:rPr>
                <a:t>Contents</a:t>
              </a:r>
              <a:endParaRPr lang="zh-CN" altLang="en-US" sz="4400" b="1" dirty="0">
                <a:solidFill>
                  <a:schemeClr val="bg1">
                    <a:lumMod val="95000"/>
                    <a:alpha val="31000"/>
                  </a:schemeClr>
                </a:solidFill>
                <a:latin typeface="+mj-ea"/>
                <a:ea typeface="+mj-ea"/>
              </a:endParaRPr>
            </a:p>
          </p:txBody>
        </p:sp>
        <p:sp>
          <p:nvSpPr>
            <p:cNvPr id="31" name="文本框 30">
              <a:extLst>
                <a:ext uri="{FF2B5EF4-FFF2-40B4-BE49-F238E27FC236}">
                  <a16:creationId xmlns:a16="http://schemas.microsoft.com/office/drawing/2014/main" id="{5FE3705F-652C-4A4C-AE58-25A3A6A274C4}"/>
                </a:ext>
              </a:extLst>
            </p:cNvPr>
            <p:cNvSpPr txBox="1"/>
            <p:nvPr userDrawn="1"/>
          </p:nvSpPr>
          <p:spPr>
            <a:xfrm>
              <a:off x="593623" y="263061"/>
              <a:ext cx="1503036" cy="830997"/>
            </a:xfrm>
            <a:prstGeom prst="rect">
              <a:avLst/>
            </a:prstGeom>
            <a:noFill/>
          </p:spPr>
          <p:txBody>
            <a:bodyPr wrap="square" rtlCol="0">
              <a:spAutoFit/>
            </a:bodyPr>
            <a:lstStyle/>
            <a:p>
              <a:pPr algn="dist"/>
              <a:r>
                <a:rPr lang="zh-CN" altLang="en-US" sz="4800" b="1" dirty="0">
                  <a:solidFill>
                    <a:schemeClr val="bg1"/>
                  </a:solidFill>
                  <a:latin typeface="微软雅黑"/>
                </a:rPr>
                <a:t>目录</a:t>
              </a:r>
            </a:p>
          </p:txBody>
        </p:sp>
        <p:sp>
          <p:nvSpPr>
            <p:cNvPr id="56" name="矩形 55">
              <a:extLst>
                <a:ext uri="{FF2B5EF4-FFF2-40B4-BE49-F238E27FC236}">
                  <a16:creationId xmlns:a16="http://schemas.microsoft.com/office/drawing/2014/main" id="{1D28245F-A44C-4163-AE5B-95FDEEB936DC}"/>
                </a:ext>
              </a:extLst>
            </p:cNvPr>
            <p:cNvSpPr/>
            <p:nvPr userDrawn="1"/>
          </p:nvSpPr>
          <p:spPr>
            <a:xfrm>
              <a:off x="752353" y="1062713"/>
              <a:ext cx="752515" cy="85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图形 3">
            <a:extLst>
              <a:ext uri="{FF2B5EF4-FFF2-40B4-BE49-F238E27FC236}">
                <a16:creationId xmlns:a16="http://schemas.microsoft.com/office/drawing/2014/main" id="{BEA0F00B-4A0F-4A6C-BCD3-AC81900ADA02}"/>
              </a:ext>
            </a:extLst>
          </p:cNvPr>
          <p:cNvGrpSpPr/>
          <p:nvPr userDrawn="1"/>
        </p:nvGrpSpPr>
        <p:grpSpPr>
          <a:xfrm>
            <a:off x="10703820" y="269992"/>
            <a:ext cx="807160" cy="863455"/>
            <a:chOff x="3342957" y="689084"/>
            <a:chExt cx="5379904" cy="5755119"/>
          </a:xfrm>
          <a:solidFill>
            <a:schemeClr val="bg1"/>
          </a:solidFill>
        </p:grpSpPr>
        <p:sp>
          <p:nvSpPr>
            <p:cNvPr id="63" name="任意多边形: 形状 62">
              <a:extLst>
                <a:ext uri="{FF2B5EF4-FFF2-40B4-BE49-F238E27FC236}">
                  <a16:creationId xmlns:a16="http://schemas.microsoft.com/office/drawing/2014/main" id="{A3DE4DD4-1837-4470-AAD4-A0CAD53D0682}"/>
                </a:ext>
              </a:extLst>
            </p:cNvPr>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AE2C357E-D23A-465C-880E-92A8DD7D3201}"/>
                </a:ext>
              </a:extLst>
            </p:cNvPr>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8AC567DF-5AC9-470D-9884-9A6AD6C65F01}"/>
                </a:ext>
              </a:extLst>
            </p:cNvPr>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63401DB5-D86A-468B-9B55-354EEE7E41E2}"/>
                </a:ext>
              </a:extLst>
            </p:cNvPr>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54F4743D-8F0A-4F14-8C5B-4F61E3A7B447}"/>
                </a:ext>
              </a:extLst>
            </p:cNvPr>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3305220-3F65-4D18-8FB9-502A3F4D1918}"/>
                </a:ext>
              </a:extLst>
            </p:cNvPr>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A690B180-9868-4320-85D6-A5B572EDBECC}"/>
                </a:ext>
              </a:extLst>
            </p:cNvPr>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C37A8541-A9EA-43FB-BB4A-3B5154E60E9A}"/>
                </a:ext>
              </a:extLst>
            </p:cNvPr>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98A7290A-56FD-4DEA-9F4E-E4F78BADF3AC}"/>
                </a:ext>
              </a:extLst>
            </p:cNvPr>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7C331D1D-74CB-443E-B574-D8621E6D49A1}"/>
                </a:ext>
              </a:extLst>
            </p:cNvPr>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78CE9863-C298-452E-8B5A-EDBD371D7993}"/>
                </a:ext>
              </a:extLst>
            </p:cNvPr>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A4ED9695-CB07-4494-960A-297D82E7F824}"/>
                </a:ext>
              </a:extLst>
            </p:cNvPr>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334996A0-E0E4-4390-AC52-083C7092049C}"/>
                </a:ext>
              </a:extLst>
            </p:cNvPr>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3C6560D3-C73D-41A0-93D2-D66E24E99F89}"/>
                </a:ext>
              </a:extLst>
            </p:cNvPr>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2E8814BD-16C4-4043-945D-090FF7B5C9BC}"/>
                </a:ext>
              </a:extLst>
            </p:cNvPr>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E17E0CCC-0200-4D7A-A4C7-6531B49FA44E}"/>
                </a:ext>
              </a:extLst>
            </p:cNvPr>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3463E4D6-C6C0-4734-B95A-B0B8793A885A}"/>
                </a:ext>
              </a:extLst>
            </p:cNvPr>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9783905A-1B44-44A8-B761-F66FB5F40B4C}"/>
                </a:ext>
              </a:extLst>
            </p:cNvPr>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758275CD-A5E4-4BDB-8BA0-1F43A82858A5}"/>
                </a:ext>
              </a:extLst>
            </p:cNvPr>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47E41E53-02F0-4568-96F4-4F0B3CF03394}"/>
                </a:ext>
              </a:extLst>
            </p:cNvPr>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37FBA462-8B86-4770-9E7D-D564AC6BF3F1}"/>
                </a:ext>
              </a:extLst>
            </p:cNvPr>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EBDF3BBB-6F49-42E5-8B0A-BB2026F9C2EE}"/>
                </a:ext>
              </a:extLst>
            </p:cNvPr>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88415179-2232-4722-A64F-0FD0F3484AC4}"/>
                </a:ext>
              </a:extLst>
            </p:cNvPr>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442D4021-2021-4CD1-A97E-B83BFDF27CE2}"/>
                </a:ext>
              </a:extLst>
            </p:cNvPr>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7D59466B-CCD0-4BF6-9F1D-D4A820B39DA3}"/>
                </a:ext>
              </a:extLst>
            </p:cNvPr>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ED765C44-DE0D-4C5C-A676-724B9987CBD1}"/>
                </a:ext>
              </a:extLst>
            </p:cNvPr>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7A041CC7-D26B-4A36-84E3-F91AFBA334EB}"/>
                </a:ext>
              </a:extLst>
            </p:cNvPr>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7F2B6AE2-1691-4C5E-AD58-1BAC5855089C}"/>
                </a:ext>
              </a:extLst>
            </p:cNvPr>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C755475C-B737-4095-B063-54AC96DF5EB4}"/>
                </a:ext>
              </a:extLst>
            </p:cNvPr>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0AB72634-547C-4106-BAB7-8ACA38686BF1}"/>
                </a:ext>
              </a:extLst>
            </p:cNvPr>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54D2739B-EBF7-4FD4-BDB3-E18B93B549E6}"/>
                </a:ext>
              </a:extLst>
            </p:cNvPr>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0CA1569B-FE04-47C0-835D-77FD021E3D6C}"/>
                </a:ext>
              </a:extLst>
            </p:cNvPr>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D9E6F624-F54E-440A-A3B0-63257F997ACC}"/>
                </a:ext>
              </a:extLst>
            </p:cNvPr>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DBB7EBC2-E09A-4E48-8B47-2060115E16CA}"/>
                </a:ext>
              </a:extLst>
            </p:cNvPr>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57" name="任意多边形: 形状 56">
            <a:extLst>
              <a:ext uri="{FF2B5EF4-FFF2-40B4-BE49-F238E27FC236}">
                <a16:creationId xmlns:a16="http://schemas.microsoft.com/office/drawing/2014/main" id="{B410640B-A3F9-4BDB-B919-A839D80FF4AD}"/>
              </a:ext>
            </a:extLst>
          </p:cNvPr>
          <p:cNvSpPr/>
          <p:nvPr userDrawn="1"/>
        </p:nvSpPr>
        <p:spPr>
          <a:xfrm>
            <a:off x="3812" y="6265796"/>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7">
            <a:extLst>
              <a:ext uri="{FF2B5EF4-FFF2-40B4-BE49-F238E27FC236}">
                <a16:creationId xmlns:a16="http://schemas.microsoft.com/office/drawing/2014/main" id="{FBEC3C5E-CC21-40AF-850B-8F52ECD4A276}"/>
              </a:ext>
            </a:extLst>
          </p:cNvPr>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7">
            <a:extLst>
              <a:ext uri="{FF2B5EF4-FFF2-40B4-BE49-F238E27FC236}">
                <a16:creationId xmlns:a16="http://schemas.microsoft.com/office/drawing/2014/main" id="{ED51474E-3E63-4991-A079-4BAFFE2E689B}"/>
              </a:ext>
            </a:extLst>
          </p:cNvPr>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 name="connsiteX0" fmla="*/ 153 w 12201043"/>
              <a:gd name="connsiteY0" fmla="*/ 152400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52400 h 609599"/>
              <a:gd name="connsiteX0" fmla="*/ 153 w 12201043"/>
              <a:gd name="connsiteY0" fmla="*/ 184785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84785 h 609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灯片编号占位符 5">
            <a:extLst>
              <a:ext uri="{FF2B5EF4-FFF2-40B4-BE49-F238E27FC236}">
                <a16:creationId xmlns:a16="http://schemas.microsoft.com/office/drawing/2014/main" id="{09F629AF-15BA-4927-8EBF-714AC422381F}"/>
              </a:ext>
            </a:extLst>
          </p:cNvPr>
          <p:cNvSpPr>
            <a:spLocks noGrp="1"/>
          </p:cNvSpPr>
          <p:nvPr>
            <p:ph type="sldNum" sz="quarter" idx="22"/>
          </p:nvPr>
        </p:nvSpPr>
        <p:spPr>
          <a:xfrm>
            <a:off x="10331984" y="6439760"/>
            <a:ext cx="1295400" cy="365125"/>
          </a:xfrm>
          <a:prstGeom prst="rect">
            <a:avLst/>
          </a:prstGeom>
        </p:spPr>
        <p:txBody>
          <a:bodyPr/>
          <a:lstStyle>
            <a:lvl1pPr algn="r">
              <a:defRPr sz="1200">
                <a:solidFill>
                  <a:schemeClr val="bg1"/>
                </a:solidFill>
              </a:defRPr>
            </a:lvl1pPr>
          </a:lstStyle>
          <a:p>
            <a:r>
              <a:rPr lang="zh-CN" altLang="en-US" dirty="0"/>
              <a:t>第</a:t>
            </a:r>
            <a:fld id="{B7511D94-E528-4A24-AB10-206E20BC93BA}" type="slidenum">
              <a:rPr lang="zh-CN" altLang="en-US" smtClean="0"/>
              <a:pPr/>
              <a:t>‹#›</a:t>
            </a:fld>
            <a:r>
              <a:rPr lang="zh-CN" altLang="en-US" dirty="0"/>
              <a:t>页</a:t>
            </a:r>
            <a:r>
              <a:rPr lang="en-US" altLang="zh-CN" dirty="0"/>
              <a:t>/</a:t>
            </a:r>
            <a:r>
              <a:rPr lang="zh-CN" altLang="en-US" dirty="0"/>
              <a:t>共</a:t>
            </a:r>
            <a:fld id="{B7511D94-E528-4A24-AB10-206E20BC93BA}" type="slidenum">
              <a:rPr lang="zh-CN" altLang="en-US" smtClean="0"/>
              <a:pPr/>
              <a:t>‹#›</a:t>
            </a:fld>
            <a:r>
              <a:rPr lang="zh-CN" altLang="en-US" dirty="0"/>
              <a:t>页</a:t>
            </a:r>
          </a:p>
        </p:txBody>
      </p:sp>
    </p:spTree>
    <p:extLst>
      <p:ext uri="{BB962C8B-B14F-4D97-AF65-F5344CB8AC3E}">
        <p14:creationId xmlns:p14="http://schemas.microsoft.com/office/powerpoint/2010/main" val="18131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6C985E0E-9FA5-4AB3-A338-F92573994C7E}"/>
              </a:ext>
            </a:extLst>
          </p:cNvPr>
          <p:cNvSpPr/>
          <p:nvPr userDrawn="1"/>
        </p:nvSpPr>
        <p:spPr>
          <a:xfrm>
            <a:off x="0" y="-9942"/>
            <a:ext cx="12192000" cy="6505350"/>
          </a:xfrm>
          <a:prstGeom prst="rect">
            <a:avLst/>
          </a:prstGeom>
          <a:solidFill>
            <a:srgbClr val="FFFFFF">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57" name="任意多边形: 形状 56">
            <a:extLst>
              <a:ext uri="{FF2B5EF4-FFF2-40B4-BE49-F238E27FC236}">
                <a16:creationId xmlns:a16="http://schemas.microsoft.com/office/drawing/2014/main" id="{B410640B-A3F9-4BDB-B919-A839D80FF4AD}"/>
              </a:ext>
            </a:extLst>
          </p:cNvPr>
          <p:cNvSpPr/>
          <p:nvPr userDrawn="1"/>
        </p:nvSpPr>
        <p:spPr>
          <a:xfrm>
            <a:off x="3812" y="6265796"/>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灯片编号占位符 5">
            <a:extLst>
              <a:ext uri="{FF2B5EF4-FFF2-40B4-BE49-F238E27FC236}">
                <a16:creationId xmlns:a16="http://schemas.microsoft.com/office/drawing/2014/main" id="{09F629AF-15BA-4927-8EBF-714AC422381F}"/>
              </a:ext>
            </a:extLst>
          </p:cNvPr>
          <p:cNvSpPr>
            <a:spLocks noGrp="1"/>
          </p:cNvSpPr>
          <p:nvPr>
            <p:ph type="sldNum" sz="quarter" idx="22"/>
          </p:nvPr>
        </p:nvSpPr>
        <p:spPr>
          <a:xfrm>
            <a:off x="10355134" y="6439760"/>
            <a:ext cx="1295400" cy="365125"/>
          </a:xfrm>
          <a:prstGeom prst="rect">
            <a:avLst/>
          </a:prstGeom>
        </p:spPr>
        <p:txBody>
          <a:bodyPr/>
          <a:lstStyle>
            <a:lvl1pPr algn="r">
              <a:defRPr sz="1200">
                <a:solidFill>
                  <a:schemeClr val="bg1"/>
                </a:solidFill>
              </a:defRPr>
            </a:lvl1pPr>
          </a:lstStyle>
          <a:p>
            <a:r>
              <a:rPr lang="zh-CN" altLang="en-US" dirty="0"/>
              <a:t>第</a:t>
            </a:r>
            <a:fld id="{B7511D94-E528-4A24-AB10-206E20BC93BA}" type="slidenum">
              <a:rPr lang="zh-CN" altLang="en-US" smtClean="0"/>
              <a:pPr/>
              <a:t>‹#›</a:t>
            </a:fld>
            <a:r>
              <a:rPr lang="zh-CN" altLang="en-US" dirty="0"/>
              <a:t>页</a:t>
            </a:r>
            <a:r>
              <a:rPr lang="en-US" altLang="zh-CN" dirty="0"/>
              <a:t>/</a:t>
            </a:r>
            <a:r>
              <a:rPr lang="zh-CN" altLang="en-US" dirty="0"/>
              <a:t>共</a:t>
            </a:r>
            <a:fld id="{B7511D94-E528-4A24-AB10-206E20BC93BA}" type="slidenum">
              <a:rPr lang="zh-CN" altLang="en-US" smtClean="0"/>
              <a:pPr/>
              <a:t>‹#›</a:t>
            </a:fld>
            <a:r>
              <a:rPr lang="zh-CN" altLang="en-US" dirty="0"/>
              <a:t>页</a:t>
            </a:r>
          </a:p>
        </p:txBody>
      </p:sp>
      <p:sp>
        <p:nvSpPr>
          <p:cNvPr id="99" name="文本占位符 52">
            <a:extLst>
              <a:ext uri="{FF2B5EF4-FFF2-40B4-BE49-F238E27FC236}">
                <a16:creationId xmlns:a16="http://schemas.microsoft.com/office/drawing/2014/main" id="{06AC9802-EDE7-4020-8AC2-32373016445D}"/>
              </a:ext>
            </a:extLst>
          </p:cNvPr>
          <p:cNvSpPr>
            <a:spLocks noGrp="1"/>
          </p:cNvSpPr>
          <p:nvPr>
            <p:ph type="body" sz="quarter" idx="10" hasCustomPrompt="1"/>
          </p:nvPr>
        </p:nvSpPr>
        <p:spPr>
          <a:xfrm>
            <a:off x="1842552" y="2368913"/>
            <a:ext cx="2706708" cy="2336718"/>
          </a:xfrm>
          <a:prstGeom prst="rect">
            <a:avLst/>
          </a:prstGeom>
        </p:spPr>
        <p:txBody>
          <a:bodyPr lIns="0" anchor="ctr" anchorCtr="0">
            <a:noAutofit/>
          </a:bodyPr>
          <a:lstStyle>
            <a:lvl1pPr marL="0" indent="0" algn="l">
              <a:buNone/>
              <a:defRPr sz="16800">
                <a:gradFill>
                  <a:gsLst>
                    <a:gs pos="0">
                      <a:schemeClr val="accent1">
                        <a:alpha val="90000"/>
                      </a:schemeClr>
                    </a:gs>
                    <a:gs pos="100000">
                      <a:schemeClr val="accent1">
                        <a:lumMod val="20000"/>
                        <a:lumOff val="80000"/>
                        <a:alpha val="0"/>
                      </a:schemeClr>
                    </a:gs>
                  </a:gsLst>
                  <a:lin ang="5400000" scaled="1"/>
                </a:gradFill>
                <a:latin typeface="Impact" panose="020B0806030902050204" pitchFamily="34" charset="0"/>
              </a:defRPr>
            </a:lvl1pPr>
            <a:lvl2pPr marL="457200" indent="0">
              <a:buNone/>
              <a:defRPr/>
            </a:lvl2pPr>
          </a:lstStyle>
          <a:p>
            <a:pPr lvl="0"/>
            <a:r>
              <a:rPr lang="en-US" altLang="zh-CN" dirty="0"/>
              <a:t>00</a:t>
            </a:r>
            <a:endParaRPr lang="zh-CN" altLang="en-US" dirty="0"/>
          </a:p>
        </p:txBody>
      </p:sp>
      <p:grpSp>
        <p:nvGrpSpPr>
          <p:cNvPr id="62" name="图形 3">
            <a:extLst>
              <a:ext uri="{FF2B5EF4-FFF2-40B4-BE49-F238E27FC236}">
                <a16:creationId xmlns:a16="http://schemas.microsoft.com/office/drawing/2014/main" id="{BEA0F00B-4A0F-4A6C-BCD3-AC81900ADA02}"/>
              </a:ext>
            </a:extLst>
          </p:cNvPr>
          <p:cNvGrpSpPr/>
          <p:nvPr userDrawn="1"/>
        </p:nvGrpSpPr>
        <p:grpSpPr>
          <a:xfrm>
            <a:off x="7906905" y="1088080"/>
            <a:ext cx="5343147" cy="5715802"/>
            <a:chOff x="3342957" y="689084"/>
            <a:chExt cx="5379904" cy="5755119"/>
          </a:xfrm>
          <a:solidFill>
            <a:schemeClr val="bg1">
              <a:lumMod val="95000"/>
            </a:schemeClr>
          </a:solidFill>
        </p:grpSpPr>
        <p:sp>
          <p:nvSpPr>
            <p:cNvPr id="63" name="任意多边形: 形状 62">
              <a:extLst>
                <a:ext uri="{FF2B5EF4-FFF2-40B4-BE49-F238E27FC236}">
                  <a16:creationId xmlns:a16="http://schemas.microsoft.com/office/drawing/2014/main" id="{A3DE4DD4-1837-4470-AAD4-A0CAD53D0682}"/>
                </a:ext>
              </a:extLst>
            </p:cNvPr>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AE2C357E-D23A-465C-880E-92A8DD7D3201}"/>
                </a:ext>
              </a:extLst>
            </p:cNvPr>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8AC567DF-5AC9-470D-9884-9A6AD6C65F01}"/>
                </a:ext>
              </a:extLst>
            </p:cNvPr>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63401DB5-D86A-468B-9B55-354EEE7E41E2}"/>
                </a:ext>
              </a:extLst>
            </p:cNvPr>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54F4743D-8F0A-4F14-8C5B-4F61E3A7B447}"/>
                </a:ext>
              </a:extLst>
            </p:cNvPr>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3305220-3F65-4D18-8FB9-502A3F4D1918}"/>
                </a:ext>
              </a:extLst>
            </p:cNvPr>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A690B180-9868-4320-85D6-A5B572EDBECC}"/>
                </a:ext>
              </a:extLst>
            </p:cNvPr>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C37A8541-A9EA-43FB-BB4A-3B5154E60E9A}"/>
                </a:ext>
              </a:extLst>
            </p:cNvPr>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98A7290A-56FD-4DEA-9F4E-E4F78BADF3AC}"/>
                </a:ext>
              </a:extLst>
            </p:cNvPr>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7C331D1D-74CB-443E-B574-D8621E6D49A1}"/>
                </a:ext>
              </a:extLst>
            </p:cNvPr>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78CE9863-C298-452E-8B5A-EDBD371D7993}"/>
                </a:ext>
              </a:extLst>
            </p:cNvPr>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A4ED9695-CB07-4494-960A-297D82E7F824}"/>
                </a:ext>
              </a:extLst>
            </p:cNvPr>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334996A0-E0E4-4390-AC52-083C7092049C}"/>
                </a:ext>
              </a:extLst>
            </p:cNvPr>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3C6560D3-C73D-41A0-93D2-D66E24E99F89}"/>
                </a:ext>
              </a:extLst>
            </p:cNvPr>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2E8814BD-16C4-4043-945D-090FF7B5C9BC}"/>
                </a:ext>
              </a:extLst>
            </p:cNvPr>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E17E0CCC-0200-4D7A-A4C7-6531B49FA44E}"/>
                </a:ext>
              </a:extLst>
            </p:cNvPr>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3463E4D6-C6C0-4734-B95A-B0B8793A885A}"/>
                </a:ext>
              </a:extLst>
            </p:cNvPr>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9783905A-1B44-44A8-B761-F66FB5F40B4C}"/>
                </a:ext>
              </a:extLst>
            </p:cNvPr>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758275CD-A5E4-4BDB-8BA0-1F43A82858A5}"/>
                </a:ext>
              </a:extLst>
            </p:cNvPr>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47E41E53-02F0-4568-96F4-4F0B3CF03394}"/>
                </a:ext>
              </a:extLst>
            </p:cNvPr>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37FBA462-8B86-4770-9E7D-D564AC6BF3F1}"/>
                </a:ext>
              </a:extLst>
            </p:cNvPr>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EBDF3BBB-6F49-42E5-8B0A-BB2026F9C2EE}"/>
                </a:ext>
              </a:extLst>
            </p:cNvPr>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88415179-2232-4722-A64F-0FD0F3484AC4}"/>
                </a:ext>
              </a:extLst>
            </p:cNvPr>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442D4021-2021-4CD1-A97E-B83BFDF27CE2}"/>
                </a:ext>
              </a:extLst>
            </p:cNvPr>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7D59466B-CCD0-4BF6-9F1D-D4A820B39DA3}"/>
                </a:ext>
              </a:extLst>
            </p:cNvPr>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ED765C44-DE0D-4C5C-A676-724B9987CBD1}"/>
                </a:ext>
              </a:extLst>
            </p:cNvPr>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7A041CC7-D26B-4A36-84E3-F91AFBA334EB}"/>
                </a:ext>
              </a:extLst>
            </p:cNvPr>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7F2B6AE2-1691-4C5E-AD58-1BAC5855089C}"/>
                </a:ext>
              </a:extLst>
            </p:cNvPr>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C755475C-B737-4095-B063-54AC96DF5EB4}"/>
                </a:ext>
              </a:extLst>
            </p:cNvPr>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0AB72634-547C-4106-BAB7-8ACA38686BF1}"/>
                </a:ext>
              </a:extLst>
            </p:cNvPr>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54D2739B-EBF7-4FD4-BDB3-E18B93B549E6}"/>
                </a:ext>
              </a:extLst>
            </p:cNvPr>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0CA1569B-FE04-47C0-835D-77FD021E3D6C}"/>
                </a:ext>
              </a:extLst>
            </p:cNvPr>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D9E6F624-F54E-440A-A3B0-63257F997ACC}"/>
                </a:ext>
              </a:extLst>
            </p:cNvPr>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DBB7EBC2-E09A-4E48-8B47-2060115E16CA}"/>
                </a:ext>
              </a:extLst>
            </p:cNvPr>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183" name="任意多边形: 形状 182">
            <a:extLst>
              <a:ext uri="{FF2B5EF4-FFF2-40B4-BE49-F238E27FC236}">
                <a16:creationId xmlns:a16="http://schemas.microsoft.com/office/drawing/2014/main" id="{768DD2EF-70AF-426C-AE45-8AFC4760085E}"/>
              </a:ext>
            </a:extLst>
          </p:cNvPr>
          <p:cNvSpPr/>
          <p:nvPr userDrawn="1"/>
        </p:nvSpPr>
        <p:spPr>
          <a:xfrm>
            <a:off x="-1" y="0"/>
            <a:ext cx="12199620" cy="1910793"/>
          </a:xfrm>
          <a:custGeom>
            <a:avLst/>
            <a:gdLst>
              <a:gd name="connsiteX0" fmla="*/ 0 w 12174946"/>
              <a:gd name="connsiteY0" fmla="*/ 0 h 1910793"/>
              <a:gd name="connsiteX1" fmla="*/ 12174946 w 12174946"/>
              <a:gd name="connsiteY1" fmla="*/ 0 h 1910793"/>
              <a:gd name="connsiteX2" fmla="*/ 12174946 w 12174946"/>
              <a:gd name="connsiteY2" fmla="*/ 1910793 h 1910793"/>
              <a:gd name="connsiteX3" fmla="*/ 11903286 w 12174946"/>
              <a:gd name="connsiteY3" fmla="*/ 1807778 h 1910793"/>
              <a:gd name="connsiteX4" fmla="*/ 6078946 w 12174946"/>
              <a:gd name="connsiteY4" fmla="*/ 912744 h 1910793"/>
              <a:gd name="connsiteX5" fmla="*/ 254606 w 12174946"/>
              <a:gd name="connsiteY5" fmla="*/ 1807778 h 1910793"/>
              <a:gd name="connsiteX6" fmla="*/ 0 w 12174946"/>
              <a:gd name="connsiteY6" fmla="*/ 1904326 h 191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4946" h="1910793">
                <a:moveTo>
                  <a:pt x="0" y="0"/>
                </a:moveTo>
                <a:lnTo>
                  <a:pt x="12174946" y="0"/>
                </a:lnTo>
                <a:lnTo>
                  <a:pt x="12174946" y="1910793"/>
                </a:lnTo>
                <a:lnTo>
                  <a:pt x="11903286" y="1807778"/>
                </a:lnTo>
                <a:cubicBezTo>
                  <a:pt x="10364972" y="1251678"/>
                  <a:pt x="8321475" y="912744"/>
                  <a:pt x="6078946" y="912744"/>
                </a:cubicBezTo>
                <a:cubicBezTo>
                  <a:pt x="3836418" y="912744"/>
                  <a:pt x="1792920" y="1251678"/>
                  <a:pt x="254606" y="1807778"/>
                </a:cubicBezTo>
                <a:lnTo>
                  <a:pt x="0" y="1904326"/>
                </a:ln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2" name="组合 1">
            <a:extLst>
              <a:ext uri="{FF2B5EF4-FFF2-40B4-BE49-F238E27FC236}">
                <a16:creationId xmlns:a16="http://schemas.microsoft.com/office/drawing/2014/main" id="{21F064FB-5AF9-4722-8813-F59BE03FB45D}"/>
              </a:ext>
            </a:extLst>
          </p:cNvPr>
          <p:cNvGrpSpPr/>
          <p:nvPr userDrawn="1"/>
        </p:nvGrpSpPr>
        <p:grpSpPr>
          <a:xfrm>
            <a:off x="9718934" y="423963"/>
            <a:ext cx="1926569" cy="756191"/>
            <a:chOff x="9620933" y="624820"/>
            <a:chExt cx="1926569" cy="756191"/>
          </a:xfrm>
        </p:grpSpPr>
        <p:grpSp>
          <p:nvGrpSpPr>
            <p:cNvPr id="121" name="组合 120">
              <a:extLst>
                <a:ext uri="{FF2B5EF4-FFF2-40B4-BE49-F238E27FC236}">
                  <a16:creationId xmlns:a16="http://schemas.microsoft.com/office/drawing/2014/main" id="{F6C08991-592F-40DF-8390-9E3538B1B4CD}"/>
                </a:ext>
              </a:extLst>
            </p:cNvPr>
            <p:cNvGrpSpPr/>
            <p:nvPr userDrawn="1"/>
          </p:nvGrpSpPr>
          <p:grpSpPr>
            <a:xfrm>
              <a:off x="9772518" y="624820"/>
              <a:ext cx="1623399" cy="434178"/>
              <a:chOff x="5044774" y="2012861"/>
              <a:chExt cx="2251679" cy="602212"/>
            </a:xfrm>
          </p:grpSpPr>
          <p:grpSp>
            <p:nvGrpSpPr>
              <p:cNvPr id="122" name="组合 121">
                <a:extLst>
                  <a:ext uri="{FF2B5EF4-FFF2-40B4-BE49-F238E27FC236}">
                    <a16:creationId xmlns:a16="http://schemas.microsoft.com/office/drawing/2014/main" id="{9F6B7CDA-7D48-448D-94F4-230F138B3FF0}"/>
                  </a:ext>
                </a:extLst>
              </p:cNvPr>
              <p:cNvGrpSpPr/>
              <p:nvPr userDrawn="1"/>
            </p:nvGrpSpPr>
            <p:grpSpPr>
              <a:xfrm>
                <a:off x="5044774" y="2101251"/>
                <a:ext cx="438836" cy="509660"/>
                <a:chOff x="7602551" y="-1243565"/>
                <a:chExt cx="438836" cy="509660"/>
              </a:xfrm>
            </p:grpSpPr>
            <p:sp>
              <p:nvSpPr>
                <p:cNvPr id="139" name="任意多边形: 形状 138">
                  <a:extLst>
                    <a:ext uri="{FF2B5EF4-FFF2-40B4-BE49-F238E27FC236}">
                      <a16:creationId xmlns:a16="http://schemas.microsoft.com/office/drawing/2014/main" id="{389FA0AF-7844-4EFF-A1E3-32A4D2120F16}"/>
                    </a:ext>
                  </a:extLst>
                </p:cNvPr>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953253B2-0C3A-4325-ABDC-2AACACBBC227}"/>
                    </a:ext>
                  </a:extLst>
                </p:cNvPr>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440FFCB7-2E2D-4498-8DBD-847D7B475A9F}"/>
                    </a:ext>
                  </a:extLst>
                </p:cNvPr>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41D8895F-F522-480A-9B3E-2147E5079EB4}"/>
                    </a:ext>
                  </a:extLst>
                </p:cNvPr>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E9BAE759-1FDC-4EF6-BB9F-D94B0E66F4F5}"/>
                    </a:ext>
                  </a:extLst>
                </p:cNvPr>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DFC4C422-9C74-4B9F-AA74-91512F2E28AA}"/>
                    </a:ext>
                  </a:extLst>
                </p:cNvPr>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123" name="组合 122">
                <a:extLst>
                  <a:ext uri="{FF2B5EF4-FFF2-40B4-BE49-F238E27FC236}">
                    <a16:creationId xmlns:a16="http://schemas.microsoft.com/office/drawing/2014/main" id="{B803778F-E9E8-4EE5-B311-01F0B6258F67}"/>
                  </a:ext>
                </a:extLst>
              </p:cNvPr>
              <p:cNvGrpSpPr/>
              <p:nvPr userDrawn="1"/>
            </p:nvGrpSpPr>
            <p:grpSpPr>
              <a:xfrm>
                <a:off x="6825811" y="2012861"/>
                <a:ext cx="470642" cy="602212"/>
                <a:chOff x="9766103" y="-1331955"/>
                <a:chExt cx="470642" cy="602212"/>
              </a:xfrm>
            </p:grpSpPr>
            <p:sp>
              <p:nvSpPr>
                <p:cNvPr id="136" name="任意多边形: 形状 135">
                  <a:extLst>
                    <a:ext uri="{FF2B5EF4-FFF2-40B4-BE49-F238E27FC236}">
                      <a16:creationId xmlns:a16="http://schemas.microsoft.com/office/drawing/2014/main" id="{1A9161BB-8FB6-4AD2-B2BB-5CBB008CDACF}"/>
                    </a:ext>
                  </a:extLst>
                </p:cNvPr>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965DAB91-F312-4C1E-936D-B8ADA8EC8997}"/>
                    </a:ext>
                  </a:extLst>
                </p:cNvPr>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97B88F00-A690-453F-900C-384E43DDFAF0}"/>
                    </a:ext>
                  </a:extLst>
                </p:cNvPr>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124" name="组合 123">
                <a:extLst>
                  <a:ext uri="{FF2B5EF4-FFF2-40B4-BE49-F238E27FC236}">
                    <a16:creationId xmlns:a16="http://schemas.microsoft.com/office/drawing/2014/main" id="{C4D44FA2-BD81-415C-8059-788C9F51F723}"/>
                  </a:ext>
                </a:extLst>
              </p:cNvPr>
              <p:cNvGrpSpPr/>
              <p:nvPr userDrawn="1"/>
            </p:nvGrpSpPr>
            <p:grpSpPr>
              <a:xfrm>
                <a:off x="6291588" y="2076078"/>
                <a:ext cx="371595" cy="479029"/>
                <a:chOff x="9121098" y="-1268738"/>
                <a:chExt cx="371595" cy="479029"/>
              </a:xfrm>
            </p:grpSpPr>
            <p:sp>
              <p:nvSpPr>
                <p:cNvPr id="133" name="任意多边形: 形状 132">
                  <a:extLst>
                    <a:ext uri="{FF2B5EF4-FFF2-40B4-BE49-F238E27FC236}">
                      <a16:creationId xmlns:a16="http://schemas.microsoft.com/office/drawing/2014/main" id="{9F99F9D0-3F44-4877-987C-A06C3B79B291}"/>
                    </a:ext>
                  </a:extLst>
                </p:cNvPr>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CA971998-A82D-49F0-B2A7-FFCD33D5F2AA}"/>
                    </a:ext>
                  </a:extLst>
                </p:cNvPr>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6F7D4733-3B54-43A4-A50F-385EED0600EE}"/>
                    </a:ext>
                  </a:extLst>
                </p:cNvPr>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125" name="组合 124">
                <a:extLst>
                  <a:ext uri="{FF2B5EF4-FFF2-40B4-BE49-F238E27FC236}">
                    <a16:creationId xmlns:a16="http://schemas.microsoft.com/office/drawing/2014/main" id="{BF18571C-07CE-4B02-B33E-6C42228445DC}"/>
                  </a:ext>
                </a:extLst>
              </p:cNvPr>
              <p:cNvGrpSpPr/>
              <p:nvPr userDrawn="1"/>
            </p:nvGrpSpPr>
            <p:grpSpPr>
              <a:xfrm>
                <a:off x="5646239" y="2043677"/>
                <a:ext cx="482720" cy="537319"/>
                <a:chOff x="8342389" y="-1301139"/>
                <a:chExt cx="482720" cy="537319"/>
              </a:xfrm>
            </p:grpSpPr>
            <p:sp>
              <p:nvSpPr>
                <p:cNvPr id="126" name="任意多边形: 形状 125">
                  <a:extLst>
                    <a:ext uri="{FF2B5EF4-FFF2-40B4-BE49-F238E27FC236}">
                      <a16:creationId xmlns:a16="http://schemas.microsoft.com/office/drawing/2014/main" id="{FCBC0B07-2B5B-4405-9AEC-ACA2367BBD6D}"/>
                    </a:ext>
                  </a:extLst>
                </p:cNvPr>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73D4E481-5499-4007-B3AE-4EFEF2E73BF1}"/>
                    </a:ext>
                  </a:extLst>
                </p:cNvPr>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D54BBC5F-B30A-42CD-A197-D206255769DB}"/>
                    </a:ext>
                  </a:extLst>
                </p:cNvPr>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D3115A5E-3DA0-413D-8C85-586229F877E2}"/>
                    </a:ext>
                  </a:extLst>
                </p:cNvPr>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78F2984E-E2C9-4279-A837-DCD959215EE1}"/>
                    </a:ext>
                  </a:extLst>
                </p:cNvPr>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1557AD4A-ADD5-4035-BFB2-49F171F1106C}"/>
                    </a:ext>
                  </a:extLst>
                </p:cNvPr>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617F8058-9E84-4209-8129-84431A2EF680}"/>
                    </a:ext>
                  </a:extLst>
                </p:cNvPr>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145" name="文本框 144">
              <a:extLst>
                <a:ext uri="{FF2B5EF4-FFF2-40B4-BE49-F238E27FC236}">
                  <a16:creationId xmlns:a16="http://schemas.microsoft.com/office/drawing/2014/main" id="{78BCA276-2F67-4659-BB38-EFD6174E7CBF}"/>
                </a:ext>
              </a:extLst>
            </p:cNvPr>
            <p:cNvSpPr txBox="1"/>
            <p:nvPr userDrawn="1"/>
          </p:nvSpPr>
          <p:spPr>
            <a:xfrm>
              <a:off x="9620933" y="1073234"/>
              <a:ext cx="1926569" cy="307777"/>
            </a:xfrm>
            <a:prstGeom prst="rect">
              <a:avLst/>
            </a:prstGeom>
            <a:noFill/>
          </p:spPr>
          <p:txBody>
            <a:bodyPr wrap="square" rtlCol="0">
              <a:spAutoFit/>
            </a:bodyPr>
            <a:lstStyle/>
            <a:p>
              <a:pPr algn="ctr"/>
              <a:r>
                <a:rPr lang="en-US" altLang="zh-CN" sz="1400" dirty="0">
                  <a:solidFill>
                    <a:schemeClr val="bg1"/>
                  </a:solidFill>
                </a:rPr>
                <a:t>HOHAI UNIVERSITY</a:t>
              </a:r>
              <a:endParaRPr lang="zh-CN" altLang="en-US" sz="1400" dirty="0">
                <a:solidFill>
                  <a:schemeClr val="bg1"/>
                </a:solidFill>
              </a:endParaRPr>
            </a:p>
          </p:txBody>
        </p:sp>
      </p:grpSp>
      <p:sp>
        <p:nvSpPr>
          <p:cNvPr id="219" name="文本占位符 4">
            <a:extLst>
              <a:ext uri="{FF2B5EF4-FFF2-40B4-BE49-F238E27FC236}">
                <a16:creationId xmlns:a16="http://schemas.microsoft.com/office/drawing/2014/main" id="{D86624D6-B439-42F4-AF5D-FE3911994501}"/>
              </a:ext>
            </a:extLst>
          </p:cNvPr>
          <p:cNvSpPr>
            <a:spLocks noGrp="1"/>
          </p:cNvSpPr>
          <p:nvPr>
            <p:ph type="body" sz="quarter" idx="12" hasCustomPrompt="1"/>
          </p:nvPr>
        </p:nvSpPr>
        <p:spPr>
          <a:xfrm>
            <a:off x="558936" y="536404"/>
            <a:ext cx="5687536" cy="287835"/>
          </a:xfrm>
          <a:prstGeom prst="rect">
            <a:avLst/>
          </a:prstGeom>
        </p:spPr>
        <p:txBody>
          <a:bodyPr rIns="0" bIns="0" anchor="b" anchorCtr="0">
            <a:noAutofit/>
          </a:bodyPr>
          <a:lstStyle>
            <a:lvl1pPr marL="0" indent="0" algn="l">
              <a:buNone/>
              <a:defRPr sz="2800" b="1">
                <a:solidFill>
                  <a:schemeClr val="bg1"/>
                </a:solidFill>
                <a:latin typeface="+mn-ea"/>
                <a:ea typeface="+mn-ea"/>
              </a:defRPr>
            </a:lvl1pPr>
            <a:lvl2pPr marL="457200" indent="0">
              <a:buNone/>
              <a:defRPr/>
            </a:lvl2pPr>
          </a:lstStyle>
          <a:p>
            <a:pPr lvl="0"/>
            <a:r>
              <a:rPr lang="zh-CN" altLang="en-US" dirty="0"/>
              <a:t>可以输入学院名称</a:t>
            </a:r>
          </a:p>
        </p:txBody>
      </p:sp>
      <p:sp>
        <p:nvSpPr>
          <p:cNvPr id="58" name="矩形 7">
            <a:extLst>
              <a:ext uri="{FF2B5EF4-FFF2-40B4-BE49-F238E27FC236}">
                <a16:creationId xmlns:a16="http://schemas.microsoft.com/office/drawing/2014/main" id="{FBEC3C5E-CC21-40AF-850B-8F52ECD4A276}"/>
              </a:ext>
            </a:extLst>
          </p:cNvPr>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7">
            <a:extLst>
              <a:ext uri="{FF2B5EF4-FFF2-40B4-BE49-F238E27FC236}">
                <a16:creationId xmlns:a16="http://schemas.microsoft.com/office/drawing/2014/main" id="{ED51474E-3E63-4991-A079-4BAFFE2E689B}"/>
              </a:ext>
            </a:extLst>
          </p:cNvPr>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 name="connsiteX0" fmla="*/ 153 w 12201043"/>
              <a:gd name="connsiteY0" fmla="*/ 152400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52400 h 609599"/>
              <a:gd name="connsiteX0" fmla="*/ 153 w 12201043"/>
              <a:gd name="connsiteY0" fmla="*/ 184785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84785 h 609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945036E7-22C8-4AFD-B1E7-4B95557114BA}"/>
              </a:ext>
            </a:extLst>
          </p:cNvPr>
          <p:cNvCxnSpPr/>
          <p:nvPr userDrawn="1"/>
        </p:nvCxnSpPr>
        <p:spPr>
          <a:xfrm>
            <a:off x="4720912" y="2307247"/>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0" name="标题 26">
            <a:extLst>
              <a:ext uri="{FF2B5EF4-FFF2-40B4-BE49-F238E27FC236}">
                <a16:creationId xmlns:a16="http://schemas.microsoft.com/office/drawing/2014/main" id="{39B4EB14-79C5-4B4D-B18B-0E000E8144EA}"/>
              </a:ext>
            </a:extLst>
          </p:cNvPr>
          <p:cNvSpPr>
            <a:spLocks noGrp="1"/>
          </p:cNvSpPr>
          <p:nvPr>
            <p:ph type="title" hasCustomPrompt="1"/>
          </p:nvPr>
        </p:nvSpPr>
        <p:spPr>
          <a:xfrm>
            <a:off x="5795495" y="2528128"/>
            <a:ext cx="4012560" cy="552357"/>
          </a:xfrm>
          <a:prstGeom prst="rect">
            <a:avLst/>
          </a:prstGeom>
        </p:spPr>
        <p:txBody>
          <a:bodyPr lIns="0">
            <a:noAutofit/>
          </a:bodyPr>
          <a:lstStyle>
            <a:lvl1pPr algn="l">
              <a:defRPr sz="5400" b="1">
                <a:solidFill>
                  <a:schemeClr val="accent1"/>
                </a:solidFill>
              </a:defRPr>
            </a:lvl1pPr>
          </a:lstStyle>
          <a:p>
            <a:r>
              <a:rPr lang="zh-CN" altLang="en-US" dirty="0"/>
              <a:t>一级标题</a:t>
            </a:r>
          </a:p>
        </p:txBody>
      </p:sp>
      <p:sp>
        <p:nvSpPr>
          <p:cNvPr id="101" name="文本占位符 57">
            <a:extLst>
              <a:ext uri="{FF2B5EF4-FFF2-40B4-BE49-F238E27FC236}">
                <a16:creationId xmlns:a16="http://schemas.microsoft.com/office/drawing/2014/main" id="{F40D34EB-8704-4923-A347-7573E076F255}"/>
              </a:ext>
            </a:extLst>
          </p:cNvPr>
          <p:cNvSpPr>
            <a:spLocks noGrp="1"/>
          </p:cNvSpPr>
          <p:nvPr>
            <p:ph type="body" sz="quarter" idx="11" hasCustomPrompt="1"/>
          </p:nvPr>
        </p:nvSpPr>
        <p:spPr>
          <a:xfrm>
            <a:off x="5795495" y="3858849"/>
            <a:ext cx="4012560" cy="471882"/>
          </a:xfrm>
          <a:prstGeom prst="rect">
            <a:avLst/>
          </a:prstGeom>
        </p:spPr>
        <p:txBody>
          <a:bodyPr lIns="0">
            <a:noAutofit/>
          </a:bodyPr>
          <a:lstStyle>
            <a:lvl1pPr marL="0" indent="0" algn="l">
              <a:buNone/>
              <a:defRPr sz="2400">
                <a:solidFill>
                  <a:schemeClr val="bg1">
                    <a:lumMod val="50000"/>
                  </a:schemeClr>
                </a:solidFill>
              </a:defRPr>
            </a:lvl1pPr>
            <a:lvl2pPr marL="457200" indent="0">
              <a:buNone/>
              <a:defRPr/>
            </a:lvl2pPr>
          </a:lstStyle>
          <a:p>
            <a:pPr lvl="0"/>
            <a:r>
              <a:rPr lang="zh-CN" altLang="en-US" dirty="0"/>
              <a:t>插入章节描述或者英文</a:t>
            </a:r>
          </a:p>
        </p:txBody>
      </p:sp>
      <p:sp>
        <p:nvSpPr>
          <p:cNvPr id="4" name="矩形 3">
            <a:extLst>
              <a:ext uri="{FF2B5EF4-FFF2-40B4-BE49-F238E27FC236}">
                <a16:creationId xmlns:a16="http://schemas.microsoft.com/office/drawing/2014/main" id="{ED6D7E64-B8F8-4E85-A8F9-C9364EDB7B9F}"/>
              </a:ext>
            </a:extLst>
          </p:cNvPr>
          <p:cNvSpPr/>
          <p:nvPr userDrawn="1"/>
        </p:nvSpPr>
        <p:spPr>
          <a:xfrm>
            <a:off x="5829567" y="3452575"/>
            <a:ext cx="1016861" cy="104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a:extLst>
              <a:ext uri="{FF2B5EF4-FFF2-40B4-BE49-F238E27FC236}">
                <a16:creationId xmlns:a16="http://schemas.microsoft.com/office/drawing/2014/main" id="{83375721-148A-4445-93B3-BED6AB710BEE}"/>
              </a:ext>
            </a:extLst>
          </p:cNvPr>
          <p:cNvSpPr>
            <a:spLocks noGrp="1"/>
          </p:cNvSpPr>
          <p:nvPr>
            <p:ph type="body" sz="quarter" idx="23"/>
          </p:nvPr>
        </p:nvSpPr>
        <p:spPr>
          <a:xfrm>
            <a:off x="558936" y="829700"/>
            <a:ext cx="2031325" cy="258532"/>
          </a:xfrm>
          <a:prstGeom prst="rect">
            <a:avLst/>
          </a:prstGeom>
          <a:noFill/>
        </p:spPr>
        <p:txBody>
          <a:bodyPr wrap="none" rtlCol="0">
            <a:spAutoFit/>
          </a:bodyPr>
          <a:lstStyle>
            <a:lvl1pPr marL="0" indent="0">
              <a:buNone/>
              <a:defRPr lang="zh-CN" altLang="en-US" sz="1200" smtClean="0">
                <a:solidFill>
                  <a:schemeClr val="bg1"/>
                </a:solidFill>
                <a:latin typeface="+mj-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dirty="0"/>
              <a:t>单击此处编辑母版文本样式</a:t>
            </a:r>
          </a:p>
        </p:txBody>
      </p:sp>
    </p:spTree>
    <p:extLst>
      <p:ext uri="{BB962C8B-B14F-4D97-AF65-F5344CB8AC3E}">
        <p14:creationId xmlns:p14="http://schemas.microsoft.com/office/powerpoint/2010/main" val="146743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23" name="任意多边形: 形状 22">
            <a:extLst>
              <a:ext uri="{FF2B5EF4-FFF2-40B4-BE49-F238E27FC236}">
                <a16:creationId xmlns:a16="http://schemas.microsoft.com/office/drawing/2014/main" id="{E8FDBFC2-B9AA-4B9D-8B5B-15D33BCCD9B0}"/>
              </a:ext>
            </a:extLst>
          </p:cNvPr>
          <p:cNvSpPr/>
          <p:nvPr userDrawn="1"/>
        </p:nvSpPr>
        <p:spPr>
          <a:xfrm>
            <a:off x="-7617" y="6265794"/>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7">
            <a:extLst>
              <a:ext uri="{FF2B5EF4-FFF2-40B4-BE49-F238E27FC236}">
                <a16:creationId xmlns:a16="http://schemas.microsoft.com/office/drawing/2014/main" id="{10FB9401-563A-4BC2-BEB4-18004753F8FF}"/>
              </a:ext>
            </a:extLst>
          </p:cNvPr>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7">
            <a:extLst>
              <a:ext uri="{FF2B5EF4-FFF2-40B4-BE49-F238E27FC236}">
                <a16:creationId xmlns:a16="http://schemas.microsoft.com/office/drawing/2014/main" id="{D0104F46-4FF2-4827-8D26-877C8F01859D}"/>
              </a:ext>
            </a:extLst>
          </p:cNvPr>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 name="connsiteX0" fmla="*/ 153 w 12201043"/>
              <a:gd name="connsiteY0" fmla="*/ 152400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52400 h 609599"/>
              <a:gd name="connsiteX0" fmla="*/ 153 w 12201043"/>
              <a:gd name="connsiteY0" fmla="*/ 184785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84785 h 609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灯片编号占位符 5">
            <a:extLst>
              <a:ext uri="{FF2B5EF4-FFF2-40B4-BE49-F238E27FC236}">
                <a16:creationId xmlns:a16="http://schemas.microsoft.com/office/drawing/2014/main" id="{2798AE1B-B466-4206-AD5A-01189D6C17A7}"/>
              </a:ext>
            </a:extLst>
          </p:cNvPr>
          <p:cNvSpPr>
            <a:spLocks noGrp="1"/>
          </p:cNvSpPr>
          <p:nvPr>
            <p:ph type="sldNum" sz="quarter" idx="22"/>
          </p:nvPr>
        </p:nvSpPr>
        <p:spPr>
          <a:xfrm>
            <a:off x="10355134" y="6439760"/>
            <a:ext cx="1295400" cy="365125"/>
          </a:xfrm>
          <a:prstGeom prst="rect">
            <a:avLst/>
          </a:prstGeom>
        </p:spPr>
        <p:txBody>
          <a:bodyPr/>
          <a:lstStyle>
            <a:lvl1pPr algn="r">
              <a:defRPr sz="1200">
                <a:solidFill>
                  <a:schemeClr val="bg1"/>
                </a:solidFill>
              </a:defRPr>
            </a:lvl1pPr>
          </a:lstStyle>
          <a:p>
            <a:r>
              <a:rPr lang="zh-CN" altLang="en-US" dirty="0"/>
              <a:t>第</a:t>
            </a:r>
            <a:fld id="{B7511D94-E528-4A24-AB10-206E20BC93BA}" type="slidenum">
              <a:rPr lang="zh-CN" altLang="en-US" smtClean="0"/>
              <a:pPr/>
              <a:t>‹#›</a:t>
            </a:fld>
            <a:r>
              <a:rPr lang="zh-CN" altLang="en-US" dirty="0"/>
              <a:t>页</a:t>
            </a:r>
            <a:r>
              <a:rPr lang="en-US" altLang="zh-CN" dirty="0"/>
              <a:t>/</a:t>
            </a:r>
            <a:r>
              <a:rPr lang="zh-CN" altLang="en-US" dirty="0"/>
              <a:t>共</a:t>
            </a:r>
            <a:fld id="{B7511D94-E528-4A24-AB10-206E20BC93BA}" type="slidenum">
              <a:rPr lang="zh-CN" altLang="en-US" smtClean="0"/>
              <a:pPr/>
              <a:t>‹#›</a:t>
            </a:fld>
            <a:r>
              <a:rPr lang="zh-CN" altLang="en-US" dirty="0"/>
              <a:t>页</a:t>
            </a:r>
          </a:p>
        </p:txBody>
      </p:sp>
      <p:sp>
        <p:nvSpPr>
          <p:cNvPr id="27" name="任意多边形: 形状 26">
            <a:extLst>
              <a:ext uri="{FF2B5EF4-FFF2-40B4-BE49-F238E27FC236}">
                <a16:creationId xmlns:a16="http://schemas.microsoft.com/office/drawing/2014/main" id="{DCEAFD67-AD6D-4DAB-9A96-2466E49C0E87}"/>
              </a:ext>
            </a:extLst>
          </p:cNvPr>
          <p:cNvSpPr/>
          <p:nvPr userDrawn="1"/>
        </p:nvSpPr>
        <p:spPr>
          <a:xfrm flipH="1" flipV="1">
            <a:off x="-6096" y="-1"/>
            <a:ext cx="12198096" cy="582539"/>
          </a:xfrm>
          <a:custGeom>
            <a:avLst/>
            <a:gdLst>
              <a:gd name="connsiteX0" fmla="*/ 12192000 w 12192000"/>
              <a:gd name="connsiteY0" fmla="*/ 0 h 2039768"/>
              <a:gd name="connsiteX1" fmla="*/ 12192000 w 12192000"/>
              <a:gd name="connsiteY1" fmla="*/ 2039768 h 2039768"/>
              <a:gd name="connsiteX2" fmla="*/ 0 w 12192000"/>
              <a:gd name="connsiteY2" fmla="*/ 2039768 h 2039768"/>
              <a:gd name="connsiteX3" fmla="*/ 0 w 12192000"/>
              <a:gd name="connsiteY3" fmla="*/ 819391 h 2039768"/>
              <a:gd name="connsiteX4" fmla="*/ 37309 w 12192000"/>
              <a:gd name="connsiteY4" fmla="*/ 834936 h 2039768"/>
              <a:gd name="connsiteX5" fmla="*/ 5319640 w 12192000"/>
              <a:gd name="connsiteY5" fmla="*/ 1747868 h 2039768"/>
              <a:gd name="connsiteX6" fmla="*/ 11971651 w 12192000"/>
              <a:gd name="connsiteY6" fmla="*/ 149892 h 2039768"/>
              <a:gd name="connsiteX0" fmla="*/ 12192000 w 12192000"/>
              <a:gd name="connsiteY0" fmla="*/ 373966 h 1893600"/>
              <a:gd name="connsiteX1" fmla="*/ 12192000 w 12192000"/>
              <a:gd name="connsiteY1" fmla="*/ 1893600 h 1893600"/>
              <a:gd name="connsiteX2" fmla="*/ 0 w 12192000"/>
              <a:gd name="connsiteY2" fmla="*/ 1893600 h 1893600"/>
              <a:gd name="connsiteX3" fmla="*/ 0 w 12192000"/>
              <a:gd name="connsiteY3" fmla="*/ 673223 h 1893600"/>
              <a:gd name="connsiteX4" fmla="*/ 37309 w 12192000"/>
              <a:gd name="connsiteY4" fmla="*/ 688768 h 1893600"/>
              <a:gd name="connsiteX5" fmla="*/ 5319640 w 12192000"/>
              <a:gd name="connsiteY5" fmla="*/ 1601700 h 1893600"/>
              <a:gd name="connsiteX6" fmla="*/ 11971651 w 12192000"/>
              <a:gd name="connsiteY6" fmla="*/ 3724 h 1893600"/>
              <a:gd name="connsiteX7" fmla="*/ 12192000 w 12192000"/>
              <a:gd name="connsiteY7" fmla="*/ 373966 h 1893600"/>
              <a:gd name="connsiteX0" fmla="*/ 12192000 w 12192000"/>
              <a:gd name="connsiteY0" fmla="*/ 1413 h 1521047"/>
              <a:gd name="connsiteX1" fmla="*/ 12192000 w 12192000"/>
              <a:gd name="connsiteY1" fmla="*/ 1521047 h 1521047"/>
              <a:gd name="connsiteX2" fmla="*/ 0 w 12192000"/>
              <a:gd name="connsiteY2" fmla="*/ 1521047 h 1521047"/>
              <a:gd name="connsiteX3" fmla="*/ 0 w 12192000"/>
              <a:gd name="connsiteY3" fmla="*/ 300670 h 1521047"/>
              <a:gd name="connsiteX4" fmla="*/ 37309 w 12192000"/>
              <a:gd name="connsiteY4" fmla="*/ 316215 h 1521047"/>
              <a:gd name="connsiteX5" fmla="*/ 5319640 w 12192000"/>
              <a:gd name="connsiteY5" fmla="*/ 1229147 h 1521047"/>
              <a:gd name="connsiteX6" fmla="*/ 12192000 w 12192000"/>
              <a:gd name="connsiteY6" fmla="*/ 1413 h 1521047"/>
              <a:gd name="connsiteX0" fmla="*/ 12192000 w 12192000"/>
              <a:gd name="connsiteY0" fmla="*/ 0 h 1519634"/>
              <a:gd name="connsiteX1" fmla="*/ 12192000 w 12192000"/>
              <a:gd name="connsiteY1" fmla="*/ 1519634 h 1519634"/>
              <a:gd name="connsiteX2" fmla="*/ 0 w 12192000"/>
              <a:gd name="connsiteY2" fmla="*/ 1519634 h 1519634"/>
              <a:gd name="connsiteX3" fmla="*/ 0 w 12192000"/>
              <a:gd name="connsiteY3" fmla="*/ 299257 h 1519634"/>
              <a:gd name="connsiteX4" fmla="*/ 37309 w 12192000"/>
              <a:gd name="connsiteY4" fmla="*/ 314802 h 1519634"/>
              <a:gd name="connsiteX5" fmla="*/ 5319640 w 12192000"/>
              <a:gd name="connsiteY5" fmla="*/ 1227734 h 1519634"/>
              <a:gd name="connsiteX6" fmla="*/ 12192000 w 12192000"/>
              <a:gd name="connsiteY6"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0 w 12192000"/>
              <a:gd name="connsiteY3" fmla="*/ 299257 h 1519634"/>
              <a:gd name="connsiteX4" fmla="*/ 140179 w 12192000"/>
              <a:gd name="connsiteY4" fmla="*/ 401490 h 1519634"/>
              <a:gd name="connsiteX5" fmla="*/ 5319640 w 12192000"/>
              <a:gd name="connsiteY5" fmla="*/ 1227734 h 1519634"/>
              <a:gd name="connsiteX6" fmla="*/ 12192000 w 12192000"/>
              <a:gd name="connsiteY6"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0 w 12192000"/>
              <a:gd name="connsiteY3" fmla="*/ 299257 h 1519634"/>
              <a:gd name="connsiteX4" fmla="*/ 5319640 w 12192000"/>
              <a:gd name="connsiteY4" fmla="*/ 1227734 h 1519634"/>
              <a:gd name="connsiteX5" fmla="*/ 12192000 w 12192000"/>
              <a:gd name="connsiteY5"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3810 w 12192000"/>
              <a:gd name="connsiteY3" fmla="*/ 628674 h 1519634"/>
              <a:gd name="connsiteX4" fmla="*/ 5319640 w 12192000"/>
              <a:gd name="connsiteY4" fmla="*/ 1227734 h 1519634"/>
              <a:gd name="connsiteX5" fmla="*/ 12192000 w 12192000"/>
              <a:gd name="connsiteY5"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3810 w 12192000"/>
              <a:gd name="connsiteY3" fmla="*/ 628674 h 1519634"/>
              <a:gd name="connsiteX4" fmla="*/ 5319640 w 12192000"/>
              <a:gd name="connsiteY4" fmla="*/ 1227734 h 1519634"/>
              <a:gd name="connsiteX5" fmla="*/ 12192000 w 12192000"/>
              <a:gd name="connsiteY5"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3810 w 12192000"/>
              <a:gd name="connsiteY3" fmla="*/ 628674 h 1519634"/>
              <a:gd name="connsiteX4" fmla="*/ 5319640 w 12192000"/>
              <a:gd name="connsiteY4" fmla="*/ 1227734 h 1519634"/>
              <a:gd name="connsiteX5" fmla="*/ 12192000 w 12192000"/>
              <a:gd name="connsiteY5"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3810 w 12192000"/>
              <a:gd name="connsiteY3" fmla="*/ 628674 h 1519634"/>
              <a:gd name="connsiteX4" fmla="*/ 5319640 w 12192000"/>
              <a:gd name="connsiteY4" fmla="*/ 1227734 h 1519634"/>
              <a:gd name="connsiteX5" fmla="*/ 12192000 w 12192000"/>
              <a:gd name="connsiteY5" fmla="*/ 0 h 1519634"/>
              <a:gd name="connsiteX0" fmla="*/ 12198096 w 12198096"/>
              <a:gd name="connsiteY0" fmla="*/ 0 h 1325451"/>
              <a:gd name="connsiteX1" fmla="*/ 12192000 w 12198096"/>
              <a:gd name="connsiteY1" fmla="*/ 1325451 h 1325451"/>
              <a:gd name="connsiteX2" fmla="*/ 0 w 12198096"/>
              <a:gd name="connsiteY2" fmla="*/ 1325451 h 1325451"/>
              <a:gd name="connsiteX3" fmla="*/ 3810 w 12198096"/>
              <a:gd name="connsiteY3" fmla="*/ 434491 h 1325451"/>
              <a:gd name="connsiteX4" fmla="*/ 5319640 w 12198096"/>
              <a:gd name="connsiteY4" fmla="*/ 1033551 h 1325451"/>
              <a:gd name="connsiteX5" fmla="*/ 12198096 w 12198096"/>
              <a:gd name="connsiteY5" fmla="*/ 0 h 1325451"/>
              <a:gd name="connsiteX0" fmla="*/ 12198096 w 12198096"/>
              <a:gd name="connsiteY0" fmla="*/ 0 h 1325451"/>
              <a:gd name="connsiteX1" fmla="*/ 12192000 w 12198096"/>
              <a:gd name="connsiteY1" fmla="*/ 1325451 h 1325451"/>
              <a:gd name="connsiteX2" fmla="*/ 0 w 12198096"/>
              <a:gd name="connsiteY2" fmla="*/ 1325451 h 1325451"/>
              <a:gd name="connsiteX3" fmla="*/ 3810 w 12198096"/>
              <a:gd name="connsiteY3" fmla="*/ 434491 h 1325451"/>
              <a:gd name="connsiteX4" fmla="*/ 5325736 w 12198096"/>
              <a:gd name="connsiteY4" fmla="*/ 978070 h 1325451"/>
              <a:gd name="connsiteX5" fmla="*/ 12198096 w 12198096"/>
              <a:gd name="connsiteY5" fmla="*/ 0 h 132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096" h="1325451">
                <a:moveTo>
                  <a:pt x="12198096" y="0"/>
                </a:moveTo>
                <a:lnTo>
                  <a:pt x="12192000" y="1325451"/>
                </a:lnTo>
                <a:lnTo>
                  <a:pt x="0" y="1325451"/>
                </a:lnTo>
                <a:lnTo>
                  <a:pt x="3810" y="434491"/>
                </a:lnTo>
                <a:cubicBezTo>
                  <a:pt x="1718603" y="876908"/>
                  <a:pt x="3533473" y="963319"/>
                  <a:pt x="5325736" y="978070"/>
                </a:cubicBezTo>
                <a:cubicBezTo>
                  <a:pt x="7351518" y="925603"/>
                  <a:pt x="10633603" y="731550"/>
                  <a:pt x="12198096" y="0"/>
                </a:cubicBezTo>
                <a:close/>
              </a:path>
            </a:pathLst>
          </a:custGeom>
          <a:gradFill flip="none" rotWithShape="1">
            <a:gsLst>
              <a:gs pos="100000">
                <a:srgbClr val="005BBB"/>
              </a:gs>
              <a:gs pos="0">
                <a:schemeClr val="accent1">
                  <a:alpha val="8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cxnSp>
        <p:nvCxnSpPr>
          <p:cNvPr id="53" name="直接连接符 52">
            <a:extLst>
              <a:ext uri="{FF2B5EF4-FFF2-40B4-BE49-F238E27FC236}">
                <a16:creationId xmlns:a16="http://schemas.microsoft.com/office/drawing/2014/main" id="{68A65FDD-D0B2-4D33-BCE3-C81DAEDEDDEA}"/>
              </a:ext>
            </a:extLst>
          </p:cNvPr>
          <p:cNvCxnSpPr/>
          <p:nvPr userDrawn="1"/>
        </p:nvCxnSpPr>
        <p:spPr>
          <a:xfrm>
            <a:off x="659760" y="1064870"/>
            <a:ext cx="9444942" cy="0"/>
          </a:xfrm>
          <a:prstGeom prst="line">
            <a:avLst/>
          </a:prstGeom>
          <a:ln w="9525">
            <a:solidFill>
              <a:srgbClr val="005BBB"/>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D58B327B-FEDD-4F45-AEB2-2F1A74EDA4CE}"/>
              </a:ext>
            </a:extLst>
          </p:cNvPr>
          <p:cNvSpPr/>
          <p:nvPr userDrawn="1"/>
        </p:nvSpPr>
        <p:spPr>
          <a:xfrm>
            <a:off x="659759" y="1062713"/>
            <a:ext cx="752515" cy="85339"/>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图形 3">
            <a:extLst>
              <a:ext uri="{FF2B5EF4-FFF2-40B4-BE49-F238E27FC236}">
                <a16:creationId xmlns:a16="http://schemas.microsoft.com/office/drawing/2014/main" id="{CE80D018-1029-4FEF-BBD1-25A0E8535949}"/>
              </a:ext>
            </a:extLst>
          </p:cNvPr>
          <p:cNvGrpSpPr/>
          <p:nvPr userDrawn="1"/>
        </p:nvGrpSpPr>
        <p:grpSpPr>
          <a:xfrm>
            <a:off x="10715395" y="459189"/>
            <a:ext cx="807160" cy="863455"/>
            <a:chOff x="3342957" y="689084"/>
            <a:chExt cx="5379904" cy="5755119"/>
          </a:xfrm>
          <a:solidFill>
            <a:schemeClr val="accent1"/>
          </a:solidFill>
        </p:grpSpPr>
        <p:sp>
          <p:nvSpPr>
            <p:cNvPr id="56" name="任意多边形: 形状 55">
              <a:extLst>
                <a:ext uri="{FF2B5EF4-FFF2-40B4-BE49-F238E27FC236}">
                  <a16:creationId xmlns:a16="http://schemas.microsoft.com/office/drawing/2014/main" id="{42CEE980-45E3-4960-82DD-6695328B5C1F}"/>
                </a:ext>
              </a:extLst>
            </p:cNvPr>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2E240193-6BBA-4912-8676-D63078F33AB9}"/>
                </a:ext>
              </a:extLst>
            </p:cNvPr>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76E19D86-0D71-4755-9857-104D297FE250}"/>
                </a:ext>
              </a:extLst>
            </p:cNvPr>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DD7053DE-423E-46C2-BAE9-5618A70C3FAE}"/>
                </a:ext>
              </a:extLst>
            </p:cNvPr>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D85C4DFF-715A-494A-8321-E1A336B12EC5}"/>
                </a:ext>
              </a:extLst>
            </p:cNvPr>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385FDF89-09AB-4EEC-90E5-A8AD0408599A}"/>
                </a:ext>
              </a:extLst>
            </p:cNvPr>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A4242F0C-2EFD-4B48-B414-560A1053C650}"/>
                </a:ext>
              </a:extLst>
            </p:cNvPr>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B77CE764-4EFB-4AB2-8B30-18EC4CEB5E8A}"/>
                </a:ext>
              </a:extLst>
            </p:cNvPr>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9F83A488-38AF-454F-9972-5C5D9752673F}"/>
                </a:ext>
              </a:extLst>
            </p:cNvPr>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931D9CC0-9E74-4FDD-A84E-F9A61A3F8545}"/>
                </a:ext>
              </a:extLst>
            </p:cNvPr>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33A71AFE-3A93-441B-BE04-086CC153146C}"/>
                </a:ext>
              </a:extLst>
            </p:cNvPr>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A7274984-FC63-47BD-86ED-ECE4084A527C}"/>
                </a:ext>
              </a:extLst>
            </p:cNvPr>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272863B2-BAF7-46C1-8A40-2DAFF161609A}"/>
                </a:ext>
              </a:extLst>
            </p:cNvPr>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1CAD9906-1BEB-44CE-A50A-1AC54B64248E}"/>
                </a:ext>
              </a:extLst>
            </p:cNvPr>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068F8831-D307-46C2-8E46-005F47FAA9E3}"/>
                </a:ext>
              </a:extLst>
            </p:cNvPr>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48E235E8-6745-4139-A726-C7C0C48DFFBB}"/>
                </a:ext>
              </a:extLst>
            </p:cNvPr>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7757F7D9-F10C-48AB-A1B9-2DEE62C3DC42}"/>
                </a:ext>
              </a:extLst>
            </p:cNvPr>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F614263A-53A3-486A-B74E-889BB01AA274}"/>
                </a:ext>
              </a:extLst>
            </p:cNvPr>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A8101060-3E09-4B68-85D3-9E44C686B561}"/>
                </a:ext>
              </a:extLst>
            </p:cNvPr>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3E36BE07-94AC-43BC-A5C6-D65913EED1C1}"/>
                </a:ext>
              </a:extLst>
            </p:cNvPr>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D81332DA-427B-4BCE-80FE-4CCB19BACCD0}"/>
                </a:ext>
              </a:extLst>
            </p:cNvPr>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9E048220-7BCC-400B-955C-5DFCE8EA7496}"/>
                </a:ext>
              </a:extLst>
            </p:cNvPr>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A0C04C89-D0E5-4C44-AFB2-D75B204AA99C}"/>
                </a:ext>
              </a:extLst>
            </p:cNvPr>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DFBED6EA-0BEF-48E1-B649-FB1CC615DDA3}"/>
                </a:ext>
              </a:extLst>
            </p:cNvPr>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CF291661-F419-4CB9-B3AC-3CF17180828A}"/>
                </a:ext>
              </a:extLst>
            </p:cNvPr>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A8F5C387-F672-4793-B2F7-42C74DE1F81E}"/>
                </a:ext>
              </a:extLst>
            </p:cNvPr>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230D38A8-32B0-4466-B9D8-F63FE8F697A8}"/>
                </a:ext>
              </a:extLst>
            </p:cNvPr>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9B22830C-B66B-483F-94B5-1597066962A9}"/>
                </a:ext>
              </a:extLst>
            </p:cNvPr>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C718DA06-A470-4E49-B9B0-EDE62E959888}"/>
                </a:ext>
              </a:extLst>
            </p:cNvPr>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A8E66352-4615-497D-8472-6807305683AB}"/>
                </a:ext>
              </a:extLst>
            </p:cNvPr>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B71C891A-D0D1-41A9-8C70-1BBC6CD2D60C}"/>
                </a:ext>
              </a:extLst>
            </p:cNvPr>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7077FA7C-7FD7-4D7B-97B7-BADE70AA6B62}"/>
                </a:ext>
              </a:extLst>
            </p:cNvPr>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BAE39AD6-CCE8-4072-9D69-A9728851F290}"/>
                </a:ext>
              </a:extLst>
            </p:cNvPr>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305335E1-B044-464C-9B3D-7101CC86EE44}"/>
                </a:ext>
              </a:extLst>
            </p:cNvPr>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90" name="标题 1">
            <a:extLst>
              <a:ext uri="{FF2B5EF4-FFF2-40B4-BE49-F238E27FC236}">
                <a16:creationId xmlns:a16="http://schemas.microsoft.com/office/drawing/2014/main" id="{5D0D9AD8-905C-4C24-A993-C577DB87A84E}"/>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3788949707"/>
      </p:ext>
    </p:extLst>
  </p:cSld>
  <p:clrMapOvr>
    <a:masterClrMapping/>
  </p:clrMapOvr>
  <p:extLst>
    <p:ext uri="{DCECCB84-F9BA-43D5-87BE-67443E8EF086}">
      <p15:sldGuideLst xmlns:p15="http://schemas.microsoft.com/office/powerpoint/2012/main">
        <p15:guide id="1" orient="horz" pos="2160">
          <p15:clr>
            <a:srgbClr val="FBAE40"/>
          </p15:clr>
        </p15:guide>
        <p15:guide id="2" pos="34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全幅图文">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FD999AF5-5E6F-455B-88AB-BA3332B698BC}"/>
              </a:ext>
            </a:extLst>
          </p:cNvPr>
          <p:cNvSpPr>
            <a:spLocks noGrp="1"/>
          </p:cNvSpPr>
          <p:nvPr>
            <p:ph type="title" hasCustomPrompt="1"/>
          </p:nvPr>
        </p:nvSpPr>
        <p:spPr>
          <a:xfrm>
            <a:off x="555585" y="644141"/>
            <a:ext cx="5130840" cy="443135"/>
          </a:xfrm>
          <a:prstGeom prst="rect">
            <a:avLst/>
          </a:prstGeom>
        </p:spPr>
        <p:txBody>
          <a:bodyPr/>
          <a:lstStyle>
            <a:lvl1pPr>
              <a:defRPr lang="zh-CN" altLang="en-US" sz="2800" b="1">
                <a:solidFill>
                  <a:schemeClr val="tx1">
                    <a:lumMod val="75000"/>
                  </a:schemeClr>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4007546139"/>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B0DDD3C2-4DC8-4A91-88F3-6B1A4C3601EC}"/>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151748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三级标题页">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41252A80-9E24-4118-B3B5-72BC8FD2DBDC}"/>
              </a:ext>
            </a:extLst>
          </p:cNvPr>
          <p:cNvSpPr/>
          <p:nvPr userDrawn="1"/>
        </p:nvSpPr>
        <p:spPr>
          <a:xfrm>
            <a:off x="1222376" y="1604011"/>
            <a:ext cx="88264" cy="333374"/>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a:extLst>
              <a:ext uri="{FF2B5EF4-FFF2-40B4-BE49-F238E27FC236}">
                <a16:creationId xmlns:a16="http://schemas.microsoft.com/office/drawing/2014/main" id="{016A02E7-3414-4971-BE21-62E2E5B411FF}"/>
              </a:ext>
            </a:extLst>
          </p:cNvPr>
          <p:cNvSpPr>
            <a:spLocks noGrp="1"/>
          </p:cNvSpPr>
          <p:nvPr>
            <p:ph type="body" sz="quarter" idx="23" hasCustomPrompt="1"/>
          </p:nvPr>
        </p:nvSpPr>
        <p:spPr>
          <a:xfrm>
            <a:off x="1416881" y="1566458"/>
            <a:ext cx="4341812" cy="370928"/>
          </a:xfrm>
          <a:prstGeom prst="rect">
            <a:avLst/>
          </a:prstGeom>
        </p:spPr>
        <p:txBody>
          <a:bodyPr/>
          <a:lstStyle>
            <a:lvl1pPr>
              <a:defRPr lang="zh-CN" altLang="en-US" sz="2400" b="1" dirty="0" smtClean="0">
                <a:solidFill>
                  <a:schemeClr val="tx2"/>
                </a:solidFill>
                <a:cs typeface="+mn-ea"/>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a:spcBef>
                <a:spcPct val="0"/>
              </a:spcBef>
              <a:buNone/>
            </a:pPr>
            <a:r>
              <a:rPr lang="zh-CN" altLang="en-US" dirty="0"/>
              <a:t>单击此处编辑小标题样式</a:t>
            </a:r>
          </a:p>
        </p:txBody>
      </p:sp>
      <p:sp>
        <p:nvSpPr>
          <p:cNvPr id="59" name="标题 1">
            <a:extLst>
              <a:ext uri="{FF2B5EF4-FFF2-40B4-BE49-F238E27FC236}">
                <a16:creationId xmlns:a16="http://schemas.microsoft.com/office/drawing/2014/main" id="{A8DB2F00-3227-4E95-8E10-8DC4A74D5FA2}"/>
              </a:ext>
            </a:extLst>
          </p:cNvPr>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1938134480"/>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单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B0331FFB-6268-40D3-847D-266866341E40}"/>
              </a:ext>
            </a:extLst>
          </p:cNvPr>
          <p:cNvSpPr/>
          <p:nvPr userDrawn="1"/>
        </p:nvSpPr>
        <p:spPr>
          <a:xfrm>
            <a:off x="866397" y="2161922"/>
            <a:ext cx="5760000" cy="323059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标题 2">
            <a:extLst>
              <a:ext uri="{FF2B5EF4-FFF2-40B4-BE49-F238E27FC236}">
                <a16:creationId xmlns:a16="http://schemas.microsoft.com/office/drawing/2014/main" id="{1CF4E803-8BF3-4090-A7BF-4B2652402007}"/>
              </a:ext>
            </a:extLst>
          </p:cNvPr>
          <p:cNvSpPr txBox="1">
            <a:spLocks/>
          </p:cNvSpPr>
          <p:nvPr userDrawn="1"/>
        </p:nvSpPr>
        <p:spPr>
          <a:xfrm>
            <a:off x="1460604" y="2201760"/>
            <a:ext cx="2867020" cy="443135"/>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n-lt"/>
                <a:ea typeface="+mn-ea"/>
                <a:cs typeface="+mn-cs"/>
              </a:defRPr>
            </a:lvl1pPr>
          </a:lstStyle>
          <a:p>
            <a:endParaRPr lang="zh-CN" altLang="en-US" sz="2400" dirty="0">
              <a:cs typeface="+mn-ea"/>
              <a:sym typeface="+mn-lt"/>
            </a:endParaRPr>
          </a:p>
        </p:txBody>
      </p:sp>
      <p:sp>
        <p:nvSpPr>
          <p:cNvPr id="4" name="图片占位符 3">
            <a:extLst>
              <a:ext uri="{FF2B5EF4-FFF2-40B4-BE49-F238E27FC236}">
                <a16:creationId xmlns:a16="http://schemas.microsoft.com/office/drawing/2014/main" id="{4755B199-1D18-41F9-A9FB-55CDAFE724A2}"/>
              </a:ext>
            </a:extLst>
          </p:cNvPr>
          <p:cNvSpPr>
            <a:spLocks noGrp="1"/>
          </p:cNvSpPr>
          <p:nvPr>
            <p:ph type="pic" sz="quarter" idx="23"/>
          </p:nvPr>
        </p:nvSpPr>
        <p:spPr>
          <a:xfrm>
            <a:off x="679409" y="1931358"/>
            <a:ext cx="5760000" cy="3240000"/>
          </a:xfrm>
          <a:prstGeom prst="rect">
            <a:avLst/>
          </a:prstGeom>
        </p:spPr>
        <p:txBody>
          <a:bodyPr/>
          <a:lstStyle/>
          <a:p>
            <a:endParaRPr lang="zh-CN" altLang="en-US"/>
          </a:p>
        </p:txBody>
      </p:sp>
      <p:sp>
        <p:nvSpPr>
          <p:cNvPr id="6" name="文本占位符 5">
            <a:extLst>
              <a:ext uri="{FF2B5EF4-FFF2-40B4-BE49-F238E27FC236}">
                <a16:creationId xmlns:a16="http://schemas.microsoft.com/office/drawing/2014/main" id="{ED9FD970-CB1E-439C-A21F-B2400F4B0493}"/>
              </a:ext>
            </a:extLst>
          </p:cNvPr>
          <p:cNvSpPr>
            <a:spLocks noGrp="1"/>
          </p:cNvSpPr>
          <p:nvPr>
            <p:ph type="body" sz="quarter" idx="24" hasCustomPrompt="1"/>
          </p:nvPr>
        </p:nvSpPr>
        <p:spPr>
          <a:xfrm>
            <a:off x="7021032" y="2099035"/>
            <a:ext cx="4491559"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Tx/>
              <a:buNone/>
              <a:tabLst/>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t>这里输入你的具体内容这里输入你的具体内容这里输入你的具体内容这里输入你的具体内容这里输入你的具体内容这里输入你的具体内容</a:t>
            </a:r>
            <a:endParaRPr lang="en-US" altLang="zh-CN" dirty="0"/>
          </a:p>
          <a:p>
            <a:pPr marL="0" lvl="0" algn="just">
              <a:lnSpc>
                <a:spcPct val="120000"/>
              </a:lnSpc>
              <a:spcAft>
                <a:spcPts val="1200"/>
              </a:spcAft>
            </a:pPr>
            <a:r>
              <a:rPr lang="zh-CN" altLang="en-US" dirty="0"/>
              <a:t>这里输入你的具体内容这里输入你的具体内容输入你的具体内容这里输入你的具体内容这里输入你的具体内容这里输入你的具体内容</a:t>
            </a:r>
            <a:endParaRPr lang="en-US" altLang="zh-CN" dirty="0"/>
          </a:p>
        </p:txBody>
      </p:sp>
      <p:sp>
        <p:nvSpPr>
          <p:cNvPr id="59" name="标题 1">
            <a:extLst>
              <a:ext uri="{FF2B5EF4-FFF2-40B4-BE49-F238E27FC236}">
                <a16:creationId xmlns:a16="http://schemas.microsoft.com/office/drawing/2014/main" id="{4D984EE2-97BB-424A-A1D5-C92E91F382DC}"/>
              </a:ext>
            </a:extLst>
          </p:cNvPr>
          <p:cNvSpPr>
            <a:spLocks noGrp="1"/>
          </p:cNvSpPr>
          <p:nvPr>
            <p:ph type="title" hasCustomPrompt="1"/>
          </p:nvPr>
        </p:nvSpPr>
        <p:spPr>
          <a:xfrm>
            <a:off x="564509" y="644141"/>
            <a:ext cx="6150615"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4271893494"/>
      </p:ext>
    </p:extLst>
  </p:cSld>
  <p:clrMapOvr>
    <a:masterClrMapping/>
  </p:clrMapOvr>
  <p:extLst>
    <p:ext uri="{DCECCB84-F9BA-43D5-87BE-67443E8EF086}">
      <p15:sldGuideLst xmlns:p15="http://schemas.microsoft.com/office/powerpoint/2012/main">
        <p15:guide id="1" orient="horz" pos="2160">
          <p15:clr>
            <a:srgbClr val="FBAE40"/>
          </p15:clr>
        </p15:guide>
        <p15:guide id="2" pos="690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1.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descr="城市街道与高楼大厦的景色&#10;&#10;描述已自动生成">
            <a:extLst>
              <a:ext uri="{FF2B5EF4-FFF2-40B4-BE49-F238E27FC236}">
                <a16:creationId xmlns:a16="http://schemas.microsoft.com/office/drawing/2014/main" id="{FB09E861-DB1E-4B20-9A80-B522E9A2F17F}"/>
              </a:ext>
            </a:extLst>
          </p:cNvPr>
          <p:cNvPicPr>
            <a:picLocks noChangeAspect="1"/>
          </p:cNvPicPr>
          <p:nvPr userDrawn="1"/>
        </p:nvPicPr>
        <p:blipFill rotWithShape="1">
          <a:blip r:embed="rId8" cstate="email">
            <a:alphaModFix amt="20000"/>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矩形 3">
            <a:extLst>
              <a:ext uri="{FF2B5EF4-FFF2-40B4-BE49-F238E27FC236}">
                <a16:creationId xmlns:a16="http://schemas.microsoft.com/office/drawing/2014/main" id="{CA4FD9A8-E228-4AAE-A955-9B95B23AED59}"/>
              </a:ext>
            </a:extLst>
          </p:cNvPr>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3973088"/>
      </p:ext>
    </p:extLst>
  </p:cSld>
  <p:clrMap bg1="lt1" tx1="dk1" bg2="lt2" tx2="dk2" accent1="accent1" accent2="accent2" accent3="accent3" accent4="accent4" accent5="accent5" accent6="accent6" hlink="hlink" folHlink="folHlink"/>
  <p:sldLayoutIdLst>
    <p:sldLayoutId id="2147483724" r:id="rId1"/>
    <p:sldLayoutId id="2147483763" r:id="rId2"/>
    <p:sldLayoutId id="2147483723" r:id="rId3"/>
    <p:sldLayoutId id="2147483726" r:id="rId4"/>
    <p:sldLayoutId id="2147483678" r:id="rId5"/>
    <p:sldLayoutId id="214748372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0" name="图片 49" descr="城市街道与高楼大厦的景色&#10;&#10;描述已自动生成">
            <a:extLst>
              <a:ext uri="{FF2B5EF4-FFF2-40B4-BE49-F238E27FC236}">
                <a16:creationId xmlns:a16="http://schemas.microsoft.com/office/drawing/2014/main" id="{D7880645-6E19-410A-9C1D-0EC6E32FC51D}"/>
              </a:ext>
            </a:extLst>
          </p:cNvPr>
          <p:cNvPicPr>
            <a:picLocks noChangeAspect="1"/>
          </p:cNvPicPr>
          <p:nvPr userDrawn="1"/>
        </p:nvPicPr>
        <p:blipFill rotWithShape="1">
          <a:blip r:embed="rId19" cstate="email">
            <a:alphaModFix amt="20000"/>
            <a:extLst>
              <a:ext uri="{BEBA8EAE-BF5A-486C-A8C5-ECC9F3942E4B}">
                <a14:imgProps xmlns:a14="http://schemas.microsoft.com/office/drawing/2010/main">
                  <a14:imgLayer r:embed="rId20">
                    <a14:imgEffect>
                      <a14:saturation sat="0"/>
                    </a14:imgEffect>
                  </a14:imgLayer>
                </a14:imgProps>
              </a:ex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1" name="矩形 50">
            <a:extLst>
              <a:ext uri="{FF2B5EF4-FFF2-40B4-BE49-F238E27FC236}">
                <a16:creationId xmlns:a16="http://schemas.microsoft.com/office/drawing/2014/main" id="{2178D4F4-6607-4867-8B10-90654387232A}"/>
              </a:ext>
            </a:extLst>
          </p:cNvPr>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886A2FFD-9DB2-4331-929C-6A888C4B0AB6}"/>
              </a:ext>
            </a:extLst>
          </p:cNvPr>
          <p:cNvCxnSpPr/>
          <p:nvPr userDrawn="1"/>
        </p:nvCxnSpPr>
        <p:spPr>
          <a:xfrm>
            <a:off x="659760" y="1064870"/>
            <a:ext cx="9444942" cy="0"/>
          </a:xfrm>
          <a:prstGeom prst="line">
            <a:avLst/>
          </a:prstGeom>
          <a:ln w="9525">
            <a:solidFill>
              <a:srgbClr val="005BBB"/>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70321D2-4D7B-4D64-BE80-573AD08DDF0A}"/>
              </a:ext>
            </a:extLst>
          </p:cNvPr>
          <p:cNvSpPr/>
          <p:nvPr userDrawn="1"/>
        </p:nvSpPr>
        <p:spPr>
          <a:xfrm>
            <a:off x="659759" y="1062713"/>
            <a:ext cx="752515" cy="85339"/>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74ACE185-DF37-45EC-A6E3-BF4FD557C061}"/>
              </a:ext>
            </a:extLst>
          </p:cNvPr>
          <p:cNvSpPr/>
          <p:nvPr userDrawn="1"/>
        </p:nvSpPr>
        <p:spPr>
          <a:xfrm>
            <a:off x="-7617" y="6265794"/>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7">
            <a:extLst>
              <a:ext uri="{FF2B5EF4-FFF2-40B4-BE49-F238E27FC236}">
                <a16:creationId xmlns:a16="http://schemas.microsoft.com/office/drawing/2014/main" id="{06083F6B-9097-437A-A274-7AD35BD428B4}"/>
              </a:ext>
            </a:extLst>
          </p:cNvPr>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7">
            <a:extLst>
              <a:ext uri="{FF2B5EF4-FFF2-40B4-BE49-F238E27FC236}">
                <a16:creationId xmlns:a16="http://schemas.microsoft.com/office/drawing/2014/main" id="{B9B346D0-D531-4903-8D7D-CE1F957B51AF}"/>
              </a:ext>
            </a:extLst>
          </p:cNvPr>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 fmla="*/ 0 w 12192000"/>
              <a:gd name="connsiteY0" fmla="*/ 548640 h 1158239"/>
              <a:gd name="connsiteX1" fmla="*/ 12192000 w 12192000"/>
              <a:gd name="connsiteY1" fmla="*/ 548640 h 1158239"/>
              <a:gd name="connsiteX2" fmla="*/ 12192000 w 12192000"/>
              <a:gd name="connsiteY2" fmla="*/ 1158239 h 1158239"/>
              <a:gd name="connsiteX3" fmla="*/ 0 w 12192000"/>
              <a:gd name="connsiteY3" fmla="*/ 1158239 h 1158239"/>
              <a:gd name="connsiteX4" fmla="*/ 0 w 12192000"/>
              <a:gd name="connsiteY4" fmla="*/ 548640 h 1158239"/>
              <a:gd name="connsiteX0" fmla="*/ 0 w 12192000"/>
              <a:gd name="connsiteY0" fmla="*/ 376700 h 986299"/>
              <a:gd name="connsiteX1" fmla="*/ 12192000 w 12192000"/>
              <a:gd name="connsiteY1" fmla="*/ 376700 h 986299"/>
              <a:gd name="connsiteX2" fmla="*/ 12192000 w 12192000"/>
              <a:gd name="connsiteY2" fmla="*/ 986299 h 986299"/>
              <a:gd name="connsiteX3" fmla="*/ 0 w 12192000"/>
              <a:gd name="connsiteY3" fmla="*/ 986299 h 986299"/>
              <a:gd name="connsiteX4" fmla="*/ 0 w 12192000"/>
              <a:gd name="connsiteY4" fmla="*/ 376700 h 986299"/>
              <a:gd name="connsiteX0" fmla="*/ 0 w 12192000"/>
              <a:gd name="connsiteY0" fmla="*/ 438928 h 1048527"/>
              <a:gd name="connsiteX1" fmla="*/ 12192000 w 12192000"/>
              <a:gd name="connsiteY1" fmla="*/ 438928 h 1048527"/>
              <a:gd name="connsiteX2" fmla="*/ 12192000 w 12192000"/>
              <a:gd name="connsiteY2" fmla="*/ 1048527 h 1048527"/>
              <a:gd name="connsiteX3" fmla="*/ 0 w 12192000"/>
              <a:gd name="connsiteY3" fmla="*/ 1048527 h 1048527"/>
              <a:gd name="connsiteX4" fmla="*/ 0 w 12192000"/>
              <a:gd name="connsiteY4" fmla="*/ 438928 h 1048527"/>
              <a:gd name="connsiteX0" fmla="*/ 0 w 12192000"/>
              <a:gd name="connsiteY0" fmla="*/ 181799 h 791398"/>
              <a:gd name="connsiteX1" fmla="*/ 12192000 w 12192000"/>
              <a:gd name="connsiteY1" fmla="*/ 181799 h 791398"/>
              <a:gd name="connsiteX2" fmla="*/ 12192000 w 12192000"/>
              <a:gd name="connsiteY2" fmla="*/ 791398 h 791398"/>
              <a:gd name="connsiteX3" fmla="*/ 0 w 12192000"/>
              <a:gd name="connsiteY3" fmla="*/ 791398 h 791398"/>
              <a:gd name="connsiteX4" fmla="*/ 0 w 12192000"/>
              <a:gd name="connsiteY4" fmla="*/ 181799 h 791398"/>
              <a:gd name="connsiteX0" fmla="*/ 0 w 12192000"/>
              <a:gd name="connsiteY0" fmla="*/ 187345 h 796944"/>
              <a:gd name="connsiteX1" fmla="*/ 12192000 w 12192000"/>
              <a:gd name="connsiteY1" fmla="*/ 187345 h 796944"/>
              <a:gd name="connsiteX2" fmla="*/ 12192000 w 12192000"/>
              <a:gd name="connsiteY2" fmla="*/ 796944 h 796944"/>
              <a:gd name="connsiteX3" fmla="*/ 0 w 12192000"/>
              <a:gd name="connsiteY3" fmla="*/ 796944 h 796944"/>
              <a:gd name="connsiteX4" fmla="*/ 0 w 12192000"/>
              <a:gd name="connsiteY4" fmla="*/ 187345 h 796944"/>
              <a:gd name="connsiteX0" fmla="*/ 0 w 12192000"/>
              <a:gd name="connsiteY0" fmla="*/ 154569 h 764168"/>
              <a:gd name="connsiteX1" fmla="*/ 12192000 w 12192000"/>
              <a:gd name="connsiteY1" fmla="*/ 154569 h 764168"/>
              <a:gd name="connsiteX2" fmla="*/ 12192000 w 12192000"/>
              <a:gd name="connsiteY2" fmla="*/ 764168 h 764168"/>
              <a:gd name="connsiteX3" fmla="*/ 0 w 12192000"/>
              <a:gd name="connsiteY3" fmla="*/ 764168 h 764168"/>
              <a:gd name="connsiteX4" fmla="*/ 0 w 12192000"/>
              <a:gd name="connsiteY4" fmla="*/ 154569 h 764168"/>
              <a:gd name="connsiteX0" fmla="*/ 0 w 12192000"/>
              <a:gd name="connsiteY0" fmla="*/ 165354 h 774953"/>
              <a:gd name="connsiteX1" fmla="*/ 12192000 w 12192000"/>
              <a:gd name="connsiteY1" fmla="*/ 165354 h 774953"/>
              <a:gd name="connsiteX2" fmla="*/ 12192000 w 12192000"/>
              <a:gd name="connsiteY2" fmla="*/ 774953 h 774953"/>
              <a:gd name="connsiteX3" fmla="*/ 0 w 12192000"/>
              <a:gd name="connsiteY3" fmla="*/ 774953 h 774953"/>
              <a:gd name="connsiteX4" fmla="*/ 0 w 12192000"/>
              <a:gd name="connsiteY4" fmla="*/ 165354 h 774953"/>
              <a:gd name="connsiteX0" fmla="*/ 0 w 12192000"/>
              <a:gd name="connsiteY0" fmla="*/ 181798 h 791397"/>
              <a:gd name="connsiteX1" fmla="*/ 12192000 w 12192000"/>
              <a:gd name="connsiteY1" fmla="*/ 181798 h 791397"/>
              <a:gd name="connsiteX2" fmla="*/ 12192000 w 12192000"/>
              <a:gd name="connsiteY2" fmla="*/ 791397 h 791397"/>
              <a:gd name="connsiteX3" fmla="*/ 0 w 12192000"/>
              <a:gd name="connsiteY3" fmla="*/ 791397 h 791397"/>
              <a:gd name="connsiteX4" fmla="*/ 0 w 12192000"/>
              <a:gd name="connsiteY4" fmla="*/ 181798 h 791397"/>
              <a:gd name="connsiteX0" fmla="*/ 0 w 12192000"/>
              <a:gd name="connsiteY0" fmla="*/ 88858 h 698457"/>
              <a:gd name="connsiteX1" fmla="*/ 12192000 w 12192000"/>
              <a:gd name="connsiteY1" fmla="*/ 88858 h 698457"/>
              <a:gd name="connsiteX2" fmla="*/ 12192000 w 12192000"/>
              <a:gd name="connsiteY2" fmla="*/ 698457 h 698457"/>
              <a:gd name="connsiteX3" fmla="*/ 0 w 12192000"/>
              <a:gd name="connsiteY3" fmla="*/ 698457 h 698457"/>
              <a:gd name="connsiteX4" fmla="*/ 0 w 12192000"/>
              <a:gd name="connsiteY4" fmla="*/ 88858 h 698457"/>
              <a:gd name="connsiteX0" fmla="*/ 10160 w 12192000"/>
              <a:gd name="connsiteY0" fmla="*/ 93903 h 612062"/>
              <a:gd name="connsiteX1" fmla="*/ 12192000 w 12192000"/>
              <a:gd name="connsiteY1" fmla="*/ 2463 h 612062"/>
              <a:gd name="connsiteX2" fmla="*/ 12192000 w 12192000"/>
              <a:gd name="connsiteY2" fmla="*/ 612062 h 612062"/>
              <a:gd name="connsiteX3" fmla="*/ 0 w 12192000"/>
              <a:gd name="connsiteY3" fmla="*/ 612062 h 612062"/>
              <a:gd name="connsiteX4" fmla="*/ 10160 w 12192000"/>
              <a:gd name="connsiteY4" fmla="*/ 93903 h 612062"/>
              <a:gd name="connsiteX0" fmla="*/ 0 w 12181840"/>
              <a:gd name="connsiteY0" fmla="*/ 93903 h 612062"/>
              <a:gd name="connsiteX1" fmla="*/ 12181840 w 12181840"/>
              <a:gd name="connsiteY1" fmla="*/ 2463 h 612062"/>
              <a:gd name="connsiteX2" fmla="*/ 12181840 w 12181840"/>
              <a:gd name="connsiteY2" fmla="*/ 612062 h 612062"/>
              <a:gd name="connsiteX3" fmla="*/ 12700 w 12181840"/>
              <a:gd name="connsiteY3" fmla="*/ 612062 h 612062"/>
              <a:gd name="connsiteX4" fmla="*/ 0 w 12181840"/>
              <a:gd name="connsiteY4" fmla="*/ 93903 h 612062"/>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81840"/>
              <a:gd name="connsiteY0" fmla="*/ 93459 h 619238"/>
              <a:gd name="connsiteX1" fmla="*/ 12181840 w 12181840"/>
              <a:gd name="connsiteY1" fmla="*/ 9639 h 619238"/>
              <a:gd name="connsiteX2" fmla="*/ 12181840 w 12181840"/>
              <a:gd name="connsiteY2" fmla="*/ 619238 h 619238"/>
              <a:gd name="connsiteX3" fmla="*/ 12700 w 12181840"/>
              <a:gd name="connsiteY3" fmla="*/ 619238 h 619238"/>
              <a:gd name="connsiteX4" fmla="*/ 0 w 12181840"/>
              <a:gd name="connsiteY4" fmla="*/ 93459 h 619238"/>
              <a:gd name="connsiteX0" fmla="*/ 0 w 12197080"/>
              <a:gd name="connsiteY0" fmla="*/ 93459 h 619238"/>
              <a:gd name="connsiteX1" fmla="*/ 12197080 w 12197080"/>
              <a:gd name="connsiteY1" fmla="*/ 9639 h 619238"/>
              <a:gd name="connsiteX2" fmla="*/ 12197080 w 12197080"/>
              <a:gd name="connsiteY2" fmla="*/ 619238 h 619238"/>
              <a:gd name="connsiteX3" fmla="*/ 27940 w 12197080"/>
              <a:gd name="connsiteY3" fmla="*/ 619238 h 619238"/>
              <a:gd name="connsiteX4" fmla="*/ 0 w 12197080"/>
              <a:gd name="connsiteY4" fmla="*/ 93459 h 619238"/>
              <a:gd name="connsiteX0" fmla="*/ 2540 w 12199620"/>
              <a:gd name="connsiteY0" fmla="*/ 93459 h 619238"/>
              <a:gd name="connsiteX1" fmla="*/ 12199620 w 12199620"/>
              <a:gd name="connsiteY1" fmla="*/ 9639 h 619238"/>
              <a:gd name="connsiteX2" fmla="*/ 12199620 w 12199620"/>
              <a:gd name="connsiteY2" fmla="*/ 619238 h 619238"/>
              <a:gd name="connsiteX3" fmla="*/ 0 w 12199620"/>
              <a:gd name="connsiteY3" fmla="*/ 611618 h 619238"/>
              <a:gd name="connsiteX4" fmla="*/ 2540 w 12199620"/>
              <a:gd name="connsiteY4" fmla="*/ 93459 h 619238"/>
              <a:gd name="connsiteX0" fmla="*/ 153 w 12201043"/>
              <a:gd name="connsiteY0" fmla="*/ 152400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52400 h 609599"/>
              <a:gd name="connsiteX0" fmla="*/ 153 w 12201043"/>
              <a:gd name="connsiteY0" fmla="*/ 184785 h 609599"/>
              <a:gd name="connsiteX1" fmla="*/ 12201043 w 12201043"/>
              <a:gd name="connsiteY1" fmla="*/ 0 h 609599"/>
              <a:gd name="connsiteX2" fmla="*/ 12201043 w 12201043"/>
              <a:gd name="connsiteY2" fmla="*/ 609599 h 609599"/>
              <a:gd name="connsiteX3" fmla="*/ 1423 w 12201043"/>
              <a:gd name="connsiteY3" fmla="*/ 601979 h 609599"/>
              <a:gd name="connsiteX4" fmla="*/ 153 w 12201043"/>
              <a:gd name="connsiteY4" fmla="*/ 184785 h 609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灯片编号占位符 5">
            <a:extLst>
              <a:ext uri="{FF2B5EF4-FFF2-40B4-BE49-F238E27FC236}">
                <a16:creationId xmlns:a16="http://schemas.microsoft.com/office/drawing/2014/main" id="{32A91CE6-1283-4B8C-92BC-0B047319FE42}"/>
              </a:ext>
            </a:extLst>
          </p:cNvPr>
          <p:cNvSpPr>
            <a:spLocks noGrp="1"/>
          </p:cNvSpPr>
          <p:nvPr>
            <p:ph type="sldNum" sz="quarter" idx="4"/>
          </p:nvPr>
        </p:nvSpPr>
        <p:spPr>
          <a:xfrm>
            <a:off x="10355134" y="6439760"/>
            <a:ext cx="1295400" cy="365125"/>
          </a:xfrm>
          <a:prstGeom prst="rect">
            <a:avLst/>
          </a:prstGeom>
        </p:spPr>
        <p:txBody>
          <a:bodyPr/>
          <a:lstStyle>
            <a:lvl1pPr algn="r">
              <a:defRPr sz="1200">
                <a:solidFill>
                  <a:schemeClr val="bg1"/>
                </a:solidFill>
              </a:defRPr>
            </a:lvl1pPr>
          </a:lstStyle>
          <a:p>
            <a:r>
              <a:rPr lang="zh-CN" altLang="en-US" dirty="0"/>
              <a:t>第</a:t>
            </a:r>
            <a:fld id="{B7511D94-E528-4A24-AB10-206E20BC93BA}" type="slidenum">
              <a:rPr lang="zh-CN" altLang="en-US" smtClean="0"/>
              <a:pPr/>
              <a:t>‹#›</a:t>
            </a:fld>
            <a:r>
              <a:rPr lang="zh-CN" altLang="en-US" dirty="0"/>
              <a:t>页</a:t>
            </a:r>
            <a:r>
              <a:rPr lang="en-US" altLang="zh-CN" dirty="0"/>
              <a:t>/</a:t>
            </a:r>
            <a:r>
              <a:rPr lang="zh-CN" altLang="en-US" dirty="0"/>
              <a:t>共</a:t>
            </a:r>
            <a:fld id="{B7511D94-E528-4A24-AB10-206E20BC93BA}" type="slidenum">
              <a:rPr lang="zh-CN" altLang="en-US" smtClean="0"/>
              <a:pPr/>
              <a:t>‹#›</a:t>
            </a:fld>
            <a:r>
              <a:rPr lang="zh-CN" altLang="en-US" dirty="0"/>
              <a:t>页</a:t>
            </a:r>
          </a:p>
        </p:txBody>
      </p:sp>
      <p:sp>
        <p:nvSpPr>
          <p:cNvPr id="14" name="任意多边形: 形状 13">
            <a:extLst>
              <a:ext uri="{FF2B5EF4-FFF2-40B4-BE49-F238E27FC236}">
                <a16:creationId xmlns:a16="http://schemas.microsoft.com/office/drawing/2014/main" id="{E151C98F-758E-4663-A0B5-884AE290CBBC}"/>
              </a:ext>
            </a:extLst>
          </p:cNvPr>
          <p:cNvSpPr/>
          <p:nvPr userDrawn="1"/>
        </p:nvSpPr>
        <p:spPr>
          <a:xfrm flipH="1" flipV="1">
            <a:off x="-6096" y="-1"/>
            <a:ext cx="12198096" cy="582539"/>
          </a:xfrm>
          <a:custGeom>
            <a:avLst/>
            <a:gdLst>
              <a:gd name="connsiteX0" fmla="*/ 12192000 w 12192000"/>
              <a:gd name="connsiteY0" fmla="*/ 0 h 2039768"/>
              <a:gd name="connsiteX1" fmla="*/ 12192000 w 12192000"/>
              <a:gd name="connsiteY1" fmla="*/ 2039768 h 2039768"/>
              <a:gd name="connsiteX2" fmla="*/ 0 w 12192000"/>
              <a:gd name="connsiteY2" fmla="*/ 2039768 h 2039768"/>
              <a:gd name="connsiteX3" fmla="*/ 0 w 12192000"/>
              <a:gd name="connsiteY3" fmla="*/ 819391 h 2039768"/>
              <a:gd name="connsiteX4" fmla="*/ 37309 w 12192000"/>
              <a:gd name="connsiteY4" fmla="*/ 834936 h 2039768"/>
              <a:gd name="connsiteX5" fmla="*/ 5319640 w 12192000"/>
              <a:gd name="connsiteY5" fmla="*/ 1747868 h 2039768"/>
              <a:gd name="connsiteX6" fmla="*/ 11971651 w 12192000"/>
              <a:gd name="connsiteY6" fmla="*/ 149892 h 2039768"/>
              <a:gd name="connsiteX0" fmla="*/ 12192000 w 12192000"/>
              <a:gd name="connsiteY0" fmla="*/ 373966 h 1893600"/>
              <a:gd name="connsiteX1" fmla="*/ 12192000 w 12192000"/>
              <a:gd name="connsiteY1" fmla="*/ 1893600 h 1893600"/>
              <a:gd name="connsiteX2" fmla="*/ 0 w 12192000"/>
              <a:gd name="connsiteY2" fmla="*/ 1893600 h 1893600"/>
              <a:gd name="connsiteX3" fmla="*/ 0 w 12192000"/>
              <a:gd name="connsiteY3" fmla="*/ 673223 h 1893600"/>
              <a:gd name="connsiteX4" fmla="*/ 37309 w 12192000"/>
              <a:gd name="connsiteY4" fmla="*/ 688768 h 1893600"/>
              <a:gd name="connsiteX5" fmla="*/ 5319640 w 12192000"/>
              <a:gd name="connsiteY5" fmla="*/ 1601700 h 1893600"/>
              <a:gd name="connsiteX6" fmla="*/ 11971651 w 12192000"/>
              <a:gd name="connsiteY6" fmla="*/ 3724 h 1893600"/>
              <a:gd name="connsiteX7" fmla="*/ 12192000 w 12192000"/>
              <a:gd name="connsiteY7" fmla="*/ 373966 h 1893600"/>
              <a:gd name="connsiteX0" fmla="*/ 12192000 w 12192000"/>
              <a:gd name="connsiteY0" fmla="*/ 1413 h 1521047"/>
              <a:gd name="connsiteX1" fmla="*/ 12192000 w 12192000"/>
              <a:gd name="connsiteY1" fmla="*/ 1521047 h 1521047"/>
              <a:gd name="connsiteX2" fmla="*/ 0 w 12192000"/>
              <a:gd name="connsiteY2" fmla="*/ 1521047 h 1521047"/>
              <a:gd name="connsiteX3" fmla="*/ 0 w 12192000"/>
              <a:gd name="connsiteY3" fmla="*/ 300670 h 1521047"/>
              <a:gd name="connsiteX4" fmla="*/ 37309 w 12192000"/>
              <a:gd name="connsiteY4" fmla="*/ 316215 h 1521047"/>
              <a:gd name="connsiteX5" fmla="*/ 5319640 w 12192000"/>
              <a:gd name="connsiteY5" fmla="*/ 1229147 h 1521047"/>
              <a:gd name="connsiteX6" fmla="*/ 12192000 w 12192000"/>
              <a:gd name="connsiteY6" fmla="*/ 1413 h 1521047"/>
              <a:gd name="connsiteX0" fmla="*/ 12192000 w 12192000"/>
              <a:gd name="connsiteY0" fmla="*/ 0 h 1519634"/>
              <a:gd name="connsiteX1" fmla="*/ 12192000 w 12192000"/>
              <a:gd name="connsiteY1" fmla="*/ 1519634 h 1519634"/>
              <a:gd name="connsiteX2" fmla="*/ 0 w 12192000"/>
              <a:gd name="connsiteY2" fmla="*/ 1519634 h 1519634"/>
              <a:gd name="connsiteX3" fmla="*/ 0 w 12192000"/>
              <a:gd name="connsiteY3" fmla="*/ 299257 h 1519634"/>
              <a:gd name="connsiteX4" fmla="*/ 37309 w 12192000"/>
              <a:gd name="connsiteY4" fmla="*/ 314802 h 1519634"/>
              <a:gd name="connsiteX5" fmla="*/ 5319640 w 12192000"/>
              <a:gd name="connsiteY5" fmla="*/ 1227734 h 1519634"/>
              <a:gd name="connsiteX6" fmla="*/ 12192000 w 12192000"/>
              <a:gd name="connsiteY6"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0 w 12192000"/>
              <a:gd name="connsiteY3" fmla="*/ 299257 h 1519634"/>
              <a:gd name="connsiteX4" fmla="*/ 140179 w 12192000"/>
              <a:gd name="connsiteY4" fmla="*/ 401490 h 1519634"/>
              <a:gd name="connsiteX5" fmla="*/ 5319640 w 12192000"/>
              <a:gd name="connsiteY5" fmla="*/ 1227734 h 1519634"/>
              <a:gd name="connsiteX6" fmla="*/ 12192000 w 12192000"/>
              <a:gd name="connsiteY6"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0 w 12192000"/>
              <a:gd name="connsiteY3" fmla="*/ 299257 h 1519634"/>
              <a:gd name="connsiteX4" fmla="*/ 5319640 w 12192000"/>
              <a:gd name="connsiteY4" fmla="*/ 1227734 h 1519634"/>
              <a:gd name="connsiteX5" fmla="*/ 12192000 w 12192000"/>
              <a:gd name="connsiteY5"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3810 w 12192000"/>
              <a:gd name="connsiteY3" fmla="*/ 628674 h 1519634"/>
              <a:gd name="connsiteX4" fmla="*/ 5319640 w 12192000"/>
              <a:gd name="connsiteY4" fmla="*/ 1227734 h 1519634"/>
              <a:gd name="connsiteX5" fmla="*/ 12192000 w 12192000"/>
              <a:gd name="connsiteY5"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3810 w 12192000"/>
              <a:gd name="connsiteY3" fmla="*/ 628674 h 1519634"/>
              <a:gd name="connsiteX4" fmla="*/ 5319640 w 12192000"/>
              <a:gd name="connsiteY4" fmla="*/ 1227734 h 1519634"/>
              <a:gd name="connsiteX5" fmla="*/ 12192000 w 12192000"/>
              <a:gd name="connsiteY5"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3810 w 12192000"/>
              <a:gd name="connsiteY3" fmla="*/ 628674 h 1519634"/>
              <a:gd name="connsiteX4" fmla="*/ 5319640 w 12192000"/>
              <a:gd name="connsiteY4" fmla="*/ 1227734 h 1519634"/>
              <a:gd name="connsiteX5" fmla="*/ 12192000 w 12192000"/>
              <a:gd name="connsiteY5" fmla="*/ 0 h 1519634"/>
              <a:gd name="connsiteX0" fmla="*/ 12192000 w 12192000"/>
              <a:gd name="connsiteY0" fmla="*/ 0 h 1519634"/>
              <a:gd name="connsiteX1" fmla="*/ 12192000 w 12192000"/>
              <a:gd name="connsiteY1" fmla="*/ 1519634 h 1519634"/>
              <a:gd name="connsiteX2" fmla="*/ 0 w 12192000"/>
              <a:gd name="connsiteY2" fmla="*/ 1519634 h 1519634"/>
              <a:gd name="connsiteX3" fmla="*/ 3810 w 12192000"/>
              <a:gd name="connsiteY3" fmla="*/ 628674 h 1519634"/>
              <a:gd name="connsiteX4" fmla="*/ 5319640 w 12192000"/>
              <a:gd name="connsiteY4" fmla="*/ 1227734 h 1519634"/>
              <a:gd name="connsiteX5" fmla="*/ 12192000 w 12192000"/>
              <a:gd name="connsiteY5" fmla="*/ 0 h 1519634"/>
              <a:gd name="connsiteX0" fmla="*/ 12198096 w 12198096"/>
              <a:gd name="connsiteY0" fmla="*/ 0 h 1325451"/>
              <a:gd name="connsiteX1" fmla="*/ 12192000 w 12198096"/>
              <a:gd name="connsiteY1" fmla="*/ 1325451 h 1325451"/>
              <a:gd name="connsiteX2" fmla="*/ 0 w 12198096"/>
              <a:gd name="connsiteY2" fmla="*/ 1325451 h 1325451"/>
              <a:gd name="connsiteX3" fmla="*/ 3810 w 12198096"/>
              <a:gd name="connsiteY3" fmla="*/ 434491 h 1325451"/>
              <a:gd name="connsiteX4" fmla="*/ 5319640 w 12198096"/>
              <a:gd name="connsiteY4" fmla="*/ 1033551 h 1325451"/>
              <a:gd name="connsiteX5" fmla="*/ 12198096 w 12198096"/>
              <a:gd name="connsiteY5" fmla="*/ 0 h 1325451"/>
              <a:gd name="connsiteX0" fmla="*/ 12198096 w 12198096"/>
              <a:gd name="connsiteY0" fmla="*/ 0 h 1325451"/>
              <a:gd name="connsiteX1" fmla="*/ 12192000 w 12198096"/>
              <a:gd name="connsiteY1" fmla="*/ 1325451 h 1325451"/>
              <a:gd name="connsiteX2" fmla="*/ 0 w 12198096"/>
              <a:gd name="connsiteY2" fmla="*/ 1325451 h 1325451"/>
              <a:gd name="connsiteX3" fmla="*/ 3810 w 12198096"/>
              <a:gd name="connsiteY3" fmla="*/ 434491 h 1325451"/>
              <a:gd name="connsiteX4" fmla="*/ 5325736 w 12198096"/>
              <a:gd name="connsiteY4" fmla="*/ 978070 h 1325451"/>
              <a:gd name="connsiteX5" fmla="*/ 12198096 w 12198096"/>
              <a:gd name="connsiteY5" fmla="*/ 0 h 132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096" h="1325451">
                <a:moveTo>
                  <a:pt x="12198096" y="0"/>
                </a:moveTo>
                <a:lnTo>
                  <a:pt x="12192000" y="1325451"/>
                </a:lnTo>
                <a:lnTo>
                  <a:pt x="0" y="1325451"/>
                </a:lnTo>
                <a:lnTo>
                  <a:pt x="3810" y="434491"/>
                </a:lnTo>
                <a:cubicBezTo>
                  <a:pt x="1718603" y="876908"/>
                  <a:pt x="3533473" y="963319"/>
                  <a:pt x="5325736" y="978070"/>
                </a:cubicBezTo>
                <a:cubicBezTo>
                  <a:pt x="7351518" y="925603"/>
                  <a:pt x="10633603" y="731550"/>
                  <a:pt x="12198096" y="0"/>
                </a:cubicBezTo>
                <a:close/>
              </a:path>
            </a:pathLst>
          </a:custGeom>
          <a:gradFill flip="none" rotWithShape="1">
            <a:gsLst>
              <a:gs pos="100000">
                <a:srgbClr val="005BBB"/>
              </a:gs>
              <a:gs pos="0">
                <a:schemeClr val="accent1">
                  <a:alpha val="8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nvGrpSpPr>
          <p:cNvPr id="15" name="图形 3">
            <a:extLst>
              <a:ext uri="{FF2B5EF4-FFF2-40B4-BE49-F238E27FC236}">
                <a16:creationId xmlns:a16="http://schemas.microsoft.com/office/drawing/2014/main" id="{5F0FF790-9C31-4D7C-B385-DE5718669EC9}"/>
              </a:ext>
            </a:extLst>
          </p:cNvPr>
          <p:cNvGrpSpPr/>
          <p:nvPr userDrawn="1"/>
        </p:nvGrpSpPr>
        <p:grpSpPr>
          <a:xfrm>
            <a:off x="10715395" y="459189"/>
            <a:ext cx="807160" cy="863455"/>
            <a:chOff x="3342957" y="689084"/>
            <a:chExt cx="5379904" cy="5755119"/>
          </a:xfrm>
          <a:solidFill>
            <a:schemeClr val="accent1"/>
          </a:solidFill>
        </p:grpSpPr>
        <p:sp>
          <p:nvSpPr>
            <p:cNvPr id="16" name="任意多边形: 形状 15">
              <a:extLst>
                <a:ext uri="{FF2B5EF4-FFF2-40B4-BE49-F238E27FC236}">
                  <a16:creationId xmlns:a16="http://schemas.microsoft.com/office/drawing/2014/main" id="{2D47FB5A-7A5E-4287-8C3C-8B77C0CF5F29}"/>
                </a:ext>
              </a:extLst>
            </p:cNvPr>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1DE85290-9883-4D90-AA65-003CBC70EC4A}"/>
                </a:ext>
              </a:extLst>
            </p:cNvPr>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2E52004-C8C6-4431-A7AB-60476FA8832C}"/>
                </a:ext>
              </a:extLst>
            </p:cNvPr>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E4498258-9B40-4CF3-9DB9-0B489EDFABBA}"/>
                </a:ext>
              </a:extLst>
            </p:cNvPr>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D4ECD0A7-BD73-4E5F-B534-B283B7E3E1E4}"/>
                </a:ext>
              </a:extLst>
            </p:cNvPr>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24BB5EFD-6B4F-416A-A4B4-86CA464752CB}"/>
                </a:ext>
              </a:extLst>
            </p:cNvPr>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B02BD3EE-1B43-476F-963A-321734402703}"/>
                </a:ext>
              </a:extLst>
            </p:cNvPr>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CF3DDF38-7395-47FF-8C5A-F7B7BF0013D0}"/>
                </a:ext>
              </a:extLst>
            </p:cNvPr>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47551CF8-30BC-43D7-BFDC-B7ED721EED7E}"/>
                </a:ext>
              </a:extLst>
            </p:cNvPr>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7640F1AD-7C46-4C6B-984D-801AD80A8956}"/>
                </a:ext>
              </a:extLst>
            </p:cNvPr>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90FD8B8F-8CBE-4AC2-B2BE-62F9F5128411}"/>
                </a:ext>
              </a:extLst>
            </p:cNvPr>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BB63F41C-336F-4A96-BED2-525551BFDBB8}"/>
                </a:ext>
              </a:extLst>
            </p:cNvPr>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715FE765-240A-4854-A0FB-8543A23C0F66}"/>
                </a:ext>
              </a:extLst>
            </p:cNvPr>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96FE093F-5A12-48F3-B9B1-6C3F8A120619}"/>
                </a:ext>
              </a:extLst>
            </p:cNvPr>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F71F8F07-5FD4-43E6-BE97-9D0EB83DF59E}"/>
                </a:ext>
              </a:extLst>
            </p:cNvPr>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20BF4505-50A3-44EB-B25A-E559239991C3}"/>
                </a:ext>
              </a:extLst>
            </p:cNvPr>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46815002-5FC3-4ACA-B3C6-B53F43920052}"/>
                </a:ext>
              </a:extLst>
            </p:cNvPr>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04E75E62-1D32-4DBC-894D-11E35AD7BC22}"/>
                </a:ext>
              </a:extLst>
            </p:cNvPr>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39A0069E-F495-413C-9AAE-FE735DB60101}"/>
                </a:ext>
              </a:extLst>
            </p:cNvPr>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7EA71BC3-DEBA-4DB0-A462-40FC96FD4C35}"/>
                </a:ext>
              </a:extLst>
            </p:cNvPr>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F35883AC-D0E0-4971-9537-78BC11685445}"/>
                </a:ext>
              </a:extLst>
            </p:cNvPr>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A29922AF-1474-4BA4-9ADF-6CE9EDD103E0}"/>
                </a:ext>
              </a:extLst>
            </p:cNvPr>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8E5E5DA8-BEB2-4107-988C-1EDEC5B04B39}"/>
                </a:ext>
              </a:extLst>
            </p:cNvPr>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B073CFCD-B9CE-413F-A63A-4979F4196AD4}"/>
                </a:ext>
              </a:extLst>
            </p:cNvPr>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60812469-53EC-460C-90A4-E4CB925372CA}"/>
                </a:ext>
              </a:extLst>
            </p:cNvPr>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3F66CCF4-29E0-45CB-830B-9DA56D811722}"/>
                </a:ext>
              </a:extLst>
            </p:cNvPr>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0B917240-4A47-4887-99E2-06245F752AC9}"/>
                </a:ext>
              </a:extLst>
            </p:cNvPr>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785B9F2-56BC-4424-A0A0-FDC6F0938625}"/>
                </a:ext>
              </a:extLst>
            </p:cNvPr>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1D0AF944-8E6B-47A5-AB8A-81A13E2F8942}"/>
                </a:ext>
              </a:extLst>
            </p:cNvPr>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7F0EB5C2-C365-4E1C-88BA-6720D197E1AA}"/>
                </a:ext>
              </a:extLst>
            </p:cNvPr>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A30457DB-2E17-4E02-A029-6DD77A1C49A3}"/>
                </a:ext>
              </a:extLst>
            </p:cNvPr>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3FDC1799-8EF9-43D9-A6DB-BC4DA6F57011}"/>
                </a:ext>
              </a:extLst>
            </p:cNvPr>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B3BCD388-A149-4A39-A49C-01C6FADD1638}"/>
                </a:ext>
              </a:extLst>
            </p:cNvPr>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49DB6EB8-DDB9-4E35-AB94-29C05F712B09}"/>
                </a:ext>
              </a:extLst>
            </p:cNvPr>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171370846"/>
      </p:ext>
    </p:extLst>
  </p:cSld>
  <p:clrMap bg1="lt1" tx1="dk1" bg2="lt2" tx2="dk2" accent1="accent1" accent2="accent2" accent3="accent3" accent4="accent4" accent5="accent5" accent6="accent6" hlink="hlink" folHlink="folHlink"/>
  <p:sldLayoutIdLst>
    <p:sldLayoutId id="2147483648" r:id="rId1"/>
    <p:sldLayoutId id="2147483741"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20118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6A9EACA-A9E5-4ECE-8A18-26B9E16B2C20}"/>
              </a:ext>
            </a:extLst>
          </p:cNvPr>
          <p:cNvSpPr/>
          <p:nvPr/>
        </p:nvSpPr>
        <p:spPr>
          <a:xfrm>
            <a:off x="5222038" y="5792249"/>
            <a:ext cx="1747924" cy="353119"/>
          </a:xfrm>
          <a:prstGeom prst="roundRect">
            <a:avLst>
              <a:gd name="adj" fmla="val 50000"/>
            </a:avLst>
          </a:prstGeom>
          <a:gradFill>
            <a:gsLst>
              <a:gs pos="0">
                <a:schemeClr val="accent1"/>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 name="椭圆 6">
            <a:extLst>
              <a:ext uri="{FF2B5EF4-FFF2-40B4-BE49-F238E27FC236}">
                <a16:creationId xmlns:a16="http://schemas.microsoft.com/office/drawing/2014/main" id="{B232D88F-286F-44C7-BD1F-A57B252777E1}"/>
              </a:ext>
            </a:extLst>
          </p:cNvPr>
          <p:cNvSpPr/>
          <p:nvPr/>
        </p:nvSpPr>
        <p:spPr>
          <a:xfrm>
            <a:off x="4825750"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椭圆 7">
            <a:extLst>
              <a:ext uri="{FF2B5EF4-FFF2-40B4-BE49-F238E27FC236}">
                <a16:creationId xmlns:a16="http://schemas.microsoft.com/office/drawing/2014/main" id="{3F4BEB10-49A0-4AE9-8D4E-92F6585D7995}"/>
              </a:ext>
            </a:extLst>
          </p:cNvPr>
          <p:cNvSpPr/>
          <p:nvPr/>
        </p:nvSpPr>
        <p:spPr>
          <a:xfrm>
            <a:off x="7146086"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 name="文本占位符 1">
            <a:extLst>
              <a:ext uri="{FF2B5EF4-FFF2-40B4-BE49-F238E27FC236}">
                <a16:creationId xmlns:a16="http://schemas.microsoft.com/office/drawing/2014/main" id="{7CD9BE9B-7EA8-4714-9E7A-927A8625DA6B}"/>
              </a:ext>
            </a:extLst>
          </p:cNvPr>
          <p:cNvSpPr>
            <a:spLocks noGrp="1"/>
          </p:cNvSpPr>
          <p:nvPr>
            <p:ph type="body" sz="quarter" idx="10"/>
          </p:nvPr>
        </p:nvSpPr>
        <p:spPr>
          <a:xfrm>
            <a:off x="1867926" y="4220480"/>
            <a:ext cx="8456161" cy="646331"/>
          </a:xfrm>
        </p:spPr>
        <p:txBody>
          <a:bodyPr/>
          <a:lstStyle/>
          <a:p>
            <a:pPr marL="0" indent="0">
              <a:buNone/>
            </a:pPr>
            <a:r>
              <a:rPr lang="zh-CN" altLang="en-US" dirty="0"/>
              <a:t>图书管理系统技术方案可行性分析</a:t>
            </a:r>
          </a:p>
        </p:txBody>
      </p:sp>
      <p:sp>
        <p:nvSpPr>
          <p:cNvPr id="12" name="文本占位符 11">
            <a:extLst>
              <a:ext uri="{FF2B5EF4-FFF2-40B4-BE49-F238E27FC236}">
                <a16:creationId xmlns:a16="http://schemas.microsoft.com/office/drawing/2014/main" id="{9316972F-72B8-41C2-8AB0-99A9C3AE1122}"/>
              </a:ext>
            </a:extLst>
          </p:cNvPr>
          <p:cNvSpPr>
            <a:spLocks noGrp="1"/>
          </p:cNvSpPr>
          <p:nvPr>
            <p:ph type="body" sz="quarter" idx="12"/>
          </p:nvPr>
        </p:nvSpPr>
        <p:spPr>
          <a:xfrm>
            <a:off x="5222038" y="5782089"/>
            <a:ext cx="1747924" cy="369888"/>
          </a:xfrm>
        </p:spPr>
        <p:txBody>
          <a:bodyPr/>
          <a:lstStyle/>
          <a:p>
            <a:r>
              <a:rPr lang="zh-CN" altLang="en-US" dirty="0">
                <a:sym typeface="+mn-lt"/>
              </a:rPr>
              <a:t>汇报人：郭立伟</a:t>
            </a:r>
          </a:p>
        </p:txBody>
      </p:sp>
      <p:sp>
        <p:nvSpPr>
          <p:cNvPr id="5" name="文本占位符 4">
            <a:extLst>
              <a:ext uri="{FF2B5EF4-FFF2-40B4-BE49-F238E27FC236}">
                <a16:creationId xmlns:a16="http://schemas.microsoft.com/office/drawing/2014/main" id="{58B3703A-2B90-3E4E-529D-B61845257F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41377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0CB778-37DC-44F7-82AF-6748C94ED01A}"/>
              </a:ext>
            </a:extLst>
          </p:cNvPr>
          <p:cNvSpPr>
            <a:spLocks noGrp="1"/>
          </p:cNvSpPr>
          <p:nvPr>
            <p:ph type="body" sz="quarter" idx="10"/>
          </p:nvPr>
        </p:nvSpPr>
        <p:spPr/>
        <p:txBody>
          <a:bodyPr/>
          <a:lstStyle/>
          <a:p>
            <a:r>
              <a:rPr lang="en-US" altLang="zh-CN" dirty="0">
                <a:sym typeface="+mn-lt"/>
              </a:rPr>
              <a:t>01</a:t>
            </a:r>
            <a:endParaRPr lang="zh-CN" altLang="en-US" dirty="0">
              <a:sym typeface="+mn-lt"/>
            </a:endParaRPr>
          </a:p>
        </p:txBody>
      </p:sp>
      <p:sp>
        <p:nvSpPr>
          <p:cNvPr id="5" name="标题 4">
            <a:extLst>
              <a:ext uri="{FF2B5EF4-FFF2-40B4-BE49-F238E27FC236}">
                <a16:creationId xmlns:a16="http://schemas.microsoft.com/office/drawing/2014/main" id="{06CFB663-E95F-4BB6-834C-7518E502E30B}"/>
              </a:ext>
            </a:extLst>
          </p:cNvPr>
          <p:cNvSpPr>
            <a:spLocks noGrp="1"/>
          </p:cNvSpPr>
          <p:nvPr>
            <p:ph type="title"/>
          </p:nvPr>
        </p:nvSpPr>
        <p:spPr/>
        <p:txBody>
          <a:bodyPr/>
          <a:lstStyle/>
          <a:p>
            <a:r>
              <a:rPr lang="zh-CN" altLang="en-US" dirty="0">
                <a:sym typeface="+mn-lt"/>
              </a:rPr>
              <a:t>选题要求</a:t>
            </a:r>
          </a:p>
        </p:txBody>
      </p:sp>
      <p:sp>
        <p:nvSpPr>
          <p:cNvPr id="6" name="文本占位符 5">
            <a:extLst>
              <a:ext uri="{FF2B5EF4-FFF2-40B4-BE49-F238E27FC236}">
                <a16:creationId xmlns:a16="http://schemas.microsoft.com/office/drawing/2014/main" id="{F42C83B4-8500-4F15-8906-8D7332BA1FF6}"/>
              </a:ext>
            </a:extLst>
          </p:cNvPr>
          <p:cNvSpPr>
            <a:spLocks noGrp="1"/>
          </p:cNvSpPr>
          <p:nvPr>
            <p:ph type="body" sz="quarter" idx="11"/>
          </p:nvPr>
        </p:nvSpPr>
        <p:spPr/>
        <p:txBody>
          <a:bodyPr/>
          <a:lstStyle/>
          <a:p>
            <a:endParaRPr lang="zh-CN" altLang="en-US" dirty="0">
              <a:sym typeface="+mn-lt"/>
            </a:endParaRPr>
          </a:p>
        </p:txBody>
      </p:sp>
    </p:spTree>
    <p:extLst>
      <p:ext uri="{BB962C8B-B14F-4D97-AF65-F5344CB8AC3E}">
        <p14:creationId xmlns:p14="http://schemas.microsoft.com/office/powerpoint/2010/main" val="199458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占位符 48">
            <a:extLst>
              <a:ext uri="{FF2B5EF4-FFF2-40B4-BE49-F238E27FC236}">
                <a16:creationId xmlns:a16="http://schemas.microsoft.com/office/drawing/2014/main" id="{F53E8B7F-2A1C-4B3B-B55A-0B67375BAC80}"/>
              </a:ext>
            </a:extLst>
          </p:cNvPr>
          <p:cNvSpPr>
            <a:spLocks noGrp="1"/>
          </p:cNvSpPr>
          <p:nvPr>
            <p:ph type="body" sz="quarter" idx="31"/>
          </p:nvPr>
        </p:nvSpPr>
        <p:spPr/>
        <p:txBody>
          <a:bodyPr/>
          <a:lstStyle/>
          <a:p>
            <a:endParaRPr lang="zh-CN" altLang="en-US"/>
          </a:p>
        </p:txBody>
      </p:sp>
      <p:sp>
        <p:nvSpPr>
          <p:cNvPr id="50" name="文本占位符 49">
            <a:extLst>
              <a:ext uri="{FF2B5EF4-FFF2-40B4-BE49-F238E27FC236}">
                <a16:creationId xmlns:a16="http://schemas.microsoft.com/office/drawing/2014/main" id="{B98795D0-06A8-4CD9-BDA9-4F88738E7500}"/>
              </a:ext>
            </a:extLst>
          </p:cNvPr>
          <p:cNvSpPr>
            <a:spLocks noGrp="1"/>
          </p:cNvSpPr>
          <p:nvPr>
            <p:ph type="body" sz="quarter" idx="32"/>
          </p:nvPr>
        </p:nvSpPr>
        <p:spPr/>
        <p:txBody>
          <a:bodyPr/>
          <a:lstStyle/>
          <a:p>
            <a:endParaRPr lang="zh-CN" altLang="en-US"/>
          </a:p>
        </p:txBody>
      </p:sp>
      <p:sp>
        <p:nvSpPr>
          <p:cNvPr id="16" name="文本占位符 15">
            <a:extLst>
              <a:ext uri="{FF2B5EF4-FFF2-40B4-BE49-F238E27FC236}">
                <a16:creationId xmlns:a16="http://schemas.microsoft.com/office/drawing/2014/main" id="{B7356B06-533D-494B-92C6-6BEC3A22A4E3}"/>
              </a:ext>
            </a:extLst>
          </p:cNvPr>
          <p:cNvSpPr>
            <a:spLocks noGrp="1"/>
          </p:cNvSpPr>
          <p:nvPr>
            <p:ph type="body" sz="quarter" idx="10"/>
          </p:nvPr>
        </p:nvSpPr>
        <p:spPr>
          <a:xfrm>
            <a:off x="1188097" y="3302094"/>
            <a:ext cx="4279641" cy="2234714"/>
          </a:xfrm>
        </p:spPr>
        <p:txBody>
          <a:bodyPr>
            <a:normAutofit fontScale="92500" lnSpcReduction="20000"/>
          </a:bodyPr>
          <a:lstStyle/>
          <a:p>
            <a:pPr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图书管理：包括图书的入库、出库、借阅、归还等功能。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读者管理：管理读者信息，包括注册、借书权限管理、借阅历史记录等。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图书检索：提供多种检索方式，如书名、作者、分类等，方便读者查找图书。</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图书评价与评论：读者可以对借阅过的图书进行评价和评论，分享阅读体验。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占位符 18">
            <a:extLst>
              <a:ext uri="{FF2B5EF4-FFF2-40B4-BE49-F238E27FC236}">
                <a16:creationId xmlns:a16="http://schemas.microsoft.com/office/drawing/2014/main" id="{3C6634BE-2F15-4282-B82D-F49A5052C445}"/>
              </a:ext>
            </a:extLst>
          </p:cNvPr>
          <p:cNvSpPr>
            <a:spLocks noGrp="1"/>
          </p:cNvSpPr>
          <p:nvPr>
            <p:ph type="body" sz="quarter" idx="11"/>
          </p:nvPr>
        </p:nvSpPr>
        <p:spPr>
          <a:xfrm>
            <a:off x="6830008" y="3302094"/>
            <a:ext cx="4043265" cy="2234714"/>
          </a:xfrm>
        </p:spPr>
        <p:txBody>
          <a:bodyPr/>
          <a:lstStyle/>
          <a:p>
            <a:pPr>
              <a:lnSpc>
                <a:spcPct val="100000"/>
              </a:lnSpc>
            </a:pPr>
            <a:r>
              <a:rPr lang="zh-CN" altLang="zh-CN" sz="1700" kern="100" dirty="0">
                <a:latin typeface="等线" panose="02010600030101010101" pitchFamily="2" charset="-122"/>
                <a:ea typeface="宋体" panose="02010600030101010101" pitchFamily="2" charset="-122"/>
                <a:cs typeface="Times New Roman" panose="02020603050405020304" pitchFamily="18" charset="0"/>
              </a:rPr>
              <a:t>统计分析：统计图书借阅情况、读者活跃度等数据，进行可视化数据展示。</a:t>
            </a:r>
          </a:p>
          <a:p>
            <a:pPr>
              <a:lnSpc>
                <a:spcPct val="100000"/>
              </a:lnSpc>
            </a:pPr>
            <a:r>
              <a:rPr lang="zh-CN" altLang="zh-CN" sz="1700" kern="100" dirty="0">
                <a:latin typeface="等线" panose="02010600030101010101" pitchFamily="2" charset="-122"/>
                <a:ea typeface="宋体" panose="02010600030101010101" pitchFamily="2" charset="-122"/>
                <a:cs typeface="Times New Roman" panose="02020603050405020304" pitchFamily="18" charset="0"/>
              </a:rPr>
              <a:t>到期提醒：当图书借阅到期后，通过邮件或其他形式提醒读者归还过期图书。</a:t>
            </a:r>
            <a:endParaRPr lang="zh-CN" altLang="en-US" sz="1700" kern="100" dirty="0">
              <a:latin typeface="等线" panose="02010600030101010101" pitchFamily="2" charset="-122"/>
              <a:ea typeface="宋体" panose="02010600030101010101" pitchFamily="2" charset="-122"/>
              <a:cs typeface="Times New Roman" panose="02020603050405020304" pitchFamily="18" charset="0"/>
              <a:sym typeface="+mn-lt"/>
            </a:endParaRPr>
          </a:p>
        </p:txBody>
      </p:sp>
      <p:sp>
        <p:nvSpPr>
          <p:cNvPr id="5" name="文本占位符 4">
            <a:extLst>
              <a:ext uri="{FF2B5EF4-FFF2-40B4-BE49-F238E27FC236}">
                <a16:creationId xmlns:a16="http://schemas.microsoft.com/office/drawing/2014/main" id="{08E73B73-D6F4-4367-9645-7930527725F4}"/>
              </a:ext>
            </a:extLst>
          </p:cNvPr>
          <p:cNvSpPr>
            <a:spLocks noGrp="1"/>
          </p:cNvSpPr>
          <p:nvPr>
            <p:ph type="body" sz="quarter" idx="15"/>
          </p:nvPr>
        </p:nvSpPr>
        <p:spPr/>
        <p:txBody>
          <a:bodyPr/>
          <a:lstStyle/>
          <a:p>
            <a:r>
              <a:rPr lang="zh-CN" altLang="zh-CN" sz="2800" b="1" dirty="0">
                <a:effectLst/>
                <a:ea typeface="宋体" panose="02010600030101010101" pitchFamily="2" charset="-122"/>
                <a:cs typeface="Times New Roman" panose="02020603050405020304" pitchFamily="18" charset="0"/>
              </a:rPr>
              <a:t>选做功能</a:t>
            </a:r>
            <a:endParaRPr lang="zh-CN" altLang="en-US" dirty="0"/>
          </a:p>
        </p:txBody>
      </p:sp>
      <p:sp>
        <p:nvSpPr>
          <p:cNvPr id="6" name="文本占位符 5">
            <a:extLst>
              <a:ext uri="{FF2B5EF4-FFF2-40B4-BE49-F238E27FC236}">
                <a16:creationId xmlns:a16="http://schemas.microsoft.com/office/drawing/2014/main" id="{1F86A9CC-AF18-4564-92E6-1816055DDA17}"/>
              </a:ext>
            </a:extLst>
          </p:cNvPr>
          <p:cNvSpPr>
            <a:spLocks noGrp="1"/>
          </p:cNvSpPr>
          <p:nvPr>
            <p:ph type="body" sz="quarter" idx="20"/>
          </p:nvPr>
        </p:nvSpPr>
        <p:spPr/>
        <p:txBody>
          <a:bodyPr/>
          <a:lstStyle/>
          <a:p>
            <a:r>
              <a:rPr lang="en-US" altLang="zh-CN" dirty="0">
                <a:sym typeface="+mn-lt"/>
              </a:rPr>
              <a:t>04</a:t>
            </a:r>
            <a:endParaRPr lang="zh-CN" altLang="en-US" dirty="0">
              <a:sym typeface="+mn-lt"/>
            </a:endParaRPr>
          </a:p>
        </p:txBody>
      </p:sp>
      <p:sp>
        <p:nvSpPr>
          <p:cNvPr id="195" name="文本占位符 194">
            <a:extLst>
              <a:ext uri="{FF2B5EF4-FFF2-40B4-BE49-F238E27FC236}">
                <a16:creationId xmlns:a16="http://schemas.microsoft.com/office/drawing/2014/main" id="{2EF317E5-813F-4CDF-BEE9-8778B18C23FC}"/>
              </a:ext>
            </a:extLst>
          </p:cNvPr>
          <p:cNvSpPr>
            <a:spLocks noGrp="1"/>
          </p:cNvSpPr>
          <p:nvPr>
            <p:ph type="body" sz="quarter" idx="21"/>
          </p:nvPr>
        </p:nvSpPr>
        <p:spPr/>
        <p:txBody>
          <a:bodyPr/>
          <a:lstStyle/>
          <a:p>
            <a:pPr lvl="0"/>
            <a:r>
              <a:rPr lang="zh-CN" altLang="en-US" dirty="0">
                <a:sym typeface="+mn-lt"/>
              </a:rPr>
              <a:t>这里是小标题</a:t>
            </a:r>
          </a:p>
        </p:txBody>
      </p:sp>
      <p:sp>
        <p:nvSpPr>
          <p:cNvPr id="32" name="文本占位符 31">
            <a:extLst>
              <a:ext uri="{FF2B5EF4-FFF2-40B4-BE49-F238E27FC236}">
                <a16:creationId xmlns:a16="http://schemas.microsoft.com/office/drawing/2014/main" id="{532B86B4-6E34-4CCC-854D-F3B4983893B9}"/>
              </a:ext>
            </a:extLst>
          </p:cNvPr>
          <p:cNvSpPr>
            <a:spLocks noGrp="1"/>
          </p:cNvSpPr>
          <p:nvPr>
            <p:ph type="body" sz="quarter" idx="33"/>
          </p:nvPr>
        </p:nvSpPr>
        <p:spPr/>
        <p:txBody>
          <a:bodyPr/>
          <a:lstStyle/>
          <a:p>
            <a:r>
              <a:rPr lang="zh-CN" altLang="zh-CN" sz="2800" b="1" dirty="0">
                <a:effectLst/>
                <a:ea typeface="宋体" panose="02010600030101010101" pitchFamily="2" charset="-122"/>
                <a:cs typeface="Times New Roman" panose="02020603050405020304" pitchFamily="18" charset="0"/>
              </a:rPr>
              <a:t>必做功能</a:t>
            </a:r>
            <a:endParaRPr lang="zh-CN" altLang="en-US" dirty="0"/>
          </a:p>
        </p:txBody>
      </p:sp>
      <p:sp>
        <p:nvSpPr>
          <p:cNvPr id="14" name="标题 13">
            <a:extLst>
              <a:ext uri="{FF2B5EF4-FFF2-40B4-BE49-F238E27FC236}">
                <a16:creationId xmlns:a16="http://schemas.microsoft.com/office/drawing/2014/main" id="{D3011B73-2822-4D85-8E4F-F20234A2835F}"/>
              </a:ext>
            </a:extLst>
          </p:cNvPr>
          <p:cNvSpPr>
            <a:spLocks noGrp="1"/>
          </p:cNvSpPr>
          <p:nvPr>
            <p:ph type="title"/>
          </p:nvPr>
        </p:nvSpPr>
        <p:spPr/>
        <p:txBody>
          <a:bodyPr/>
          <a:lstStyle/>
          <a:p>
            <a:r>
              <a:rPr lang="zh-CN" altLang="en-US" dirty="0">
                <a:sym typeface="+mn-lt"/>
              </a:rPr>
              <a:t>选题要求</a:t>
            </a:r>
          </a:p>
        </p:txBody>
      </p:sp>
      <p:sp>
        <p:nvSpPr>
          <p:cNvPr id="11" name="直角三角形 17" hidden="1">
            <a:extLst>
              <a:ext uri="{FF2B5EF4-FFF2-40B4-BE49-F238E27FC236}">
                <a16:creationId xmlns:a16="http://schemas.microsoft.com/office/drawing/2014/main" id="{FE7D702D-2B6A-405D-A417-8EDB5402FA81}"/>
              </a:ext>
            </a:extLst>
          </p:cNvPr>
          <p:cNvSpPr>
            <a:spLocks noChangeArrowheads="1"/>
          </p:cNvSpPr>
          <p:nvPr/>
        </p:nvSpPr>
        <p:spPr bwMode="auto">
          <a:xfrm>
            <a:off x="10954439" y="3693941"/>
            <a:ext cx="961926" cy="508215"/>
          </a:xfrm>
          <a:prstGeom prst="roundRect">
            <a:avLst>
              <a:gd name="adj" fmla="val 50000"/>
            </a:avLst>
          </a:prstGeom>
          <a:gradFill>
            <a:gsLst>
              <a:gs pos="50000">
                <a:schemeClr val="accent1"/>
              </a:gs>
              <a:gs pos="50000">
                <a:schemeClr val="accent1">
                  <a:alpha val="0"/>
                </a:schemeClr>
              </a:gs>
            </a:gsLst>
            <a:lin ang="0" scaled="1"/>
          </a:gradFill>
          <a:ln>
            <a:noFill/>
          </a:ln>
        </p:spPr>
        <p:txBody>
          <a:bodyPr anchor="ctr"/>
          <a:lstStyle>
            <a:lvl1pPr>
              <a:defRPr>
                <a:solidFill>
                  <a:srgbClr val="FFFFFF"/>
                </a:solidFill>
                <a:latin typeface="宋体" panose="02010600030101010101" pitchFamily="2" charset="-122"/>
                <a:ea typeface="宋体" panose="02010600030101010101" pitchFamily="2" charset="-122"/>
                <a:sym typeface="宋体" panose="02010600030101010101" pitchFamily="2" charset="-122"/>
              </a:defRPr>
            </a:lvl1pPr>
            <a:lvl2pPr marL="742950" indent="-285750">
              <a:defRPr>
                <a:solidFill>
                  <a:srgbClr val="FFFFFF"/>
                </a:solidFill>
                <a:latin typeface="宋体" panose="02010600030101010101" pitchFamily="2" charset="-122"/>
                <a:ea typeface="宋体" panose="02010600030101010101" pitchFamily="2" charset="-122"/>
                <a:sym typeface="宋体" panose="02010600030101010101" pitchFamily="2" charset="-122"/>
              </a:defRPr>
            </a:lvl2pPr>
            <a:lvl3pPr marL="11430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3pPr>
            <a:lvl4pPr marL="16002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4pPr>
            <a:lvl5pPr marL="20574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tabLst/>
              <a:defRPr/>
            </a:pPr>
            <a:endParaRPr kumimoji="0" lang="zh-CN" altLang="en-US" sz="216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12" name="直角三角形 17" hidden="1">
            <a:extLst>
              <a:ext uri="{FF2B5EF4-FFF2-40B4-BE49-F238E27FC236}">
                <a16:creationId xmlns:a16="http://schemas.microsoft.com/office/drawing/2014/main" id="{8B18E92F-20F4-4C95-B4F5-A3483D4200CB}"/>
              </a:ext>
            </a:extLst>
          </p:cNvPr>
          <p:cNvSpPr>
            <a:spLocks noChangeArrowheads="1"/>
          </p:cNvSpPr>
          <p:nvPr/>
        </p:nvSpPr>
        <p:spPr bwMode="auto">
          <a:xfrm flipH="1">
            <a:off x="181074" y="3693941"/>
            <a:ext cx="961926" cy="508215"/>
          </a:xfrm>
          <a:prstGeom prst="roundRect">
            <a:avLst>
              <a:gd name="adj" fmla="val 50000"/>
            </a:avLst>
          </a:prstGeom>
          <a:gradFill>
            <a:gsLst>
              <a:gs pos="50000">
                <a:schemeClr val="accent1"/>
              </a:gs>
              <a:gs pos="50000">
                <a:schemeClr val="accent1">
                  <a:alpha val="0"/>
                </a:schemeClr>
              </a:gs>
            </a:gsLst>
            <a:lin ang="0" scaled="1"/>
          </a:gradFill>
          <a:ln>
            <a:noFill/>
          </a:ln>
        </p:spPr>
        <p:txBody>
          <a:bodyPr anchor="ctr"/>
          <a:lstStyle>
            <a:lvl1pPr>
              <a:defRPr>
                <a:solidFill>
                  <a:srgbClr val="FFFFFF"/>
                </a:solidFill>
                <a:latin typeface="宋体" panose="02010600030101010101" pitchFamily="2" charset="-122"/>
                <a:ea typeface="宋体" panose="02010600030101010101" pitchFamily="2" charset="-122"/>
                <a:sym typeface="宋体" panose="02010600030101010101" pitchFamily="2" charset="-122"/>
              </a:defRPr>
            </a:lvl1pPr>
            <a:lvl2pPr marL="742950" indent="-285750">
              <a:defRPr>
                <a:solidFill>
                  <a:srgbClr val="FFFFFF"/>
                </a:solidFill>
                <a:latin typeface="宋体" panose="02010600030101010101" pitchFamily="2" charset="-122"/>
                <a:ea typeface="宋体" panose="02010600030101010101" pitchFamily="2" charset="-122"/>
                <a:sym typeface="宋体" panose="02010600030101010101" pitchFamily="2" charset="-122"/>
              </a:defRPr>
            </a:lvl2pPr>
            <a:lvl3pPr marL="11430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3pPr>
            <a:lvl4pPr marL="16002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4pPr>
            <a:lvl5pPr marL="20574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tabLst/>
              <a:defRPr/>
            </a:pPr>
            <a:endParaRPr kumimoji="0" lang="zh-CN" altLang="en-US" sz="2160" b="0" i="0" u="none" strike="noStrike" kern="1200" cap="none" spc="0" normalizeH="0" baseline="0" noProof="0">
              <a:ln>
                <a:noFill/>
              </a:ln>
              <a:solidFill>
                <a:srgbClr val="FFFFFF"/>
              </a:solidFill>
              <a:effectLst/>
              <a:uLnTx/>
              <a:uFillTx/>
              <a:latin typeface="+mn-lt"/>
              <a:ea typeface="+mn-ea"/>
              <a:cs typeface="+mn-ea"/>
              <a:sym typeface="+mn-lt"/>
            </a:endParaRPr>
          </a:p>
        </p:txBody>
      </p:sp>
    </p:spTree>
    <p:extLst>
      <p:ext uri="{BB962C8B-B14F-4D97-AF65-F5344CB8AC3E}">
        <p14:creationId xmlns:p14="http://schemas.microsoft.com/office/powerpoint/2010/main" val="257069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0CB778-37DC-44F7-82AF-6748C94ED01A}"/>
              </a:ext>
            </a:extLst>
          </p:cNvPr>
          <p:cNvSpPr>
            <a:spLocks noGrp="1"/>
          </p:cNvSpPr>
          <p:nvPr>
            <p:ph type="body" sz="quarter" idx="10"/>
          </p:nvPr>
        </p:nvSpPr>
        <p:spPr/>
        <p:txBody>
          <a:bodyPr/>
          <a:lstStyle/>
          <a:p>
            <a:r>
              <a:rPr lang="en-US" altLang="zh-CN" dirty="0">
                <a:sym typeface="+mn-lt"/>
              </a:rPr>
              <a:t>02</a:t>
            </a:r>
            <a:endParaRPr lang="zh-CN" altLang="en-US" dirty="0">
              <a:sym typeface="+mn-lt"/>
            </a:endParaRPr>
          </a:p>
        </p:txBody>
      </p:sp>
      <p:sp>
        <p:nvSpPr>
          <p:cNvPr id="5" name="标题 4">
            <a:extLst>
              <a:ext uri="{FF2B5EF4-FFF2-40B4-BE49-F238E27FC236}">
                <a16:creationId xmlns:a16="http://schemas.microsoft.com/office/drawing/2014/main" id="{06CFB663-E95F-4BB6-834C-7518E502E30B}"/>
              </a:ext>
            </a:extLst>
          </p:cNvPr>
          <p:cNvSpPr>
            <a:spLocks noGrp="1"/>
          </p:cNvSpPr>
          <p:nvPr>
            <p:ph type="title"/>
          </p:nvPr>
        </p:nvSpPr>
        <p:spPr/>
        <p:txBody>
          <a:bodyPr/>
          <a:lstStyle/>
          <a:p>
            <a:r>
              <a:rPr lang="zh-CN" altLang="en-US" dirty="0">
                <a:sym typeface="+mn-lt"/>
              </a:rPr>
              <a:t>可行性分析</a:t>
            </a:r>
          </a:p>
        </p:txBody>
      </p:sp>
      <p:sp>
        <p:nvSpPr>
          <p:cNvPr id="6" name="文本占位符 5">
            <a:extLst>
              <a:ext uri="{FF2B5EF4-FFF2-40B4-BE49-F238E27FC236}">
                <a16:creationId xmlns:a16="http://schemas.microsoft.com/office/drawing/2014/main" id="{F42C83B4-8500-4F15-8906-8D7332BA1FF6}"/>
              </a:ext>
            </a:extLst>
          </p:cNvPr>
          <p:cNvSpPr>
            <a:spLocks noGrp="1"/>
          </p:cNvSpPr>
          <p:nvPr>
            <p:ph type="body" sz="quarter" idx="11"/>
          </p:nvPr>
        </p:nvSpPr>
        <p:spPr/>
        <p:txBody>
          <a:bodyPr/>
          <a:lstStyle/>
          <a:p>
            <a:endParaRPr lang="zh-CN" altLang="en-US" dirty="0">
              <a:sym typeface="+mn-lt"/>
            </a:endParaRPr>
          </a:p>
        </p:txBody>
      </p:sp>
    </p:spTree>
    <p:extLst>
      <p:ext uri="{BB962C8B-B14F-4D97-AF65-F5344CB8AC3E}">
        <p14:creationId xmlns:p14="http://schemas.microsoft.com/office/powerpoint/2010/main" val="398922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8DE572A-899E-4927-836F-E7AB0C560941}"/>
              </a:ext>
            </a:extLst>
          </p:cNvPr>
          <p:cNvSpPr/>
          <p:nvPr/>
        </p:nvSpPr>
        <p:spPr>
          <a:xfrm>
            <a:off x="1599085" y="1965954"/>
            <a:ext cx="9357840" cy="902506"/>
          </a:xfrm>
          <a:prstGeom prst="rect">
            <a:avLst/>
          </a:prstGeom>
          <a:solidFill>
            <a:srgbClr val="DCEB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标题 2">
            <a:extLst>
              <a:ext uri="{FF2B5EF4-FFF2-40B4-BE49-F238E27FC236}">
                <a16:creationId xmlns:a16="http://schemas.microsoft.com/office/drawing/2014/main" id="{FB2952B8-AEA4-4AD1-BF31-09B9B7CCE1D8}"/>
              </a:ext>
            </a:extLst>
          </p:cNvPr>
          <p:cNvSpPr>
            <a:spLocks noGrp="1"/>
          </p:cNvSpPr>
          <p:nvPr>
            <p:ph type="title"/>
          </p:nvPr>
        </p:nvSpPr>
        <p:spPr/>
        <p:txBody>
          <a:bodyPr/>
          <a:lstStyle/>
          <a:p>
            <a:r>
              <a:rPr lang="zh-CN" altLang="en-US" dirty="0">
                <a:sym typeface="+mn-lt"/>
              </a:rPr>
              <a:t>可行性分析</a:t>
            </a:r>
          </a:p>
        </p:txBody>
      </p:sp>
      <p:grpSp>
        <p:nvGrpSpPr>
          <p:cNvPr id="10" name="组合 9">
            <a:extLst>
              <a:ext uri="{FF2B5EF4-FFF2-40B4-BE49-F238E27FC236}">
                <a16:creationId xmlns:a16="http://schemas.microsoft.com/office/drawing/2014/main" id="{91BC9E9C-D4BE-4B70-AC09-530AA6F7273D}"/>
              </a:ext>
            </a:extLst>
          </p:cNvPr>
          <p:cNvGrpSpPr/>
          <p:nvPr/>
        </p:nvGrpSpPr>
        <p:grpSpPr>
          <a:xfrm>
            <a:off x="1599085" y="1565844"/>
            <a:ext cx="9028814" cy="1390473"/>
            <a:chOff x="678857" y="1565844"/>
            <a:chExt cx="9028814" cy="1390473"/>
          </a:xfrm>
        </p:grpSpPr>
        <p:sp>
          <p:nvSpPr>
            <p:cNvPr id="5" name="文本框 4">
              <a:extLst>
                <a:ext uri="{FF2B5EF4-FFF2-40B4-BE49-F238E27FC236}">
                  <a16:creationId xmlns:a16="http://schemas.microsoft.com/office/drawing/2014/main" id="{58670C33-36D4-4971-8EE4-3647D84638AC}"/>
                </a:ext>
              </a:extLst>
            </p:cNvPr>
            <p:cNvSpPr txBox="1"/>
            <p:nvPr/>
          </p:nvSpPr>
          <p:spPr>
            <a:xfrm>
              <a:off x="678857" y="1565844"/>
              <a:ext cx="630942" cy="400110"/>
            </a:xfrm>
            <a:prstGeom prst="rect">
              <a:avLst/>
            </a:prstGeom>
            <a:noFill/>
          </p:spPr>
          <p:txBody>
            <a:bodyPr wrap="none" lIns="0" rtlCol="0">
              <a:spAutoFit/>
            </a:bodyPr>
            <a:lstStyle/>
            <a:p>
              <a:r>
                <a:rPr lang="zh-CN" altLang="en-US" sz="2000" b="1" spc="100" dirty="0">
                  <a:solidFill>
                    <a:schemeClr val="tx2"/>
                  </a:solidFill>
                  <a:cs typeface="+mn-ea"/>
                  <a:sym typeface="+mn-lt"/>
                </a:rPr>
                <a:t>引言</a:t>
              </a:r>
            </a:p>
          </p:txBody>
        </p:sp>
        <p:sp>
          <p:nvSpPr>
            <p:cNvPr id="6" name="文本框 5">
              <a:extLst>
                <a:ext uri="{FF2B5EF4-FFF2-40B4-BE49-F238E27FC236}">
                  <a16:creationId xmlns:a16="http://schemas.microsoft.com/office/drawing/2014/main" id="{8A1BF197-4A0B-4910-943A-0EE202B5F583}"/>
                </a:ext>
              </a:extLst>
            </p:cNvPr>
            <p:cNvSpPr txBox="1"/>
            <p:nvPr/>
          </p:nvSpPr>
          <p:spPr>
            <a:xfrm>
              <a:off x="678858" y="2002723"/>
              <a:ext cx="9028813" cy="953594"/>
            </a:xfrm>
            <a:prstGeom prst="rect">
              <a:avLst/>
            </a:prstGeom>
            <a:noFill/>
          </p:spPr>
          <p:txBody>
            <a:bodyPr wrap="square" rtlCol="0">
              <a:spAutoFit/>
            </a:bodyPr>
            <a:lstStyle>
              <a:defPPr>
                <a:defRPr lang="zh-CN"/>
              </a:defPPr>
              <a:lvl1pPr algn="just">
                <a:lnSpc>
                  <a:spcPct val="120000"/>
                </a:lnSpc>
                <a:spcAft>
                  <a:spcPts val="1200"/>
                </a:spcAft>
                <a:defRPr kumimoji="1" sz="1600">
                  <a:solidFill>
                    <a:schemeClr val="tx1">
                      <a:lumMod val="75000"/>
                    </a:schemeClr>
                  </a:solidFill>
                  <a:cs typeface="+mn-ea"/>
                </a:defRPr>
              </a:lvl1pPr>
            </a:lstStyle>
            <a:p>
              <a:r>
                <a:rPr lang="zh-CN" altLang="en-US" dirty="0">
                  <a:sym typeface="+mn-lt"/>
                </a:rPr>
                <a:t>随着信息技术的不断进步，图书管理系统作为图书馆自动化、数字化的关键工具，其技术方案可行性成为图书馆现代化建设的重要考量因素。本报告旨在对图书管理系统的技术方案进行全面分析，评估其可行性</a:t>
              </a:r>
            </a:p>
          </p:txBody>
        </p:sp>
      </p:grpSp>
      <p:sp>
        <p:nvSpPr>
          <p:cNvPr id="22" name="矩形 21">
            <a:extLst>
              <a:ext uri="{FF2B5EF4-FFF2-40B4-BE49-F238E27FC236}">
                <a16:creationId xmlns:a16="http://schemas.microsoft.com/office/drawing/2014/main" id="{D3C00CC9-B6A3-40D2-A665-DF07C3988043}"/>
              </a:ext>
            </a:extLst>
          </p:cNvPr>
          <p:cNvSpPr/>
          <p:nvPr/>
        </p:nvSpPr>
        <p:spPr>
          <a:xfrm rot="5400000">
            <a:off x="1164128" y="1731546"/>
            <a:ext cx="24964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2">
            <a:extLst>
              <a:ext uri="{FF2B5EF4-FFF2-40B4-BE49-F238E27FC236}">
                <a16:creationId xmlns:a16="http://schemas.microsoft.com/office/drawing/2014/main" id="{D03F7802-0ECA-4FBF-A71D-8B6A33EA7505}"/>
              </a:ext>
            </a:extLst>
          </p:cNvPr>
          <p:cNvSpPr/>
          <p:nvPr/>
        </p:nvSpPr>
        <p:spPr>
          <a:xfrm>
            <a:off x="1599085" y="3393921"/>
            <a:ext cx="9357840" cy="902506"/>
          </a:xfrm>
          <a:prstGeom prst="rect">
            <a:avLst/>
          </a:prstGeom>
          <a:solidFill>
            <a:srgbClr val="DCEB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4" name="组合 53">
            <a:extLst>
              <a:ext uri="{FF2B5EF4-FFF2-40B4-BE49-F238E27FC236}">
                <a16:creationId xmlns:a16="http://schemas.microsoft.com/office/drawing/2014/main" id="{CEDAFC7E-75DC-4444-A406-D33668AC1F71}"/>
              </a:ext>
            </a:extLst>
          </p:cNvPr>
          <p:cNvGrpSpPr/>
          <p:nvPr/>
        </p:nvGrpSpPr>
        <p:grpSpPr>
          <a:xfrm>
            <a:off x="1599085" y="2993811"/>
            <a:ext cx="9028814" cy="1390473"/>
            <a:chOff x="678857" y="1565844"/>
            <a:chExt cx="9028814" cy="1390473"/>
          </a:xfrm>
        </p:grpSpPr>
        <p:sp>
          <p:nvSpPr>
            <p:cNvPr id="55" name="文本框 54">
              <a:extLst>
                <a:ext uri="{FF2B5EF4-FFF2-40B4-BE49-F238E27FC236}">
                  <a16:creationId xmlns:a16="http://schemas.microsoft.com/office/drawing/2014/main" id="{3275BDE6-2A41-4466-955E-1E6A72D57701}"/>
                </a:ext>
              </a:extLst>
            </p:cNvPr>
            <p:cNvSpPr txBox="1"/>
            <p:nvPr/>
          </p:nvSpPr>
          <p:spPr>
            <a:xfrm>
              <a:off x="678857" y="1565844"/>
              <a:ext cx="1708160" cy="400110"/>
            </a:xfrm>
            <a:prstGeom prst="rect">
              <a:avLst/>
            </a:prstGeom>
            <a:noFill/>
          </p:spPr>
          <p:txBody>
            <a:bodyPr wrap="none" lIns="0" rtlCol="0">
              <a:spAutoFit/>
            </a:bodyPr>
            <a:lstStyle/>
            <a:p>
              <a:r>
                <a:rPr lang="zh-CN" altLang="en-US" sz="2000" b="1" spc="100" dirty="0">
                  <a:solidFill>
                    <a:schemeClr val="tx2"/>
                  </a:solidFill>
                  <a:cs typeface="+mn-ea"/>
                  <a:sym typeface="+mn-lt"/>
                </a:rPr>
                <a:t>技术方案概述</a:t>
              </a:r>
            </a:p>
          </p:txBody>
        </p:sp>
        <p:sp>
          <p:nvSpPr>
            <p:cNvPr id="56" name="文本框 55">
              <a:extLst>
                <a:ext uri="{FF2B5EF4-FFF2-40B4-BE49-F238E27FC236}">
                  <a16:creationId xmlns:a16="http://schemas.microsoft.com/office/drawing/2014/main" id="{1545B3A4-F3B3-4A35-AADC-5730F1372A75}"/>
                </a:ext>
              </a:extLst>
            </p:cNvPr>
            <p:cNvSpPr txBox="1"/>
            <p:nvPr/>
          </p:nvSpPr>
          <p:spPr>
            <a:xfrm>
              <a:off x="678858" y="2002723"/>
              <a:ext cx="9028813" cy="953594"/>
            </a:xfrm>
            <a:prstGeom prst="rect">
              <a:avLst/>
            </a:prstGeom>
            <a:noFill/>
          </p:spPr>
          <p:txBody>
            <a:bodyPr wrap="square" rtlCol="0">
              <a:spAutoFit/>
            </a:bodyPr>
            <a:lstStyle>
              <a:defPPr>
                <a:defRPr lang="zh-CN"/>
              </a:defPPr>
              <a:lvl1pPr algn="just">
                <a:lnSpc>
                  <a:spcPct val="120000"/>
                </a:lnSpc>
                <a:spcAft>
                  <a:spcPts val="1200"/>
                </a:spcAft>
                <a:defRPr kumimoji="1" sz="1600">
                  <a:solidFill>
                    <a:schemeClr val="tx1">
                      <a:lumMod val="75000"/>
                    </a:schemeClr>
                  </a:solidFill>
                  <a:cs typeface="+mn-ea"/>
                </a:defRPr>
              </a:lvl1pPr>
            </a:lstStyle>
            <a:p>
              <a:r>
                <a:rPr lang="zh-CN" altLang="en-US" dirty="0">
                  <a:sym typeface="+mn-lt"/>
                </a:rPr>
                <a:t>本技术方案采用</a:t>
              </a:r>
              <a:r>
                <a:rPr lang="en-US" altLang="zh-CN" dirty="0">
                  <a:sym typeface="+mn-lt"/>
                </a:rPr>
                <a:t>B/S</a:t>
              </a:r>
              <a:r>
                <a:rPr lang="zh-CN" altLang="en-US" dirty="0">
                  <a:sym typeface="+mn-lt"/>
                </a:rPr>
                <a:t>架构，基于</a:t>
              </a:r>
              <a:r>
                <a:rPr lang="en-US" altLang="zh-CN" dirty="0">
                  <a:sym typeface="+mn-lt"/>
                </a:rPr>
                <a:t>Web</a:t>
              </a:r>
              <a:r>
                <a:rPr lang="zh-CN" altLang="en-US" dirty="0">
                  <a:sym typeface="+mn-lt"/>
                </a:rPr>
                <a:t>开发技术，实现图书信息的录入、查询、借阅、归还等功能。系统后端采用</a:t>
              </a:r>
              <a:r>
                <a:rPr lang="en-US" altLang="zh-CN" dirty="0">
                  <a:sym typeface="+mn-lt"/>
                </a:rPr>
                <a:t>Java</a:t>
              </a:r>
              <a:r>
                <a:rPr lang="zh-CN" altLang="en-US" dirty="0">
                  <a:sym typeface="+mn-lt"/>
                </a:rPr>
                <a:t>语言进行开发，使用关系型数据库进行数据存储，前端则采用</a:t>
              </a:r>
              <a:r>
                <a:rPr lang="en-US" altLang="zh-CN" dirty="0">
                  <a:sym typeface="+mn-lt"/>
                </a:rPr>
                <a:t>HTML</a:t>
              </a:r>
              <a:r>
                <a:rPr lang="zh-CN" altLang="en-US" dirty="0">
                  <a:sym typeface="+mn-lt"/>
                </a:rPr>
                <a:t>、</a:t>
              </a:r>
              <a:r>
                <a:rPr lang="en-US" altLang="zh-CN" dirty="0">
                  <a:sym typeface="+mn-lt"/>
                </a:rPr>
                <a:t>CSS</a:t>
              </a:r>
              <a:r>
                <a:rPr lang="zh-CN" altLang="en-US" dirty="0">
                  <a:sym typeface="+mn-lt"/>
                </a:rPr>
                <a:t>和</a:t>
              </a:r>
              <a:r>
                <a:rPr lang="en-US" altLang="zh-CN" dirty="0">
                  <a:sym typeface="+mn-lt"/>
                </a:rPr>
                <a:t>JavaScript</a:t>
              </a:r>
              <a:r>
                <a:rPr lang="zh-CN" altLang="en-US" dirty="0">
                  <a:sym typeface="+mn-lt"/>
                </a:rPr>
                <a:t>进行页面设计和交互实现。</a:t>
              </a:r>
            </a:p>
          </p:txBody>
        </p:sp>
      </p:grpSp>
      <p:sp>
        <p:nvSpPr>
          <p:cNvPr id="57" name="矩形 56">
            <a:extLst>
              <a:ext uri="{FF2B5EF4-FFF2-40B4-BE49-F238E27FC236}">
                <a16:creationId xmlns:a16="http://schemas.microsoft.com/office/drawing/2014/main" id="{DB4A11B2-EFE7-43E4-8631-BB8F62C004CA}"/>
              </a:ext>
            </a:extLst>
          </p:cNvPr>
          <p:cNvSpPr/>
          <p:nvPr/>
        </p:nvSpPr>
        <p:spPr>
          <a:xfrm rot="5400000">
            <a:off x="1164128" y="3159513"/>
            <a:ext cx="24964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a:extLst>
              <a:ext uri="{FF2B5EF4-FFF2-40B4-BE49-F238E27FC236}">
                <a16:creationId xmlns:a16="http://schemas.microsoft.com/office/drawing/2014/main" id="{31C99203-7002-412D-BAF0-5B34D14F3822}"/>
              </a:ext>
            </a:extLst>
          </p:cNvPr>
          <p:cNvSpPr/>
          <p:nvPr/>
        </p:nvSpPr>
        <p:spPr>
          <a:xfrm>
            <a:off x="1599085" y="4821888"/>
            <a:ext cx="9357840" cy="902506"/>
          </a:xfrm>
          <a:prstGeom prst="rect">
            <a:avLst/>
          </a:prstGeom>
          <a:solidFill>
            <a:srgbClr val="DCEB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a:extLst>
              <a:ext uri="{FF2B5EF4-FFF2-40B4-BE49-F238E27FC236}">
                <a16:creationId xmlns:a16="http://schemas.microsoft.com/office/drawing/2014/main" id="{C884A12E-E56E-465B-A131-337581D328BE}"/>
              </a:ext>
            </a:extLst>
          </p:cNvPr>
          <p:cNvGrpSpPr/>
          <p:nvPr/>
        </p:nvGrpSpPr>
        <p:grpSpPr>
          <a:xfrm>
            <a:off x="1599085" y="4421778"/>
            <a:ext cx="9028814" cy="1390473"/>
            <a:chOff x="678857" y="1565844"/>
            <a:chExt cx="9028814" cy="1390473"/>
          </a:xfrm>
        </p:grpSpPr>
        <p:sp>
          <p:nvSpPr>
            <p:cNvPr id="60" name="文本框 59">
              <a:extLst>
                <a:ext uri="{FF2B5EF4-FFF2-40B4-BE49-F238E27FC236}">
                  <a16:creationId xmlns:a16="http://schemas.microsoft.com/office/drawing/2014/main" id="{D0572B20-E78E-4EE1-83AE-7F340526ACBC}"/>
                </a:ext>
              </a:extLst>
            </p:cNvPr>
            <p:cNvSpPr txBox="1"/>
            <p:nvPr/>
          </p:nvSpPr>
          <p:spPr>
            <a:xfrm>
              <a:off x="678857" y="1565844"/>
              <a:ext cx="2516073" cy="400110"/>
            </a:xfrm>
            <a:prstGeom prst="rect">
              <a:avLst/>
            </a:prstGeom>
            <a:noFill/>
          </p:spPr>
          <p:txBody>
            <a:bodyPr wrap="none" lIns="0" rtlCol="0">
              <a:spAutoFit/>
            </a:bodyPr>
            <a:lstStyle/>
            <a:p>
              <a:r>
                <a:rPr lang="zh-CN" altLang="en-US" sz="2000" b="1" spc="100" dirty="0">
                  <a:solidFill>
                    <a:schemeClr val="tx2"/>
                  </a:solidFill>
                  <a:cs typeface="+mn-ea"/>
                  <a:sym typeface="+mn-lt"/>
                </a:rPr>
                <a:t>技术方案可行性分析</a:t>
              </a:r>
            </a:p>
          </p:txBody>
        </p:sp>
        <p:sp>
          <p:nvSpPr>
            <p:cNvPr id="61" name="文本框 60">
              <a:extLst>
                <a:ext uri="{FF2B5EF4-FFF2-40B4-BE49-F238E27FC236}">
                  <a16:creationId xmlns:a16="http://schemas.microsoft.com/office/drawing/2014/main" id="{40473210-56A0-4416-9EC1-C426A2CC9F0A}"/>
                </a:ext>
              </a:extLst>
            </p:cNvPr>
            <p:cNvSpPr txBox="1"/>
            <p:nvPr/>
          </p:nvSpPr>
          <p:spPr>
            <a:xfrm>
              <a:off x="678858" y="2002723"/>
              <a:ext cx="9028813" cy="953594"/>
            </a:xfrm>
            <a:prstGeom prst="rect">
              <a:avLst/>
            </a:prstGeom>
            <a:noFill/>
          </p:spPr>
          <p:txBody>
            <a:bodyPr wrap="square" rtlCol="0">
              <a:spAutoFit/>
            </a:bodyPr>
            <a:lstStyle>
              <a:defPPr>
                <a:defRPr lang="zh-CN"/>
              </a:defPPr>
              <a:lvl1pPr algn="just">
                <a:lnSpc>
                  <a:spcPct val="120000"/>
                </a:lnSpc>
                <a:spcAft>
                  <a:spcPts val="1200"/>
                </a:spcAft>
                <a:defRPr kumimoji="1" sz="1600">
                  <a:solidFill>
                    <a:schemeClr val="tx1">
                      <a:lumMod val="75000"/>
                    </a:schemeClr>
                  </a:solidFill>
                  <a:cs typeface="+mn-ea"/>
                </a:defRPr>
              </a:lvl1pPr>
            </a:lstStyle>
            <a:p>
              <a:r>
                <a:rPr lang="zh-CN" altLang="en-US" dirty="0">
                  <a:sym typeface="+mn-lt"/>
                </a:rPr>
                <a:t>本技术方案所采用的技术均为成熟技术，</a:t>
              </a:r>
              <a:r>
                <a:rPr lang="en-US" altLang="zh-CN" dirty="0">
                  <a:sym typeface="+mn-lt"/>
                </a:rPr>
                <a:t>Java</a:t>
              </a:r>
              <a:r>
                <a:rPr lang="zh-CN" altLang="en-US" dirty="0">
                  <a:sym typeface="+mn-lt"/>
                </a:rPr>
                <a:t>语言在企业级应用开发领域具有广泛的应用和稳定的性能；本技术方案所采用的技术具有良好的兼容性，可以在不同的操作系统和浏览器上运行。本技术方案在设计之初就考虑了系统的扩展性。通过模块化设计，可以方便地添加新的功能模块。</a:t>
              </a:r>
            </a:p>
          </p:txBody>
        </p:sp>
      </p:grpSp>
      <p:sp>
        <p:nvSpPr>
          <p:cNvPr id="62" name="矩形 61">
            <a:extLst>
              <a:ext uri="{FF2B5EF4-FFF2-40B4-BE49-F238E27FC236}">
                <a16:creationId xmlns:a16="http://schemas.microsoft.com/office/drawing/2014/main" id="{6BBD2B9F-FAD5-4430-8B60-A8A7C4D888C5}"/>
              </a:ext>
            </a:extLst>
          </p:cNvPr>
          <p:cNvSpPr/>
          <p:nvPr/>
        </p:nvSpPr>
        <p:spPr>
          <a:xfrm rot="5400000">
            <a:off x="1164128" y="4587480"/>
            <a:ext cx="24964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71912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8DE572A-899E-4927-836F-E7AB0C560941}"/>
              </a:ext>
            </a:extLst>
          </p:cNvPr>
          <p:cNvSpPr/>
          <p:nvPr/>
        </p:nvSpPr>
        <p:spPr>
          <a:xfrm>
            <a:off x="1599085" y="1965954"/>
            <a:ext cx="9357840" cy="902506"/>
          </a:xfrm>
          <a:prstGeom prst="rect">
            <a:avLst/>
          </a:prstGeom>
          <a:solidFill>
            <a:srgbClr val="DCEB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标题 2">
            <a:extLst>
              <a:ext uri="{FF2B5EF4-FFF2-40B4-BE49-F238E27FC236}">
                <a16:creationId xmlns:a16="http://schemas.microsoft.com/office/drawing/2014/main" id="{FB2952B8-AEA4-4AD1-BF31-09B9B7CCE1D8}"/>
              </a:ext>
            </a:extLst>
          </p:cNvPr>
          <p:cNvSpPr>
            <a:spLocks noGrp="1"/>
          </p:cNvSpPr>
          <p:nvPr>
            <p:ph type="title"/>
          </p:nvPr>
        </p:nvSpPr>
        <p:spPr/>
        <p:txBody>
          <a:bodyPr/>
          <a:lstStyle/>
          <a:p>
            <a:r>
              <a:rPr lang="zh-CN" altLang="en-US" dirty="0">
                <a:sym typeface="+mn-lt"/>
              </a:rPr>
              <a:t>可行性分析</a:t>
            </a:r>
          </a:p>
        </p:txBody>
      </p:sp>
      <p:grpSp>
        <p:nvGrpSpPr>
          <p:cNvPr id="10" name="组合 9">
            <a:extLst>
              <a:ext uri="{FF2B5EF4-FFF2-40B4-BE49-F238E27FC236}">
                <a16:creationId xmlns:a16="http://schemas.microsoft.com/office/drawing/2014/main" id="{91BC9E9C-D4BE-4B70-AC09-530AA6F7273D}"/>
              </a:ext>
            </a:extLst>
          </p:cNvPr>
          <p:cNvGrpSpPr/>
          <p:nvPr/>
        </p:nvGrpSpPr>
        <p:grpSpPr>
          <a:xfrm>
            <a:off x="1581593" y="1565844"/>
            <a:ext cx="9028813" cy="1409134"/>
            <a:chOff x="661365" y="1565844"/>
            <a:chExt cx="9028813" cy="1409134"/>
          </a:xfrm>
        </p:grpSpPr>
        <p:sp>
          <p:nvSpPr>
            <p:cNvPr id="5" name="文本框 4">
              <a:extLst>
                <a:ext uri="{FF2B5EF4-FFF2-40B4-BE49-F238E27FC236}">
                  <a16:creationId xmlns:a16="http://schemas.microsoft.com/office/drawing/2014/main" id="{58670C33-36D4-4971-8EE4-3647D84638AC}"/>
                </a:ext>
              </a:extLst>
            </p:cNvPr>
            <p:cNvSpPr txBox="1"/>
            <p:nvPr/>
          </p:nvSpPr>
          <p:spPr>
            <a:xfrm>
              <a:off x="678857" y="1565844"/>
              <a:ext cx="1805944" cy="400110"/>
            </a:xfrm>
            <a:prstGeom prst="rect">
              <a:avLst/>
            </a:prstGeom>
            <a:noFill/>
          </p:spPr>
          <p:txBody>
            <a:bodyPr wrap="none" lIns="0" rtlCol="0">
              <a:spAutoFit/>
            </a:bodyPr>
            <a:lstStyle/>
            <a:p>
              <a:r>
                <a:rPr lang="zh-CN" altLang="en-US" sz="2000" b="1" spc="100" dirty="0">
                  <a:solidFill>
                    <a:schemeClr val="tx2"/>
                  </a:solidFill>
                  <a:cs typeface="+mn-ea"/>
                  <a:sym typeface="+mn-lt"/>
                </a:rPr>
                <a:t>编程语言选择</a:t>
              </a:r>
              <a:r>
                <a:rPr lang="en-US" altLang="zh-CN" sz="2000" b="1" spc="100" dirty="0">
                  <a:solidFill>
                    <a:schemeClr val="tx2"/>
                  </a:solidFill>
                  <a:cs typeface="+mn-ea"/>
                  <a:sym typeface="+mn-lt"/>
                </a:rPr>
                <a:t>:</a:t>
              </a:r>
              <a:endParaRPr lang="zh-CN" altLang="en-US" sz="2000" b="1" spc="100" dirty="0">
                <a:solidFill>
                  <a:schemeClr val="tx2"/>
                </a:solidFill>
                <a:cs typeface="+mn-ea"/>
                <a:sym typeface="+mn-lt"/>
              </a:endParaRPr>
            </a:p>
          </p:txBody>
        </p:sp>
        <p:sp>
          <p:nvSpPr>
            <p:cNvPr id="6" name="文本框 5">
              <a:extLst>
                <a:ext uri="{FF2B5EF4-FFF2-40B4-BE49-F238E27FC236}">
                  <a16:creationId xmlns:a16="http://schemas.microsoft.com/office/drawing/2014/main" id="{8A1BF197-4A0B-4910-943A-0EE202B5F583}"/>
                </a:ext>
              </a:extLst>
            </p:cNvPr>
            <p:cNvSpPr txBox="1"/>
            <p:nvPr/>
          </p:nvSpPr>
          <p:spPr>
            <a:xfrm>
              <a:off x="661365" y="2021384"/>
              <a:ext cx="9028813" cy="953594"/>
            </a:xfrm>
            <a:prstGeom prst="rect">
              <a:avLst/>
            </a:prstGeom>
            <a:noFill/>
          </p:spPr>
          <p:txBody>
            <a:bodyPr wrap="square" rtlCol="0">
              <a:spAutoFit/>
            </a:bodyPr>
            <a:lstStyle>
              <a:defPPr>
                <a:defRPr lang="zh-CN"/>
              </a:defPPr>
              <a:lvl1pPr algn="just">
                <a:lnSpc>
                  <a:spcPct val="120000"/>
                </a:lnSpc>
                <a:spcAft>
                  <a:spcPts val="1200"/>
                </a:spcAft>
                <a:defRPr kumimoji="1" sz="1600">
                  <a:solidFill>
                    <a:schemeClr val="tx1">
                      <a:lumMod val="75000"/>
                    </a:schemeClr>
                  </a:solidFill>
                  <a:cs typeface="+mn-ea"/>
                </a:defRPr>
              </a:lvl1pPr>
            </a:lstStyle>
            <a:p>
              <a:r>
                <a:rPr lang="en-US" altLang="zh-CN" dirty="0">
                  <a:sym typeface="+mn-lt"/>
                </a:rPr>
                <a:t>Java</a:t>
              </a:r>
              <a:r>
                <a:rPr lang="zh-CN" altLang="en-US" dirty="0">
                  <a:sym typeface="+mn-lt"/>
                </a:rPr>
                <a:t>语言作为一种广泛应用的编程语言，具有跨平台、面向对象、安全性高等优点，适用于开发复杂且安全性要求较高的系统，</a:t>
              </a:r>
              <a:r>
                <a:rPr lang="en-US" altLang="zh-CN" dirty="0">
                  <a:sym typeface="+mn-lt"/>
                </a:rPr>
                <a:t>Java</a:t>
              </a:r>
              <a:r>
                <a:rPr lang="zh-CN" altLang="en-US" dirty="0">
                  <a:sym typeface="+mn-lt"/>
                </a:rPr>
                <a:t>语言具有强大的类库和丰富的</a:t>
              </a:r>
              <a:r>
                <a:rPr lang="en-US" altLang="zh-CN" dirty="0">
                  <a:sym typeface="+mn-lt"/>
                </a:rPr>
                <a:t>API</a:t>
              </a:r>
              <a:r>
                <a:rPr lang="zh-CN" altLang="en-US" dirty="0">
                  <a:sym typeface="+mn-lt"/>
                </a:rPr>
                <a:t>，可以方便地实现各种功能。同时，</a:t>
              </a:r>
              <a:r>
                <a:rPr lang="en-US" altLang="zh-CN" dirty="0">
                  <a:sym typeface="+mn-lt"/>
                </a:rPr>
                <a:t>Java</a:t>
              </a:r>
              <a:r>
                <a:rPr lang="zh-CN" altLang="en-US" dirty="0">
                  <a:sym typeface="+mn-lt"/>
                </a:rPr>
                <a:t>语言具有优秀的性能和可扩展性，能够满足图书管理系统对于高效、稳定、可扩展的需求。</a:t>
              </a:r>
            </a:p>
          </p:txBody>
        </p:sp>
      </p:grpSp>
      <p:sp>
        <p:nvSpPr>
          <p:cNvPr id="22" name="矩形 21">
            <a:extLst>
              <a:ext uri="{FF2B5EF4-FFF2-40B4-BE49-F238E27FC236}">
                <a16:creationId xmlns:a16="http://schemas.microsoft.com/office/drawing/2014/main" id="{D3C00CC9-B6A3-40D2-A665-DF07C3988043}"/>
              </a:ext>
            </a:extLst>
          </p:cNvPr>
          <p:cNvSpPr/>
          <p:nvPr/>
        </p:nvSpPr>
        <p:spPr>
          <a:xfrm rot="5400000">
            <a:off x="1164128" y="1731546"/>
            <a:ext cx="24964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2">
            <a:extLst>
              <a:ext uri="{FF2B5EF4-FFF2-40B4-BE49-F238E27FC236}">
                <a16:creationId xmlns:a16="http://schemas.microsoft.com/office/drawing/2014/main" id="{D03F7802-0ECA-4FBF-A71D-8B6A33EA7505}"/>
              </a:ext>
            </a:extLst>
          </p:cNvPr>
          <p:cNvSpPr/>
          <p:nvPr/>
        </p:nvSpPr>
        <p:spPr>
          <a:xfrm>
            <a:off x="1599085" y="3393921"/>
            <a:ext cx="9357840" cy="902506"/>
          </a:xfrm>
          <a:prstGeom prst="rect">
            <a:avLst/>
          </a:prstGeom>
          <a:solidFill>
            <a:srgbClr val="DCEB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4" name="组合 53">
            <a:extLst>
              <a:ext uri="{FF2B5EF4-FFF2-40B4-BE49-F238E27FC236}">
                <a16:creationId xmlns:a16="http://schemas.microsoft.com/office/drawing/2014/main" id="{CEDAFC7E-75DC-4444-A406-D33668AC1F71}"/>
              </a:ext>
            </a:extLst>
          </p:cNvPr>
          <p:cNvGrpSpPr/>
          <p:nvPr/>
        </p:nvGrpSpPr>
        <p:grpSpPr>
          <a:xfrm>
            <a:off x="1599085" y="2993811"/>
            <a:ext cx="9028814" cy="1095008"/>
            <a:chOff x="678857" y="1565844"/>
            <a:chExt cx="9028814" cy="1095008"/>
          </a:xfrm>
        </p:grpSpPr>
        <p:sp>
          <p:nvSpPr>
            <p:cNvPr id="55" name="文本框 54">
              <a:extLst>
                <a:ext uri="{FF2B5EF4-FFF2-40B4-BE49-F238E27FC236}">
                  <a16:creationId xmlns:a16="http://schemas.microsoft.com/office/drawing/2014/main" id="{3275BDE6-2A41-4466-955E-1E6A72D57701}"/>
                </a:ext>
              </a:extLst>
            </p:cNvPr>
            <p:cNvSpPr txBox="1"/>
            <p:nvPr/>
          </p:nvSpPr>
          <p:spPr>
            <a:xfrm>
              <a:off x="678857" y="1565844"/>
              <a:ext cx="2892050" cy="400110"/>
            </a:xfrm>
            <a:prstGeom prst="rect">
              <a:avLst/>
            </a:prstGeom>
            <a:noFill/>
          </p:spPr>
          <p:txBody>
            <a:bodyPr wrap="square" lIns="0" rtlCol="0">
              <a:spAutoFit/>
            </a:bodyPr>
            <a:lstStyle/>
            <a:p>
              <a:r>
                <a:rPr lang="zh-CN" altLang="en-US" sz="2000" b="1" spc="100" dirty="0">
                  <a:solidFill>
                    <a:schemeClr val="tx2"/>
                  </a:solidFill>
                  <a:cs typeface="+mn-ea"/>
                  <a:sym typeface="+mn-lt"/>
                </a:rPr>
                <a:t>开发框架和技术选择</a:t>
              </a:r>
            </a:p>
          </p:txBody>
        </p:sp>
        <p:sp>
          <p:nvSpPr>
            <p:cNvPr id="56" name="文本框 55">
              <a:extLst>
                <a:ext uri="{FF2B5EF4-FFF2-40B4-BE49-F238E27FC236}">
                  <a16:creationId xmlns:a16="http://schemas.microsoft.com/office/drawing/2014/main" id="{1545B3A4-F3B3-4A35-AADC-5730F1372A75}"/>
                </a:ext>
              </a:extLst>
            </p:cNvPr>
            <p:cNvSpPr txBox="1"/>
            <p:nvPr/>
          </p:nvSpPr>
          <p:spPr>
            <a:xfrm>
              <a:off x="678858" y="2002723"/>
              <a:ext cx="9028813" cy="658129"/>
            </a:xfrm>
            <a:prstGeom prst="rect">
              <a:avLst/>
            </a:prstGeom>
            <a:noFill/>
          </p:spPr>
          <p:txBody>
            <a:bodyPr wrap="square" rtlCol="0">
              <a:spAutoFit/>
            </a:bodyPr>
            <a:lstStyle>
              <a:defPPr>
                <a:defRPr lang="zh-CN"/>
              </a:defPPr>
              <a:lvl1pPr algn="just">
                <a:lnSpc>
                  <a:spcPct val="120000"/>
                </a:lnSpc>
                <a:spcAft>
                  <a:spcPts val="1200"/>
                </a:spcAft>
                <a:defRPr kumimoji="1" sz="1600">
                  <a:solidFill>
                    <a:schemeClr val="tx1">
                      <a:lumMod val="75000"/>
                    </a:schemeClr>
                  </a:solidFill>
                  <a:cs typeface="+mn-ea"/>
                </a:defRPr>
              </a:lvl1pPr>
            </a:lstStyle>
            <a:p>
              <a:r>
                <a:rPr lang="zh-CN" altLang="en-US" dirty="0">
                  <a:sym typeface="+mn-lt"/>
                </a:rPr>
                <a:t>●对于</a:t>
              </a:r>
              <a:r>
                <a:rPr lang="en-US" altLang="zh-CN" dirty="0">
                  <a:sym typeface="+mn-lt"/>
                </a:rPr>
                <a:t>Java</a:t>
              </a:r>
              <a:r>
                <a:rPr lang="zh-CN" altLang="en-US" dirty="0">
                  <a:sym typeface="+mn-lt"/>
                </a:rPr>
                <a:t>语言，可以选择使用</a:t>
              </a:r>
              <a:r>
                <a:rPr lang="en-US" altLang="zh-CN" dirty="0">
                  <a:sym typeface="+mn-lt"/>
                </a:rPr>
                <a:t>Spring</a:t>
              </a:r>
              <a:r>
                <a:rPr lang="zh-CN" altLang="en-US" dirty="0">
                  <a:sym typeface="+mn-lt"/>
                </a:rPr>
                <a:t>框架进行开发，它提供了完整的企业级开发解决方案，并且有着丰富的社区支持和文档资源。</a:t>
              </a:r>
            </a:p>
          </p:txBody>
        </p:sp>
      </p:grpSp>
      <p:sp>
        <p:nvSpPr>
          <p:cNvPr id="57" name="矩形 56">
            <a:extLst>
              <a:ext uri="{FF2B5EF4-FFF2-40B4-BE49-F238E27FC236}">
                <a16:creationId xmlns:a16="http://schemas.microsoft.com/office/drawing/2014/main" id="{DB4A11B2-EFE7-43E4-8631-BB8F62C004CA}"/>
              </a:ext>
            </a:extLst>
          </p:cNvPr>
          <p:cNvSpPr/>
          <p:nvPr/>
        </p:nvSpPr>
        <p:spPr>
          <a:xfrm rot="5400000">
            <a:off x="1164128" y="3159513"/>
            <a:ext cx="24964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a:extLst>
              <a:ext uri="{FF2B5EF4-FFF2-40B4-BE49-F238E27FC236}">
                <a16:creationId xmlns:a16="http://schemas.microsoft.com/office/drawing/2014/main" id="{31C99203-7002-412D-BAF0-5B34D14F3822}"/>
              </a:ext>
            </a:extLst>
          </p:cNvPr>
          <p:cNvSpPr/>
          <p:nvPr/>
        </p:nvSpPr>
        <p:spPr>
          <a:xfrm>
            <a:off x="1599085" y="4821888"/>
            <a:ext cx="9357840" cy="902506"/>
          </a:xfrm>
          <a:prstGeom prst="rect">
            <a:avLst/>
          </a:prstGeom>
          <a:solidFill>
            <a:srgbClr val="DCEB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a:extLst>
              <a:ext uri="{FF2B5EF4-FFF2-40B4-BE49-F238E27FC236}">
                <a16:creationId xmlns:a16="http://schemas.microsoft.com/office/drawing/2014/main" id="{C884A12E-E56E-465B-A131-337581D328BE}"/>
              </a:ext>
            </a:extLst>
          </p:cNvPr>
          <p:cNvGrpSpPr/>
          <p:nvPr/>
        </p:nvGrpSpPr>
        <p:grpSpPr>
          <a:xfrm>
            <a:off x="1599085" y="4421778"/>
            <a:ext cx="9028814" cy="1390473"/>
            <a:chOff x="678857" y="1565844"/>
            <a:chExt cx="9028814" cy="1390473"/>
          </a:xfrm>
        </p:grpSpPr>
        <p:sp>
          <p:nvSpPr>
            <p:cNvPr id="60" name="文本框 59">
              <a:extLst>
                <a:ext uri="{FF2B5EF4-FFF2-40B4-BE49-F238E27FC236}">
                  <a16:creationId xmlns:a16="http://schemas.microsoft.com/office/drawing/2014/main" id="{D0572B20-E78E-4EE1-83AE-7F340526ACBC}"/>
                </a:ext>
              </a:extLst>
            </p:cNvPr>
            <p:cNvSpPr txBox="1"/>
            <p:nvPr/>
          </p:nvSpPr>
          <p:spPr>
            <a:xfrm>
              <a:off x="678857" y="1565844"/>
              <a:ext cx="2516073" cy="400110"/>
            </a:xfrm>
            <a:prstGeom prst="rect">
              <a:avLst/>
            </a:prstGeom>
            <a:noFill/>
          </p:spPr>
          <p:txBody>
            <a:bodyPr wrap="square" lIns="0" rtlCol="0">
              <a:spAutoFit/>
            </a:bodyPr>
            <a:lstStyle/>
            <a:p>
              <a:r>
                <a:rPr lang="zh-CN" altLang="en-US" sz="2000" b="1" spc="100" dirty="0">
                  <a:solidFill>
                    <a:schemeClr val="tx2"/>
                  </a:solidFill>
                  <a:cs typeface="+mn-ea"/>
                  <a:sym typeface="+mn-lt"/>
                </a:rPr>
                <a:t>结论</a:t>
              </a:r>
            </a:p>
          </p:txBody>
        </p:sp>
        <p:sp>
          <p:nvSpPr>
            <p:cNvPr id="61" name="文本框 60">
              <a:extLst>
                <a:ext uri="{FF2B5EF4-FFF2-40B4-BE49-F238E27FC236}">
                  <a16:creationId xmlns:a16="http://schemas.microsoft.com/office/drawing/2014/main" id="{40473210-56A0-4416-9EC1-C426A2CC9F0A}"/>
                </a:ext>
              </a:extLst>
            </p:cNvPr>
            <p:cNvSpPr txBox="1"/>
            <p:nvPr/>
          </p:nvSpPr>
          <p:spPr>
            <a:xfrm>
              <a:off x="678858" y="2002723"/>
              <a:ext cx="9028813" cy="953594"/>
            </a:xfrm>
            <a:prstGeom prst="rect">
              <a:avLst/>
            </a:prstGeom>
            <a:noFill/>
          </p:spPr>
          <p:txBody>
            <a:bodyPr wrap="square" rtlCol="0">
              <a:spAutoFit/>
            </a:bodyPr>
            <a:lstStyle>
              <a:defPPr>
                <a:defRPr lang="zh-CN"/>
              </a:defPPr>
              <a:lvl1pPr algn="just">
                <a:lnSpc>
                  <a:spcPct val="120000"/>
                </a:lnSpc>
                <a:spcAft>
                  <a:spcPts val="1200"/>
                </a:spcAft>
                <a:defRPr kumimoji="1" sz="1600">
                  <a:solidFill>
                    <a:schemeClr val="tx1">
                      <a:lumMod val="75000"/>
                    </a:schemeClr>
                  </a:solidFill>
                  <a:cs typeface="+mn-ea"/>
                </a:defRPr>
              </a:lvl1pPr>
            </a:lstStyle>
            <a:p>
              <a:r>
                <a:rPr lang="zh-CN" altLang="en-US" dirty="0">
                  <a:sym typeface="+mn-lt"/>
                </a:rPr>
                <a:t>综上所述，本技术方案在技术成熟度、实施难度、兼容性和扩展性等方面均表现出较高的可行性。在实际实施过程中，还需根据具体情况对技术方案进行细化和优化，确保系统的顺利运行和长期稳定性。因此，本技术方案作为图书管理系统的实现方案是可行的。</a:t>
              </a:r>
            </a:p>
          </p:txBody>
        </p:sp>
      </p:grpSp>
      <p:sp>
        <p:nvSpPr>
          <p:cNvPr id="62" name="矩形 61">
            <a:extLst>
              <a:ext uri="{FF2B5EF4-FFF2-40B4-BE49-F238E27FC236}">
                <a16:creationId xmlns:a16="http://schemas.microsoft.com/office/drawing/2014/main" id="{6BBD2B9F-FAD5-4430-8B60-A8A7C4D888C5}"/>
              </a:ext>
            </a:extLst>
          </p:cNvPr>
          <p:cNvSpPr/>
          <p:nvPr/>
        </p:nvSpPr>
        <p:spPr>
          <a:xfrm rot="5400000">
            <a:off x="1164128" y="4587480"/>
            <a:ext cx="24964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38349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0CB778-37DC-44F7-82AF-6748C94ED01A}"/>
              </a:ext>
            </a:extLst>
          </p:cNvPr>
          <p:cNvSpPr>
            <a:spLocks noGrp="1"/>
          </p:cNvSpPr>
          <p:nvPr>
            <p:ph type="body" sz="quarter" idx="10"/>
          </p:nvPr>
        </p:nvSpPr>
        <p:spPr/>
        <p:txBody>
          <a:bodyPr/>
          <a:lstStyle/>
          <a:p>
            <a:r>
              <a:rPr lang="en-US" altLang="zh-CN" dirty="0">
                <a:sym typeface="+mn-lt"/>
              </a:rPr>
              <a:t>03</a:t>
            </a:r>
            <a:endParaRPr lang="zh-CN" altLang="en-US" dirty="0">
              <a:sym typeface="+mn-lt"/>
            </a:endParaRPr>
          </a:p>
        </p:txBody>
      </p:sp>
      <p:sp>
        <p:nvSpPr>
          <p:cNvPr id="5" name="标题 4">
            <a:extLst>
              <a:ext uri="{FF2B5EF4-FFF2-40B4-BE49-F238E27FC236}">
                <a16:creationId xmlns:a16="http://schemas.microsoft.com/office/drawing/2014/main" id="{06CFB663-E95F-4BB6-834C-7518E502E30B}"/>
              </a:ext>
            </a:extLst>
          </p:cNvPr>
          <p:cNvSpPr>
            <a:spLocks noGrp="1"/>
          </p:cNvSpPr>
          <p:nvPr>
            <p:ph type="title"/>
          </p:nvPr>
        </p:nvSpPr>
        <p:spPr/>
        <p:txBody>
          <a:bodyPr/>
          <a:lstStyle/>
          <a:p>
            <a:r>
              <a:rPr lang="zh-CN" altLang="en-US" dirty="0">
                <a:sym typeface="+mn-lt"/>
              </a:rPr>
              <a:t>小组人员</a:t>
            </a:r>
          </a:p>
        </p:txBody>
      </p:sp>
      <p:sp>
        <p:nvSpPr>
          <p:cNvPr id="6" name="文本占位符 5">
            <a:extLst>
              <a:ext uri="{FF2B5EF4-FFF2-40B4-BE49-F238E27FC236}">
                <a16:creationId xmlns:a16="http://schemas.microsoft.com/office/drawing/2014/main" id="{F42C83B4-8500-4F15-8906-8D7332BA1FF6}"/>
              </a:ext>
            </a:extLst>
          </p:cNvPr>
          <p:cNvSpPr>
            <a:spLocks noGrp="1"/>
          </p:cNvSpPr>
          <p:nvPr>
            <p:ph type="body" sz="quarter" idx="11"/>
          </p:nvPr>
        </p:nvSpPr>
        <p:spPr/>
        <p:txBody>
          <a:bodyPr/>
          <a:lstStyle/>
          <a:p>
            <a:endParaRPr lang="zh-CN" altLang="en-US" dirty="0">
              <a:sym typeface="+mn-lt"/>
            </a:endParaRPr>
          </a:p>
        </p:txBody>
      </p:sp>
    </p:spTree>
    <p:extLst>
      <p:ext uri="{BB962C8B-B14F-4D97-AF65-F5344CB8AC3E}">
        <p14:creationId xmlns:p14="http://schemas.microsoft.com/office/powerpoint/2010/main" val="42239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6">
            <a:extLst>
              <a:ext uri="{FF2B5EF4-FFF2-40B4-BE49-F238E27FC236}">
                <a16:creationId xmlns:a16="http://schemas.microsoft.com/office/drawing/2014/main" id="{E6116480-B40A-4692-B874-59907901077E}"/>
              </a:ext>
            </a:extLst>
          </p:cNvPr>
          <p:cNvSpPr>
            <a:spLocks noGrp="1"/>
          </p:cNvSpPr>
          <p:nvPr>
            <p:ph type="body" sz="quarter" idx="16"/>
          </p:nvPr>
        </p:nvSpPr>
        <p:spPr/>
        <p:txBody>
          <a:bodyPr/>
          <a:lstStyle/>
          <a:p>
            <a:r>
              <a:rPr lang="zh-CN" altLang="en-US" dirty="0">
                <a:sym typeface="+mn-lt"/>
              </a:rPr>
              <a:t>郭立伟</a:t>
            </a:r>
          </a:p>
        </p:txBody>
      </p:sp>
      <p:sp>
        <p:nvSpPr>
          <p:cNvPr id="18" name="文本占位符 17">
            <a:extLst>
              <a:ext uri="{FF2B5EF4-FFF2-40B4-BE49-F238E27FC236}">
                <a16:creationId xmlns:a16="http://schemas.microsoft.com/office/drawing/2014/main" id="{67A2C249-7181-4093-BC14-D4B9CB3424E1}"/>
              </a:ext>
            </a:extLst>
          </p:cNvPr>
          <p:cNvSpPr>
            <a:spLocks noGrp="1"/>
          </p:cNvSpPr>
          <p:nvPr>
            <p:ph type="body" sz="quarter" idx="19"/>
          </p:nvPr>
        </p:nvSpPr>
        <p:spPr/>
        <p:txBody>
          <a:bodyPr/>
          <a:lstStyle/>
          <a:p>
            <a:r>
              <a:rPr lang="zh-CN" altLang="en-US" b="1" dirty="0">
                <a:solidFill>
                  <a:schemeClr val="tx2"/>
                </a:solidFill>
                <a:latin typeface="+mn-lt"/>
                <a:ea typeface="+mn-ea"/>
                <a:cs typeface="+mn-ea"/>
                <a:sym typeface="+mn-lt"/>
              </a:rPr>
              <a:t>专业</a:t>
            </a:r>
            <a:r>
              <a:rPr lang="zh-CN" altLang="en-US" dirty="0">
                <a:latin typeface="+mn-lt"/>
                <a:ea typeface="+mn-ea"/>
                <a:cs typeface="+mn-ea"/>
                <a:sym typeface="+mn-lt"/>
              </a:rPr>
              <a:t> </a:t>
            </a:r>
            <a:r>
              <a:rPr lang="en-US" altLang="zh-CN" dirty="0">
                <a:latin typeface="+mn-lt"/>
                <a:ea typeface="+mn-ea"/>
                <a:cs typeface="+mn-ea"/>
                <a:sym typeface="+mn-lt"/>
              </a:rPr>
              <a:t>|</a:t>
            </a:r>
            <a:r>
              <a:rPr lang="zh-CN" altLang="en-US" dirty="0">
                <a:latin typeface="+mn-lt"/>
                <a:ea typeface="+mn-ea"/>
                <a:cs typeface="+mn-ea"/>
                <a:sym typeface="+mn-lt"/>
              </a:rPr>
              <a:t> 智能科学与技术</a:t>
            </a:r>
            <a:endParaRPr lang="en-US" altLang="zh-CN" dirty="0">
              <a:latin typeface="+mn-lt"/>
              <a:ea typeface="+mn-ea"/>
              <a:cs typeface="+mn-ea"/>
              <a:sym typeface="+mn-lt"/>
            </a:endParaRPr>
          </a:p>
          <a:p>
            <a:r>
              <a:rPr lang="zh-CN" altLang="en-US" b="1" dirty="0">
                <a:solidFill>
                  <a:schemeClr val="tx2"/>
                </a:solidFill>
                <a:latin typeface="+mn-lt"/>
                <a:ea typeface="+mn-ea"/>
                <a:cs typeface="+mn-ea"/>
                <a:sym typeface="+mn-lt"/>
              </a:rPr>
              <a:t>学号</a:t>
            </a:r>
            <a:r>
              <a:rPr lang="zh-CN" altLang="en-US" dirty="0">
                <a:latin typeface="+mn-lt"/>
                <a:ea typeface="+mn-ea"/>
                <a:cs typeface="+mn-ea"/>
                <a:sym typeface="+mn-lt"/>
              </a:rPr>
              <a:t> </a:t>
            </a:r>
            <a:r>
              <a:rPr lang="en-US" altLang="zh-CN" dirty="0">
                <a:latin typeface="+mn-lt"/>
                <a:ea typeface="+mn-ea"/>
                <a:cs typeface="+mn-ea"/>
                <a:sym typeface="+mn-lt"/>
              </a:rPr>
              <a:t>|</a:t>
            </a:r>
            <a:r>
              <a:rPr lang="zh-CN" altLang="en-US" dirty="0">
                <a:latin typeface="+mn-lt"/>
                <a:ea typeface="+mn-ea"/>
                <a:cs typeface="+mn-ea"/>
                <a:sym typeface="+mn-lt"/>
              </a:rPr>
              <a:t> </a:t>
            </a:r>
            <a:r>
              <a:rPr lang="en-US" altLang="zh-CN" dirty="0">
                <a:latin typeface="+mn-lt"/>
                <a:ea typeface="+mn-ea"/>
                <a:cs typeface="+mn-ea"/>
                <a:sym typeface="+mn-lt"/>
              </a:rPr>
              <a:t>2106040118</a:t>
            </a:r>
            <a:endParaRPr lang="zh-CN" altLang="en-US" dirty="0">
              <a:latin typeface="+mn-lt"/>
              <a:ea typeface="+mn-ea"/>
              <a:cs typeface="+mn-ea"/>
              <a:sym typeface="+mn-lt"/>
            </a:endParaRPr>
          </a:p>
        </p:txBody>
      </p:sp>
      <p:sp>
        <p:nvSpPr>
          <p:cNvPr id="19" name="文本占位符 18">
            <a:extLst>
              <a:ext uri="{FF2B5EF4-FFF2-40B4-BE49-F238E27FC236}">
                <a16:creationId xmlns:a16="http://schemas.microsoft.com/office/drawing/2014/main" id="{0D2FD8CD-F847-4772-A7B4-ABDDE9FC02AE}"/>
              </a:ext>
            </a:extLst>
          </p:cNvPr>
          <p:cNvSpPr>
            <a:spLocks noGrp="1"/>
          </p:cNvSpPr>
          <p:nvPr>
            <p:ph type="body" sz="quarter" idx="20"/>
          </p:nvPr>
        </p:nvSpPr>
        <p:spPr/>
        <p:txBody>
          <a:bodyPr/>
          <a:lstStyle/>
          <a:p>
            <a:r>
              <a:rPr lang="zh-CN" altLang="en-US" dirty="0">
                <a:sym typeface="+mn-lt"/>
              </a:rPr>
              <a:t>凌振宇</a:t>
            </a:r>
          </a:p>
        </p:txBody>
      </p:sp>
      <p:sp>
        <p:nvSpPr>
          <p:cNvPr id="20" name="文本占位符 19">
            <a:extLst>
              <a:ext uri="{FF2B5EF4-FFF2-40B4-BE49-F238E27FC236}">
                <a16:creationId xmlns:a16="http://schemas.microsoft.com/office/drawing/2014/main" id="{B280AB52-ECF1-4FC4-934F-665EB49582A6}"/>
              </a:ext>
            </a:extLst>
          </p:cNvPr>
          <p:cNvSpPr>
            <a:spLocks noGrp="1"/>
          </p:cNvSpPr>
          <p:nvPr>
            <p:ph type="body" sz="quarter" idx="21"/>
          </p:nvPr>
        </p:nvSpPr>
        <p:spPr/>
        <p:txBody>
          <a:bodyPr>
            <a:normAutofit/>
          </a:bodyPr>
          <a:lstStyle/>
          <a:p>
            <a:r>
              <a:rPr lang="zh-CN" altLang="en-US" dirty="0">
                <a:latin typeface="+mn-lt"/>
                <a:ea typeface="+mn-ea"/>
                <a:cs typeface="+mn-ea"/>
                <a:sym typeface="+mn-lt"/>
              </a:rPr>
              <a:t>智能科学与技术</a:t>
            </a:r>
            <a:r>
              <a:rPr lang="en-US" altLang="zh-CN" dirty="0">
                <a:latin typeface="+mn-lt"/>
                <a:ea typeface="+mn-ea"/>
                <a:cs typeface="+mn-ea"/>
                <a:sym typeface="+mn-lt"/>
              </a:rPr>
              <a:t>|</a:t>
            </a:r>
            <a:r>
              <a:rPr lang="zh-CN" altLang="en-US" b="1" dirty="0">
                <a:solidFill>
                  <a:schemeClr val="tx2"/>
                </a:solidFill>
                <a:latin typeface="+mn-lt"/>
                <a:ea typeface="+mn-ea"/>
                <a:cs typeface="+mn-ea"/>
                <a:sym typeface="+mn-lt"/>
              </a:rPr>
              <a:t>专业</a:t>
            </a:r>
            <a:endParaRPr lang="en-US" altLang="zh-CN" dirty="0">
              <a:latin typeface="+mn-lt"/>
              <a:ea typeface="+mn-ea"/>
              <a:cs typeface="+mn-ea"/>
              <a:sym typeface="+mn-lt"/>
            </a:endParaRPr>
          </a:p>
          <a:p>
            <a:r>
              <a:rPr lang="en-US" altLang="zh-CN" dirty="0">
                <a:latin typeface="+mn-lt"/>
                <a:ea typeface="+mn-ea"/>
                <a:cs typeface="+mn-ea"/>
                <a:sym typeface="+mn-lt"/>
              </a:rPr>
              <a:t>2106040121 |</a:t>
            </a:r>
            <a:r>
              <a:rPr lang="zh-CN" altLang="en-US" b="1" dirty="0">
                <a:solidFill>
                  <a:schemeClr val="tx2"/>
                </a:solidFill>
                <a:latin typeface="+mn-lt"/>
                <a:ea typeface="+mn-ea"/>
                <a:cs typeface="+mn-ea"/>
                <a:sym typeface="+mn-lt"/>
              </a:rPr>
              <a:t>学号</a:t>
            </a:r>
            <a:r>
              <a:rPr lang="zh-CN" altLang="en-US" dirty="0">
                <a:latin typeface="+mn-lt"/>
                <a:ea typeface="+mn-ea"/>
                <a:cs typeface="+mn-ea"/>
                <a:sym typeface="+mn-lt"/>
              </a:rPr>
              <a:t> </a:t>
            </a:r>
          </a:p>
          <a:p>
            <a:endParaRPr lang="zh-CN" altLang="en-US" dirty="0">
              <a:sym typeface="+mn-lt"/>
            </a:endParaRPr>
          </a:p>
          <a:p>
            <a:endParaRPr lang="zh-CN" altLang="en-US" dirty="0">
              <a:sym typeface="+mn-lt"/>
            </a:endParaRPr>
          </a:p>
        </p:txBody>
      </p:sp>
    </p:spTree>
    <p:extLst>
      <p:ext uri="{BB962C8B-B14F-4D97-AF65-F5344CB8AC3E}">
        <p14:creationId xmlns:p14="http://schemas.microsoft.com/office/powerpoint/2010/main" val="11559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E6667A8-034D-4E59-826D-738742AB432B}"/>
              </a:ext>
            </a:extLst>
          </p:cNvPr>
          <p:cNvSpPr>
            <a:spLocks noGrp="1"/>
          </p:cNvSpPr>
          <p:nvPr>
            <p:ph type="body" sz="quarter" idx="10"/>
          </p:nvPr>
        </p:nvSpPr>
        <p:spPr/>
        <p:txBody>
          <a:bodyPr/>
          <a:lstStyle/>
          <a:p>
            <a:r>
              <a:rPr lang="zh-CN" altLang="en-US" dirty="0">
                <a:sym typeface="+mn-lt"/>
              </a:rPr>
              <a:t>汇报人：郭立伟</a:t>
            </a:r>
          </a:p>
        </p:txBody>
      </p:sp>
    </p:spTree>
    <p:extLst>
      <p:ext uri="{BB962C8B-B14F-4D97-AF65-F5344CB8AC3E}">
        <p14:creationId xmlns:p14="http://schemas.microsoft.com/office/powerpoint/2010/main" val="2936649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五大页面">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正文页">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2816</TotalTime>
  <Words>550</Words>
  <Application>Microsoft Office PowerPoint</Application>
  <PresentationFormat>宽屏</PresentationFormat>
  <Paragraphs>42</Paragraphs>
  <Slides>9</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9</vt:i4>
      </vt:variant>
    </vt:vector>
  </HeadingPairs>
  <TitlesOfParts>
    <vt:vector size="21" baseType="lpstr">
      <vt:lpstr>Times</vt:lpstr>
      <vt:lpstr>微软雅黑</vt:lpstr>
      <vt:lpstr>等线</vt:lpstr>
      <vt:lpstr>Wingdings</vt:lpstr>
      <vt:lpstr>Impact</vt:lpstr>
      <vt:lpstr>Microsoft YaHei UI</vt:lpstr>
      <vt:lpstr>仿宋_GB2312</vt:lpstr>
      <vt:lpstr>宋体</vt:lpstr>
      <vt:lpstr>Arial</vt:lpstr>
      <vt:lpstr>五大页面</vt:lpstr>
      <vt:lpstr>正文页</vt:lpstr>
      <vt:lpstr>1_OfficePLUS</vt:lpstr>
      <vt:lpstr>PowerPoint 演示文稿</vt:lpstr>
      <vt:lpstr>选题要求</vt:lpstr>
      <vt:lpstr>选题要求</vt:lpstr>
      <vt:lpstr>可行性分析</vt:lpstr>
      <vt:lpstr>可行性分析</vt:lpstr>
      <vt:lpstr>可行性分析</vt:lpstr>
      <vt:lpstr>小组人员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艾阳</dc:creator>
  <cp:lastModifiedBy>立伟 郭</cp:lastModifiedBy>
  <cp:revision>167</cp:revision>
  <dcterms:created xsi:type="dcterms:W3CDTF">2019-12-27T22:23:29Z</dcterms:created>
  <dcterms:modified xsi:type="dcterms:W3CDTF">2024-04-28T09:45:51Z</dcterms:modified>
</cp:coreProperties>
</file>