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1"/>
  </p:notesMasterIdLst>
  <p:sldIdLst>
    <p:sldId id="256" r:id="rId5"/>
    <p:sldId id="257" r:id="rId6"/>
    <p:sldId id="288" r:id="rId7"/>
    <p:sldId id="329" r:id="rId8"/>
    <p:sldId id="330" r:id="rId9"/>
    <p:sldId id="258" r:id="rId10"/>
    <p:sldId id="261" r:id="rId11"/>
    <p:sldId id="262" r:id="rId12"/>
    <p:sldId id="265" r:id="rId13"/>
    <p:sldId id="264" r:id="rId14"/>
    <p:sldId id="266" r:id="rId15"/>
    <p:sldId id="267" r:id="rId16"/>
    <p:sldId id="268" r:id="rId17"/>
    <p:sldId id="269" r:id="rId18"/>
    <p:sldId id="316" r:id="rId19"/>
    <p:sldId id="271" r:id="rId20"/>
    <p:sldId id="287" r:id="rId22"/>
    <p:sldId id="272" r:id="rId23"/>
    <p:sldId id="273" r:id="rId24"/>
    <p:sldId id="274" r:id="rId25"/>
    <p:sldId id="275" r:id="rId26"/>
    <p:sldId id="276" r:id="rId27"/>
    <p:sldId id="278" r:id="rId28"/>
    <p:sldId id="279" r:id="rId29"/>
    <p:sldId id="289" r:id="rId30"/>
    <p:sldId id="290" r:id="rId31"/>
  </p:sldIdLst>
  <p:sldSz cx="9144000" cy="6858000" type="screen4x3"/>
  <p:notesSz cx="6858000" cy="9144000"/>
  <p:custDataLst>
    <p:tags r:id="rId35"/>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rgbClr val="000000"/>
        </a:solidFill>
        <a:latin typeface="Arial" panose="020B0604020202020204" pitchFamily="34" charset="0"/>
        <a:ea typeface="+mn-ea"/>
        <a:cs typeface="+mn-cs"/>
        <a:sym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843"/>
    <p:restoredTop sz="86418"/>
  </p:normalViewPr>
  <p:slideViewPr>
    <p:cSldViewPr showGuides="1">
      <p:cViewPr varScale="1">
        <p:scale>
          <a:sx n="112" d="100"/>
          <a:sy n="112" d="100"/>
        </p:scale>
        <p:origin x="1272"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tags" Target="tags/tag4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 1"/>
          <p:cNvSpPr/>
          <p:nvPr>
            <p:ph type="sldImg"/>
          </p:nvPr>
        </p:nvSpPr>
        <p:spPr>
          <a:xfrm>
            <a:off x="1143000" y="685800"/>
            <a:ext cx="4572000" cy="3429000"/>
          </a:xfrm>
          <a:prstGeom prst="rect">
            <a:avLst/>
          </a:prstGeom>
          <a:noFill/>
          <a:ln w="9525">
            <a:noFill/>
          </a:ln>
        </p:spPr>
      </p:sp>
      <p:sp>
        <p:nvSpPr>
          <p:cNvPr id="2" name="Rectangle 2"/>
          <p:cNvSpPr>
            <a:spLocks noGrp="1"/>
          </p:cNvSpPr>
          <p:nvPr>
            <p:ph type="body" sz="quarter" idx="1"/>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457200" rtl="0" eaLnBrk="0" fontAlgn="base" latinLnBrk="0" hangingPunct="0">
              <a:lnSpc>
                <a:spcPct val="125000"/>
              </a:lnSpc>
              <a:spcBef>
                <a:spcPct val="0"/>
              </a:spcBef>
              <a:spcAft>
                <a:spcPct val="0"/>
              </a:spcAft>
              <a:buClrTx/>
              <a:buSzTx/>
              <a:buFontTx/>
              <a:buNone/>
              <a:defRPr/>
            </a:pPr>
            <a:r>
              <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rPr>
              <a:t>Click to edit Master text styles</a:t>
            </a:r>
            <a:endPar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endParaRPr>
          </a:p>
          <a:p>
            <a:pPr marL="0" marR="0" lvl="1" indent="228600" algn="l" defTabSz="457200" rtl="0" eaLnBrk="0" fontAlgn="base" latinLnBrk="0" hangingPunct="0">
              <a:lnSpc>
                <a:spcPct val="125000"/>
              </a:lnSpc>
              <a:spcBef>
                <a:spcPct val="0"/>
              </a:spcBef>
              <a:spcAft>
                <a:spcPct val="0"/>
              </a:spcAft>
              <a:buClrTx/>
              <a:buSzTx/>
              <a:buFontTx/>
              <a:buNone/>
              <a:defRPr/>
            </a:pPr>
            <a:r>
              <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rPr>
              <a:t>Second level</a:t>
            </a:r>
            <a:endPar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endParaRPr>
          </a:p>
          <a:p>
            <a:pPr marL="0" marR="0" lvl="2" indent="457200" algn="l" defTabSz="457200" rtl="0" eaLnBrk="0" fontAlgn="base" latinLnBrk="0" hangingPunct="0">
              <a:lnSpc>
                <a:spcPct val="125000"/>
              </a:lnSpc>
              <a:spcBef>
                <a:spcPct val="0"/>
              </a:spcBef>
              <a:spcAft>
                <a:spcPct val="0"/>
              </a:spcAft>
              <a:buClrTx/>
              <a:buSzTx/>
              <a:buFontTx/>
              <a:buNone/>
              <a:defRPr/>
            </a:pPr>
            <a:r>
              <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rPr>
              <a:t>Third level</a:t>
            </a:r>
            <a:endPar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endParaRPr>
          </a:p>
          <a:p>
            <a:pPr marL="0" marR="0" lvl="3" indent="685800" algn="l" defTabSz="457200" rtl="0" eaLnBrk="0" fontAlgn="base" latinLnBrk="0" hangingPunct="0">
              <a:lnSpc>
                <a:spcPct val="125000"/>
              </a:lnSpc>
              <a:spcBef>
                <a:spcPct val="0"/>
              </a:spcBef>
              <a:spcAft>
                <a:spcPct val="0"/>
              </a:spcAft>
              <a:buClrTx/>
              <a:buSzTx/>
              <a:buFontTx/>
              <a:buNone/>
              <a:defRPr/>
            </a:pPr>
            <a:r>
              <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rPr>
              <a:t>Fourth level</a:t>
            </a:r>
            <a:endPar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endParaRPr>
          </a:p>
          <a:p>
            <a:pPr marL="0" marR="0" lvl="4" indent="914400" algn="l" defTabSz="457200" rtl="0" eaLnBrk="0" fontAlgn="base" latinLnBrk="0" hangingPunct="0">
              <a:lnSpc>
                <a:spcPct val="125000"/>
              </a:lnSpc>
              <a:spcBef>
                <a:spcPct val="0"/>
              </a:spcBef>
              <a:spcAft>
                <a:spcPct val="0"/>
              </a:spcAft>
              <a:buClrTx/>
              <a:buSzTx/>
              <a:buFontTx/>
              <a:buNone/>
              <a:defRPr/>
            </a:pPr>
            <a:r>
              <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rPr>
              <a:t>Fifth level</a:t>
            </a:r>
            <a:endParaRPr kumimoji="0" lang="zh-CN" altLang="zh-CN" sz="2400" b="0" i="0" u="none" strike="noStrike" kern="1200" cap="none" spc="0" normalizeH="0" baseline="0" noProof="0">
              <a:ln>
                <a:noFill/>
              </a:ln>
              <a:solidFill>
                <a:srgbClr val="000000"/>
              </a:solidFill>
              <a:effectLst/>
              <a:uLnTx/>
              <a:uFillTx/>
              <a:latin typeface="Avenir" pitchFamily="2" charset="0"/>
              <a:ea typeface="Avenir" pitchFamily="2" charset="0"/>
              <a:cs typeface="Avenir" pitchFamily="2" charset="0"/>
              <a:sym typeface="Avenir Roman" charset="0"/>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lnSpc>
        <a:spcPct val="125000"/>
      </a:lnSpc>
      <a:spcBef>
        <a:spcPct val="0"/>
      </a:spcBef>
      <a:spcAft>
        <a:spcPct val="0"/>
      </a:spcAft>
      <a:defRPr sz="2400" kern="1200">
        <a:solidFill>
          <a:srgbClr val="000000"/>
        </a:solidFill>
        <a:latin typeface="Avenir" pitchFamily="2" charset="0"/>
        <a:ea typeface="Avenir" pitchFamily="2" charset="0"/>
        <a:cs typeface="Avenir" pitchFamily="2" charset="0"/>
        <a:sym typeface="Avenir Roman" charset="0"/>
      </a:defRPr>
    </a:lvl1pPr>
    <a:lvl2pPr indent="228600" algn="l" defTabSz="457200" rtl="0" eaLnBrk="0" fontAlgn="base" hangingPunct="0">
      <a:lnSpc>
        <a:spcPct val="125000"/>
      </a:lnSpc>
      <a:spcBef>
        <a:spcPct val="0"/>
      </a:spcBef>
      <a:spcAft>
        <a:spcPct val="0"/>
      </a:spcAft>
      <a:defRPr sz="2400" kern="1200">
        <a:solidFill>
          <a:srgbClr val="000000"/>
        </a:solidFill>
        <a:latin typeface="Avenir" pitchFamily="2" charset="0"/>
        <a:ea typeface="Avenir" pitchFamily="2" charset="0"/>
        <a:cs typeface="Avenir" pitchFamily="2" charset="0"/>
        <a:sym typeface="Avenir Roman" charset="0"/>
      </a:defRPr>
    </a:lvl2pPr>
    <a:lvl3pPr indent="457200" algn="l" defTabSz="457200" rtl="0" eaLnBrk="0" fontAlgn="base" hangingPunct="0">
      <a:lnSpc>
        <a:spcPct val="125000"/>
      </a:lnSpc>
      <a:spcBef>
        <a:spcPct val="0"/>
      </a:spcBef>
      <a:spcAft>
        <a:spcPct val="0"/>
      </a:spcAft>
      <a:defRPr sz="2400" kern="1200">
        <a:solidFill>
          <a:srgbClr val="000000"/>
        </a:solidFill>
        <a:latin typeface="Avenir" pitchFamily="2" charset="0"/>
        <a:ea typeface="Avenir" pitchFamily="2" charset="0"/>
        <a:cs typeface="Avenir" pitchFamily="2" charset="0"/>
        <a:sym typeface="Avenir Roman" charset="0"/>
      </a:defRPr>
    </a:lvl3pPr>
    <a:lvl4pPr indent="685800" algn="l" defTabSz="457200" rtl="0" eaLnBrk="0" fontAlgn="base" hangingPunct="0">
      <a:lnSpc>
        <a:spcPct val="125000"/>
      </a:lnSpc>
      <a:spcBef>
        <a:spcPct val="0"/>
      </a:spcBef>
      <a:spcAft>
        <a:spcPct val="0"/>
      </a:spcAft>
      <a:defRPr sz="2400" kern="1200">
        <a:solidFill>
          <a:srgbClr val="000000"/>
        </a:solidFill>
        <a:latin typeface="Avenir" pitchFamily="2" charset="0"/>
        <a:ea typeface="Avenir" pitchFamily="2" charset="0"/>
        <a:cs typeface="Avenir" pitchFamily="2" charset="0"/>
        <a:sym typeface="Avenir Roman" charset="0"/>
      </a:defRPr>
    </a:lvl4pPr>
    <a:lvl5pPr indent="914400" algn="l" defTabSz="457200" rtl="0" eaLnBrk="0" fontAlgn="base" hangingPunct="0">
      <a:lnSpc>
        <a:spcPct val="125000"/>
      </a:lnSpc>
      <a:spcBef>
        <a:spcPct val="0"/>
      </a:spcBef>
      <a:spcAft>
        <a:spcPct val="0"/>
      </a:spcAft>
      <a:defRPr sz="2400" kern="1200">
        <a:solidFill>
          <a:srgbClr val="000000"/>
        </a:solidFill>
        <a:latin typeface="Avenir" pitchFamily="2" charset="0"/>
        <a:ea typeface="Avenir" pitchFamily="2" charset="0"/>
        <a:cs typeface="Avenir" pitchFamily="2"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p:nvPr>
        </p:nvSpPr>
        <p:spPr>
          <a:ln/>
        </p:spPr>
        <p:txBody>
          <a:bodyPr wrap="square"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p:nvPr>
        </p:nvSpPr>
        <p:spPr>
          <a:ln/>
        </p:spPr>
        <p:txBody>
          <a:bodyPr wrap="square"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本占位符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858000"/>
          </a:xfrm>
        </p:spPr>
        <p:txBody>
          <a:bodyPr vert="eaVert"/>
          <a:lstStyle/>
          <a:p>
            <a:pPr fontAlgn="base"/>
            <a:r>
              <a:rPr lang="zh-CN" altLang="en-US" strike="noStrike" noProof="1"/>
              <a:t>单击此处编辑母版标题样式</a:t>
            </a:r>
            <a:endParaRPr lang="zh-CN" altLang="en-US" strike="noStrike" noProof="1"/>
          </a:p>
        </p:txBody>
      </p:sp>
      <p:sp>
        <p:nvSpPr>
          <p:cNvPr id="3" name="竖排文本占位符 2"/>
          <p:cNvSpPr>
            <a:spLocks noGrp="1"/>
          </p:cNvSpPr>
          <p:nvPr>
            <p:ph type="body" orient="vert" idx="1" hasCustomPrompt="1"/>
          </p:nvPr>
        </p:nvSpPr>
        <p:spPr>
          <a:xfrm>
            <a:off x="457200" y="0"/>
            <a:ext cx="6019800" cy="6858000"/>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a:xfrm>
            <a:off x="628650" y="1825625"/>
            <a:ext cx="7886700" cy="4351338"/>
          </a:xfrm>
          <a:prstGeom prst="rect">
            <a:avLst/>
          </a:prstGeo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编辑母版文本样式</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hasCustomPrompt="1"/>
          </p:nvPr>
        </p:nvSpPr>
        <p:spPr>
          <a:xfrm>
            <a:off x="628650" y="1825625"/>
            <a:ext cx="3867150" cy="4351338"/>
          </a:xfrm>
          <a:prstGeom prst="rect">
            <a:avLst/>
          </a:prstGeo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4648200" y="1825625"/>
            <a:ext cx="3867150" cy="4351338"/>
          </a:xfrm>
          <a:prstGeom prst="rect">
            <a:avLst/>
          </a:prstGeo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灯片编号占位符 4"/>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内容占位符 3"/>
          <p:cNvSpPr>
            <a:spLocks noGrp="1"/>
          </p:cNvSpPr>
          <p:nvPr>
            <p:ph sz="half" idx="2" hasCustomPrompt="1"/>
          </p:nvPr>
        </p:nvSpPr>
        <p:spPr>
          <a:xfrm>
            <a:off x="630238" y="2505075"/>
            <a:ext cx="3868737" cy="3684588"/>
          </a:xfrm>
          <a:prstGeom prst="rect">
            <a:avLst/>
          </a:prstGeo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hasCustomPrompt="1"/>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内容占位符 5"/>
          <p:cNvSpPr>
            <a:spLocks noGrp="1"/>
          </p:cNvSpPr>
          <p:nvPr>
            <p:ph sz="quarter" idx="4" hasCustomPrompt="1"/>
          </p:nvPr>
        </p:nvSpPr>
        <p:spPr>
          <a:xfrm>
            <a:off x="4629150" y="2505075"/>
            <a:ext cx="3887788" cy="3684588"/>
          </a:xfrm>
          <a:prstGeom prst="rect">
            <a:avLst/>
          </a:prstGeo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灯片编号占位符 6"/>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灯片编号占位符 4"/>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0"/>
            <a:ext cx="7643192" cy="1417638"/>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700"/>
              </a:spcBef>
              <a:spcAft>
                <a:spcPct val="0"/>
              </a:spcAft>
              <a:buClr>
                <a:srgbClr val="330066"/>
              </a:buClr>
              <a:buSzPct val="70000"/>
              <a:buFontTx/>
              <a:buNone/>
              <a:defRPr/>
            </a:pPr>
            <a:endParaRPr kumimoji="0" lang="zh-CN" altLang="en-US" sz="3200" b="0" i="0" u="none" strike="noStrike" kern="1200" cap="none" spc="0" normalizeH="0" baseline="0" noProof="0">
              <a:ln>
                <a:noFill/>
              </a:ln>
              <a:solidFill>
                <a:srgbClr val="000000"/>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灯片编号占位符 4"/>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竖排文本占位符 2"/>
          <p:cNvSpPr>
            <a:spLocks noGrp="1"/>
          </p:cNvSpPr>
          <p:nvPr>
            <p:ph type="body" orient="vert" idx="1" hasCustomPrompt="1"/>
          </p:nvPr>
        </p:nvSpPr>
        <p:spPr>
          <a:xfrm>
            <a:off x="628650" y="1825625"/>
            <a:ext cx="7886700" cy="4351338"/>
          </a:xfrm>
          <a:prstGeom prst="rect">
            <a:avLst/>
          </a:prstGeo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endParaRPr lang="zh-CN" altLang="en-US" strike="noStrike" noProof="1"/>
          </a:p>
        </p:txBody>
      </p:sp>
      <p:sp>
        <p:nvSpPr>
          <p:cNvPr id="3" name="竖排文本占位符 2"/>
          <p:cNvSpPr>
            <a:spLocks noGrp="1"/>
          </p:cNvSpPr>
          <p:nvPr>
            <p:ph type="body" orient="vert" idx="1" hasCustomPrompt="1"/>
          </p:nvPr>
        </p:nvSpPr>
        <p:spPr>
          <a:xfrm>
            <a:off x="628650" y="365125"/>
            <a:ext cx="5762625" cy="5811838"/>
          </a:xfrm>
          <a:prstGeom prst="rect">
            <a:avLst/>
          </a:prstGeo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0"/>
            <a:ext cx="7643192" cy="1417638"/>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28575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14600" y="6356350"/>
            <a:ext cx="4114800" cy="365125"/>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11505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编辑母版文本样式</a:t>
            </a:r>
            <a:endParaRPr lang="zh-CN" altLang="en-US" strike="noStrike" noProof="1"/>
          </a:p>
        </p:txBody>
      </p:sp>
      <p:sp>
        <p:nvSpPr>
          <p:cNvPr id="4" name="灯片编号占位符 3"/>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hasCustomPrompt="1"/>
          </p:nvPr>
        </p:nvSpPr>
        <p:spPr>
          <a:xfrm>
            <a:off x="457200" y="1600200"/>
            <a:ext cx="4038600" cy="525780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4648200" y="1600200"/>
            <a:ext cx="4038600" cy="525780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灯片编号占位符 4"/>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内容占位符 3"/>
          <p:cNvSpPr>
            <a:spLocks noGrp="1"/>
          </p:cNvSpPr>
          <p:nvPr>
            <p:ph sz="half" idx="2" hasCustomPrompt="1"/>
          </p:nvPr>
        </p:nvSpPr>
        <p:spPr>
          <a:xfrm>
            <a:off x="630238" y="2505075"/>
            <a:ext cx="3868737"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内容占位符 5"/>
          <p:cNvSpPr>
            <a:spLocks noGrp="1"/>
          </p:cNvSpPr>
          <p:nvPr>
            <p:ph sz="quarter" idx="4" hasCustomPrompt="1"/>
          </p:nvPr>
        </p:nvSpPr>
        <p:spPr>
          <a:xfrm>
            <a:off x="4629150" y="2505075"/>
            <a:ext cx="3887788"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灯片编号占位符 6"/>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灯片编号占位符 4"/>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45720" tIns="45720" rIns="4572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700"/>
              </a:spcBef>
              <a:spcAft>
                <a:spcPct val="0"/>
              </a:spcAft>
              <a:buClr>
                <a:srgbClr val="330066"/>
              </a:buClr>
              <a:buSzPct val="70000"/>
              <a:buFontTx/>
              <a:buNone/>
              <a:defRPr/>
            </a:pPr>
            <a:endParaRPr kumimoji="0" lang="zh-CN" altLang="en-US" sz="3200" b="0" i="0" u="none" strike="noStrike" kern="1200" cap="none" spc="0" normalizeH="0" baseline="0" noProof="0">
              <a:ln>
                <a:noFill/>
              </a:ln>
              <a:solidFill>
                <a:srgbClr val="000000"/>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灯片编号占位符 4"/>
          <p:cNvSpPr>
            <a:spLocks noGrp="1"/>
          </p:cNvSpPr>
          <p:nvPr>
            <p:ph type="sldNum" sz="quarter" idx="10"/>
          </p:nvPr>
        </p:nvSpPr>
        <p:spPr/>
        <p:txBody>
          <a:bodyPr/>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Line 1"/>
          <p:cNvSpPr>
            <a:spLocks noChangeShapeType="1"/>
          </p:cNvSpPr>
          <p:nvPr/>
        </p:nvSpPr>
        <p:spPr bwMode="auto">
          <a:xfrm>
            <a:off x="7962900" y="152400"/>
            <a:ext cx="0" cy="1524000"/>
          </a:xfrm>
          <a:prstGeom prst="line">
            <a:avLst/>
          </a:prstGeom>
          <a:noFill/>
          <a:ln w="9525" cap="flat" cmpd="sng">
            <a:solidFill>
              <a:srgbClr val="000000"/>
            </a:solidFill>
            <a:prstDash val="solid"/>
            <a:round/>
            <a:headEnd type="none" w="med" len="med"/>
            <a:tailEnd type="none" w="med" len="med"/>
          </a:ln>
          <a:effectLst/>
        </p:spPr>
        <p:txBody>
          <a:bodyPr lIns="45720" rIns="45720"/>
          <a:lstStyle>
            <a:lvl1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sym typeface="Helvetica" pitchFamily="2" charset="0"/>
            </a:endParaRPr>
          </a:p>
        </p:txBody>
      </p:sp>
      <p:grpSp>
        <p:nvGrpSpPr>
          <p:cNvPr id="1027" name="Group 2"/>
          <p:cNvGrpSpPr/>
          <p:nvPr/>
        </p:nvGrpSpPr>
        <p:grpSpPr>
          <a:xfrm>
            <a:off x="8153400" y="152400"/>
            <a:ext cx="790575" cy="1295400"/>
            <a:chOff x="0" y="0"/>
            <a:chExt cx="792163" cy="1295401"/>
          </a:xfrm>
        </p:grpSpPr>
        <p:sp>
          <p:nvSpPr>
            <p:cNvPr id="1033" name="Oval 3"/>
            <p:cNvSpPr/>
            <p:nvPr/>
          </p:nvSpPr>
          <p:spPr bwMode="auto">
            <a:xfrm>
              <a:off x="0" y="0"/>
              <a:ext cx="119302"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4" name="Oval 4"/>
            <p:cNvSpPr/>
            <p:nvPr/>
          </p:nvSpPr>
          <p:spPr bwMode="auto">
            <a:xfrm>
              <a:off x="168613" y="0"/>
              <a:ext cx="117711"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5" name="Oval 5"/>
            <p:cNvSpPr/>
            <p:nvPr/>
          </p:nvSpPr>
          <p:spPr bwMode="auto">
            <a:xfrm>
              <a:off x="335636" y="0"/>
              <a:ext cx="117711"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6" name="Oval 6"/>
            <p:cNvSpPr/>
            <p:nvPr/>
          </p:nvSpPr>
          <p:spPr bwMode="auto">
            <a:xfrm>
              <a:off x="0" y="168275"/>
              <a:ext cx="119302"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7" name="Oval 7"/>
            <p:cNvSpPr/>
            <p:nvPr/>
          </p:nvSpPr>
          <p:spPr bwMode="auto">
            <a:xfrm>
              <a:off x="168613" y="168275"/>
              <a:ext cx="117711"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8" name="Oval 8"/>
            <p:cNvSpPr/>
            <p:nvPr/>
          </p:nvSpPr>
          <p:spPr bwMode="auto">
            <a:xfrm>
              <a:off x="335636" y="168275"/>
              <a:ext cx="117711"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9" name="Oval 9"/>
            <p:cNvSpPr/>
            <p:nvPr/>
          </p:nvSpPr>
          <p:spPr bwMode="auto">
            <a:xfrm>
              <a:off x="504249" y="168275"/>
              <a:ext cx="116120" cy="11588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0" name="Oval 10"/>
            <p:cNvSpPr/>
            <p:nvPr/>
          </p:nvSpPr>
          <p:spPr bwMode="auto">
            <a:xfrm>
              <a:off x="0" y="336550"/>
              <a:ext cx="119302"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1" name="Oval 11"/>
            <p:cNvSpPr/>
            <p:nvPr/>
          </p:nvSpPr>
          <p:spPr bwMode="auto">
            <a:xfrm>
              <a:off x="168613" y="336550"/>
              <a:ext cx="117711"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2" name="Oval 12"/>
            <p:cNvSpPr/>
            <p:nvPr/>
          </p:nvSpPr>
          <p:spPr bwMode="auto">
            <a:xfrm>
              <a:off x="335636" y="336550"/>
              <a:ext cx="117711" cy="11588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3" name="Oval 13"/>
            <p:cNvSpPr/>
            <p:nvPr/>
          </p:nvSpPr>
          <p:spPr bwMode="auto">
            <a:xfrm>
              <a:off x="504249" y="336550"/>
              <a:ext cx="116120" cy="11588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4" name="Oval 14"/>
            <p:cNvSpPr/>
            <p:nvPr/>
          </p:nvSpPr>
          <p:spPr bwMode="auto">
            <a:xfrm>
              <a:off x="672862" y="336550"/>
              <a:ext cx="119301" cy="11588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5" name="Oval 15"/>
            <p:cNvSpPr/>
            <p:nvPr/>
          </p:nvSpPr>
          <p:spPr bwMode="auto">
            <a:xfrm>
              <a:off x="0" y="503238"/>
              <a:ext cx="119302"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6" name="Oval 16"/>
            <p:cNvSpPr/>
            <p:nvPr/>
          </p:nvSpPr>
          <p:spPr bwMode="auto">
            <a:xfrm>
              <a:off x="168613" y="503238"/>
              <a:ext cx="117711"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7" name="Oval 17"/>
            <p:cNvSpPr/>
            <p:nvPr/>
          </p:nvSpPr>
          <p:spPr bwMode="auto">
            <a:xfrm>
              <a:off x="335636" y="503238"/>
              <a:ext cx="117711"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8" name="Oval 18"/>
            <p:cNvSpPr/>
            <p:nvPr/>
          </p:nvSpPr>
          <p:spPr bwMode="auto">
            <a:xfrm>
              <a:off x="504249" y="503238"/>
              <a:ext cx="116120" cy="120650"/>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9" name="Oval 19"/>
            <p:cNvSpPr/>
            <p:nvPr/>
          </p:nvSpPr>
          <p:spPr bwMode="auto">
            <a:xfrm>
              <a:off x="0" y="671514"/>
              <a:ext cx="119302"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0" name="Oval 20"/>
            <p:cNvSpPr/>
            <p:nvPr/>
          </p:nvSpPr>
          <p:spPr bwMode="auto">
            <a:xfrm>
              <a:off x="168613" y="671514"/>
              <a:ext cx="117711"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1" name="Oval 21"/>
            <p:cNvSpPr/>
            <p:nvPr/>
          </p:nvSpPr>
          <p:spPr bwMode="auto">
            <a:xfrm>
              <a:off x="335636" y="671514"/>
              <a:ext cx="117711" cy="120650"/>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2" name="Oval 22"/>
            <p:cNvSpPr/>
            <p:nvPr/>
          </p:nvSpPr>
          <p:spPr bwMode="auto">
            <a:xfrm>
              <a:off x="504249" y="671514"/>
              <a:ext cx="116120" cy="120650"/>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3" name="Oval 23"/>
            <p:cNvSpPr/>
            <p:nvPr/>
          </p:nvSpPr>
          <p:spPr bwMode="auto">
            <a:xfrm>
              <a:off x="672862" y="671514"/>
              <a:ext cx="119301" cy="120650"/>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4" name="Oval 24"/>
            <p:cNvSpPr/>
            <p:nvPr/>
          </p:nvSpPr>
          <p:spPr bwMode="auto">
            <a:xfrm>
              <a:off x="0" y="839789"/>
              <a:ext cx="119302" cy="119062"/>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5" name="Oval 25"/>
            <p:cNvSpPr/>
            <p:nvPr/>
          </p:nvSpPr>
          <p:spPr bwMode="auto">
            <a:xfrm>
              <a:off x="168613" y="839789"/>
              <a:ext cx="117711" cy="119062"/>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6" name="Oval 26"/>
            <p:cNvSpPr/>
            <p:nvPr/>
          </p:nvSpPr>
          <p:spPr bwMode="auto">
            <a:xfrm>
              <a:off x="335636" y="839789"/>
              <a:ext cx="117711" cy="119062"/>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7" name="Oval 27"/>
            <p:cNvSpPr/>
            <p:nvPr/>
          </p:nvSpPr>
          <p:spPr bwMode="auto">
            <a:xfrm>
              <a:off x="504249" y="839789"/>
              <a:ext cx="116120" cy="119062"/>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 name="Oval 28"/>
            <p:cNvSpPr/>
            <p:nvPr/>
          </p:nvSpPr>
          <p:spPr bwMode="auto">
            <a:xfrm>
              <a:off x="0" y="1008064"/>
              <a:ext cx="119302" cy="115887"/>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9" name="Oval 29"/>
            <p:cNvSpPr/>
            <p:nvPr/>
          </p:nvSpPr>
          <p:spPr bwMode="auto">
            <a:xfrm>
              <a:off x="168613" y="1008064"/>
              <a:ext cx="117711" cy="115887"/>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3" name="Oval 30"/>
            <p:cNvSpPr/>
            <p:nvPr/>
          </p:nvSpPr>
          <p:spPr bwMode="auto">
            <a:xfrm>
              <a:off x="335636" y="1008064"/>
              <a:ext cx="117711" cy="115887"/>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61" name="Oval 31"/>
            <p:cNvSpPr/>
            <p:nvPr/>
          </p:nvSpPr>
          <p:spPr bwMode="auto">
            <a:xfrm>
              <a:off x="504249" y="1008064"/>
              <a:ext cx="116120" cy="115887"/>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62" name="Oval 32"/>
            <p:cNvSpPr/>
            <p:nvPr/>
          </p:nvSpPr>
          <p:spPr bwMode="auto">
            <a:xfrm>
              <a:off x="168613" y="1174751"/>
              <a:ext cx="117711" cy="120650"/>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63" name="Oval 33"/>
            <p:cNvSpPr/>
            <p:nvPr/>
          </p:nvSpPr>
          <p:spPr bwMode="auto">
            <a:xfrm>
              <a:off x="504249" y="1174751"/>
              <a:ext cx="116120" cy="120650"/>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grpSp>
      <p:sp>
        <p:nvSpPr>
          <p:cNvPr id="1058" name="Line 34"/>
          <p:cNvSpPr>
            <a:spLocks noChangeShapeType="1"/>
          </p:cNvSpPr>
          <p:nvPr/>
        </p:nvSpPr>
        <p:spPr bwMode="auto">
          <a:xfrm>
            <a:off x="1042988" y="1484313"/>
            <a:ext cx="7705725" cy="0"/>
          </a:xfrm>
          <a:prstGeom prst="line">
            <a:avLst/>
          </a:prstGeom>
          <a:noFill/>
          <a:ln w="6350" cap="flat" cmpd="sng">
            <a:solidFill>
              <a:srgbClr val="000000"/>
            </a:solidFill>
            <a:prstDash val="solid"/>
            <a:round/>
            <a:headEnd type="none" w="med" len="med"/>
            <a:tailEnd type="none" w="med" len="med"/>
          </a:ln>
          <a:effectLst/>
        </p:spPr>
        <p:txBody>
          <a:bodyPr lIns="45720" rIns="45720"/>
          <a:lstStyle>
            <a:lvl1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sym typeface="Helvetica" pitchFamily="2" charset="0"/>
            </a:endParaRPr>
          </a:p>
        </p:txBody>
      </p:sp>
      <p:pic>
        <p:nvPicPr>
          <p:cNvPr id="1060" name="Picture 35" descr="Slide_12z"/>
          <p:cNvPicPr>
            <a:picLocks noChangeAspect="1"/>
          </p:cNvPicPr>
          <p:nvPr/>
        </p:nvPicPr>
        <p:blipFill>
          <a:blip r:embed="rId12"/>
          <a:stretch>
            <a:fillRect/>
          </a:stretch>
        </p:blipFill>
        <p:spPr>
          <a:xfrm>
            <a:off x="177800" y="531813"/>
            <a:ext cx="865188" cy="1025525"/>
          </a:xfrm>
          <a:prstGeom prst="rect">
            <a:avLst/>
          </a:prstGeom>
          <a:noFill/>
          <a:ln w="12700">
            <a:noFill/>
          </a:ln>
        </p:spPr>
      </p:pic>
      <p:sp>
        <p:nvSpPr>
          <p:cNvPr id="4" name="Rectangle 36"/>
          <p:cNvSpPr>
            <a:spLocks noGrp="1"/>
          </p:cNvSpPr>
          <p:nvPr>
            <p:ph type="sldNum" sz="quarter" idx="2"/>
          </p:nvPr>
        </p:nvSpPr>
        <p:spPr bwMode="auto">
          <a:xfrm>
            <a:off x="6553200" y="6248400"/>
            <a:ext cx="2133600" cy="225425"/>
          </a:xfrm>
          <a:prstGeom prst="rect">
            <a:avLst/>
          </a:prstGeom>
          <a:noFill/>
          <a:ln>
            <a:noFill/>
          </a:ln>
          <a:effectLst/>
        </p:spPr>
        <p:txBody>
          <a:bodyPr vert="horz" wrap="square" lIns="45720" tIns="45720" rIns="45720" bIns="45720" numCol="1" anchor="t" anchorCtr="0" compatLnSpc="1"/>
          <a:lstStyle>
            <a:lvl1pPr algn="r">
              <a:defRPr sz="1000">
                <a:ea typeface="宋体" panose="02010600030101010101" pitchFamily="2" charset="-122"/>
              </a:defRPr>
            </a:lvl1pPr>
          </a:lstStyle>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
        <p:nvSpPr>
          <p:cNvPr id="5" name="Rectangle 37"/>
          <p:cNvSpPr/>
          <p:nvPr>
            <p:ph type="title"/>
          </p:nvPr>
        </p:nvSpPr>
        <p:spPr>
          <a:xfrm>
            <a:off x="457200" y="0"/>
            <a:ext cx="8229600" cy="1417638"/>
          </a:xfrm>
          <a:prstGeom prst="rect">
            <a:avLst/>
          </a:prstGeom>
          <a:noFill/>
          <a:ln w="12700">
            <a:noFill/>
          </a:ln>
        </p:spPr>
        <p:txBody>
          <a:bodyPr lIns="45720" rIns="45720" anchor="b" anchorCtr="0"/>
          <a:p>
            <a:pPr lvl="0"/>
            <a:r>
              <a:rPr lang="zh-CN" altLang="zh-CN"/>
              <a:t>Click to edit Master title style</a:t>
            </a:r>
            <a:endParaRPr lang="zh-CN" altLang="zh-CN"/>
          </a:p>
        </p:txBody>
      </p:sp>
      <p:sp>
        <p:nvSpPr>
          <p:cNvPr id="6" name="Rectangle 38"/>
          <p:cNvSpPr/>
          <p:nvPr>
            <p:ph type="body"/>
          </p:nvPr>
        </p:nvSpPr>
        <p:spPr>
          <a:xfrm>
            <a:off x="457200" y="1600200"/>
            <a:ext cx="8229600" cy="5257800"/>
          </a:xfrm>
          <a:prstGeom prst="rect">
            <a:avLst/>
          </a:prstGeom>
          <a:noFill/>
          <a:ln w="12700">
            <a:noFill/>
          </a:ln>
        </p:spPr>
        <p:txBody>
          <a:bodyPr lIns="45720" rIns="45720" anchor="t" anchorCtr="0"/>
          <a:p>
            <a:pPr lvl="0"/>
            <a:r>
              <a:rPr lang="zh-CN" altLang="zh-CN"/>
              <a:t>Click to edit Master text styles</a:t>
            </a:r>
            <a:endParaRPr lang="zh-CN" altLang="zh-CN"/>
          </a:p>
          <a:p>
            <a:pPr lvl="1"/>
            <a:r>
              <a:rPr lang="zh-CN" altLang="zh-CN"/>
              <a:t>Second level</a:t>
            </a:r>
            <a:endParaRPr lang="zh-CN" altLang="zh-CN"/>
          </a:p>
          <a:p>
            <a:pPr lvl="2"/>
            <a:r>
              <a:rPr lang="zh-CN" altLang="zh-CN"/>
              <a:t>Third level</a:t>
            </a:r>
            <a:endParaRPr lang="zh-CN" altLang="zh-CN"/>
          </a:p>
          <a:p>
            <a:pPr lvl="3"/>
            <a:r>
              <a:rPr lang="zh-CN" altLang="zh-CN"/>
              <a:t>Fourth level</a:t>
            </a:r>
            <a:endParaRPr lang="zh-CN" altLang="zh-CN"/>
          </a:p>
          <a:p>
            <a:pPr lvl="4"/>
            <a:r>
              <a:rPr lang="zh-CN" altLang="zh-CN"/>
              <a:t>Fifth level</a:t>
            </a:r>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900" b="1" kern="1200">
          <a:solidFill>
            <a:srgbClr val="330066"/>
          </a:solidFill>
          <a:latin typeface="+mj-lt"/>
          <a:ea typeface="+mj-ea"/>
          <a:cs typeface="+mj-cs"/>
          <a:sym typeface="Arial" panose="020B0604020202020204" pitchFamily="34" charset="0"/>
        </a:defRPr>
      </a:lvl1pPr>
      <a:lvl2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1pPr>
      <a:lvl2pPr marL="744855" indent="-400050"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2pPr>
      <a:lvl3pPr marL="1076325" indent="-382905"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3pPr>
      <a:lvl4pPr marL="1427480" indent="-438150" algn="l" rtl="0" eaLnBrk="0" fontAlgn="base" hangingPunct="0">
        <a:spcBef>
          <a:spcPts val="700"/>
        </a:spcBef>
        <a:spcAft>
          <a:spcPct val="0"/>
        </a:spcAft>
        <a:buClr>
          <a:srgbClr val="330066"/>
        </a:buClr>
        <a:buSzPct val="75000"/>
        <a:buChar char="▪"/>
        <a:defRPr sz="3000" kern="1200">
          <a:solidFill>
            <a:srgbClr val="000000"/>
          </a:solidFill>
          <a:latin typeface="+mn-lt"/>
          <a:ea typeface="+mn-ea"/>
          <a:cs typeface="+mn-cs"/>
          <a:sym typeface="Arial" panose="020B0604020202020204" pitchFamily="34" charset="0"/>
        </a:defRPr>
      </a:lvl4pPr>
      <a:lvl5pPr marL="1808480" indent="-525780" algn="l" rtl="0" eaLnBrk="0" fontAlgn="base" hangingPunct="0">
        <a:spcBef>
          <a:spcPts val="700"/>
        </a:spcBef>
        <a:spcAft>
          <a:spcPct val="0"/>
        </a:spcAft>
        <a:buClr>
          <a:srgbClr val="330066"/>
        </a:buClr>
        <a:buSzPct val="80000"/>
        <a:buChar char="▪"/>
        <a:defRPr sz="30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9" name="Line 1"/>
          <p:cNvSpPr>
            <a:spLocks noChangeShapeType="1"/>
          </p:cNvSpPr>
          <p:nvPr/>
        </p:nvSpPr>
        <p:spPr bwMode="auto">
          <a:xfrm flipH="1">
            <a:off x="7313613" y="1066800"/>
            <a:ext cx="1588" cy="4495800"/>
          </a:xfrm>
          <a:prstGeom prst="line">
            <a:avLst/>
          </a:prstGeom>
          <a:noFill/>
          <a:ln w="9525" cap="flat" cmpd="sng">
            <a:solidFill>
              <a:srgbClr val="000000"/>
            </a:solidFill>
            <a:prstDash val="solid"/>
            <a:round/>
            <a:headEnd type="none" w="med" len="med"/>
            <a:tailEnd type="none" w="med" len="med"/>
          </a:ln>
          <a:effectLst/>
        </p:spPr>
        <p:txBody>
          <a:bodyPr lIns="45720" rIns="45720"/>
          <a:lstStyle>
            <a:lvl1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sym typeface="Helvetica" pitchFamily="2" charset="0"/>
            </a:endParaRPr>
          </a:p>
        </p:txBody>
      </p:sp>
      <p:grpSp>
        <p:nvGrpSpPr>
          <p:cNvPr id="2051" name="Group 2"/>
          <p:cNvGrpSpPr/>
          <p:nvPr/>
        </p:nvGrpSpPr>
        <p:grpSpPr>
          <a:xfrm>
            <a:off x="7493000" y="2992438"/>
            <a:ext cx="1336675" cy="2187575"/>
            <a:chOff x="0" y="0"/>
            <a:chExt cx="1338263" cy="2189163"/>
          </a:xfrm>
        </p:grpSpPr>
        <p:sp>
          <p:nvSpPr>
            <p:cNvPr id="2056" name="Oval 3"/>
            <p:cNvSpPr/>
            <p:nvPr/>
          </p:nvSpPr>
          <p:spPr bwMode="auto">
            <a:xfrm>
              <a:off x="0" y="0"/>
              <a:ext cx="201853" cy="20175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57" name="Oval 4"/>
            <p:cNvSpPr/>
            <p:nvPr/>
          </p:nvSpPr>
          <p:spPr bwMode="auto">
            <a:xfrm>
              <a:off x="284501" y="0"/>
              <a:ext cx="201852" cy="20175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58" name="Oval 5"/>
            <p:cNvSpPr/>
            <p:nvPr/>
          </p:nvSpPr>
          <p:spPr bwMode="auto">
            <a:xfrm>
              <a:off x="569000" y="0"/>
              <a:ext cx="200263" cy="20175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59" name="Oval 6"/>
            <p:cNvSpPr/>
            <p:nvPr/>
          </p:nvSpPr>
          <p:spPr bwMode="auto">
            <a:xfrm>
              <a:off x="0" y="284368"/>
              <a:ext cx="201853" cy="201759"/>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0" name="Oval 7"/>
            <p:cNvSpPr/>
            <p:nvPr/>
          </p:nvSpPr>
          <p:spPr bwMode="auto">
            <a:xfrm>
              <a:off x="284501" y="284368"/>
              <a:ext cx="201852" cy="201759"/>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1" name="Oval 8"/>
            <p:cNvSpPr/>
            <p:nvPr/>
          </p:nvSpPr>
          <p:spPr bwMode="auto">
            <a:xfrm>
              <a:off x="569000" y="284368"/>
              <a:ext cx="200263" cy="201759"/>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2" name="Oval 9"/>
            <p:cNvSpPr/>
            <p:nvPr/>
          </p:nvSpPr>
          <p:spPr bwMode="auto">
            <a:xfrm>
              <a:off x="851911" y="284368"/>
              <a:ext cx="201853" cy="201759"/>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3" name="Oval 10"/>
            <p:cNvSpPr/>
            <p:nvPr/>
          </p:nvSpPr>
          <p:spPr bwMode="auto">
            <a:xfrm>
              <a:off x="0" y="568738"/>
              <a:ext cx="201853" cy="20175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4" name="Oval 11"/>
            <p:cNvSpPr/>
            <p:nvPr/>
          </p:nvSpPr>
          <p:spPr bwMode="auto">
            <a:xfrm>
              <a:off x="284501" y="568738"/>
              <a:ext cx="201852" cy="20175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5" name="Oval 12"/>
            <p:cNvSpPr/>
            <p:nvPr/>
          </p:nvSpPr>
          <p:spPr bwMode="auto">
            <a:xfrm>
              <a:off x="569000" y="568738"/>
              <a:ext cx="200263" cy="20175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6" name="Oval 13"/>
            <p:cNvSpPr/>
            <p:nvPr/>
          </p:nvSpPr>
          <p:spPr bwMode="auto">
            <a:xfrm>
              <a:off x="851911" y="568738"/>
              <a:ext cx="201853" cy="20175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7" name="Oval 14"/>
            <p:cNvSpPr/>
            <p:nvPr/>
          </p:nvSpPr>
          <p:spPr bwMode="auto">
            <a:xfrm>
              <a:off x="1136411" y="568738"/>
              <a:ext cx="201852" cy="20175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8" name="Oval 15"/>
            <p:cNvSpPr/>
            <p:nvPr/>
          </p:nvSpPr>
          <p:spPr bwMode="auto">
            <a:xfrm>
              <a:off x="0" y="851518"/>
              <a:ext cx="201853" cy="20334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69" name="Oval 16"/>
            <p:cNvSpPr/>
            <p:nvPr/>
          </p:nvSpPr>
          <p:spPr bwMode="auto">
            <a:xfrm>
              <a:off x="284501" y="851518"/>
              <a:ext cx="201852" cy="20334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0" name="Oval 17"/>
            <p:cNvSpPr/>
            <p:nvPr/>
          </p:nvSpPr>
          <p:spPr bwMode="auto">
            <a:xfrm>
              <a:off x="569000" y="851518"/>
              <a:ext cx="200263" cy="20334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1" name="Oval 18"/>
            <p:cNvSpPr/>
            <p:nvPr/>
          </p:nvSpPr>
          <p:spPr bwMode="auto">
            <a:xfrm>
              <a:off x="851911" y="851518"/>
              <a:ext cx="201853" cy="20334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2" name="Oval 19"/>
            <p:cNvSpPr/>
            <p:nvPr/>
          </p:nvSpPr>
          <p:spPr bwMode="auto">
            <a:xfrm>
              <a:off x="0" y="1134298"/>
              <a:ext cx="201853" cy="20334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3" name="Oval 20"/>
            <p:cNvSpPr/>
            <p:nvPr/>
          </p:nvSpPr>
          <p:spPr bwMode="auto">
            <a:xfrm>
              <a:off x="284501" y="1134298"/>
              <a:ext cx="201852" cy="20334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4" name="Oval 21"/>
            <p:cNvSpPr/>
            <p:nvPr/>
          </p:nvSpPr>
          <p:spPr bwMode="auto">
            <a:xfrm>
              <a:off x="569000" y="1134298"/>
              <a:ext cx="200263" cy="20334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5" name="Oval 22"/>
            <p:cNvSpPr/>
            <p:nvPr/>
          </p:nvSpPr>
          <p:spPr bwMode="auto">
            <a:xfrm>
              <a:off x="851911" y="1134298"/>
              <a:ext cx="201853" cy="20334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6" name="Oval 23"/>
            <p:cNvSpPr/>
            <p:nvPr/>
          </p:nvSpPr>
          <p:spPr bwMode="auto">
            <a:xfrm>
              <a:off x="1136411" y="1134298"/>
              <a:ext cx="201852" cy="203348"/>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7" name="Oval 24"/>
            <p:cNvSpPr/>
            <p:nvPr/>
          </p:nvSpPr>
          <p:spPr bwMode="auto">
            <a:xfrm>
              <a:off x="0" y="1418666"/>
              <a:ext cx="201853" cy="201759"/>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8" name="Oval 25"/>
            <p:cNvSpPr/>
            <p:nvPr/>
          </p:nvSpPr>
          <p:spPr bwMode="auto">
            <a:xfrm>
              <a:off x="284501" y="1418666"/>
              <a:ext cx="201852" cy="201759"/>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79" name="Oval 26"/>
            <p:cNvSpPr/>
            <p:nvPr/>
          </p:nvSpPr>
          <p:spPr bwMode="auto">
            <a:xfrm>
              <a:off x="569000" y="1418666"/>
              <a:ext cx="200263" cy="201759"/>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80" name="Oval 27"/>
            <p:cNvSpPr/>
            <p:nvPr/>
          </p:nvSpPr>
          <p:spPr bwMode="auto">
            <a:xfrm>
              <a:off x="851911" y="1418666"/>
              <a:ext cx="201853" cy="201759"/>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81" name="Oval 28"/>
            <p:cNvSpPr/>
            <p:nvPr/>
          </p:nvSpPr>
          <p:spPr bwMode="auto">
            <a:xfrm>
              <a:off x="0" y="1703035"/>
              <a:ext cx="201853" cy="20175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 name="Oval 29"/>
            <p:cNvSpPr/>
            <p:nvPr/>
          </p:nvSpPr>
          <p:spPr bwMode="auto">
            <a:xfrm>
              <a:off x="284501" y="1703035"/>
              <a:ext cx="201852" cy="20175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83" name="Oval 30"/>
            <p:cNvSpPr/>
            <p:nvPr/>
          </p:nvSpPr>
          <p:spPr bwMode="auto">
            <a:xfrm>
              <a:off x="569000" y="1703035"/>
              <a:ext cx="200263" cy="201758"/>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84" name="Oval 31"/>
            <p:cNvSpPr/>
            <p:nvPr/>
          </p:nvSpPr>
          <p:spPr bwMode="auto">
            <a:xfrm>
              <a:off x="851911" y="1703035"/>
              <a:ext cx="201853" cy="201758"/>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3" name="Oval 32"/>
            <p:cNvSpPr/>
            <p:nvPr/>
          </p:nvSpPr>
          <p:spPr bwMode="auto">
            <a:xfrm>
              <a:off x="284501" y="1987404"/>
              <a:ext cx="201852" cy="201759"/>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086" name="Oval 33"/>
            <p:cNvSpPr/>
            <p:nvPr/>
          </p:nvSpPr>
          <p:spPr bwMode="auto">
            <a:xfrm>
              <a:off x="851911" y="1987404"/>
              <a:ext cx="201853" cy="201759"/>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grpSp>
      <p:sp>
        <p:nvSpPr>
          <p:cNvPr id="2082" name="Line 34"/>
          <p:cNvSpPr>
            <a:spLocks noChangeShapeType="1"/>
          </p:cNvSpPr>
          <p:nvPr/>
        </p:nvSpPr>
        <p:spPr bwMode="auto">
          <a:xfrm>
            <a:off x="304800" y="2819400"/>
            <a:ext cx="8229600" cy="0"/>
          </a:xfrm>
          <a:prstGeom prst="line">
            <a:avLst/>
          </a:prstGeom>
          <a:noFill/>
          <a:ln w="6350" cap="flat" cmpd="sng">
            <a:solidFill>
              <a:srgbClr val="000000"/>
            </a:solidFill>
            <a:prstDash val="solid"/>
            <a:round/>
            <a:headEnd type="none" w="med" len="med"/>
            <a:tailEnd type="none" w="med" len="med"/>
          </a:ln>
          <a:effectLst/>
        </p:spPr>
        <p:txBody>
          <a:bodyPr lIns="45720" rIns="45720"/>
          <a:lstStyle>
            <a:lvl1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sym typeface="Helvetica" pitchFamily="2" charset="0"/>
            </a:endParaRPr>
          </a:p>
        </p:txBody>
      </p:sp>
      <p:pic>
        <p:nvPicPr>
          <p:cNvPr id="4" name="Picture 35" descr="重庆大学校徽"/>
          <p:cNvPicPr>
            <a:picLocks noChangeAspect="1"/>
          </p:cNvPicPr>
          <p:nvPr/>
        </p:nvPicPr>
        <p:blipFill>
          <a:blip r:embed="rId12"/>
          <a:stretch>
            <a:fillRect/>
          </a:stretch>
        </p:blipFill>
        <p:spPr>
          <a:xfrm>
            <a:off x="8280400" y="1557338"/>
            <a:ext cx="863600" cy="806450"/>
          </a:xfrm>
          <a:prstGeom prst="rect">
            <a:avLst/>
          </a:prstGeom>
          <a:noFill/>
          <a:ln w="12700">
            <a:noFill/>
          </a:ln>
        </p:spPr>
      </p:pic>
      <p:pic>
        <p:nvPicPr>
          <p:cNvPr id="2085" name="Picture 36" descr="Slide_12z"/>
          <p:cNvPicPr>
            <a:picLocks noChangeAspect="1"/>
          </p:cNvPicPr>
          <p:nvPr/>
        </p:nvPicPr>
        <p:blipFill>
          <a:blip r:embed="rId13"/>
          <a:stretch>
            <a:fillRect/>
          </a:stretch>
        </p:blipFill>
        <p:spPr>
          <a:xfrm>
            <a:off x="7378700" y="1466850"/>
            <a:ext cx="865188" cy="1025525"/>
          </a:xfrm>
          <a:prstGeom prst="rect">
            <a:avLst/>
          </a:prstGeom>
          <a:noFill/>
          <a:ln w="12700">
            <a:noFill/>
          </a:ln>
        </p:spPr>
      </p:pic>
      <p:sp>
        <p:nvSpPr>
          <p:cNvPr id="5" name="Rectangle 37"/>
          <p:cNvSpPr>
            <a:spLocks noGrp="1"/>
          </p:cNvSpPr>
          <p:nvPr>
            <p:ph type="sldNum" sz="quarter" idx="2"/>
          </p:nvPr>
        </p:nvSpPr>
        <p:spPr bwMode="auto">
          <a:xfrm>
            <a:off x="6553200" y="6248400"/>
            <a:ext cx="2133600" cy="225425"/>
          </a:xfrm>
          <a:prstGeom prst="rect">
            <a:avLst/>
          </a:prstGeom>
          <a:noFill/>
          <a:ln>
            <a:noFill/>
          </a:ln>
          <a:effectLst/>
        </p:spPr>
        <p:txBody>
          <a:bodyPr vert="horz" wrap="square" lIns="45720" tIns="45720" rIns="45720" bIns="45720" numCol="1" anchor="t" anchorCtr="0" compatLnSpc="1"/>
          <a:lstStyle>
            <a:lvl1pPr algn="r">
              <a:defRPr sz="1000">
                <a:ea typeface="宋体" panose="02010600030101010101" pitchFamily="2" charset="-122"/>
              </a:defRPr>
            </a:lvl1pPr>
          </a:lstStyle>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900" b="1" kern="1200">
          <a:solidFill>
            <a:srgbClr val="330066"/>
          </a:solidFill>
          <a:latin typeface="+mj-lt"/>
          <a:ea typeface="+mj-ea"/>
          <a:cs typeface="+mj-cs"/>
          <a:sym typeface="Arial" panose="020B0604020202020204" pitchFamily="34" charset="0"/>
        </a:defRPr>
      </a:lvl1pPr>
      <a:lvl2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1pPr>
      <a:lvl2pPr marL="744855" indent="-400050"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2pPr>
      <a:lvl3pPr marL="1076325" indent="-382905"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3pPr>
      <a:lvl4pPr marL="1427480" indent="-438150" algn="l" rtl="0" eaLnBrk="0" fontAlgn="base" hangingPunct="0">
        <a:spcBef>
          <a:spcPts val="700"/>
        </a:spcBef>
        <a:spcAft>
          <a:spcPct val="0"/>
        </a:spcAft>
        <a:buClr>
          <a:srgbClr val="330066"/>
        </a:buClr>
        <a:buSzPct val="75000"/>
        <a:buChar char="▪"/>
        <a:defRPr sz="3000" kern="1200">
          <a:solidFill>
            <a:srgbClr val="000000"/>
          </a:solidFill>
          <a:latin typeface="+mn-lt"/>
          <a:ea typeface="+mn-ea"/>
          <a:cs typeface="+mn-cs"/>
          <a:sym typeface="Arial" panose="020B0604020202020204" pitchFamily="34" charset="0"/>
        </a:defRPr>
      </a:lvl4pPr>
      <a:lvl5pPr marL="1808480" indent="-525780" algn="l" rtl="0" eaLnBrk="0" fontAlgn="base" hangingPunct="0">
        <a:spcBef>
          <a:spcPts val="700"/>
        </a:spcBef>
        <a:spcAft>
          <a:spcPct val="0"/>
        </a:spcAft>
        <a:buClr>
          <a:srgbClr val="330066"/>
        </a:buClr>
        <a:buSzPct val="80000"/>
        <a:buChar char="▪"/>
        <a:defRPr sz="30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Line 1"/>
          <p:cNvSpPr>
            <a:spLocks noChangeShapeType="1"/>
          </p:cNvSpPr>
          <p:nvPr/>
        </p:nvSpPr>
        <p:spPr bwMode="auto">
          <a:xfrm>
            <a:off x="7962900" y="152400"/>
            <a:ext cx="0" cy="1524000"/>
          </a:xfrm>
          <a:prstGeom prst="line">
            <a:avLst/>
          </a:prstGeom>
          <a:noFill/>
          <a:ln w="9525" cap="flat" cmpd="sng">
            <a:solidFill>
              <a:srgbClr val="000000"/>
            </a:solidFill>
            <a:prstDash val="solid"/>
            <a:round/>
            <a:headEnd type="none" w="med" len="med"/>
            <a:tailEnd type="none" w="med" len="med"/>
          </a:ln>
          <a:effectLst/>
        </p:spPr>
        <p:txBody>
          <a:bodyPr lIns="45720" rIns="45720"/>
          <a:lstStyle>
            <a:lvl1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pPr>
            <a:endParaRPr kumimoji="0" lang="zh-CN" altLang="zh-CN" sz="1200"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sym typeface="Helvetica" pitchFamily="2" charset="0"/>
            </a:endParaRPr>
          </a:p>
        </p:txBody>
      </p:sp>
      <p:grpSp>
        <p:nvGrpSpPr>
          <p:cNvPr id="1027" name="Group 2"/>
          <p:cNvGrpSpPr/>
          <p:nvPr/>
        </p:nvGrpSpPr>
        <p:grpSpPr>
          <a:xfrm>
            <a:off x="8153400" y="152400"/>
            <a:ext cx="790575" cy="1295400"/>
            <a:chOff x="0" y="0"/>
            <a:chExt cx="792163" cy="1295401"/>
          </a:xfrm>
        </p:grpSpPr>
        <p:sp>
          <p:nvSpPr>
            <p:cNvPr id="1033" name="Oval 3"/>
            <p:cNvSpPr/>
            <p:nvPr/>
          </p:nvSpPr>
          <p:spPr bwMode="auto">
            <a:xfrm>
              <a:off x="0" y="0"/>
              <a:ext cx="119302"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4" name="Oval 4"/>
            <p:cNvSpPr/>
            <p:nvPr/>
          </p:nvSpPr>
          <p:spPr bwMode="auto">
            <a:xfrm>
              <a:off x="168613" y="0"/>
              <a:ext cx="117711"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5" name="Oval 5"/>
            <p:cNvSpPr/>
            <p:nvPr/>
          </p:nvSpPr>
          <p:spPr bwMode="auto">
            <a:xfrm>
              <a:off x="335636" y="0"/>
              <a:ext cx="117711"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6" name="Oval 6"/>
            <p:cNvSpPr/>
            <p:nvPr/>
          </p:nvSpPr>
          <p:spPr bwMode="auto">
            <a:xfrm>
              <a:off x="0" y="168275"/>
              <a:ext cx="119302"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7" name="Oval 7"/>
            <p:cNvSpPr/>
            <p:nvPr/>
          </p:nvSpPr>
          <p:spPr bwMode="auto">
            <a:xfrm>
              <a:off x="168613" y="168275"/>
              <a:ext cx="117711"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8" name="Oval 8"/>
            <p:cNvSpPr/>
            <p:nvPr/>
          </p:nvSpPr>
          <p:spPr bwMode="auto">
            <a:xfrm>
              <a:off x="335636" y="168275"/>
              <a:ext cx="117711"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39" name="Oval 9"/>
            <p:cNvSpPr/>
            <p:nvPr/>
          </p:nvSpPr>
          <p:spPr bwMode="auto">
            <a:xfrm>
              <a:off x="504249" y="168275"/>
              <a:ext cx="116120" cy="11588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0" name="Oval 10"/>
            <p:cNvSpPr/>
            <p:nvPr/>
          </p:nvSpPr>
          <p:spPr bwMode="auto">
            <a:xfrm>
              <a:off x="0" y="336550"/>
              <a:ext cx="119302"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1" name="Oval 11"/>
            <p:cNvSpPr/>
            <p:nvPr/>
          </p:nvSpPr>
          <p:spPr bwMode="auto">
            <a:xfrm>
              <a:off x="168613" y="336550"/>
              <a:ext cx="117711" cy="115888"/>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2" name="Oval 12"/>
            <p:cNvSpPr/>
            <p:nvPr/>
          </p:nvSpPr>
          <p:spPr bwMode="auto">
            <a:xfrm>
              <a:off x="335636" y="336550"/>
              <a:ext cx="117711" cy="11588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3" name="Oval 13"/>
            <p:cNvSpPr/>
            <p:nvPr/>
          </p:nvSpPr>
          <p:spPr bwMode="auto">
            <a:xfrm>
              <a:off x="504249" y="336550"/>
              <a:ext cx="116120" cy="115888"/>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4" name="Oval 14"/>
            <p:cNvSpPr/>
            <p:nvPr/>
          </p:nvSpPr>
          <p:spPr bwMode="auto">
            <a:xfrm>
              <a:off x="672862" y="336550"/>
              <a:ext cx="119301" cy="115888"/>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5" name="Oval 15"/>
            <p:cNvSpPr/>
            <p:nvPr/>
          </p:nvSpPr>
          <p:spPr bwMode="auto">
            <a:xfrm>
              <a:off x="0" y="503238"/>
              <a:ext cx="119302" cy="120650"/>
            </a:xfrm>
            <a:prstGeom prst="ellipse">
              <a:avLst/>
            </a:prstGeom>
            <a:solidFill>
              <a:srgbClr val="330066"/>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6" name="Oval 16"/>
            <p:cNvSpPr/>
            <p:nvPr/>
          </p:nvSpPr>
          <p:spPr bwMode="auto">
            <a:xfrm>
              <a:off x="168613" y="503238"/>
              <a:ext cx="117711"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7" name="Oval 17"/>
            <p:cNvSpPr/>
            <p:nvPr/>
          </p:nvSpPr>
          <p:spPr bwMode="auto">
            <a:xfrm>
              <a:off x="335636" y="503238"/>
              <a:ext cx="117711"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8" name="Oval 18"/>
            <p:cNvSpPr/>
            <p:nvPr/>
          </p:nvSpPr>
          <p:spPr bwMode="auto">
            <a:xfrm>
              <a:off x="504249" y="503238"/>
              <a:ext cx="116120" cy="120650"/>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49" name="Oval 19"/>
            <p:cNvSpPr/>
            <p:nvPr/>
          </p:nvSpPr>
          <p:spPr bwMode="auto">
            <a:xfrm>
              <a:off x="0" y="671514"/>
              <a:ext cx="119302"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0" name="Oval 20"/>
            <p:cNvSpPr/>
            <p:nvPr/>
          </p:nvSpPr>
          <p:spPr bwMode="auto">
            <a:xfrm>
              <a:off x="168613" y="671514"/>
              <a:ext cx="117711" cy="120650"/>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1" name="Oval 21"/>
            <p:cNvSpPr/>
            <p:nvPr/>
          </p:nvSpPr>
          <p:spPr bwMode="auto">
            <a:xfrm>
              <a:off x="335636" y="671514"/>
              <a:ext cx="117711" cy="120650"/>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2" name="Oval 22"/>
            <p:cNvSpPr/>
            <p:nvPr/>
          </p:nvSpPr>
          <p:spPr bwMode="auto">
            <a:xfrm>
              <a:off x="504249" y="671514"/>
              <a:ext cx="116120" cy="120650"/>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3" name="Oval 23"/>
            <p:cNvSpPr/>
            <p:nvPr/>
          </p:nvSpPr>
          <p:spPr bwMode="auto">
            <a:xfrm>
              <a:off x="672862" y="671514"/>
              <a:ext cx="119301" cy="120650"/>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4" name="Oval 24"/>
            <p:cNvSpPr/>
            <p:nvPr/>
          </p:nvSpPr>
          <p:spPr bwMode="auto">
            <a:xfrm>
              <a:off x="0" y="839789"/>
              <a:ext cx="119302" cy="119062"/>
            </a:xfrm>
            <a:prstGeom prst="ellipse">
              <a:avLst/>
            </a:prstGeom>
            <a:solidFill>
              <a:schemeClr val="accent2"/>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5" name="Oval 25"/>
            <p:cNvSpPr/>
            <p:nvPr/>
          </p:nvSpPr>
          <p:spPr bwMode="auto">
            <a:xfrm>
              <a:off x="168613" y="839789"/>
              <a:ext cx="117711" cy="119062"/>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6" name="Oval 26"/>
            <p:cNvSpPr/>
            <p:nvPr/>
          </p:nvSpPr>
          <p:spPr bwMode="auto">
            <a:xfrm>
              <a:off x="335636" y="839789"/>
              <a:ext cx="117711" cy="119062"/>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7" name="Oval 27"/>
            <p:cNvSpPr/>
            <p:nvPr/>
          </p:nvSpPr>
          <p:spPr bwMode="auto">
            <a:xfrm>
              <a:off x="504249" y="839789"/>
              <a:ext cx="116120" cy="119062"/>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2" name="Oval 28"/>
            <p:cNvSpPr/>
            <p:nvPr/>
          </p:nvSpPr>
          <p:spPr bwMode="auto">
            <a:xfrm>
              <a:off x="0" y="1008064"/>
              <a:ext cx="119302" cy="115887"/>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59" name="Oval 29"/>
            <p:cNvSpPr/>
            <p:nvPr/>
          </p:nvSpPr>
          <p:spPr bwMode="auto">
            <a:xfrm>
              <a:off x="168613" y="1008064"/>
              <a:ext cx="117711" cy="115887"/>
            </a:xfrm>
            <a:prstGeom prst="ellipse">
              <a:avLst/>
            </a:prstGeom>
            <a:solidFill>
              <a:schemeClr val="accent1"/>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3" name="Oval 30"/>
            <p:cNvSpPr/>
            <p:nvPr/>
          </p:nvSpPr>
          <p:spPr bwMode="auto">
            <a:xfrm>
              <a:off x="335636" y="1008064"/>
              <a:ext cx="117711" cy="115887"/>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61" name="Oval 31"/>
            <p:cNvSpPr/>
            <p:nvPr/>
          </p:nvSpPr>
          <p:spPr bwMode="auto">
            <a:xfrm>
              <a:off x="504249" y="1008064"/>
              <a:ext cx="116120" cy="115887"/>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62" name="Oval 32"/>
            <p:cNvSpPr/>
            <p:nvPr/>
          </p:nvSpPr>
          <p:spPr bwMode="auto">
            <a:xfrm>
              <a:off x="168613" y="1174751"/>
              <a:ext cx="117711" cy="120650"/>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1063" name="Oval 33"/>
            <p:cNvSpPr/>
            <p:nvPr/>
          </p:nvSpPr>
          <p:spPr bwMode="auto">
            <a:xfrm>
              <a:off x="504249" y="1174751"/>
              <a:ext cx="116120" cy="120650"/>
            </a:xfrm>
            <a:prstGeom prst="ellipse">
              <a:avLst/>
            </a:prstGeom>
            <a:solidFill>
              <a:srgbClr val="D8D8EC"/>
            </a:solidFill>
            <a:ln>
              <a:noFill/>
            </a:ln>
            <a:effectLst/>
          </p:spPr>
          <p:txBody>
            <a:bodyPr lIns="45720" rIns="45720" anchor="ct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grpSp>
      <p:sp>
        <p:nvSpPr>
          <p:cNvPr id="1058" name="Line 34"/>
          <p:cNvSpPr>
            <a:spLocks noChangeShapeType="1"/>
          </p:cNvSpPr>
          <p:nvPr/>
        </p:nvSpPr>
        <p:spPr bwMode="auto">
          <a:xfrm>
            <a:off x="1042988" y="1484313"/>
            <a:ext cx="7705725" cy="0"/>
          </a:xfrm>
          <a:prstGeom prst="line">
            <a:avLst/>
          </a:prstGeom>
          <a:noFill/>
          <a:ln w="6350" cap="flat" cmpd="sng">
            <a:solidFill>
              <a:srgbClr val="000000"/>
            </a:solidFill>
            <a:prstDash val="solid"/>
            <a:round/>
            <a:headEnd type="none" w="med" len="med"/>
            <a:tailEnd type="none" w="med" len="med"/>
          </a:ln>
          <a:effectLst/>
        </p:spPr>
        <p:txBody>
          <a:bodyPr lIns="45720" rIns="45720"/>
          <a:lstStyle>
            <a:lvl1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pPr>
            <a:endParaRPr kumimoji="0" lang="zh-CN" altLang="zh-CN" sz="1200"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sym typeface="Helvetica" pitchFamily="2" charset="0"/>
            </a:endParaRPr>
          </a:p>
        </p:txBody>
      </p:sp>
      <p:pic>
        <p:nvPicPr>
          <p:cNvPr id="1060" name="Picture 35" descr="Slide_12z"/>
          <p:cNvPicPr>
            <a:picLocks noChangeAspect="1"/>
          </p:cNvPicPr>
          <p:nvPr/>
        </p:nvPicPr>
        <p:blipFill>
          <a:blip r:embed="rId3"/>
          <a:stretch>
            <a:fillRect/>
          </a:stretch>
        </p:blipFill>
        <p:spPr>
          <a:xfrm>
            <a:off x="177800" y="531813"/>
            <a:ext cx="865188" cy="1025525"/>
          </a:xfrm>
          <a:prstGeom prst="rect">
            <a:avLst/>
          </a:prstGeom>
          <a:noFill/>
          <a:ln w="12700">
            <a:noFill/>
          </a:ln>
        </p:spPr>
      </p:pic>
      <p:sp>
        <p:nvSpPr>
          <p:cNvPr id="4" name="Rectangle 36"/>
          <p:cNvSpPr>
            <a:spLocks noGrp="1"/>
          </p:cNvSpPr>
          <p:nvPr>
            <p:ph type="sldNum" sz="quarter" idx="2"/>
          </p:nvPr>
        </p:nvSpPr>
        <p:spPr bwMode="auto">
          <a:xfrm>
            <a:off x="6553200" y="6248400"/>
            <a:ext cx="2133600" cy="225425"/>
          </a:xfrm>
          <a:prstGeom prst="rect">
            <a:avLst/>
          </a:prstGeom>
          <a:noFill/>
          <a:ln>
            <a:noFill/>
          </a:ln>
          <a:effectLst/>
        </p:spPr>
        <p:txBody>
          <a:bodyPr vert="horz" wrap="square" lIns="45720" tIns="45720" rIns="45720" bIns="45720" numCol="1" anchor="t" anchorCtr="0" compatLnSpc="1"/>
          <a:lstStyle>
            <a:lvl1pPr algn="r">
              <a:defRPr sz="1000">
                <a:ea typeface="宋体" panose="02010600030101010101" pitchFamily="2" charset="-122"/>
              </a:defRPr>
            </a:lvl1pPr>
          </a:lstStyle>
          <a:p>
            <a:pPr lvl="0" eaLnBrk="1" fontAlgn="base"/>
            <a:fld id="{9A0DB2DC-4C9A-4742-B13C-FB6460FD3503}"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latin typeface="Arial" panose="020B0604020202020204" pitchFamily="34" charset="0"/>
            </a:endParaRPr>
          </a:p>
        </p:txBody>
      </p:sp>
      <p:sp>
        <p:nvSpPr>
          <p:cNvPr id="5" name="Rectangle 37"/>
          <p:cNvSpPr/>
          <p:nvPr>
            <p:ph type="title"/>
          </p:nvPr>
        </p:nvSpPr>
        <p:spPr>
          <a:xfrm>
            <a:off x="457200" y="0"/>
            <a:ext cx="8229600" cy="1417638"/>
          </a:xfrm>
          <a:prstGeom prst="rect">
            <a:avLst/>
          </a:prstGeom>
          <a:noFill/>
          <a:ln w="12700">
            <a:noFill/>
          </a:ln>
        </p:spPr>
        <p:txBody>
          <a:bodyPr lIns="45720" rIns="45720" anchor="b" anchorCtr="0"/>
          <a:p>
            <a:pPr lvl="0"/>
            <a:r>
              <a:rPr lang="zh-CN" altLang="zh-CN"/>
              <a:t>Click to edit Master title style</a:t>
            </a:r>
            <a:endParaRPr lang="zh-CN" altLang="zh-CN"/>
          </a:p>
        </p:txBody>
      </p:sp>
      <p:sp>
        <p:nvSpPr>
          <p:cNvPr id="6" name="Rectangle 38"/>
          <p:cNvSpPr/>
          <p:nvPr>
            <p:ph type="body"/>
          </p:nvPr>
        </p:nvSpPr>
        <p:spPr>
          <a:xfrm>
            <a:off x="457200" y="1600200"/>
            <a:ext cx="8229600" cy="5257800"/>
          </a:xfrm>
          <a:prstGeom prst="rect">
            <a:avLst/>
          </a:prstGeom>
          <a:noFill/>
          <a:ln w="12700">
            <a:noFill/>
          </a:ln>
        </p:spPr>
        <p:txBody>
          <a:bodyPr lIns="45720" rIns="45720" anchor="t" anchorCtr="0"/>
          <a:p>
            <a:pPr lvl="0"/>
            <a:r>
              <a:rPr lang="zh-CN" altLang="zh-CN"/>
              <a:t>Click to edit Master text styles</a:t>
            </a:r>
            <a:endParaRPr lang="zh-CN" altLang="zh-CN"/>
          </a:p>
          <a:p>
            <a:pPr lvl="1"/>
            <a:r>
              <a:rPr lang="zh-CN" altLang="zh-CN"/>
              <a:t>Second level</a:t>
            </a:r>
            <a:endParaRPr lang="zh-CN" altLang="zh-CN"/>
          </a:p>
          <a:p>
            <a:pPr lvl="2"/>
            <a:r>
              <a:rPr lang="zh-CN" altLang="zh-CN"/>
              <a:t>Third level</a:t>
            </a:r>
            <a:endParaRPr lang="zh-CN" altLang="zh-CN"/>
          </a:p>
          <a:p>
            <a:pPr lvl="3"/>
            <a:r>
              <a:rPr lang="zh-CN" altLang="zh-CN"/>
              <a:t>Fourth level</a:t>
            </a:r>
            <a:endParaRPr lang="zh-CN" altLang="zh-CN"/>
          </a:p>
          <a:p>
            <a:pPr lvl="4"/>
            <a:r>
              <a:rPr lang="zh-CN" altLang="zh-CN"/>
              <a:t>Fifth level</a:t>
            </a:r>
            <a:endParaRPr lang="zh-CN"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hf sldNum="0" hdr="0" ftr="0" dt="0"/>
  <p:txStyles>
    <p:titleStyle>
      <a:lvl1pPr algn="l" rtl="0" eaLnBrk="0" fontAlgn="base" hangingPunct="0">
        <a:spcBef>
          <a:spcPct val="0"/>
        </a:spcBef>
        <a:spcAft>
          <a:spcPct val="0"/>
        </a:spcAft>
        <a:defRPr sz="3900" b="1" kern="1200">
          <a:solidFill>
            <a:srgbClr val="330066"/>
          </a:solidFill>
          <a:latin typeface="+mj-lt"/>
          <a:ea typeface="+mj-ea"/>
          <a:cs typeface="+mj-cs"/>
          <a:sym typeface="Arial" panose="020B0604020202020204" pitchFamily="34" charset="0"/>
        </a:defRPr>
      </a:lvl1pPr>
      <a:lvl2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hangingPunct="0">
        <a:spcBef>
          <a:spcPct val="0"/>
        </a:spcBef>
        <a:spcAft>
          <a:spcPct val="0"/>
        </a:spcAft>
        <a:defRPr sz="3900" b="1">
          <a:solidFill>
            <a:srgbClr val="330066"/>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1pPr>
      <a:lvl2pPr marL="744855" indent="-400050"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2pPr>
      <a:lvl3pPr marL="1076325" indent="-382905" algn="l" rtl="0" eaLnBrk="0" fontAlgn="base" hangingPunct="0">
        <a:spcBef>
          <a:spcPts val="700"/>
        </a:spcBef>
        <a:spcAft>
          <a:spcPct val="0"/>
        </a:spcAft>
        <a:buClr>
          <a:srgbClr val="330066"/>
        </a:buClr>
        <a:buSzPct val="70000"/>
        <a:buChar char="●"/>
        <a:defRPr sz="3000" kern="1200">
          <a:solidFill>
            <a:srgbClr val="000000"/>
          </a:solidFill>
          <a:latin typeface="+mn-lt"/>
          <a:ea typeface="+mn-ea"/>
          <a:cs typeface="+mn-cs"/>
          <a:sym typeface="Arial" panose="020B0604020202020204" pitchFamily="34" charset="0"/>
        </a:defRPr>
      </a:lvl3pPr>
      <a:lvl4pPr marL="1427480" indent="-438150" algn="l" rtl="0" eaLnBrk="0" fontAlgn="base" hangingPunct="0">
        <a:spcBef>
          <a:spcPts val="700"/>
        </a:spcBef>
        <a:spcAft>
          <a:spcPct val="0"/>
        </a:spcAft>
        <a:buClr>
          <a:srgbClr val="330066"/>
        </a:buClr>
        <a:buSzPct val="75000"/>
        <a:buChar char="▪"/>
        <a:defRPr sz="3000" kern="1200">
          <a:solidFill>
            <a:srgbClr val="000000"/>
          </a:solidFill>
          <a:latin typeface="+mn-lt"/>
          <a:ea typeface="+mn-ea"/>
          <a:cs typeface="+mn-cs"/>
          <a:sym typeface="Arial" panose="020B0604020202020204" pitchFamily="34" charset="0"/>
        </a:defRPr>
      </a:lvl4pPr>
      <a:lvl5pPr marL="1808480" indent="-525780" algn="l" rtl="0" eaLnBrk="0" fontAlgn="base" hangingPunct="0">
        <a:spcBef>
          <a:spcPts val="700"/>
        </a:spcBef>
        <a:spcAft>
          <a:spcPct val="0"/>
        </a:spcAft>
        <a:buClr>
          <a:srgbClr val="330066"/>
        </a:buClr>
        <a:buSzPct val="80000"/>
        <a:buChar char="▪"/>
        <a:defRPr sz="30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oracle.com/java/technologies/java-ee-glance.html"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1" Type="http://schemas.openxmlformats.org/officeDocument/2006/relationships/slideLayout" Target="../slideLayouts/slideLayout23.xml"/><Relationship Id="rId10" Type="http://schemas.openxmlformats.org/officeDocument/2006/relationships/tags" Target="../tags/tag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6" Type="http://schemas.openxmlformats.org/officeDocument/2006/relationships/slideLayout" Target="../slideLayouts/slideLayout23.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cp.or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1"/>
          <p:cNvSpPr/>
          <p:nvPr>
            <p:ph type="title"/>
          </p:nvPr>
        </p:nvSpPr>
        <p:spPr>
          <a:xfrm>
            <a:off x="-468312" y="1196975"/>
            <a:ext cx="7758112" cy="1558925"/>
          </a:xfrm>
          <a:noFill/>
          <a:ln w="12700">
            <a:noFill/>
          </a:ln>
        </p:spPr>
        <p:txBody>
          <a:bodyPr lIns="45720" rIns="45720" anchor="b" anchorCtr="0"/>
          <a:p>
            <a:pPr algn="r" eaLnBrk="1"/>
            <a:r>
              <a:rPr lang="en-US" altLang="zh-CN">
                <a:ea typeface="宋体" panose="02010600030101010101" pitchFamily="2" charset="-122"/>
              </a:rPr>
              <a:t>01.Java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简介</a:t>
            </a:r>
            <a:endParaRPr lang="zh-CN" altLang="zh-CN">
              <a:ea typeface="宋体" panose="02010600030101010101" pitchFamily="2" charset="-122"/>
            </a:endParaRPr>
          </a:p>
        </p:txBody>
      </p:sp>
      <p:sp>
        <p:nvSpPr>
          <p:cNvPr id="4098" name="Text Box 2"/>
          <p:cNvSpPr txBox="1"/>
          <p:nvPr/>
        </p:nvSpPr>
        <p:spPr>
          <a:xfrm>
            <a:off x="827088" y="3068638"/>
            <a:ext cx="6048375" cy="1568450"/>
          </a:xfrm>
          <a:prstGeom prst="rect">
            <a:avLst/>
          </a:prstGeom>
          <a:noFill/>
          <a:ln w="12700">
            <a:noFill/>
          </a:ln>
        </p:spPr>
        <p:txBody>
          <a:bodyPr lIns="45720" rIns="45720" anchor="t" anchorCtr="0">
            <a:spAutoFit/>
          </a:bodyPr>
          <a:p>
            <a:pPr algn="ctr" hangingPunct="0"/>
            <a:r>
              <a:rPr lang="zh-CN" altLang="en-US" sz="3200">
                <a:latin typeface="Arial" panose="020B0604020202020204" pitchFamily="34" charset="0"/>
                <a:ea typeface="宋体" panose="02010600030101010101" pitchFamily="2" charset="-122"/>
              </a:rPr>
              <a:t>重庆大学计算机学院</a:t>
            </a:r>
            <a:endParaRPr lang="en-US" altLang="zh-CN" sz="3200">
              <a:latin typeface="Arial" panose="020B0604020202020204" pitchFamily="34" charset="0"/>
              <a:ea typeface="宋体" panose="02010600030101010101" pitchFamily="2" charset="-122"/>
            </a:endParaRPr>
          </a:p>
          <a:p>
            <a:pPr algn="ctr" hangingPunct="0"/>
            <a:endParaRPr lang="zh-CN" altLang="zh-CN" sz="3200">
              <a:latin typeface="Arial" panose="020B0604020202020204" pitchFamily="34" charset="0"/>
              <a:ea typeface="宋体" panose="02010600030101010101" pitchFamily="2" charset="-122"/>
            </a:endParaRPr>
          </a:p>
          <a:p>
            <a:pPr hangingPunct="0"/>
            <a:r>
              <a:rPr lang="en-US" altLang="zh-CN" sz="3200">
                <a:latin typeface="Arial" panose="020B0604020202020204" pitchFamily="34" charset="0"/>
                <a:ea typeface="宋体" panose="02010600030101010101" pitchFamily="2" charset="-122"/>
              </a:rPr>
              <a:t> </a:t>
            </a:r>
            <a:endParaRPr lang="en-US" altLang="zh-CN" sz="3200">
              <a:latin typeface="Arial" panose="020B0604020202020204" pitchFamily="34" charset="0"/>
              <a:ea typeface="宋体" panose="02010600030101010101" pitchFamily="2"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JCP-EC</a:t>
            </a:r>
            <a:endParaRPr lang="zh-CN" altLang="en-US">
              <a:ea typeface="宋体" panose="02010600030101010101" pitchFamily="2" charset="-122"/>
            </a:endParaRPr>
          </a:p>
        </p:txBody>
      </p:sp>
      <p:pic>
        <p:nvPicPr>
          <p:cNvPr id="13314" name="图片 3"/>
          <p:cNvPicPr>
            <a:picLocks noChangeAspect="1"/>
          </p:cNvPicPr>
          <p:nvPr/>
        </p:nvPicPr>
        <p:blipFill>
          <a:blip r:embed="rId1"/>
          <a:stretch>
            <a:fillRect/>
          </a:stretch>
        </p:blipFill>
        <p:spPr>
          <a:xfrm>
            <a:off x="531813" y="0"/>
            <a:ext cx="8080375" cy="6858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vert="horz" wrap="square" lIns="45720" tIns="45720" rIns="45720" bIns="45720" anchor="b" anchorCtr="0"/>
          <a:p>
            <a:endParaRPr lang="zh-CN" altLang="en-US">
              <a:ea typeface="宋体" panose="02010600030101010101" pitchFamily="2" charset="-122"/>
            </a:endParaRPr>
          </a:p>
        </p:txBody>
      </p:sp>
      <p:sp>
        <p:nvSpPr>
          <p:cNvPr id="14338" name="内容占位符 2"/>
          <p:cNvSpPr>
            <a:spLocks noGrp="1"/>
          </p:cNvSpPr>
          <p:nvPr>
            <p:ph idx="1" hasCustomPrompt="1"/>
          </p:nvPr>
        </p:nvSpPr>
        <p:spPr>
          <a:ln/>
        </p:spPr>
        <p:txBody>
          <a:bodyPr vert="horz" wrap="square" lIns="45720" tIns="45720" rIns="45720" bIns="45720" anchor="t" anchorCtr="0"/>
          <a:p>
            <a:endParaRPr lang="zh-CN" altLang="en-US">
              <a:ea typeface="宋体" panose="02010600030101010101" pitchFamily="2" charset="-122"/>
            </a:endParaRPr>
          </a:p>
        </p:txBody>
      </p:sp>
      <p:pic>
        <p:nvPicPr>
          <p:cNvPr id="14339" name="图片 3"/>
          <p:cNvPicPr>
            <a:picLocks noChangeAspect="1"/>
          </p:cNvPicPr>
          <p:nvPr/>
        </p:nvPicPr>
        <p:blipFill>
          <a:blip r:embed="rId1"/>
          <a:stretch>
            <a:fillRect/>
          </a:stretch>
        </p:blipFill>
        <p:spPr>
          <a:xfrm>
            <a:off x="2312988" y="0"/>
            <a:ext cx="4518025" cy="6858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Jakarta EE</a:t>
            </a:r>
            <a:endParaRPr lang="zh-CN" altLang="en-US">
              <a:ea typeface="宋体" panose="02010600030101010101" pitchFamily="2" charset="-122"/>
            </a:endParaRPr>
          </a:p>
        </p:txBody>
      </p:sp>
      <p:sp>
        <p:nvSpPr>
          <p:cNvPr id="15362" name="内容占位符 2"/>
          <p:cNvSpPr>
            <a:spLocks noGrp="1"/>
          </p:cNvSpPr>
          <p:nvPr>
            <p:ph idx="1" hasCustomPrompt="1"/>
          </p:nvPr>
        </p:nvSpPr>
        <p:spPr>
          <a:xfrm>
            <a:off x="457200" y="1600200"/>
            <a:ext cx="8229600" cy="2727325"/>
          </a:xfrm>
          <a:ln/>
        </p:spPr>
        <p:txBody>
          <a:bodyPr vert="horz" wrap="square" lIns="45720" tIns="45720" rIns="45720" bIns="45720" anchor="t" anchorCtr="0"/>
          <a:p>
            <a:pPr>
              <a:lnSpc>
                <a:spcPct val="150000"/>
              </a:lnSpc>
            </a:pPr>
            <a:r>
              <a:rPr lang="en-US" altLang="zh-CN" sz="1800">
                <a:ea typeface="宋体" panose="02010600030101010101" pitchFamily="2" charset="-122"/>
              </a:rPr>
              <a:t>Jakarta EE </a:t>
            </a:r>
            <a:r>
              <a:rPr lang="zh-CN" altLang="en-US" sz="1800">
                <a:ea typeface="宋体" panose="02010600030101010101" pitchFamily="2" charset="-122"/>
              </a:rPr>
              <a:t>规范将由 </a:t>
            </a:r>
            <a:r>
              <a:rPr lang="en-US" altLang="zh-CN" sz="1800">
                <a:ea typeface="宋体" panose="02010600030101010101" pitchFamily="2" charset="-122"/>
              </a:rPr>
              <a:t>Jakarta EE </a:t>
            </a:r>
            <a:r>
              <a:rPr lang="zh-CN" altLang="en-US" sz="1800">
                <a:ea typeface="宋体" panose="02010600030101010101" pitchFamily="2" charset="-122"/>
              </a:rPr>
              <a:t>工作组定义并由规范委员会批准。 </a:t>
            </a:r>
            <a:r>
              <a:rPr lang="en-US" altLang="zh-CN" sz="1800">
                <a:ea typeface="宋体" panose="02010600030101010101" pitchFamily="2" charset="-122"/>
              </a:rPr>
              <a:t>JCP </a:t>
            </a:r>
            <a:r>
              <a:rPr lang="zh-CN" altLang="en-US" sz="1800">
                <a:ea typeface="宋体" panose="02010600030101010101" pitchFamily="2" charset="-122"/>
              </a:rPr>
              <a:t>将仅负责 </a:t>
            </a:r>
            <a:r>
              <a:rPr lang="en-US" altLang="zh-CN" sz="1800">
                <a:ea typeface="宋体" panose="02010600030101010101" pitchFamily="2" charset="-122"/>
              </a:rPr>
              <a:t>Java SE </a:t>
            </a:r>
            <a:r>
              <a:rPr lang="zh-CN" altLang="en-US" sz="1800">
                <a:ea typeface="宋体" panose="02010600030101010101" pitchFamily="2" charset="-122"/>
              </a:rPr>
              <a:t>和 </a:t>
            </a:r>
            <a:r>
              <a:rPr lang="en-US" altLang="zh-CN" sz="1800">
                <a:ea typeface="宋体" panose="02010600030101010101" pitchFamily="2" charset="-122"/>
              </a:rPr>
              <a:t>Java ME </a:t>
            </a:r>
            <a:r>
              <a:rPr lang="zh-CN" altLang="en-US" sz="1800">
                <a:ea typeface="宋体" panose="02010600030101010101" pitchFamily="2" charset="-122"/>
              </a:rPr>
              <a:t>规范。</a:t>
            </a:r>
            <a:r>
              <a:rPr lang="en-US" altLang="zh-CN" sz="1800">
                <a:ea typeface="宋体" panose="02010600030101010101" pitchFamily="2" charset="-122"/>
              </a:rPr>
              <a:t>Eclipse Enterprise for Java</a:t>
            </a:r>
            <a:r>
              <a:rPr lang="zh-CN" altLang="en-US" sz="1800">
                <a:ea typeface="宋体" panose="02010600030101010101" pitchFamily="2" charset="-122"/>
              </a:rPr>
              <a:t>（</a:t>
            </a:r>
            <a:r>
              <a:rPr lang="en-US" altLang="zh-CN" sz="1800">
                <a:ea typeface="宋体" panose="02010600030101010101" pitchFamily="2" charset="-122"/>
              </a:rPr>
              <a:t>EE4J</a:t>
            </a:r>
            <a:r>
              <a:rPr lang="zh-CN" altLang="en-US" sz="1800">
                <a:ea typeface="宋体" panose="02010600030101010101" pitchFamily="2" charset="-122"/>
              </a:rPr>
              <a:t>）顶级项目将发布 </a:t>
            </a:r>
            <a:r>
              <a:rPr lang="en-US" altLang="zh-CN" sz="1800">
                <a:ea typeface="宋体" panose="02010600030101010101" pitchFamily="2" charset="-122"/>
              </a:rPr>
              <a:t>Eclipse Glassfish </a:t>
            </a:r>
            <a:r>
              <a:rPr lang="zh-CN" altLang="en-US" sz="1800">
                <a:ea typeface="宋体" panose="02010600030101010101" pitchFamily="2" charset="-122"/>
              </a:rPr>
              <a:t>作为 </a:t>
            </a:r>
            <a:r>
              <a:rPr lang="en-US" altLang="zh-CN" sz="1800">
                <a:ea typeface="宋体" panose="02010600030101010101" pitchFamily="2" charset="-122"/>
              </a:rPr>
              <a:t>Java EE 8 </a:t>
            </a:r>
            <a:r>
              <a:rPr lang="zh-CN" altLang="en-US" sz="1800">
                <a:ea typeface="宋体" panose="02010600030101010101" pitchFamily="2" charset="-122"/>
              </a:rPr>
              <a:t>兼容实现。</a:t>
            </a:r>
            <a:endParaRPr lang="en-US" altLang="zh-CN" sz="1800">
              <a:ea typeface="宋体" panose="02010600030101010101" pitchFamily="2" charset="-122"/>
            </a:endParaRPr>
          </a:p>
          <a:p>
            <a:pPr>
              <a:lnSpc>
                <a:spcPct val="150000"/>
              </a:lnSpc>
            </a:pPr>
            <a:r>
              <a:rPr lang="en-US" altLang="zh-CN" sz="1800">
                <a:ea typeface="宋体" panose="02010600030101010101" pitchFamily="2" charset="-122"/>
              </a:rPr>
              <a:t>Jakarta EE 10</a:t>
            </a:r>
            <a:r>
              <a:rPr lang="zh-CN" altLang="en-US" sz="1800">
                <a:ea typeface="宋体" panose="02010600030101010101" pitchFamily="2" charset="-122"/>
              </a:rPr>
              <a:t>的版本应由 </a:t>
            </a:r>
            <a:r>
              <a:rPr lang="en-US" altLang="zh-CN" sz="1800">
                <a:ea typeface="宋体" panose="02010600030101010101" pitchFamily="2" charset="-122"/>
              </a:rPr>
              <a:t>Eclipse Glassfish</a:t>
            </a:r>
            <a:r>
              <a:rPr lang="zh-CN" altLang="en-US" sz="1800">
                <a:ea typeface="宋体" panose="02010600030101010101" pitchFamily="2" charset="-122"/>
              </a:rPr>
              <a:t>，</a:t>
            </a:r>
            <a:r>
              <a:rPr lang="en-US" altLang="zh-CN" sz="1800">
                <a:ea typeface="宋体" panose="02010600030101010101" pitchFamily="2" charset="-122"/>
              </a:rPr>
              <a:t>Apache TomEE</a:t>
            </a:r>
            <a:r>
              <a:rPr lang="zh-CN" altLang="en-US" sz="1800">
                <a:ea typeface="宋体" panose="02010600030101010101" pitchFamily="2" charset="-122"/>
              </a:rPr>
              <a:t>，</a:t>
            </a:r>
            <a:r>
              <a:rPr lang="en-US" altLang="zh-CN" sz="1800">
                <a:ea typeface="宋体" panose="02010600030101010101" pitchFamily="2" charset="-122"/>
              </a:rPr>
              <a:t>Wildfly</a:t>
            </a:r>
            <a:r>
              <a:rPr lang="zh-CN" altLang="en-US" sz="1800">
                <a:ea typeface="宋体" panose="02010600030101010101" pitchFamily="2" charset="-122"/>
              </a:rPr>
              <a:t>，</a:t>
            </a:r>
            <a:r>
              <a:rPr lang="en-US" altLang="zh-CN" sz="1800">
                <a:ea typeface="宋体" panose="02010600030101010101" pitchFamily="2" charset="-122"/>
              </a:rPr>
              <a:t>Oracle WebLogic</a:t>
            </a:r>
            <a:r>
              <a:rPr lang="zh-CN" altLang="en-US" sz="1800">
                <a:ea typeface="宋体" panose="02010600030101010101" pitchFamily="2" charset="-122"/>
              </a:rPr>
              <a:t>，</a:t>
            </a:r>
            <a:r>
              <a:rPr lang="en-US" altLang="zh-CN" sz="1800">
                <a:ea typeface="宋体" panose="02010600030101010101" pitchFamily="2" charset="-122"/>
              </a:rPr>
              <a:t>JBoss </a:t>
            </a:r>
            <a:r>
              <a:rPr lang="zh-CN" altLang="en-US" sz="1800">
                <a:ea typeface="宋体" panose="02010600030101010101" pitchFamily="2" charset="-122"/>
              </a:rPr>
              <a:t>和 </a:t>
            </a:r>
            <a:r>
              <a:rPr lang="en-US" altLang="zh-CN" sz="1800">
                <a:ea typeface="宋体" panose="02010600030101010101" pitchFamily="2" charset="-122"/>
              </a:rPr>
              <a:t>IBM Websphere Liberty </a:t>
            </a:r>
            <a:r>
              <a:rPr lang="zh-CN" altLang="en-US" sz="1800">
                <a:ea typeface="宋体" panose="02010600030101010101" pitchFamily="2" charset="-122"/>
              </a:rPr>
              <a:t>实施，并使用 </a:t>
            </a:r>
            <a:r>
              <a:rPr lang="en-US" altLang="zh-CN" sz="1800">
                <a:ea typeface="宋体" panose="02010600030101010101" pitchFamily="2" charset="-122"/>
              </a:rPr>
              <a:t>Jakarta EE </a:t>
            </a:r>
            <a:r>
              <a:rPr lang="zh-CN" altLang="en-US" sz="1800">
                <a:ea typeface="宋体" panose="02010600030101010101" pitchFamily="2" charset="-122"/>
              </a:rPr>
              <a:t>徽标。</a:t>
            </a:r>
            <a:endParaRPr lang="zh-CN" altLang="en-US" sz="1800">
              <a:ea typeface="宋体" panose="02010600030101010101" pitchFamily="2" charset="-122"/>
            </a:endParaRPr>
          </a:p>
          <a:p>
            <a:pPr>
              <a:buNone/>
            </a:pPr>
            <a:br>
              <a:rPr lang="zh-CN" altLang="en-US" sz="1800">
                <a:ea typeface="宋体" panose="02010600030101010101" pitchFamily="2" charset="-122"/>
              </a:rPr>
            </a:br>
            <a:br>
              <a:rPr lang="zh-CN" altLang="en-US" sz="1800">
                <a:ea typeface="宋体" panose="02010600030101010101" pitchFamily="2" charset="-122"/>
              </a:rPr>
            </a:br>
            <a:endParaRPr lang="zh-CN" altLang="en-US" sz="1800">
              <a:ea typeface="宋体" panose="02010600030101010101" pitchFamily="2" charset="-122"/>
            </a:endParaRPr>
          </a:p>
          <a:p>
            <a:endParaRPr lang="zh-CN" altLang="en-US" sz="1800">
              <a:ea typeface="宋体" panose="02010600030101010101" pitchFamily="2" charset="-122"/>
            </a:endParaRPr>
          </a:p>
        </p:txBody>
      </p:sp>
      <p:pic>
        <p:nvPicPr>
          <p:cNvPr id="15363" name="图片 2"/>
          <p:cNvPicPr>
            <a:picLocks noChangeAspect="1"/>
          </p:cNvPicPr>
          <p:nvPr>
            <p:custDataLst>
              <p:tags r:id="rId1"/>
            </p:custDataLst>
          </p:nvPr>
        </p:nvPicPr>
        <p:blipFill>
          <a:blip r:embed="rId2"/>
          <a:stretch>
            <a:fillRect/>
          </a:stretch>
        </p:blipFill>
        <p:spPr>
          <a:xfrm>
            <a:off x="1331913" y="4581525"/>
            <a:ext cx="6273800" cy="18288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Jakarta EE</a:t>
            </a:r>
            <a:endParaRPr lang="zh-CN" altLang="en-US">
              <a:ea typeface="宋体" panose="02010600030101010101" pitchFamily="2" charset="-122"/>
            </a:endParaRPr>
          </a:p>
        </p:txBody>
      </p:sp>
      <p:sp>
        <p:nvSpPr>
          <p:cNvPr id="16386" name="内容占位符 2"/>
          <p:cNvSpPr>
            <a:spLocks noGrp="1"/>
          </p:cNvSpPr>
          <p:nvPr>
            <p:ph idx="1" hasCustomPrompt="1"/>
          </p:nvPr>
        </p:nvSpPr>
        <p:spPr>
          <a:ln/>
        </p:spPr>
        <p:txBody>
          <a:bodyPr vert="horz" wrap="square" lIns="45720" tIns="45720" rIns="45720" bIns="45720" anchor="t" anchorCtr="0"/>
          <a:p>
            <a:r>
              <a:rPr lang="zh-CN" altLang="en-US">
                <a:ea typeface="宋体" panose="02010600030101010101" pitchFamily="2" charset="-122"/>
              </a:rPr>
              <a:t>将 </a:t>
            </a:r>
            <a:r>
              <a:rPr lang="en-US" altLang="zh-CN">
                <a:ea typeface="宋体" panose="02010600030101010101" pitchFamily="2" charset="-122"/>
              </a:rPr>
              <a:t>Java EE </a:t>
            </a:r>
            <a:r>
              <a:rPr lang="zh-CN" altLang="en-US">
                <a:ea typeface="宋体" panose="02010600030101010101" pitchFamily="2" charset="-122"/>
              </a:rPr>
              <a:t>迁移到 </a:t>
            </a:r>
            <a:r>
              <a:rPr lang="en-US" altLang="zh-CN">
                <a:ea typeface="宋体" panose="02010600030101010101" pitchFamily="2" charset="-122"/>
              </a:rPr>
              <a:t>Eclipse Foundation </a:t>
            </a:r>
            <a:endParaRPr lang="zh-CN" altLang="en-US">
              <a:ea typeface="宋体" panose="02010600030101010101" pitchFamily="2" charset="-122"/>
            </a:endParaRPr>
          </a:p>
        </p:txBody>
      </p:sp>
      <p:pic>
        <p:nvPicPr>
          <p:cNvPr id="16387" name="图片 3"/>
          <p:cNvPicPr>
            <a:picLocks noChangeAspect="1"/>
          </p:cNvPicPr>
          <p:nvPr/>
        </p:nvPicPr>
        <p:blipFill>
          <a:blip r:embed="rId1"/>
          <a:stretch>
            <a:fillRect/>
          </a:stretch>
        </p:blipFill>
        <p:spPr>
          <a:xfrm>
            <a:off x="900113" y="2205038"/>
            <a:ext cx="6934200" cy="28956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的核心技术</a:t>
            </a:r>
            <a:endParaRPr lang="zh-CN" altLang="en-US">
              <a:ea typeface="宋体" panose="02010600030101010101" pitchFamily="2" charset="-122"/>
            </a:endParaRPr>
          </a:p>
        </p:txBody>
      </p:sp>
      <p:sp>
        <p:nvSpPr>
          <p:cNvPr id="17410"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hlinkClick r:id="rId1"/>
              </a:rPr>
              <a:t>https://www.oracle.com/java/technologies/java-ee-glance.html</a:t>
            </a:r>
            <a:endParaRPr lang="en-US" altLang="zh-CN" b="1">
              <a:ea typeface="宋体" panose="02010600030101010101" pitchFamily="2" charset="-122"/>
            </a:endParaRPr>
          </a:p>
          <a:p>
            <a:r>
              <a:rPr lang="en-US" altLang="zh-CN" b="1">
                <a:ea typeface="宋体" panose="02010600030101010101" pitchFamily="2" charset="-122"/>
              </a:rPr>
              <a:t>Servlet&amp;JSP</a:t>
            </a:r>
            <a:endParaRPr lang="en-US" altLang="zh-CN" b="1">
              <a:ea typeface="宋体" panose="02010600030101010101" pitchFamily="2" charset="-122"/>
            </a:endParaRPr>
          </a:p>
          <a:p>
            <a:r>
              <a:rPr lang="en-US" altLang="zh-CN" b="1">
                <a:ea typeface="宋体" panose="02010600030101010101" pitchFamily="2" charset="-122"/>
              </a:rPr>
              <a:t>JDBC</a:t>
            </a:r>
            <a:r>
              <a:rPr lang="zh-CN" altLang="en-US">
                <a:ea typeface="宋体" panose="02010600030101010101" pitchFamily="2" charset="-122"/>
              </a:rPr>
              <a:t>（</a:t>
            </a:r>
            <a:r>
              <a:rPr lang="en-US" altLang="zh-CN">
                <a:ea typeface="宋体" panose="02010600030101010101" pitchFamily="2" charset="-122"/>
              </a:rPr>
              <a:t>Java Database Connectivity</a:t>
            </a:r>
            <a:r>
              <a:rPr lang="zh-CN" altLang="en-US">
                <a:ea typeface="宋体" panose="02010600030101010101" pitchFamily="2" charset="-122"/>
              </a:rPr>
              <a:t>）</a:t>
            </a:r>
            <a:endParaRPr lang="zh-CN" altLang="en-US">
              <a:ea typeface="宋体" panose="02010600030101010101" pitchFamily="2" charset="-122"/>
            </a:endParaRPr>
          </a:p>
          <a:p>
            <a:r>
              <a:rPr lang="en-US" altLang="zh-CN" b="1">
                <a:ea typeface="宋体" panose="02010600030101010101" pitchFamily="2" charset="-122"/>
              </a:rPr>
              <a:t>EJB</a:t>
            </a:r>
            <a:r>
              <a:rPr lang="en-US" altLang="zh-CN">
                <a:ea typeface="宋体" panose="02010600030101010101" pitchFamily="2" charset="-122"/>
              </a:rPr>
              <a:t>(Enterprise JavaBeans)</a:t>
            </a:r>
            <a:endParaRPr lang="zh-CN" altLang="en-US">
              <a:ea typeface="宋体" panose="02010600030101010101" pitchFamily="2" charset="-122"/>
            </a:endParaRPr>
          </a:p>
          <a:p>
            <a:r>
              <a:rPr lang="en-US" altLang="zh-CN" b="1">
                <a:ea typeface="宋体" panose="02010600030101010101" pitchFamily="2" charset="-122"/>
              </a:rPr>
              <a:t>JNDI</a:t>
            </a:r>
            <a:r>
              <a:rPr lang="en-US" altLang="zh-CN">
                <a:ea typeface="宋体" panose="02010600030101010101" pitchFamily="2" charset="-122"/>
              </a:rPr>
              <a:t>(Java Naming and Directory Interface)</a:t>
            </a:r>
            <a:endParaRPr lang="en-US" altLang="zh-CN">
              <a:ea typeface="宋体" panose="02010600030101010101" pitchFamily="2" charset="-122"/>
            </a:endParaRPr>
          </a:p>
          <a:p>
            <a:r>
              <a:rPr lang="en-US" altLang="zh-CN" b="1">
                <a:ea typeface="宋体" panose="02010600030101010101" pitchFamily="2" charset="-122"/>
              </a:rPr>
              <a:t>JMS</a:t>
            </a:r>
            <a:r>
              <a:rPr lang="en-US" altLang="zh-CN">
                <a:ea typeface="宋体" panose="02010600030101010101" pitchFamily="2" charset="-122"/>
              </a:rPr>
              <a:t>(Java Message Service)</a:t>
            </a:r>
            <a:r>
              <a:rPr lang="zh-CN" altLang="en-US">
                <a:ea typeface="宋体" panose="02010600030101010101" pitchFamily="2" charset="-122"/>
              </a:rPr>
              <a:t> </a:t>
            </a:r>
            <a:endParaRPr lang="en-US" altLang="zh-CN">
              <a:ea typeface="宋体" panose="02010600030101010101" pitchFamily="2" charset="-122"/>
            </a:endParaRPr>
          </a:p>
          <a:p>
            <a:r>
              <a:rPr lang="en-US" altLang="zh-CN" b="1">
                <a:ea typeface="宋体" panose="02010600030101010101" pitchFamily="2" charset="-122"/>
              </a:rPr>
              <a:t>JTS</a:t>
            </a:r>
            <a:r>
              <a:rPr lang="en-US" altLang="zh-CN">
                <a:ea typeface="宋体" panose="02010600030101010101" pitchFamily="2" charset="-122"/>
              </a:rPr>
              <a:t>(Java transaction Service)</a:t>
            </a:r>
            <a:r>
              <a:rPr lang="zh-CN" altLang="en-US">
                <a:ea typeface="宋体" panose="02010600030101010101" pitchFamily="2" charset="-122"/>
              </a:rPr>
              <a:t> </a:t>
            </a:r>
            <a:endParaRPr lang="en-US" altLang="zh-CN">
              <a:ea typeface="宋体" panose="02010600030101010101" pitchFamily="2" charset="-122"/>
            </a:endParaRPr>
          </a:p>
          <a:p>
            <a:r>
              <a:rPr lang="en-US" altLang="zh-CN" b="1">
                <a:ea typeface="宋体" panose="02010600030101010101" pitchFamily="2" charset="-122"/>
              </a:rPr>
              <a:t>JPA </a:t>
            </a:r>
            <a:r>
              <a:rPr lang="en-US" altLang="zh-CN">
                <a:ea typeface="宋体" panose="02010600030101010101" pitchFamily="2" charset="-122"/>
              </a:rPr>
              <a:t>(Java Persistence API)</a:t>
            </a:r>
            <a:endParaRPr lang="zh-CN" altLang="en-US">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lIns="45720" rIns="45720" anchor="b" anchorCtr="0"/>
          <a:p>
            <a:r>
              <a:rPr lang="en-US" altLang="zh-CN"/>
              <a:t>JakartaEE</a:t>
            </a:r>
            <a:r>
              <a:rPr lang="zh-CN" altLang="en-US">
                <a:ea typeface="宋体" panose="02010600030101010101" pitchFamily="2" charset="-122"/>
              </a:rPr>
              <a:t>核心技术</a:t>
            </a:r>
            <a:endParaRPr lang="zh-CN" altLang="en-US">
              <a:ea typeface="宋体" panose="02010600030101010101" pitchFamily="2" charset="-122"/>
            </a:endParaRPr>
          </a:p>
        </p:txBody>
      </p:sp>
      <p:pic>
        <p:nvPicPr>
          <p:cNvPr id="18434" name="内容占位符 3"/>
          <p:cNvPicPr>
            <a:picLocks noChangeAspect="1"/>
          </p:cNvPicPr>
          <p:nvPr>
            <p:ph idx="1" hasCustomPrompt="1"/>
            <p:custDataLst>
              <p:tags r:id="rId1"/>
            </p:custDataLst>
          </p:nvPr>
        </p:nvPicPr>
        <p:blipFill>
          <a:blip r:embed="rId2"/>
          <a:stretch>
            <a:fillRect/>
          </a:stretch>
        </p:blipFill>
        <p:spPr>
          <a:xfrm>
            <a:off x="1619250" y="1484313"/>
            <a:ext cx="4999038" cy="5257800"/>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Java</a:t>
            </a:r>
            <a:r>
              <a:rPr lang="zh-CN" altLang="en-US">
                <a:ea typeface="宋体" panose="02010600030101010101" pitchFamily="2" charset="-122"/>
              </a:rPr>
              <a:t>开源社区</a:t>
            </a:r>
            <a:endParaRPr lang="zh-CN" altLang="en-US">
              <a:ea typeface="宋体" panose="02010600030101010101" pitchFamily="2" charset="-122"/>
            </a:endParaRPr>
          </a:p>
        </p:txBody>
      </p:sp>
      <p:sp>
        <p:nvSpPr>
          <p:cNvPr id="19458"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Apache</a:t>
            </a:r>
            <a:r>
              <a:rPr lang="zh-CN" altLang="en-US">
                <a:ea typeface="宋体" panose="02010600030101010101" pitchFamily="2" charset="-122"/>
              </a:rPr>
              <a:t>（</a:t>
            </a:r>
            <a:r>
              <a:rPr lang="en-US" altLang="zh-CN">
                <a:ea typeface="宋体" panose="02010600030101010101" pitchFamily="2" charset="-122"/>
              </a:rPr>
              <a:t>Tomcat</a:t>
            </a:r>
            <a:r>
              <a:rPr lang="zh-CN" altLang="en-US">
                <a:ea typeface="宋体" panose="02010600030101010101" pitchFamily="2" charset="-122"/>
              </a:rPr>
              <a:t>、</a:t>
            </a:r>
            <a:r>
              <a:rPr lang="en-US" altLang="zh-CN">
                <a:ea typeface="宋体" panose="02010600030101010101" pitchFamily="2" charset="-122"/>
              </a:rPr>
              <a:t>GlassFish</a:t>
            </a:r>
            <a:r>
              <a:rPr lang="zh-CN" altLang="en-US">
                <a:ea typeface="宋体" panose="02010600030101010101" pitchFamily="2" charset="-122"/>
              </a:rPr>
              <a:t>）</a:t>
            </a:r>
            <a:endParaRPr lang="en-US" altLang="zh-CN">
              <a:ea typeface="宋体" panose="02010600030101010101" pitchFamily="2" charset="-122"/>
            </a:endParaRPr>
          </a:p>
          <a:p>
            <a:r>
              <a:rPr lang="en-US" altLang="zh-CN">
                <a:ea typeface="宋体" panose="02010600030101010101" pitchFamily="2" charset="-122"/>
              </a:rPr>
              <a:t>Eclipse</a:t>
            </a:r>
            <a:r>
              <a:rPr lang="zh-CN" altLang="en-US">
                <a:ea typeface="宋体" panose="02010600030101010101" pitchFamily="2" charset="-122"/>
              </a:rPr>
              <a:t>（</a:t>
            </a:r>
            <a:r>
              <a:rPr lang="en-US" altLang="zh-CN">
                <a:ea typeface="宋体" panose="02010600030101010101" pitchFamily="2" charset="-122"/>
              </a:rPr>
              <a:t>Eclipse</a:t>
            </a:r>
            <a:r>
              <a:rPr lang="zh-CN" altLang="en-US">
                <a:ea typeface="宋体" panose="02010600030101010101" pitchFamily="2" charset="-122"/>
              </a:rPr>
              <a:t>、</a:t>
            </a:r>
            <a:r>
              <a:rPr lang="en-US" altLang="zh-CN">
                <a:ea typeface="宋体" panose="02010600030101010101" pitchFamily="2" charset="-122"/>
              </a:rPr>
              <a:t>Jakarta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a:t>
            </a:r>
            <a:endParaRPr lang="en-US" altLang="zh-CN">
              <a:ea typeface="宋体" panose="02010600030101010101" pitchFamily="2" charset="-122"/>
            </a:endParaRPr>
          </a:p>
          <a:p>
            <a:r>
              <a:rPr lang="en-US" altLang="zh-CN">
                <a:ea typeface="宋体" panose="02010600030101010101" pitchFamily="2" charset="-122"/>
              </a:rPr>
              <a:t>Spring</a:t>
            </a:r>
            <a:endParaRPr lang="en-US" altLang="zh-CN">
              <a:ea typeface="宋体" panose="02010600030101010101" pitchFamily="2" charset="-122"/>
            </a:endParaRPr>
          </a:p>
          <a:p>
            <a:r>
              <a:rPr lang="en-US" altLang="zh-CN">
                <a:ea typeface="宋体" panose="02010600030101010101" pitchFamily="2" charset="-122"/>
              </a:rPr>
              <a:t>Hibernate</a:t>
            </a:r>
            <a:endParaRPr lang="en-US" altLang="zh-CN">
              <a:ea typeface="宋体" panose="02010600030101010101" pitchFamily="2" charset="-122"/>
            </a:endParaRPr>
          </a:p>
          <a:p>
            <a:r>
              <a:rPr lang="en-US" altLang="zh-CN">
                <a:ea typeface="宋体" panose="02010600030101010101" pitchFamily="2" charset="-122"/>
              </a:rPr>
              <a:t>MyBatis-plus</a:t>
            </a: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适合企业应用</a:t>
            </a:r>
            <a:endParaRPr lang="zh-CN" altLang="en-US">
              <a:ea typeface="宋体" panose="02010600030101010101" pitchFamily="2" charset="-122"/>
            </a:endParaRPr>
          </a:p>
        </p:txBody>
      </p:sp>
      <p:sp>
        <p:nvSpPr>
          <p:cNvPr id="21506" name="内容占位符 2"/>
          <p:cNvSpPr>
            <a:spLocks noGrp="1"/>
          </p:cNvSpPr>
          <p:nvPr>
            <p:ph idx="1" hasCustomPrompt="1"/>
          </p:nvPr>
        </p:nvSpPr>
        <p:spPr>
          <a:ln/>
        </p:spPr>
        <p:txBody>
          <a:bodyPr vert="horz" wrap="square" lIns="45720" tIns="45720" rIns="45720" bIns="45720" anchor="t" anchorCtr="0"/>
          <a:p>
            <a:r>
              <a:rPr lang="en-US" altLang="zh-CN" sz="2800">
                <a:ea typeface="宋体" panose="02010600030101010101" pitchFamily="2" charset="-122"/>
              </a:rPr>
              <a:t>Java</a:t>
            </a:r>
            <a:r>
              <a:rPr lang="zh-CN" altLang="en-US" sz="2800">
                <a:ea typeface="宋体" panose="02010600030101010101" pitchFamily="2" charset="-122"/>
              </a:rPr>
              <a:t> </a:t>
            </a:r>
            <a:r>
              <a:rPr lang="en-US" altLang="zh-CN" sz="2800">
                <a:ea typeface="宋体" panose="02010600030101010101" pitchFamily="2" charset="-122"/>
              </a:rPr>
              <a:t>EE</a:t>
            </a:r>
            <a:r>
              <a:rPr lang="zh-CN" altLang="en-US" sz="2800">
                <a:ea typeface="宋体" panose="02010600030101010101" pitchFamily="2" charset="-122"/>
              </a:rPr>
              <a:t>为企业应用开发提供了一揽子解决方案，涉及数据处理、安全、并发、扩展等方面。</a:t>
            </a:r>
            <a:endParaRPr lang="en-US" altLang="zh-CN" sz="2800">
              <a:ea typeface="宋体" panose="02010600030101010101" pitchFamily="2" charset="-122"/>
            </a:endParaRPr>
          </a:p>
          <a:p>
            <a:r>
              <a:rPr lang="en-US" altLang="zh-CN" sz="2800">
                <a:ea typeface="宋体" panose="02010600030101010101" pitchFamily="2" charset="-122"/>
              </a:rPr>
              <a:t>Java</a:t>
            </a:r>
            <a:r>
              <a:rPr lang="zh-CN" altLang="en-US" sz="2800">
                <a:ea typeface="宋体" panose="02010600030101010101" pitchFamily="2" charset="-122"/>
              </a:rPr>
              <a:t>具有跨平台、高性能、安全、健壮的特点。</a:t>
            </a:r>
            <a:endParaRPr lang="en-US" altLang="zh-CN" sz="2800">
              <a:ea typeface="宋体" panose="02010600030101010101" pitchFamily="2" charset="-122"/>
            </a:endParaRPr>
          </a:p>
          <a:p>
            <a:r>
              <a:rPr lang="en-US" altLang="zh-CN" sz="2800">
                <a:ea typeface="宋体" panose="02010600030101010101" pitchFamily="2" charset="-122"/>
              </a:rPr>
              <a:t>Java</a:t>
            </a:r>
            <a:r>
              <a:rPr lang="zh-CN" altLang="en-US" sz="2800">
                <a:ea typeface="宋体" panose="02010600030101010101" pitchFamily="2" charset="-122"/>
              </a:rPr>
              <a:t> </a:t>
            </a:r>
            <a:r>
              <a:rPr lang="en-US" altLang="zh-CN" sz="2800">
                <a:ea typeface="宋体" panose="02010600030101010101" pitchFamily="2" charset="-122"/>
              </a:rPr>
              <a:t>EE</a:t>
            </a:r>
            <a:r>
              <a:rPr lang="zh-CN" altLang="en-US" sz="2800">
                <a:ea typeface="宋体" panose="02010600030101010101" pitchFamily="2" charset="-122"/>
              </a:rPr>
              <a:t>有大量开源软件，使得企业应用的部署成本低。</a:t>
            </a:r>
            <a:endParaRPr lang="en-US" altLang="zh-CN" sz="2800">
              <a:ea typeface="宋体" panose="02010600030101010101" pitchFamily="2" charset="-122"/>
            </a:endParaRPr>
          </a:p>
          <a:p>
            <a:r>
              <a:rPr lang="en-US" altLang="zh-CN" sz="2800">
                <a:ea typeface="宋体" panose="02010600030101010101" pitchFamily="2" charset="-122"/>
              </a:rPr>
              <a:t>Java</a:t>
            </a:r>
            <a:r>
              <a:rPr lang="zh-CN" altLang="en-US" sz="2800">
                <a:ea typeface="宋体" panose="02010600030101010101" pitchFamily="2" charset="-122"/>
              </a:rPr>
              <a:t>技术不停的在发展、优化</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3"/>
          <p:cNvSpPr>
            <a:spLocks noGrp="1"/>
          </p:cNvSpPr>
          <p:nvPr>
            <p:ph type="title"/>
          </p:nvPr>
        </p:nvSpPr>
        <p:spPr>
          <a:xfrm>
            <a:off x="682625" y="2349500"/>
            <a:ext cx="7886700" cy="1323975"/>
          </a:xfrm>
          <a:ln/>
        </p:spPr>
        <p:txBody>
          <a:bodyPr vert="horz" wrap="square" lIns="45720" tIns="45720" rIns="45720" bIns="45720" anchor="b" anchorCtr="0"/>
          <a:p>
            <a:pPr/>
            <a:r>
              <a:rPr lang="en-US" altLang="zh-CN" kern="1200">
                <a:latin typeface="+mj-lt"/>
                <a:ea typeface="宋体" panose="02010600030101010101" pitchFamily="2" charset="-122"/>
                <a:cs typeface="+mj-cs"/>
                <a:sym typeface="Arial" panose="020B0604020202020204" pitchFamily="34" charset="0"/>
              </a:rPr>
              <a:t>Java</a:t>
            </a:r>
            <a:r>
              <a:rPr lang="zh-CN" altLang="en-US" kern="1200">
                <a:latin typeface="+mj-lt"/>
                <a:ea typeface="宋体" panose="02010600030101010101" pitchFamily="2" charset="-122"/>
                <a:cs typeface="+mj-cs"/>
                <a:sym typeface="Arial" panose="020B0604020202020204" pitchFamily="34" charset="0"/>
              </a:rPr>
              <a:t> </a:t>
            </a:r>
            <a:r>
              <a:rPr lang="en-US" altLang="zh-CN" kern="1200">
                <a:latin typeface="+mj-lt"/>
                <a:ea typeface="宋体" panose="02010600030101010101" pitchFamily="2" charset="-122"/>
                <a:cs typeface="+mj-cs"/>
                <a:sym typeface="Arial" panose="020B0604020202020204" pitchFamily="34" charset="0"/>
              </a:rPr>
              <a:t>EE</a:t>
            </a:r>
            <a:r>
              <a:rPr lang="zh-CN" altLang="en-US" kern="1200">
                <a:latin typeface="+mj-lt"/>
                <a:ea typeface="宋体" panose="02010600030101010101" pitchFamily="2" charset="-122"/>
                <a:cs typeface="+mj-cs"/>
                <a:sym typeface="Arial" panose="020B0604020202020204" pitchFamily="34" charset="0"/>
              </a:rPr>
              <a:t>开发运行环境</a:t>
            </a:r>
            <a:endParaRPr lang="zh-CN" altLang="en-US" kern="1200">
              <a:latin typeface="+mj-lt"/>
              <a:ea typeface="宋体" panose="02010600030101010101" pitchFamily="2" charset="-122"/>
              <a:cs typeface="+mj-cs"/>
              <a:sym typeface="Arial" panose="020B0604020202020204" pitchFamily="34" charset="0"/>
            </a:endParaRPr>
          </a:p>
        </p:txBody>
      </p:sp>
      <p:sp>
        <p:nvSpPr>
          <p:cNvPr id="22530" name="文本占位符 4"/>
          <p:cNvSpPr>
            <a:spLocks noGrp="1"/>
          </p:cNvSpPr>
          <p:nvPr>
            <p:ph type="body" idx="1" hasCustomPrompt="1"/>
          </p:nvPr>
        </p:nvSpPr>
        <p:spPr>
          <a:ln/>
        </p:spPr>
        <p:txBody>
          <a:bodyPr vert="horz" wrap="square" lIns="45720" tIns="45720" rIns="45720" bIns="45720" anchor="t" anchorCtr="0"/>
          <a:p>
            <a:pPr>
              <a:buSzPct val="70000"/>
            </a:pPr>
            <a:endParaRPr lang="zh-CN" altLang="en-US" kern="1200">
              <a:latin typeface="+mn-lt"/>
              <a:ea typeface="宋体" panose="02010600030101010101" pitchFamily="2" charset="-122"/>
              <a:cs typeface="+mn-cs"/>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5"/>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Tomcat</a:t>
            </a:r>
            <a:r>
              <a:rPr lang="zh-CN" altLang="en-US">
                <a:ea typeface="宋体" panose="02010600030101010101" pitchFamily="2" charset="-122"/>
              </a:rPr>
              <a:t>服务器</a:t>
            </a:r>
            <a:endParaRPr lang="zh-CN" altLang="en-US">
              <a:ea typeface="宋体" panose="02010600030101010101" pitchFamily="2" charset="-122"/>
            </a:endParaRPr>
          </a:p>
        </p:txBody>
      </p:sp>
      <p:sp>
        <p:nvSpPr>
          <p:cNvPr id="23554" name="内容占位符 6"/>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tomcat.apache.org</a:t>
            </a:r>
            <a:endParaRPr lang="zh-CN" altLang="en-US">
              <a:ea typeface="宋体" panose="02010600030101010101" pitchFamily="2" charset="-122"/>
            </a:endParaRPr>
          </a:p>
        </p:txBody>
      </p:sp>
      <p:pic>
        <p:nvPicPr>
          <p:cNvPr id="23555" name="图片 7"/>
          <p:cNvPicPr>
            <a:picLocks noChangeAspect="1"/>
          </p:cNvPicPr>
          <p:nvPr/>
        </p:nvPicPr>
        <p:blipFill>
          <a:blip r:embed="rId1"/>
          <a:stretch>
            <a:fillRect/>
          </a:stretch>
        </p:blipFill>
        <p:spPr>
          <a:xfrm>
            <a:off x="684213" y="2393950"/>
            <a:ext cx="7146925" cy="4464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Line 1"/>
          <p:cNvSpPr/>
          <p:nvPr/>
        </p:nvSpPr>
        <p:spPr>
          <a:xfrm>
            <a:off x="7961313" y="150813"/>
            <a:ext cx="1587" cy="1525587"/>
          </a:xfrm>
          <a:prstGeom prst="line">
            <a:avLst/>
          </a:prstGeom>
          <a:ln w="9525" cap="flat" cmpd="sng">
            <a:solidFill>
              <a:srgbClr val="000000"/>
            </a:solidFill>
            <a:prstDash val="solid"/>
            <a:round/>
            <a:headEnd type="none" w="med" len="med"/>
            <a:tailEnd type="none" w="med" len="med"/>
          </a:ln>
        </p:spPr>
      </p:sp>
      <p:grpSp>
        <p:nvGrpSpPr>
          <p:cNvPr id="5122" name="Group 2"/>
          <p:cNvGrpSpPr/>
          <p:nvPr/>
        </p:nvGrpSpPr>
        <p:grpSpPr>
          <a:xfrm>
            <a:off x="8151813" y="152400"/>
            <a:ext cx="792162" cy="1293813"/>
            <a:chOff x="0" y="0"/>
            <a:chExt cx="792163" cy="1293813"/>
          </a:xfrm>
        </p:grpSpPr>
        <p:sp>
          <p:nvSpPr>
            <p:cNvPr id="5123" name="Oval 3"/>
            <p:cNvSpPr/>
            <p:nvPr/>
          </p:nvSpPr>
          <p:spPr>
            <a:xfrm>
              <a:off x="0" y="0"/>
              <a:ext cx="119063"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24" name="Oval 4"/>
            <p:cNvSpPr/>
            <p:nvPr/>
          </p:nvSpPr>
          <p:spPr>
            <a:xfrm>
              <a:off x="166687" y="0"/>
              <a:ext cx="119063"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25" name="Oval 5"/>
            <p:cNvSpPr/>
            <p:nvPr/>
          </p:nvSpPr>
          <p:spPr>
            <a:xfrm>
              <a:off x="334962" y="0"/>
              <a:ext cx="117476"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26" name="Oval 6"/>
            <p:cNvSpPr/>
            <p:nvPr/>
          </p:nvSpPr>
          <p:spPr>
            <a:xfrm>
              <a:off x="0" y="166687"/>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27" name="Oval 7"/>
            <p:cNvSpPr/>
            <p:nvPr/>
          </p:nvSpPr>
          <p:spPr>
            <a:xfrm>
              <a:off x="166687" y="166687"/>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28" name="Oval 8"/>
            <p:cNvSpPr/>
            <p:nvPr/>
          </p:nvSpPr>
          <p:spPr>
            <a:xfrm>
              <a:off x="334962" y="166687"/>
              <a:ext cx="117476"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29" name="Oval 9"/>
            <p:cNvSpPr/>
            <p:nvPr/>
          </p:nvSpPr>
          <p:spPr>
            <a:xfrm>
              <a:off x="503237" y="166687"/>
              <a:ext cx="117476" cy="117476"/>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0" name="Oval 10"/>
            <p:cNvSpPr/>
            <p:nvPr/>
          </p:nvSpPr>
          <p:spPr>
            <a:xfrm>
              <a:off x="0" y="334962"/>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1" name="Oval 11"/>
            <p:cNvSpPr/>
            <p:nvPr/>
          </p:nvSpPr>
          <p:spPr>
            <a:xfrm>
              <a:off x="166687" y="334962"/>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2" name="Oval 12"/>
            <p:cNvSpPr/>
            <p:nvPr/>
          </p:nvSpPr>
          <p:spPr>
            <a:xfrm>
              <a:off x="334962" y="334962"/>
              <a:ext cx="117476" cy="117476"/>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3" name="Oval 13"/>
            <p:cNvSpPr/>
            <p:nvPr/>
          </p:nvSpPr>
          <p:spPr>
            <a:xfrm>
              <a:off x="503237" y="334962"/>
              <a:ext cx="117476" cy="117476"/>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4" name="Oval 14"/>
            <p:cNvSpPr/>
            <p:nvPr/>
          </p:nvSpPr>
          <p:spPr>
            <a:xfrm>
              <a:off x="671512" y="334962"/>
              <a:ext cx="120651" cy="117476"/>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5" name="Oval 15"/>
            <p:cNvSpPr/>
            <p:nvPr/>
          </p:nvSpPr>
          <p:spPr>
            <a:xfrm>
              <a:off x="0" y="503237"/>
              <a:ext cx="119063"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6" name="Oval 16"/>
            <p:cNvSpPr/>
            <p:nvPr/>
          </p:nvSpPr>
          <p:spPr>
            <a:xfrm>
              <a:off x="166687" y="503237"/>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7" name="Oval 17"/>
            <p:cNvSpPr/>
            <p:nvPr/>
          </p:nvSpPr>
          <p:spPr>
            <a:xfrm>
              <a:off x="334962" y="503237"/>
              <a:ext cx="117476"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8" name="Oval 18"/>
            <p:cNvSpPr/>
            <p:nvPr/>
          </p:nvSpPr>
          <p:spPr>
            <a:xfrm>
              <a:off x="503237" y="503237"/>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39" name="Oval 19"/>
            <p:cNvSpPr/>
            <p:nvPr/>
          </p:nvSpPr>
          <p:spPr>
            <a:xfrm>
              <a:off x="0" y="671512"/>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0" name="Oval 20"/>
            <p:cNvSpPr/>
            <p:nvPr/>
          </p:nvSpPr>
          <p:spPr>
            <a:xfrm>
              <a:off x="166687" y="671512"/>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1" name="Oval 21"/>
            <p:cNvSpPr/>
            <p:nvPr/>
          </p:nvSpPr>
          <p:spPr>
            <a:xfrm>
              <a:off x="334962" y="671512"/>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2" name="Oval 22"/>
            <p:cNvSpPr/>
            <p:nvPr/>
          </p:nvSpPr>
          <p:spPr>
            <a:xfrm>
              <a:off x="503237" y="671512"/>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3" name="Oval 23"/>
            <p:cNvSpPr/>
            <p:nvPr/>
          </p:nvSpPr>
          <p:spPr>
            <a:xfrm>
              <a:off x="671512" y="671512"/>
              <a:ext cx="120651"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4" name="Oval 24"/>
            <p:cNvSpPr/>
            <p:nvPr/>
          </p:nvSpPr>
          <p:spPr>
            <a:xfrm>
              <a:off x="0" y="838200"/>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5" name="Oval 25"/>
            <p:cNvSpPr/>
            <p:nvPr/>
          </p:nvSpPr>
          <p:spPr>
            <a:xfrm>
              <a:off x="166687" y="838200"/>
              <a:ext cx="119063"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6" name="Oval 26"/>
            <p:cNvSpPr/>
            <p:nvPr/>
          </p:nvSpPr>
          <p:spPr>
            <a:xfrm>
              <a:off x="334962" y="838200"/>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7" name="Oval 27"/>
            <p:cNvSpPr/>
            <p:nvPr/>
          </p:nvSpPr>
          <p:spPr>
            <a:xfrm>
              <a:off x="503237" y="838200"/>
              <a:ext cx="117476"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8" name="Oval 28"/>
            <p:cNvSpPr/>
            <p:nvPr/>
          </p:nvSpPr>
          <p:spPr>
            <a:xfrm>
              <a:off x="0" y="1006475"/>
              <a:ext cx="119063" cy="117475"/>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49" name="Oval 29"/>
            <p:cNvSpPr/>
            <p:nvPr/>
          </p:nvSpPr>
          <p:spPr>
            <a:xfrm>
              <a:off x="166687" y="1006475"/>
              <a:ext cx="119063" cy="117475"/>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50" name="Oval 30"/>
            <p:cNvSpPr/>
            <p:nvPr/>
          </p:nvSpPr>
          <p:spPr>
            <a:xfrm>
              <a:off x="334962" y="1006475"/>
              <a:ext cx="117476" cy="117475"/>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51" name="Oval 31"/>
            <p:cNvSpPr/>
            <p:nvPr/>
          </p:nvSpPr>
          <p:spPr>
            <a:xfrm>
              <a:off x="503237" y="1006475"/>
              <a:ext cx="117476" cy="117475"/>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52" name="Oval 32"/>
            <p:cNvSpPr/>
            <p:nvPr/>
          </p:nvSpPr>
          <p:spPr>
            <a:xfrm>
              <a:off x="166687" y="1174750"/>
              <a:ext cx="119063"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53" name="Oval 33"/>
            <p:cNvSpPr/>
            <p:nvPr/>
          </p:nvSpPr>
          <p:spPr>
            <a:xfrm>
              <a:off x="503237" y="1174750"/>
              <a:ext cx="117476"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grpSp>
      <p:sp>
        <p:nvSpPr>
          <p:cNvPr id="5154" name="Line 34"/>
          <p:cNvSpPr/>
          <p:nvPr/>
        </p:nvSpPr>
        <p:spPr>
          <a:xfrm>
            <a:off x="1041400" y="1482725"/>
            <a:ext cx="7705725" cy="3175"/>
          </a:xfrm>
          <a:prstGeom prst="line">
            <a:avLst/>
          </a:prstGeom>
          <a:ln w="6350" cap="flat" cmpd="sng">
            <a:solidFill>
              <a:srgbClr val="000000"/>
            </a:solidFill>
            <a:prstDash val="solid"/>
            <a:round/>
            <a:headEnd type="none" w="med" len="med"/>
            <a:tailEnd type="none" w="med" len="med"/>
          </a:ln>
        </p:spPr>
      </p:sp>
      <p:pic>
        <p:nvPicPr>
          <p:cNvPr id="5155" name="Picture 35" descr="Slide_12z.png"/>
          <p:cNvPicPr>
            <a:picLocks noChangeAspect="1"/>
          </p:cNvPicPr>
          <p:nvPr/>
        </p:nvPicPr>
        <p:blipFill>
          <a:blip r:embed="rId1"/>
          <a:stretch>
            <a:fillRect/>
          </a:stretch>
        </p:blipFill>
        <p:spPr>
          <a:xfrm>
            <a:off x="177800" y="531813"/>
            <a:ext cx="865188" cy="1025525"/>
          </a:xfrm>
          <a:prstGeom prst="rect">
            <a:avLst/>
          </a:prstGeom>
          <a:noFill/>
          <a:ln w="12700">
            <a:noFill/>
          </a:ln>
        </p:spPr>
      </p:pic>
      <p:sp>
        <p:nvSpPr>
          <p:cNvPr id="5156" name="Line 36"/>
          <p:cNvSpPr/>
          <p:nvPr/>
        </p:nvSpPr>
        <p:spPr>
          <a:xfrm>
            <a:off x="7961313" y="150813"/>
            <a:ext cx="1587" cy="1525587"/>
          </a:xfrm>
          <a:prstGeom prst="line">
            <a:avLst/>
          </a:prstGeom>
          <a:ln w="9525" cap="flat" cmpd="sng">
            <a:solidFill>
              <a:srgbClr val="000000"/>
            </a:solidFill>
            <a:prstDash val="solid"/>
            <a:round/>
            <a:headEnd type="none" w="med" len="med"/>
            <a:tailEnd type="none" w="med" len="med"/>
          </a:ln>
        </p:spPr>
      </p:sp>
      <p:grpSp>
        <p:nvGrpSpPr>
          <p:cNvPr id="5157" name="Group 37"/>
          <p:cNvGrpSpPr/>
          <p:nvPr/>
        </p:nvGrpSpPr>
        <p:grpSpPr>
          <a:xfrm>
            <a:off x="8151813" y="152400"/>
            <a:ext cx="792162" cy="1293813"/>
            <a:chOff x="0" y="0"/>
            <a:chExt cx="792163" cy="1293813"/>
          </a:xfrm>
        </p:grpSpPr>
        <p:sp>
          <p:nvSpPr>
            <p:cNvPr id="5158" name="Oval 38"/>
            <p:cNvSpPr/>
            <p:nvPr/>
          </p:nvSpPr>
          <p:spPr>
            <a:xfrm>
              <a:off x="0" y="0"/>
              <a:ext cx="119063"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59" name="Oval 39"/>
            <p:cNvSpPr/>
            <p:nvPr/>
          </p:nvSpPr>
          <p:spPr>
            <a:xfrm>
              <a:off x="166687" y="0"/>
              <a:ext cx="119063"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0" name="Oval 40"/>
            <p:cNvSpPr/>
            <p:nvPr/>
          </p:nvSpPr>
          <p:spPr>
            <a:xfrm>
              <a:off x="334962" y="0"/>
              <a:ext cx="117476"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1" name="Oval 41"/>
            <p:cNvSpPr/>
            <p:nvPr/>
          </p:nvSpPr>
          <p:spPr>
            <a:xfrm>
              <a:off x="0" y="166687"/>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2" name="Oval 42"/>
            <p:cNvSpPr/>
            <p:nvPr/>
          </p:nvSpPr>
          <p:spPr>
            <a:xfrm>
              <a:off x="166687" y="166687"/>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3" name="Oval 43"/>
            <p:cNvSpPr/>
            <p:nvPr/>
          </p:nvSpPr>
          <p:spPr>
            <a:xfrm>
              <a:off x="334962" y="166687"/>
              <a:ext cx="117476"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4" name="Oval 44"/>
            <p:cNvSpPr/>
            <p:nvPr/>
          </p:nvSpPr>
          <p:spPr>
            <a:xfrm>
              <a:off x="503237" y="166687"/>
              <a:ext cx="117476" cy="117476"/>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5" name="Oval 45"/>
            <p:cNvSpPr/>
            <p:nvPr/>
          </p:nvSpPr>
          <p:spPr>
            <a:xfrm>
              <a:off x="0" y="334962"/>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6" name="Oval 46"/>
            <p:cNvSpPr/>
            <p:nvPr/>
          </p:nvSpPr>
          <p:spPr>
            <a:xfrm>
              <a:off x="166687" y="334962"/>
              <a:ext cx="119063" cy="117476"/>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7" name="Oval 47"/>
            <p:cNvSpPr/>
            <p:nvPr/>
          </p:nvSpPr>
          <p:spPr>
            <a:xfrm>
              <a:off x="334962" y="334962"/>
              <a:ext cx="117476" cy="117476"/>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8" name="Oval 48"/>
            <p:cNvSpPr/>
            <p:nvPr/>
          </p:nvSpPr>
          <p:spPr>
            <a:xfrm>
              <a:off x="503237" y="334962"/>
              <a:ext cx="117476" cy="117476"/>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69" name="Oval 49"/>
            <p:cNvSpPr/>
            <p:nvPr/>
          </p:nvSpPr>
          <p:spPr>
            <a:xfrm>
              <a:off x="671512" y="334962"/>
              <a:ext cx="120651" cy="117476"/>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0" name="Oval 50"/>
            <p:cNvSpPr/>
            <p:nvPr/>
          </p:nvSpPr>
          <p:spPr>
            <a:xfrm>
              <a:off x="0" y="503237"/>
              <a:ext cx="119063" cy="119063"/>
            </a:xfrm>
            <a:prstGeom prst="ellipse">
              <a:avLst/>
            </a:prstGeom>
            <a:solidFill>
              <a:srgbClr val="330066"/>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1" name="Oval 51"/>
            <p:cNvSpPr/>
            <p:nvPr/>
          </p:nvSpPr>
          <p:spPr>
            <a:xfrm>
              <a:off x="166687" y="503237"/>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2" name="Oval 52"/>
            <p:cNvSpPr/>
            <p:nvPr/>
          </p:nvSpPr>
          <p:spPr>
            <a:xfrm>
              <a:off x="334962" y="503237"/>
              <a:ext cx="117476"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3" name="Oval 53"/>
            <p:cNvSpPr/>
            <p:nvPr/>
          </p:nvSpPr>
          <p:spPr>
            <a:xfrm>
              <a:off x="503237" y="503237"/>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4" name="Oval 54"/>
            <p:cNvSpPr/>
            <p:nvPr/>
          </p:nvSpPr>
          <p:spPr>
            <a:xfrm>
              <a:off x="0" y="671512"/>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5" name="Oval 55"/>
            <p:cNvSpPr/>
            <p:nvPr/>
          </p:nvSpPr>
          <p:spPr>
            <a:xfrm>
              <a:off x="166687" y="671512"/>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6" name="Oval 56"/>
            <p:cNvSpPr/>
            <p:nvPr/>
          </p:nvSpPr>
          <p:spPr>
            <a:xfrm>
              <a:off x="334962" y="671512"/>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7" name="Oval 57"/>
            <p:cNvSpPr/>
            <p:nvPr/>
          </p:nvSpPr>
          <p:spPr>
            <a:xfrm>
              <a:off x="503237" y="671512"/>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8" name="Oval 58"/>
            <p:cNvSpPr/>
            <p:nvPr/>
          </p:nvSpPr>
          <p:spPr>
            <a:xfrm>
              <a:off x="671512" y="671512"/>
              <a:ext cx="120651"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79" name="Oval 59"/>
            <p:cNvSpPr/>
            <p:nvPr/>
          </p:nvSpPr>
          <p:spPr>
            <a:xfrm>
              <a:off x="0" y="838200"/>
              <a:ext cx="119063" cy="119063"/>
            </a:xfrm>
            <a:prstGeom prst="ellipse">
              <a:avLst/>
            </a:prstGeom>
            <a:solidFill>
              <a:schemeClr val="accent2"/>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0" name="Oval 60"/>
            <p:cNvSpPr/>
            <p:nvPr/>
          </p:nvSpPr>
          <p:spPr>
            <a:xfrm>
              <a:off x="166687" y="838200"/>
              <a:ext cx="119063"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1" name="Oval 61"/>
            <p:cNvSpPr/>
            <p:nvPr/>
          </p:nvSpPr>
          <p:spPr>
            <a:xfrm>
              <a:off x="334962" y="838200"/>
              <a:ext cx="117476" cy="119063"/>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2" name="Oval 62"/>
            <p:cNvSpPr/>
            <p:nvPr/>
          </p:nvSpPr>
          <p:spPr>
            <a:xfrm>
              <a:off x="503237" y="838200"/>
              <a:ext cx="117476"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3" name="Oval 63"/>
            <p:cNvSpPr/>
            <p:nvPr/>
          </p:nvSpPr>
          <p:spPr>
            <a:xfrm>
              <a:off x="0" y="1006475"/>
              <a:ext cx="119063" cy="117475"/>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4" name="Oval 64"/>
            <p:cNvSpPr/>
            <p:nvPr/>
          </p:nvSpPr>
          <p:spPr>
            <a:xfrm>
              <a:off x="166687" y="1006475"/>
              <a:ext cx="119063" cy="117475"/>
            </a:xfrm>
            <a:prstGeom prst="ellipse">
              <a:avLst/>
            </a:prstGeom>
            <a:solidFill>
              <a:schemeClr val="accent1"/>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5" name="Oval 65"/>
            <p:cNvSpPr/>
            <p:nvPr/>
          </p:nvSpPr>
          <p:spPr>
            <a:xfrm>
              <a:off x="334962" y="1006475"/>
              <a:ext cx="117476" cy="117475"/>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6" name="Oval 66"/>
            <p:cNvSpPr/>
            <p:nvPr/>
          </p:nvSpPr>
          <p:spPr>
            <a:xfrm>
              <a:off x="503237" y="1006475"/>
              <a:ext cx="117476" cy="117475"/>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7" name="Oval 67"/>
            <p:cNvSpPr/>
            <p:nvPr/>
          </p:nvSpPr>
          <p:spPr>
            <a:xfrm>
              <a:off x="166687" y="1174750"/>
              <a:ext cx="119063"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sp>
          <p:nvSpPr>
            <p:cNvPr id="5188" name="Oval 68"/>
            <p:cNvSpPr/>
            <p:nvPr/>
          </p:nvSpPr>
          <p:spPr>
            <a:xfrm>
              <a:off x="503237" y="1174750"/>
              <a:ext cx="117476" cy="119063"/>
            </a:xfrm>
            <a:prstGeom prst="ellipse">
              <a:avLst/>
            </a:prstGeom>
            <a:solidFill>
              <a:srgbClr val="D8D8EC"/>
            </a:solidFill>
            <a:ln w="12700">
              <a:noFill/>
            </a:ln>
          </p:spPr>
          <p:txBody>
            <a:bodyPr lIns="45720" rIns="45720" anchor="t" anchorCtr="0"/>
            <a:p>
              <a:pPr hangingPunct="0"/>
              <a:endParaRPr lang="zh-CN" altLang="zh-CN" sz="1800">
                <a:latin typeface="Arial" panose="020B0604020202020204" pitchFamily="34" charset="0"/>
                <a:ea typeface="宋体" panose="02010600030101010101" pitchFamily="2" charset="-122"/>
              </a:endParaRPr>
            </a:p>
          </p:txBody>
        </p:sp>
      </p:grpSp>
      <p:sp>
        <p:nvSpPr>
          <p:cNvPr id="5189" name="Line 69"/>
          <p:cNvSpPr/>
          <p:nvPr/>
        </p:nvSpPr>
        <p:spPr>
          <a:xfrm>
            <a:off x="1041400" y="1482725"/>
            <a:ext cx="7705725" cy="3175"/>
          </a:xfrm>
          <a:prstGeom prst="line">
            <a:avLst/>
          </a:prstGeom>
          <a:ln w="6350" cap="flat" cmpd="sng">
            <a:solidFill>
              <a:srgbClr val="000000"/>
            </a:solidFill>
            <a:prstDash val="solid"/>
            <a:round/>
            <a:headEnd type="none" w="med" len="med"/>
            <a:tailEnd type="none" w="med" len="med"/>
          </a:ln>
        </p:spPr>
      </p:sp>
      <p:pic>
        <p:nvPicPr>
          <p:cNvPr id="5190" name="Picture 70" descr="Slide_12z.png"/>
          <p:cNvPicPr>
            <a:picLocks noChangeAspect="1"/>
          </p:cNvPicPr>
          <p:nvPr/>
        </p:nvPicPr>
        <p:blipFill>
          <a:blip r:embed="rId1"/>
          <a:stretch>
            <a:fillRect/>
          </a:stretch>
        </p:blipFill>
        <p:spPr>
          <a:xfrm>
            <a:off x="177800" y="531813"/>
            <a:ext cx="865188" cy="1025525"/>
          </a:xfrm>
          <a:prstGeom prst="rect">
            <a:avLst/>
          </a:prstGeom>
          <a:noFill/>
          <a:ln w="12700">
            <a:noFill/>
          </a:ln>
        </p:spPr>
      </p:pic>
      <p:sp>
        <p:nvSpPr>
          <p:cNvPr id="5191" name="Rectangle 71"/>
          <p:cNvSpPr/>
          <p:nvPr>
            <p:ph type="title"/>
          </p:nvPr>
        </p:nvSpPr>
        <p:spPr>
          <a:xfrm>
            <a:off x="1042988" y="115888"/>
            <a:ext cx="6969125" cy="1295400"/>
          </a:xfrm>
          <a:ln/>
        </p:spPr>
        <p:txBody>
          <a:bodyPr vert="horz" wrap="square" lIns="30478" tIns="30478" rIns="30478" bIns="30478" anchor="b" anchorCtr="0"/>
          <a:p>
            <a:pPr eaLnBrk="1"/>
            <a:r>
              <a:rPr lang="zh-CN" altLang="en-US">
                <a:ea typeface="宋体" panose="02010600030101010101" pitchFamily="2" charset="-122"/>
              </a:rPr>
              <a:t>内容</a:t>
            </a:r>
            <a:endParaRPr lang="zh-CN" altLang="zh-CN">
              <a:ea typeface="宋体" panose="02010600030101010101" pitchFamily="2" charset="-122"/>
            </a:endParaRPr>
          </a:p>
        </p:txBody>
      </p:sp>
      <p:sp>
        <p:nvSpPr>
          <p:cNvPr id="5192" name="Rectangle 72"/>
          <p:cNvSpPr/>
          <p:nvPr>
            <p:ph type="body" idx="4294967295"/>
          </p:nvPr>
        </p:nvSpPr>
        <p:spPr>
          <a:xfrm>
            <a:off x="323850" y="1600200"/>
            <a:ext cx="8610600" cy="5257800"/>
          </a:xfrm>
          <a:ln/>
        </p:spPr>
        <p:txBody>
          <a:bodyPr vert="horz" wrap="square" lIns="30478" tIns="30478" rIns="30478" bIns="30478" anchor="t" anchorCtr="0"/>
          <a:p>
            <a:pPr marL="554355" indent="-514350" eaLnBrk="1">
              <a:buSzPct val="99000"/>
              <a:buAutoNum type="arabicPeriod"/>
            </a:pPr>
            <a:r>
              <a:rPr lang="zh-CN" altLang="en-US">
                <a:ea typeface="宋体" panose="02010600030101010101" pitchFamily="2" charset="-122"/>
              </a:rPr>
              <a:t>什么是企业应用</a:t>
            </a:r>
            <a:endParaRPr lang="en-US" altLang="zh-CN">
              <a:ea typeface="宋体" panose="02010600030101010101" pitchFamily="2" charset="-122"/>
            </a:endParaRPr>
          </a:p>
          <a:p>
            <a:pPr marL="554355" indent="-514350" eaLnBrk="1">
              <a:buSzPct val="99000"/>
              <a:buAutoNum type="arabicPeriod"/>
            </a:pP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概述</a:t>
            </a:r>
            <a:endParaRPr lang="en-US" altLang="zh-CN">
              <a:ea typeface="宋体" panose="02010600030101010101" pitchFamily="2" charset="-122"/>
            </a:endParaRPr>
          </a:p>
          <a:p>
            <a:pPr marL="554355" indent="-514350" eaLnBrk="1">
              <a:buSzPct val="99000"/>
              <a:buAutoNum type="arabicPeriod"/>
            </a:pP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开发运行环境</a:t>
            </a:r>
            <a:endParaRPr lang="en-US" altLang="zh-CN">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Apache</a:t>
            </a:r>
            <a:r>
              <a:rPr lang="zh-CN" altLang="en-US">
                <a:ea typeface="宋体" panose="02010600030101010101" pitchFamily="2" charset="-122"/>
              </a:rPr>
              <a:t> </a:t>
            </a:r>
            <a:r>
              <a:rPr lang="en-US" altLang="zh-CN">
                <a:ea typeface="宋体" panose="02010600030101010101" pitchFamily="2" charset="-122"/>
              </a:rPr>
              <a:t>Http</a:t>
            </a:r>
            <a:r>
              <a:rPr lang="zh-CN" altLang="en-US">
                <a:ea typeface="宋体" panose="02010600030101010101" pitchFamily="2" charset="-122"/>
              </a:rPr>
              <a:t> </a:t>
            </a:r>
            <a:r>
              <a:rPr lang="en-US" altLang="zh-CN">
                <a:ea typeface="宋体" panose="02010600030101010101" pitchFamily="2" charset="-122"/>
              </a:rPr>
              <a:t>Server</a:t>
            </a:r>
            <a:endParaRPr lang="zh-CN" altLang="en-US">
              <a:ea typeface="宋体" panose="02010600030101010101" pitchFamily="2" charset="-122"/>
            </a:endParaRPr>
          </a:p>
        </p:txBody>
      </p:sp>
      <p:sp>
        <p:nvSpPr>
          <p:cNvPr id="24578"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http://httpd.apache.org</a:t>
            </a:r>
            <a:endParaRPr lang="zh-CN" altLang="en-US">
              <a:ea typeface="宋体" panose="02010600030101010101" pitchFamily="2" charset="-122"/>
            </a:endParaRPr>
          </a:p>
        </p:txBody>
      </p:sp>
      <p:pic>
        <p:nvPicPr>
          <p:cNvPr id="24579" name="图片 3"/>
          <p:cNvPicPr>
            <a:picLocks noChangeAspect="1"/>
          </p:cNvPicPr>
          <p:nvPr/>
        </p:nvPicPr>
        <p:blipFill>
          <a:blip r:embed="rId1"/>
          <a:stretch>
            <a:fillRect/>
          </a:stretch>
        </p:blipFill>
        <p:spPr>
          <a:xfrm>
            <a:off x="787400" y="2349500"/>
            <a:ext cx="7569200" cy="42672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nginx</a:t>
            </a:r>
            <a:endParaRPr lang="zh-CN" altLang="en-US">
              <a:ea typeface="宋体" panose="02010600030101010101" pitchFamily="2" charset="-122"/>
            </a:endParaRPr>
          </a:p>
        </p:txBody>
      </p:sp>
      <p:sp>
        <p:nvSpPr>
          <p:cNvPr id="25602"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http://nginx.org</a:t>
            </a:r>
            <a:endParaRPr lang="zh-CN" altLang="en-US">
              <a:ea typeface="宋体" panose="02010600030101010101" pitchFamily="2" charset="-122"/>
            </a:endParaRPr>
          </a:p>
        </p:txBody>
      </p:sp>
      <p:pic>
        <p:nvPicPr>
          <p:cNvPr id="25603" name="图片 3"/>
          <p:cNvPicPr>
            <a:picLocks noChangeAspect="1"/>
          </p:cNvPicPr>
          <p:nvPr/>
        </p:nvPicPr>
        <p:blipFill>
          <a:blip r:embed="rId1"/>
          <a:stretch>
            <a:fillRect/>
          </a:stretch>
        </p:blipFill>
        <p:spPr>
          <a:xfrm>
            <a:off x="827088" y="2120900"/>
            <a:ext cx="6445250" cy="477361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Eclipse</a:t>
            </a:r>
            <a:endParaRPr lang="zh-CN" altLang="en-US">
              <a:ea typeface="宋体" panose="02010600030101010101" pitchFamily="2" charset="-122"/>
            </a:endParaRPr>
          </a:p>
        </p:txBody>
      </p:sp>
      <p:sp>
        <p:nvSpPr>
          <p:cNvPr id="26626"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www.eclipse.org</a:t>
            </a:r>
            <a:endParaRPr lang="zh-CN" altLang="en-US">
              <a:ea typeface="宋体" panose="02010600030101010101" pitchFamily="2" charset="-122"/>
            </a:endParaRPr>
          </a:p>
        </p:txBody>
      </p:sp>
      <p:pic>
        <p:nvPicPr>
          <p:cNvPr id="26627" name="图片 3"/>
          <p:cNvPicPr>
            <a:picLocks noChangeAspect="1"/>
          </p:cNvPicPr>
          <p:nvPr/>
        </p:nvPicPr>
        <p:blipFill>
          <a:blip r:embed="rId1"/>
          <a:stretch>
            <a:fillRect/>
          </a:stretch>
        </p:blipFill>
        <p:spPr>
          <a:xfrm>
            <a:off x="1042988" y="2133600"/>
            <a:ext cx="6372225" cy="4491038"/>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Maven</a:t>
            </a:r>
            <a:endParaRPr lang="zh-CN" altLang="en-US">
              <a:ea typeface="宋体" panose="02010600030101010101" pitchFamily="2" charset="-122"/>
            </a:endParaRPr>
          </a:p>
        </p:txBody>
      </p:sp>
      <p:sp>
        <p:nvSpPr>
          <p:cNvPr id="27650"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maven.apache.og</a:t>
            </a:r>
            <a:endParaRPr lang="zh-CN" altLang="en-US">
              <a:ea typeface="宋体" panose="02010600030101010101" pitchFamily="2" charset="-122"/>
            </a:endParaRPr>
          </a:p>
        </p:txBody>
      </p:sp>
      <p:pic>
        <p:nvPicPr>
          <p:cNvPr id="27651" name="图片 3"/>
          <p:cNvPicPr>
            <a:picLocks noChangeAspect="1"/>
          </p:cNvPicPr>
          <p:nvPr/>
        </p:nvPicPr>
        <p:blipFill>
          <a:blip r:embed="rId1"/>
          <a:stretch>
            <a:fillRect/>
          </a:stretch>
        </p:blipFill>
        <p:spPr>
          <a:xfrm>
            <a:off x="1116013" y="2133600"/>
            <a:ext cx="6264275" cy="46164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git</a:t>
            </a:r>
            <a:endParaRPr lang="zh-CN" altLang="en-US">
              <a:ea typeface="宋体" panose="02010600030101010101" pitchFamily="2" charset="-122"/>
            </a:endParaRPr>
          </a:p>
        </p:txBody>
      </p:sp>
      <p:sp>
        <p:nvSpPr>
          <p:cNvPr id="28674"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github.com</a:t>
            </a:r>
            <a:r>
              <a:rPr lang="zh-CN" altLang="en-US">
                <a:ea typeface="宋体" panose="02010600030101010101" pitchFamily="2" charset="-122"/>
              </a:rPr>
              <a:t>和</a:t>
            </a:r>
            <a:r>
              <a:rPr lang="en-US" altLang="zh-CN">
                <a:ea typeface="宋体" panose="02010600030101010101" pitchFamily="2" charset="-122"/>
              </a:rPr>
              <a:t>git-scm.com</a:t>
            </a:r>
            <a:endParaRPr lang="zh-CN" altLang="en-US">
              <a:ea typeface="宋体" panose="02010600030101010101" pitchFamily="2" charset="-122"/>
            </a:endParaRPr>
          </a:p>
        </p:txBody>
      </p:sp>
      <p:pic>
        <p:nvPicPr>
          <p:cNvPr id="28675" name="图片 3"/>
          <p:cNvPicPr>
            <a:picLocks noChangeAspect="1"/>
          </p:cNvPicPr>
          <p:nvPr/>
        </p:nvPicPr>
        <p:blipFill>
          <a:blip r:embed="rId1"/>
          <a:stretch>
            <a:fillRect/>
          </a:stretch>
        </p:blipFill>
        <p:spPr>
          <a:xfrm>
            <a:off x="0" y="2565400"/>
            <a:ext cx="9144000" cy="354171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ln/>
        </p:spPr>
        <p:txBody>
          <a:bodyPr vert="horz" wrap="square" lIns="45720" tIns="45720" rIns="45720" bIns="45720" anchor="b" anchorCtr="0"/>
          <a:p>
            <a:pPr>
              <a:buNone/>
            </a:pPr>
            <a:r>
              <a:rPr lang="en-US" altLang="zh-CN"/>
              <a:t>Docker</a:t>
            </a:r>
            <a:endParaRPr lang="zh-CN" altLang="en-US"/>
          </a:p>
        </p:txBody>
      </p:sp>
      <p:sp>
        <p:nvSpPr>
          <p:cNvPr id="29698" name="内容占位符 2"/>
          <p:cNvSpPr>
            <a:spLocks noGrp="1"/>
          </p:cNvSpPr>
          <p:nvPr>
            <p:ph idx="1" hasCustomPrompt="1"/>
          </p:nvPr>
        </p:nvSpPr>
        <p:spPr>
          <a:ln/>
        </p:spPr>
        <p:txBody>
          <a:bodyPr vert="horz" wrap="square" lIns="45720" tIns="45720" rIns="45720" bIns="45720" anchor="t" anchorCtr="0"/>
          <a:p>
            <a:r>
              <a:rPr lang="en-US" altLang="zh-CN"/>
              <a:t>www.docker.com</a:t>
            </a:r>
            <a:endParaRPr lang="zh-CN" altLang="en-US"/>
          </a:p>
        </p:txBody>
      </p:sp>
      <p:pic>
        <p:nvPicPr>
          <p:cNvPr id="29699" name="图片 3"/>
          <p:cNvPicPr>
            <a:picLocks noChangeAspect="1"/>
          </p:cNvPicPr>
          <p:nvPr/>
        </p:nvPicPr>
        <p:blipFill>
          <a:blip r:embed="rId1"/>
          <a:stretch>
            <a:fillRect/>
          </a:stretch>
        </p:blipFill>
        <p:spPr>
          <a:xfrm>
            <a:off x="-6350" y="2273300"/>
            <a:ext cx="9144000" cy="45497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ln/>
        </p:spPr>
        <p:txBody>
          <a:bodyPr vert="horz" wrap="square" lIns="45720" tIns="45720" rIns="45720" bIns="45720" anchor="b" anchorCtr="0"/>
          <a:p>
            <a:pPr>
              <a:buNone/>
            </a:pPr>
            <a:r>
              <a:rPr lang="zh-CN" altLang="en-US"/>
              <a:t>作业</a:t>
            </a:r>
            <a:endParaRPr lang="zh-CN" altLang="en-US"/>
          </a:p>
        </p:txBody>
      </p:sp>
      <p:sp>
        <p:nvSpPr>
          <p:cNvPr id="30722" name="内容占位符 2"/>
          <p:cNvSpPr>
            <a:spLocks noGrp="1"/>
          </p:cNvSpPr>
          <p:nvPr>
            <p:ph idx="1" hasCustomPrompt="1"/>
          </p:nvPr>
        </p:nvSpPr>
        <p:spPr>
          <a:ln/>
        </p:spPr>
        <p:txBody>
          <a:bodyPr vert="horz" wrap="square" lIns="45720" tIns="45720" rIns="45720" bIns="45720" anchor="t" anchorCtr="0"/>
          <a:p>
            <a:r>
              <a:rPr lang="zh-CN" altLang="en-US"/>
              <a:t>利用互联网上的资料掌握</a:t>
            </a:r>
            <a:r>
              <a:rPr lang="en-US" altLang="zh-CN"/>
              <a:t>Java</a:t>
            </a:r>
            <a:r>
              <a:rPr lang="zh-CN" altLang="en-US"/>
              <a:t> </a:t>
            </a:r>
            <a:r>
              <a:rPr lang="en-US" altLang="zh-CN"/>
              <a:t>EE</a:t>
            </a:r>
            <a:r>
              <a:rPr lang="zh-CN" altLang="en-US"/>
              <a:t>开发运行环境：</a:t>
            </a:r>
            <a:endParaRPr lang="en-US" altLang="zh-CN"/>
          </a:p>
          <a:p>
            <a:pPr lvl="1"/>
            <a:r>
              <a:rPr lang="zh-CN" altLang="en-US"/>
              <a:t>掌握</a:t>
            </a:r>
            <a:r>
              <a:rPr lang="en-US" altLang="zh-CN"/>
              <a:t>Maven</a:t>
            </a:r>
            <a:endParaRPr lang="en-US" altLang="zh-CN"/>
          </a:p>
          <a:p>
            <a:pPr lvl="1"/>
            <a:r>
              <a:rPr lang="zh-CN" altLang="en-US"/>
              <a:t>掌握</a:t>
            </a:r>
            <a:r>
              <a:rPr lang="en-US" altLang="zh-CN"/>
              <a:t>Git</a:t>
            </a:r>
            <a:endParaRPr lang="en-US" altLang="zh-CN"/>
          </a:p>
          <a:p>
            <a:pPr lvl="1"/>
            <a:r>
              <a:rPr lang="zh-CN" altLang="en-US"/>
              <a:t>自学，了解</a:t>
            </a:r>
            <a:r>
              <a:rPr lang="en-US" altLang="zh-CN"/>
              <a:t>Docker</a:t>
            </a:r>
            <a:endParaRPr lang="en-US" altLang="zh-CN"/>
          </a:p>
          <a:p>
            <a:pPr lvl="2" indent="-382270">
              <a:buFont typeface="Wingdings" panose="05000000000000000000" pitchFamily="2" charset="2"/>
              <a:buChar char="Ø"/>
            </a:pPr>
            <a:r>
              <a:rPr lang="zh-CN" altLang="en-US"/>
              <a:t>用</a:t>
            </a:r>
            <a:r>
              <a:rPr lang="en-US" altLang="zh-CN"/>
              <a:t>Docker</a:t>
            </a:r>
            <a:r>
              <a:rPr lang="zh-CN" altLang="en-US"/>
              <a:t>学习</a:t>
            </a:r>
            <a:r>
              <a:rPr lang="en-US" altLang="zh-CN"/>
              <a:t>Tomcat</a:t>
            </a:r>
            <a:endParaRPr lang="en-US" altLang="zh-CN"/>
          </a:p>
          <a:p>
            <a:pPr lvl="2" indent="-382270">
              <a:buFont typeface="Wingdings" panose="05000000000000000000" pitchFamily="2" charset="2"/>
              <a:buChar char="Ø"/>
            </a:pPr>
            <a:r>
              <a:rPr lang="zh-CN" altLang="en-US"/>
              <a:t>用</a:t>
            </a:r>
            <a:r>
              <a:rPr lang="en-US" altLang="zh-CN"/>
              <a:t>Docker</a:t>
            </a:r>
            <a:r>
              <a:rPr lang="zh-CN" altLang="en-US"/>
              <a:t>学习</a:t>
            </a:r>
            <a:r>
              <a:rPr lang="en-US" altLang="zh-CN"/>
              <a:t>Apache</a:t>
            </a:r>
            <a:r>
              <a:rPr lang="zh-CN" altLang="en-US"/>
              <a:t> </a:t>
            </a:r>
            <a:r>
              <a:rPr lang="en-US" altLang="zh-CN"/>
              <a:t>http</a:t>
            </a:r>
            <a:r>
              <a:rPr lang="zh-CN" altLang="en-US"/>
              <a:t> </a:t>
            </a:r>
            <a:r>
              <a:rPr lang="en-US" altLang="zh-CN"/>
              <a:t>server</a:t>
            </a:r>
            <a:endParaRPr lang="en-US" altLang="zh-CN"/>
          </a:p>
          <a:p>
            <a:pPr lvl="2" indent="-382270">
              <a:buFont typeface="Wingdings" panose="05000000000000000000" pitchFamily="2" charset="2"/>
              <a:buChar char="Ø"/>
            </a:pPr>
            <a:r>
              <a:rPr lang="zh-CN" altLang="en-US"/>
              <a:t>用</a:t>
            </a:r>
            <a:r>
              <a:rPr lang="en-US" altLang="zh-CN"/>
              <a:t>Docker</a:t>
            </a:r>
            <a:r>
              <a:rPr lang="zh-CN" altLang="en-US"/>
              <a:t>学习</a:t>
            </a:r>
            <a:r>
              <a:rPr lang="en-US" altLang="zh-CN"/>
              <a:t>Nginx</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3"/>
          <p:cNvSpPr>
            <a:spLocks noGrp="1"/>
          </p:cNvSpPr>
          <p:nvPr>
            <p:ph type="title"/>
          </p:nvPr>
        </p:nvSpPr>
        <p:spPr>
          <a:ln/>
        </p:spPr>
        <p:txBody>
          <a:bodyPr vert="horz" wrap="square" lIns="45720" tIns="45720" rIns="45720" bIns="45720" anchor="b" anchorCtr="0"/>
          <a:p>
            <a:pPr/>
            <a:r>
              <a:rPr lang="zh-CN" altLang="en-US" kern="1200">
                <a:latin typeface="+mj-lt"/>
                <a:ea typeface="宋体" panose="02010600030101010101" pitchFamily="2" charset="-122"/>
                <a:cs typeface="+mj-cs"/>
                <a:sym typeface="Arial" panose="020B0604020202020204" pitchFamily="34" charset="0"/>
              </a:rPr>
              <a:t>什么是企业应用</a:t>
            </a:r>
            <a:endParaRPr lang="zh-CN" altLang="en-US" kern="1200">
              <a:latin typeface="+mj-lt"/>
              <a:ea typeface="宋体" panose="02010600030101010101" pitchFamily="2" charset="-122"/>
              <a:cs typeface="+mj-cs"/>
              <a:sym typeface="Arial" panose="020B0604020202020204" pitchFamily="34" charset="0"/>
            </a:endParaRPr>
          </a:p>
        </p:txBody>
      </p:sp>
      <p:sp>
        <p:nvSpPr>
          <p:cNvPr id="6146" name="文本占位符 4"/>
          <p:cNvSpPr>
            <a:spLocks noGrp="1"/>
          </p:cNvSpPr>
          <p:nvPr>
            <p:ph type="body" idx="1" hasCustomPrompt="1"/>
          </p:nvPr>
        </p:nvSpPr>
        <p:spPr>
          <a:ln/>
        </p:spPr>
        <p:txBody>
          <a:bodyPr vert="horz" wrap="square" lIns="45720" tIns="45720" rIns="45720" bIns="45720" anchor="t" anchorCtr="0"/>
          <a:p>
            <a:pPr>
              <a:buSzPct val="70000"/>
            </a:pPr>
            <a:endParaRPr lang="zh-CN" altLang="en-US" kern="1200">
              <a:latin typeface="+mn-lt"/>
              <a:ea typeface="宋体" panose="02010600030101010101" pitchFamily="2" charset="-122"/>
              <a:cs typeface="+mn-cs"/>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custDataLst>
              <p:tags r:id="rId1"/>
            </p:custDataLst>
          </p:nvPr>
        </p:nvSpPr>
        <p:spPr>
          <a:xfrm>
            <a:off x="0" y="0"/>
            <a:ext cx="3552825" cy="6858000"/>
          </a:xfrm>
          <a:prstGeom prst="rect">
            <a:avLst/>
          </a:prstGeom>
          <a:pattFill prst="wdUpDiag">
            <a:fgClr>
              <a:schemeClr val="bg1">
                <a:lumMod val="95000"/>
              </a:schemeClr>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2"/>
            </p:custDataLst>
          </p:nvPr>
        </p:nvSpPr>
        <p:spPr>
          <a:xfrm>
            <a:off x="0" y="1373981"/>
            <a:ext cx="3552825" cy="4110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3"/>
            </p:custDataLst>
          </p:nvPr>
        </p:nvSpPr>
        <p:spPr>
          <a:xfrm>
            <a:off x="453809" y="4110531"/>
            <a:ext cx="2645204" cy="342840"/>
          </a:xfrm>
          <a:prstGeom prst="rect">
            <a:avLst/>
          </a:prstGeom>
          <a:noFill/>
        </p:spPr>
        <p:txBody>
          <a:bodyPr wrap="square" lIns="67627" tIns="35242" rIns="67627" bIns="35242" rtlCol="0" anchor="t">
            <a:normAutofit lnSpcReduction="10000"/>
          </a:bodyPr>
          <a:lstStyle>
            <a:defPPr>
              <a:defRPr lang="zh-CN"/>
            </a:defPPr>
            <a:lvl1pPr fontAlgn="auto">
              <a:lnSpc>
                <a:spcPct val="130000"/>
              </a:lnSpc>
              <a:spcAft>
                <a:spcPts val="1000"/>
              </a:spcAft>
              <a:defRPr sz="1600" spc="150"/>
            </a:lvl1pPr>
          </a:lstStyle>
          <a:p>
            <a:pPr lvl="0">
              <a:lnSpc>
                <a:spcPct val="120000"/>
              </a:lnSpc>
              <a:spcAft>
                <a:spcPts val="0"/>
              </a:spcAft>
            </a:pPr>
            <a:r>
              <a:rPr lang="zh-CN" altLang="en-US" sz="15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单击此处可添加副标题</a:t>
            </a:r>
            <a:endParaRPr lang="zh-CN" altLang="en-US" sz="15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4"/>
            </p:custDataLst>
          </p:nvPr>
        </p:nvSpPr>
        <p:spPr>
          <a:xfrm>
            <a:off x="453810" y="1944266"/>
            <a:ext cx="2645204" cy="1577429"/>
          </a:xfrm>
          <a:prstGeom prst="rect">
            <a:avLst/>
          </a:prstGeom>
          <a:noFill/>
        </p:spPr>
        <p:txBody>
          <a:bodyPr wrap="square" lIns="67627" tIns="35242" rIns="67627" bIns="35242" rtlCol="0" anchor="b">
            <a:normAutofit/>
          </a:bodyPr>
          <a:lstStyle/>
          <a:p>
            <a:pPr marL="0" indent="0" algn="l">
              <a:lnSpc>
                <a:spcPct val="100000"/>
              </a:lnSpc>
              <a:spcBef>
                <a:spcPts val="0"/>
              </a:spcBef>
              <a:spcAft>
                <a:spcPts val="0"/>
              </a:spcAft>
              <a:buSzPct val="100000"/>
              <a:buNone/>
            </a:pPr>
            <a:r>
              <a:rPr lang="zh-CN" altLang="en-US" sz="4600" b="1" spc="300">
                <a:solidFill>
                  <a:schemeClr val="dk1">
                    <a:lumMod val="85000"/>
                    <a:lumOff val="15000"/>
                  </a:schemeClr>
                </a:solidFill>
                <a:latin typeface="Arial" panose="020B0604020202020204" pitchFamily="34" charset="0"/>
                <a:ea typeface="微软雅黑" panose="020B0503020204020204" charset="-122"/>
              </a:rPr>
              <a:t>什么是企业级应用</a:t>
            </a:r>
            <a:endParaRPr lang="zh-CN" altLang="en-US" sz="4600" b="1" spc="300">
              <a:solidFill>
                <a:schemeClr val="dk1">
                  <a:lumMod val="85000"/>
                  <a:lumOff val="15000"/>
                </a:schemeClr>
              </a:solidFill>
              <a:latin typeface="Arial" panose="020B0604020202020204" pitchFamily="34" charset="0"/>
              <a:ea typeface="微软雅黑" panose="020B0503020204020204" charset="-122"/>
            </a:endParaRPr>
          </a:p>
        </p:txBody>
      </p:sp>
      <p:sp>
        <p:nvSpPr>
          <p:cNvPr id="15" name="矩形 14"/>
          <p:cNvSpPr/>
          <p:nvPr>
            <p:custDataLst>
              <p:tags r:id="rId5"/>
            </p:custDataLst>
          </p:nvPr>
        </p:nvSpPr>
        <p:spPr>
          <a:xfrm>
            <a:off x="4035209" y="1470856"/>
            <a:ext cx="4603280" cy="4016116"/>
          </a:xfrm>
          <a:prstGeom prst="rect">
            <a:avLst/>
          </a:prstGeom>
        </p:spPr>
        <p:txBody>
          <a:bodyPr anchor="ctr">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为商业组织、大型企业创建并部署的解决方案及应用</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结构复杂</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涉及的外部资源众多</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事务密集</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数据量大</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用户数多</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有较强的安全性考虑</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solidFill>
                  <a:schemeClr val="dk1">
                    <a:lumMod val="85000"/>
                    <a:lumOff val="15000"/>
                  </a:schemeClr>
                </a:solidFill>
                <a:latin typeface="Arial" panose="020B0604020202020204" pitchFamily="34" charset="0"/>
                <a:ea typeface="微软雅黑" panose="020B0503020204020204" charset="-122"/>
              </a:rPr>
              <a:t>小企业和大企业</a:t>
            </a:r>
            <a:endParaRPr lang="zh-CN" altLang="en-US" sz="2400" spc="160">
              <a:solidFill>
                <a:schemeClr val="dk1">
                  <a:lumMod val="85000"/>
                  <a:lumOff val="15000"/>
                </a:schemeClr>
              </a:solidFill>
              <a:latin typeface="Arial" panose="020B0604020202020204" pitchFamily="34" charset="0"/>
              <a:ea typeface="微软雅黑" panose="020B0503020204020204" charset="-122"/>
            </a:endParaRPr>
          </a:p>
        </p:txBody>
      </p:sp>
      <p:sp>
        <p:nvSpPr>
          <p:cNvPr id="13" name="斜纹 12"/>
          <p:cNvSpPr/>
          <p:nvPr>
            <p:custDataLst>
              <p:tags r:id="rId6"/>
            </p:custDataLst>
          </p:nvPr>
        </p:nvSpPr>
        <p:spPr>
          <a:xfrm flipH="1">
            <a:off x="8248650" y="0"/>
            <a:ext cx="895350" cy="1193800"/>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tx1"/>
              </a:solidFill>
              <a:latin typeface="Arial" panose="020B0604020202020204" pitchFamily="34" charset="0"/>
              <a:ea typeface="微软雅黑" panose="020B0503020204020204" charset="-122"/>
              <a:sym typeface="Arial" panose="020B0604020202020204" pitchFamily="34" charset="0"/>
            </a:endParaRPr>
          </a:p>
        </p:txBody>
      </p:sp>
      <p:grpSp>
        <p:nvGrpSpPr>
          <p:cNvPr id="16" name="组合 15"/>
          <p:cNvGrpSpPr>
            <a:grpSpLocks noChangeAspect="1"/>
          </p:cNvGrpSpPr>
          <p:nvPr>
            <p:custDataLst>
              <p:tags r:id="rId7"/>
            </p:custDataLst>
          </p:nvPr>
        </p:nvGrpSpPr>
        <p:grpSpPr>
          <a:xfrm rot="10800000">
            <a:off x="2893218" y="1346900"/>
            <a:ext cx="458551" cy="400133"/>
            <a:chOff x="1168400" y="1347856"/>
            <a:chExt cx="723913" cy="631688"/>
          </a:xfrm>
          <a:solidFill>
            <a:schemeClr val="bg1">
              <a:lumMod val="95000"/>
              <a:alpha val="20000"/>
            </a:schemeClr>
          </a:solidFill>
        </p:grpSpPr>
        <p:sp>
          <p:nvSpPr>
            <p:cNvPr id="17" name="任意多边形: 形状 14"/>
            <p:cNvSpPr>
              <a:spLocks noChangeAspect="1"/>
            </p:cNvSpPr>
            <p:nvPr>
              <p:custDataLst>
                <p:tags r:id="rId8"/>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prstClr val="black"/>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latin typeface="Arial" panose="020B0604020202020204" pitchFamily="34" charset="0"/>
                <a:ea typeface="微软雅黑" panose="020B0503020204020204" charset="-122"/>
                <a:sym typeface="Arial" panose="020B0604020202020204" pitchFamily="34" charset="0"/>
              </a:endParaRPr>
            </a:p>
          </p:txBody>
        </p:sp>
        <p:sp>
          <p:nvSpPr>
            <p:cNvPr id="18" name="任意多边形: 形状 15"/>
            <p:cNvSpPr>
              <a:spLocks noChangeAspect="1"/>
            </p:cNvSpPr>
            <p:nvPr>
              <p:custDataLst>
                <p:tags r:id="rId9"/>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prstClr val="black"/>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latin typeface="Arial" panose="020B0604020202020204" pitchFamily="34" charset="0"/>
                <a:ea typeface="微软雅黑" panose="020B0503020204020204" charset="-122"/>
                <a:sym typeface="Arial" panose="020B0604020202020204" pitchFamily="34" charset="0"/>
              </a:endParaRPr>
            </a:p>
          </p:txBody>
        </p:sp>
      </p:gr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457169" y="2611270"/>
            <a:ext cx="8229666" cy="294997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800087" y="735647"/>
            <a:ext cx="7658157" cy="757554"/>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lang="zh-CN" altLang="en-US" sz="4600" b="1" spc="300">
                <a:solidFill>
                  <a:schemeClr val="dk1">
                    <a:lumMod val="85000"/>
                    <a:lumOff val="15000"/>
                  </a:schemeClr>
                </a:solidFill>
                <a:uFillTx/>
                <a:latin typeface="微软雅黑" panose="020B0503020204020204" charset="-122"/>
                <a:ea typeface="微软雅黑" panose="020B0503020204020204" charset="-122"/>
              </a:rPr>
              <a:t>典型的企业应用</a:t>
            </a:r>
            <a:endParaRPr lang="zh-CN" altLang="en-US" sz="4600" b="1" spc="300">
              <a:solidFill>
                <a:schemeClr val="dk1">
                  <a:lumMod val="85000"/>
                  <a:lumOff val="15000"/>
                </a:schemeClr>
              </a:solidFill>
              <a:uFillTx/>
              <a:latin typeface="微软雅黑" panose="020B0503020204020204" charset="-122"/>
              <a:ea typeface="微软雅黑" panose="020B0503020204020204" charset="-122"/>
            </a:endParaRPr>
          </a:p>
        </p:txBody>
      </p:sp>
      <p:sp>
        <p:nvSpPr>
          <p:cNvPr id="5" name="Freeform"/>
          <p:cNvSpPr/>
          <p:nvPr>
            <p:custDataLst>
              <p:tags r:id="rId3"/>
            </p:custDataLst>
          </p:nvPr>
        </p:nvSpPr>
        <p:spPr bwMode="auto">
          <a:xfrm>
            <a:off x="828092" y="2847734"/>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6" name="Freeform"/>
          <p:cNvSpPr/>
          <p:nvPr>
            <p:custDataLst>
              <p:tags r:id="rId4"/>
            </p:custDataLst>
          </p:nvPr>
        </p:nvSpPr>
        <p:spPr bwMode="auto">
          <a:xfrm>
            <a:off x="685924" y="2849291"/>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8" name="TextBox"/>
          <p:cNvSpPr txBox="1"/>
          <p:nvPr>
            <p:custDataLst>
              <p:tags r:id="rId5"/>
            </p:custDataLst>
          </p:nvPr>
        </p:nvSpPr>
        <p:spPr>
          <a:xfrm>
            <a:off x="1042381" y="2693633"/>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zh-CN" altLang="en-US" sz="2100" spc="170">
                <a:solidFill>
                  <a:schemeClr val="dk1">
                    <a:lumMod val="85000"/>
                    <a:lumOff val="15000"/>
                  </a:schemeClr>
                </a:solidFill>
                <a:uFillTx/>
                <a:latin typeface="Arial" panose="020B0604020202020204" pitchFamily="34" charset="0"/>
                <a:ea typeface="微软雅黑" panose="020B0503020204020204" charset="-122"/>
              </a:rPr>
              <a:t>电子商务系统</a:t>
            </a:r>
            <a:endParaRPr lang="zh-CN" altLang="en-US" sz="2100" spc="170">
              <a:solidFill>
                <a:schemeClr val="dk1">
                  <a:lumMod val="85000"/>
                  <a:lumOff val="15000"/>
                </a:schemeClr>
              </a:solidFill>
              <a:uFillTx/>
              <a:latin typeface="Arial" panose="020B0604020202020204" pitchFamily="34" charset="0"/>
              <a:ea typeface="微软雅黑" panose="020B0503020204020204" charset="-122"/>
            </a:endParaRPr>
          </a:p>
        </p:txBody>
      </p:sp>
      <p:sp>
        <p:nvSpPr>
          <p:cNvPr id="9" name="Freeform"/>
          <p:cNvSpPr/>
          <p:nvPr>
            <p:custDataLst>
              <p:tags r:id="rId6"/>
            </p:custDataLst>
          </p:nvPr>
        </p:nvSpPr>
        <p:spPr bwMode="auto">
          <a:xfrm>
            <a:off x="4796265" y="2847734"/>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10" name="Freeform"/>
          <p:cNvSpPr/>
          <p:nvPr>
            <p:custDataLst>
              <p:tags r:id="rId7"/>
            </p:custDataLst>
          </p:nvPr>
        </p:nvSpPr>
        <p:spPr bwMode="auto">
          <a:xfrm>
            <a:off x="4654097" y="2849291"/>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11" name="TextBox"/>
          <p:cNvSpPr txBox="1"/>
          <p:nvPr>
            <p:custDataLst>
              <p:tags r:id="rId8"/>
            </p:custDataLst>
          </p:nvPr>
        </p:nvSpPr>
        <p:spPr>
          <a:xfrm>
            <a:off x="5010554" y="2693633"/>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zh-CN" altLang="en-US" sz="2100" spc="170">
                <a:solidFill>
                  <a:schemeClr val="dk1">
                    <a:lumMod val="85000"/>
                    <a:lumOff val="15000"/>
                  </a:schemeClr>
                </a:solidFill>
                <a:uFillTx/>
                <a:latin typeface="Arial" panose="020B0604020202020204" pitchFamily="34" charset="0"/>
                <a:ea typeface="微软雅黑" panose="020B0503020204020204" charset="-122"/>
              </a:rPr>
              <a:t>电子政务系统</a:t>
            </a:r>
            <a:endParaRPr lang="zh-CN" altLang="en-US" sz="2100" spc="170">
              <a:solidFill>
                <a:schemeClr val="dk1">
                  <a:lumMod val="85000"/>
                  <a:lumOff val="15000"/>
                </a:schemeClr>
              </a:solidFill>
              <a:uFillTx/>
              <a:latin typeface="Arial" panose="020B0604020202020204" pitchFamily="34" charset="0"/>
              <a:ea typeface="微软雅黑" panose="020B0503020204020204" charset="-122"/>
            </a:endParaRPr>
          </a:p>
        </p:txBody>
      </p:sp>
      <p:sp>
        <p:nvSpPr>
          <p:cNvPr id="12" name="Freeform"/>
          <p:cNvSpPr/>
          <p:nvPr>
            <p:custDataLst>
              <p:tags r:id="rId9"/>
            </p:custDataLst>
          </p:nvPr>
        </p:nvSpPr>
        <p:spPr bwMode="auto">
          <a:xfrm>
            <a:off x="828092" y="3614648"/>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13" name="Freeform"/>
          <p:cNvSpPr/>
          <p:nvPr>
            <p:custDataLst>
              <p:tags r:id="rId10"/>
            </p:custDataLst>
          </p:nvPr>
        </p:nvSpPr>
        <p:spPr bwMode="auto">
          <a:xfrm>
            <a:off x="685924" y="3616205"/>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14" name="TextBox"/>
          <p:cNvSpPr txBox="1"/>
          <p:nvPr>
            <p:custDataLst>
              <p:tags r:id="rId11"/>
            </p:custDataLst>
          </p:nvPr>
        </p:nvSpPr>
        <p:spPr>
          <a:xfrm>
            <a:off x="1042381" y="3460547"/>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zh-CN" altLang="en-US" sz="2100" spc="170">
                <a:solidFill>
                  <a:schemeClr val="dk1">
                    <a:lumMod val="85000"/>
                    <a:lumOff val="15000"/>
                  </a:schemeClr>
                </a:solidFill>
                <a:uFillTx/>
                <a:latin typeface="Arial" panose="020B0604020202020204" pitchFamily="34" charset="0"/>
                <a:ea typeface="微软雅黑" panose="020B0503020204020204" charset="-122"/>
              </a:rPr>
              <a:t>企业信息管理系统</a:t>
            </a:r>
            <a:endParaRPr lang="zh-CN" altLang="en-US" sz="2100" spc="170">
              <a:solidFill>
                <a:schemeClr val="dk1">
                  <a:lumMod val="85000"/>
                  <a:lumOff val="15000"/>
                </a:schemeClr>
              </a:solidFill>
              <a:uFillTx/>
              <a:latin typeface="Arial" panose="020B0604020202020204" pitchFamily="34" charset="0"/>
              <a:ea typeface="微软雅黑" panose="020B0503020204020204" charset="-122"/>
            </a:endParaRPr>
          </a:p>
        </p:txBody>
      </p:sp>
      <p:sp>
        <p:nvSpPr>
          <p:cNvPr id="15" name="Freeform"/>
          <p:cNvSpPr/>
          <p:nvPr>
            <p:custDataLst>
              <p:tags r:id="rId12"/>
            </p:custDataLst>
          </p:nvPr>
        </p:nvSpPr>
        <p:spPr bwMode="auto">
          <a:xfrm>
            <a:off x="4796265" y="3614648"/>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16" name="Freeform"/>
          <p:cNvSpPr/>
          <p:nvPr>
            <p:custDataLst>
              <p:tags r:id="rId13"/>
            </p:custDataLst>
          </p:nvPr>
        </p:nvSpPr>
        <p:spPr bwMode="auto">
          <a:xfrm>
            <a:off x="4654097" y="3616205"/>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17" name="TextBox"/>
          <p:cNvSpPr txBox="1"/>
          <p:nvPr>
            <p:custDataLst>
              <p:tags r:id="rId14"/>
            </p:custDataLst>
          </p:nvPr>
        </p:nvSpPr>
        <p:spPr>
          <a:xfrm>
            <a:off x="5010554" y="3460547"/>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en-US" altLang="zh-CN" sz="2100" spc="170">
                <a:solidFill>
                  <a:schemeClr val="dk1">
                    <a:lumMod val="85000"/>
                    <a:lumOff val="15000"/>
                  </a:schemeClr>
                </a:solidFill>
                <a:uFillTx/>
                <a:latin typeface="Arial" panose="020B0604020202020204" pitchFamily="34" charset="0"/>
                <a:ea typeface="微软雅黑" panose="020B0503020204020204" charset="-122"/>
              </a:rPr>
              <a:t>12306订票系统</a:t>
            </a:r>
            <a:endParaRPr lang="en-US" altLang="zh-CN" sz="2100" spc="170">
              <a:solidFill>
                <a:schemeClr val="dk1">
                  <a:lumMod val="85000"/>
                  <a:lumOff val="15000"/>
                </a:schemeClr>
              </a:solidFill>
              <a:uFillTx/>
              <a:latin typeface="Arial" panose="020B0604020202020204" pitchFamily="34" charset="0"/>
              <a:ea typeface="微软雅黑" panose="020B0503020204020204" charset="-122"/>
            </a:endParaRPr>
          </a:p>
        </p:txBody>
      </p:sp>
      <p:sp>
        <p:nvSpPr>
          <p:cNvPr id="18" name="Freeform"/>
          <p:cNvSpPr/>
          <p:nvPr>
            <p:custDataLst>
              <p:tags r:id="rId15"/>
            </p:custDataLst>
          </p:nvPr>
        </p:nvSpPr>
        <p:spPr bwMode="auto">
          <a:xfrm>
            <a:off x="828092" y="4381562"/>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19" name="Freeform"/>
          <p:cNvSpPr/>
          <p:nvPr>
            <p:custDataLst>
              <p:tags r:id="rId16"/>
            </p:custDataLst>
          </p:nvPr>
        </p:nvSpPr>
        <p:spPr bwMode="auto">
          <a:xfrm>
            <a:off x="685924" y="4383119"/>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20" name="TextBox"/>
          <p:cNvSpPr txBox="1"/>
          <p:nvPr>
            <p:custDataLst>
              <p:tags r:id="rId17"/>
            </p:custDataLst>
          </p:nvPr>
        </p:nvSpPr>
        <p:spPr>
          <a:xfrm>
            <a:off x="1042381" y="4227461"/>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zh-CN" altLang="en-US" sz="2100" spc="130">
                <a:solidFill>
                  <a:schemeClr val="dk1">
                    <a:lumMod val="85000"/>
                    <a:lumOff val="15000"/>
                  </a:schemeClr>
                </a:solidFill>
                <a:uFillTx/>
                <a:latin typeface="Arial" panose="020B0604020202020204" pitchFamily="34" charset="0"/>
                <a:ea typeface="微软雅黑" panose="020B0503020204020204" charset="-122"/>
              </a:rPr>
              <a:t>车站、机场人脸识别系统</a:t>
            </a:r>
            <a:endParaRPr lang="zh-CN" altLang="en-US" sz="2100" spc="130">
              <a:solidFill>
                <a:schemeClr val="dk1">
                  <a:lumMod val="85000"/>
                  <a:lumOff val="15000"/>
                </a:schemeClr>
              </a:solidFill>
              <a:uFillTx/>
              <a:latin typeface="Arial" panose="020B0604020202020204" pitchFamily="34" charset="0"/>
              <a:ea typeface="微软雅黑" panose="020B0503020204020204" charset="-122"/>
            </a:endParaRPr>
          </a:p>
        </p:txBody>
      </p:sp>
      <p:sp>
        <p:nvSpPr>
          <p:cNvPr id="21" name="Freeform"/>
          <p:cNvSpPr/>
          <p:nvPr>
            <p:custDataLst>
              <p:tags r:id="rId18"/>
            </p:custDataLst>
          </p:nvPr>
        </p:nvSpPr>
        <p:spPr bwMode="auto">
          <a:xfrm>
            <a:off x="4796265" y="4381562"/>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22" name="Freeform"/>
          <p:cNvSpPr/>
          <p:nvPr>
            <p:custDataLst>
              <p:tags r:id="rId19"/>
            </p:custDataLst>
          </p:nvPr>
        </p:nvSpPr>
        <p:spPr bwMode="auto">
          <a:xfrm>
            <a:off x="4654097" y="4383119"/>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23" name="TextBox"/>
          <p:cNvSpPr txBox="1"/>
          <p:nvPr>
            <p:custDataLst>
              <p:tags r:id="rId20"/>
            </p:custDataLst>
          </p:nvPr>
        </p:nvSpPr>
        <p:spPr>
          <a:xfrm>
            <a:off x="5010554" y="4227461"/>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zh-CN" altLang="en-US" sz="2100" spc="170">
                <a:solidFill>
                  <a:schemeClr val="dk1">
                    <a:lumMod val="85000"/>
                    <a:lumOff val="15000"/>
                  </a:schemeClr>
                </a:solidFill>
                <a:uFillTx/>
                <a:latin typeface="Arial" panose="020B0604020202020204" pitchFamily="34" charset="0"/>
                <a:ea typeface="微软雅黑" panose="020B0503020204020204" charset="-122"/>
              </a:rPr>
              <a:t>滴滴打车、美团</a:t>
            </a:r>
            <a:endParaRPr lang="zh-CN" altLang="en-US" sz="2100" spc="170">
              <a:solidFill>
                <a:schemeClr val="dk1">
                  <a:lumMod val="85000"/>
                  <a:lumOff val="15000"/>
                </a:schemeClr>
              </a:solidFill>
              <a:uFillTx/>
              <a:latin typeface="Arial" panose="020B0604020202020204" pitchFamily="34" charset="0"/>
              <a:ea typeface="微软雅黑" panose="020B0503020204020204" charset="-122"/>
            </a:endParaRPr>
          </a:p>
        </p:txBody>
      </p:sp>
      <p:sp>
        <p:nvSpPr>
          <p:cNvPr id="24" name="Freeform"/>
          <p:cNvSpPr/>
          <p:nvPr>
            <p:custDataLst>
              <p:tags r:id="rId21"/>
            </p:custDataLst>
          </p:nvPr>
        </p:nvSpPr>
        <p:spPr bwMode="auto">
          <a:xfrm>
            <a:off x="828092" y="5148476"/>
            <a:ext cx="73677" cy="73677"/>
          </a:xfrm>
          <a:custGeom>
            <a:avLst/>
            <a:gdLst>
              <a:gd name="T0" fmla="*/ 40 w 80"/>
              <a:gd name="T1" fmla="*/ 80 h 80"/>
              <a:gd name="T2" fmla="*/ 80 w 80"/>
              <a:gd name="T3" fmla="*/ 40 h 80"/>
              <a:gd name="T4" fmla="*/ 40 w 80"/>
              <a:gd name="T5" fmla="*/ 0 h 80"/>
              <a:gd name="T6" fmla="*/ 0 w 80"/>
              <a:gd name="T7" fmla="*/ 40 h 80"/>
            </a:gdLst>
            <a:ahLst/>
            <a:cxnLst>
              <a:cxn ang="0">
                <a:pos x="T0" y="T1"/>
              </a:cxn>
              <a:cxn ang="0">
                <a:pos x="T2" y="T3"/>
              </a:cxn>
              <a:cxn ang="0">
                <a:pos x="T4" y="T5"/>
              </a:cxn>
              <a:cxn ang="0">
                <a:pos x="T6" y="T7"/>
              </a:cxn>
            </a:cxnLst>
            <a:rect l="0" t="0" r="r" b="b"/>
            <a:pathLst>
              <a:path w="80" h="80">
                <a:moveTo>
                  <a:pt x="40" y="80"/>
                </a:moveTo>
                <a:cubicBezTo>
                  <a:pt x="62" y="80"/>
                  <a:pt x="80" y="62"/>
                  <a:pt x="80" y="40"/>
                </a:cubicBezTo>
                <a:cubicBezTo>
                  <a:pt x="80" y="18"/>
                  <a:pt x="62" y="0"/>
                  <a:pt x="40" y="0"/>
                </a:cubicBezTo>
                <a:cubicBezTo>
                  <a:pt x="18" y="0"/>
                  <a:pt x="0" y="18"/>
                  <a:pt x="0" y="40"/>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a:p>
        </p:txBody>
      </p:sp>
      <p:sp>
        <p:nvSpPr>
          <p:cNvPr id="25" name="Freeform"/>
          <p:cNvSpPr/>
          <p:nvPr>
            <p:custDataLst>
              <p:tags r:id="rId22"/>
            </p:custDataLst>
          </p:nvPr>
        </p:nvSpPr>
        <p:spPr bwMode="auto">
          <a:xfrm>
            <a:off x="685924" y="5150033"/>
            <a:ext cx="214289" cy="214289"/>
          </a:xfrm>
          <a:custGeom>
            <a:avLst/>
            <a:gdLst>
              <a:gd name="T0" fmla="*/ 154 w 232"/>
              <a:gd name="T1" fmla="*/ 38 h 232"/>
              <a:gd name="T2" fmla="*/ 126 w 232"/>
              <a:gd name="T3" fmla="*/ 7 h 232"/>
              <a:gd name="T4" fmla="*/ 103 w 232"/>
              <a:gd name="T5" fmla="*/ 7 h 232"/>
              <a:gd name="T6" fmla="*/ 86 w 232"/>
              <a:gd name="T7" fmla="*/ 27 h 232"/>
              <a:gd name="T8" fmla="*/ 89 w 232"/>
              <a:gd name="T9" fmla="*/ 44 h 232"/>
              <a:gd name="T10" fmla="*/ 114 w 232"/>
              <a:gd name="T11" fmla="*/ 77 h 232"/>
              <a:gd name="T12" fmla="*/ 75 w 232"/>
              <a:gd name="T13" fmla="*/ 118 h 232"/>
              <a:gd name="T14" fmla="*/ 42 w 232"/>
              <a:gd name="T15" fmla="*/ 93 h 232"/>
              <a:gd name="T16" fmla="*/ 24 w 232"/>
              <a:gd name="T17" fmla="*/ 90 h 232"/>
              <a:gd name="T18" fmla="*/ 7 w 232"/>
              <a:gd name="T19" fmla="*/ 106 h 232"/>
              <a:gd name="T20" fmla="*/ 7 w 232"/>
              <a:gd name="T21" fmla="*/ 129 h 232"/>
              <a:gd name="T22" fmla="*/ 103 w 232"/>
              <a:gd name="T23" fmla="*/ 225 h 232"/>
              <a:gd name="T24" fmla="*/ 126 w 232"/>
              <a:gd name="T25" fmla="*/ 225 h 232"/>
              <a:gd name="T26" fmla="*/ 225 w 232"/>
              <a:gd name="T27" fmla="*/ 129 h 232"/>
              <a:gd name="T28" fmla="*/ 225 w 232"/>
              <a:gd name="T29" fmla="*/ 106 h 232"/>
              <a:gd name="T30" fmla="*/ 194 w 232"/>
              <a:gd name="T31"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232">
                <a:moveTo>
                  <a:pt x="154" y="38"/>
                </a:moveTo>
                <a:cubicBezTo>
                  <a:pt x="126" y="7"/>
                  <a:pt x="126" y="7"/>
                  <a:pt x="126" y="7"/>
                </a:cubicBezTo>
                <a:cubicBezTo>
                  <a:pt x="120" y="0"/>
                  <a:pt x="110" y="0"/>
                  <a:pt x="103" y="7"/>
                </a:cubicBezTo>
                <a:cubicBezTo>
                  <a:pt x="86" y="27"/>
                  <a:pt x="86" y="27"/>
                  <a:pt x="86" y="27"/>
                </a:cubicBezTo>
                <a:cubicBezTo>
                  <a:pt x="80" y="33"/>
                  <a:pt x="81" y="41"/>
                  <a:pt x="89" y="44"/>
                </a:cubicBezTo>
                <a:cubicBezTo>
                  <a:pt x="89" y="44"/>
                  <a:pt x="114" y="55"/>
                  <a:pt x="114" y="77"/>
                </a:cubicBezTo>
                <a:cubicBezTo>
                  <a:pt x="114" y="99"/>
                  <a:pt x="97" y="118"/>
                  <a:pt x="75" y="118"/>
                </a:cubicBezTo>
                <a:cubicBezTo>
                  <a:pt x="53" y="118"/>
                  <a:pt x="42" y="93"/>
                  <a:pt x="42" y="93"/>
                </a:cubicBezTo>
                <a:cubicBezTo>
                  <a:pt x="38" y="85"/>
                  <a:pt x="30" y="84"/>
                  <a:pt x="24" y="90"/>
                </a:cubicBezTo>
                <a:cubicBezTo>
                  <a:pt x="7" y="106"/>
                  <a:pt x="7" y="106"/>
                  <a:pt x="7" y="106"/>
                </a:cubicBezTo>
                <a:cubicBezTo>
                  <a:pt x="0" y="112"/>
                  <a:pt x="0" y="122"/>
                  <a:pt x="7" y="129"/>
                </a:cubicBezTo>
                <a:cubicBezTo>
                  <a:pt x="103" y="225"/>
                  <a:pt x="103" y="225"/>
                  <a:pt x="103" y="225"/>
                </a:cubicBezTo>
                <a:cubicBezTo>
                  <a:pt x="110" y="232"/>
                  <a:pt x="120" y="232"/>
                  <a:pt x="126" y="225"/>
                </a:cubicBezTo>
                <a:cubicBezTo>
                  <a:pt x="225" y="129"/>
                  <a:pt x="225" y="129"/>
                  <a:pt x="225" y="129"/>
                </a:cubicBezTo>
                <a:cubicBezTo>
                  <a:pt x="232" y="122"/>
                  <a:pt x="232" y="112"/>
                  <a:pt x="225" y="106"/>
                </a:cubicBezTo>
                <a:cubicBezTo>
                  <a:pt x="194" y="78"/>
                  <a:pt x="194" y="78"/>
                  <a:pt x="194" y="78"/>
                </a:cubicBezTo>
              </a:path>
            </a:pathLst>
          </a:custGeom>
          <a:solidFill>
            <a:schemeClr val="accent1"/>
          </a:solidFill>
          <a:ln w="33338" cap="rnd">
            <a:noFill/>
            <a:prstDash val="solid"/>
            <a:round/>
          </a:ln>
        </p:spPr>
        <p:txBody>
          <a:bodyPr vert="horz" wrap="square" lIns="68580" tIns="34290" rIns="68580" bIns="34290" numCol="1" anchor="t" anchorCtr="0" compatLnSpc="1"/>
          <a:p>
            <a:endParaRPr lang="zh-CN" altLang="en-US" sz="1350" dirty="0"/>
          </a:p>
        </p:txBody>
      </p:sp>
      <p:sp>
        <p:nvSpPr>
          <p:cNvPr id="26" name="TextBox"/>
          <p:cNvSpPr txBox="1"/>
          <p:nvPr>
            <p:custDataLst>
              <p:tags r:id="rId23"/>
            </p:custDataLst>
          </p:nvPr>
        </p:nvSpPr>
        <p:spPr>
          <a:xfrm>
            <a:off x="1042381" y="4994375"/>
            <a:ext cx="3447301" cy="485134"/>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zh-CN" altLang="en-US" sz="2100" spc="170">
                <a:solidFill>
                  <a:schemeClr val="dk1">
                    <a:lumMod val="85000"/>
                    <a:lumOff val="15000"/>
                  </a:schemeClr>
                </a:solidFill>
                <a:uFillTx/>
                <a:latin typeface="Arial" panose="020B0604020202020204" pitchFamily="34" charset="0"/>
                <a:ea typeface="微软雅黑" panose="020B0503020204020204" charset="-122"/>
              </a:rPr>
              <a:t>支付宝、微信</a:t>
            </a:r>
            <a:endParaRPr lang="zh-CN" altLang="en-US" sz="2100" spc="170">
              <a:solidFill>
                <a:schemeClr val="dk1">
                  <a:lumMod val="85000"/>
                  <a:lumOff val="15000"/>
                </a:schemeClr>
              </a:solidFill>
              <a:uFillTx/>
              <a:latin typeface="Arial" panose="020B0604020202020204" pitchFamily="34" charset="0"/>
              <a:ea typeface="微软雅黑" panose="020B0503020204020204" charset="-122"/>
            </a:endParaRPr>
          </a:p>
        </p:txBody>
      </p:sp>
      <p:sp>
        <p:nvSpPr>
          <p:cNvPr id="2" name="矩形 1"/>
          <p:cNvSpPr/>
          <p:nvPr>
            <p:custDataLst>
              <p:tags r:id="rId24"/>
            </p:custDataLst>
          </p:nvPr>
        </p:nvSpPr>
        <p:spPr>
          <a:xfrm>
            <a:off x="457204" y="685801"/>
            <a:ext cx="114301" cy="4572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Tree>
    <p:custDataLst>
      <p:tags r:id="rId2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3"/>
          <p:cNvSpPr>
            <a:spLocks noGrp="1"/>
          </p:cNvSpPr>
          <p:nvPr>
            <p:ph type="title"/>
          </p:nvPr>
        </p:nvSpPr>
        <p:spPr>
          <a:ln/>
        </p:spPr>
        <p:txBody>
          <a:bodyPr vert="horz" wrap="square" lIns="45720" tIns="45720" rIns="45720" bIns="45720" anchor="b" anchorCtr="0"/>
          <a:p>
            <a:pPr/>
            <a:r>
              <a:rPr lang="en-US" altLang="zh-CN" kern="1200">
                <a:latin typeface="+mj-lt"/>
                <a:ea typeface="宋体" panose="02010600030101010101" pitchFamily="2" charset="-122"/>
                <a:cs typeface="+mj-cs"/>
                <a:sym typeface="Arial" panose="020B0604020202020204" pitchFamily="34" charset="0"/>
              </a:rPr>
              <a:t>Java</a:t>
            </a:r>
            <a:r>
              <a:rPr lang="zh-CN" altLang="en-US" kern="1200">
                <a:latin typeface="+mj-lt"/>
                <a:ea typeface="宋体" panose="02010600030101010101" pitchFamily="2" charset="-122"/>
                <a:cs typeface="+mj-cs"/>
                <a:sym typeface="Arial" panose="020B0604020202020204" pitchFamily="34" charset="0"/>
              </a:rPr>
              <a:t> </a:t>
            </a:r>
            <a:r>
              <a:rPr lang="en-US" altLang="zh-CN" kern="1200">
                <a:latin typeface="+mj-lt"/>
                <a:ea typeface="宋体" panose="02010600030101010101" pitchFamily="2" charset="-122"/>
                <a:cs typeface="+mj-cs"/>
                <a:sym typeface="Arial" panose="020B0604020202020204" pitchFamily="34" charset="0"/>
              </a:rPr>
              <a:t>EE</a:t>
            </a:r>
            <a:r>
              <a:rPr lang="zh-CN" altLang="en-US" kern="1200">
                <a:latin typeface="+mj-lt"/>
                <a:ea typeface="宋体" panose="02010600030101010101" pitchFamily="2" charset="-122"/>
                <a:cs typeface="+mj-cs"/>
                <a:sym typeface="Arial" panose="020B0604020202020204" pitchFamily="34" charset="0"/>
              </a:rPr>
              <a:t>概述</a:t>
            </a:r>
            <a:endParaRPr lang="zh-CN" altLang="en-US" kern="1200">
              <a:latin typeface="+mj-lt"/>
              <a:ea typeface="宋体" panose="02010600030101010101" pitchFamily="2" charset="-122"/>
              <a:cs typeface="+mj-cs"/>
              <a:sym typeface="Arial" panose="020B0604020202020204" pitchFamily="34" charset="0"/>
            </a:endParaRPr>
          </a:p>
        </p:txBody>
      </p:sp>
      <p:sp>
        <p:nvSpPr>
          <p:cNvPr id="9218" name="文本占位符 4"/>
          <p:cNvSpPr>
            <a:spLocks noGrp="1"/>
          </p:cNvSpPr>
          <p:nvPr>
            <p:ph type="body" idx="1" hasCustomPrompt="1"/>
          </p:nvPr>
        </p:nvSpPr>
        <p:spPr>
          <a:ln/>
        </p:spPr>
        <p:txBody>
          <a:bodyPr vert="horz" wrap="square" lIns="45720" tIns="45720" rIns="45720" bIns="45720" anchor="t" anchorCtr="0"/>
          <a:p>
            <a:pPr>
              <a:buSzPct val="70000"/>
            </a:pPr>
            <a:endParaRPr lang="zh-CN" altLang="en-US" kern="1200">
              <a:latin typeface="+mn-lt"/>
              <a:ea typeface="宋体" panose="02010600030101010101" pitchFamily="2" charset="-122"/>
              <a:cs typeface="+mn-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和</a:t>
            </a:r>
            <a:r>
              <a:rPr lang="en-US" altLang="zh-CN">
                <a:ea typeface="宋体" panose="02010600030101010101" pitchFamily="2" charset="-122"/>
              </a:rPr>
              <a:t>Java</a:t>
            </a:r>
            <a:r>
              <a:rPr lang="zh-CN" altLang="en-US">
                <a:ea typeface="宋体" panose="02010600030101010101" pitchFamily="2" charset="-122"/>
              </a:rPr>
              <a:t>的关系</a:t>
            </a:r>
            <a:endParaRPr lang="zh-CN" altLang="en-US">
              <a:ea typeface="宋体" panose="02010600030101010101" pitchFamily="2" charset="-122"/>
            </a:endParaRPr>
          </a:p>
        </p:txBody>
      </p:sp>
      <p:sp>
        <p:nvSpPr>
          <p:cNvPr id="10242" name="内容占位符 2"/>
          <p:cNvSpPr>
            <a:spLocks noGrp="1"/>
          </p:cNvSpPr>
          <p:nvPr>
            <p:ph idx="1" hasCustomPrompt="1"/>
          </p:nvPr>
        </p:nvSpPr>
        <p:spPr>
          <a:ln/>
        </p:spPr>
        <p:txBody>
          <a:bodyPr vert="horz" wrap="square" lIns="45720" tIns="45720" rIns="45720" bIns="45720" anchor="t" anchorCtr="0"/>
          <a:p>
            <a:r>
              <a:rPr lang="en-US" altLang="zh-CN">
                <a:ea typeface="宋体" panose="02010600030101010101" pitchFamily="2" charset="-122"/>
              </a:rPr>
              <a:t>Java</a:t>
            </a:r>
            <a:r>
              <a:rPr lang="zh-CN" altLang="en-US">
                <a:ea typeface="宋体" panose="02010600030101010101" pitchFamily="2" charset="-122"/>
              </a:rPr>
              <a:t>包括</a:t>
            </a:r>
            <a:r>
              <a:rPr lang="en-US" altLang="zh-CN">
                <a:ea typeface="宋体" panose="02010600030101010101" pitchFamily="2" charset="-122"/>
              </a:rPr>
              <a:t>3</a:t>
            </a:r>
            <a:r>
              <a:rPr lang="zh-CN" altLang="en-US">
                <a:ea typeface="宋体" panose="02010600030101010101" pitchFamily="2" charset="-122"/>
              </a:rPr>
              <a:t>个发行版本，分别是：</a:t>
            </a:r>
            <a:endParaRPr lang="en-US" altLang="zh-CN">
              <a:ea typeface="宋体" panose="02010600030101010101" pitchFamily="2" charset="-122"/>
            </a:endParaRPr>
          </a:p>
          <a:p>
            <a:pPr lvl="1"/>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Standard</a:t>
            </a:r>
            <a:r>
              <a:rPr lang="zh-CN" altLang="en-US">
                <a:ea typeface="宋体" panose="02010600030101010101" pitchFamily="2" charset="-122"/>
              </a:rPr>
              <a:t> </a:t>
            </a:r>
            <a:r>
              <a:rPr lang="en-US" altLang="zh-CN">
                <a:ea typeface="宋体" panose="02010600030101010101" pitchFamily="2" charset="-122"/>
              </a:rPr>
              <a:t>Edition</a:t>
            </a:r>
            <a:r>
              <a:rPr lang="zh-CN" altLang="en-US">
                <a:ea typeface="宋体" panose="02010600030101010101" pitchFamily="2" charset="-122"/>
              </a:rPr>
              <a:t>（</a:t>
            </a: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SE</a:t>
            </a:r>
            <a:r>
              <a:rPr lang="zh-CN" altLang="en-US">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Enterprise</a:t>
            </a:r>
            <a:r>
              <a:rPr lang="zh-CN" altLang="en-US">
                <a:ea typeface="宋体" panose="02010600030101010101" pitchFamily="2" charset="-122"/>
              </a:rPr>
              <a:t> </a:t>
            </a:r>
            <a:r>
              <a:rPr lang="en-US" altLang="zh-CN">
                <a:ea typeface="宋体" panose="02010600030101010101" pitchFamily="2" charset="-122"/>
              </a:rPr>
              <a:t>Edition</a:t>
            </a:r>
            <a:r>
              <a:rPr lang="zh-CN" altLang="en-US">
                <a:ea typeface="宋体" panose="02010600030101010101" pitchFamily="2" charset="-122"/>
              </a:rPr>
              <a:t>（</a:t>
            </a: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a:t>
            </a:r>
            <a:endParaRPr lang="en-US" altLang="zh-CN">
              <a:ea typeface="宋体" panose="02010600030101010101" pitchFamily="2" charset="-122"/>
            </a:endParaRPr>
          </a:p>
          <a:p>
            <a:pPr lvl="1"/>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Micro</a:t>
            </a:r>
            <a:r>
              <a:rPr lang="zh-CN" altLang="en-US">
                <a:ea typeface="宋体" panose="02010600030101010101" pitchFamily="2" charset="-122"/>
              </a:rPr>
              <a:t> </a:t>
            </a:r>
            <a:r>
              <a:rPr lang="en-US" altLang="zh-CN">
                <a:ea typeface="宋体" panose="02010600030101010101" pitchFamily="2" charset="-122"/>
              </a:rPr>
              <a:t>Edition</a:t>
            </a:r>
            <a:r>
              <a:rPr lang="zh-CN" altLang="en-US">
                <a:ea typeface="宋体" panose="02010600030101010101" pitchFamily="2" charset="-122"/>
              </a:rPr>
              <a:t>（</a:t>
            </a: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ME</a:t>
            </a:r>
            <a:r>
              <a:rPr lang="zh-CN" altLang="en-US">
                <a:ea typeface="宋体" panose="02010600030101010101" pitchFamily="2" charset="-122"/>
              </a:rPr>
              <a:t>）</a:t>
            </a:r>
            <a:endParaRPr lang="en-US" altLang="zh-CN">
              <a:ea typeface="宋体" panose="02010600030101010101" pitchFamily="2" charset="-122"/>
            </a:endParaRPr>
          </a:p>
          <a:p>
            <a:r>
              <a:rPr lang="zh-CN" altLang="en-US">
                <a:ea typeface="宋体" panose="02010600030101010101" pitchFamily="2" charset="-122"/>
              </a:rPr>
              <a:t>最新的</a:t>
            </a: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SE</a:t>
            </a:r>
            <a:r>
              <a:rPr lang="zh-CN" altLang="en-US">
                <a:ea typeface="宋体" panose="02010600030101010101" pitchFamily="2" charset="-122"/>
              </a:rPr>
              <a:t>版本是？</a:t>
            </a:r>
            <a:endParaRPr lang="zh-CN" altLang="en-US">
              <a:ea typeface="宋体" panose="02010600030101010101" pitchFamily="2" charset="-122"/>
            </a:endParaRPr>
          </a:p>
          <a:p>
            <a:r>
              <a:rPr lang="zh-CN" altLang="en-US">
                <a:ea typeface="宋体" panose="02010600030101010101" pitchFamily="2" charset="-122"/>
              </a:rPr>
              <a:t>最新的</a:t>
            </a:r>
            <a:r>
              <a:rPr lang="en-US" altLang="zh-CN">
                <a:ea typeface="宋体" panose="02010600030101010101" pitchFamily="2" charset="-122"/>
              </a:rPr>
              <a:t>Java</a:t>
            </a:r>
            <a:r>
              <a:rPr lang="zh-CN" altLang="en-US">
                <a:ea typeface="宋体" panose="02010600030101010101" pitchFamily="2" charset="-122"/>
              </a:rPr>
              <a:t> </a:t>
            </a:r>
            <a:r>
              <a:rPr lang="en-US" altLang="zh-CN">
                <a:ea typeface="宋体" panose="02010600030101010101" pitchFamily="2" charset="-122"/>
              </a:rPr>
              <a:t>EE</a:t>
            </a:r>
            <a:r>
              <a:rPr lang="zh-CN" altLang="en-US">
                <a:ea typeface="宋体" panose="02010600030101010101" pitchFamily="2" charset="-122"/>
              </a:rPr>
              <a:t>版本是？</a:t>
            </a: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JCP</a:t>
            </a:r>
            <a:endParaRPr lang="zh-CN" altLang="en-US">
              <a:ea typeface="宋体" panose="02010600030101010101" pitchFamily="2" charset="-122"/>
            </a:endParaRPr>
          </a:p>
        </p:txBody>
      </p:sp>
      <p:sp>
        <p:nvSpPr>
          <p:cNvPr id="11266" name="内容占位符 2"/>
          <p:cNvSpPr>
            <a:spLocks noGrp="1"/>
          </p:cNvSpPr>
          <p:nvPr>
            <p:ph idx="1" hasCustomPrompt="1"/>
          </p:nvPr>
        </p:nvSpPr>
        <p:spPr>
          <a:ln/>
        </p:spPr>
        <p:txBody>
          <a:bodyPr vert="horz" wrap="square" lIns="45720" tIns="45720" rIns="45720" bIns="45720" anchor="t" anchorCtr="0"/>
          <a:p>
            <a:r>
              <a:rPr lang="en-US" altLang="zh-CN" sz="2400">
                <a:ea typeface="宋体" panose="02010600030101010101" pitchFamily="2" charset="-122"/>
              </a:rPr>
              <a:t>Java Platform, Enterprise Edition (Java EE) is the standard in community-driven enterprise software. Java EE is developed using the </a:t>
            </a:r>
            <a:r>
              <a:rPr lang="en-US" altLang="zh-CN" sz="2400">
                <a:ea typeface="宋体" panose="02010600030101010101" pitchFamily="2" charset="-122"/>
                <a:hlinkClick r:id="rId1"/>
              </a:rPr>
              <a:t>Java Community Process</a:t>
            </a:r>
            <a:r>
              <a:rPr lang="en-US" altLang="zh-CN" sz="2400">
                <a:ea typeface="宋体" panose="02010600030101010101" pitchFamily="2" charset="-122"/>
              </a:rPr>
              <a:t>, with contributions from industry experts, commercial and open source organizations, Java User Groups, and countless individuals. Each release integrates new features that align with industry needs, improves application portability, and increases developer productivity.</a:t>
            </a:r>
            <a:endParaRPr lang="en-US" altLang="zh-CN" sz="240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45720" tIns="45720" rIns="45720" bIns="45720" anchor="b" anchorCtr="0"/>
          <a:p>
            <a:r>
              <a:rPr lang="en-US" altLang="zh-CN">
                <a:ea typeface="宋体" panose="02010600030101010101" pitchFamily="2" charset="-122"/>
              </a:rPr>
              <a:t>JSR</a:t>
            </a:r>
            <a:endParaRPr lang="zh-CN" altLang="en-US">
              <a:ea typeface="宋体" panose="02010600030101010101" pitchFamily="2" charset="-122"/>
            </a:endParaRPr>
          </a:p>
        </p:txBody>
      </p:sp>
      <p:sp>
        <p:nvSpPr>
          <p:cNvPr id="12290" name="内容占位符 2"/>
          <p:cNvSpPr>
            <a:spLocks noGrp="1"/>
          </p:cNvSpPr>
          <p:nvPr>
            <p:ph idx="1" hasCustomPrompt="1"/>
          </p:nvPr>
        </p:nvSpPr>
        <p:spPr>
          <a:ln/>
        </p:spPr>
        <p:txBody>
          <a:bodyPr vert="horz" wrap="square" lIns="45720" tIns="45720" rIns="45720" bIns="45720" anchor="t" anchorCtr="0"/>
          <a:p>
            <a:endParaRPr lang="zh-CN" altLang="en-US">
              <a:ea typeface="宋体" panose="02010600030101010101" pitchFamily="2" charset="-122"/>
            </a:endParaRPr>
          </a:p>
        </p:txBody>
      </p:sp>
      <p:pic>
        <p:nvPicPr>
          <p:cNvPr id="12291" name="图片 4"/>
          <p:cNvPicPr>
            <a:picLocks noChangeAspect="1"/>
          </p:cNvPicPr>
          <p:nvPr/>
        </p:nvPicPr>
        <p:blipFill>
          <a:blip r:embed="rId1"/>
          <a:stretch>
            <a:fillRect/>
          </a:stretch>
        </p:blipFill>
        <p:spPr>
          <a:xfrm>
            <a:off x="11113" y="1668463"/>
            <a:ext cx="9144000" cy="370522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9_1*i*4"/>
  <p:tag name="KSO_WM_TEMPLATE_CATEGORY" val="diagram"/>
  <p:tag name="KSO_WM_TEMPLATE_INDEX" val="2020511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9_1*i*5"/>
  <p:tag name="KSO_WM_TEMPLATE_CATEGORY" val="diagram"/>
  <p:tag name="KSO_WM_TEMPLATE_INDEX" val="2020511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9_1*i*6"/>
  <p:tag name="KSO_WM_TEMPLATE_CATEGORY" val="diagram"/>
  <p:tag name="KSO_WM_TEMPLATE_INDEX" val="2020511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SLIDE_ID" val="diagram2020511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5119"/>
  <p:tag name="KSO_WM_SLIDE_LAYOUT" val="a_b_f"/>
  <p:tag name="KSO_WM_SLIDE_LAYOUT_CNT" val="1_1_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699_1*i*1"/>
  <p:tag name="KSO_WM_TEMPLATE_CATEGORY" val="diagram"/>
  <p:tag name="KSO_WM_TEMPLATE_INDEX" val="20212699"/>
  <p:tag name="KSO_WM_UNIT_LAYERLEVEL" val="1"/>
  <p:tag name="KSO_WM_TAG_VERSION" val="1.0"/>
  <p:tag name="KSO_WM_BEAUTIFY_FLAG" val="#wm#"/>
  <p:tag name="KSO_WM_UNIT_BLOCK" val="0"/>
  <p:tag name="KSO_WM_UNIT_SM_LIMIT_TYPE" val="2"/>
  <p:tag name="KSO_WM_UNIT_DEC_AREA_ID" val="462f2f4f3ede498aa7d98d7315d1e9bd"/>
  <p:tag name="KSO_WM_UNIT_DECORATE_INFO" val="{&quot;DecorateInfoH&quot;:{&quot;IsAbs&quot;:false},&quot;DecorateInfoW&quot;:{&quot;IsAbs&quot;:false},&quot;DecorateInfoX&quot;:{&quot;IsAbs&quot;:false,&quot;Pos&quot;:1},&quot;DecorateInfoY&quot;:{&quot;IsAbs&quot;:false,&quot;Pos&quot;:1},&quot;ReferentInfo&quot;:{&quot;Id&quot;:&quot;99c6afd96b22485bb30bea811c562038&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2f"/>
  <p:tag name="KSO_WM_TEMPLATE_ASSEMBLE_GROUPID" val="60656f644054ed1e2fb8092f"/>
</p:tagLst>
</file>

<file path=ppt/tags/tag15.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699_1*a*1"/>
  <p:tag name="KSO_WM_TEMPLATE_CATEGORY" val="diagram"/>
  <p:tag name="KSO_WM_TEMPLATE_INDEX" val="202126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4660ad41c9b4afcb22ca6bead5f9c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077f9c1a354450ba6003239b8d3f36"/>
  <p:tag name="KSO_WM_UNIT_TEXT_FILL_FORE_SCHEMECOLOR_INDEX_BRIGHTNESS" val="0"/>
  <p:tag name="KSO_WM_UNIT_TEXT_FILL_FORE_SCHEMECOLOR_INDEX" val="13"/>
  <p:tag name="KSO_WM_UNIT_TEXT_FILL_TYPE" val="1"/>
  <p:tag name="KSO_WM_TEMPLATE_ASSEMBLE_XID" val="60656f644054ed1e2fb8092f"/>
  <p:tag name="KSO_WM_TEMPLATE_ASSEMBLE_GROUPID" val="60656f644054ed1e2fb8092f"/>
  <p:tag name="KSO_WM_UNIT_SMARTLAYOUT_COMPRESS_INFO" val="{&#10;    &quot;id&quot;: &quot;2021-04-01T15:43:52&quot;,&#10;    &quot;max&quot;: 0.024881889763776144,&#10;    &quot;topChanged&quot;: 0.01249524818198142&#10;}&#1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1_2"/>
  <p:tag name="KSO_WM_TEMPLATE_CATEGORY" val="diagram"/>
  <p:tag name="KSO_WM_TEMPLATE_INDEX" val="20219124"/>
  <p:tag name="KSO_WM_UNIT_LAYERLEVEL" val="1_1_1"/>
  <p:tag name="KSO_WM_TAG_VERSION" val="1.0"/>
  <p:tag name="KSO_WM_BEAUTIFY_FLAG" val="#wm#"/>
  <p:tag name="KSO_WM_UNIT_TYPE" val="l_h_i"/>
  <p:tag name="KSO_WM_UNIT_INDEX" val="1_1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1_1"/>
  <p:tag name="KSO_WM_TEMPLATE_CATEGORY" val="diagram"/>
  <p:tag name="KSO_WM_TEMPLATE_INDEX" val="20219124"/>
  <p:tag name="KSO_WM_UNIT_LAYERLEVEL" val="1_1_1"/>
  <p:tag name="KSO_WM_TAG_VERSION" val="1.0"/>
  <p:tag name="KSO_WM_BEAUTIFY_FLAG" val="#wm#"/>
  <p:tag name="KSO_WM_UNIT_TYPE" val="l_h_i"/>
  <p:tag name="KSO_WM_UNIT_INDEX" val="1_1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1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1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2_2"/>
  <p:tag name="KSO_WM_TEMPLATE_CATEGORY" val="diagram"/>
  <p:tag name="KSO_WM_TEMPLATE_INDEX" val="20219124"/>
  <p:tag name="KSO_WM_UNIT_LAYERLEVEL" val="1_1_1"/>
  <p:tag name="KSO_WM_TAG_VERSION" val="1.0"/>
  <p:tag name="KSO_WM_BEAUTIFY_FLAG" val="#wm#"/>
  <p:tag name="KSO_WM_UNIT_TYPE" val="l_h_i"/>
  <p:tag name="KSO_WM_UNIT_INDEX" val="1_2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2_1"/>
  <p:tag name="KSO_WM_TEMPLATE_CATEGORY" val="diagram"/>
  <p:tag name="KSO_WM_TEMPLATE_INDEX" val="20219124"/>
  <p:tag name="KSO_WM_UNIT_LAYERLEVEL" val="1_1_1"/>
  <p:tag name="KSO_WM_TAG_VERSION" val="1.0"/>
  <p:tag name="KSO_WM_BEAUTIFY_FLAG" val="#wm#"/>
  <p:tag name="KSO_WM_UNIT_TYPE" val="l_h_i"/>
  <p:tag name="KSO_WM_UNIT_INDEX" val="1_2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2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2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3_2"/>
  <p:tag name="KSO_WM_TEMPLATE_CATEGORY" val="diagram"/>
  <p:tag name="KSO_WM_TEMPLATE_INDEX" val="20219124"/>
  <p:tag name="KSO_WM_UNIT_LAYERLEVEL" val="1_1_1"/>
  <p:tag name="KSO_WM_TAG_VERSION" val="1.0"/>
  <p:tag name="KSO_WM_BEAUTIFY_FLAG" val="#wm#"/>
  <p:tag name="KSO_WM_UNIT_TYPE" val="l_h_i"/>
  <p:tag name="KSO_WM_UNIT_INDEX" val="1_3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3_1"/>
  <p:tag name="KSO_WM_TEMPLATE_CATEGORY" val="diagram"/>
  <p:tag name="KSO_WM_TEMPLATE_INDEX" val="20219124"/>
  <p:tag name="KSO_WM_UNIT_LAYERLEVEL" val="1_1_1"/>
  <p:tag name="KSO_WM_TAG_VERSION" val="1.0"/>
  <p:tag name="KSO_WM_BEAUTIFY_FLAG" val="#wm#"/>
  <p:tag name="KSO_WM_UNIT_TYPE" val="l_h_i"/>
  <p:tag name="KSO_WM_UNIT_INDEX" val="1_3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3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3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4_2"/>
  <p:tag name="KSO_WM_TEMPLATE_CATEGORY" val="diagram"/>
  <p:tag name="KSO_WM_TEMPLATE_INDEX" val="20219124"/>
  <p:tag name="KSO_WM_UNIT_LAYERLEVEL" val="1_1_1"/>
  <p:tag name="KSO_WM_TAG_VERSION" val="1.0"/>
  <p:tag name="KSO_WM_BEAUTIFY_FLAG" val="#wm#"/>
  <p:tag name="KSO_WM_UNIT_TYPE" val="l_h_i"/>
  <p:tag name="KSO_WM_UNIT_INDEX" val="1_4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4_1"/>
  <p:tag name="KSO_WM_TEMPLATE_CATEGORY" val="diagram"/>
  <p:tag name="KSO_WM_TEMPLATE_INDEX" val="20219124"/>
  <p:tag name="KSO_WM_UNIT_LAYERLEVEL" val="1_1_1"/>
  <p:tag name="KSO_WM_TAG_VERSION" val="1.0"/>
  <p:tag name="KSO_WM_BEAUTIFY_FLAG" val="#wm#"/>
  <p:tag name="KSO_WM_UNIT_TYPE" val="l_h_i"/>
  <p:tag name="KSO_WM_UNIT_INDEX" val="1_4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4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4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5_2"/>
  <p:tag name="KSO_WM_TEMPLATE_CATEGORY" val="diagram"/>
  <p:tag name="KSO_WM_TEMPLATE_INDEX" val="20219124"/>
  <p:tag name="KSO_WM_UNIT_LAYERLEVEL" val="1_1_1"/>
  <p:tag name="KSO_WM_TAG_VERSION" val="1.0"/>
  <p:tag name="KSO_WM_BEAUTIFY_FLAG" val="#wm#"/>
  <p:tag name="KSO_WM_UNIT_TYPE" val="l_h_i"/>
  <p:tag name="KSO_WM_UNIT_INDEX" val="1_5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5_1"/>
  <p:tag name="KSO_WM_TEMPLATE_CATEGORY" val="diagram"/>
  <p:tag name="KSO_WM_TEMPLATE_INDEX" val="20219124"/>
  <p:tag name="KSO_WM_UNIT_LAYERLEVEL" val="1_1_1"/>
  <p:tag name="KSO_WM_TAG_VERSION" val="1.0"/>
  <p:tag name="KSO_WM_BEAUTIFY_FLAG" val="#wm#"/>
  <p:tag name="KSO_WM_UNIT_TYPE" val="l_h_i"/>
  <p:tag name="KSO_WM_UNIT_INDEX" val="1_5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5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5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6_2"/>
  <p:tag name="KSO_WM_TEMPLATE_CATEGORY" val="diagram"/>
  <p:tag name="KSO_WM_TEMPLATE_INDEX" val="20219124"/>
  <p:tag name="KSO_WM_UNIT_LAYERLEVEL" val="1_1_1"/>
  <p:tag name="KSO_WM_TAG_VERSION" val="1.0"/>
  <p:tag name="KSO_WM_BEAUTIFY_FLAG" val="#wm#"/>
  <p:tag name="KSO_WM_UNIT_TYPE" val="l_h_i"/>
  <p:tag name="KSO_WM_UNIT_INDEX" val="1_6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6_1"/>
  <p:tag name="KSO_WM_TEMPLATE_CATEGORY" val="diagram"/>
  <p:tag name="KSO_WM_TEMPLATE_INDEX" val="20219124"/>
  <p:tag name="KSO_WM_UNIT_LAYERLEVEL" val="1_1_1"/>
  <p:tag name="KSO_WM_TAG_VERSION" val="1.0"/>
  <p:tag name="KSO_WM_BEAUTIFY_FLAG" val="#wm#"/>
  <p:tag name="KSO_WM_UNIT_TYPE" val="l_h_i"/>
  <p:tag name="KSO_WM_UNIT_INDEX" val="1_6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6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6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7_2"/>
  <p:tag name="KSO_WM_TEMPLATE_CATEGORY" val="diagram"/>
  <p:tag name="KSO_WM_TEMPLATE_INDEX" val="20219124"/>
  <p:tag name="KSO_WM_UNIT_LAYERLEVEL" val="1_1_1"/>
  <p:tag name="KSO_WM_TAG_VERSION" val="1.0"/>
  <p:tag name="KSO_WM_BEAUTIFY_FLAG" val="#wm#"/>
  <p:tag name="KSO_WM_UNIT_TYPE" val="l_h_i"/>
  <p:tag name="KSO_WM_UNIT_INDEX" val="1_7_2"/>
  <p:tag name="KSO_WM_CHIP_GROUPID" val="60b9e315d573a1aeab43bf4b"/>
  <p:tag name="KSO_WM_CHIP_XID" val="60b9e315d573a1aeab43bf4c"/>
  <p:tag name="KSO_WM_ASSEMBLE_CHIP_INDEX" val="9336eba36dfa4184a68954e0e533f12b"/>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i*1_7_1"/>
  <p:tag name="KSO_WM_TEMPLATE_CATEGORY" val="diagram"/>
  <p:tag name="KSO_WM_TEMPLATE_INDEX" val="20219124"/>
  <p:tag name="KSO_WM_UNIT_LAYERLEVEL" val="1_1_1"/>
  <p:tag name="KSO_WM_TAG_VERSION" val="1.0"/>
  <p:tag name="KSO_WM_BEAUTIFY_FLAG" val="#wm#"/>
  <p:tag name="KSO_WM_UNIT_TYPE" val="l_h_i"/>
  <p:tag name="KSO_WM_UNIT_INDEX" val="1_7_1"/>
  <p:tag name="KSO_WM_CHIP_GROUPID" val="60b9e315d573a1aeab43bf4b"/>
  <p:tag name="KSO_WM_CHIP_XID" val="60b9e315d573a1aeab43bf4c"/>
  <p:tag name="KSO_WM_ASSEMBLE_CHIP_INDEX" val="9336eba36dfa4184a68954e0e533f12b"/>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9124_6*l_h_f*1_7_1"/>
  <p:tag name="KSO_WM_TEMPLATE_CATEGORY" val="diagram"/>
  <p:tag name="KSO_WM_TEMPLATE_INDEX" val="20219124"/>
  <p:tag name="KSO_WM_UNIT_LAYERLEVEL" val="1_1_1"/>
  <p:tag name="KSO_WM_TAG_VERSION" val="1.0"/>
  <p:tag name="KSO_WM_BEAUTIFY_FLAG" val="#wm#"/>
  <p:tag name="KSO_WM_UNIT_SUBTYPE" val="a"/>
  <p:tag name="KSO_WM_UNIT_NOCLEAR" val="0"/>
  <p:tag name="KSO_WM_UNIT_TYPE" val="l_h_f"/>
  <p:tag name="KSO_WM_UNIT_INDEX" val="1_7_1"/>
  <p:tag name="KSO_WM_UNIT_PRESET_TEXT" val="单击此处输入你的正文，文字是您思想的提炼"/>
  <p:tag name="KSO_WM_UNIT_VALUE" val="46"/>
  <p:tag name="KSO_WM_CHIP_GROUPID" val="60b9e315d573a1aeab43bf4b"/>
  <p:tag name="KSO_WM_CHIP_XID" val="60b9e315d573a1aeab43bf4c"/>
  <p:tag name="KSO_WM_ASSEMBLE_CHIP_INDEX" val="9336eba36dfa4184a68954e0e533f12b"/>
  <p:tag name="KSO_WM_UNIT_TEXT_FILL_FORE_SCHEMECOLOR_INDEX_BRIGHTNESS" val="0.25"/>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699_1*i*2"/>
  <p:tag name="KSO_WM_TEMPLATE_CATEGORY" val="diagram"/>
  <p:tag name="KSO_WM_TEMPLATE_INDEX" val="20212699"/>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2f"/>
  <p:tag name="KSO_WM_TEMPLATE_ASSEMBLE_GROUPID" val="60656f644054ed1e2fb8092f"/>
</p:tagLst>
</file>

<file path=ppt/tags/tag38.xml><?xml version="1.0" encoding="utf-8"?>
<p:tagLst xmlns:p="http://schemas.openxmlformats.org/presentationml/2006/main">
  <p:tag name="KSO_WM_BEAUTIFY_FLAG" val="#wm#"/>
  <p:tag name="KSO_WM_TEMPLATE_CATEGORY" val="diagram"/>
  <p:tag name="KSO_WM_TEMPLATE_INDEX" val="20212699"/>
  <p:tag name="KSO_WM_SLIDE_ID" val="diagram202126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7*48"/>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2&quot;,&quot;maxSize&quot;:{&quot;size1&quot;:26.7},&quot;minSize&quot;:{&quot;size1&quot;:17.9},&quot;normalSize&quot;:{&quot;size1&quot;:23.733333333333334},&quot;subLayout&quot;:[{&quot;id&quot;:&quot;2021-04-01T15:43:52&quot;,&quot;margin&quot;:{&quot;bottom&quot;:0.02600000612437725,&quot;left&quot;:2.222249984741211,&quot;right&quot;:1.9049999713897705,&quot;top&quot;:1.6929999589920044},&quot;type&quot;:0},{&quot;id&quot;:&quot;2021-04-01T15:43:52&quot;,&quot;margin&quot;:{&quot;bottom&quot;:2.5399999618530273,&quot;left&quot;:1.9049999713897705,&quot;right&quot;:1.9049999713897705,&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K_DARK_LIGHT" val="2"/>
  <p:tag name="KSO_WM_SLIDE_BACKGROUND_TYPE" val="general"/>
  <p:tag name="KSO_WM_SLIDE_SUPPORT_FEATURE_TYPE" val="3"/>
  <p:tag name="KSO_WM_TEMPLATE_ASSEMBLE_XID" val="60656f644054ed1e2fb8092f"/>
  <p:tag name="KSO_WM_TEMPLATE_ASSEMBLE_GROUPID" val="60656f644054ed1e2fb8092f"/>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9_1*i*1"/>
  <p:tag name="KSO_WM_TEMPLATE_CATEGORY" val="diagram"/>
  <p:tag name="KSO_WM_TEMPLATE_INDEX" val="20205119"/>
  <p:tag name="KSO_WM_UNIT_LAYERLEVEL" val="1"/>
  <p:tag name="KSO_WM_TAG_VERSION" val="1.0"/>
  <p:tag name="KSO_WM_BEAUTIFY_FLAG" val="#wm#"/>
  <p:tag name="KSO_WM_UNIT_FILL_FORE_SCHEMECOLOR_INDEX_BRIGHTNESS" val="-0.05"/>
  <p:tag name="KSO_WM_UNIT_FILL_FORE_SCHEMECOLOR_INDEX" val="14"/>
  <p:tag name="KSO_WM_UNIT_FILL_BACK_SCHEMECOLOR_INDEX_BRIGHTNESS" val="0.8"/>
  <p:tag name="KSO_WM_UNIT_FILL_BACK_SCHEMECOLOR_INDEX" val="5"/>
  <p:tag name="KSO_WM_UNIT_FILL_TYPE" val="2"/>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commondata" val="eyJoZGlkIjoiMzEwNTM5NzYwMDRjMzkwZTVkZjY2ODkwMGIxNGU0OTU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9_1*i*2"/>
  <p:tag name="KSO_WM_TEMPLATE_CATEGORY" val="diagram"/>
  <p:tag name="KSO_WM_TEMPLATE_INDEX" val="2020511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TEXT_PART_ID_V2" val="d-4-2"/>
  <p:tag name="KSO_WM_UNIT_ISCONTENTSTITLE" val="0"/>
  <p:tag name="KSO_WM_UNIT_ISNUMDGMTITLE" val="0"/>
  <p:tag name="KSO_WM_UNIT_PRESET_TEXT" val="单击此处可添加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diagram20205119_1*b*1"/>
  <p:tag name="KSO_WM_TEMPLATE_CATEGORY" val="diagram"/>
  <p:tag name="KSO_WM_TEMPLATE_INDEX" val="20205119"/>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7.xml><?xml version="1.0" encoding="utf-8"?>
<p:tagLst xmlns:p="http://schemas.openxmlformats.org/presentationml/2006/main">
  <p:tag name="KSO_WM_UNIT_TEXT_PART_ID_V2" val="a-4-1"/>
  <p:tag name="KSO_WM_UNIT_ISCONTENTSTITLE" val="0"/>
  <p:tag name="KSO_WM_UNIT_ISNUMDGMTITLE" val="0"/>
  <p:tag name="KSO_WM_UNIT_PRESET_TEXT" val="单击此处&#13;添加大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9_1*a*1"/>
  <p:tag name="KSO_WM_TEMPLATE_CATEGORY" val="diagram"/>
  <p:tag name="KSO_WM_TEMPLATE_INDEX" val="20205119"/>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8.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9_1*f*1"/>
  <p:tag name="KSO_WM_TEMPLATE_CATEGORY" val="diagram"/>
  <p:tag name="KSO_WM_TEMPLATE_INDEX" val="20205119"/>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19_1*i*3"/>
  <p:tag name="KSO_WM_TEMPLATE_CATEGORY" val="diagram"/>
  <p:tag name="KSO_WM_TEMPLATE_INDEX" val="2020511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Default">
  <a:themeElements>
    <a:clrScheme name="">
      <a:dk1>
        <a:srgbClr val="000000"/>
      </a:dk1>
      <a:lt1>
        <a:srgbClr val="FFFFFF"/>
      </a:lt1>
      <a:dk2>
        <a:srgbClr val="A7A7A7"/>
      </a:dk2>
      <a:lt2>
        <a:srgbClr val="535353"/>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FF00FF"/>
      </a:folHlink>
    </a:clrScheme>
    <a:fontScheme name="Defaul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707070"/>
        </a:solidFill>
        <a:ln w="25400" cap="flat" cmpd="sng" algn="ctr">
          <a:solidFill>
            <a:schemeClr val="accent1"/>
          </a:solidFill>
          <a:prstDash val="solid"/>
          <a:round/>
          <a:headEnd type="none" w="med" len="med"/>
          <a:tailEnd type="none" w="med" len="med"/>
        </a:ln>
      </a:spPr>
      <a:bodyPr vert="horz" wrap="square" lIns="45720" tIns="45720" rIns="45720" bIns="45720" numCol="1" anchor="t" anchorCtr="0" compatLnSpc="1">
        <a:spAutoFit/>
      </a:bodyPr>
      <a:lstStyle>
        <a:defPPr marL="0" marR="0" indent="0" algn="l" defTabSz="914400" rtl="0" eaLnBrk="1" fontAlgn="base" latinLnBrk="0" hangingPunct="0">
          <a:lnSpc>
            <a:spcPct val="100000"/>
          </a:lnSpc>
          <a:spcBef>
            <a:spcPct val="0"/>
          </a:spcBef>
          <a:spcAft>
            <a:spcPct val="0"/>
          </a:spcAft>
          <a:buClrTx/>
          <a:buSzTx/>
          <a:buFontTx/>
          <a:buNone/>
          <a:defRPr kumimoji="0" lang="zh-CN" altLang="zh-CN"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707070"/>
        </a:solidFill>
        <a:ln w="25400" cap="flat" cmpd="sng" algn="ctr">
          <a:solidFill>
            <a:schemeClr val="accent1"/>
          </a:solidFill>
          <a:prstDash val="solid"/>
          <a:round/>
          <a:headEnd type="none" w="med" len="med"/>
          <a:tailEnd type="none" w="med" len="med"/>
        </a:ln>
      </a:spPr>
      <a:bodyPr vert="horz" wrap="square" lIns="45720" tIns="45720" rIns="45720" bIns="45720" numCol="1" anchor="t" anchorCtr="0" compatLnSpc="1">
        <a:spAutoFit/>
      </a:bodyPr>
      <a:lstStyle>
        <a:defPPr marL="0" marR="0" indent="0" algn="l" defTabSz="914400" rtl="0" eaLnBrk="1" fontAlgn="base" latinLnBrk="0" hangingPunct="0">
          <a:lnSpc>
            <a:spcPct val="100000"/>
          </a:lnSpc>
          <a:spcBef>
            <a:spcPct val="0"/>
          </a:spcBef>
          <a:spcAft>
            <a:spcPct val="0"/>
          </a:spcAft>
          <a:buClrTx/>
          <a:buSzTx/>
          <a:buFontTx/>
          <a:buNone/>
          <a:defRPr kumimoji="0" lang="zh-CN" altLang="zh-CN"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 Default">
  <a:themeElements>
    <a:clrScheme name="">
      <a:dk1>
        <a:srgbClr val="000000"/>
      </a:dk1>
      <a:lt1>
        <a:srgbClr val="FFFFFF"/>
      </a:lt1>
      <a:dk2>
        <a:srgbClr val="A7A7A7"/>
      </a:dk2>
      <a:lt2>
        <a:srgbClr val="535353"/>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FF00FF"/>
      </a:folHlink>
    </a:clrScheme>
    <a:fontScheme name="Default - Defaul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707070"/>
        </a:solidFill>
        <a:ln w="25400" cap="flat" cmpd="sng" algn="ctr">
          <a:solidFill>
            <a:schemeClr val="accent1"/>
          </a:solidFill>
          <a:prstDash val="solid"/>
          <a:round/>
          <a:headEnd type="none" w="med" len="med"/>
          <a:tailEnd type="none" w="med" len="med"/>
        </a:ln>
      </a:spPr>
      <a:bodyPr vert="horz" wrap="square" lIns="45720" tIns="45720" rIns="45720" bIns="45720" numCol="1" anchor="t" anchorCtr="0" compatLnSpc="1">
        <a:spAutoFit/>
      </a:bodyPr>
      <a:lstStyle>
        <a:defPPr marL="0" marR="0" indent="0" algn="l" defTabSz="914400" rtl="0" eaLnBrk="1" fontAlgn="base" latinLnBrk="0" hangingPunct="0">
          <a:lnSpc>
            <a:spcPct val="100000"/>
          </a:lnSpc>
          <a:spcBef>
            <a:spcPct val="0"/>
          </a:spcBef>
          <a:spcAft>
            <a:spcPct val="0"/>
          </a:spcAft>
          <a:buClrTx/>
          <a:buSzTx/>
          <a:buFontTx/>
          <a:buNone/>
          <a:defRPr kumimoji="0" lang="zh-CN" altLang="zh-CN"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707070"/>
        </a:solidFill>
        <a:ln w="25400" cap="flat" cmpd="sng" algn="ctr">
          <a:solidFill>
            <a:schemeClr val="accent1"/>
          </a:solidFill>
          <a:prstDash val="solid"/>
          <a:round/>
          <a:headEnd type="none" w="med" len="med"/>
          <a:tailEnd type="none" w="med" len="med"/>
        </a:ln>
      </a:spPr>
      <a:bodyPr vert="horz" wrap="square" lIns="45720" tIns="45720" rIns="45720" bIns="45720" numCol="1" anchor="t" anchorCtr="0" compatLnSpc="1">
        <a:spAutoFit/>
      </a:bodyPr>
      <a:lstStyle>
        <a:defPPr marL="0" marR="0" indent="0" algn="l" defTabSz="914400" rtl="0" eaLnBrk="1" fontAlgn="base" latinLnBrk="0" hangingPunct="0">
          <a:lnSpc>
            <a:spcPct val="100000"/>
          </a:lnSpc>
          <a:spcBef>
            <a:spcPct val="0"/>
          </a:spcBef>
          <a:spcAft>
            <a:spcPct val="0"/>
          </a:spcAft>
          <a:buClrTx/>
          <a:buSzTx/>
          <a:buFontTx/>
          <a:buNone/>
          <a:defRPr kumimoji="0" lang="zh-CN" altLang="zh-CN"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a:themeElements>
    <a:clrScheme name="">
      <a:dk1>
        <a:srgbClr val="000000"/>
      </a:dk1>
      <a:lt1>
        <a:srgbClr val="FFFFFF"/>
      </a:lt1>
      <a:dk2>
        <a:srgbClr val="A7A7A7"/>
      </a:dk2>
      <a:lt2>
        <a:srgbClr val="535353"/>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FF00FF"/>
      </a:folHlink>
    </a:clrScheme>
    <a:fontScheme name="Defaul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707070"/>
        </a:solidFill>
        <a:ln w="25400" cap="flat" cmpd="sng" algn="ctr">
          <a:solidFill>
            <a:schemeClr val="accent1"/>
          </a:solidFill>
          <a:prstDash val="solid"/>
          <a:round/>
          <a:headEnd type="none" w="med" len="med"/>
          <a:tailEnd type="none" w="med" len="med"/>
        </a:ln>
      </a:spPr>
      <a:bodyPr vert="horz" wrap="square" lIns="45720" tIns="45720" rIns="45720" bIns="45720" numCol="1" anchor="t" anchorCtr="0" compatLnSpc="1">
        <a:spAutoFit/>
      </a:bodyPr>
      <a:lstStyle>
        <a:defPPr marL="0" marR="0" indent="0" algn="l" defTabSz="914400" rtl="0" eaLnBrk="1" fontAlgn="base" latinLnBrk="0" hangingPunct="0">
          <a:lnSpc>
            <a:spcPct val="100000"/>
          </a:lnSpc>
          <a:spcBef>
            <a:spcPct val="0"/>
          </a:spcBef>
          <a:spcAft>
            <a:spcPct val="0"/>
          </a:spcAft>
          <a:buClrTx/>
          <a:buSzTx/>
          <a:buFontTx/>
          <a:buNone/>
          <a:defRPr kumimoji="0" lang="zh-CN" altLang="zh-CN"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707070"/>
        </a:solidFill>
        <a:ln w="25400" cap="flat" cmpd="sng" algn="ctr">
          <a:solidFill>
            <a:schemeClr val="accent1"/>
          </a:solidFill>
          <a:prstDash val="solid"/>
          <a:round/>
          <a:headEnd type="none" w="med" len="med"/>
          <a:tailEnd type="none" w="med" len="med"/>
        </a:ln>
      </a:spPr>
      <a:bodyPr vert="horz" wrap="square" lIns="45720" tIns="45720" rIns="45720" bIns="45720" numCol="1" anchor="t" anchorCtr="0" compatLnSpc="1">
        <a:spAutoFit/>
      </a:bodyPr>
      <a:lstStyle>
        <a:defPPr marL="0" marR="0" indent="0" algn="l" defTabSz="914400" rtl="0" eaLnBrk="1" fontAlgn="base" latinLnBrk="0" hangingPunct="0">
          <a:lnSpc>
            <a:spcPct val="100000"/>
          </a:lnSpc>
          <a:spcBef>
            <a:spcPct val="0"/>
          </a:spcBef>
          <a:spcAft>
            <a:spcPct val="0"/>
          </a:spcAft>
          <a:buClrTx/>
          <a:buSzTx/>
          <a:buFontTx/>
          <a:buNone/>
          <a:defRPr kumimoji="0" lang="zh-CN" altLang="zh-CN"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A7A7A7"/>
      </a:dk2>
      <a:lt2>
        <a:srgbClr val="535353"/>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FF00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1907</Words>
  <Application>WPS 演示</Application>
  <PresentationFormat>全屏显示(4:3)</PresentationFormat>
  <Paragraphs>142</Paragraphs>
  <Slides>26</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26</vt:i4>
      </vt:variant>
    </vt:vector>
  </HeadingPairs>
  <TitlesOfParts>
    <vt:vector size="39" baseType="lpstr">
      <vt:lpstr>Arial</vt:lpstr>
      <vt:lpstr>宋体</vt:lpstr>
      <vt:lpstr>Wingdings</vt:lpstr>
      <vt:lpstr>Avenir</vt:lpstr>
      <vt:lpstr>Segoe Print</vt:lpstr>
      <vt:lpstr>Avenir Roman</vt:lpstr>
      <vt:lpstr>Helvetica</vt:lpstr>
      <vt:lpstr>微软雅黑</vt:lpstr>
      <vt:lpstr>Arial Unicode MS</vt:lpstr>
      <vt:lpstr>Wingdings</vt:lpstr>
      <vt:lpstr>Default</vt:lpstr>
      <vt:lpstr>Default - Default</vt:lpstr>
      <vt:lpstr>1_Default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Servlet&amp;JSP</dc:title>
  <dc:creator/>
  <cp:lastModifiedBy>Taimount</cp:lastModifiedBy>
  <cp:revision>134</cp:revision>
  <dcterms:created xsi:type="dcterms:W3CDTF">2022-06-27T02:05:11Z</dcterms:created>
  <dcterms:modified xsi:type="dcterms:W3CDTF">2024-03-13T02:41:05Z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5371DF53720F4984BF3B4BC8EADC9C3A_12</vt:lpwstr>
  </property>
  <property fmtid="{D5CDD505-2E9C-101B-9397-08002B2CF9AE}" pid="3" name="KSOProductBuildVer">
    <vt:lpwstr>2052-12.1.0.16250</vt:lpwstr>
  </property>
</Properties>
</file>