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
  </p:notesMasterIdLst>
  <p:handoutMasterIdLst>
    <p:handoutMasterId r:id="rId57"/>
  </p:handoutMasterIdLst>
  <p:sldIdLst>
    <p:sldId id="256" r:id="rId3"/>
    <p:sldId id="266" r:id="rId4"/>
    <p:sldId id="264" r:id="rId6"/>
    <p:sldId id="282" r:id="rId7"/>
    <p:sldId id="283" r:id="rId8"/>
    <p:sldId id="267" r:id="rId9"/>
    <p:sldId id="280" r:id="rId10"/>
    <p:sldId id="284" r:id="rId11"/>
    <p:sldId id="268" r:id="rId12"/>
    <p:sldId id="300" r:id="rId13"/>
    <p:sldId id="269" r:id="rId14"/>
    <p:sldId id="285" r:id="rId15"/>
    <p:sldId id="286" r:id="rId16"/>
    <p:sldId id="287" r:id="rId17"/>
    <p:sldId id="299" r:id="rId18"/>
    <p:sldId id="288" r:id="rId19"/>
    <p:sldId id="270" r:id="rId20"/>
    <p:sldId id="301" r:id="rId21"/>
    <p:sldId id="271" r:id="rId22"/>
    <p:sldId id="272" r:id="rId23"/>
    <p:sldId id="289" r:id="rId24"/>
    <p:sldId id="290" r:id="rId25"/>
    <p:sldId id="291" r:id="rId26"/>
    <p:sldId id="292" r:id="rId27"/>
    <p:sldId id="294" r:id="rId28"/>
    <p:sldId id="295" r:id="rId29"/>
    <p:sldId id="296" r:id="rId30"/>
    <p:sldId id="297" r:id="rId31"/>
    <p:sldId id="293" r:id="rId32"/>
    <p:sldId id="302" r:id="rId33"/>
    <p:sldId id="303" r:id="rId34"/>
    <p:sldId id="304" r:id="rId35"/>
    <p:sldId id="305" r:id="rId36"/>
    <p:sldId id="323" r:id="rId37"/>
    <p:sldId id="306" r:id="rId38"/>
    <p:sldId id="307" r:id="rId39"/>
    <p:sldId id="308" r:id="rId40"/>
    <p:sldId id="309" r:id="rId41"/>
    <p:sldId id="310" r:id="rId42"/>
    <p:sldId id="311" r:id="rId43"/>
    <p:sldId id="312" r:id="rId44"/>
    <p:sldId id="313" r:id="rId45"/>
    <p:sldId id="324" r:id="rId46"/>
    <p:sldId id="314" r:id="rId47"/>
    <p:sldId id="315" r:id="rId48"/>
    <p:sldId id="316" r:id="rId49"/>
    <p:sldId id="317" r:id="rId50"/>
    <p:sldId id="318" r:id="rId51"/>
    <p:sldId id="319" r:id="rId52"/>
    <p:sldId id="320" r:id="rId53"/>
    <p:sldId id="321" r:id="rId54"/>
    <p:sldId id="322" r:id="rId55"/>
    <p:sldId id="258" r:id="rId56"/>
  </p:sldIdLst>
  <p:sldSz cx="9144000" cy="6858000" type="screen4x3"/>
  <p:notesSz cx="6858000" cy="9144000"/>
  <p:custDataLst>
    <p:tags r:id="rId6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A4A3A4"/>
          </p15:clr>
        </p15:guide>
        <p15:guide id="2" orient="horz" pos="4234" userDrawn="1">
          <p15:clr>
            <a:srgbClr val="A4A3A4"/>
          </p15:clr>
        </p15:guide>
        <p15:guide id="3" orient="horz" pos="4065" userDrawn="1">
          <p15:clr>
            <a:srgbClr val="A4A3A4"/>
          </p15:clr>
        </p15:guide>
        <p15:guide id="4" orient="horz" pos="482" userDrawn="1">
          <p15:clr>
            <a:srgbClr val="A4A3A4"/>
          </p15:clr>
        </p15:guide>
        <p15:guide id="5" orient="horz" pos="4009" userDrawn="1">
          <p15:clr>
            <a:srgbClr val="A4A3A4"/>
          </p15:clr>
        </p15:guide>
        <p15:guide id="6" orient="horz" pos="618" userDrawn="1">
          <p15:clr>
            <a:srgbClr val="A4A3A4"/>
          </p15:clr>
        </p15:guide>
        <p15:guide id="7" pos="2882" userDrawn="1">
          <p15:clr>
            <a:srgbClr val="A4A3A4"/>
          </p15:clr>
        </p15:guide>
        <p15:guide id="8" pos="5465" userDrawn="1">
          <p15:clr>
            <a:srgbClr val="A4A3A4"/>
          </p15:clr>
        </p15:guide>
        <p15:guide id="9" pos="29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5200"/>
    <a:srgbClr val="C06000"/>
    <a:srgbClr val="039ABD"/>
    <a:srgbClr val="1D8DA3"/>
    <a:srgbClr val="099AB7"/>
    <a:srgbClr val="33CCFF"/>
    <a:srgbClr val="CCFFFF"/>
    <a:srgbClr val="F3B10D"/>
    <a:srgbClr val="CCFF66"/>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8" autoAdjust="0"/>
    <p:restoredTop sz="92639"/>
  </p:normalViewPr>
  <p:slideViewPr>
    <p:cSldViewPr showGuides="1">
      <p:cViewPr>
        <p:scale>
          <a:sx n="100" d="100"/>
          <a:sy n="100" d="100"/>
        </p:scale>
        <p:origin x="1857" y="216"/>
      </p:cViewPr>
      <p:guideLst>
        <p:guide orient="horz" pos="2115"/>
        <p:guide orient="horz" pos="4234"/>
        <p:guide orient="horz" pos="4065"/>
        <p:guide orient="horz" pos="482"/>
        <p:guide orient="horz" pos="4009"/>
        <p:guide orient="horz" pos="618"/>
        <p:guide pos="2882"/>
        <p:guide pos="5465"/>
        <p:guide pos="295"/>
      </p:guideLst>
    </p:cSldViewPr>
  </p:slideViewPr>
  <p:notesTextViewPr>
    <p:cViewPr>
      <p:scale>
        <a:sx n="1" d="1"/>
        <a:sy n="1" d="1"/>
      </p:scale>
      <p:origin x="0" y="0"/>
    </p:cViewPr>
  </p:notesTextViewPr>
  <p:notesViewPr>
    <p:cSldViewPr>
      <p:cViewPr varScale="1">
        <p:scale>
          <a:sx n="64" d="100"/>
          <a:sy n="64" d="100"/>
        </p:scale>
        <p:origin x="-3342" y="-120"/>
      </p:cViewPr>
      <p:guideLst>
        <p:guide orient="horz" pos="2880"/>
        <p:guide pos="2161"/>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1" Type="http://schemas.openxmlformats.org/officeDocument/2006/relationships/tags" Target="tags/tag1.xml"/><Relationship Id="rId60" Type="http://schemas.openxmlformats.org/officeDocument/2006/relationships/tableStyles" Target="tableStyles.xml"/><Relationship Id="rId6" Type="http://schemas.openxmlformats.org/officeDocument/2006/relationships/slide" Target="slides/slide3.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handoutMaster" Target="handoutMasters/handoutMaster1.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274B17C-A8D6-4EC1-9F74-DEF1B852E50E}"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zh-CN" altLang="en-US"/>
        </a:p>
      </dgm:t>
    </dgm:pt>
    <dgm:pt modelId="{5D72DEBB-C4EE-4A4C-998A-DBACC02F0CFB}">
      <dgm:prSet phldrT="[文本]"/>
      <dgm:spPr/>
      <dgm:t>
        <a:bodyPr/>
        <a:lstStyle/>
        <a:p>
          <a:r>
            <a:rPr lang="en-US" altLang="zh-CN" dirty="0" smtClean="0"/>
            <a:t>1.2 </a:t>
          </a:r>
          <a:r>
            <a:rPr lang="en-US" b="1" dirty="0" smtClean="0"/>
            <a:t>Java</a:t>
          </a:r>
          <a:r>
            <a:rPr lang="zh-CN" b="1" dirty="0" smtClean="0"/>
            <a:t>运行环境与开发环境</a:t>
          </a:r>
          <a:endParaRPr lang="zh-CN" altLang="en-US" dirty="0"/>
        </a:p>
      </dgm:t>
    </dgm:pt>
    <dgm:pt modelId="{17E68D72-00DC-4896-AF97-6202D147E269}" cxnId="{1A220DA0-ED41-4929-AA2B-745CE0C8832B}" type="parTrans">
      <dgm:prSet/>
      <dgm:spPr/>
      <dgm:t>
        <a:bodyPr/>
        <a:lstStyle/>
        <a:p>
          <a:endParaRPr lang="zh-CN" altLang="en-US"/>
        </a:p>
      </dgm:t>
    </dgm:pt>
    <dgm:pt modelId="{2E39222F-7B7B-4ED2-827E-1328DFCF5572}" cxnId="{1A220DA0-ED41-4929-AA2B-745CE0C8832B}" type="sibTrans">
      <dgm:prSet/>
      <dgm:spPr/>
      <dgm:t>
        <a:bodyPr/>
        <a:lstStyle/>
        <a:p>
          <a:endParaRPr lang="zh-CN" altLang="en-US"/>
        </a:p>
      </dgm:t>
    </dgm:pt>
    <dgm:pt modelId="{240C59D7-2CE4-462A-9515-C237DA44CA8D}">
      <dgm:prSet phldrT="[文本]"/>
      <dgm:spPr/>
      <dgm:t>
        <a:bodyPr/>
        <a:lstStyle/>
        <a:p>
          <a:r>
            <a:rPr lang="en-US" altLang="zh-CN" dirty="0" smtClean="0"/>
            <a:t>1.3 </a:t>
          </a:r>
          <a:r>
            <a:rPr lang="en-US" b="1" dirty="0" smtClean="0"/>
            <a:t>Java</a:t>
          </a:r>
          <a:r>
            <a:rPr lang="zh-CN" b="1" smtClean="0"/>
            <a:t>程序举例</a:t>
          </a:r>
          <a:endParaRPr lang="zh-CN" altLang="en-US" dirty="0"/>
        </a:p>
      </dgm:t>
    </dgm:pt>
    <dgm:pt modelId="{CD49C4B8-92C8-418B-931E-B71E1BE6881B}" cxnId="{910A7DF5-E214-4793-B0E5-4BDA9128D21F}" type="parTrans">
      <dgm:prSet/>
      <dgm:spPr/>
      <dgm:t>
        <a:bodyPr/>
        <a:lstStyle/>
        <a:p>
          <a:endParaRPr lang="zh-CN" altLang="en-US"/>
        </a:p>
      </dgm:t>
    </dgm:pt>
    <dgm:pt modelId="{947B3124-FA3E-44E6-A51D-10587B3FB02E}" cxnId="{910A7DF5-E214-4793-B0E5-4BDA9128D21F}" type="sibTrans">
      <dgm:prSet/>
      <dgm:spPr/>
      <dgm:t>
        <a:bodyPr/>
        <a:lstStyle/>
        <a:p>
          <a:endParaRPr lang="zh-CN" altLang="en-US"/>
        </a:p>
      </dgm:t>
    </dgm:pt>
    <dgm:pt modelId="{0D916324-155A-416C-938E-0577D8483687}">
      <dgm:prSet/>
      <dgm:spPr/>
      <dgm:t>
        <a:bodyPr/>
        <a:lstStyle/>
        <a:p>
          <a:r>
            <a:rPr lang="en-US" altLang="zh-CN" dirty="0" smtClean="0"/>
            <a:t>1.1 </a:t>
          </a:r>
          <a:r>
            <a:rPr lang="zh-CN" b="1" dirty="0" smtClean="0"/>
            <a:t>认识</a:t>
          </a:r>
          <a:r>
            <a:rPr lang="en-US" b="1" dirty="0" smtClean="0"/>
            <a:t>Java</a:t>
          </a:r>
          <a:r>
            <a:rPr lang="zh-CN" b="1" dirty="0" smtClean="0"/>
            <a:t>语言</a:t>
          </a:r>
          <a:endParaRPr lang="zh-CN" altLang="en-US" dirty="0"/>
        </a:p>
      </dgm:t>
    </dgm:pt>
    <dgm:pt modelId="{C9FB2DCC-F223-49D7-8639-D9EFA8EA51C2}" cxnId="{29E6D606-CF0E-4764-A051-23DAE912F13D}" type="parTrans">
      <dgm:prSet/>
      <dgm:spPr/>
      <dgm:t>
        <a:bodyPr/>
        <a:lstStyle/>
        <a:p>
          <a:endParaRPr lang="zh-CN" altLang="en-US"/>
        </a:p>
      </dgm:t>
    </dgm:pt>
    <dgm:pt modelId="{0FD71FF6-9D7B-4209-A140-595DF160B1D3}" cxnId="{29E6D606-CF0E-4764-A051-23DAE912F13D}" type="sibTrans">
      <dgm:prSet/>
      <dgm:spPr/>
      <dgm:t>
        <a:bodyPr/>
        <a:lstStyle/>
        <a:p>
          <a:endParaRPr lang="zh-CN" altLang="en-US"/>
        </a:p>
      </dgm:t>
    </dgm:pt>
    <dgm:pt modelId="{290ADAC8-17E0-4F11-BE79-899CD4DD5E12}" type="pres">
      <dgm:prSet presAssocID="{0274B17C-A8D6-4EC1-9F74-DEF1B852E50E}" presName="linear" presStyleCnt="0">
        <dgm:presLayoutVars>
          <dgm:dir/>
          <dgm:animLvl val="lvl"/>
          <dgm:resizeHandles val="exact"/>
        </dgm:presLayoutVars>
      </dgm:prSet>
      <dgm:spPr/>
      <dgm:t>
        <a:bodyPr/>
        <a:lstStyle/>
        <a:p>
          <a:endParaRPr lang="zh-CN" altLang="en-US"/>
        </a:p>
      </dgm:t>
    </dgm:pt>
    <dgm:pt modelId="{7D037558-1041-410C-BB00-56A53B46B633}" type="pres">
      <dgm:prSet presAssocID="{0D916324-155A-416C-938E-0577D8483687}" presName="parentLin" presStyleCnt="0"/>
      <dgm:spPr/>
    </dgm:pt>
    <dgm:pt modelId="{DAAF6963-E65C-47D1-9946-15C9FF58088A}" type="pres">
      <dgm:prSet presAssocID="{0D916324-155A-416C-938E-0577D8483687}" presName="parentLeftMargin" presStyleLbl="node1" presStyleIdx="0" presStyleCnt="3"/>
      <dgm:spPr/>
      <dgm:t>
        <a:bodyPr/>
        <a:lstStyle/>
        <a:p>
          <a:endParaRPr lang="zh-CN" altLang="en-US"/>
        </a:p>
      </dgm:t>
    </dgm:pt>
    <dgm:pt modelId="{AC4AC34F-010F-4B17-BD33-4CFEA89B14D2}" type="pres">
      <dgm:prSet presAssocID="{0D916324-155A-416C-938E-0577D8483687}" presName="parentText" presStyleLbl="node1" presStyleIdx="0" presStyleCnt="3">
        <dgm:presLayoutVars>
          <dgm:chMax val="0"/>
          <dgm:bulletEnabled val="1"/>
        </dgm:presLayoutVars>
      </dgm:prSet>
      <dgm:spPr/>
      <dgm:t>
        <a:bodyPr/>
        <a:lstStyle/>
        <a:p>
          <a:endParaRPr lang="zh-CN" altLang="en-US"/>
        </a:p>
      </dgm:t>
    </dgm:pt>
    <dgm:pt modelId="{42051C9F-E171-4D08-ABA7-B3DCED05B5BB}" type="pres">
      <dgm:prSet presAssocID="{0D916324-155A-416C-938E-0577D8483687}" presName="negativeSpace" presStyleCnt="0"/>
      <dgm:spPr/>
    </dgm:pt>
    <dgm:pt modelId="{5514F667-B578-4B34-8BA2-7019B8340873}" type="pres">
      <dgm:prSet presAssocID="{0D916324-155A-416C-938E-0577D8483687}" presName="childText" presStyleLbl="conFgAcc1" presStyleIdx="0" presStyleCnt="3">
        <dgm:presLayoutVars>
          <dgm:bulletEnabled val="1"/>
        </dgm:presLayoutVars>
      </dgm:prSet>
      <dgm:spPr/>
    </dgm:pt>
    <dgm:pt modelId="{BF6E4AC2-A8AB-46D0-B337-7C6D62678552}" type="pres">
      <dgm:prSet presAssocID="{0FD71FF6-9D7B-4209-A140-595DF160B1D3}" presName="spaceBetweenRectangles" presStyleCnt="0"/>
      <dgm:spPr/>
    </dgm:pt>
    <dgm:pt modelId="{45EF6FC4-75DC-49E3-BD05-7B7E6300CE25}" type="pres">
      <dgm:prSet presAssocID="{5D72DEBB-C4EE-4A4C-998A-DBACC02F0CFB}" presName="parentLin" presStyleCnt="0"/>
      <dgm:spPr/>
      <dgm:t>
        <a:bodyPr/>
        <a:lstStyle/>
        <a:p>
          <a:endParaRPr lang="zh-CN" altLang="en-US"/>
        </a:p>
      </dgm:t>
    </dgm:pt>
    <dgm:pt modelId="{20A6C866-FD85-4400-83D4-E3B919A34B51}" type="pres">
      <dgm:prSet presAssocID="{5D72DEBB-C4EE-4A4C-998A-DBACC02F0CFB}" presName="parentLeftMargin" presStyleLbl="node1" presStyleIdx="0" presStyleCnt="3"/>
      <dgm:spPr/>
      <dgm:t>
        <a:bodyPr/>
        <a:lstStyle/>
        <a:p>
          <a:endParaRPr lang="zh-CN" altLang="en-US"/>
        </a:p>
      </dgm:t>
    </dgm:pt>
    <dgm:pt modelId="{833C47F7-914D-4919-99FE-C55F44DD4350}" type="pres">
      <dgm:prSet presAssocID="{5D72DEBB-C4EE-4A4C-998A-DBACC02F0CFB}" presName="parentText" presStyleLbl="node1" presStyleIdx="1" presStyleCnt="3">
        <dgm:presLayoutVars>
          <dgm:chMax val="0"/>
          <dgm:bulletEnabled val="1"/>
        </dgm:presLayoutVars>
      </dgm:prSet>
      <dgm:spPr/>
      <dgm:t>
        <a:bodyPr/>
        <a:lstStyle/>
        <a:p>
          <a:endParaRPr lang="zh-CN" altLang="en-US"/>
        </a:p>
      </dgm:t>
    </dgm:pt>
    <dgm:pt modelId="{1CA09CCC-EF99-4340-B4E1-5E5C5D8074D6}" type="pres">
      <dgm:prSet presAssocID="{5D72DEBB-C4EE-4A4C-998A-DBACC02F0CFB}" presName="negativeSpace" presStyleCnt="0"/>
      <dgm:spPr/>
      <dgm:t>
        <a:bodyPr/>
        <a:lstStyle/>
        <a:p>
          <a:endParaRPr lang="zh-CN" altLang="en-US"/>
        </a:p>
      </dgm:t>
    </dgm:pt>
    <dgm:pt modelId="{5EFADA3F-DBD8-47B3-87A4-F7C4DF43CC18}" type="pres">
      <dgm:prSet presAssocID="{5D72DEBB-C4EE-4A4C-998A-DBACC02F0CFB}" presName="childText" presStyleLbl="conFgAcc1" presStyleIdx="1" presStyleCnt="3">
        <dgm:presLayoutVars>
          <dgm:bulletEnabled val="1"/>
        </dgm:presLayoutVars>
      </dgm:prSet>
      <dgm:spPr/>
      <dgm:t>
        <a:bodyPr/>
        <a:lstStyle/>
        <a:p>
          <a:endParaRPr lang="zh-CN" altLang="en-US"/>
        </a:p>
      </dgm:t>
    </dgm:pt>
    <dgm:pt modelId="{D5BCB613-75FD-4DEE-8DA5-6CE19F632FB4}" type="pres">
      <dgm:prSet presAssocID="{2E39222F-7B7B-4ED2-827E-1328DFCF5572}" presName="spaceBetweenRectangles" presStyleCnt="0"/>
      <dgm:spPr/>
      <dgm:t>
        <a:bodyPr/>
        <a:lstStyle/>
        <a:p>
          <a:endParaRPr lang="zh-CN" altLang="en-US"/>
        </a:p>
      </dgm:t>
    </dgm:pt>
    <dgm:pt modelId="{AD00622C-704A-40DB-AA9A-CF6B66B9CB56}" type="pres">
      <dgm:prSet presAssocID="{240C59D7-2CE4-462A-9515-C237DA44CA8D}" presName="parentLin" presStyleCnt="0"/>
      <dgm:spPr/>
      <dgm:t>
        <a:bodyPr/>
        <a:lstStyle/>
        <a:p>
          <a:endParaRPr lang="zh-CN" altLang="en-US"/>
        </a:p>
      </dgm:t>
    </dgm:pt>
    <dgm:pt modelId="{1C3B8E56-CDD6-48F6-8138-C0343817464C}" type="pres">
      <dgm:prSet presAssocID="{240C59D7-2CE4-462A-9515-C237DA44CA8D}" presName="parentLeftMargin" presStyleLbl="node1" presStyleIdx="1" presStyleCnt="3"/>
      <dgm:spPr/>
      <dgm:t>
        <a:bodyPr/>
        <a:lstStyle/>
        <a:p>
          <a:endParaRPr lang="zh-CN" altLang="en-US"/>
        </a:p>
      </dgm:t>
    </dgm:pt>
    <dgm:pt modelId="{120FC45C-3BD5-48EA-A639-E7D5A20ED3FD}" type="pres">
      <dgm:prSet presAssocID="{240C59D7-2CE4-462A-9515-C237DA44CA8D}" presName="parentText" presStyleLbl="node1" presStyleIdx="2" presStyleCnt="3">
        <dgm:presLayoutVars>
          <dgm:chMax val="0"/>
          <dgm:bulletEnabled val="1"/>
        </dgm:presLayoutVars>
      </dgm:prSet>
      <dgm:spPr/>
      <dgm:t>
        <a:bodyPr/>
        <a:lstStyle/>
        <a:p>
          <a:endParaRPr lang="zh-CN" altLang="en-US"/>
        </a:p>
      </dgm:t>
    </dgm:pt>
    <dgm:pt modelId="{197A93D8-BD3E-486E-ABDB-8DA346AD7C11}" type="pres">
      <dgm:prSet presAssocID="{240C59D7-2CE4-462A-9515-C237DA44CA8D}" presName="negativeSpace" presStyleCnt="0"/>
      <dgm:spPr/>
      <dgm:t>
        <a:bodyPr/>
        <a:lstStyle/>
        <a:p>
          <a:endParaRPr lang="zh-CN" altLang="en-US"/>
        </a:p>
      </dgm:t>
    </dgm:pt>
    <dgm:pt modelId="{58D67328-282B-4E2B-B4DB-8AD412BAFFBC}" type="pres">
      <dgm:prSet presAssocID="{240C59D7-2CE4-462A-9515-C237DA44CA8D}" presName="childText" presStyleLbl="conFgAcc1" presStyleIdx="2" presStyleCnt="3">
        <dgm:presLayoutVars>
          <dgm:bulletEnabled val="1"/>
        </dgm:presLayoutVars>
      </dgm:prSet>
      <dgm:spPr/>
      <dgm:t>
        <a:bodyPr/>
        <a:lstStyle/>
        <a:p>
          <a:endParaRPr lang="zh-CN" altLang="en-US"/>
        </a:p>
      </dgm:t>
    </dgm:pt>
  </dgm:ptLst>
  <dgm:cxnLst>
    <dgm:cxn modelId="{248484EF-4C31-4D1D-A510-1B27C8B245A4}" type="presOf" srcId="{240C59D7-2CE4-462A-9515-C237DA44CA8D}" destId="{1C3B8E56-CDD6-48F6-8138-C0343817464C}" srcOrd="0" destOrd="0" presId="urn:microsoft.com/office/officeart/2005/8/layout/list1"/>
    <dgm:cxn modelId="{7C9F7A2B-8E83-4568-B521-78607E309ABB}" type="presOf" srcId="{0D916324-155A-416C-938E-0577D8483687}" destId="{AC4AC34F-010F-4B17-BD33-4CFEA89B14D2}" srcOrd="1" destOrd="0" presId="urn:microsoft.com/office/officeart/2005/8/layout/list1"/>
    <dgm:cxn modelId="{325C4584-D11D-4454-82A6-39B337458648}" type="presOf" srcId="{0274B17C-A8D6-4EC1-9F74-DEF1B852E50E}" destId="{290ADAC8-17E0-4F11-BE79-899CD4DD5E12}" srcOrd="0" destOrd="0" presId="urn:microsoft.com/office/officeart/2005/8/layout/list1"/>
    <dgm:cxn modelId="{56482DF2-4D3A-4573-9238-2C14AAF71A2D}" type="presOf" srcId="{5D72DEBB-C4EE-4A4C-998A-DBACC02F0CFB}" destId="{833C47F7-914D-4919-99FE-C55F44DD4350}" srcOrd="1" destOrd="0" presId="urn:microsoft.com/office/officeart/2005/8/layout/list1"/>
    <dgm:cxn modelId="{1A220DA0-ED41-4929-AA2B-745CE0C8832B}" srcId="{0274B17C-A8D6-4EC1-9F74-DEF1B852E50E}" destId="{5D72DEBB-C4EE-4A4C-998A-DBACC02F0CFB}" srcOrd="1" destOrd="0" parTransId="{17E68D72-00DC-4896-AF97-6202D147E269}" sibTransId="{2E39222F-7B7B-4ED2-827E-1328DFCF5572}"/>
    <dgm:cxn modelId="{AEF98EBC-8932-47EC-8171-1F4CFAD95E5E}" type="presOf" srcId="{0D916324-155A-416C-938E-0577D8483687}" destId="{DAAF6963-E65C-47D1-9946-15C9FF58088A}" srcOrd="0" destOrd="0" presId="urn:microsoft.com/office/officeart/2005/8/layout/list1"/>
    <dgm:cxn modelId="{E3A0501F-13EA-4124-8EBB-39C96A416EA0}" type="presOf" srcId="{240C59D7-2CE4-462A-9515-C237DA44CA8D}" destId="{120FC45C-3BD5-48EA-A639-E7D5A20ED3FD}" srcOrd="1" destOrd="0" presId="urn:microsoft.com/office/officeart/2005/8/layout/list1"/>
    <dgm:cxn modelId="{A68828CF-CB9C-4AFD-A51F-D8066E19251C}" type="presOf" srcId="{5D72DEBB-C4EE-4A4C-998A-DBACC02F0CFB}" destId="{20A6C866-FD85-4400-83D4-E3B919A34B51}" srcOrd="0" destOrd="0" presId="urn:microsoft.com/office/officeart/2005/8/layout/list1"/>
    <dgm:cxn modelId="{910A7DF5-E214-4793-B0E5-4BDA9128D21F}" srcId="{0274B17C-A8D6-4EC1-9F74-DEF1B852E50E}" destId="{240C59D7-2CE4-462A-9515-C237DA44CA8D}" srcOrd="2" destOrd="0" parTransId="{CD49C4B8-92C8-418B-931E-B71E1BE6881B}" sibTransId="{947B3124-FA3E-44E6-A51D-10587B3FB02E}"/>
    <dgm:cxn modelId="{29E6D606-CF0E-4764-A051-23DAE912F13D}" srcId="{0274B17C-A8D6-4EC1-9F74-DEF1B852E50E}" destId="{0D916324-155A-416C-938E-0577D8483687}" srcOrd="0" destOrd="0" parTransId="{C9FB2DCC-F223-49D7-8639-D9EFA8EA51C2}" sibTransId="{0FD71FF6-9D7B-4209-A140-595DF160B1D3}"/>
    <dgm:cxn modelId="{3455500B-4D86-4521-A78E-BD094AB19436}" type="presParOf" srcId="{290ADAC8-17E0-4F11-BE79-899CD4DD5E12}" destId="{7D037558-1041-410C-BB00-56A53B46B633}" srcOrd="0" destOrd="0" presId="urn:microsoft.com/office/officeart/2005/8/layout/list1"/>
    <dgm:cxn modelId="{706AD71A-8BC4-4CFB-8515-6C297C2C3F69}" type="presParOf" srcId="{7D037558-1041-410C-BB00-56A53B46B633}" destId="{DAAF6963-E65C-47D1-9946-15C9FF58088A}" srcOrd="0" destOrd="0" presId="urn:microsoft.com/office/officeart/2005/8/layout/list1"/>
    <dgm:cxn modelId="{256E87BB-6CD3-4CCB-9F65-5DF5513C3A2B}" type="presParOf" srcId="{7D037558-1041-410C-BB00-56A53B46B633}" destId="{AC4AC34F-010F-4B17-BD33-4CFEA89B14D2}" srcOrd="1" destOrd="0" presId="urn:microsoft.com/office/officeart/2005/8/layout/list1"/>
    <dgm:cxn modelId="{F9B10E13-62EB-4753-9E2E-9A2765942477}" type="presParOf" srcId="{290ADAC8-17E0-4F11-BE79-899CD4DD5E12}" destId="{42051C9F-E171-4D08-ABA7-B3DCED05B5BB}" srcOrd="1" destOrd="0" presId="urn:microsoft.com/office/officeart/2005/8/layout/list1"/>
    <dgm:cxn modelId="{6EBE8C0D-6225-4DEC-8F94-055E22C5E45D}" type="presParOf" srcId="{290ADAC8-17E0-4F11-BE79-899CD4DD5E12}" destId="{5514F667-B578-4B34-8BA2-7019B8340873}" srcOrd="2" destOrd="0" presId="urn:microsoft.com/office/officeart/2005/8/layout/list1"/>
    <dgm:cxn modelId="{88743C12-CFAD-4D8D-A6E6-02E853691F68}" type="presParOf" srcId="{290ADAC8-17E0-4F11-BE79-899CD4DD5E12}" destId="{BF6E4AC2-A8AB-46D0-B337-7C6D62678552}" srcOrd="3" destOrd="0" presId="urn:microsoft.com/office/officeart/2005/8/layout/list1"/>
    <dgm:cxn modelId="{23527247-A103-4103-BF57-D58669FAE2BF}" type="presParOf" srcId="{290ADAC8-17E0-4F11-BE79-899CD4DD5E12}" destId="{45EF6FC4-75DC-49E3-BD05-7B7E6300CE25}" srcOrd="4" destOrd="0" presId="urn:microsoft.com/office/officeart/2005/8/layout/list1"/>
    <dgm:cxn modelId="{969964A7-551D-45DF-9BB5-5BCD3B8043BD}" type="presParOf" srcId="{45EF6FC4-75DC-49E3-BD05-7B7E6300CE25}" destId="{20A6C866-FD85-4400-83D4-E3B919A34B51}" srcOrd="0" destOrd="0" presId="urn:microsoft.com/office/officeart/2005/8/layout/list1"/>
    <dgm:cxn modelId="{B5E67C68-714A-4146-AC1A-85DE1C9D27C2}" type="presParOf" srcId="{45EF6FC4-75DC-49E3-BD05-7B7E6300CE25}" destId="{833C47F7-914D-4919-99FE-C55F44DD4350}" srcOrd="1" destOrd="0" presId="urn:microsoft.com/office/officeart/2005/8/layout/list1"/>
    <dgm:cxn modelId="{55AD5506-EC8F-4AC0-B4AB-65EE1ADB2C96}" type="presParOf" srcId="{290ADAC8-17E0-4F11-BE79-899CD4DD5E12}" destId="{1CA09CCC-EF99-4340-B4E1-5E5C5D8074D6}" srcOrd="5" destOrd="0" presId="urn:microsoft.com/office/officeart/2005/8/layout/list1"/>
    <dgm:cxn modelId="{629232D4-D779-4E21-BF8B-BFEA4581534F}" type="presParOf" srcId="{290ADAC8-17E0-4F11-BE79-899CD4DD5E12}" destId="{5EFADA3F-DBD8-47B3-87A4-F7C4DF43CC18}" srcOrd="6" destOrd="0" presId="urn:microsoft.com/office/officeart/2005/8/layout/list1"/>
    <dgm:cxn modelId="{A6AED330-1C10-456B-9ED6-ABF55004D7EE}" type="presParOf" srcId="{290ADAC8-17E0-4F11-BE79-899CD4DD5E12}" destId="{D5BCB613-75FD-4DEE-8DA5-6CE19F632FB4}" srcOrd="7" destOrd="0" presId="urn:microsoft.com/office/officeart/2005/8/layout/list1"/>
    <dgm:cxn modelId="{F325ECB1-3B03-4AA2-B694-CFA0CA730713}" type="presParOf" srcId="{290ADAC8-17E0-4F11-BE79-899CD4DD5E12}" destId="{AD00622C-704A-40DB-AA9A-CF6B66B9CB56}" srcOrd="8" destOrd="0" presId="urn:microsoft.com/office/officeart/2005/8/layout/list1"/>
    <dgm:cxn modelId="{B7E92C01-1C5E-4EAA-A34F-5D351AF5CC4C}" type="presParOf" srcId="{AD00622C-704A-40DB-AA9A-CF6B66B9CB56}" destId="{1C3B8E56-CDD6-48F6-8138-C0343817464C}" srcOrd="0" destOrd="0" presId="urn:microsoft.com/office/officeart/2005/8/layout/list1"/>
    <dgm:cxn modelId="{1FB5228A-80DD-478B-B9F5-91BB4A5D42C1}" type="presParOf" srcId="{AD00622C-704A-40DB-AA9A-CF6B66B9CB56}" destId="{120FC45C-3BD5-48EA-A639-E7D5A20ED3FD}" srcOrd="1" destOrd="0" presId="urn:microsoft.com/office/officeart/2005/8/layout/list1"/>
    <dgm:cxn modelId="{5BB43E96-72ED-46A2-A491-F79A0A405FC8}" type="presParOf" srcId="{290ADAC8-17E0-4F11-BE79-899CD4DD5E12}" destId="{197A93D8-BD3E-486E-ABDB-8DA346AD7C11}" srcOrd="9" destOrd="0" presId="urn:microsoft.com/office/officeart/2005/8/layout/list1"/>
    <dgm:cxn modelId="{82E84BCC-8CB5-44AF-8B1F-72EAF61B0859}" type="presParOf" srcId="{290ADAC8-17E0-4F11-BE79-899CD4DD5E12}" destId="{58D67328-282B-4E2B-B4DB-8AD412BAFFBC}" srcOrd="10"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929354" cy="3286148"/>
        <a:chOff x="0" y="0"/>
        <a:chExt cx="5929354" cy="3286148"/>
      </a:xfrm>
    </dsp:grpSpPr>
    <dsp:sp modelId="{5514F667-B578-4B34-8BA2-7019B8340873}">
      <dsp:nvSpPr>
        <dsp:cNvPr id="5" name="矩形 4"/>
        <dsp:cNvSpPr/>
      </dsp:nvSpPr>
      <dsp:spPr bwMode="white">
        <a:xfrm>
          <a:off x="0" y="479734"/>
          <a:ext cx="5929354" cy="579600"/>
        </a:xfrm>
        <a:prstGeom prst="rect">
          <a:avLst/>
        </a:prstGeom>
      </dsp:spPr>
      <dsp:style>
        <a:lnRef idx="1">
          <a:schemeClr val="accent2">
            <a:hueOff val="0"/>
            <a:satOff val="0"/>
            <a:lumOff val="0"/>
            <a:alpha val="100000"/>
          </a:schemeClr>
        </a:lnRef>
        <a:fillRef idx="1">
          <a:schemeClr val="lt1">
            <a:alpha val="90000"/>
          </a:schemeClr>
        </a:fillRef>
        <a:effectRef idx="0">
          <a:scrgbClr r="0" g="0" b="0"/>
        </a:effectRef>
        <a:fontRef idx="minor"/>
      </dsp:style>
      <dsp:txBody>
        <a:bodyPr lIns="460183" tIns="479044" rIns="460183" bIns="163576" anchor="t"/>
        <a:lstStyle>
          <a:lvl1pPr algn="l">
            <a:defRPr sz="23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endParaRPr>
            <a:solidFill>
              <a:schemeClr val="dk1"/>
            </a:solidFill>
          </a:endParaRPr>
        </a:p>
      </dsp:txBody>
      <dsp:txXfrm>
        <a:off x="0" y="479734"/>
        <a:ext cx="5929354" cy="579600"/>
      </dsp:txXfrm>
    </dsp:sp>
    <dsp:sp modelId="{AC4AC34F-010F-4B17-BD33-4CFEA89B14D2}">
      <dsp:nvSpPr>
        <dsp:cNvPr id="4" name="圆角矩形 3"/>
        <dsp:cNvSpPr/>
      </dsp:nvSpPr>
      <dsp:spPr bwMode="white">
        <a:xfrm>
          <a:off x="296468" y="140254"/>
          <a:ext cx="4150548" cy="678960"/>
        </a:xfrm>
        <a:prstGeom prst="roundRect">
          <a:avLst/>
        </a:prstGeom>
      </dsp:spPr>
      <dsp:style>
        <a:lnRef idx="0">
          <a:schemeClr val="lt1"/>
        </a:lnRef>
        <a:fillRef idx="3">
          <a:schemeClr val="accent2">
            <a:hueOff val="0"/>
            <a:satOff val="0"/>
            <a:lumOff val="0"/>
            <a:alpha val="100000"/>
          </a:schemeClr>
        </a:fillRef>
        <a:effectRef idx="2">
          <a:scrgbClr r="0" g="0" b="0"/>
        </a:effectRef>
        <a:fontRef idx="minor">
          <a:schemeClr val="lt1"/>
        </a:fontRef>
      </dsp:style>
      <dsp:txBody>
        <a:bodyPr lIns="156880" tIns="0" rIns="156880" bIns="0" anchor="ctr"/>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altLang="zh-CN" dirty="0" smtClean="0"/>
            <a:t>1.1 </a:t>
          </a:r>
          <a:r>
            <a:rPr lang="zh-CN" b="1" dirty="0" smtClean="0"/>
            <a:t>认识</a:t>
          </a:r>
          <a:r>
            <a:rPr lang="en-US" b="1" dirty="0" smtClean="0"/>
            <a:t>Java</a:t>
          </a:r>
          <a:r>
            <a:rPr lang="zh-CN" b="1" dirty="0" smtClean="0"/>
            <a:t>语言</a:t>
          </a:r>
          <a:endParaRPr lang="zh-CN" altLang="en-US" dirty="0"/>
        </a:p>
      </dsp:txBody>
      <dsp:txXfrm>
        <a:off x="296468" y="140254"/>
        <a:ext cx="4150548" cy="678960"/>
      </dsp:txXfrm>
    </dsp:sp>
    <dsp:sp modelId="{5EFADA3F-DBD8-47B3-87A4-F7C4DF43CC18}">
      <dsp:nvSpPr>
        <dsp:cNvPr id="8" name="矩形 7"/>
        <dsp:cNvSpPr/>
      </dsp:nvSpPr>
      <dsp:spPr bwMode="white">
        <a:xfrm>
          <a:off x="0" y="1523014"/>
          <a:ext cx="5929354" cy="579600"/>
        </a:xfrm>
        <a:prstGeom prst="rect">
          <a:avLst/>
        </a:prstGeom>
      </dsp:spPr>
      <dsp:style>
        <a:lnRef idx="1">
          <a:schemeClr val="accent2">
            <a:hueOff val="-2700000"/>
            <a:satOff val="-29019"/>
            <a:lumOff val="-2352"/>
            <a:alpha val="100000"/>
          </a:schemeClr>
        </a:lnRef>
        <a:fillRef idx="1">
          <a:schemeClr val="lt1">
            <a:alpha val="90000"/>
          </a:schemeClr>
        </a:fillRef>
        <a:effectRef idx="0">
          <a:scrgbClr r="0" g="0" b="0"/>
        </a:effectRef>
        <a:fontRef idx="minor"/>
      </dsp:style>
      <dsp:txBody>
        <a:bodyPr lIns="460183" tIns="479044" rIns="460183" bIns="163576" anchor="t"/>
        <a:lstStyle>
          <a:lvl1pPr algn="l">
            <a:defRPr sz="23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endParaRPr>
            <a:solidFill>
              <a:schemeClr val="dk1"/>
            </a:solidFill>
          </a:endParaRPr>
        </a:p>
      </dsp:txBody>
      <dsp:txXfrm>
        <a:off x="0" y="1523014"/>
        <a:ext cx="5929354" cy="579600"/>
      </dsp:txXfrm>
    </dsp:sp>
    <dsp:sp modelId="{833C47F7-914D-4919-99FE-C55F44DD4350}">
      <dsp:nvSpPr>
        <dsp:cNvPr id="7" name="圆角矩形 6"/>
        <dsp:cNvSpPr/>
      </dsp:nvSpPr>
      <dsp:spPr bwMode="white">
        <a:xfrm>
          <a:off x="296468" y="1183534"/>
          <a:ext cx="4150548" cy="678960"/>
        </a:xfrm>
        <a:prstGeom prst="roundRect">
          <a:avLst/>
        </a:prstGeom>
      </dsp:spPr>
      <dsp:style>
        <a:lnRef idx="0">
          <a:schemeClr val="lt1"/>
        </a:lnRef>
        <a:fillRef idx="3">
          <a:schemeClr val="accent2">
            <a:hueOff val="-2700000"/>
            <a:satOff val="-29019"/>
            <a:lumOff val="-2352"/>
            <a:alpha val="100000"/>
          </a:schemeClr>
        </a:fillRef>
        <a:effectRef idx="2">
          <a:scrgbClr r="0" g="0" b="0"/>
        </a:effectRef>
        <a:fontRef idx="minor">
          <a:schemeClr val="lt1"/>
        </a:fontRef>
      </dsp:style>
      <dsp:txBody>
        <a:bodyPr lIns="156880" tIns="0" rIns="156880" bIns="0" anchor="ctr"/>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altLang="zh-CN" dirty="0" smtClean="0"/>
            <a:t>1.2 </a:t>
          </a:r>
          <a:r>
            <a:rPr lang="en-US" b="1" dirty="0" smtClean="0"/>
            <a:t>Java</a:t>
          </a:r>
          <a:r>
            <a:rPr lang="zh-CN" b="1" dirty="0" smtClean="0"/>
            <a:t>运行环境与开发环境</a:t>
          </a:r>
          <a:endParaRPr lang="zh-CN" altLang="en-US" dirty="0"/>
        </a:p>
      </dsp:txBody>
      <dsp:txXfrm>
        <a:off x="296468" y="1183534"/>
        <a:ext cx="4150548" cy="678960"/>
      </dsp:txXfrm>
    </dsp:sp>
    <dsp:sp modelId="{58D67328-282B-4E2B-B4DB-8AD412BAFFBC}">
      <dsp:nvSpPr>
        <dsp:cNvPr id="11" name="矩形 10"/>
        <dsp:cNvSpPr/>
      </dsp:nvSpPr>
      <dsp:spPr bwMode="white">
        <a:xfrm>
          <a:off x="0" y="2566294"/>
          <a:ext cx="5929354" cy="579600"/>
        </a:xfrm>
        <a:prstGeom prst="rect">
          <a:avLst/>
        </a:prstGeom>
      </dsp:spPr>
      <dsp:style>
        <a:lnRef idx="1">
          <a:schemeClr val="accent2">
            <a:hueOff val="-5400000"/>
            <a:satOff val="-58038"/>
            <a:lumOff val="-4705"/>
            <a:alpha val="100000"/>
          </a:schemeClr>
        </a:lnRef>
        <a:fillRef idx="1">
          <a:schemeClr val="lt1">
            <a:alpha val="90000"/>
          </a:schemeClr>
        </a:fillRef>
        <a:effectRef idx="0">
          <a:scrgbClr r="0" g="0" b="0"/>
        </a:effectRef>
        <a:fontRef idx="minor"/>
      </dsp:style>
      <dsp:txBody>
        <a:bodyPr lIns="460183" tIns="479044" rIns="460183" bIns="163576" anchor="t"/>
        <a:lstStyle>
          <a:lvl1pPr algn="l">
            <a:defRPr sz="23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endParaRPr>
            <a:solidFill>
              <a:schemeClr val="dk1"/>
            </a:solidFill>
          </a:endParaRPr>
        </a:p>
      </dsp:txBody>
      <dsp:txXfrm>
        <a:off x="0" y="2566294"/>
        <a:ext cx="5929354" cy="579600"/>
      </dsp:txXfrm>
    </dsp:sp>
    <dsp:sp modelId="{120FC45C-3BD5-48EA-A639-E7D5A20ED3FD}">
      <dsp:nvSpPr>
        <dsp:cNvPr id="10" name="圆角矩形 9"/>
        <dsp:cNvSpPr/>
      </dsp:nvSpPr>
      <dsp:spPr bwMode="white">
        <a:xfrm>
          <a:off x="296468" y="2226814"/>
          <a:ext cx="4150548" cy="678960"/>
        </a:xfrm>
        <a:prstGeom prst="roundRect">
          <a:avLst/>
        </a:prstGeom>
      </dsp:spPr>
      <dsp:style>
        <a:lnRef idx="0">
          <a:schemeClr val="lt1"/>
        </a:lnRef>
        <a:fillRef idx="3">
          <a:schemeClr val="accent2">
            <a:hueOff val="-5400000"/>
            <a:satOff val="-58038"/>
            <a:lumOff val="-4705"/>
            <a:alpha val="100000"/>
          </a:schemeClr>
        </a:fillRef>
        <a:effectRef idx="2">
          <a:scrgbClr r="0" g="0" b="0"/>
        </a:effectRef>
        <a:fontRef idx="minor">
          <a:schemeClr val="lt1"/>
        </a:fontRef>
      </dsp:style>
      <dsp:txBody>
        <a:bodyPr lIns="156880" tIns="0" rIns="156880" bIns="0" anchor="ctr"/>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altLang="zh-CN" dirty="0" smtClean="0"/>
            <a:t>1.3 </a:t>
          </a:r>
          <a:r>
            <a:rPr lang="en-US" b="1" dirty="0" smtClean="0"/>
            <a:t>Java</a:t>
          </a:r>
          <a:r>
            <a:rPr lang="zh-CN" b="1" smtClean="0"/>
            <a:t>程序举例</a:t>
          </a:r>
          <a:endParaRPr lang="zh-CN" altLang="en-US" dirty="0"/>
        </a:p>
      </dsp:txBody>
      <dsp:txXfrm>
        <a:off x="296468" y="2226814"/>
        <a:ext cx="4150548" cy="678960"/>
      </dsp:txXfrm>
    </dsp:sp>
    <dsp:sp modelId="{DAAF6963-E65C-47D1-9946-15C9FF58088A}">
      <dsp:nvSpPr>
        <dsp:cNvPr id="3" name="矩形 2" hidden="1"/>
        <dsp:cNvSpPr/>
      </dsp:nvSpPr>
      <dsp:spPr>
        <a:xfrm>
          <a:off x="0" y="140254"/>
          <a:ext cx="296468" cy="678960"/>
        </a:xfrm>
        <a:prstGeom prst="rect">
          <a:avLst/>
        </a:prstGeom>
      </dsp:spPr>
      <dsp:txXfrm>
        <a:off x="0" y="140254"/>
        <a:ext cx="296468" cy="678960"/>
      </dsp:txXfrm>
    </dsp:sp>
    <dsp:sp modelId="{20A6C866-FD85-4400-83D4-E3B919A34B51}">
      <dsp:nvSpPr>
        <dsp:cNvPr id="6" name="矩形 5" hidden="1"/>
        <dsp:cNvSpPr/>
      </dsp:nvSpPr>
      <dsp:spPr>
        <a:xfrm>
          <a:off x="0" y="1183534"/>
          <a:ext cx="296468" cy="678960"/>
        </a:xfrm>
        <a:prstGeom prst="rect">
          <a:avLst/>
        </a:prstGeom>
      </dsp:spPr>
      <dsp:txXfrm>
        <a:off x="0" y="1183534"/>
        <a:ext cx="296468" cy="678960"/>
      </dsp:txXfrm>
    </dsp:sp>
    <dsp:sp modelId="{1C3B8E56-CDD6-48F6-8138-C0343817464C}">
      <dsp:nvSpPr>
        <dsp:cNvPr id="9" name="矩形 8" hidden="1"/>
        <dsp:cNvSpPr/>
      </dsp:nvSpPr>
      <dsp:spPr>
        <a:xfrm>
          <a:off x="0" y="2226814"/>
          <a:ext cx="296468" cy="678960"/>
        </a:xfrm>
        <a:prstGeom prst="rect">
          <a:avLst/>
        </a:prstGeom>
      </dsp:spPr>
      <dsp:txXfrm>
        <a:off x="0" y="2226814"/>
        <a:ext cx="296468" cy="67896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B19548-F454-4331-83C2-8A7F164E39A3}"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6E25D8A-A620-4ACE-B1CF-F6E9B44ECD23}"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CE75B1-D996-41EC-AA92-8E0F9339AE2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CBB548-4544-46A5-8423-F94A584A161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ln>
        </p:spPr>
      </p:sp>
      <p:sp>
        <p:nvSpPr>
          <p:cNvPr id="25602" name="Notes Placeholder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2560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80D6A1DB-A09E-4EE2-A5C9-C9D6805F2BA3}" type="slidenum">
              <a:rPr lang="zh-CN" altLang="en-US"/>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B99C72D-B26B-4434-9C2C-AF9E7E661461}" type="slidenum">
              <a:rPr kumimoji="0" lang="zh-CN" altLang="en-US" sz="1200" b="0" i="0" u="none" strike="noStrike" kern="1200" cap="none" spc="0" normalizeH="0" baseline="0" noProof="1" smtClean="0">
                <a:ln>
                  <a:noFill/>
                </a:ln>
                <a:solidFill>
                  <a:srgbClr val="000000"/>
                </a:solidFill>
                <a:effectLst/>
                <a:uLnTx/>
                <a:uFillTx/>
                <a:latin typeface="Times New Roman" panose="02020603050405020304" pitchFamily="18" charset="0"/>
                <a:ea typeface="宋体" panose="02010600030101010101" pitchFamily="2" charset="-122"/>
              </a:rPr>
            </a:fld>
            <a:endParaRPr kumimoji="0" lang="zh-CN" altLang="en-US" sz="1200" b="0" i="0" u="none" strike="noStrike" kern="1200" cap="none" spc="0" normalizeH="0" baseline="0" noProof="1"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7042" name="Rectangle 2"/>
          <p:cNvSpPr>
            <a:spLocks noGrp="1" noRot="1" noChangeAspect="1" noChangeArrowheads="1" noTextEdit="1"/>
          </p:cNvSpPr>
          <p:nvPr>
            <p:ph type="sldImg" idx="4294967295"/>
          </p:nvPr>
        </p:nvSpPr>
        <p:spPr/>
      </p:sp>
      <p:sp>
        <p:nvSpPr>
          <p:cNvPr id="176131" name="Rectangle 3"/>
          <p:cNvSpPr>
            <a:spLocks noGrp="1" noChangeArrowheads="1"/>
          </p:cNvSpPr>
          <p:nvPr>
            <p:ph type="body" idx="1"/>
          </p:nvPr>
        </p:nvSpPr>
        <p:spPr>
          <a:noFill/>
        </p:spPr>
        <p:txBody>
          <a:bodyPr/>
          <a:lstStyle/>
          <a:p>
            <a:pPr eaLnBrk="1" hangingPunct="1">
              <a:defRPr/>
            </a:pPr>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fld id="{4A320AF5-27F2-49BE-A8DF-60CAD7B3821C}" type="slidenum">
              <a:rPr lang="zh-CN" altLang="en-US" smtClean="0">
                <a:latin typeface="Times New Roman" panose="02020603050405020304" pitchFamily="18" charset="0"/>
              </a:rPr>
            </a:fld>
            <a:endParaRPr lang="zh-CN" altLang="en-US" smtClean="0">
              <a:latin typeface="Times New Roman" panose="02020603050405020304" pitchFamily="18" charset="0"/>
            </a:endParaRPr>
          </a:p>
        </p:txBody>
      </p:sp>
      <p:sp>
        <p:nvSpPr>
          <p:cNvPr id="95234" name="Rectangle 2"/>
          <p:cNvSpPr>
            <a:spLocks noGrp="1" noRot="1" noChangeAspect="1" noChangeArrowheads="1" noTextEdit="1"/>
          </p:cNvSpPr>
          <p:nvPr>
            <p:ph type="sldImg" idx="4294967295"/>
          </p:nvPr>
        </p:nvSpPr>
        <p:spPr/>
      </p:sp>
      <p:sp>
        <p:nvSpPr>
          <p:cNvPr id="180227" name="Rectangle 3"/>
          <p:cNvSpPr>
            <a:spLocks noGrp="1" noChangeArrowheads="1"/>
          </p:cNvSpPr>
          <p:nvPr>
            <p:ph type="body" idx="1"/>
          </p:nvPr>
        </p:nvSpPr>
        <p:spPr>
          <a:noFill/>
        </p:spPr>
        <p:txBody>
          <a:bodyPr/>
          <a:lstStyle/>
          <a:p>
            <a:pPr eaLnBrk="1" hangingPunct="1">
              <a:defRPr/>
            </a:pPr>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660850F-E7BC-484E-A7FC-E7DE478CCA02}" type="slidenum">
              <a:rPr kumimoji="0" lang="zh-CN" altLang="en-US" sz="1200" b="0" i="0" u="none" strike="noStrike" kern="1200" cap="none" spc="0" normalizeH="0" baseline="0" noProof="1" smtClean="0">
                <a:ln>
                  <a:noFill/>
                </a:ln>
                <a:solidFill>
                  <a:srgbClr val="000000"/>
                </a:solidFill>
                <a:effectLst/>
                <a:uLnTx/>
                <a:uFillTx/>
                <a:latin typeface="Times New Roman" panose="02020603050405020304" pitchFamily="18" charset="0"/>
                <a:ea typeface="宋体" panose="02010600030101010101" pitchFamily="2" charset="-122"/>
              </a:rPr>
            </a:fld>
            <a:endParaRPr kumimoji="0" lang="zh-CN" altLang="en-US" sz="1200" b="0" i="0" u="none" strike="noStrike" kern="1200" cap="none" spc="0" normalizeH="0" baseline="0" noProof="1"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38242" name="Rectangle 2"/>
          <p:cNvSpPr>
            <a:spLocks noGrp="1" noRot="1" noChangeAspect="1" noChangeArrowheads="1" noTextEdit="1"/>
          </p:cNvSpPr>
          <p:nvPr>
            <p:ph type="sldImg" idx="4294967295"/>
          </p:nvPr>
        </p:nvSpPr>
        <p:spPr/>
      </p:sp>
      <p:sp>
        <p:nvSpPr>
          <p:cNvPr id="202755" name="Rectangle 3"/>
          <p:cNvSpPr>
            <a:spLocks noGrp="1" noChangeArrowheads="1"/>
          </p:cNvSpPr>
          <p:nvPr>
            <p:ph type="body" idx="1"/>
          </p:nvPr>
        </p:nvSpPr>
        <p:spPr>
          <a:noFill/>
        </p:spPr>
        <p:txBody>
          <a:bodyPr/>
          <a:lstStyle/>
          <a:p>
            <a:pPr eaLnBrk="1" hangingPunct="1">
              <a:defRPr/>
            </a:pPr>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49A79F7-65D0-4D23-8F08-0D8CDA0536AC}" type="slidenum">
              <a:rPr kumimoji="0" lang="zh-CN" altLang="en-US" sz="1200" b="0" i="0" u="none" strike="noStrike" kern="1200" cap="none" spc="0" normalizeH="0" baseline="0" noProof="1" smtClean="0">
                <a:ln>
                  <a:noFill/>
                </a:ln>
                <a:solidFill>
                  <a:srgbClr val="000000"/>
                </a:solidFill>
                <a:effectLst/>
                <a:uLnTx/>
                <a:uFillTx/>
                <a:latin typeface="Times New Roman" panose="02020603050405020304" pitchFamily="18" charset="0"/>
                <a:ea typeface="宋体" panose="02010600030101010101" pitchFamily="2" charset="-122"/>
              </a:rPr>
            </a:fld>
            <a:endParaRPr kumimoji="0" lang="zh-CN" altLang="en-US" sz="1200" b="0" i="0" u="none" strike="noStrike" kern="1200" cap="none" spc="0" normalizeH="0" baseline="0" noProof="1"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42338" name="Rectangle 2"/>
          <p:cNvSpPr>
            <a:spLocks noGrp="1" noRot="1" noChangeAspect="1" noChangeArrowheads="1" noTextEdit="1"/>
          </p:cNvSpPr>
          <p:nvPr>
            <p:ph type="sldImg" idx="4294967295"/>
          </p:nvPr>
        </p:nvSpPr>
        <p:spPr/>
      </p:sp>
      <p:sp>
        <p:nvSpPr>
          <p:cNvPr id="204803" name="Rectangle 3"/>
          <p:cNvSpPr>
            <a:spLocks noGrp="1" noChangeArrowheads="1"/>
          </p:cNvSpPr>
          <p:nvPr>
            <p:ph type="body" idx="1"/>
          </p:nvPr>
        </p:nvSpPr>
        <p:spPr>
          <a:noFill/>
        </p:spPr>
        <p:txBody>
          <a:bodyPr/>
          <a:lstStyle/>
          <a:p>
            <a:pPr eaLnBrk="1" hangingPunct="1">
              <a:defRPr/>
            </a:pPr>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73F6001-2403-456B-B739-212AFCE3F7D5}" type="slidenum">
              <a:rPr kumimoji="0" lang="zh-CN" altLang="en-US" sz="1200" b="0" i="0" u="none" strike="noStrike" kern="1200" cap="none" spc="0" normalizeH="0" baseline="0" noProof="1" smtClean="0">
                <a:ln>
                  <a:noFill/>
                </a:ln>
                <a:solidFill>
                  <a:srgbClr val="000000"/>
                </a:solidFill>
                <a:effectLst/>
                <a:uLnTx/>
                <a:uFillTx/>
                <a:latin typeface="Times New Roman" panose="02020603050405020304" pitchFamily="18" charset="0"/>
                <a:ea typeface="宋体" panose="02010600030101010101" pitchFamily="2" charset="-122"/>
              </a:rPr>
            </a:fld>
            <a:endParaRPr kumimoji="0" lang="zh-CN" altLang="en-US" sz="1200" b="0" i="0" u="none" strike="noStrike" kern="1200" cap="none" spc="0" normalizeH="0" baseline="0" noProof="1"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44386" name="Rectangle 2"/>
          <p:cNvSpPr>
            <a:spLocks noGrp="1" noRot="1" noChangeAspect="1" noChangeArrowheads="1" noTextEdit="1"/>
          </p:cNvSpPr>
          <p:nvPr>
            <p:ph type="sldImg" idx="4294967295"/>
          </p:nvPr>
        </p:nvSpPr>
        <p:spPr/>
      </p:sp>
      <p:sp>
        <p:nvSpPr>
          <p:cNvPr id="205827" name="Rectangle 3"/>
          <p:cNvSpPr>
            <a:spLocks noGrp="1" noChangeArrowheads="1"/>
          </p:cNvSpPr>
          <p:nvPr>
            <p:ph type="body" idx="1"/>
          </p:nvPr>
        </p:nvSpPr>
        <p:spPr>
          <a:noFill/>
        </p:spPr>
        <p:txBody>
          <a:bodyPr/>
          <a:lstStyle/>
          <a:p>
            <a:pPr eaLnBrk="1" hangingPunct="1">
              <a:defRPr/>
            </a:pPr>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1F1ABF8-B6D0-43D0-B816-12E7F47DC78D}" type="slidenum">
              <a:rPr kumimoji="0" lang="zh-CN" altLang="en-US" sz="1200" b="0" i="0" u="none" strike="noStrike" kern="1200" cap="none" spc="0" normalizeH="0" baseline="0" noProof="1" smtClean="0">
                <a:ln>
                  <a:noFill/>
                </a:ln>
                <a:solidFill>
                  <a:srgbClr val="000000"/>
                </a:solidFill>
                <a:effectLst/>
                <a:uLnTx/>
                <a:uFillTx/>
                <a:latin typeface="Times New Roman" panose="02020603050405020304" pitchFamily="18" charset="0"/>
                <a:ea typeface="宋体" panose="02010600030101010101" pitchFamily="2" charset="-122"/>
              </a:rPr>
            </a:fld>
            <a:endParaRPr kumimoji="0" lang="zh-CN" altLang="en-US" sz="1200" b="0" i="0" u="none" strike="noStrike" kern="1200" cap="none" spc="0" normalizeH="0" baseline="0" noProof="1"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46434" name="Rectangle 2"/>
          <p:cNvSpPr>
            <a:spLocks noGrp="1" noRot="1" noChangeAspect="1" noChangeArrowheads="1" noTextEdit="1"/>
          </p:cNvSpPr>
          <p:nvPr>
            <p:ph type="sldImg" idx="4294967295"/>
          </p:nvPr>
        </p:nvSpPr>
        <p:spPr/>
      </p:sp>
      <p:sp>
        <p:nvSpPr>
          <p:cNvPr id="206851" name="Rectangle 3"/>
          <p:cNvSpPr>
            <a:spLocks noGrp="1" noChangeArrowheads="1"/>
          </p:cNvSpPr>
          <p:nvPr>
            <p:ph type="body" idx="1"/>
          </p:nvPr>
        </p:nvSpPr>
        <p:spPr>
          <a:noFill/>
        </p:spPr>
        <p:txBody>
          <a:bodyPr/>
          <a:lstStyle/>
          <a:p>
            <a:pPr eaLnBrk="1" hangingPunct="1">
              <a:defRPr/>
            </a:pPr>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9567680-EA9D-4177-9831-BCE61B22A3C7}" type="slidenum">
              <a:rPr kumimoji="0" lang="zh-CN" altLang="en-US" sz="1200" b="0" i="0" u="none" strike="noStrike" kern="1200" cap="none" spc="0" normalizeH="0" baseline="0" noProof="1" smtClean="0">
                <a:ln>
                  <a:noFill/>
                </a:ln>
                <a:solidFill>
                  <a:srgbClr val="000000"/>
                </a:solidFill>
                <a:effectLst/>
                <a:uLnTx/>
                <a:uFillTx/>
                <a:latin typeface="Times New Roman" panose="02020603050405020304" pitchFamily="18" charset="0"/>
                <a:ea typeface="宋体" panose="02010600030101010101" pitchFamily="2" charset="-122"/>
              </a:rPr>
            </a:fld>
            <a:endParaRPr kumimoji="0" lang="zh-CN" altLang="en-US" sz="1200" b="0" i="0" u="none" strike="noStrike" kern="1200" cap="none" spc="0" normalizeH="0" baseline="0" noProof="1"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30050" name="Rectangle 2"/>
          <p:cNvSpPr>
            <a:spLocks noGrp="1" noRot="1" noChangeAspect="1" noChangeArrowheads="1" noTextEdit="1"/>
          </p:cNvSpPr>
          <p:nvPr>
            <p:ph type="sldImg" idx="4294967295"/>
          </p:nvPr>
        </p:nvSpPr>
        <p:spPr/>
      </p:sp>
      <p:sp>
        <p:nvSpPr>
          <p:cNvPr id="198659" name="Rectangle 3"/>
          <p:cNvSpPr>
            <a:spLocks noGrp="1" noChangeArrowheads="1"/>
          </p:cNvSpPr>
          <p:nvPr>
            <p:ph type="body" idx="1"/>
          </p:nvPr>
        </p:nvSpPr>
        <p:spPr>
          <a:noFill/>
        </p:spPr>
        <p:txBody>
          <a:bodyPr/>
          <a:lstStyle/>
          <a:p>
            <a:pPr eaLnBrk="1" hangingPunct="1">
              <a:defRPr/>
            </a:pPr>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B3014FC-3D38-4FAA-8C43-F39757CA56C5}" type="slidenum">
              <a:rPr kumimoji="0" lang="zh-CN" altLang="en-US" sz="1200" b="0" i="0" u="none" strike="noStrike" kern="1200" cap="none" spc="0" normalizeH="0" baseline="0" noProof="1" smtClean="0">
                <a:ln>
                  <a:noFill/>
                </a:ln>
                <a:solidFill>
                  <a:srgbClr val="000000"/>
                </a:solidFill>
                <a:effectLst/>
                <a:uLnTx/>
                <a:uFillTx/>
                <a:latin typeface="Times New Roman" panose="02020603050405020304" pitchFamily="18" charset="0"/>
                <a:ea typeface="宋体" panose="02010600030101010101" pitchFamily="2" charset="-122"/>
              </a:rPr>
            </a:fld>
            <a:endParaRPr kumimoji="0" lang="zh-CN" altLang="en-US" sz="1200" b="0" i="0" u="none" strike="noStrike" kern="1200" cap="none" spc="0" normalizeH="0" baseline="0" noProof="1"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32098" name="Rectangle 2"/>
          <p:cNvSpPr>
            <a:spLocks noGrp="1" noRot="1" noChangeAspect="1" noChangeArrowheads="1" noTextEdit="1"/>
          </p:cNvSpPr>
          <p:nvPr>
            <p:ph type="sldImg" idx="4294967295"/>
          </p:nvPr>
        </p:nvSpPr>
        <p:spPr/>
      </p:sp>
      <p:sp>
        <p:nvSpPr>
          <p:cNvPr id="199683" name="Rectangle 3"/>
          <p:cNvSpPr>
            <a:spLocks noGrp="1" noChangeArrowheads="1"/>
          </p:cNvSpPr>
          <p:nvPr>
            <p:ph type="body" idx="1"/>
          </p:nvPr>
        </p:nvSpPr>
        <p:spPr>
          <a:noFill/>
        </p:spPr>
        <p:txBody>
          <a:bodyPr/>
          <a:lstStyle/>
          <a:p>
            <a:pPr eaLnBrk="1" hangingPunct="1">
              <a:defRPr/>
            </a:pPr>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961C2FE-4829-497E-A063-4D597D49FCB0}" type="slidenum">
              <a:rPr kumimoji="0" lang="zh-CN" altLang="en-US" sz="1200" b="0" i="0" u="none" strike="noStrike" kern="1200" cap="none" spc="0" normalizeH="0" baseline="0" noProof="1" smtClean="0">
                <a:ln>
                  <a:noFill/>
                </a:ln>
                <a:solidFill>
                  <a:srgbClr val="000000"/>
                </a:solidFill>
                <a:effectLst/>
                <a:uLnTx/>
                <a:uFillTx/>
                <a:latin typeface="Times New Roman" panose="02020603050405020304" pitchFamily="18" charset="0"/>
                <a:ea typeface="宋体" panose="02010600030101010101" pitchFamily="2" charset="-122"/>
              </a:rPr>
            </a:fld>
            <a:endParaRPr kumimoji="0" lang="zh-CN" altLang="en-US" sz="1200" b="0" i="0" u="none" strike="noStrike" kern="1200" cap="none" spc="0" normalizeH="0" baseline="0" noProof="1"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34146" name="Rectangle 2"/>
          <p:cNvSpPr>
            <a:spLocks noGrp="1" noRot="1" noChangeAspect="1" noChangeArrowheads="1" noTextEdit="1"/>
          </p:cNvSpPr>
          <p:nvPr>
            <p:ph type="sldImg" idx="4294967295"/>
          </p:nvPr>
        </p:nvSpPr>
        <p:spPr/>
      </p:sp>
      <p:sp>
        <p:nvSpPr>
          <p:cNvPr id="200707" name="Rectangle 3"/>
          <p:cNvSpPr>
            <a:spLocks noGrp="1" noChangeArrowheads="1"/>
          </p:cNvSpPr>
          <p:nvPr>
            <p:ph type="body" idx="1"/>
          </p:nvPr>
        </p:nvSpPr>
        <p:spPr>
          <a:noFill/>
        </p:spPr>
        <p:txBody>
          <a:bodyPr/>
          <a:lstStyle/>
          <a:p>
            <a:pPr eaLnBrk="1" hangingPunct="1">
              <a:defRPr/>
            </a:pPr>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D8D966B-9290-4F6A-B67A-2072D2124A84}" type="slidenum">
              <a:rPr kumimoji="0" lang="zh-CN" altLang="en-US" sz="1200" b="0" i="0" u="none" strike="noStrike" kern="1200" cap="none" spc="0" normalizeH="0" baseline="0" noProof="1" smtClean="0">
                <a:ln>
                  <a:noFill/>
                </a:ln>
                <a:solidFill>
                  <a:srgbClr val="000000"/>
                </a:solidFill>
                <a:effectLst/>
                <a:uLnTx/>
                <a:uFillTx/>
                <a:latin typeface="Times New Roman" panose="02020603050405020304" pitchFamily="18" charset="0"/>
                <a:ea typeface="宋体" panose="02010600030101010101" pitchFamily="2" charset="-122"/>
              </a:rPr>
            </a:fld>
            <a:endParaRPr kumimoji="0" lang="zh-CN" altLang="en-US" sz="1200" b="0" i="0" u="none" strike="noStrike" kern="1200" cap="none" spc="0" normalizeH="0" baseline="0" noProof="1"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36194" name="Rectangle 2"/>
          <p:cNvSpPr>
            <a:spLocks noGrp="1" noRot="1" noChangeAspect="1" noChangeArrowheads="1" noTextEdit="1"/>
          </p:cNvSpPr>
          <p:nvPr>
            <p:ph type="sldImg" idx="4294967295"/>
          </p:nvPr>
        </p:nvSpPr>
        <p:spPr/>
      </p:sp>
      <p:sp>
        <p:nvSpPr>
          <p:cNvPr id="201731" name="Rectangle 3"/>
          <p:cNvSpPr>
            <a:spLocks noGrp="1" noChangeArrowheads="1"/>
          </p:cNvSpPr>
          <p:nvPr>
            <p:ph type="body" idx="1"/>
          </p:nvPr>
        </p:nvSpPr>
        <p:spPr>
          <a:noFill/>
        </p:spPr>
        <p:txBody>
          <a:bodyPr/>
          <a:lstStyle/>
          <a:p>
            <a:pPr eaLnBrk="1" hangingPunct="1">
              <a:defRPr/>
            </a:pPr>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79A2E99-192F-4CA7-95E0-AA87AECA23D1}" type="slidenum">
              <a:rPr kumimoji="0" lang="zh-CN" altLang="en-US" sz="1200" b="0" i="0" u="none" strike="noStrike" kern="1200" cap="none" spc="0" normalizeH="0" baseline="0" noProof="1" smtClean="0">
                <a:ln>
                  <a:noFill/>
                </a:ln>
                <a:solidFill>
                  <a:srgbClr val="000000"/>
                </a:solidFill>
                <a:effectLst/>
                <a:uLnTx/>
                <a:uFillTx/>
                <a:latin typeface="Times New Roman" panose="02020603050405020304" pitchFamily="18" charset="0"/>
                <a:ea typeface="宋体" panose="02010600030101010101" pitchFamily="2" charset="-122"/>
              </a:rPr>
            </a:fld>
            <a:endParaRPr kumimoji="0" lang="zh-CN" altLang="en-US" sz="1200" b="0" i="0" u="none" strike="noStrike" kern="1200" cap="none" spc="0" normalizeH="0" baseline="0" noProof="1"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2530" name="Rectangle 2"/>
          <p:cNvSpPr>
            <a:spLocks noGrp="1" noRot="1" noChangeAspect="1" noChangeArrowheads="1" noTextEdit="1"/>
          </p:cNvSpPr>
          <p:nvPr>
            <p:ph type="sldImg" idx="4294967295"/>
          </p:nvPr>
        </p:nvSpPr>
        <p:spPr/>
      </p:sp>
      <p:sp>
        <p:nvSpPr>
          <p:cNvPr id="147459" name="Rectangle 3"/>
          <p:cNvSpPr>
            <a:spLocks noGrp="1" noChangeArrowheads="1"/>
          </p:cNvSpPr>
          <p:nvPr>
            <p:ph type="body" idx="1"/>
          </p:nvPr>
        </p:nvSpPr>
        <p:spPr>
          <a:noFill/>
        </p:spPr>
        <p:txBody>
          <a:bodyPr/>
          <a:lstStyle/>
          <a:p>
            <a:pPr eaLnBrk="1" hangingPunct="1">
              <a:defRPr/>
            </a:pPr>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36E70B7-D374-4105-86AE-74510DE183FC}" type="slidenum">
              <a:rPr kumimoji="0" lang="zh-CN" altLang="en-US" sz="1200" b="0" i="0" u="none" strike="noStrike" kern="1200" cap="none" spc="0" normalizeH="0" baseline="0" noProof="1" smtClean="0">
                <a:ln>
                  <a:noFill/>
                </a:ln>
                <a:solidFill>
                  <a:srgbClr val="000000"/>
                </a:solidFill>
                <a:effectLst/>
                <a:uLnTx/>
                <a:uFillTx/>
                <a:latin typeface="Times New Roman" panose="02020603050405020304" pitchFamily="18" charset="0"/>
                <a:ea typeface="宋体" panose="02010600030101010101" pitchFamily="2" charset="-122"/>
              </a:rPr>
            </a:fld>
            <a:endParaRPr kumimoji="0" lang="zh-CN" altLang="en-US" sz="1200" b="0" i="0" u="none" strike="noStrike" kern="1200" cap="none" spc="0" normalizeH="0" baseline="0" noProof="1"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52578" name="Rectangle 2"/>
          <p:cNvSpPr>
            <a:spLocks noGrp="1" noRot="1" noChangeAspect="1" noChangeArrowheads="1" noTextEdit="1"/>
          </p:cNvSpPr>
          <p:nvPr>
            <p:ph type="sldImg" idx="4294967295"/>
          </p:nvPr>
        </p:nvSpPr>
        <p:spPr/>
      </p:sp>
      <p:sp>
        <p:nvSpPr>
          <p:cNvPr id="210947" name="Rectangle 3"/>
          <p:cNvSpPr>
            <a:spLocks noGrp="1" noChangeArrowheads="1"/>
          </p:cNvSpPr>
          <p:nvPr>
            <p:ph type="body" idx="1"/>
          </p:nvPr>
        </p:nvSpPr>
        <p:spPr>
          <a:noFill/>
        </p:spPr>
        <p:txBody>
          <a:bodyPr/>
          <a:lstStyle/>
          <a:p>
            <a:pPr eaLnBrk="1" hangingPunct="1">
              <a:defRPr/>
            </a:pPr>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FEF7DD9-12B1-4A5E-BF6F-272E89D94297}" type="slidenum">
              <a:rPr kumimoji="0" lang="zh-CN" altLang="en-US" sz="1200" b="0" i="0" u="none" strike="noStrike" kern="1200" cap="none" spc="0" normalizeH="0" baseline="0" noProof="1" smtClean="0">
                <a:ln>
                  <a:noFill/>
                </a:ln>
                <a:solidFill>
                  <a:srgbClr val="000000"/>
                </a:solidFill>
                <a:effectLst/>
                <a:uLnTx/>
                <a:uFillTx/>
                <a:latin typeface="Times New Roman" panose="02020603050405020304" pitchFamily="18" charset="0"/>
                <a:ea typeface="宋体" panose="02010600030101010101" pitchFamily="2" charset="-122"/>
              </a:rPr>
            </a:fld>
            <a:endParaRPr kumimoji="0" lang="zh-CN" altLang="en-US" sz="1200" b="0" i="0" u="none" strike="noStrike" kern="1200" cap="none" spc="0" normalizeH="0" baseline="0" noProof="1"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578" name="Rectangle 2"/>
          <p:cNvSpPr>
            <a:spLocks noGrp="1" noRot="1" noChangeAspect="1" noChangeArrowheads="1" noTextEdit="1"/>
          </p:cNvSpPr>
          <p:nvPr>
            <p:ph type="sldImg" idx="4294967295"/>
          </p:nvPr>
        </p:nvSpPr>
        <p:spPr/>
      </p:sp>
      <p:sp>
        <p:nvSpPr>
          <p:cNvPr id="148483" name="Rectangle 3"/>
          <p:cNvSpPr>
            <a:spLocks noGrp="1" noChangeArrowheads="1"/>
          </p:cNvSpPr>
          <p:nvPr>
            <p:ph type="body" idx="1"/>
          </p:nvPr>
        </p:nvSpPr>
        <p:spPr>
          <a:noFill/>
        </p:spPr>
        <p:txBody>
          <a:bodyPr/>
          <a:lstStyle/>
          <a:p>
            <a:pPr eaLnBrk="1" hangingPunct="1">
              <a:defRPr/>
            </a:pPr>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997BA15-E2F1-4236-8EB7-B58D87EE9E8D}" type="slidenum">
              <a:rPr kumimoji="0" lang="zh-CN" altLang="en-US" sz="1200" b="0" i="0" u="none" strike="noStrike" kern="1200" cap="none" spc="0" normalizeH="0" baseline="0" noProof="1" smtClean="0">
                <a:ln>
                  <a:noFill/>
                </a:ln>
                <a:solidFill>
                  <a:srgbClr val="000000"/>
                </a:solidFill>
                <a:effectLst/>
                <a:uLnTx/>
                <a:uFillTx/>
                <a:latin typeface="Times New Roman" panose="02020603050405020304" pitchFamily="18" charset="0"/>
                <a:ea typeface="宋体" panose="02010600030101010101" pitchFamily="2" charset="-122"/>
              </a:rPr>
            </a:fld>
            <a:endParaRPr kumimoji="0" lang="zh-CN" altLang="en-US" sz="1200" b="0" i="0" u="none" strike="noStrike" kern="1200" cap="none" spc="0" normalizeH="0" baseline="0" noProof="1"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9938" name="Rectangle 2"/>
          <p:cNvSpPr>
            <a:spLocks noGrp="1" noRot="1" noChangeAspect="1" noChangeArrowheads="1" noTextEdit="1"/>
          </p:cNvSpPr>
          <p:nvPr>
            <p:ph type="sldImg" idx="4294967295"/>
          </p:nvPr>
        </p:nvSpPr>
        <p:spPr/>
      </p:sp>
      <p:sp>
        <p:nvSpPr>
          <p:cNvPr id="234499" name="Rectangle 3"/>
          <p:cNvSpPr>
            <a:spLocks noGrp="1" noChangeArrowheads="1"/>
          </p:cNvSpPr>
          <p:nvPr>
            <p:ph type="body" idx="1"/>
          </p:nvPr>
        </p:nvSpPr>
        <p:spPr>
          <a:noFill/>
        </p:spPr>
        <p:txBody>
          <a:bodyPr/>
          <a:lstStyle/>
          <a:p>
            <a:pPr eaLnBrk="1" hangingPunct="1">
              <a:defRPr/>
            </a:pPr>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fld id="{757E532B-7072-4A43-93C5-F9EF0942687D}" type="slidenum">
              <a:rPr lang="zh-CN" altLang="en-US" smtClean="0">
                <a:latin typeface="Times New Roman" panose="02020603050405020304" pitchFamily="18" charset="0"/>
              </a:rPr>
            </a:fld>
            <a:endParaRPr lang="zh-CN" altLang="en-US" smtClean="0">
              <a:latin typeface="Times New Roman" panose="02020603050405020304" pitchFamily="18" charset="0"/>
            </a:endParaRPr>
          </a:p>
        </p:txBody>
      </p:sp>
      <p:sp>
        <p:nvSpPr>
          <p:cNvPr id="91138" name="Rectangle 2"/>
          <p:cNvSpPr>
            <a:spLocks noGrp="1" noRot="1" noChangeAspect="1" noChangeArrowheads="1" noTextEdit="1"/>
          </p:cNvSpPr>
          <p:nvPr>
            <p:ph type="sldImg" idx="4294967295"/>
          </p:nvPr>
        </p:nvSpPr>
        <p:spPr/>
      </p:sp>
      <p:sp>
        <p:nvSpPr>
          <p:cNvPr id="178179" name="Rectangle 3"/>
          <p:cNvSpPr>
            <a:spLocks noGrp="1" noChangeArrowheads="1"/>
          </p:cNvSpPr>
          <p:nvPr>
            <p:ph type="body" idx="1"/>
          </p:nvPr>
        </p:nvSpPr>
        <p:spPr>
          <a:noFill/>
        </p:spPr>
        <p:txBody>
          <a:bodyPr/>
          <a:lstStyle/>
          <a:p>
            <a:pPr eaLnBrk="1" hangingPunct="1">
              <a:defRPr/>
            </a:pPr>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fld id="{26196717-3F21-4341-B4D7-665C11A29F05}" type="slidenum">
              <a:rPr lang="zh-CN" altLang="en-US" smtClean="0">
                <a:latin typeface="Times New Roman" panose="02020603050405020304" pitchFamily="18" charset="0"/>
              </a:rPr>
            </a:fld>
            <a:endParaRPr lang="zh-CN" altLang="en-US" smtClean="0">
              <a:latin typeface="Times New Roman" panose="02020603050405020304" pitchFamily="18" charset="0"/>
            </a:endParaRPr>
          </a:p>
        </p:txBody>
      </p:sp>
      <p:sp>
        <p:nvSpPr>
          <p:cNvPr id="52226" name="Rectangle 2"/>
          <p:cNvSpPr>
            <a:spLocks noGrp="1" noRot="1" noChangeAspect="1" noChangeArrowheads="1" noTextEdit="1"/>
          </p:cNvSpPr>
          <p:nvPr>
            <p:ph type="sldImg" idx="4294967295"/>
          </p:nvPr>
        </p:nvSpPr>
        <p:spPr/>
      </p:sp>
      <p:sp>
        <p:nvSpPr>
          <p:cNvPr id="157699" name="Rectangle 3"/>
          <p:cNvSpPr>
            <a:spLocks noGrp="1" noChangeArrowheads="1"/>
          </p:cNvSpPr>
          <p:nvPr>
            <p:ph type="body" idx="1"/>
          </p:nvPr>
        </p:nvSpPr>
        <p:spPr>
          <a:noFill/>
        </p:spPr>
        <p:txBody>
          <a:bodyPr/>
          <a:lstStyle/>
          <a:p>
            <a:pPr eaLnBrk="1" hangingPunct="1">
              <a:defRPr/>
            </a:pPr>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fld id="{381BC5AD-C0B7-41D5-B11F-9D7E352CB9DF}" type="slidenum">
              <a:rPr lang="zh-CN" altLang="en-US" smtClean="0">
                <a:latin typeface="Times New Roman" panose="02020603050405020304" pitchFamily="18" charset="0"/>
              </a:rPr>
            </a:fld>
            <a:endParaRPr lang="zh-CN" altLang="en-US" smtClean="0">
              <a:latin typeface="Times New Roman" panose="02020603050405020304" pitchFamily="18" charset="0"/>
            </a:endParaRPr>
          </a:p>
        </p:txBody>
      </p:sp>
      <p:sp>
        <p:nvSpPr>
          <p:cNvPr id="54274" name="Rectangle 2"/>
          <p:cNvSpPr>
            <a:spLocks noGrp="1" noRot="1" noChangeAspect="1" noChangeArrowheads="1" noTextEdit="1"/>
          </p:cNvSpPr>
          <p:nvPr>
            <p:ph type="sldImg" idx="4294967295"/>
          </p:nvPr>
        </p:nvSpPr>
        <p:spPr/>
      </p:sp>
      <p:sp>
        <p:nvSpPr>
          <p:cNvPr id="158723" name="Rectangle 3"/>
          <p:cNvSpPr>
            <a:spLocks noGrp="1" noChangeArrowheads="1"/>
          </p:cNvSpPr>
          <p:nvPr>
            <p:ph type="body" idx="1"/>
          </p:nvPr>
        </p:nvSpPr>
        <p:spPr>
          <a:noFill/>
        </p:spPr>
        <p:txBody>
          <a:bodyPr/>
          <a:lstStyle/>
          <a:p>
            <a:pPr eaLnBrk="1" hangingPunct="1">
              <a:defRPr/>
            </a:pPr>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fld id="{460C00A7-A4BC-43F2-9A03-7013771BE0A8}" type="slidenum">
              <a:rPr lang="zh-CN" altLang="en-US" smtClean="0">
                <a:latin typeface="Times New Roman" panose="02020603050405020304" pitchFamily="18" charset="0"/>
              </a:rPr>
            </a:fld>
            <a:endParaRPr lang="zh-CN" altLang="en-US" smtClean="0">
              <a:latin typeface="Times New Roman" panose="02020603050405020304" pitchFamily="18" charset="0"/>
            </a:endParaRPr>
          </a:p>
        </p:txBody>
      </p:sp>
      <p:sp>
        <p:nvSpPr>
          <p:cNvPr id="76802" name="Rectangle 2"/>
          <p:cNvSpPr>
            <a:spLocks noGrp="1" noRot="1" noChangeAspect="1" noChangeArrowheads="1" noTextEdit="1"/>
          </p:cNvSpPr>
          <p:nvPr>
            <p:ph type="sldImg" idx="4294967295"/>
          </p:nvPr>
        </p:nvSpPr>
        <p:spPr/>
      </p:sp>
      <p:sp>
        <p:nvSpPr>
          <p:cNvPr id="169987" name="Rectangle 3"/>
          <p:cNvSpPr>
            <a:spLocks noGrp="1" noChangeArrowheads="1"/>
          </p:cNvSpPr>
          <p:nvPr>
            <p:ph type="body" idx="1"/>
          </p:nvPr>
        </p:nvSpPr>
        <p:spPr>
          <a:noFill/>
        </p:spPr>
        <p:txBody>
          <a:bodyPr/>
          <a:lstStyle/>
          <a:p>
            <a:pPr eaLnBrk="1" hangingPunct="1">
              <a:defRPr/>
            </a:pPr>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fld id="{05958892-ACEA-4CAB-8B2E-765849767869}" type="slidenum">
              <a:rPr lang="zh-CN" altLang="en-US" smtClean="0">
                <a:latin typeface="Times New Roman" panose="02020603050405020304" pitchFamily="18" charset="0"/>
              </a:rPr>
            </a:fld>
            <a:endParaRPr lang="zh-CN" altLang="en-US" smtClean="0">
              <a:latin typeface="Times New Roman" panose="02020603050405020304" pitchFamily="18" charset="0"/>
            </a:endParaRPr>
          </a:p>
        </p:txBody>
      </p:sp>
      <p:sp>
        <p:nvSpPr>
          <p:cNvPr id="89090" name="Rectangle 2"/>
          <p:cNvSpPr>
            <a:spLocks noGrp="1" noRot="1" noChangeAspect="1" noChangeArrowheads="1" noTextEdit="1"/>
          </p:cNvSpPr>
          <p:nvPr>
            <p:ph type="sldImg" idx="4294967295"/>
          </p:nvPr>
        </p:nvSpPr>
        <p:spPr/>
      </p:sp>
      <p:sp>
        <p:nvSpPr>
          <p:cNvPr id="177155" name="Rectangle 3"/>
          <p:cNvSpPr>
            <a:spLocks noGrp="1" noChangeArrowheads="1"/>
          </p:cNvSpPr>
          <p:nvPr>
            <p:ph type="body" idx="1"/>
          </p:nvPr>
        </p:nvSpPr>
        <p:spPr>
          <a:noFill/>
        </p:spPr>
        <p:txBody>
          <a:bodyPr/>
          <a:lstStyle/>
          <a:p>
            <a:pPr eaLnBrk="1" hangingPunct="1">
              <a:defRPr/>
            </a:pPr>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5" Type="http://schemas.openxmlformats.org/officeDocument/2006/relationships/image" Target="../media/image2.png"/><Relationship Id="rId4" Type="http://schemas.openxmlformats.org/officeDocument/2006/relationships/hyperlink" Target="http://www.cqu.edu.cn/" TargetMode="External"/><Relationship Id="rId3" Type="http://schemas.openxmlformats.org/officeDocument/2006/relationships/hyperlink" Target="http://www.nordridesign.com/" TargetMode="Externa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www.nordridesign.com/" TargetMode="Externa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65" name="Picture 5" descr="E:\PAT 图片资源素材\PPT\待整理\精选 0 (13).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5074" r="11656" b="3263"/>
          <a:stretch>
            <a:fillRect/>
          </a:stretch>
        </p:blipFill>
        <p:spPr bwMode="auto">
          <a:xfrm flipV="1">
            <a:off x="3111190" y="-1"/>
            <a:ext cx="6057842" cy="685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矩形 11"/>
          <p:cNvSpPr>
            <a:spLocks noChangeArrowheads="1"/>
          </p:cNvSpPr>
          <p:nvPr userDrawn="1"/>
        </p:nvSpPr>
        <p:spPr bwMode="auto">
          <a:xfrm>
            <a:off x="19228" y="6886078"/>
            <a:ext cx="9144000" cy="287338"/>
          </a:xfrm>
          <a:prstGeom prst="rect">
            <a:avLst/>
          </a:prstGeom>
          <a:solidFill>
            <a:srgbClr val="BBBFC3">
              <a:alpha val="0"/>
            </a:srgbClr>
          </a:solidFill>
          <a:ln>
            <a:noFill/>
          </a:ln>
        </p:spPr>
        <p:txBody>
          <a:bodyPr anchor="ctr"/>
          <a:lstStyle/>
          <a:p>
            <a:pPr marL="622300" lvl="0"/>
            <a:endParaRPr lang="en-US" altLang="zh-CN" sz="1100" dirty="0">
              <a:cs typeface="Arial" panose="020B0604020202020204" pitchFamily="34" charset="0"/>
            </a:endParaRPr>
          </a:p>
        </p:txBody>
      </p:sp>
      <p:sp>
        <p:nvSpPr>
          <p:cNvPr id="23" name="Rectangle 5">
            <a:hlinkClick r:id="rId3"/>
          </p:cNvPr>
          <p:cNvSpPr txBox="1">
            <a:spLocks noChangeArrowheads="1"/>
          </p:cNvSpPr>
          <p:nvPr userDrawn="1"/>
        </p:nvSpPr>
        <p:spPr bwMode="gray">
          <a:xfrm>
            <a:off x="-17285" y="5876800"/>
            <a:ext cx="3059832" cy="504527"/>
          </a:xfrm>
          <a:prstGeom prst="rect">
            <a:avLst/>
          </a:prstGeom>
          <a:gradFill flip="none" rotWithShape="1">
            <a:gsLst>
              <a:gs pos="0">
                <a:schemeClr val="bg1">
                  <a:alpha val="29000"/>
                </a:schemeClr>
              </a:gs>
              <a:gs pos="100000">
                <a:schemeClr val="bg1">
                  <a:lumMod val="75000"/>
                  <a:alpha val="48000"/>
                </a:schemeClr>
              </a:gs>
            </a:gsLst>
            <a:lin ang="10800000" scaled="1"/>
            <a:tileRect/>
          </a:gradFill>
          <a:ln>
            <a:noFill/>
          </a:ln>
        </p:spPr>
        <p:txBody>
          <a:bodyPr lIns="144000" rIns="504000"/>
          <a:lstStyle>
            <a:lvl1pPr>
              <a:defRPr>
                <a:solidFill>
                  <a:schemeClr val="tx1"/>
                </a:solidFill>
                <a:latin typeface="Arial" panose="020B0604020202020204" pitchFamily="34" charset="0"/>
                <a:ea typeface="黑体" panose="02010609060101010101" pitchFamily="2" charset="-122"/>
              </a:defRPr>
            </a:lvl1pPr>
            <a:lvl2pPr marL="742950" indent="-285750">
              <a:defRPr>
                <a:solidFill>
                  <a:schemeClr val="tx1"/>
                </a:solidFill>
                <a:latin typeface="Arial" panose="020B0604020202020204" pitchFamily="34" charset="0"/>
                <a:ea typeface="黑体" panose="02010609060101010101" pitchFamily="2" charset="-122"/>
              </a:defRPr>
            </a:lvl2pPr>
            <a:lvl3pPr marL="1143000" indent="-228600">
              <a:defRPr>
                <a:solidFill>
                  <a:schemeClr val="tx1"/>
                </a:solidFill>
                <a:latin typeface="Arial" panose="020B0604020202020204" pitchFamily="34" charset="0"/>
                <a:ea typeface="黑体" panose="02010609060101010101" pitchFamily="2" charset="-122"/>
              </a:defRPr>
            </a:lvl3pPr>
            <a:lvl4pPr marL="1600200" indent="-228600">
              <a:defRPr>
                <a:solidFill>
                  <a:schemeClr val="tx1"/>
                </a:solidFill>
                <a:latin typeface="Arial" panose="020B0604020202020204" pitchFamily="34" charset="0"/>
                <a:ea typeface="黑体" panose="02010609060101010101" pitchFamily="2" charset="-122"/>
              </a:defRPr>
            </a:lvl4pPr>
            <a:lvl5pPr marL="2057400" indent="-228600">
              <a:defRPr>
                <a:solidFill>
                  <a:schemeClr val="tx1"/>
                </a:solidFill>
                <a:latin typeface="Arial" panose="020B0604020202020204" pitchFamily="34" charset="0"/>
                <a:ea typeface="黑体" panose="0201060906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黑体" panose="0201060906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黑体" panose="0201060906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黑体" panose="0201060906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黑体" panose="02010609060101010101" pitchFamily="2" charset="-122"/>
              </a:defRPr>
            </a:lvl9pPr>
          </a:lstStyle>
          <a:p>
            <a:pPr marL="0" indent="355600" algn="l" eaLnBrk="0" hangingPunct="0">
              <a:spcBef>
                <a:spcPct val="60000"/>
              </a:spcBef>
              <a:buClr>
                <a:schemeClr val="accent1"/>
              </a:buClr>
            </a:pPr>
            <a:endParaRPr lang="en-US" altLang="zh-CN" sz="1400" i="1" noProof="1">
              <a:solidFill>
                <a:schemeClr val="bg1"/>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endParaRPr>
          </a:p>
        </p:txBody>
      </p:sp>
      <p:sp>
        <p:nvSpPr>
          <p:cNvPr id="2" name="标题 1"/>
          <p:cNvSpPr>
            <a:spLocks noGrp="1"/>
          </p:cNvSpPr>
          <p:nvPr userDrawn="1">
            <p:ph type="ctrTitle"/>
          </p:nvPr>
        </p:nvSpPr>
        <p:spPr>
          <a:xfrm>
            <a:off x="468313" y="2132856"/>
            <a:ext cx="6047903" cy="639678"/>
          </a:xfrm>
          <a:prstGeom prst="rect">
            <a:avLst/>
          </a:prstGeom>
        </p:spPr>
        <p:txBody>
          <a:bodyPr>
            <a:noAutofit/>
          </a:bodyPr>
          <a:lstStyle>
            <a:lvl1pPr algn="l">
              <a:defRPr sz="5400" b="1">
                <a:solidFill>
                  <a:schemeClr val="tx1"/>
                </a:solidFill>
                <a:latin typeface="+mj-ea"/>
                <a:ea typeface="+mj-ea"/>
              </a:defRPr>
            </a:lvl1pPr>
          </a:lstStyle>
          <a:p>
            <a:r>
              <a:rPr lang="zh-CN" altLang="en-US" dirty="0" smtClean="0"/>
              <a:t>单击此处编辑母版标题样式</a:t>
            </a:r>
            <a:endParaRPr lang="zh-CN" altLang="en-US" dirty="0"/>
          </a:p>
        </p:txBody>
      </p:sp>
      <p:sp>
        <p:nvSpPr>
          <p:cNvPr id="3" name="副标题 2"/>
          <p:cNvSpPr>
            <a:spLocks noGrp="1"/>
          </p:cNvSpPr>
          <p:nvPr userDrawn="1">
            <p:ph type="subTitle" idx="1"/>
          </p:nvPr>
        </p:nvSpPr>
        <p:spPr>
          <a:xfrm>
            <a:off x="468314" y="2952936"/>
            <a:ext cx="6047292" cy="372244"/>
          </a:xfrm>
          <a:prstGeom prst="rect">
            <a:avLst/>
          </a:prstGeom>
        </p:spPr>
        <p:txBody>
          <a:bodyPr>
            <a:noAutofit/>
          </a:bodyPr>
          <a:lstStyle>
            <a:lvl1pPr marL="0" indent="0" algn="l">
              <a:buNone/>
              <a:defRPr sz="3600">
                <a:solidFill>
                  <a:schemeClr val="tx1"/>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pic>
        <p:nvPicPr>
          <p:cNvPr id="8" name="Picture 2" descr="http://www.cqu.edu.cn/Sites/CQUmain/Themes/Default/Images/logo.png">
            <a:hlinkClick r:id="rId4" tooltip="重庆大学"/>
          </p:cNvPr>
          <p:cNvPicPr>
            <a:picLocks noChangeAspect="1" noChangeArrowheads="1"/>
          </p:cNvPicPr>
          <p:nvPr userDrawn="1"/>
        </p:nvPicPr>
        <p:blipFill>
          <a:blip r:embed="rId5" cstate="print"/>
          <a:srcRect/>
          <a:stretch>
            <a:fillRect/>
          </a:stretch>
        </p:blipFill>
        <p:spPr bwMode="auto">
          <a:xfrm>
            <a:off x="467544" y="836712"/>
            <a:ext cx="1748206" cy="554310"/>
          </a:xfrm>
          <a:prstGeom prst="rect">
            <a:avLst/>
          </a:prstGeom>
          <a:noFill/>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a:lvl1pPr>
          </a:lstStyle>
          <a:p>
            <a:r>
              <a:rPr lang="zh-CN" altLang="en-US" dirty="0" smtClean="0"/>
              <a:t>单击此处编辑母版标题样式</a:t>
            </a:r>
            <a:endParaRPr lang="zh-CN" altLang="en-US" dirty="0"/>
          </a:p>
        </p:txBody>
      </p:sp>
      <p:sp>
        <p:nvSpPr>
          <p:cNvPr id="3" name="页脚占位符 2"/>
          <p:cNvSpPr>
            <a:spLocks noGrp="1"/>
          </p:cNvSpPr>
          <p:nvPr>
            <p:ph type="ftr" sz="quarter" idx="10"/>
          </p:nvPr>
        </p:nvSpPr>
        <p:spPr/>
        <p:txBody>
          <a:bodyPr/>
          <a:lstStyle/>
          <a:p>
            <a:endParaRPr lang="zh-CN" altLang="en-US" dirty="0"/>
          </a:p>
        </p:txBody>
      </p:sp>
      <p:sp>
        <p:nvSpPr>
          <p:cNvPr id="4" name="灯片编号占位符 3"/>
          <p:cNvSpPr>
            <a:spLocks noGrp="1"/>
          </p:cNvSpPr>
          <p:nvPr>
            <p:ph type="sldNum" sz="quarter" idx="11"/>
          </p:nvPr>
        </p:nvSpPr>
        <p:spPr/>
        <p:txBody>
          <a:bodyPr/>
          <a:lstStyle/>
          <a:p>
            <a:r>
              <a:rPr lang="en-US" altLang="zh-CN" dirty="0" smtClean="0"/>
              <a:t>P</a:t>
            </a:r>
            <a:fld id="{62DCC93C-90AC-48A1-9D9E-CBAB17A91522}" type="slidenum">
              <a:rPr lang="zh-CN" altLang="en-US" dirty="0" smtClean="0"/>
            </a:fld>
            <a:endParaRPr lang="zh-CN" altLang="en-US" dirty="0"/>
          </a:p>
        </p:txBody>
      </p:sp>
      <p:sp>
        <p:nvSpPr>
          <p:cNvPr id="5" name="内容占位符 8"/>
          <p:cNvSpPr>
            <a:spLocks noGrp="1"/>
          </p:cNvSpPr>
          <p:nvPr>
            <p:ph sz="quarter" idx="12"/>
          </p:nvPr>
        </p:nvSpPr>
        <p:spPr>
          <a:xfrm>
            <a:off x="468312" y="981075"/>
            <a:ext cx="8207376" cy="5400675"/>
          </a:xfrm>
        </p:spPr>
        <p:txBody>
          <a:bodyPr/>
          <a:lstStyle>
            <a:lvl1pPr>
              <a:lnSpc>
                <a:spcPct val="120000"/>
              </a:lnSpc>
              <a:buClr>
                <a:srgbClr val="7030A0"/>
              </a:buClr>
              <a:buSzPct val="70000"/>
              <a:buFont typeface="Wingdings" panose="05000000000000000000" pitchFamily="2" charset="2"/>
              <a:buChar char="n"/>
              <a:defRPr sz="2600" baseline="0"/>
            </a:lvl1pPr>
            <a:lvl2pPr>
              <a:defRPr sz="2200"/>
            </a:lvl2pPr>
            <a:lvl3pPr>
              <a:defRPr sz="1600"/>
            </a:lvl3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pic>
        <p:nvPicPr>
          <p:cNvPr id="6"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tretch>
            <a:fillRect/>
          </a:stretch>
        </p:blipFill>
        <p:spPr bwMode="auto">
          <a:xfrm>
            <a:off x="477838" y="6381750"/>
            <a:ext cx="8188325" cy="11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endParaRPr lang="zh-CN" altLang="en-US" dirty="0"/>
          </a:p>
        </p:txBody>
      </p:sp>
      <p:sp>
        <p:nvSpPr>
          <p:cNvPr id="5" name="灯片编号占位符 3"/>
          <p:cNvSpPr>
            <a:spLocks noGrp="1"/>
          </p:cNvSpPr>
          <p:nvPr>
            <p:ph type="sldNum" sz="quarter" idx="11"/>
          </p:nvPr>
        </p:nvSpPr>
        <p:spPr>
          <a:xfrm>
            <a:off x="468313" y="6453188"/>
            <a:ext cx="1007343" cy="268287"/>
          </a:xfrm>
        </p:spPr>
        <p:txBody>
          <a:bodyPr/>
          <a:lstStyle/>
          <a:p>
            <a:r>
              <a:rPr lang="en-US" altLang="zh-CN" dirty="0" smtClean="0"/>
              <a:t>P</a:t>
            </a:r>
            <a:fld id="{62DCC93C-90AC-48A1-9D9E-CBAB17A91522}" type="slidenum">
              <a:rPr lang="zh-CN" altLang="en-US" dirty="0" smtClean="0"/>
            </a:fld>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空白">
    <p:spTree>
      <p:nvGrpSpPr>
        <p:cNvPr id="1" name=""/>
        <p:cNvGrpSpPr/>
        <p:nvPr/>
      </p:nvGrpSpPr>
      <p:grpSpPr>
        <a:xfrm>
          <a:off x="0" y="0"/>
          <a:ext cx="0" cy="0"/>
          <a:chOff x="0" y="0"/>
          <a:chExt cx="0" cy="0"/>
        </a:xfrm>
      </p:grpSpPr>
      <p:sp>
        <p:nvSpPr>
          <p:cNvPr id="3" name="页脚占位符 2"/>
          <p:cNvSpPr>
            <a:spLocks noGrp="1"/>
          </p:cNvSpPr>
          <p:nvPr>
            <p:ph type="ftr" sz="quarter" idx="10"/>
          </p:nvPr>
        </p:nvSpPr>
        <p:spPr/>
        <p:txBody>
          <a:bodyPr/>
          <a:lstStyle/>
          <a:p>
            <a:endParaRPr lang="zh-CN" altLang="en-US" dirty="0"/>
          </a:p>
        </p:txBody>
      </p:sp>
      <p:sp>
        <p:nvSpPr>
          <p:cNvPr id="6" name="灯片编号占位符 3"/>
          <p:cNvSpPr>
            <a:spLocks noGrp="1"/>
          </p:cNvSpPr>
          <p:nvPr>
            <p:ph type="sldNum" sz="quarter" idx="11"/>
          </p:nvPr>
        </p:nvSpPr>
        <p:spPr>
          <a:xfrm>
            <a:off x="468313" y="6453188"/>
            <a:ext cx="1007343" cy="268287"/>
          </a:xfrm>
        </p:spPr>
        <p:txBody>
          <a:bodyPr/>
          <a:lstStyle/>
          <a:p>
            <a:r>
              <a:rPr lang="en-US" altLang="zh-CN" dirty="0" smtClean="0"/>
              <a:t>P</a:t>
            </a:r>
            <a:fld id="{62DCC93C-90AC-48A1-9D9E-CBAB17A91522}" type="slidenum">
              <a:rPr lang="zh-CN" altLang="en-US" dirty="0" smtClean="0"/>
            </a:fld>
            <a:endParaRPr lang="zh-CN" altLang="en-US" dirty="0"/>
          </a:p>
        </p:txBody>
      </p:sp>
      <p:sp>
        <p:nvSpPr>
          <p:cNvPr id="7" name="矩形 11"/>
          <p:cNvSpPr>
            <a:spLocks noChangeArrowheads="1"/>
          </p:cNvSpPr>
          <p:nvPr userDrawn="1"/>
        </p:nvSpPr>
        <p:spPr bwMode="auto">
          <a:xfrm>
            <a:off x="0" y="6864350"/>
            <a:ext cx="9144000" cy="287338"/>
          </a:xfrm>
          <a:prstGeom prst="rect">
            <a:avLst/>
          </a:prstGeom>
          <a:solidFill>
            <a:srgbClr val="BBBFC3">
              <a:alpha val="0"/>
            </a:srgbClr>
          </a:solidFill>
          <a:ln>
            <a:noFill/>
          </a:ln>
        </p:spPr>
        <p:txBody>
          <a:bodyPr anchor="ctr"/>
          <a:lstStyle/>
          <a:p>
            <a:pPr marL="622300" lvl="0"/>
            <a:endParaRPr lang="en-US" altLang="zh-CN" sz="1100" dirty="0">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配色方案说明">
    <p:spTree>
      <p:nvGrpSpPr>
        <p:cNvPr id="1" name=""/>
        <p:cNvGrpSpPr/>
        <p:nvPr/>
      </p:nvGrpSpPr>
      <p:grpSpPr>
        <a:xfrm>
          <a:off x="0" y="0"/>
          <a:ext cx="0" cy="0"/>
          <a:chOff x="0" y="0"/>
          <a:chExt cx="0" cy="0"/>
        </a:xfrm>
      </p:grpSpPr>
      <p:sp>
        <p:nvSpPr>
          <p:cNvPr id="56" name="日期占位符 55"/>
          <p:cNvSpPr>
            <a:spLocks noGrp="1"/>
          </p:cNvSpPr>
          <p:nvPr>
            <p:ph type="dt" sz="half" idx="14"/>
          </p:nvPr>
        </p:nvSpPr>
        <p:spPr/>
        <p:txBody>
          <a:bodyPr/>
          <a:lstStyle/>
          <a:p>
            <a:endParaRPr lang="zh-CN" altLang="en-US"/>
          </a:p>
        </p:txBody>
      </p:sp>
      <p:sp>
        <p:nvSpPr>
          <p:cNvPr id="57" name="页脚占位符 56"/>
          <p:cNvSpPr>
            <a:spLocks noGrp="1"/>
          </p:cNvSpPr>
          <p:nvPr>
            <p:ph type="ftr" sz="quarter" idx="15"/>
          </p:nvPr>
        </p:nvSpPr>
        <p:spPr/>
        <p:txBody>
          <a:bodyPr/>
          <a:lstStyle/>
          <a:p>
            <a:endParaRPr lang="zh-CN" altLang="en-US" dirty="0"/>
          </a:p>
        </p:txBody>
      </p:sp>
      <p:sp>
        <p:nvSpPr>
          <p:cNvPr id="58" name="灯片编号占位符 57"/>
          <p:cNvSpPr>
            <a:spLocks noGrp="1"/>
          </p:cNvSpPr>
          <p:nvPr>
            <p:ph type="sldNum" sz="quarter" idx="16"/>
          </p:nvPr>
        </p:nvSpPr>
        <p:spPr/>
        <p:txBody>
          <a:bodyPr/>
          <a:lstStyle/>
          <a:p>
            <a:r>
              <a:rPr lang="en-US" altLang="zh-CN" smtClean="0"/>
              <a:t>P</a:t>
            </a:r>
            <a:fld id="{62DCC93C-90AC-48A1-9D9E-CBAB17A91522}" type="slidenum">
              <a:rPr lang="zh-CN" altLang="en-US" smtClean="0"/>
            </a:fld>
            <a:endParaRPr lang="zh-CN" altLang="en-US" dirty="0"/>
          </a:p>
        </p:txBody>
      </p:sp>
      <p:grpSp>
        <p:nvGrpSpPr>
          <p:cNvPr id="2" name="组合 1"/>
          <p:cNvGrpSpPr/>
          <p:nvPr userDrawn="1"/>
        </p:nvGrpSpPr>
        <p:grpSpPr>
          <a:xfrm>
            <a:off x="741702" y="1398826"/>
            <a:ext cx="7672274" cy="4811474"/>
            <a:chOff x="468311" y="1227376"/>
            <a:chExt cx="8219055" cy="5154374"/>
          </a:xfrm>
        </p:grpSpPr>
        <p:sp>
          <p:nvSpPr>
            <p:cNvPr id="6" name="矩形 5"/>
            <p:cNvSpPr/>
            <p:nvPr userDrawn="1"/>
          </p:nvSpPr>
          <p:spPr bwMode="auto">
            <a:xfrm>
              <a:off x="7477213" y="2816932"/>
              <a:ext cx="1210153" cy="1213910"/>
            </a:xfrm>
            <a:prstGeom prst="rect">
              <a:avLst/>
            </a:prstGeom>
            <a:gradFill flip="none" rotWithShape="1">
              <a:gsLst>
                <a:gs pos="100000">
                  <a:schemeClr val="bg1">
                    <a:alpha val="0"/>
                  </a:schemeClr>
                </a:gs>
                <a:gs pos="0">
                  <a:schemeClr val="bg1">
                    <a:lumMod val="95000"/>
                    <a:alpha val="0"/>
                  </a:schemeClr>
                </a:gs>
                <a:gs pos="47000">
                  <a:schemeClr val="bg1">
                    <a:lumMod val="85000"/>
                  </a:schemeClr>
                </a:gs>
              </a:gsLst>
              <a:lin ang="16200000" scaled="1"/>
              <a:tileRect/>
            </a:gradFill>
            <a:ln>
              <a:noFill/>
            </a:ln>
          </p:spPr>
          <p:txBody>
            <a:bodyPr vert="horz" wrap="square" lIns="91440" tIns="45720" rIns="91440" bIns="45720" numCol="1" rtlCol="0" anchor="t" anchorCtr="0" compatLnSpc="1"/>
            <a:lstStyle/>
            <a:p>
              <a:pPr algn="ctr"/>
              <a:endParaRPr lang="zh-CN" altLang="en-US"/>
            </a:p>
          </p:txBody>
        </p:sp>
        <p:sp>
          <p:nvSpPr>
            <p:cNvPr id="7" name="矩形 6"/>
            <p:cNvSpPr/>
            <p:nvPr userDrawn="1"/>
          </p:nvSpPr>
          <p:spPr bwMode="auto">
            <a:xfrm>
              <a:off x="3266666" y="2816932"/>
              <a:ext cx="1210153" cy="1213910"/>
            </a:xfrm>
            <a:prstGeom prst="rect">
              <a:avLst/>
            </a:prstGeom>
            <a:gradFill flip="none" rotWithShape="1">
              <a:gsLst>
                <a:gs pos="100000">
                  <a:schemeClr val="bg1">
                    <a:alpha val="0"/>
                  </a:schemeClr>
                </a:gs>
                <a:gs pos="0">
                  <a:schemeClr val="bg1">
                    <a:lumMod val="95000"/>
                    <a:alpha val="0"/>
                  </a:schemeClr>
                </a:gs>
                <a:gs pos="47000">
                  <a:schemeClr val="bg1">
                    <a:lumMod val="85000"/>
                  </a:schemeClr>
                </a:gs>
              </a:gsLst>
              <a:lin ang="16200000" scaled="1"/>
              <a:tileRect/>
            </a:gradFill>
            <a:ln>
              <a:noFill/>
            </a:ln>
          </p:spPr>
          <p:txBody>
            <a:bodyPr vert="horz" wrap="square" lIns="91440" tIns="45720" rIns="91440" bIns="45720" numCol="1" rtlCol="0" anchor="t" anchorCtr="0" compatLnSpc="1"/>
            <a:lstStyle/>
            <a:p>
              <a:pPr algn="ctr"/>
              <a:endParaRPr lang="zh-CN" altLang="en-US"/>
            </a:p>
          </p:txBody>
        </p:sp>
        <p:sp>
          <p:nvSpPr>
            <p:cNvPr id="8" name="矩形 7"/>
            <p:cNvSpPr/>
            <p:nvPr userDrawn="1"/>
          </p:nvSpPr>
          <p:spPr bwMode="auto">
            <a:xfrm>
              <a:off x="468314" y="2816932"/>
              <a:ext cx="2606725" cy="1213910"/>
            </a:xfrm>
            <a:prstGeom prst="rect">
              <a:avLst/>
            </a:prstGeom>
            <a:gradFill flip="none" rotWithShape="1">
              <a:gsLst>
                <a:gs pos="100000">
                  <a:schemeClr val="bg1">
                    <a:alpha val="0"/>
                  </a:schemeClr>
                </a:gs>
                <a:gs pos="0">
                  <a:schemeClr val="bg1">
                    <a:lumMod val="95000"/>
                    <a:alpha val="0"/>
                  </a:schemeClr>
                </a:gs>
                <a:gs pos="47000">
                  <a:schemeClr val="bg1">
                    <a:lumMod val="85000"/>
                  </a:schemeClr>
                </a:gs>
              </a:gsLst>
              <a:lin ang="16200000" scaled="1"/>
              <a:tileRect/>
            </a:gradFill>
            <a:ln>
              <a:noFill/>
            </a:ln>
          </p:spPr>
          <p:txBody>
            <a:bodyPr vert="horz" wrap="square" lIns="91440" tIns="45720" rIns="91440" bIns="45720" numCol="1" rtlCol="0" anchor="t" anchorCtr="0" compatLnSpc="1"/>
            <a:lstStyle/>
            <a:p>
              <a:pPr algn="ctr"/>
              <a:endParaRPr lang="zh-CN" altLang="en-US"/>
            </a:p>
          </p:txBody>
        </p:sp>
        <p:sp>
          <p:nvSpPr>
            <p:cNvPr id="10" name="左大括号 9"/>
            <p:cNvSpPr/>
            <p:nvPr userDrawn="1"/>
          </p:nvSpPr>
          <p:spPr>
            <a:xfrm rot="5400000">
              <a:off x="4342637" y="-2230069"/>
              <a:ext cx="454784" cy="8203433"/>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椭圆 10"/>
            <p:cNvSpPr/>
            <p:nvPr userDrawn="1"/>
          </p:nvSpPr>
          <p:spPr bwMode="auto">
            <a:xfrm>
              <a:off x="468313" y="2564904"/>
              <a:ext cx="504056" cy="504056"/>
            </a:xfrm>
            <a:prstGeom prst="ellipse">
              <a:avLst/>
            </a:prstGeom>
            <a:solidFill>
              <a:schemeClr val="bg1"/>
            </a:solidFill>
            <a:ln>
              <a:solidFill>
                <a:schemeClr val="bg1">
                  <a:lumMod val="85000"/>
                </a:schemeClr>
              </a:solid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椭圆 11"/>
            <p:cNvSpPr/>
            <p:nvPr userDrawn="1"/>
          </p:nvSpPr>
          <p:spPr bwMode="auto">
            <a:xfrm>
              <a:off x="1169203" y="2564904"/>
              <a:ext cx="504056" cy="504056"/>
            </a:xfrm>
            <a:prstGeom prst="ellipse">
              <a:avLst/>
            </a:prstGeom>
            <a:solidFill>
              <a:schemeClr val="tx1"/>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2</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椭圆 12"/>
            <p:cNvSpPr/>
            <p:nvPr userDrawn="1"/>
          </p:nvSpPr>
          <p:spPr bwMode="auto">
            <a:xfrm>
              <a:off x="1870093" y="2564904"/>
              <a:ext cx="504056" cy="504056"/>
            </a:xfrm>
            <a:prstGeom prst="ellipse">
              <a:avLst/>
            </a:prstGeom>
            <a:solidFill>
              <a:schemeClr val="bg2"/>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3</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椭圆 13"/>
            <p:cNvSpPr/>
            <p:nvPr userDrawn="1"/>
          </p:nvSpPr>
          <p:spPr bwMode="auto">
            <a:xfrm>
              <a:off x="2570983" y="2564904"/>
              <a:ext cx="504056" cy="504056"/>
            </a:xfrm>
            <a:prstGeom prst="ellipse">
              <a:avLst/>
            </a:prstGeom>
            <a:solidFill>
              <a:schemeClr val="tx2"/>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4</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椭圆 14"/>
            <p:cNvSpPr/>
            <p:nvPr userDrawn="1"/>
          </p:nvSpPr>
          <p:spPr bwMode="auto">
            <a:xfrm>
              <a:off x="3271873" y="2564904"/>
              <a:ext cx="504056" cy="504056"/>
            </a:xfrm>
            <a:prstGeom prst="ellipse">
              <a:avLst/>
            </a:prstGeom>
            <a:solidFill>
              <a:schemeClr val="accent1"/>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6" name="椭圆 15"/>
            <p:cNvSpPr/>
            <p:nvPr userDrawn="1"/>
          </p:nvSpPr>
          <p:spPr bwMode="auto">
            <a:xfrm>
              <a:off x="3972763" y="2564904"/>
              <a:ext cx="504056" cy="504056"/>
            </a:xfrm>
            <a:prstGeom prst="ellipse">
              <a:avLst/>
            </a:prstGeom>
            <a:solidFill>
              <a:schemeClr val="accent2"/>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6</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7" name="椭圆 16"/>
            <p:cNvSpPr/>
            <p:nvPr userDrawn="1"/>
          </p:nvSpPr>
          <p:spPr bwMode="auto">
            <a:xfrm>
              <a:off x="4673653" y="2564904"/>
              <a:ext cx="504056" cy="504056"/>
            </a:xfrm>
            <a:prstGeom prst="ellipse">
              <a:avLst/>
            </a:prstGeom>
            <a:solidFill>
              <a:schemeClr val="accent3"/>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7</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8" name="椭圆 17"/>
            <p:cNvSpPr/>
            <p:nvPr userDrawn="1"/>
          </p:nvSpPr>
          <p:spPr bwMode="auto">
            <a:xfrm>
              <a:off x="5374543" y="2564904"/>
              <a:ext cx="504056" cy="504056"/>
            </a:xfrm>
            <a:prstGeom prst="ellipse">
              <a:avLst/>
            </a:prstGeom>
            <a:solidFill>
              <a:schemeClr val="accent4"/>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8</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9" name="椭圆 18"/>
            <p:cNvSpPr/>
            <p:nvPr userDrawn="1"/>
          </p:nvSpPr>
          <p:spPr bwMode="auto">
            <a:xfrm>
              <a:off x="6075433" y="2564904"/>
              <a:ext cx="504056" cy="504056"/>
            </a:xfrm>
            <a:prstGeom prst="ellipse">
              <a:avLst/>
            </a:prstGeom>
            <a:solidFill>
              <a:schemeClr val="accent5"/>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9</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0" name="椭圆 19"/>
            <p:cNvSpPr/>
            <p:nvPr userDrawn="1"/>
          </p:nvSpPr>
          <p:spPr bwMode="auto">
            <a:xfrm>
              <a:off x="6776323" y="2564904"/>
              <a:ext cx="504056" cy="504056"/>
            </a:xfrm>
            <a:prstGeom prst="ellipse">
              <a:avLst/>
            </a:prstGeom>
            <a:solidFill>
              <a:schemeClr val="accent6"/>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10</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1" name="椭圆 20"/>
            <p:cNvSpPr/>
            <p:nvPr userDrawn="1"/>
          </p:nvSpPr>
          <p:spPr bwMode="auto">
            <a:xfrm>
              <a:off x="7477213" y="2564904"/>
              <a:ext cx="504056" cy="504056"/>
            </a:xfrm>
            <a:prstGeom prst="ellipse">
              <a:avLst/>
            </a:prstGeom>
            <a:solidFill>
              <a:srgbClr val="0070C0"/>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2" name="椭圆 21"/>
            <p:cNvSpPr/>
            <p:nvPr userDrawn="1"/>
          </p:nvSpPr>
          <p:spPr bwMode="auto">
            <a:xfrm>
              <a:off x="8178102" y="2564904"/>
              <a:ext cx="504056" cy="504056"/>
            </a:xfrm>
            <a:prstGeom prst="ellipse">
              <a:avLst/>
            </a:prstGeom>
            <a:solidFill>
              <a:srgbClr val="7030A0"/>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3" name="左大括号 22"/>
            <p:cNvSpPr/>
            <p:nvPr userDrawn="1"/>
          </p:nvSpPr>
          <p:spPr>
            <a:xfrm rot="5400000">
              <a:off x="3736233" y="1751874"/>
              <a:ext cx="227392" cy="1156110"/>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左大括号 23"/>
            <p:cNvSpPr/>
            <p:nvPr userDrawn="1"/>
          </p:nvSpPr>
          <p:spPr>
            <a:xfrm rot="5400000">
              <a:off x="5887737" y="1050984"/>
              <a:ext cx="227392" cy="2557890"/>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左大括号 24"/>
            <p:cNvSpPr/>
            <p:nvPr userDrawn="1"/>
          </p:nvSpPr>
          <p:spPr>
            <a:xfrm rot="5400000">
              <a:off x="7941572" y="1751874"/>
              <a:ext cx="227392" cy="1156110"/>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左大括号 25"/>
            <p:cNvSpPr/>
            <p:nvPr userDrawn="1"/>
          </p:nvSpPr>
          <p:spPr>
            <a:xfrm rot="5400000">
              <a:off x="1605452" y="1079093"/>
              <a:ext cx="227392" cy="2501673"/>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左大括号 26"/>
            <p:cNvSpPr/>
            <p:nvPr userDrawn="1"/>
          </p:nvSpPr>
          <p:spPr>
            <a:xfrm rot="5400000" flipH="1">
              <a:off x="4342828" y="632797"/>
              <a:ext cx="415982" cy="8165010"/>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内容占位符 4"/>
            <p:cNvSpPr txBox="1"/>
            <p:nvPr userDrawn="1"/>
          </p:nvSpPr>
          <p:spPr>
            <a:xfrm>
              <a:off x="468314" y="5008949"/>
              <a:ext cx="8203430" cy="425203"/>
            </a:xfrm>
            <a:prstGeom prst="rect">
              <a:avLst/>
            </a:prstGeom>
            <a:noFill/>
          </p:spPr>
          <p:txBody>
            <a:bodyPr vert="horz" lIns="91440" tIns="45720" rIns="91440" bIns="45720" rtlCol="0" anchor="ctr">
              <a:noAutofit/>
            </a:bodyPr>
            <a:lstStyle>
              <a:lvl1pPr marL="342900" indent="-342900" algn="l" defTabSz="914400" rtl="0" eaLnBrk="1" latinLnBrk="0" hangingPunct="1">
                <a:lnSpc>
                  <a:spcPct val="120000"/>
                </a:lnSpc>
                <a:spcBef>
                  <a:spcPct val="20000"/>
                </a:spcBef>
                <a:buFont typeface="Arial" panose="020B0604020202020204" pitchFamily="34" charset="0"/>
                <a:buChar char="•"/>
                <a:defRPr sz="1800" kern="1200">
                  <a:solidFill>
                    <a:schemeClr val="tx1"/>
                  </a:solidFill>
                  <a:latin typeface="+mj-ea"/>
                  <a:ea typeface="+mj-ea"/>
                  <a:cs typeface="+mn-cs"/>
                </a:defRPr>
              </a:lvl1pPr>
              <a:lvl2pPr marL="742950" indent="-285750" algn="l" defTabSz="914400" rtl="0" eaLnBrk="1" latinLnBrk="0" hangingPunct="1">
                <a:lnSpc>
                  <a:spcPct val="120000"/>
                </a:lnSpc>
                <a:spcBef>
                  <a:spcPct val="20000"/>
                </a:spcBef>
                <a:buFont typeface="Arial" panose="020B0604020202020204" pitchFamily="34" charset="0"/>
                <a:buChar char="–"/>
                <a:defRPr sz="1600" kern="1200">
                  <a:solidFill>
                    <a:schemeClr val="tx1"/>
                  </a:solidFill>
                  <a:latin typeface="+mj-ea"/>
                  <a:ea typeface="+mj-ea"/>
                  <a:cs typeface="+mn-cs"/>
                </a:defRPr>
              </a:lvl2pPr>
              <a:lvl3pPr marL="1143000" indent="-228600" algn="l" defTabSz="914400" rtl="0" eaLnBrk="1" latinLnBrk="0" hangingPunct="1">
                <a:lnSpc>
                  <a:spcPct val="120000"/>
                </a:lnSpc>
                <a:spcBef>
                  <a:spcPct val="20000"/>
                </a:spcBef>
                <a:buFont typeface="Arial" panose="020B0604020202020204" pitchFamily="34" charset="0"/>
                <a:buChar char="•"/>
                <a:defRPr sz="1400" kern="1200">
                  <a:solidFill>
                    <a:schemeClr val="tx1"/>
                  </a:solidFill>
                  <a:latin typeface="+mj-ea"/>
                  <a:ea typeface="+mj-ea"/>
                  <a:cs typeface="+mn-cs"/>
                </a:defRPr>
              </a:lvl3pPr>
              <a:lvl4pPr marL="1600200" indent="-228600" algn="l" defTabSz="914400" rtl="0" eaLnBrk="1" latinLnBrk="0" hangingPunct="1">
                <a:lnSpc>
                  <a:spcPct val="120000"/>
                </a:lnSpc>
                <a:spcBef>
                  <a:spcPct val="20000"/>
                </a:spcBef>
                <a:buFont typeface="Arial" panose="020B0604020202020204" pitchFamily="34" charset="0"/>
                <a:buChar char="–"/>
                <a:defRPr sz="1200" kern="1200">
                  <a:solidFill>
                    <a:schemeClr val="tx1"/>
                  </a:solidFill>
                  <a:latin typeface="+mj-ea"/>
                  <a:ea typeface="+mj-ea"/>
                  <a:cs typeface="+mn-cs"/>
                </a:defRPr>
              </a:lvl4pPr>
              <a:lvl5pPr marL="2057400" indent="-228600" algn="l" defTabSz="914400" rtl="0" eaLnBrk="1" latinLnBrk="0" hangingPunct="1">
                <a:lnSpc>
                  <a:spcPct val="120000"/>
                </a:lnSpc>
                <a:spcBef>
                  <a:spcPct val="20000"/>
                </a:spcBef>
                <a:buFont typeface="Arial" panose="020B0604020202020204" pitchFamily="34" charset="0"/>
                <a:buChar char="»"/>
                <a:defRPr sz="12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altLang="zh-CN" sz="1600" b="1" dirty="0">
                  <a:solidFill>
                    <a:schemeClr val="bg1">
                      <a:lumMod val="50000"/>
                    </a:schemeClr>
                  </a:solidFill>
                </a:rPr>
                <a:t>2003</a:t>
              </a:r>
              <a:r>
                <a:rPr lang="zh-CN" altLang="en-US" sz="1600" b="1" dirty="0">
                  <a:solidFill>
                    <a:schemeClr val="bg1">
                      <a:lumMod val="50000"/>
                    </a:schemeClr>
                  </a:solidFill>
                </a:rPr>
                <a:t>版本配色方案 </a:t>
              </a:r>
              <a:r>
                <a:rPr lang="zh-CN" altLang="en-US" sz="1600" b="1" dirty="0" smtClean="0"/>
                <a:t>（</a:t>
              </a:r>
              <a:r>
                <a:rPr lang="en-US" altLang="zh-CN" sz="1600" b="1" dirty="0" smtClean="0"/>
                <a:t>8</a:t>
              </a:r>
              <a:r>
                <a:rPr lang="zh-CN" altLang="en-US" sz="1600" b="1" dirty="0" smtClean="0"/>
                <a:t>种配色）</a:t>
              </a:r>
              <a:endParaRPr lang="zh-CN" altLang="en-US" sz="1600" b="1" dirty="0"/>
            </a:p>
          </p:txBody>
        </p:sp>
        <p:sp>
          <p:nvSpPr>
            <p:cNvPr id="29" name="TextBox 28"/>
            <p:cNvSpPr txBox="1"/>
            <p:nvPr userDrawn="1"/>
          </p:nvSpPr>
          <p:spPr>
            <a:xfrm>
              <a:off x="1305749" y="1916832"/>
              <a:ext cx="889987" cy="277961"/>
            </a:xfrm>
            <a:prstGeom prst="rect">
              <a:avLst/>
            </a:prstGeom>
            <a:noFill/>
          </p:spPr>
          <p:txBody>
            <a:bodyPr wrap="none" rtlCol="0">
              <a:spAutoFit/>
            </a:bodyPr>
            <a:lstStyle/>
            <a:p>
              <a:pPr algn="ctr">
                <a:lnSpc>
                  <a:spcPct val="120000"/>
                </a:lnSpc>
              </a:pPr>
              <a:r>
                <a:rPr lang="zh-CN" altLang="en-US" sz="105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文字与背景</a:t>
              </a:r>
              <a:endParaRPr lang="zh-CN" altLang="en-US" sz="1050" dirty="0" smtClean="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30" name="TextBox 29"/>
            <p:cNvSpPr txBox="1"/>
            <p:nvPr userDrawn="1"/>
          </p:nvSpPr>
          <p:spPr>
            <a:xfrm>
              <a:off x="3555616" y="1916832"/>
              <a:ext cx="588624" cy="269561"/>
            </a:xfrm>
            <a:prstGeom prst="rect">
              <a:avLst/>
            </a:prstGeom>
            <a:noFill/>
          </p:spPr>
          <p:txBody>
            <a:bodyPr wrap="none" rtlCol="0">
              <a:spAutoFit/>
            </a:bodyPr>
            <a:lstStyle/>
            <a:p>
              <a:pPr algn="ctr">
                <a:lnSpc>
                  <a:spcPct val="120000"/>
                </a:lnSpc>
              </a:pPr>
              <a:r>
                <a:rPr lang="zh-CN" altLang="en-US" sz="105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常用色</a:t>
              </a:r>
              <a:endParaRPr lang="zh-CN" altLang="en-US" sz="1050" dirty="0" smtClean="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31" name="TextBox 30"/>
            <p:cNvSpPr txBox="1"/>
            <p:nvPr userDrawn="1"/>
          </p:nvSpPr>
          <p:spPr>
            <a:xfrm>
              <a:off x="5707120" y="1916832"/>
              <a:ext cx="588624" cy="269561"/>
            </a:xfrm>
            <a:prstGeom prst="rect">
              <a:avLst/>
            </a:prstGeom>
            <a:noFill/>
          </p:spPr>
          <p:txBody>
            <a:bodyPr wrap="none" rtlCol="0">
              <a:spAutoFit/>
            </a:bodyPr>
            <a:lstStyle/>
            <a:p>
              <a:pPr algn="ctr">
                <a:lnSpc>
                  <a:spcPct val="120000"/>
                </a:lnSpc>
              </a:pPr>
              <a:r>
                <a:rPr lang="zh-CN" altLang="en-US" sz="105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辅助色</a:t>
              </a:r>
              <a:endParaRPr lang="zh-CN" altLang="en-US" sz="1050" dirty="0" smtClean="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32" name="TextBox 31"/>
            <p:cNvSpPr txBox="1"/>
            <p:nvPr userDrawn="1"/>
          </p:nvSpPr>
          <p:spPr>
            <a:xfrm>
              <a:off x="7729242" y="1916832"/>
              <a:ext cx="588623" cy="269561"/>
            </a:xfrm>
            <a:prstGeom prst="rect">
              <a:avLst/>
            </a:prstGeom>
            <a:noFill/>
          </p:spPr>
          <p:txBody>
            <a:bodyPr wrap="none" rtlCol="0">
              <a:spAutoFit/>
            </a:bodyPr>
            <a:lstStyle/>
            <a:p>
              <a:pPr algn="ctr">
                <a:lnSpc>
                  <a:spcPct val="120000"/>
                </a:lnSpc>
              </a:pPr>
              <a:r>
                <a:rPr lang="zh-CN" altLang="en-US" sz="105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链接色</a:t>
              </a:r>
              <a:endParaRPr lang="zh-CN" altLang="en-US" sz="1050" dirty="0" smtClean="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33" name="直接连接符 32"/>
            <p:cNvCxnSpPr>
              <a:stCxn id="11" idx="7"/>
              <a:endCxn id="11" idx="3"/>
            </p:cNvCxnSpPr>
            <p:nvPr userDrawn="1"/>
          </p:nvCxnSpPr>
          <p:spPr>
            <a:xfrm flipH="1">
              <a:off x="542130" y="263872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34" name="直接连接符 33"/>
            <p:cNvCxnSpPr>
              <a:stCxn id="12" idx="7"/>
              <a:endCxn id="12" idx="3"/>
            </p:cNvCxnSpPr>
            <p:nvPr userDrawn="1"/>
          </p:nvCxnSpPr>
          <p:spPr>
            <a:xfrm flipH="1">
              <a:off x="1243020" y="263872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35" name="直接连接符 34"/>
            <p:cNvCxnSpPr>
              <a:stCxn id="13" idx="7"/>
              <a:endCxn id="13" idx="3"/>
            </p:cNvCxnSpPr>
            <p:nvPr userDrawn="1"/>
          </p:nvCxnSpPr>
          <p:spPr>
            <a:xfrm flipH="1">
              <a:off x="1943910" y="263872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36" name="直接连接符 35"/>
            <p:cNvCxnSpPr>
              <a:stCxn id="14" idx="7"/>
              <a:endCxn id="14" idx="3"/>
            </p:cNvCxnSpPr>
            <p:nvPr userDrawn="1"/>
          </p:nvCxnSpPr>
          <p:spPr>
            <a:xfrm flipH="1">
              <a:off x="2644800" y="2638721"/>
              <a:ext cx="356422" cy="356422"/>
            </a:xfrm>
            <a:prstGeom prst="line">
              <a:avLst/>
            </a:prstGeom>
          </p:spPr>
          <p:style>
            <a:lnRef idx="1">
              <a:schemeClr val="accent5"/>
            </a:lnRef>
            <a:fillRef idx="0">
              <a:schemeClr val="accent5"/>
            </a:fillRef>
            <a:effectRef idx="0">
              <a:schemeClr val="accent5"/>
            </a:effectRef>
            <a:fontRef idx="minor">
              <a:schemeClr val="tx1"/>
            </a:fontRef>
          </p:style>
        </p:cxnSp>
        <p:sp>
          <p:nvSpPr>
            <p:cNvPr id="37" name="TextBox 36"/>
            <p:cNvSpPr txBox="1"/>
            <p:nvPr userDrawn="1"/>
          </p:nvSpPr>
          <p:spPr>
            <a:xfrm>
              <a:off x="468314" y="5610918"/>
              <a:ext cx="8203430" cy="770832"/>
            </a:xfrm>
            <a:prstGeom prst="rect">
              <a:avLst/>
            </a:prstGeom>
            <a:solidFill>
              <a:schemeClr val="accent1">
                <a:lumMod val="20000"/>
                <a:lumOff val="80000"/>
                <a:alpha val="27843"/>
              </a:schemeClr>
            </a:solidFill>
            <a:ln w="3175">
              <a:solidFill>
                <a:schemeClr val="bg1">
                  <a:lumMod val="75000"/>
                </a:schemeClr>
              </a:solidFill>
            </a:ln>
          </p:spPr>
          <p:txBody>
            <a:bodyPr wrap="square" rtlCol="0" anchor="ctr">
              <a:noAutofit/>
            </a:bodyPr>
            <a:lstStyle/>
            <a:p>
              <a:pPr>
                <a:lnSpc>
                  <a:spcPct val="120000"/>
                </a:lnSpc>
              </a:pPr>
              <a:r>
                <a:rPr lang="zh-CN" altLang="en-US" sz="800" b="1"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配色规则：</a:t>
              </a:r>
              <a:endParaRPr lang="en-US" altLang="zh-CN" sz="800" b="1" dirty="0" smtClean="0">
                <a:solidFill>
                  <a:prstClr val="black"/>
                </a:solidFill>
                <a:latin typeface="Arial" panose="020B0604020202020204" pitchFamily="34" charset="0"/>
                <a:ea typeface="微软雅黑" panose="020B0503020204020204" pitchFamily="34" charset="-122"/>
                <a:cs typeface="Arial" panose="020B0604020202020204" pitchFamily="34" charset="0"/>
              </a:endParaRPr>
            </a:p>
            <a:p>
              <a:pPr>
                <a:lnSpc>
                  <a:spcPct val="120000"/>
                </a:lnSpc>
              </a:pPr>
              <a:r>
                <a:rPr lang="zh-CN" altLang="en-US"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通常情况下，配色方案中的前四种色彩文</a:t>
              </a:r>
              <a:r>
                <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“字与背景色”固定不变。常用色与模板</a:t>
              </a:r>
              <a:r>
                <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/logo/</a:t>
              </a:r>
              <a:r>
                <a:rPr lang="zh-CN" altLang="en-US"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企业标准色一致。辅助色可根据对色彩的要求进行调整。链接色可根据需求进行调整。</a:t>
              </a:r>
              <a:endPar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120000"/>
                </a:lnSpc>
              </a:pPr>
              <a:r>
                <a:rPr lang="zh-CN" altLang="en-US"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配色方案的编辑：</a:t>
              </a:r>
              <a:r>
                <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07/10</a:t>
              </a:r>
              <a:r>
                <a:rPr lang="zh-CN" altLang="en-US"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版本</a:t>
              </a:r>
              <a:r>
                <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设计</a:t>
              </a:r>
              <a:r>
                <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菜单中 </a:t>
              </a:r>
              <a:r>
                <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颜色</a:t>
              </a:r>
              <a:r>
                <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中修改；</a:t>
              </a:r>
              <a:r>
                <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03</a:t>
              </a:r>
              <a:r>
                <a:rPr lang="zh-CN" altLang="en-US"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版本</a:t>
              </a:r>
              <a:r>
                <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格式</a:t>
              </a:r>
              <a:r>
                <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菜单</a:t>
              </a:r>
              <a:r>
                <a:rPr lang="en-US" altLang="zh-CN"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幻灯片设计</a:t>
              </a:r>
              <a:r>
                <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 </a:t>
              </a:r>
              <a:r>
                <a:rPr lang="en-US" altLang="zh-CN"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配色方案</a:t>
              </a:r>
              <a:r>
                <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endParaRPr lang="zh-CN" altLang="en-US"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8" name="椭圆 37"/>
            <p:cNvSpPr/>
            <p:nvPr userDrawn="1"/>
          </p:nvSpPr>
          <p:spPr bwMode="auto">
            <a:xfrm>
              <a:off x="468313" y="3778814"/>
              <a:ext cx="504056" cy="504056"/>
            </a:xfrm>
            <a:prstGeom prst="ellipse">
              <a:avLst/>
            </a:prstGeom>
            <a:solidFill>
              <a:schemeClr val="bg1"/>
            </a:solidFill>
            <a:ln>
              <a:solidFill>
                <a:schemeClr val="bg1">
                  <a:lumMod val="85000"/>
                </a:schemeClr>
              </a:solid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9" name="椭圆 38"/>
            <p:cNvSpPr/>
            <p:nvPr userDrawn="1"/>
          </p:nvSpPr>
          <p:spPr bwMode="auto">
            <a:xfrm>
              <a:off x="1169203" y="3778814"/>
              <a:ext cx="504056" cy="504056"/>
            </a:xfrm>
            <a:prstGeom prst="ellipse">
              <a:avLst/>
            </a:prstGeom>
            <a:solidFill>
              <a:schemeClr val="tx1"/>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2</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0" name="椭圆 39"/>
            <p:cNvSpPr/>
            <p:nvPr userDrawn="1"/>
          </p:nvSpPr>
          <p:spPr bwMode="auto">
            <a:xfrm>
              <a:off x="1870093" y="3778814"/>
              <a:ext cx="504056" cy="504056"/>
            </a:xfrm>
            <a:prstGeom prst="ellipse">
              <a:avLst/>
            </a:prstGeom>
            <a:solidFill>
              <a:schemeClr val="bg2"/>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3</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1" name="椭圆 40"/>
            <p:cNvSpPr/>
            <p:nvPr userDrawn="1"/>
          </p:nvSpPr>
          <p:spPr bwMode="auto">
            <a:xfrm>
              <a:off x="2570983" y="3778814"/>
              <a:ext cx="504056" cy="504056"/>
            </a:xfrm>
            <a:prstGeom prst="ellipse">
              <a:avLst/>
            </a:prstGeom>
            <a:solidFill>
              <a:schemeClr val="tx2"/>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4</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cxnSp>
          <p:nvCxnSpPr>
            <p:cNvPr id="42" name="直接连接符 41"/>
            <p:cNvCxnSpPr>
              <a:stCxn id="38" idx="7"/>
              <a:endCxn id="38" idx="3"/>
            </p:cNvCxnSpPr>
            <p:nvPr userDrawn="1"/>
          </p:nvCxnSpPr>
          <p:spPr>
            <a:xfrm flipH="1">
              <a:off x="542130" y="385263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43" name="直接连接符 42"/>
            <p:cNvCxnSpPr>
              <a:stCxn id="39" idx="7"/>
              <a:endCxn id="39" idx="3"/>
            </p:cNvCxnSpPr>
            <p:nvPr userDrawn="1"/>
          </p:nvCxnSpPr>
          <p:spPr>
            <a:xfrm flipH="1">
              <a:off x="1243020" y="385263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44" name="直接连接符 43"/>
            <p:cNvCxnSpPr>
              <a:stCxn id="40" idx="7"/>
              <a:endCxn id="40" idx="3"/>
            </p:cNvCxnSpPr>
            <p:nvPr userDrawn="1"/>
          </p:nvCxnSpPr>
          <p:spPr>
            <a:xfrm flipH="1">
              <a:off x="1943910" y="385263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45" name="直接连接符 44"/>
            <p:cNvCxnSpPr>
              <a:stCxn id="41" idx="7"/>
              <a:endCxn id="41" idx="3"/>
            </p:cNvCxnSpPr>
            <p:nvPr userDrawn="1"/>
          </p:nvCxnSpPr>
          <p:spPr>
            <a:xfrm flipH="1">
              <a:off x="2644800" y="3852631"/>
              <a:ext cx="356422" cy="356422"/>
            </a:xfrm>
            <a:prstGeom prst="line">
              <a:avLst/>
            </a:prstGeom>
          </p:spPr>
          <p:style>
            <a:lnRef idx="1">
              <a:schemeClr val="accent5"/>
            </a:lnRef>
            <a:fillRef idx="0">
              <a:schemeClr val="accent5"/>
            </a:fillRef>
            <a:effectRef idx="0">
              <a:schemeClr val="accent5"/>
            </a:effectRef>
            <a:fontRef idx="minor">
              <a:schemeClr val="tx1"/>
            </a:fontRef>
          </p:style>
        </p:cxnSp>
        <p:sp>
          <p:nvSpPr>
            <p:cNvPr id="46" name="椭圆 45"/>
            <p:cNvSpPr/>
            <p:nvPr userDrawn="1"/>
          </p:nvSpPr>
          <p:spPr bwMode="auto">
            <a:xfrm>
              <a:off x="3271873" y="3778814"/>
              <a:ext cx="504056" cy="504056"/>
            </a:xfrm>
            <a:prstGeom prst="ellipse">
              <a:avLst/>
            </a:prstGeom>
            <a:solidFill>
              <a:schemeClr val="accent1"/>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7" name="椭圆 46"/>
            <p:cNvSpPr/>
            <p:nvPr userDrawn="1"/>
          </p:nvSpPr>
          <p:spPr bwMode="auto">
            <a:xfrm>
              <a:off x="3972763" y="3778814"/>
              <a:ext cx="504056" cy="504056"/>
            </a:xfrm>
            <a:prstGeom prst="ellipse">
              <a:avLst/>
            </a:prstGeom>
            <a:solidFill>
              <a:schemeClr val="accent2"/>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6</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8" name="椭圆 47"/>
            <p:cNvSpPr/>
            <p:nvPr userDrawn="1"/>
          </p:nvSpPr>
          <p:spPr bwMode="auto">
            <a:xfrm>
              <a:off x="7477213" y="3778814"/>
              <a:ext cx="504056" cy="504056"/>
            </a:xfrm>
            <a:prstGeom prst="ellipse">
              <a:avLst/>
            </a:prstGeom>
            <a:solidFill>
              <a:srgbClr val="0070C0"/>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7</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9" name="椭圆 48"/>
            <p:cNvSpPr/>
            <p:nvPr userDrawn="1"/>
          </p:nvSpPr>
          <p:spPr bwMode="auto">
            <a:xfrm>
              <a:off x="8178102" y="3778814"/>
              <a:ext cx="504056" cy="504056"/>
            </a:xfrm>
            <a:prstGeom prst="ellipse">
              <a:avLst/>
            </a:prstGeom>
            <a:solidFill>
              <a:srgbClr val="7030A0"/>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8</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9" name="内容占位符 4"/>
            <p:cNvSpPr txBox="1"/>
            <p:nvPr userDrawn="1"/>
          </p:nvSpPr>
          <p:spPr>
            <a:xfrm>
              <a:off x="468314" y="1227376"/>
              <a:ext cx="8203430" cy="425203"/>
            </a:xfrm>
            <a:prstGeom prst="rect">
              <a:avLst/>
            </a:prstGeom>
            <a:noFill/>
          </p:spPr>
          <p:txBody>
            <a:bodyPr vert="horz" lIns="91440" tIns="45720" rIns="91440" bIns="45720" rtlCol="0" anchor="ctr">
              <a:noAutofit/>
            </a:bodyPr>
            <a:lstStyle>
              <a:lvl1pPr marL="342900" indent="-342900" algn="l" defTabSz="914400" rtl="0" eaLnBrk="1" latinLnBrk="0" hangingPunct="1">
                <a:lnSpc>
                  <a:spcPct val="120000"/>
                </a:lnSpc>
                <a:spcBef>
                  <a:spcPct val="20000"/>
                </a:spcBef>
                <a:buFont typeface="Arial" panose="020B0604020202020204" pitchFamily="34" charset="0"/>
                <a:buChar char="•"/>
                <a:defRPr sz="1800" kern="1200">
                  <a:solidFill>
                    <a:schemeClr val="tx1"/>
                  </a:solidFill>
                  <a:latin typeface="+mj-ea"/>
                  <a:ea typeface="+mj-ea"/>
                  <a:cs typeface="+mn-cs"/>
                </a:defRPr>
              </a:lvl1pPr>
              <a:lvl2pPr marL="742950" indent="-285750" algn="l" defTabSz="914400" rtl="0" eaLnBrk="1" latinLnBrk="0" hangingPunct="1">
                <a:lnSpc>
                  <a:spcPct val="120000"/>
                </a:lnSpc>
                <a:spcBef>
                  <a:spcPct val="20000"/>
                </a:spcBef>
                <a:buFont typeface="Arial" panose="020B0604020202020204" pitchFamily="34" charset="0"/>
                <a:buChar char="–"/>
                <a:defRPr sz="1600" kern="1200">
                  <a:solidFill>
                    <a:schemeClr val="tx1"/>
                  </a:solidFill>
                  <a:latin typeface="+mj-ea"/>
                  <a:ea typeface="+mj-ea"/>
                  <a:cs typeface="+mn-cs"/>
                </a:defRPr>
              </a:lvl2pPr>
              <a:lvl3pPr marL="1143000" indent="-228600" algn="l" defTabSz="914400" rtl="0" eaLnBrk="1" latinLnBrk="0" hangingPunct="1">
                <a:lnSpc>
                  <a:spcPct val="120000"/>
                </a:lnSpc>
                <a:spcBef>
                  <a:spcPct val="20000"/>
                </a:spcBef>
                <a:buFont typeface="Arial" panose="020B0604020202020204" pitchFamily="34" charset="0"/>
                <a:buChar char="•"/>
                <a:defRPr sz="1400" kern="1200">
                  <a:solidFill>
                    <a:schemeClr val="tx1"/>
                  </a:solidFill>
                  <a:latin typeface="+mj-ea"/>
                  <a:ea typeface="+mj-ea"/>
                  <a:cs typeface="+mn-cs"/>
                </a:defRPr>
              </a:lvl3pPr>
              <a:lvl4pPr marL="1600200" indent="-228600" algn="l" defTabSz="914400" rtl="0" eaLnBrk="1" latinLnBrk="0" hangingPunct="1">
                <a:lnSpc>
                  <a:spcPct val="120000"/>
                </a:lnSpc>
                <a:spcBef>
                  <a:spcPct val="20000"/>
                </a:spcBef>
                <a:buFont typeface="Arial" panose="020B0604020202020204" pitchFamily="34" charset="0"/>
                <a:buChar char="–"/>
                <a:defRPr sz="1200" kern="1200">
                  <a:solidFill>
                    <a:schemeClr val="tx1"/>
                  </a:solidFill>
                  <a:latin typeface="+mj-ea"/>
                  <a:ea typeface="+mj-ea"/>
                  <a:cs typeface="+mn-cs"/>
                </a:defRPr>
              </a:lvl4pPr>
              <a:lvl5pPr marL="2057400" indent="-228600" algn="l" defTabSz="914400" rtl="0" eaLnBrk="1" latinLnBrk="0" hangingPunct="1">
                <a:lnSpc>
                  <a:spcPct val="120000"/>
                </a:lnSpc>
                <a:spcBef>
                  <a:spcPct val="20000"/>
                </a:spcBef>
                <a:buFont typeface="Arial" panose="020B0604020202020204" pitchFamily="34" charset="0"/>
                <a:buChar char="»"/>
                <a:defRPr sz="12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sz="1600" b="1" dirty="0" smtClean="0">
                  <a:solidFill>
                    <a:schemeClr val="bg1">
                      <a:lumMod val="50000"/>
                    </a:schemeClr>
                  </a:solidFill>
                </a:rPr>
                <a:t>2007/2010</a:t>
              </a:r>
              <a:r>
                <a:rPr lang="zh-CN" altLang="en-US" sz="1600" b="1" dirty="0" smtClean="0">
                  <a:solidFill>
                    <a:schemeClr val="bg1">
                      <a:lumMod val="50000"/>
                    </a:schemeClr>
                  </a:solidFill>
                </a:rPr>
                <a:t>版本配色方案 </a:t>
              </a:r>
              <a:r>
                <a:rPr lang="zh-CN" altLang="en-US" sz="1600" b="1" dirty="0" smtClean="0"/>
                <a:t>（</a:t>
              </a:r>
              <a:r>
                <a:rPr lang="en-US" altLang="zh-CN" sz="1600" b="1" dirty="0" smtClean="0"/>
                <a:t>12</a:t>
              </a:r>
              <a:r>
                <a:rPr lang="zh-CN" altLang="en-US" sz="1600" b="1" dirty="0" smtClean="0"/>
                <a:t>种配色）</a:t>
              </a:r>
              <a:endParaRPr lang="zh-CN" altLang="en-US" sz="1600" b="1" dirty="0"/>
            </a:p>
          </p:txBody>
        </p:sp>
      </p:grpSp>
      <p:sp>
        <p:nvSpPr>
          <p:cNvPr id="3" name="标题 2"/>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pic>
        <p:nvPicPr>
          <p:cNvPr id="23" name="Picture 5" descr="E:\PAT 图片资源素材\PPT\待整理\精选 0 (13).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4659" r="33230" b="6423"/>
          <a:stretch>
            <a:fillRect/>
          </a:stretch>
        </p:blipFill>
        <p:spPr bwMode="auto">
          <a:xfrm>
            <a:off x="3851921" y="0"/>
            <a:ext cx="529208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11"/>
          <p:cNvSpPr>
            <a:spLocks noChangeArrowheads="1"/>
          </p:cNvSpPr>
          <p:nvPr userDrawn="1"/>
        </p:nvSpPr>
        <p:spPr bwMode="auto">
          <a:xfrm>
            <a:off x="0" y="6864350"/>
            <a:ext cx="9144000" cy="287338"/>
          </a:xfrm>
          <a:prstGeom prst="rect">
            <a:avLst/>
          </a:prstGeom>
          <a:solidFill>
            <a:srgbClr val="BBBFC3">
              <a:alpha val="0"/>
            </a:srgbClr>
          </a:solidFill>
          <a:ln>
            <a:noFill/>
          </a:ln>
        </p:spPr>
        <p:txBody>
          <a:bodyPr anchor="ctr"/>
          <a:lstStyle/>
          <a:p>
            <a:pPr marL="622300" lvl="0"/>
            <a:endParaRPr lang="en-US" altLang="zh-CN" sz="1100" dirty="0">
              <a:cs typeface="Arial" panose="020B0604020202020204" pitchFamily="34" charset="0"/>
            </a:endParaRPr>
          </a:p>
        </p:txBody>
      </p:sp>
      <p:sp>
        <p:nvSpPr>
          <p:cNvPr id="13" name="Rectangle 5">
            <a:hlinkClick r:id="rId3"/>
          </p:cNvPr>
          <p:cNvSpPr txBox="1">
            <a:spLocks noChangeArrowheads="1"/>
          </p:cNvSpPr>
          <p:nvPr userDrawn="1"/>
        </p:nvSpPr>
        <p:spPr bwMode="gray">
          <a:xfrm>
            <a:off x="0" y="5886624"/>
            <a:ext cx="3347367" cy="504527"/>
          </a:xfrm>
          <a:prstGeom prst="rect">
            <a:avLst/>
          </a:prstGeom>
          <a:gradFill flip="none" rotWithShape="1">
            <a:gsLst>
              <a:gs pos="100000">
                <a:schemeClr val="bg1">
                  <a:alpha val="49000"/>
                </a:schemeClr>
              </a:gs>
              <a:gs pos="0">
                <a:schemeClr val="accent1">
                  <a:tint val="23500"/>
                  <a:satMod val="160000"/>
                  <a:alpha val="0"/>
                </a:schemeClr>
              </a:gs>
            </a:gsLst>
            <a:lin ang="10800000" scaled="1"/>
            <a:tileRect/>
          </a:gradFill>
          <a:ln>
            <a:noFill/>
          </a:ln>
        </p:spPr>
        <p:txBody>
          <a:bodyPr lIns="144000" rIns="504000"/>
          <a:lstStyle>
            <a:lvl1pPr>
              <a:defRPr>
                <a:solidFill>
                  <a:schemeClr val="tx1"/>
                </a:solidFill>
                <a:latin typeface="Arial" panose="020B0604020202020204" pitchFamily="34" charset="0"/>
                <a:ea typeface="黑体" panose="02010609060101010101" pitchFamily="2" charset="-122"/>
              </a:defRPr>
            </a:lvl1pPr>
            <a:lvl2pPr marL="742950" indent="-285750">
              <a:defRPr>
                <a:solidFill>
                  <a:schemeClr val="tx1"/>
                </a:solidFill>
                <a:latin typeface="Arial" panose="020B0604020202020204" pitchFamily="34" charset="0"/>
                <a:ea typeface="黑体" panose="02010609060101010101" pitchFamily="2" charset="-122"/>
              </a:defRPr>
            </a:lvl2pPr>
            <a:lvl3pPr marL="1143000" indent="-228600">
              <a:defRPr>
                <a:solidFill>
                  <a:schemeClr val="tx1"/>
                </a:solidFill>
                <a:latin typeface="Arial" panose="020B0604020202020204" pitchFamily="34" charset="0"/>
                <a:ea typeface="黑体" panose="02010609060101010101" pitchFamily="2" charset="-122"/>
              </a:defRPr>
            </a:lvl3pPr>
            <a:lvl4pPr marL="1600200" indent="-228600">
              <a:defRPr>
                <a:solidFill>
                  <a:schemeClr val="tx1"/>
                </a:solidFill>
                <a:latin typeface="Arial" panose="020B0604020202020204" pitchFamily="34" charset="0"/>
                <a:ea typeface="黑体" panose="02010609060101010101" pitchFamily="2" charset="-122"/>
              </a:defRPr>
            </a:lvl4pPr>
            <a:lvl5pPr marL="2057400" indent="-228600">
              <a:defRPr>
                <a:solidFill>
                  <a:schemeClr val="tx1"/>
                </a:solidFill>
                <a:latin typeface="Arial" panose="020B0604020202020204" pitchFamily="34" charset="0"/>
                <a:ea typeface="黑体" panose="0201060906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黑体" panose="0201060906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黑体" panose="0201060906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黑体" panose="0201060906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黑体" panose="02010609060101010101" pitchFamily="2" charset="-122"/>
              </a:defRPr>
            </a:lvl9pPr>
          </a:lstStyle>
          <a:p>
            <a:pPr marL="355600" indent="0" algn="l" eaLnBrk="0" hangingPunct="0">
              <a:spcBef>
                <a:spcPct val="60000"/>
              </a:spcBef>
              <a:buClr>
                <a:schemeClr val="accent1"/>
              </a:buClr>
            </a:pPr>
            <a:endParaRPr lang="en-US" altLang="zh-CN" sz="1400" i="1" noProof="1">
              <a:solidFill>
                <a:schemeClr val="bg1"/>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image" Target="../media/image4.jpe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2.png"/><Relationship Id="rId10" Type="http://schemas.openxmlformats.org/officeDocument/2006/relationships/hyperlink" Target="http://www.cqu.edu.cn/" TargetMode="Externa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6" name="Picture 5" descr="E:\PAT 图片资源素材\PPT\待整理\精选 0 (13).jpg"/>
          <p:cNvPicPr>
            <a:picLocks noChangeAspect="1" noChangeArrowheads="1"/>
          </p:cNvPicPr>
          <p:nvPr userDrawn="1"/>
        </p:nvPicPr>
        <p:blipFill rotWithShape="1">
          <a:blip r:embed="rId8" cstate="print">
            <a:extLst>
              <a:ext uri="{28A0092B-C50C-407E-A947-70E740481C1C}">
                <a14:useLocalDpi xmlns:a14="http://schemas.microsoft.com/office/drawing/2010/main" val="0"/>
              </a:ext>
            </a:extLst>
          </a:blip>
          <a:srcRect t="5074" r="20205" b="3263"/>
          <a:stretch>
            <a:fillRect/>
          </a:stretch>
        </p:blipFill>
        <p:spPr bwMode="auto">
          <a:xfrm rot="10800000" flipH="1" flipV="1">
            <a:off x="5353149" y="765173"/>
            <a:ext cx="3790851" cy="609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梯形 34"/>
          <p:cNvSpPr/>
          <p:nvPr userDrawn="1"/>
        </p:nvSpPr>
        <p:spPr bwMode="auto">
          <a:xfrm rot="16200000">
            <a:off x="4178903" y="-4199923"/>
            <a:ext cx="786193" cy="9144000"/>
          </a:xfrm>
          <a:prstGeom prst="trapezoid">
            <a:avLst>
              <a:gd name="adj" fmla="val 0"/>
            </a:avLst>
          </a:prstGeom>
          <a:gradFill flip="none" rotWithShape="1">
            <a:gsLst>
              <a:gs pos="73000">
                <a:srgbClr val="FFFF00">
                  <a:lumMod val="0"/>
                  <a:lumOff val="100000"/>
                  <a:alpha val="47000"/>
                </a:srgbClr>
              </a:gs>
              <a:gs pos="90000">
                <a:srgbClr val="039ABD">
                  <a:alpha val="12000"/>
                </a:srgbClr>
              </a:gs>
              <a:gs pos="100000">
                <a:srgbClr val="92D050">
                  <a:lumMod val="0"/>
                  <a:alpha val="0"/>
                </a:srgbClr>
              </a:gs>
              <a:gs pos="47000">
                <a:srgbClr val="92D050">
                  <a:alpha val="0"/>
                </a:srgbClr>
              </a:gs>
              <a:gs pos="9000">
                <a:srgbClr val="FFC000">
                  <a:alpha val="59000"/>
                </a:srgbClr>
              </a:gs>
            </a:gsLst>
            <a:lin ang="5400000" scaled="0"/>
            <a:tileRect/>
          </a:gradFill>
          <a:ln>
            <a:noFill/>
          </a:ln>
          <a:effectLst>
            <a:outerShdw blurRad="381000" dist="114300" dir="5400000" algn="t" rotWithShape="0">
              <a:prstClr val="black">
                <a:alpha val="40000"/>
              </a:prstClr>
            </a:outerShdw>
          </a:effectLst>
        </p:spPr>
        <p:txBody>
          <a:bodyPr vert="horz" wrap="square" lIns="91440" tIns="45720" rIns="91440" bIns="45720" numCol="1" rtlCol="0" anchor="t" anchorCtr="0" compatLnSpc="1"/>
          <a:lstStyle/>
          <a:p>
            <a:pPr algn="ctr"/>
            <a:endParaRPr lang="zh-CN" altLang="en-US"/>
          </a:p>
        </p:txBody>
      </p:sp>
      <p:sp>
        <p:nvSpPr>
          <p:cNvPr id="15" name="矩形 14"/>
          <p:cNvSpPr/>
          <p:nvPr userDrawn="1"/>
        </p:nvSpPr>
        <p:spPr bwMode="auto">
          <a:xfrm>
            <a:off x="0" y="765175"/>
            <a:ext cx="8675688" cy="5616575"/>
          </a:xfrm>
          <a:prstGeom prst="rect">
            <a:avLst/>
          </a:prstGeom>
          <a:solidFill>
            <a:schemeClr val="bg1">
              <a:alpha val="90000"/>
            </a:schemeClr>
          </a:solidFill>
          <a:ln>
            <a:noFill/>
          </a:ln>
        </p:spPr>
        <p:txBody>
          <a:bodyPr vert="horz" wrap="square" lIns="91440" tIns="45720" rIns="91440" bIns="45720" numCol="1" rtlCol="0" anchor="t" anchorCtr="0" compatLnSpc="1"/>
          <a:lstStyle/>
          <a:p>
            <a:pPr algn="ctr"/>
            <a:endParaRPr lang="zh-CN" altLang="en-US"/>
          </a:p>
        </p:txBody>
      </p:sp>
      <p:sp>
        <p:nvSpPr>
          <p:cNvPr id="5" name="页脚占位符 4"/>
          <p:cNvSpPr>
            <a:spLocks noGrp="1"/>
          </p:cNvSpPr>
          <p:nvPr>
            <p:ph type="ftr" sz="quarter" idx="3"/>
          </p:nvPr>
        </p:nvSpPr>
        <p:spPr>
          <a:xfrm>
            <a:off x="3124200" y="6453188"/>
            <a:ext cx="2895600" cy="268287"/>
          </a:xfrm>
          <a:prstGeom prst="rect">
            <a:avLst/>
          </a:prstGeom>
          <a:solidFill>
            <a:srgbClr val="FFFFFF">
              <a:alpha val="69804"/>
            </a:srgbClr>
          </a:solidFill>
        </p:spPr>
        <p:txBody>
          <a:bodyPr vert="horz" lIns="91440" tIns="45720" rIns="91440" bIns="45720" rtlCol="0" anchor="ctr"/>
          <a:lstStyle>
            <a:lvl1pPr algn="ctr">
              <a:defRPr sz="900">
                <a:solidFill>
                  <a:schemeClr val="tx1"/>
                </a:solidFill>
                <a:latin typeface="Arial" panose="020B0604020202020204" pitchFamily="34" charset="0"/>
                <a:cs typeface="Arial" panose="020B0604020202020204" pitchFamily="34" charset="0"/>
              </a:defRPr>
            </a:lvl1pPr>
          </a:lstStyle>
          <a:p>
            <a:endParaRPr lang="zh-CN" altLang="en-US" dirty="0"/>
          </a:p>
        </p:txBody>
      </p:sp>
      <p:sp>
        <p:nvSpPr>
          <p:cNvPr id="14" name="文本占位符 13"/>
          <p:cNvSpPr>
            <a:spLocks noGrp="1"/>
          </p:cNvSpPr>
          <p:nvPr>
            <p:ph type="body" idx="1"/>
          </p:nvPr>
        </p:nvSpPr>
        <p:spPr>
          <a:xfrm flipH="1">
            <a:off x="468313" y="981076"/>
            <a:ext cx="8207375" cy="5400674"/>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0" name="矩形 11"/>
          <p:cNvSpPr>
            <a:spLocks noChangeArrowheads="1"/>
          </p:cNvSpPr>
          <p:nvPr userDrawn="1"/>
        </p:nvSpPr>
        <p:spPr bwMode="auto">
          <a:xfrm>
            <a:off x="0" y="6864350"/>
            <a:ext cx="9144000" cy="287338"/>
          </a:xfrm>
          <a:prstGeom prst="rect">
            <a:avLst/>
          </a:prstGeom>
          <a:solidFill>
            <a:srgbClr val="BBBFC3">
              <a:alpha val="0"/>
            </a:srgbClr>
          </a:solidFill>
          <a:ln>
            <a:noFill/>
          </a:ln>
        </p:spPr>
        <p:txBody>
          <a:bodyPr anchor="ctr"/>
          <a:lstStyle/>
          <a:p>
            <a:pPr marL="622300"/>
            <a:endParaRPr lang="en-US" altLang="zh-CN" sz="1100" dirty="0">
              <a:solidFill>
                <a:schemeClr val="tx1"/>
              </a:solidFill>
              <a:cs typeface="Arial" panose="020B0604020202020204" pitchFamily="34" charset="0"/>
            </a:endParaRPr>
          </a:p>
        </p:txBody>
      </p:sp>
      <p:sp>
        <p:nvSpPr>
          <p:cNvPr id="7" name="日期占位符 6"/>
          <p:cNvSpPr>
            <a:spLocks noGrp="1"/>
          </p:cNvSpPr>
          <p:nvPr>
            <p:ph type="dt" sz="half" idx="2"/>
          </p:nvPr>
        </p:nvSpPr>
        <p:spPr>
          <a:xfrm>
            <a:off x="6530976" y="6453188"/>
            <a:ext cx="2133600" cy="268287"/>
          </a:xfrm>
          <a:prstGeom prst="rect">
            <a:avLst/>
          </a:prstGeom>
          <a:solidFill>
            <a:srgbClr val="FFFFFF">
              <a:alpha val="69804"/>
            </a:srgbClr>
          </a:solidFill>
        </p:spPr>
        <p:txBody>
          <a:bodyPr vert="horz" lIns="91440" tIns="45720" rIns="91440" bIns="45720" rtlCol="0" anchor="ctr"/>
          <a:lstStyle>
            <a:lvl1pPr algn="r">
              <a:defRPr sz="900">
                <a:solidFill>
                  <a:schemeClr val="tx1"/>
                </a:solidFill>
              </a:defRPr>
            </a:lvl1pPr>
          </a:lstStyle>
          <a:p>
            <a:endParaRPr lang="zh-CN" altLang="en-US"/>
          </a:p>
        </p:txBody>
      </p:sp>
      <p:sp>
        <p:nvSpPr>
          <p:cNvPr id="6" name="灯片编号占位符 5"/>
          <p:cNvSpPr>
            <a:spLocks noGrp="1"/>
          </p:cNvSpPr>
          <p:nvPr>
            <p:ph type="sldNum" sz="quarter" idx="4"/>
          </p:nvPr>
        </p:nvSpPr>
        <p:spPr>
          <a:xfrm>
            <a:off x="468313" y="6453188"/>
            <a:ext cx="1007343" cy="268287"/>
          </a:xfrm>
          <a:prstGeom prst="rect">
            <a:avLst/>
          </a:prstGeom>
          <a:noFill/>
        </p:spPr>
        <p:txBody>
          <a:bodyPr vert="horz" lIns="91440" tIns="45720" rIns="91440" bIns="45720" rtlCol="0" anchor="ctr"/>
          <a:lstStyle>
            <a:lvl1pPr algn="l">
              <a:defRPr sz="900">
                <a:solidFill>
                  <a:schemeClr val="tx1"/>
                </a:solidFill>
                <a:latin typeface="Arial" panose="020B0604020202020204" pitchFamily="34" charset="0"/>
                <a:cs typeface="Arial" panose="020B0604020202020204" pitchFamily="34" charset="0"/>
              </a:defRPr>
            </a:lvl1pPr>
          </a:lstStyle>
          <a:p>
            <a:r>
              <a:rPr lang="en-US" altLang="zh-CN" smtClean="0"/>
              <a:t>P</a:t>
            </a:r>
            <a:fld id="{62DCC93C-90AC-48A1-9D9E-CBAB17A91522}" type="slidenum">
              <a:rPr lang="zh-CN" altLang="en-US" smtClean="0"/>
            </a:fld>
            <a:endParaRPr lang="zh-CN" altLang="en-US" dirty="0"/>
          </a:p>
        </p:txBody>
      </p:sp>
      <p:pic>
        <p:nvPicPr>
          <p:cNvPr id="27" name="Picture 2"/>
          <p:cNvPicPr>
            <a:picLocks noChangeAspect="1" noChangeArrowheads="1"/>
          </p:cNvPicPr>
          <p:nvPr userDrawn="1"/>
        </p:nvPicPr>
        <p:blipFill rotWithShape="1">
          <a:blip r:embed="rId9" cstate="print">
            <a:extLst>
              <a:ext uri="{28A0092B-C50C-407E-A947-70E740481C1C}">
                <a14:useLocalDpi xmlns:a14="http://schemas.microsoft.com/office/drawing/2010/main" val="0"/>
              </a:ext>
            </a:extLst>
          </a:blip>
          <a:stretch>
            <a:fillRect/>
          </a:stretch>
        </p:blipFill>
        <p:spPr bwMode="auto">
          <a:xfrm>
            <a:off x="477838" y="6381750"/>
            <a:ext cx="8188325" cy="11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2"/>
          <p:cNvPicPr>
            <a:picLocks noChangeAspect="1" noChangeArrowheads="1"/>
          </p:cNvPicPr>
          <p:nvPr userDrawn="1"/>
        </p:nvPicPr>
        <p:blipFill rotWithShape="1">
          <a:blip r:embed="rId9" cstate="print">
            <a:extLst>
              <a:ext uri="{28A0092B-C50C-407E-A947-70E740481C1C}">
                <a14:useLocalDpi xmlns:a14="http://schemas.microsoft.com/office/drawing/2010/main" val="0"/>
              </a:ext>
            </a:extLst>
          </a:blip>
          <a:stretch>
            <a:fillRect/>
          </a:stretch>
        </p:blipFill>
        <p:spPr bwMode="auto">
          <a:xfrm>
            <a:off x="0" y="765968"/>
            <a:ext cx="8666164" cy="12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标题占位符 12"/>
          <p:cNvSpPr>
            <a:spLocks noGrp="1"/>
          </p:cNvSpPr>
          <p:nvPr>
            <p:ph type="title"/>
          </p:nvPr>
        </p:nvSpPr>
        <p:spPr>
          <a:xfrm>
            <a:off x="477838" y="188641"/>
            <a:ext cx="7078190" cy="349250"/>
          </a:xfrm>
          <a:prstGeom prst="rect">
            <a:avLst/>
          </a:prstGeom>
        </p:spPr>
        <p:txBody>
          <a:bodyPr vert="horz" lIns="91440" tIns="45720" rIns="91440" bIns="45720" rtlCol="0" anchor="ctr">
            <a:noAutofit/>
          </a:bodyPr>
          <a:lstStyle/>
          <a:p>
            <a:r>
              <a:rPr lang="zh-CN" altLang="en-US" dirty="0" smtClean="0"/>
              <a:t>单击此处编辑母版标题样式</a:t>
            </a:r>
            <a:endParaRPr lang="zh-CN" altLang="en-US" dirty="0"/>
          </a:p>
        </p:txBody>
      </p:sp>
      <p:pic>
        <p:nvPicPr>
          <p:cNvPr id="25602" name="Picture 2" descr="http://www.cqu.edu.cn/Sites/CQUmain/Themes/Default/Images/logo.png">
            <a:hlinkClick r:id="rId10" tooltip="重庆大学"/>
          </p:cNvPr>
          <p:cNvPicPr>
            <a:picLocks noChangeAspect="1" noChangeArrowheads="1"/>
          </p:cNvPicPr>
          <p:nvPr userDrawn="1"/>
        </p:nvPicPr>
        <p:blipFill>
          <a:blip r:embed="rId11" cstate="print"/>
          <a:srcRect/>
          <a:stretch>
            <a:fillRect/>
          </a:stretch>
        </p:blipFill>
        <p:spPr bwMode="auto">
          <a:xfrm>
            <a:off x="6876256" y="66378"/>
            <a:ext cx="1748206" cy="55431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iming>
    <p:tnLst>
      <p:par>
        <p:cTn id="1" dur="indefinite" restart="never" nodeType="tmRoot"/>
      </p:par>
    </p:tnLst>
  </p:timing>
  <p:hf hdr="0" ftr="0" dt="0"/>
  <p:txStyles>
    <p:titleStyle>
      <a:lvl1pPr algn="l" defTabSz="914400" rtl="0" eaLnBrk="1" latinLnBrk="0" hangingPunct="1">
        <a:spcBef>
          <a:spcPct val="0"/>
        </a:spcBef>
        <a:buNone/>
        <a:defRPr sz="2800" b="1" kern="1200">
          <a:solidFill>
            <a:schemeClr val="tx1"/>
          </a:solidFill>
          <a:latin typeface="+mn-lt"/>
          <a:ea typeface="+mj-ea"/>
          <a:cs typeface="+mj-cs"/>
        </a:defRPr>
      </a:lvl1pPr>
    </p:titleStyle>
    <p:bodyStyle>
      <a:lvl1pPr marL="342900" indent="-342900" algn="l" defTabSz="914400" rtl="0" eaLnBrk="1" latinLnBrk="0" hangingPunct="1">
        <a:lnSpc>
          <a:spcPct val="120000"/>
        </a:lnSpc>
        <a:spcBef>
          <a:spcPct val="20000"/>
        </a:spcBef>
        <a:buFont typeface="Arial" panose="020B0604020202020204" pitchFamily="34" charset="0"/>
        <a:buChar char="•"/>
        <a:defRPr sz="1800" kern="1200">
          <a:solidFill>
            <a:schemeClr val="tx1"/>
          </a:solidFill>
          <a:latin typeface="+mn-lt"/>
          <a:ea typeface="+mj-ea"/>
          <a:cs typeface="+mn-cs"/>
        </a:defRPr>
      </a:lvl1pPr>
      <a:lvl2pPr marL="742950" indent="-285750" algn="l" defTabSz="914400" rtl="0" eaLnBrk="1" latinLnBrk="0" hangingPunct="1">
        <a:lnSpc>
          <a:spcPct val="120000"/>
        </a:lnSpc>
        <a:spcBef>
          <a:spcPct val="20000"/>
        </a:spcBef>
        <a:buFont typeface="Arial" panose="020B0604020202020204" pitchFamily="34" charset="0"/>
        <a:buChar char="–"/>
        <a:defRPr sz="1600" kern="1200">
          <a:solidFill>
            <a:schemeClr val="tx1"/>
          </a:solidFill>
          <a:latin typeface="+mn-lt"/>
          <a:ea typeface="+mj-ea"/>
          <a:cs typeface="+mn-cs"/>
        </a:defRPr>
      </a:lvl2pPr>
      <a:lvl3pPr marL="1143000" indent="-228600" algn="l" defTabSz="914400" rtl="0" eaLnBrk="1" latinLnBrk="0" hangingPunct="1">
        <a:lnSpc>
          <a:spcPct val="120000"/>
        </a:lnSpc>
        <a:spcBef>
          <a:spcPct val="20000"/>
        </a:spcBef>
        <a:buFont typeface="Arial" panose="020B0604020202020204" pitchFamily="34" charset="0"/>
        <a:buChar char="•"/>
        <a:defRPr sz="1400" kern="1200">
          <a:solidFill>
            <a:schemeClr val="tx1"/>
          </a:solidFill>
          <a:latin typeface="+mn-lt"/>
          <a:ea typeface="+mj-ea"/>
          <a:cs typeface="+mn-cs"/>
        </a:defRPr>
      </a:lvl3pPr>
      <a:lvl4pPr marL="1600200" indent="-228600" algn="l" defTabSz="914400" rtl="0" eaLnBrk="1" latinLnBrk="0" hangingPunct="1">
        <a:lnSpc>
          <a:spcPct val="120000"/>
        </a:lnSpc>
        <a:spcBef>
          <a:spcPct val="20000"/>
        </a:spcBef>
        <a:buFont typeface="Arial" panose="020B0604020202020204" pitchFamily="34" charset="0"/>
        <a:buChar char="–"/>
        <a:defRPr sz="1200" kern="1200">
          <a:solidFill>
            <a:schemeClr val="tx1"/>
          </a:solidFill>
          <a:latin typeface="+mn-lt"/>
          <a:ea typeface="+mj-ea"/>
          <a:cs typeface="+mn-cs"/>
        </a:defRPr>
      </a:lvl4pPr>
      <a:lvl5pPr marL="2057400" indent="-228600" algn="l" defTabSz="914400" rtl="0" eaLnBrk="1" latinLnBrk="0" hangingPunct="1">
        <a:lnSpc>
          <a:spcPct val="120000"/>
        </a:lnSpc>
        <a:spcBef>
          <a:spcPct val="20000"/>
        </a:spcBef>
        <a:buFont typeface="Arial" panose="020B0604020202020204" pitchFamily="34" charset="0"/>
        <a:buChar char="»"/>
        <a:defRPr sz="1200" kern="1200">
          <a:solidFill>
            <a:schemeClr val="tx1"/>
          </a:solidFill>
          <a:latin typeface="+mn-lt"/>
          <a:ea typeface="+mj-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hyperlink" Target="http://www.cqu.edu.cn/" TargetMode="Externa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7.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8.emf"/><Relationship Id="rId1"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95536" y="1916832"/>
            <a:ext cx="5328592" cy="639678"/>
          </a:xfrm>
        </p:spPr>
        <p:txBody>
          <a:bodyPr>
            <a:noAutofit/>
          </a:bodyPr>
          <a:lstStyle/>
          <a:p>
            <a:pPr marL="342900" lvl="0" indent="-342900" fontAlgn="base">
              <a:lnSpc>
                <a:spcPct val="110000"/>
              </a:lnSpc>
              <a:spcAft>
                <a:spcPct val="0"/>
              </a:spcAft>
            </a:pPr>
            <a:r>
              <a:rPr lang="en-US" altLang="zh-CN" sz="5400" kern="0" dirty="0" smtClean="0">
                <a:solidFill>
                  <a:srgbClr val="C00000"/>
                </a:solidFill>
                <a:latin typeface="方正正大黑简体" panose="02000000000000000000" pitchFamily="2" charset="-122"/>
                <a:ea typeface="方正正大黑简体" panose="02000000000000000000" pitchFamily="2" charset="-122"/>
              </a:rPr>
              <a:t>Java</a:t>
            </a:r>
            <a:r>
              <a:rPr lang="zh-CN" altLang="en-US" sz="5400" kern="0" dirty="0" smtClean="0">
                <a:solidFill>
                  <a:srgbClr val="C00000"/>
                </a:solidFill>
                <a:latin typeface="方正正大黑简体" panose="02000000000000000000" pitchFamily="2" charset="-122"/>
                <a:ea typeface="方正正大黑简体" panose="02000000000000000000" pitchFamily="2" charset="-122"/>
              </a:rPr>
              <a:t>程序设计</a:t>
            </a:r>
            <a:endParaRPr lang="en-US" altLang="zh-CN" sz="5400" kern="0" dirty="0">
              <a:solidFill>
                <a:srgbClr val="C00000"/>
              </a:solidFill>
              <a:latin typeface="方正正大黑简体" panose="02000000000000000000" pitchFamily="2" charset="-122"/>
              <a:ea typeface="方正正大黑简体" panose="02000000000000000000" pitchFamily="2" charset="-122"/>
            </a:endParaRPr>
          </a:p>
        </p:txBody>
      </p:sp>
      <p:sp>
        <p:nvSpPr>
          <p:cNvPr id="3" name="副标题 2"/>
          <p:cNvSpPr>
            <a:spLocks noGrp="1"/>
          </p:cNvSpPr>
          <p:nvPr>
            <p:ph type="subTitle" idx="1"/>
          </p:nvPr>
        </p:nvSpPr>
        <p:spPr>
          <a:xfrm>
            <a:off x="1187624" y="3284984"/>
            <a:ext cx="4320480" cy="576064"/>
          </a:xfrm>
        </p:spPr>
        <p:txBody>
          <a:bodyPr>
            <a:noAutofit/>
          </a:bodyPr>
          <a:lstStyle/>
          <a:p>
            <a:pPr lvl="0" algn="r"/>
            <a:r>
              <a:rPr lang="zh-CN" altLang="en-US" sz="3600" b="1" dirty="0" smtClean="0"/>
              <a:t>第</a:t>
            </a:r>
            <a:r>
              <a:rPr lang="en-US" altLang="zh-CN" b="1" dirty="0"/>
              <a:t>1</a:t>
            </a:r>
            <a:r>
              <a:rPr lang="zh-CN" altLang="en-US" sz="3600" b="1" dirty="0" smtClean="0"/>
              <a:t>章  </a:t>
            </a:r>
            <a:r>
              <a:rPr lang="en-US" altLang="zh-CN" sz="3600" b="1" dirty="0" smtClean="0"/>
              <a:t>Java</a:t>
            </a:r>
            <a:r>
              <a:rPr lang="zh-CN" altLang="en-US" sz="3600" b="1" dirty="0" smtClean="0"/>
              <a:t>概述</a:t>
            </a:r>
            <a:endParaRPr lang="en-US" altLang="zh-CN" sz="3600" b="1" dirty="0"/>
          </a:p>
        </p:txBody>
      </p:sp>
      <p:sp>
        <p:nvSpPr>
          <p:cNvPr id="5" name="矩形 4"/>
          <p:cNvSpPr/>
          <p:nvPr/>
        </p:nvSpPr>
        <p:spPr>
          <a:xfrm>
            <a:off x="8172400" y="16351"/>
            <a:ext cx="648072" cy="230832"/>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635125" y="204788"/>
            <a:ext cx="7273925" cy="617537"/>
          </a:xfrm>
        </p:spPr>
        <p:txBody>
          <a:bodyPr/>
          <a:lstStyle/>
          <a:p>
            <a:pPr eaLnBrk="1" hangingPunct="1"/>
            <a:r>
              <a:rPr lang="en-US" altLang="zh-CN" noProof="1" smtClean="0">
                <a:effectLst>
                  <a:outerShdw blurRad="38100" dist="38100" dir="2700000">
                    <a:srgbClr val="C0C0C0"/>
                  </a:outerShdw>
                </a:effectLst>
              </a:rPr>
              <a:t>Java</a:t>
            </a:r>
            <a:r>
              <a:rPr lang="zh-CN" altLang="en-US" noProof="1" smtClean="0">
                <a:effectLst>
                  <a:outerShdw blurRad="38100" dist="38100" dir="2700000">
                    <a:srgbClr val="C0C0C0"/>
                  </a:outerShdw>
                </a:effectLst>
              </a:rPr>
              <a:t>应用领域</a:t>
            </a:r>
            <a:endParaRPr lang="zh-CN" altLang="en-US" noProof="1">
              <a:effectLst>
                <a:outerShdw blurRad="38100" dist="38100" dir="2700000">
                  <a:srgbClr val="C0C0C0"/>
                </a:outerShdw>
              </a:effectLst>
            </a:endParaRPr>
          </a:p>
        </p:txBody>
      </p:sp>
      <p:sp>
        <p:nvSpPr>
          <p:cNvPr id="54275" name="Rectangle 3"/>
          <p:cNvSpPr>
            <a:spLocks noGrp="1" noChangeArrowheads="1"/>
          </p:cNvSpPr>
          <p:nvPr>
            <p:ph idx="4294967295"/>
          </p:nvPr>
        </p:nvSpPr>
        <p:spPr>
          <a:xfrm>
            <a:off x="467544" y="961008"/>
            <a:ext cx="8229600" cy="5184775"/>
          </a:xfrm>
        </p:spPr>
        <p:txBody>
          <a:bodyPr/>
          <a:lstStyle/>
          <a:p>
            <a:pPr eaLnBrk="1" hangingPunct="1">
              <a:lnSpc>
                <a:spcPct val="90000"/>
              </a:lnSpc>
            </a:pPr>
            <a:r>
              <a:rPr lang="zh-CN" altLang="en-US" sz="2400" noProof="1">
                <a:effectLst>
                  <a:outerShdw blurRad="38100" dist="38100" dir="2700000">
                    <a:srgbClr val="C0C0C0"/>
                  </a:outerShdw>
                </a:effectLst>
              </a:rPr>
              <a:t>桌面应用程序</a:t>
            </a:r>
            <a:endParaRPr lang="zh-CN" altLang="en-US" sz="2400" noProof="1">
              <a:effectLst>
                <a:outerShdw blurRad="38100" dist="38100" dir="2700000">
                  <a:srgbClr val="C0C0C0"/>
                </a:outerShdw>
              </a:effectLst>
            </a:endParaRPr>
          </a:p>
          <a:p>
            <a:pPr lvl="1" eaLnBrk="1" hangingPunct="1">
              <a:lnSpc>
                <a:spcPct val="90000"/>
              </a:lnSpc>
            </a:pPr>
            <a:r>
              <a:rPr lang="en-US" altLang="zh-CN" sz="2000" noProof="1" smtClean="0"/>
              <a:t>Eclipse</a:t>
            </a:r>
            <a:r>
              <a:rPr lang="zh-CN" altLang="en-US" sz="2000" noProof="1" smtClean="0"/>
              <a:t>，</a:t>
            </a:r>
            <a:r>
              <a:rPr lang="en-US" altLang="zh-CN" sz="2000" noProof="1" smtClean="0"/>
              <a:t>  NetBeans</a:t>
            </a:r>
            <a:r>
              <a:rPr lang="zh-CN" altLang="en-US" sz="2000" noProof="1" smtClean="0"/>
              <a:t>，</a:t>
            </a:r>
            <a:r>
              <a:rPr lang="en-US" altLang="zh-CN" sz="2000" noProof="1" smtClean="0"/>
              <a:t> Intelligent Idea </a:t>
            </a:r>
            <a:r>
              <a:rPr lang="zh-CN" altLang="en-US" sz="2000" noProof="1"/>
              <a:t>等开发工具</a:t>
            </a:r>
            <a:endParaRPr lang="zh-CN" altLang="en-US" sz="2000" noProof="1"/>
          </a:p>
          <a:p>
            <a:pPr eaLnBrk="1" hangingPunct="1">
              <a:lnSpc>
                <a:spcPct val="90000"/>
              </a:lnSpc>
            </a:pPr>
            <a:r>
              <a:rPr lang="en-US" altLang="zh-CN" sz="2400" noProof="1" smtClean="0">
                <a:effectLst>
                  <a:outerShdw blurRad="38100" dist="38100" dir="2700000">
                    <a:srgbClr val="C0C0C0"/>
                  </a:outerShdw>
                </a:effectLst>
              </a:rPr>
              <a:t>Web</a:t>
            </a:r>
            <a:r>
              <a:rPr lang="zh-CN" altLang="en-US" sz="2400" noProof="1">
                <a:effectLst>
                  <a:outerShdw blurRad="38100" dist="38100" dir="2700000">
                    <a:srgbClr val="C0C0C0"/>
                  </a:outerShdw>
                </a:effectLst>
              </a:rPr>
              <a:t>应用程序</a:t>
            </a:r>
            <a:endParaRPr lang="zh-CN" altLang="en-US" sz="2400" noProof="1">
              <a:effectLst>
                <a:outerShdw blurRad="38100" dist="38100" dir="2700000">
                  <a:srgbClr val="C0C0C0"/>
                </a:outerShdw>
              </a:effectLst>
            </a:endParaRPr>
          </a:p>
          <a:p>
            <a:pPr lvl="1" eaLnBrk="1" hangingPunct="1">
              <a:lnSpc>
                <a:spcPct val="90000"/>
              </a:lnSpc>
            </a:pPr>
            <a:r>
              <a:rPr lang="zh-CN" altLang="en-US" sz="2000" noProof="1"/>
              <a:t>基于网络的应用程序，</a:t>
            </a:r>
            <a:r>
              <a:rPr lang="en-US" altLang="zh-CN" sz="2000" noProof="1"/>
              <a:t>ICBC</a:t>
            </a:r>
            <a:r>
              <a:rPr lang="zh-CN" altLang="en-US" sz="2000" noProof="1"/>
              <a:t>网上银行，电子商务</a:t>
            </a:r>
            <a:endParaRPr lang="zh-CN" altLang="en-US" sz="2000" noProof="1"/>
          </a:p>
          <a:p>
            <a:pPr lvl="1" eaLnBrk="1" hangingPunct="1">
              <a:lnSpc>
                <a:spcPct val="90000"/>
              </a:lnSpc>
            </a:pPr>
            <a:r>
              <a:rPr lang="zh-CN" altLang="en-US" sz="2000" noProof="1"/>
              <a:t>应用最广的就是这一块</a:t>
            </a:r>
            <a:endParaRPr lang="zh-CN" altLang="en-US" sz="2000" noProof="1"/>
          </a:p>
          <a:p>
            <a:pPr eaLnBrk="1" hangingPunct="1">
              <a:lnSpc>
                <a:spcPct val="90000"/>
              </a:lnSpc>
            </a:pPr>
            <a:r>
              <a:rPr lang="zh-CN" altLang="en-US" sz="2400" noProof="1">
                <a:effectLst>
                  <a:outerShdw blurRad="38100" dist="38100" dir="2700000">
                    <a:srgbClr val="C0C0C0"/>
                  </a:outerShdw>
                </a:effectLst>
              </a:rPr>
              <a:t>应用服务器</a:t>
            </a:r>
            <a:endParaRPr lang="zh-CN" altLang="en-US" sz="2400" noProof="1">
              <a:effectLst>
                <a:outerShdw blurRad="38100" dist="38100" dir="2700000">
                  <a:srgbClr val="C0C0C0"/>
                </a:outerShdw>
              </a:effectLst>
            </a:endParaRPr>
          </a:p>
          <a:p>
            <a:pPr lvl="1" eaLnBrk="1" hangingPunct="1">
              <a:lnSpc>
                <a:spcPct val="90000"/>
              </a:lnSpc>
            </a:pPr>
            <a:r>
              <a:rPr lang="zh-CN" altLang="en-US" sz="2000" noProof="1"/>
              <a:t>使用</a:t>
            </a:r>
            <a:r>
              <a:rPr lang="en-US" altLang="zh-CN" sz="2000" noProof="1"/>
              <a:t>java</a:t>
            </a:r>
            <a:r>
              <a:rPr lang="zh-CN" altLang="en-US" sz="2000" noProof="1"/>
              <a:t>技术提供服务的软件，一般是</a:t>
            </a:r>
            <a:r>
              <a:rPr lang="en-US" altLang="zh-CN" sz="2000" noProof="1"/>
              <a:t>web</a:t>
            </a:r>
            <a:r>
              <a:rPr lang="zh-CN" altLang="en-US" sz="2000" noProof="1"/>
              <a:t>程序，中间件，组件的运行环境。</a:t>
            </a:r>
            <a:endParaRPr lang="zh-CN" altLang="en-US" sz="2000" noProof="1"/>
          </a:p>
          <a:p>
            <a:pPr lvl="1" eaLnBrk="1" hangingPunct="1">
              <a:lnSpc>
                <a:spcPct val="90000"/>
              </a:lnSpc>
            </a:pPr>
            <a:r>
              <a:rPr lang="en-US" altLang="zh-CN" sz="2000" noProof="1"/>
              <a:t>Tomcat</a:t>
            </a:r>
            <a:r>
              <a:rPr lang="zh-CN" altLang="en-US" sz="2000" noProof="1"/>
              <a:t>，</a:t>
            </a:r>
            <a:r>
              <a:rPr lang="en-US" altLang="zh-CN" sz="2000" noProof="1"/>
              <a:t>Resin</a:t>
            </a:r>
            <a:r>
              <a:rPr lang="zh-CN" altLang="en-US" sz="2000" noProof="1"/>
              <a:t>，</a:t>
            </a:r>
            <a:r>
              <a:rPr lang="en-US" altLang="zh-CN" sz="2000" noProof="1"/>
              <a:t>Websphere</a:t>
            </a:r>
            <a:r>
              <a:rPr lang="zh-CN" altLang="en-US" sz="2000" noProof="1"/>
              <a:t>，</a:t>
            </a:r>
            <a:r>
              <a:rPr lang="en-US" altLang="zh-CN" sz="2000" noProof="1"/>
              <a:t>Weblogic</a:t>
            </a:r>
            <a:r>
              <a:rPr lang="zh-CN" altLang="en-US" sz="2000" noProof="1"/>
              <a:t>等</a:t>
            </a:r>
            <a:endParaRPr lang="zh-CN" altLang="en-US" sz="2000" noProof="1"/>
          </a:p>
          <a:p>
            <a:pPr eaLnBrk="1" hangingPunct="1">
              <a:lnSpc>
                <a:spcPct val="90000"/>
              </a:lnSpc>
            </a:pPr>
            <a:r>
              <a:rPr lang="zh-CN" altLang="en-US" sz="2400" noProof="1">
                <a:effectLst>
                  <a:outerShdw blurRad="38100" dist="38100" dir="2700000">
                    <a:srgbClr val="C0C0C0"/>
                  </a:outerShdw>
                </a:effectLst>
              </a:rPr>
              <a:t>数据库</a:t>
            </a:r>
            <a:endParaRPr lang="zh-CN" altLang="en-US" sz="2400" noProof="1">
              <a:effectLst>
                <a:outerShdw blurRad="38100" dist="38100" dir="2700000">
                  <a:srgbClr val="C0C0C0"/>
                </a:outerShdw>
              </a:effectLst>
            </a:endParaRPr>
          </a:p>
          <a:p>
            <a:pPr lvl="1" eaLnBrk="1" hangingPunct="1">
              <a:lnSpc>
                <a:spcPct val="90000"/>
              </a:lnSpc>
            </a:pPr>
            <a:r>
              <a:rPr lang="en-US" altLang="zh-CN" sz="2000" noProof="1"/>
              <a:t>Oracle </a:t>
            </a:r>
            <a:r>
              <a:rPr lang="zh-CN" altLang="en-US" sz="2000" noProof="1"/>
              <a:t>，</a:t>
            </a:r>
            <a:r>
              <a:rPr lang="en-US" altLang="zh-CN" sz="2000" noProof="1"/>
              <a:t>DB2 </a:t>
            </a:r>
            <a:r>
              <a:rPr lang="zh-CN" altLang="en-US" sz="2000" noProof="1"/>
              <a:t>，   </a:t>
            </a:r>
            <a:r>
              <a:rPr lang="en-US" altLang="zh-CN" sz="2000" noProof="1"/>
              <a:t>Cloudscape</a:t>
            </a:r>
            <a:r>
              <a:rPr lang="zh-CN" altLang="en-US" sz="2000" noProof="1"/>
              <a:t>，</a:t>
            </a:r>
            <a:r>
              <a:rPr lang="en-US" altLang="zh-CN" sz="2000" noProof="1"/>
              <a:t>HSQL</a:t>
            </a:r>
            <a:r>
              <a:rPr lang="zh-CN" altLang="en-US" sz="2000" noProof="1"/>
              <a:t>等。</a:t>
            </a:r>
            <a:endParaRPr lang="zh-CN" altLang="en-US" sz="2000" noProof="1"/>
          </a:p>
          <a:p>
            <a:pPr eaLnBrk="1" hangingPunct="1">
              <a:lnSpc>
                <a:spcPct val="90000"/>
              </a:lnSpc>
            </a:pPr>
            <a:r>
              <a:rPr lang="en-US" altLang="zh-CN" sz="2400" noProof="1">
                <a:effectLst>
                  <a:outerShdw blurRad="38100" dist="38100" dir="2700000">
                    <a:srgbClr val="C0C0C0"/>
                  </a:outerShdw>
                </a:effectLst>
              </a:rPr>
              <a:t> </a:t>
            </a:r>
            <a:r>
              <a:rPr lang="zh-CN" altLang="en-US" sz="2400" noProof="1">
                <a:effectLst>
                  <a:outerShdw blurRad="38100" dist="38100" dir="2700000">
                    <a:srgbClr val="C0C0C0"/>
                  </a:outerShdw>
                </a:effectLst>
              </a:rPr>
              <a:t>嵌入式： </a:t>
            </a:r>
            <a:endParaRPr lang="en-US" altLang="zh-CN" sz="2400" noProof="1" smtClean="0">
              <a:effectLst>
                <a:outerShdw blurRad="38100" dist="38100" dir="2700000">
                  <a:srgbClr val="C0C0C0"/>
                </a:outerShdw>
              </a:effectLst>
            </a:endParaRPr>
          </a:p>
          <a:p>
            <a:pPr lvl="1" eaLnBrk="1" hangingPunct="1">
              <a:lnSpc>
                <a:spcPct val="90000"/>
              </a:lnSpc>
            </a:pPr>
            <a:r>
              <a:rPr lang="en-US" altLang="zh-CN" sz="2000" noProof="1" smtClean="0">
                <a:effectLst>
                  <a:outerShdw blurRad="38100" dist="38100" dir="2700000">
                    <a:srgbClr val="C0C0C0"/>
                  </a:outerShdw>
                </a:effectLst>
              </a:rPr>
              <a:t>Java ME</a:t>
            </a:r>
            <a:r>
              <a:rPr lang="zh-CN" altLang="en-US" sz="2000" noProof="1" smtClean="0">
                <a:effectLst>
                  <a:outerShdw blurRad="38100" dist="38100" dir="2700000">
                    <a:srgbClr val="C0C0C0"/>
                  </a:outerShdw>
                </a:effectLst>
              </a:rPr>
              <a:t>，</a:t>
            </a:r>
            <a:r>
              <a:rPr lang="en-US" altLang="zh-CN" sz="2000" noProof="1" smtClean="0">
                <a:effectLst>
                  <a:outerShdw blurRad="38100" dist="38100" dir="2700000">
                    <a:srgbClr val="C0C0C0"/>
                  </a:outerShdw>
                </a:effectLst>
              </a:rPr>
              <a:t>   </a:t>
            </a:r>
            <a:r>
              <a:rPr lang="en-US" altLang="zh-CN" sz="2000" noProof="1">
                <a:effectLst>
                  <a:outerShdw blurRad="38100" dist="38100" dir="2700000">
                    <a:srgbClr val="C0C0C0"/>
                  </a:outerShdw>
                </a:effectLst>
              </a:rPr>
              <a:t>Android</a:t>
            </a:r>
            <a:endParaRPr lang="en-US" altLang="zh-CN" sz="2000" noProof="1">
              <a:effectLst>
                <a:outerShdw blurRad="38100" dist="38100" dir="2700000">
                  <a:srgbClr val="C0C0C0"/>
                </a:outerShdw>
              </a:effectLst>
            </a:endParaRPr>
          </a:p>
        </p:txBody>
      </p:sp>
      <p:sp>
        <p:nvSpPr>
          <p:cNvPr id="90115" name="幻灯片编号占位符 5"/>
          <p:cNvSpPr>
            <a:spLocks noGrp="1" noChangeArrowheads="1"/>
          </p:cNvSpPr>
          <p:nvPr>
            <p:ph type="sldNum" sz="quarter" idx="4294967295"/>
          </p:nvPr>
        </p:nvSpPr>
        <p:spPr bwMode="auto">
          <a:xfrm>
            <a:off x="7239000" y="624363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fld id="{7F844463-750E-4246-9E67-0CC9E55432F0}" type="slidenum">
              <a:rPr lang="zh-CN" altLang="en-US"/>
            </a:fld>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a:t>
            </a:r>
            <a:r>
              <a:rPr lang="zh-CN" altLang="en-US" dirty="0" smtClean="0"/>
              <a:t> </a:t>
            </a:r>
            <a:r>
              <a:rPr lang="en-US" altLang="zh-CN" dirty="0" smtClean="0"/>
              <a:t>Java</a:t>
            </a:r>
            <a:r>
              <a:rPr lang="zh-CN" altLang="en-US" dirty="0"/>
              <a:t>运行环境与开发环境</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fld>
            <a:endParaRPr lang="zh-CN" altLang="en-US" dirty="0"/>
          </a:p>
        </p:txBody>
      </p:sp>
      <p:sp>
        <p:nvSpPr>
          <p:cNvPr id="4" name="内容占位符 3"/>
          <p:cNvSpPr>
            <a:spLocks noGrp="1"/>
          </p:cNvSpPr>
          <p:nvPr>
            <p:ph sz="quarter" idx="12"/>
          </p:nvPr>
        </p:nvSpPr>
        <p:spPr/>
        <p:txBody>
          <a:bodyPr/>
          <a:lstStyle/>
          <a:p>
            <a:pPr fontAlgn="base"/>
            <a:r>
              <a:rPr lang="en-US" altLang="zh-CN" dirty="0"/>
              <a:t>Java</a:t>
            </a:r>
            <a:r>
              <a:rPr lang="zh-CN" altLang="zh-CN" dirty="0"/>
              <a:t>提供了一个免费的</a:t>
            </a:r>
            <a:r>
              <a:rPr lang="en-US" altLang="zh-CN" dirty="0"/>
              <a:t>Java</a:t>
            </a:r>
            <a:r>
              <a:rPr lang="zh-CN" altLang="zh-CN" dirty="0"/>
              <a:t>开发工具集</a:t>
            </a:r>
            <a:r>
              <a:rPr lang="zh-CN" altLang="zh-CN" dirty="0" smtClean="0"/>
              <a:t>（</a:t>
            </a:r>
            <a:r>
              <a:rPr lang="en-US" altLang="zh-CN" dirty="0" smtClean="0"/>
              <a:t>JDK</a:t>
            </a:r>
            <a:r>
              <a:rPr lang="zh-CN" altLang="zh-CN" dirty="0"/>
              <a:t>），编程人员可以利用这些工具来开发或者调试</a:t>
            </a:r>
            <a:r>
              <a:rPr lang="en-US" altLang="zh-CN" dirty="0"/>
              <a:t>Java</a:t>
            </a:r>
            <a:r>
              <a:rPr lang="zh-CN" altLang="zh-CN" dirty="0"/>
              <a:t>程序。 </a:t>
            </a:r>
            <a:endParaRPr lang="en-US" altLang="zh-CN" dirty="0" smtClean="0"/>
          </a:p>
          <a:p>
            <a:pPr fontAlgn="base"/>
            <a:r>
              <a:rPr lang="zh-CN" altLang="zh-CN" dirty="0"/>
              <a:t>如果只想运行已有的</a:t>
            </a:r>
            <a:r>
              <a:rPr lang="en-US" altLang="zh-CN" dirty="0"/>
              <a:t>Java</a:t>
            </a:r>
            <a:r>
              <a:rPr lang="zh-CN" altLang="zh-CN" dirty="0"/>
              <a:t>程序，可以只安装</a:t>
            </a:r>
            <a:r>
              <a:rPr lang="en-US" altLang="zh-CN" dirty="0"/>
              <a:t>Java</a:t>
            </a:r>
            <a:r>
              <a:rPr lang="zh-CN" altLang="zh-CN" dirty="0"/>
              <a:t>运行环境</a:t>
            </a:r>
            <a:r>
              <a:rPr lang="zh-CN" altLang="zh-CN" dirty="0" smtClean="0"/>
              <a:t>（</a:t>
            </a:r>
            <a:r>
              <a:rPr lang="en-US" altLang="zh-CN" dirty="0" smtClean="0"/>
              <a:t>JRE</a:t>
            </a:r>
            <a:r>
              <a:rPr lang="zh-CN" altLang="zh-CN" dirty="0"/>
              <a:t>），</a:t>
            </a:r>
            <a:r>
              <a:rPr lang="en-US" altLang="zh-CN" dirty="0"/>
              <a:t>JRE</a:t>
            </a:r>
            <a:r>
              <a:rPr lang="zh-CN" altLang="zh-CN" dirty="0"/>
              <a:t>由</a:t>
            </a:r>
            <a:r>
              <a:rPr lang="en-US" altLang="zh-CN" dirty="0"/>
              <a:t>Java</a:t>
            </a:r>
            <a:r>
              <a:rPr lang="zh-CN" altLang="zh-CN" dirty="0"/>
              <a:t>虚拟机、</a:t>
            </a:r>
            <a:r>
              <a:rPr lang="en-US" altLang="zh-CN" dirty="0"/>
              <a:t>Java</a:t>
            </a:r>
            <a:r>
              <a:rPr lang="zh-CN" altLang="zh-CN" dirty="0"/>
              <a:t>的核心类以及一些支持文件组成。可以</a:t>
            </a:r>
            <a:r>
              <a:rPr lang="zh-CN" altLang="zh-CN" dirty="0" smtClean="0"/>
              <a:t>在</a:t>
            </a:r>
            <a:r>
              <a:rPr lang="zh-CN" altLang="en-US" dirty="0" smtClean="0"/>
              <a:t>官方</a:t>
            </a:r>
            <a:r>
              <a:rPr lang="zh-CN" altLang="zh-CN" dirty="0" smtClean="0"/>
              <a:t>网站</a:t>
            </a:r>
            <a:r>
              <a:rPr lang="en-US" altLang="zh-CN" dirty="0" smtClean="0"/>
              <a:t>java.oracle.com</a:t>
            </a:r>
            <a:r>
              <a:rPr lang="zh-CN" altLang="en-US" dirty="0" smtClean="0"/>
              <a:t>下载</a:t>
            </a:r>
            <a:endParaRPr lang="en-US" altLang="zh-CN" dirty="0" smtClean="0"/>
          </a:p>
          <a:p>
            <a:pPr fontAlgn="base"/>
            <a:r>
              <a:rPr lang="zh-CN" altLang="zh-CN" dirty="0"/>
              <a:t>为了开发</a:t>
            </a:r>
            <a:r>
              <a:rPr lang="en-US" altLang="zh-CN" dirty="0"/>
              <a:t>Java</a:t>
            </a:r>
            <a:r>
              <a:rPr lang="zh-CN" altLang="zh-CN" dirty="0"/>
              <a:t>应用程序，需要安装</a:t>
            </a:r>
            <a:r>
              <a:rPr lang="en-US" altLang="zh-CN" dirty="0"/>
              <a:t>JDK</a:t>
            </a:r>
            <a:r>
              <a:rPr lang="zh-CN" altLang="zh-CN" dirty="0"/>
              <a:t>。在安装</a:t>
            </a:r>
            <a:r>
              <a:rPr lang="en-US" altLang="zh-CN" dirty="0"/>
              <a:t>JDK</a:t>
            </a:r>
            <a:r>
              <a:rPr lang="zh-CN" altLang="zh-CN" dirty="0"/>
              <a:t>的同时将安装</a:t>
            </a:r>
            <a:r>
              <a:rPr lang="en-US" altLang="zh-CN" dirty="0"/>
              <a:t>JRE</a:t>
            </a:r>
            <a:r>
              <a:rPr lang="zh-CN" altLang="zh-CN" dirty="0"/>
              <a:t>。 </a:t>
            </a:r>
            <a:endParaRPr lang="zh-CN" altLang="zh-CN" dirty="0" smtClean="0"/>
          </a:p>
          <a:p>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ltLang="zh-CN" noProof="1">
                <a:solidFill>
                  <a:schemeClr val="tx1"/>
                </a:solidFill>
                <a:effectLst>
                  <a:outerShdw blurRad="38100" dist="38100" dir="2700000">
                    <a:srgbClr val="C0C0C0"/>
                  </a:outerShdw>
                </a:effectLst>
                <a:latin typeface="+mn-ea"/>
                <a:ea typeface="+mn-ea"/>
              </a:rPr>
              <a:t>Java </a:t>
            </a:r>
            <a:r>
              <a:rPr lang="zh-CN" altLang="en-US" noProof="1">
                <a:solidFill>
                  <a:schemeClr val="tx1"/>
                </a:solidFill>
                <a:effectLst>
                  <a:outerShdw blurRad="38100" dist="38100" dir="2700000">
                    <a:srgbClr val="C0C0C0"/>
                  </a:outerShdw>
                </a:effectLst>
                <a:latin typeface="+mn-ea"/>
                <a:ea typeface="+mn-ea"/>
              </a:rPr>
              <a:t>程序的运行环境（</a:t>
            </a:r>
            <a:r>
              <a:rPr lang="en-US" altLang="zh-CN" noProof="1">
                <a:solidFill>
                  <a:schemeClr val="tx1"/>
                </a:solidFill>
                <a:effectLst>
                  <a:outerShdw blurRad="38100" dist="38100" dir="2700000">
                    <a:srgbClr val="C0C0C0"/>
                  </a:outerShdw>
                </a:effectLst>
                <a:latin typeface="+mn-ea"/>
                <a:ea typeface="+mn-ea"/>
              </a:rPr>
              <a:t>JRE</a:t>
            </a:r>
            <a:r>
              <a:rPr lang="zh-CN" altLang="en-US" noProof="1">
                <a:solidFill>
                  <a:schemeClr val="tx1"/>
                </a:solidFill>
                <a:effectLst>
                  <a:outerShdw blurRad="38100" dist="38100" dir="2700000">
                    <a:srgbClr val="C0C0C0"/>
                  </a:outerShdw>
                </a:effectLst>
                <a:latin typeface="+mn-ea"/>
                <a:ea typeface="+mn-ea"/>
              </a:rPr>
              <a:t>）</a:t>
            </a:r>
            <a:endParaRPr lang="zh-CN" altLang="en-US" noProof="1">
              <a:solidFill>
                <a:schemeClr val="tx1"/>
              </a:solidFill>
              <a:effectLst>
                <a:outerShdw blurRad="38100" dist="38100" dir="2700000">
                  <a:srgbClr val="C0C0C0"/>
                </a:outerShdw>
              </a:effectLst>
              <a:latin typeface="+mn-ea"/>
              <a:ea typeface="+mn-ea"/>
            </a:endParaRPr>
          </a:p>
        </p:txBody>
      </p:sp>
      <p:sp>
        <p:nvSpPr>
          <p:cNvPr id="51202" name="幻灯片编号占位符 5"/>
          <p:cNvSpPr>
            <a:spLocks noGrp="1" noChangeArrowheads="1"/>
          </p:cNvSpPr>
          <p:nvPr>
            <p:ph type="sldNum" sz="quarter" idx="4294967295"/>
          </p:nvPr>
        </p:nvSpPr>
        <p:spPr bwMode="auto">
          <a:xfrm>
            <a:off x="7239000" y="624363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fld id="{564475B8-EC09-4B6F-A07C-71223DA130A8}" type="slidenum">
              <a:rPr lang="zh-CN" altLang="en-US">
                <a:latin typeface="+mn-ea"/>
                <a:ea typeface="+mn-ea"/>
              </a:rPr>
            </a:fld>
            <a:endParaRPr lang="zh-CN" altLang="en-US">
              <a:latin typeface="+mn-ea"/>
              <a:ea typeface="+mn-ea"/>
            </a:endParaRPr>
          </a:p>
        </p:txBody>
      </p:sp>
      <p:grpSp>
        <p:nvGrpSpPr>
          <p:cNvPr id="51203" name="Group 3"/>
          <p:cNvGrpSpPr/>
          <p:nvPr/>
        </p:nvGrpSpPr>
        <p:grpSpPr bwMode="auto">
          <a:xfrm>
            <a:off x="457200" y="2286000"/>
            <a:ext cx="8153400" cy="3179763"/>
            <a:chOff x="432" y="1536"/>
            <a:chExt cx="5136" cy="2003"/>
          </a:xfrm>
        </p:grpSpPr>
        <p:sp>
          <p:nvSpPr>
            <p:cNvPr id="51204" name="Rectangle 4"/>
            <p:cNvSpPr>
              <a:spLocks noChangeArrowheads="1"/>
            </p:cNvSpPr>
            <p:nvPr/>
          </p:nvSpPr>
          <p:spPr bwMode="auto">
            <a:xfrm>
              <a:off x="432" y="1824"/>
              <a:ext cx="1344" cy="288"/>
            </a:xfrm>
            <a:prstGeom prst="rect">
              <a:avLst/>
            </a:prstGeom>
            <a:solidFill>
              <a:srgbClr val="FF9999"/>
            </a:solidFill>
            <a:ln w="9525">
              <a:solidFill>
                <a:schemeClr val="tx1"/>
              </a:solidFill>
              <a:miter lim="800000"/>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ctr"/>
              <a:r>
                <a:rPr lang="zh-CN" altLang="en-US" sz="2400" b="1" dirty="0">
                  <a:latin typeface="+mn-ea"/>
                  <a:ea typeface="+mn-ea"/>
                </a:rPr>
                <a:t>编译型源程序</a:t>
              </a:r>
              <a:endParaRPr lang="zh-CN" altLang="en-US" sz="2400" b="1" dirty="0">
                <a:latin typeface="+mn-ea"/>
                <a:ea typeface="+mn-ea"/>
              </a:endParaRPr>
            </a:p>
          </p:txBody>
        </p:sp>
        <p:sp>
          <p:nvSpPr>
            <p:cNvPr id="51205" name="Rectangle 5"/>
            <p:cNvSpPr>
              <a:spLocks noChangeArrowheads="1"/>
            </p:cNvSpPr>
            <p:nvPr/>
          </p:nvSpPr>
          <p:spPr bwMode="auto">
            <a:xfrm>
              <a:off x="2208" y="2784"/>
              <a:ext cx="1344" cy="288"/>
            </a:xfrm>
            <a:prstGeom prst="rect">
              <a:avLst/>
            </a:prstGeom>
            <a:solidFill>
              <a:srgbClr val="FF9999"/>
            </a:solidFill>
            <a:ln w="9525">
              <a:solidFill>
                <a:schemeClr val="tx1"/>
              </a:solidFill>
              <a:miter lim="800000"/>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ctr"/>
              <a:r>
                <a:rPr lang="zh-CN" altLang="en-US" sz="2400" b="1">
                  <a:latin typeface="+mn-ea"/>
                  <a:ea typeface="+mn-ea"/>
                </a:rPr>
                <a:t>字节码程序</a:t>
              </a:r>
              <a:endParaRPr lang="zh-CN" altLang="en-US" sz="2400" b="1">
                <a:latin typeface="+mn-ea"/>
                <a:ea typeface="+mn-ea"/>
              </a:endParaRPr>
            </a:p>
          </p:txBody>
        </p:sp>
        <p:sp>
          <p:nvSpPr>
            <p:cNvPr id="51206" name="Rectangle 6"/>
            <p:cNvSpPr>
              <a:spLocks noChangeArrowheads="1"/>
            </p:cNvSpPr>
            <p:nvPr/>
          </p:nvSpPr>
          <p:spPr bwMode="auto">
            <a:xfrm>
              <a:off x="432" y="2784"/>
              <a:ext cx="1344" cy="288"/>
            </a:xfrm>
            <a:prstGeom prst="rect">
              <a:avLst/>
            </a:prstGeom>
            <a:solidFill>
              <a:srgbClr val="FF9999"/>
            </a:solidFill>
            <a:ln w="9525">
              <a:solidFill>
                <a:schemeClr val="tx1"/>
              </a:solidFill>
              <a:miter lim="800000"/>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ctr"/>
              <a:r>
                <a:rPr lang="en-US" altLang="zh-CN" sz="2400" b="1">
                  <a:latin typeface="+mn-ea"/>
                  <a:ea typeface="+mn-ea"/>
                </a:rPr>
                <a:t>Java</a:t>
              </a:r>
              <a:r>
                <a:rPr lang="zh-CN" altLang="en-US" sz="2400" b="1">
                  <a:latin typeface="+mn-ea"/>
                  <a:ea typeface="+mn-ea"/>
                </a:rPr>
                <a:t>源程序</a:t>
              </a:r>
              <a:endParaRPr lang="zh-CN" altLang="en-US" sz="2400" b="1">
                <a:latin typeface="+mn-ea"/>
                <a:ea typeface="+mn-ea"/>
              </a:endParaRPr>
            </a:p>
          </p:txBody>
        </p:sp>
        <p:sp>
          <p:nvSpPr>
            <p:cNvPr id="51207" name="Rectangle 7"/>
            <p:cNvSpPr>
              <a:spLocks noChangeArrowheads="1"/>
            </p:cNvSpPr>
            <p:nvPr/>
          </p:nvSpPr>
          <p:spPr bwMode="auto">
            <a:xfrm>
              <a:off x="2208" y="1824"/>
              <a:ext cx="1488" cy="288"/>
            </a:xfrm>
            <a:prstGeom prst="rect">
              <a:avLst/>
            </a:prstGeom>
            <a:solidFill>
              <a:srgbClr val="FF9999"/>
            </a:solidFill>
            <a:ln w="9525">
              <a:solidFill>
                <a:schemeClr val="tx1"/>
              </a:solidFill>
              <a:miter lim="800000"/>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ctr"/>
              <a:r>
                <a:rPr lang="zh-CN" altLang="en-US" sz="2400" b="1">
                  <a:latin typeface="+mn-ea"/>
                  <a:ea typeface="+mn-ea"/>
                </a:rPr>
                <a:t>可执行程序</a:t>
              </a:r>
              <a:r>
                <a:rPr lang="en-US" altLang="zh-CN" sz="2400" b="1">
                  <a:latin typeface="+mn-ea"/>
                  <a:ea typeface="+mn-ea"/>
                </a:rPr>
                <a:t>EXE</a:t>
              </a:r>
              <a:endParaRPr lang="en-US" altLang="zh-CN" sz="2400" b="1">
                <a:latin typeface="+mn-ea"/>
                <a:ea typeface="+mn-ea"/>
              </a:endParaRPr>
            </a:p>
          </p:txBody>
        </p:sp>
        <p:sp>
          <p:nvSpPr>
            <p:cNvPr id="51208" name="弧 8"/>
            <p:cNvSpPr>
              <a:spLocks noChangeArrowheads="1"/>
            </p:cNvSpPr>
            <p:nvPr/>
          </p:nvSpPr>
          <p:spPr bwMode="auto">
            <a:xfrm flipH="1">
              <a:off x="5040" y="1728"/>
              <a:ext cx="240" cy="1584"/>
            </a:xfrm>
            <a:custGeom>
              <a:avLst/>
              <a:gdLst>
                <a:gd name="T0" fmla="*/ 0 w 21600"/>
                <a:gd name="T1" fmla="*/ -1 h 43199"/>
                <a:gd name="T2" fmla="*/ 21600 w 21600"/>
                <a:gd name="T3" fmla="*/ 21600 h 43199"/>
                <a:gd name="T4" fmla="*/ 157 w 21600"/>
                <a:gd name="T5" fmla="*/ 43199 h 43199"/>
                <a:gd name="T6" fmla="*/ 0 w 21600"/>
                <a:gd name="T7" fmla="*/ -1 h 43199"/>
                <a:gd name="T8" fmla="*/ 21600 w 21600"/>
                <a:gd name="T9" fmla="*/ 21600 h 43199"/>
                <a:gd name="T10" fmla="*/ 157 w 21600"/>
                <a:gd name="T11" fmla="*/ 43199 h 43199"/>
                <a:gd name="T12" fmla="*/ 0 w 21600"/>
                <a:gd name="T13" fmla="*/ 21600 h 43199"/>
                <a:gd name="T14" fmla="*/ 0 w 21600"/>
                <a:gd name="T15" fmla="*/ -1 h 431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43199" fill="none">
                  <a:moveTo>
                    <a:pt x="0" y="-1"/>
                  </a:moveTo>
                  <a:cubicBezTo>
                    <a:pt x="11929" y="0"/>
                    <a:pt x="21600" y="9670"/>
                    <a:pt x="21600" y="21600"/>
                  </a:cubicBezTo>
                  <a:cubicBezTo>
                    <a:pt x="21600" y="33468"/>
                    <a:pt x="12024" y="43113"/>
                    <a:pt x="157" y="43199"/>
                  </a:cubicBezTo>
                </a:path>
                <a:path w="21600" h="43199" stroke="0">
                  <a:moveTo>
                    <a:pt x="0" y="-1"/>
                  </a:moveTo>
                  <a:cubicBezTo>
                    <a:pt x="11929" y="0"/>
                    <a:pt x="21600" y="9670"/>
                    <a:pt x="21600" y="21600"/>
                  </a:cubicBezTo>
                  <a:cubicBezTo>
                    <a:pt x="21600" y="33468"/>
                    <a:pt x="12024" y="43113"/>
                    <a:pt x="157" y="43199"/>
                  </a:cubicBezTo>
                  <a:lnTo>
                    <a:pt x="0" y="21600"/>
                  </a:lnTo>
                  <a:lnTo>
                    <a:pt x="0" y="-1"/>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endParaRPr lang="zh-CN" altLang="en-US">
                <a:latin typeface="+mn-ea"/>
                <a:ea typeface="+mn-ea"/>
              </a:endParaRPr>
            </a:p>
          </p:txBody>
        </p:sp>
        <p:sp>
          <p:nvSpPr>
            <p:cNvPr id="51209" name="弧 9"/>
            <p:cNvSpPr>
              <a:spLocks noChangeArrowheads="1"/>
            </p:cNvSpPr>
            <p:nvPr/>
          </p:nvSpPr>
          <p:spPr bwMode="auto">
            <a:xfrm flipH="1">
              <a:off x="4616" y="1536"/>
              <a:ext cx="432" cy="1969"/>
            </a:xfrm>
            <a:custGeom>
              <a:avLst/>
              <a:gdLst>
                <a:gd name="T0" fmla="*/ 672 w 21600"/>
                <a:gd name="T1" fmla="*/ 0 h 43189"/>
                <a:gd name="T2" fmla="*/ 21600 w 21600"/>
                <a:gd name="T3" fmla="*/ 21590 h 43189"/>
                <a:gd name="T4" fmla="*/ 157 w 21600"/>
                <a:gd name="T5" fmla="*/ 43189 h 43189"/>
                <a:gd name="T6" fmla="*/ 672 w 21600"/>
                <a:gd name="T7" fmla="*/ 0 h 43189"/>
                <a:gd name="T8" fmla="*/ 21600 w 21600"/>
                <a:gd name="T9" fmla="*/ 21590 h 43189"/>
                <a:gd name="T10" fmla="*/ 157 w 21600"/>
                <a:gd name="T11" fmla="*/ 43189 h 43189"/>
                <a:gd name="T12" fmla="*/ 0 w 21600"/>
                <a:gd name="T13" fmla="*/ 21590 h 43189"/>
                <a:gd name="T14" fmla="*/ 672 w 21600"/>
                <a:gd name="T15" fmla="*/ 0 h 43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43189" fill="none">
                  <a:moveTo>
                    <a:pt x="672" y="0"/>
                  </a:moveTo>
                  <a:cubicBezTo>
                    <a:pt x="12334" y="364"/>
                    <a:pt x="21600" y="9922"/>
                    <a:pt x="21600" y="21590"/>
                  </a:cubicBezTo>
                  <a:cubicBezTo>
                    <a:pt x="21600" y="33458"/>
                    <a:pt x="12024" y="43103"/>
                    <a:pt x="157" y="43189"/>
                  </a:cubicBezTo>
                </a:path>
                <a:path w="21600" h="43189" stroke="0">
                  <a:moveTo>
                    <a:pt x="672" y="0"/>
                  </a:moveTo>
                  <a:cubicBezTo>
                    <a:pt x="12334" y="364"/>
                    <a:pt x="21600" y="9922"/>
                    <a:pt x="21600" y="21590"/>
                  </a:cubicBezTo>
                  <a:cubicBezTo>
                    <a:pt x="21600" y="33458"/>
                    <a:pt x="12024" y="43103"/>
                    <a:pt x="157" y="43189"/>
                  </a:cubicBezTo>
                  <a:lnTo>
                    <a:pt x="0" y="21590"/>
                  </a:lnTo>
                  <a:lnTo>
                    <a:pt x="672"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endParaRPr lang="zh-CN" altLang="en-US">
                <a:latin typeface="+mn-ea"/>
                <a:ea typeface="+mn-ea"/>
              </a:endParaRPr>
            </a:p>
          </p:txBody>
        </p:sp>
        <p:sp>
          <p:nvSpPr>
            <p:cNvPr id="51210" name="弧 10"/>
            <p:cNvSpPr>
              <a:spLocks noChangeArrowheads="1"/>
            </p:cNvSpPr>
            <p:nvPr/>
          </p:nvSpPr>
          <p:spPr bwMode="auto">
            <a:xfrm rot="21153911" flipH="1">
              <a:off x="4224" y="2496"/>
              <a:ext cx="192" cy="1043"/>
            </a:xfrm>
            <a:custGeom>
              <a:avLst/>
              <a:gdLst>
                <a:gd name="T0" fmla="*/ 9322 w 21600"/>
                <a:gd name="T1" fmla="*/ 0 h 39499"/>
                <a:gd name="T2" fmla="*/ 21600 w 21600"/>
                <a:gd name="T3" fmla="*/ 19485 h 39499"/>
                <a:gd name="T4" fmla="*/ 8124 w 21600"/>
                <a:gd name="T5" fmla="*/ 39499 h 39499"/>
                <a:gd name="T6" fmla="*/ 9322 w 21600"/>
                <a:gd name="T7" fmla="*/ 0 h 39499"/>
                <a:gd name="T8" fmla="*/ 21600 w 21600"/>
                <a:gd name="T9" fmla="*/ 19485 h 39499"/>
                <a:gd name="T10" fmla="*/ 8124 w 21600"/>
                <a:gd name="T11" fmla="*/ 39499 h 39499"/>
                <a:gd name="T12" fmla="*/ 0 w 21600"/>
                <a:gd name="T13" fmla="*/ 19485 h 39499"/>
                <a:gd name="T14" fmla="*/ 9322 w 21600"/>
                <a:gd name="T15" fmla="*/ 0 h 394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39499" fill="none">
                  <a:moveTo>
                    <a:pt x="9322" y="0"/>
                  </a:moveTo>
                  <a:cubicBezTo>
                    <a:pt x="16825" y="3590"/>
                    <a:pt x="21600" y="11168"/>
                    <a:pt x="21600" y="19485"/>
                  </a:cubicBezTo>
                  <a:cubicBezTo>
                    <a:pt x="21600" y="28277"/>
                    <a:pt x="16270" y="36192"/>
                    <a:pt x="8124" y="39499"/>
                  </a:cubicBezTo>
                </a:path>
                <a:path w="21600" h="39499" stroke="0">
                  <a:moveTo>
                    <a:pt x="9322" y="0"/>
                  </a:moveTo>
                  <a:cubicBezTo>
                    <a:pt x="16825" y="3590"/>
                    <a:pt x="21600" y="11168"/>
                    <a:pt x="21600" y="19485"/>
                  </a:cubicBezTo>
                  <a:cubicBezTo>
                    <a:pt x="21600" y="28277"/>
                    <a:pt x="16270" y="36192"/>
                    <a:pt x="8124" y="39499"/>
                  </a:cubicBezTo>
                  <a:lnTo>
                    <a:pt x="0" y="19485"/>
                  </a:lnTo>
                  <a:lnTo>
                    <a:pt x="9322"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endParaRPr lang="zh-CN" altLang="en-US">
                <a:latin typeface="+mn-ea"/>
                <a:ea typeface="+mn-ea"/>
              </a:endParaRPr>
            </a:p>
          </p:txBody>
        </p:sp>
        <p:sp>
          <p:nvSpPr>
            <p:cNvPr id="51211" name="Text Box 11"/>
            <p:cNvSpPr txBox="1">
              <a:spLocks noChangeArrowheads="1"/>
            </p:cNvSpPr>
            <p:nvPr/>
          </p:nvSpPr>
          <p:spPr bwMode="auto">
            <a:xfrm>
              <a:off x="5219" y="2346"/>
              <a:ext cx="349"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r>
                <a:rPr lang="zh-CN" altLang="en-US" sz="2400" b="1" dirty="0">
                  <a:latin typeface="+mn-ea"/>
                  <a:ea typeface="+mn-ea"/>
                </a:rPr>
                <a:t>裸机</a:t>
              </a:r>
              <a:endParaRPr lang="zh-CN" altLang="en-US" sz="2400" b="1" dirty="0">
                <a:latin typeface="+mn-ea"/>
                <a:ea typeface="+mn-ea"/>
              </a:endParaRPr>
            </a:p>
          </p:txBody>
        </p:sp>
        <p:sp>
          <p:nvSpPr>
            <p:cNvPr id="51212" name="Text Box 12"/>
            <p:cNvSpPr txBox="1">
              <a:spLocks noChangeArrowheads="1"/>
            </p:cNvSpPr>
            <p:nvPr/>
          </p:nvSpPr>
          <p:spPr bwMode="auto">
            <a:xfrm>
              <a:off x="4685" y="2168"/>
              <a:ext cx="349"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r>
                <a:rPr lang="zh-CN" altLang="en-US" sz="2400" b="1" dirty="0">
                  <a:latin typeface="+mn-ea"/>
                  <a:ea typeface="+mn-ea"/>
                </a:rPr>
                <a:t>操作系统</a:t>
              </a:r>
              <a:endParaRPr lang="zh-CN" altLang="en-US" sz="2400" b="1" dirty="0">
                <a:latin typeface="+mn-ea"/>
                <a:ea typeface="+mn-ea"/>
              </a:endParaRPr>
            </a:p>
          </p:txBody>
        </p:sp>
        <p:sp>
          <p:nvSpPr>
            <p:cNvPr id="51213" name="Text Box 13"/>
            <p:cNvSpPr txBox="1">
              <a:spLocks noChangeArrowheads="1"/>
            </p:cNvSpPr>
            <p:nvPr/>
          </p:nvSpPr>
          <p:spPr bwMode="auto">
            <a:xfrm>
              <a:off x="4283" y="2672"/>
              <a:ext cx="349"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r>
                <a:rPr lang="zh-CN" altLang="en-US" sz="2400" b="1" dirty="0">
                  <a:latin typeface="+mn-ea"/>
                  <a:ea typeface="+mn-ea"/>
                </a:rPr>
                <a:t>解释器</a:t>
              </a:r>
              <a:endParaRPr lang="zh-CN" altLang="en-US" sz="2400" b="1" dirty="0">
                <a:latin typeface="+mn-ea"/>
                <a:ea typeface="+mn-ea"/>
              </a:endParaRPr>
            </a:p>
          </p:txBody>
        </p:sp>
        <p:sp>
          <p:nvSpPr>
            <p:cNvPr id="87054" name="Line 14"/>
            <p:cNvSpPr>
              <a:spLocks noChangeShapeType="1"/>
            </p:cNvSpPr>
            <p:nvPr/>
          </p:nvSpPr>
          <p:spPr bwMode="auto">
            <a:xfrm>
              <a:off x="3696" y="1968"/>
              <a:ext cx="960" cy="0"/>
            </a:xfrm>
            <a:prstGeom prst="line">
              <a:avLst/>
            </a:prstGeom>
            <a:noFill/>
            <a:ln w="28575">
              <a:solidFill>
                <a:schemeClr val="tx1"/>
              </a:solidFill>
              <a:round/>
              <a:tailEnd type="triangle" w="med" len="med"/>
            </a:ln>
            <a:effectLst/>
          </p:spPr>
          <p:txBody>
            <a:bodyPr wrap="none" anchor="ctr"/>
            <a:lstStyle/>
            <a:p>
              <a:pPr>
                <a:buFontTx/>
                <a:buNone/>
                <a:defRPr/>
              </a:pPr>
              <a:endParaRPr lang="zh-CN" altLang="en-US">
                <a:latin typeface="+mn-ea"/>
                <a:ea typeface="+mn-ea"/>
              </a:endParaRPr>
            </a:p>
          </p:txBody>
        </p:sp>
        <p:cxnSp>
          <p:nvCxnSpPr>
            <p:cNvPr id="51215" name="AutoShape 15"/>
            <p:cNvCxnSpPr>
              <a:cxnSpLocks noChangeShapeType="1"/>
              <a:stCxn id="51204" idx="3"/>
              <a:endCxn id="51207" idx="1"/>
            </p:cNvCxnSpPr>
            <p:nvPr/>
          </p:nvCxnSpPr>
          <p:spPr bwMode="auto">
            <a:xfrm>
              <a:off x="1776" y="1968"/>
              <a:ext cx="432" cy="0"/>
            </a:xfrm>
            <a:prstGeom prst="straightConnector1">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cxnSp>
        <p:sp>
          <p:nvSpPr>
            <p:cNvPr id="87056" name="Line 16"/>
            <p:cNvSpPr>
              <a:spLocks noChangeShapeType="1"/>
            </p:cNvSpPr>
            <p:nvPr/>
          </p:nvSpPr>
          <p:spPr bwMode="auto">
            <a:xfrm>
              <a:off x="3552" y="2928"/>
              <a:ext cx="624" cy="0"/>
            </a:xfrm>
            <a:prstGeom prst="line">
              <a:avLst/>
            </a:prstGeom>
            <a:noFill/>
            <a:ln w="28575">
              <a:solidFill>
                <a:schemeClr val="tx1"/>
              </a:solidFill>
              <a:round/>
              <a:tailEnd type="triangle" w="med" len="med"/>
            </a:ln>
            <a:effectLst/>
          </p:spPr>
          <p:txBody>
            <a:bodyPr wrap="none" anchor="ctr"/>
            <a:lstStyle/>
            <a:p>
              <a:pPr>
                <a:buFontTx/>
                <a:buNone/>
                <a:defRPr/>
              </a:pPr>
              <a:endParaRPr lang="zh-CN" altLang="en-US">
                <a:latin typeface="+mn-ea"/>
                <a:ea typeface="+mn-ea"/>
              </a:endParaRPr>
            </a:p>
          </p:txBody>
        </p:sp>
        <p:cxnSp>
          <p:nvCxnSpPr>
            <p:cNvPr id="51217" name="AutoShape 17"/>
            <p:cNvCxnSpPr>
              <a:cxnSpLocks noChangeShapeType="1"/>
              <a:stCxn id="51206" idx="3"/>
              <a:endCxn id="51205" idx="1"/>
            </p:cNvCxnSpPr>
            <p:nvPr/>
          </p:nvCxnSpPr>
          <p:spPr bwMode="auto">
            <a:xfrm>
              <a:off x="1776" y="2928"/>
              <a:ext cx="432" cy="0"/>
            </a:xfrm>
            <a:prstGeom prst="straightConnector1">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cxnSp>
        <p:sp>
          <p:nvSpPr>
            <p:cNvPr id="51218" name="Text Box 18"/>
            <p:cNvSpPr txBox="1">
              <a:spLocks noChangeArrowheads="1"/>
            </p:cNvSpPr>
            <p:nvPr/>
          </p:nvSpPr>
          <p:spPr bwMode="auto">
            <a:xfrm>
              <a:off x="1734" y="1674"/>
              <a:ext cx="506"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nSpc>
                  <a:spcPct val="110000"/>
                </a:lnSpc>
              </a:pPr>
              <a:r>
                <a:rPr lang="zh-CN" altLang="en-US" sz="2400" b="1" dirty="0">
                  <a:latin typeface="+mn-ea"/>
                  <a:ea typeface="+mn-ea"/>
                </a:rPr>
                <a:t>编译</a:t>
              </a:r>
              <a:endParaRPr lang="zh-CN" altLang="en-US" sz="2400" b="1" dirty="0">
                <a:latin typeface="+mn-ea"/>
                <a:ea typeface="+mn-ea"/>
              </a:endParaRPr>
            </a:p>
            <a:p>
              <a:pPr>
                <a:lnSpc>
                  <a:spcPct val="110000"/>
                </a:lnSpc>
              </a:pPr>
              <a:r>
                <a:rPr lang="zh-CN" altLang="en-US" sz="2400" b="1" dirty="0">
                  <a:latin typeface="+mn-ea"/>
                  <a:ea typeface="+mn-ea"/>
                </a:rPr>
                <a:t>连接</a:t>
              </a:r>
              <a:endParaRPr lang="zh-CN" altLang="en-US" sz="2400" b="1" dirty="0">
                <a:latin typeface="+mn-ea"/>
                <a:ea typeface="+mn-ea"/>
              </a:endParaRPr>
            </a:p>
          </p:txBody>
        </p:sp>
        <p:sp>
          <p:nvSpPr>
            <p:cNvPr id="51219" name="Text Box 19"/>
            <p:cNvSpPr txBox="1">
              <a:spLocks noChangeArrowheads="1"/>
            </p:cNvSpPr>
            <p:nvPr/>
          </p:nvSpPr>
          <p:spPr bwMode="auto">
            <a:xfrm>
              <a:off x="1734" y="2637"/>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r>
                <a:rPr lang="zh-CN" altLang="en-US" sz="2400" b="1" dirty="0">
                  <a:latin typeface="+mn-ea"/>
                  <a:ea typeface="+mn-ea"/>
                </a:rPr>
                <a:t>编译</a:t>
              </a:r>
              <a:endParaRPr lang="zh-CN" altLang="en-US" sz="2400" b="1" dirty="0">
                <a:latin typeface="+mn-ea"/>
                <a:ea typeface="+mn-ea"/>
              </a:endParaRPr>
            </a:p>
          </p:txBody>
        </p:sp>
        <p:sp>
          <p:nvSpPr>
            <p:cNvPr id="51220" name="Text Box 20"/>
            <p:cNvSpPr txBox="1">
              <a:spLocks noChangeArrowheads="1"/>
            </p:cNvSpPr>
            <p:nvPr/>
          </p:nvSpPr>
          <p:spPr bwMode="auto">
            <a:xfrm>
              <a:off x="3830" y="1645"/>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r>
                <a:rPr lang="zh-CN" altLang="en-US" sz="2400" b="1" dirty="0">
                  <a:latin typeface="+mn-ea"/>
                  <a:ea typeface="+mn-ea"/>
                </a:rPr>
                <a:t>执行</a:t>
              </a:r>
              <a:endParaRPr lang="zh-CN" altLang="en-US" sz="2400" b="1" dirty="0">
                <a:latin typeface="+mn-ea"/>
                <a:ea typeface="+mn-ea"/>
              </a:endParaRPr>
            </a:p>
          </p:txBody>
        </p:sp>
        <p:sp>
          <p:nvSpPr>
            <p:cNvPr id="51221" name="Text Box 21"/>
            <p:cNvSpPr txBox="1">
              <a:spLocks noChangeArrowheads="1"/>
            </p:cNvSpPr>
            <p:nvPr/>
          </p:nvSpPr>
          <p:spPr bwMode="auto">
            <a:xfrm>
              <a:off x="3590" y="2606"/>
              <a:ext cx="506"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nSpc>
                  <a:spcPct val="120000"/>
                </a:lnSpc>
              </a:pPr>
              <a:r>
                <a:rPr lang="zh-CN" altLang="en-US" sz="2400" b="1" dirty="0">
                  <a:latin typeface="+mn-ea"/>
                  <a:ea typeface="+mn-ea"/>
                </a:rPr>
                <a:t>解释</a:t>
              </a:r>
              <a:endParaRPr lang="zh-CN" altLang="en-US" sz="2400" b="1" dirty="0">
                <a:latin typeface="+mn-ea"/>
                <a:ea typeface="+mn-ea"/>
              </a:endParaRPr>
            </a:p>
            <a:p>
              <a:pPr>
                <a:lnSpc>
                  <a:spcPct val="120000"/>
                </a:lnSpc>
              </a:pPr>
              <a:r>
                <a:rPr lang="zh-CN" altLang="en-US" sz="2400" b="1" dirty="0">
                  <a:latin typeface="+mn-ea"/>
                  <a:ea typeface="+mn-ea"/>
                </a:rPr>
                <a:t>执行</a:t>
              </a:r>
              <a:endParaRPr lang="zh-CN" altLang="en-US" sz="2400" b="1" dirty="0">
                <a:latin typeface="+mn-ea"/>
                <a:ea typeface="+mn-ea"/>
              </a:endParaRPr>
            </a:p>
          </p:txBody>
        </p:sp>
        <p:sp>
          <p:nvSpPr>
            <p:cNvPr id="87062" name="Text Box 22"/>
            <p:cNvSpPr txBox="1">
              <a:spLocks noChangeArrowheads="1"/>
            </p:cNvSpPr>
            <p:nvPr/>
          </p:nvSpPr>
          <p:spPr bwMode="auto">
            <a:xfrm>
              <a:off x="816" y="3120"/>
              <a:ext cx="606" cy="291"/>
            </a:xfrm>
            <a:prstGeom prst="rect">
              <a:avLst/>
            </a:prstGeom>
            <a:noFill/>
            <a:ln>
              <a:noFill/>
            </a:ln>
            <a:effectLst/>
          </p:spPr>
          <p:txBody>
            <a:bodyPr wrap="none">
              <a:spAutoFit/>
            </a:bodyPr>
            <a:lstStyle/>
            <a:p>
              <a:pPr>
                <a:buFontTx/>
                <a:buNone/>
                <a:defRPr/>
              </a:pPr>
              <a:r>
                <a:rPr kumimoji="1" lang="zh-CN" altLang="en-US" sz="2400" b="1">
                  <a:latin typeface="+mn-ea"/>
                  <a:ea typeface="+mn-ea"/>
                  <a:cs typeface="楷体_GB2312" charset="0"/>
                </a:rPr>
                <a:t>.</a:t>
              </a:r>
              <a:r>
                <a:rPr kumimoji="1" lang="en-US" altLang="zh-CN" sz="2400" b="1">
                  <a:latin typeface="+mn-ea"/>
                  <a:ea typeface="+mn-ea"/>
                  <a:cs typeface="楷体_GB2312" charset="0"/>
                </a:rPr>
                <a:t>java</a:t>
              </a:r>
              <a:endParaRPr kumimoji="1" lang="en-US" altLang="zh-CN" sz="2400" b="1">
                <a:latin typeface="+mn-ea"/>
                <a:ea typeface="+mn-ea"/>
                <a:cs typeface="楷体_GB2312" charset="0"/>
              </a:endParaRPr>
            </a:p>
          </p:txBody>
        </p:sp>
        <p:sp>
          <p:nvSpPr>
            <p:cNvPr id="87063" name="Text Box 23"/>
            <p:cNvSpPr txBox="1">
              <a:spLocks noChangeArrowheads="1"/>
            </p:cNvSpPr>
            <p:nvPr/>
          </p:nvSpPr>
          <p:spPr bwMode="auto">
            <a:xfrm>
              <a:off x="2524" y="3122"/>
              <a:ext cx="704" cy="291"/>
            </a:xfrm>
            <a:prstGeom prst="rect">
              <a:avLst/>
            </a:prstGeom>
            <a:noFill/>
            <a:ln>
              <a:noFill/>
            </a:ln>
            <a:effectLst/>
          </p:spPr>
          <p:txBody>
            <a:bodyPr wrap="none">
              <a:spAutoFit/>
            </a:bodyPr>
            <a:lstStyle/>
            <a:p>
              <a:pPr>
                <a:buFontTx/>
                <a:buNone/>
                <a:defRPr/>
              </a:pPr>
              <a:r>
                <a:rPr kumimoji="1" lang="zh-CN" altLang="en-US" sz="2400" b="1">
                  <a:latin typeface="+mn-ea"/>
                  <a:ea typeface="+mn-ea"/>
                  <a:cs typeface="楷体_GB2312" charset="0"/>
                </a:rPr>
                <a:t>.</a:t>
              </a:r>
              <a:r>
                <a:rPr kumimoji="1" lang="en-US" altLang="zh-CN" sz="2400" b="1">
                  <a:latin typeface="+mn-ea"/>
                  <a:ea typeface="+mn-ea"/>
                  <a:cs typeface="楷体_GB2312" charset="0"/>
                </a:rPr>
                <a:t>class</a:t>
              </a:r>
              <a:endParaRPr kumimoji="1" lang="en-US" altLang="zh-CN" sz="2400" b="1">
                <a:latin typeface="+mn-ea"/>
                <a:ea typeface="+mn-ea"/>
                <a:cs typeface="楷体_GB2312" charset="0"/>
              </a:endParaRPr>
            </a:p>
          </p:txBody>
        </p:sp>
      </p:grpSp>
      <p:sp>
        <p:nvSpPr>
          <p:cNvPr id="87064" name="AutoShape 24"/>
          <p:cNvSpPr>
            <a:spLocks noChangeArrowheads="1"/>
          </p:cNvSpPr>
          <p:nvPr/>
        </p:nvSpPr>
        <p:spPr bwMode="auto">
          <a:xfrm>
            <a:off x="6019800" y="5181600"/>
            <a:ext cx="1828800" cy="969963"/>
          </a:xfrm>
          <a:prstGeom prst="upArrowCallout">
            <a:avLst>
              <a:gd name="adj1" fmla="val 47136"/>
              <a:gd name="adj2" fmla="val 47136"/>
              <a:gd name="adj3" fmla="val 16667"/>
              <a:gd name="adj4" fmla="val 66667"/>
            </a:avLst>
          </a:prstGeom>
          <a:solidFill>
            <a:schemeClr val="accent1">
              <a:alpha val="50195"/>
            </a:schemeClr>
          </a:solidFill>
          <a:ln w="12700">
            <a:solidFill>
              <a:srgbClr val="CCFF33"/>
            </a:solidFill>
            <a:miter lim="800000"/>
          </a:ln>
          <a:effectLst>
            <a:outerShdw blurRad="63500" dist="46662" dir="2115817" algn="ctr" rotWithShape="0">
              <a:srgbClr val="9999FF">
                <a:alpha val="74997"/>
              </a:srgbClr>
            </a:outerShdw>
          </a:effectLst>
        </p:spPr>
        <p:txBody>
          <a:bodyPr wrap="none" anchor="ctr"/>
          <a:lstStyle/>
          <a:p>
            <a:pPr algn="ctr" eaLnBrk="0" hangingPunct="0">
              <a:lnSpc>
                <a:spcPct val="140000"/>
              </a:lnSpc>
              <a:spcBef>
                <a:spcPct val="20000"/>
              </a:spcBef>
              <a:buClr>
                <a:schemeClr val="accent2"/>
              </a:buClr>
              <a:buSzPct val="75000"/>
              <a:buFont typeface="Monotype Sorts" charset="2"/>
              <a:buNone/>
            </a:pPr>
            <a:r>
              <a:rPr lang="en-US" altLang="zh-CN" sz="2400" b="1" noProof="1">
                <a:effectLst>
                  <a:outerShdw blurRad="38100" dist="38100" dir="2700000">
                    <a:srgbClr val="C0C0C0"/>
                  </a:outerShdw>
                </a:effectLst>
                <a:latin typeface="+mn-ea"/>
                <a:ea typeface="+mn-ea"/>
                <a:cs typeface="+mn-ea"/>
              </a:rPr>
              <a:t>Java</a:t>
            </a:r>
            <a:r>
              <a:rPr lang="zh-CN" altLang="en-US" sz="2400" b="1" noProof="1">
                <a:effectLst>
                  <a:outerShdw blurRad="38100" dist="38100" dir="2700000">
                    <a:srgbClr val="C0C0C0"/>
                  </a:outerShdw>
                </a:effectLst>
                <a:latin typeface="+mn-ea"/>
                <a:ea typeface="+mn-ea"/>
                <a:cs typeface="+mn-ea"/>
              </a:rPr>
              <a:t>虚拟机</a:t>
            </a:r>
            <a:endParaRPr lang="zh-CN" altLang="en-US" sz="2400" b="1" noProof="1">
              <a:effectLst>
                <a:outerShdw blurRad="38100" dist="38100" dir="2700000">
                  <a:srgbClr val="C0C0C0"/>
                </a:outerShdw>
              </a:effectLst>
              <a:latin typeface="+mn-ea"/>
              <a:ea typeface="+mn-ea"/>
            </a:endParaRPr>
          </a:p>
        </p:txBody>
      </p:sp>
      <p:sp>
        <p:nvSpPr>
          <p:cNvPr id="87065" name="Text Box 25"/>
          <p:cNvSpPr txBox="1">
            <a:spLocks noChangeArrowheads="1"/>
          </p:cNvSpPr>
          <p:nvPr/>
        </p:nvSpPr>
        <p:spPr bwMode="auto">
          <a:xfrm>
            <a:off x="990600" y="1295400"/>
            <a:ext cx="6858000" cy="757130"/>
          </a:xfrm>
          <a:prstGeom prst="rect">
            <a:avLst/>
          </a:prstGeom>
          <a:noFill/>
          <a:ln w="38100" cmpd="dbl">
            <a:solidFill>
              <a:schemeClr val="hlink"/>
            </a:solidFill>
            <a:miter lim="800000"/>
          </a:ln>
          <a:effectLst/>
        </p:spPr>
        <p:txBody>
          <a:bodyPr>
            <a:spAutoFit/>
          </a:bodyPr>
          <a:lstStyle/>
          <a:p>
            <a:pPr algn="ctr" eaLnBrk="0" hangingPunct="0">
              <a:lnSpc>
                <a:spcPct val="120000"/>
              </a:lnSpc>
              <a:spcBef>
                <a:spcPct val="20000"/>
              </a:spcBef>
              <a:buClr>
                <a:schemeClr val="accent2"/>
              </a:buClr>
              <a:buSzPct val="75000"/>
              <a:buFont typeface="Monotype Sorts" charset="2"/>
              <a:buNone/>
            </a:pPr>
            <a:r>
              <a:rPr lang="en-US" altLang="zh-CN" sz="3600" b="1" noProof="1">
                <a:effectLst>
                  <a:outerShdw blurRad="38100" dist="38100" dir="2700000">
                    <a:srgbClr val="C0C0C0"/>
                  </a:outerShdw>
                </a:effectLst>
                <a:latin typeface="+mn-ea"/>
                <a:ea typeface="+mn-ea"/>
                <a:cs typeface="+mn-ea"/>
              </a:rPr>
              <a:t>Java</a:t>
            </a:r>
            <a:r>
              <a:rPr lang="zh-CN" altLang="en-US" sz="3600" b="1" noProof="1">
                <a:effectLst>
                  <a:outerShdw blurRad="38100" dist="38100" dir="2700000">
                    <a:srgbClr val="C0C0C0"/>
                  </a:outerShdw>
                </a:effectLst>
                <a:latin typeface="+mn-ea"/>
                <a:ea typeface="+mn-ea"/>
                <a:cs typeface="+mn-ea"/>
              </a:rPr>
              <a:t>是解释执行的高级编程语言</a:t>
            </a:r>
            <a:endParaRPr lang="zh-CN" altLang="en-US" sz="3600" b="1" noProof="1">
              <a:effectLst>
                <a:outerShdw blurRad="38100" dist="38100" dir="2700000">
                  <a:srgbClr val="C0C0C0"/>
                </a:outerShdw>
              </a:effectLst>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064"/>
                                        </p:tgtEl>
                                        <p:attrNameLst>
                                          <p:attrName>style.visibility</p:attrName>
                                        </p:attrNameLst>
                                      </p:cBhvr>
                                      <p:to>
                                        <p:strVal val="visible"/>
                                      </p:to>
                                    </p:set>
                                    <p:animEffect transition="in" filter="blinds(horizontal)">
                                      <p:cBhvr>
                                        <p:cTn id="7" dur="500"/>
                                        <p:tgtEl>
                                          <p:spTgt spid="87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6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r>
              <a:rPr lang="en-US" altLang="zh-CN" noProof="1">
                <a:effectLst>
                  <a:outerShdw blurRad="38100" dist="38100" dir="2700000">
                    <a:srgbClr val="C0C0C0"/>
                  </a:outerShdw>
                </a:effectLst>
              </a:rPr>
              <a:t>JDK</a:t>
            </a:r>
            <a:r>
              <a:rPr lang="zh-CN" altLang="en-US" noProof="1">
                <a:effectLst>
                  <a:outerShdw blurRad="38100" dist="38100" dir="2700000">
                    <a:srgbClr val="C0C0C0"/>
                  </a:outerShdw>
                </a:effectLst>
              </a:rPr>
              <a:t>、</a:t>
            </a:r>
            <a:r>
              <a:rPr lang="en-US" altLang="zh-CN" noProof="1">
                <a:effectLst>
                  <a:outerShdw blurRad="38100" dist="38100" dir="2700000">
                    <a:srgbClr val="C0C0C0"/>
                  </a:outerShdw>
                </a:effectLst>
              </a:rPr>
              <a:t>JRE</a:t>
            </a:r>
            <a:r>
              <a:rPr lang="zh-CN" altLang="en-US" noProof="1">
                <a:effectLst>
                  <a:outerShdw blurRad="38100" dist="38100" dir="2700000">
                    <a:srgbClr val="C0C0C0"/>
                  </a:outerShdw>
                </a:effectLst>
              </a:rPr>
              <a:t>、</a:t>
            </a:r>
            <a:r>
              <a:rPr lang="en-US" altLang="zh-CN" noProof="1">
                <a:effectLst>
                  <a:outerShdw blurRad="38100" dist="38100" dir="2700000">
                    <a:srgbClr val="C0C0C0"/>
                  </a:outerShdw>
                </a:effectLst>
              </a:rPr>
              <a:t>JVM</a:t>
            </a:r>
            <a:r>
              <a:rPr lang="zh-CN" altLang="en-US" noProof="1">
                <a:effectLst>
                  <a:outerShdw blurRad="38100" dist="38100" dir="2700000">
                    <a:srgbClr val="C0C0C0"/>
                  </a:outerShdw>
                </a:effectLst>
              </a:rPr>
              <a:t>关系</a:t>
            </a:r>
            <a:endParaRPr lang="zh-CN" altLang="en-US" noProof="1">
              <a:effectLst>
                <a:outerShdw blurRad="38100" dist="38100" dir="2700000">
                  <a:srgbClr val="C0C0C0"/>
                </a:outerShdw>
              </a:effectLst>
            </a:endParaRPr>
          </a:p>
        </p:txBody>
      </p:sp>
      <p:sp>
        <p:nvSpPr>
          <p:cNvPr id="53251" name="幻灯片编号占位符 5"/>
          <p:cNvSpPr>
            <a:spLocks noGrp="1" noChangeArrowheads="1"/>
          </p:cNvSpPr>
          <p:nvPr>
            <p:ph type="sldNum" sz="quarter"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fld id="{ADBFE943-BCF8-4C1B-97BA-73C80E3112EC}" type="slidenum">
              <a:rPr lang="zh-CN" altLang="en-US"/>
            </a:fld>
            <a:endParaRPr lang="zh-CN" altLang="en-US"/>
          </a:p>
        </p:txBody>
      </p:sp>
      <p:grpSp>
        <p:nvGrpSpPr>
          <p:cNvPr id="53252" name="Group 12"/>
          <p:cNvGrpSpPr/>
          <p:nvPr/>
        </p:nvGrpSpPr>
        <p:grpSpPr bwMode="auto">
          <a:xfrm>
            <a:off x="539552" y="1839912"/>
            <a:ext cx="3816350" cy="4321175"/>
            <a:chOff x="975" y="1026"/>
            <a:chExt cx="2676" cy="2722"/>
          </a:xfrm>
        </p:grpSpPr>
        <p:sp>
          <p:nvSpPr>
            <p:cNvPr id="119812" name="Rectangle 4"/>
            <p:cNvSpPr>
              <a:spLocks noChangeArrowheads="1"/>
            </p:cNvSpPr>
            <p:nvPr/>
          </p:nvSpPr>
          <p:spPr bwMode="auto">
            <a:xfrm>
              <a:off x="975" y="1026"/>
              <a:ext cx="2676" cy="2722"/>
            </a:xfrm>
            <a:prstGeom prst="rect">
              <a:avLst/>
            </a:prstGeom>
            <a:solidFill>
              <a:srgbClr val="99CCFF"/>
            </a:solidFill>
            <a:ln w="9525">
              <a:solidFill>
                <a:schemeClr val="tx1"/>
              </a:solidFill>
              <a:miter lim="800000"/>
            </a:ln>
            <a:effectLst/>
          </p:spPr>
          <p:txBody>
            <a:bodyPr wrap="none" anchor="ctr"/>
            <a:lstStyle/>
            <a:p>
              <a:pPr>
                <a:buFontTx/>
                <a:buNone/>
                <a:defRPr/>
              </a:pPr>
              <a:endParaRPr lang="en-US" altLang="zh-CN">
                <a:latin typeface="Verdana" panose="020B0604030504040204" charset="0"/>
              </a:endParaRPr>
            </a:p>
          </p:txBody>
        </p:sp>
        <p:sp>
          <p:nvSpPr>
            <p:cNvPr id="119813" name="Rectangle 5"/>
            <p:cNvSpPr>
              <a:spLocks noChangeArrowheads="1"/>
            </p:cNvSpPr>
            <p:nvPr/>
          </p:nvSpPr>
          <p:spPr bwMode="auto">
            <a:xfrm>
              <a:off x="1066" y="1117"/>
              <a:ext cx="816" cy="272"/>
            </a:xfrm>
            <a:prstGeom prst="rect">
              <a:avLst/>
            </a:prstGeom>
            <a:noFill/>
            <a:ln>
              <a:noFill/>
            </a:ln>
            <a:effectLst/>
          </p:spPr>
          <p:txBody>
            <a:bodyPr wrap="none" anchor="ctr"/>
            <a:lstStyle/>
            <a:p>
              <a:pPr algn="ctr">
                <a:buFontTx/>
                <a:buNone/>
                <a:defRPr/>
              </a:pPr>
              <a:r>
                <a:rPr lang="en-US" altLang="zh-CN">
                  <a:latin typeface="Verdana" panose="020B0604030504040204" charset="0"/>
                </a:rPr>
                <a:t>JDK</a:t>
              </a:r>
              <a:endParaRPr lang="en-US" altLang="zh-CN">
                <a:latin typeface="Verdana" panose="020B0604030504040204" charset="0"/>
              </a:endParaRPr>
            </a:p>
          </p:txBody>
        </p:sp>
        <p:sp>
          <p:nvSpPr>
            <p:cNvPr id="53255" name="Rectangle 6"/>
            <p:cNvSpPr>
              <a:spLocks noChangeArrowheads="1"/>
            </p:cNvSpPr>
            <p:nvPr/>
          </p:nvSpPr>
          <p:spPr bwMode="auto">
            <a:xfrm>
              <a:off x="1247" y="1434"/>
              <a:ext cx="1951" cy="590"/>
            </a:xfrm>
            <a:prstGeom prst="rect">
              <a:avLst/>
            </a:prstGeom>
            <a:solidFill>
              <a:srgbClr val="99CC00"/>
            </a:solidFill>
            <a:ln w="9525">
              <a:solidFill>
                <a:schemeClr val="tx1"/>
              </a:solidFill>
              <a:miter lim="800000"/>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ctr"/>
              <a:r>
                <a:rPr lang="en-US" altLang="zh-CN">
                  <a:latin typeface="Verdana" panose="020B0604030504040204" charset="0"/>
                </a:rPr>
                <a:t>Java </a:t>
              </a:r>
              <a:r>
                <a:rPr lang="zh-CN" altLang="en-US">
                  <a:latin typeface="Verdana" panose="020B0604030504040204" charset="0"/>
                </a:rPr>
                <a:t>开发工具，辅助程序</a:t>
              </a:r>
              <a:endParaRPr lang="zh-CN" altLang="en-US">
                <a:latin typeface="Verdana" panose="020B0604030504040204" charset="0"/>
              </a:endParaRPr>
            </a:p>
            <a:p>
              <a:pPr algn="ctr"/>
              <a:r>
                <a:rPr lang="en-US" altLang="zh-CN">
                  <a:latin typeface="Verdana" panose="020B0604030504040204" charset="0"/>
                </a:rPr>
                <a:t>Java.exe</a:t>
              </a:r>
              <a:r>
                <a:rPr lang="zh-CN" altLang="en-US">
                  <a:latin typeface="Verdana" panose="020B0604030504040204" charset="0"/>
                </a:rPr>
                <a:t>，</a:t>
              </a:r>
              <a:r>
                <a:rPr lang="en-US" altLang="zh-CN">
                  <a:latin typeface="Verdana" panose="020B0604030504040204" charset="0"/>
                </a:rPr>
                <a:t>javac.exe</a:t>
              </a:r>
              <a:r>
                <a:rPr lang="zh-CN" altLang="en-US">
                  <a:latin typeface="Verdana" panose="020B0604030504040204" charset="0"/>
                </a:rPr>
                <a:t>等</a:t>
              </a:r>
              <a:endParaRPr lang="zh-CN" altLang="en-US">
                <a:latin typeface="Verdana" panose="020B0604030504040204" charset="0"/>
              </a:endParaRPr>
            </a:p>
          </p:txBody>
        </p:sp>
        <p:sp>
          <p:nvSpPr>
            <p:cNvPr id="119815" name="Rectangle 7"/>
            <p:cNvSpPr>
              <a:spLocks noChangeArrowheads="1"/>
            </p:cNvSpPr>
            <p:nvPr/>
          </p:nvSpPr>
          <p:spPr bwMode="auto">
            <a:xfrm>
              <a:off x="1247" y="2115"/>
              <a:ext cx="1951" cy="1451"/>
            </a:xfrm>
            <a:prstGeom prst="rect">
              <a:avLst/>
            </a:prstGeom>
            <a:solidFill>
              <a:srgbClr val="FFFF99"/>
            </a:solidFill>
            <a:ln w="9525">
              <a:solidFill>
                <a:schemeClr val="tx1"/>
              </a:solidFill>
              <a:miter lim="800000"/>
            </a:ln>
            <a:effectLst/>
          </p:spPr>
          <p:txBody>
            <a:bodyPr wrap="none" anchor="ctr"/>
            <a:lstStyle/>
            <a:p>
              <a:pPr algn="ctr">
                <a:buFontTx/>
                <a:buNone/>
                <a:defRPr/>
              </a:pPr>
              <a:endParaRPr lang="zh-CN" altLang="en-US">
                <a:latin typeface="Verdana" panose="020B0604030504040204" charset="0"/>
              </a:endParaRPr>
            </a:p>
          </p:txBody>
        </p:sp>
        <p:sp>
          <p:nvSpPr>
            <p:cNvPr id="53257" name="Rectangle 8"/>
            <p:cNvSpPr>
              <a:spLocks noChangeArrowheads="1"/>
            </p:cNvSpPr>
            <p:nvPr/>
          </p:nvSpPr>
          <p:spPr bwMode="auto">
            <a:xfrm>
              <a:off x="1338" y="2160"/>
              <a:ext cx="99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r>
                <a:rPr lang="en-US" altLang="zh-CN">
                  <a:latin typeface="Verdana" panose="020B0604030504040204" charset="0"/>
                </a:rPr>
                <a:t>JRE</a:t>
              </a:r>
              <a:r>
                <a:rPr lang="zh-CN" altLang="en-US">
                  <a:latin typeface="Verdana" panose="020B0604030504040204" charset="0"/>
                </a:rPr>
                <a:t>（</a:t>
              </a:r>
              <a:r>
                <a:rPr lang="en-US" altLang="zh-CN">
                  <a:latin typeface="Verdana" panose="020B0604030504040204" charset="0"/>
                </a:rPr>
                <a:t>JDK</a:t>
              </a:r>
              <a:r>
                <a:rPr lang="zh-CN" altLang="en-US">
                  <a:latin typeface="Verdana" panose="020B0604030504040204" charset="0"/>
                </a:rPr>
                <a:t>的一个子目录）</a:t>
              </a:r>
              <a:endParaRPr lang="zh-CN" altLang="en-US">
                <a:latin typeface="Verdana" panose="020B0604030504040204" charset="0"/>
              </a:endParaRPr>
            </a:p>
          </p:txBody>
        </p:sp>
        <p:sp>
          <p:nvSpPr>
            <p:cNvPr id="53258" name="Rectangle 9"/>
            <p:cNvSpPr>
              <a:spLocks noChangeArrowheads="1"/>
            </p:cNvSpPr>
            <p:nvPr/>
          </p:nvSpPr>
          <p:spPr bwMode="auto">
            <a:xfrm>
              <a:off x="1429" y="2478"/>
              <a:ext cx="1542" cy="317"/>
            </a:xfrm>
            <a:prstGeom prst="rect">
              <a:avLst/>
            </a:prstGeom>
            <a:solidFill>
              <a:srgbClr val="FFCC99"/>
            </a:solidFill>
            <a:ln w="9525">
              <a:solidFill>
                <a:srgbClr val="FF99CC"/>
              </a:solidFill>
              <a:miter lim="800000"/>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ctr"/>
              <a:r>
                <a:rPr lang="en-US" altLang="zh-CN">
                  <a:latin typeface="Verdana" panose="020B0604030504040204" charset="0"/>
                </a:rPr>
                <a:t>Java API</a:t>
              </a:r>
              <a:endParaRPr lang="zh-CN" altLang="en-US">
                <a:latin typeface="Verdana" panose="020B0604030504040204" charset="0"/>
              </a:endParaRPr>
            </a:p>
          </p:txBody>
        </p:sp>
        <p:sp>
          <p:nvSpPr>
            <p:cNvPr id="119818" name="Rectangle 10"/>
            <p:cNvSpPr>
              <a:spLocks noChangeArrowheads="1"/>
            </p:cNvSpPr>
            <p:nvPr/>
          </p:nvSpPr>
          <p:spPr bwMode="auto">
            <a:xfrm>
              <a:off x="1429" y="2886"/>
              <a:ext cx="1542" cy="272"/>
            </a:xfrm>
            <a:prstGeom prst="rect">
              <a:avLst/>
            </a:prstGeom>
            <a:solidFill>
              <a:srgbClr val="FFCC00"/>
            </a:solidFill>
            <a:ln w="9525">
              <a:solidFill>
                <a:schemeClr val="tx1"/>
              </a:solidFill>
              <a:miter lim="800000"/>
            </a:ln>
            <a:effectLst/>
          </p:spPr>
          <p:txBody>
            <a:bodyPr wrap="none" anchor="ctr"/>
            <a:lstStyle/>
            <a:p>
              <a:pPr algn="ctr">
                <a:buFontTx/>
                <a:buNone/>
                <a:defRPr/>
              </a:pPr>
              <a:r>
                <a:rPr lang="en-US" altLang="zh-CN">
                  <a:latin typeface="Verdana" panose="020B0604030504040204" charset="0"/>
                </a:rPr>
                <a:t>Jvm.dll</a:t>
              </a:r>
              <a:endParaRPr lang="en-US" altLang="zh-CN">
                <a:latin typeface="Verdana" panose="020B0604030504040204" charset="0"/>
              </a:endParaRPr>
            </a:p>
          </p:txBody>
        </p:sp>
        <p:sp>
          <p:nvSpPr>
            <p:cNvPr id="119819" name="Rectangle 11"/>
            <p:cNvSpPr>
              <a:spLocks noChangeArrowheads="1"/>
            </p:cNvSpPr>
            <p:nvPr/>
          </p:nvSpPr>
          <p:spPr bwMode="auto">
            <a:xfrm>
              <a:off x="1429" y="3203"/>
              <a:ext cx="1542" cy="272"/>
            </a:xfrm>
            <a:prstGeom prst="rect">
              <a:avLst/>
            </a:prstGeom>
            <a:solidFill>
              <a:srgbClr val="CCFFFF"/>
            </a:solidFill>
            <a:ln w="9525">
              <a:solidFill>
                <a:schemeClr val="tx1"/>
              </a:solidFill>
              <a:miter lim="800000"/>
            </a:ln>
            <a:effectLst/>
          </p:spPr>
          <p:txBody>
            <a:bodyPr wrap="none" anchor="ctr"/>
            <a:lstStyle/>
            <a:p>
              <a:pPr algn="ctr">
                <a:buFontTx/>
                <a:buNone/>
                <a:defRPr/>
              </a:pPr>
              <a:r>
                <a:rPr lang="zh-CN" altLang="en-US">
                  <a:latin typeface="Verdana" panose="020B0604030504040204" charset="0"/>
                </a:rPr>
                <a:t>其他*</a:t>
              </a:r>
              <a:r>
                <a:rPr lang="en-US" altLang="zh-CN">
                  <a:latin typeface="Verdana" panose="020B0604030504040204" charset="0"/>
                </a:rPr>
                <a:t>.dll</a:t>
              </a:r>
              <a:endParaRPr lang="en-US" altLang="zh-CN">
                <a:latin typeface="Verdana" panose="020B0604030504040204" charset="0"/>
              </a:endParaRPr>
            </a:p>
          </p:txBody>
        </p:sp>
      </p:grpSp>
      <p:pic>
        <p:nvPicPr>
          <p:cNvPr id="2" name="图片 1"/>
          <p:cNvPicPr>
            <a:picLocks noChangeAspect="1"/>
          </p:cNvPicPr>
          <p:nvPr/>
        </p:nvPicPr>
        <p:blipFill>
          <a:blip r:embed="rId1"/>
          <a:stretch>
            <a:fillRect/>
          </a:stretch>
        </p:blipFill>
        <p:spPr>
          <a:xfrm>
            <a:off x="4896708" y="1792235"/>
            <a:ext cx="2997122" cy="4498484"/>
          </a:xfrm>
          <a:prstGeom prst="rect">
            <a:avLst/>
          </a:prstGeom>
        </p:spPr>
        <p:style>
          <a:lnRef idx="2">
            <a:schemeClr val="dk1"/>
          </a:lnRef>
          <a:fillRef idx="1">
            <a:schemeClr val="lt1"/>
          </a:fillRef>
          <a:effectRef idx="0">
            <a:schemeClr val="dk1"/>
          </a:effectRef>
          <a:fontRef idx="minor">
            <a:schemeClr val="dk1"/>
          </a:fontRef>
        </p:style>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altLang="zh-CN" noProof="1">
                <a:solidFill>
                  <a:schemeClr val="tx1"/>
                </a:solidFill>
                <a:effectLst>
                  <a:outerShdw blurRad="38100" dist="38100" dir="2700000">
                    <a:srgbClr val="C0C0C0"/>
                  </a:outerShdw>
                </a:effectLst>
              </a:rPr>
              <a:t>Java </a:t>
            </a:r>
            <a:r>
              <a:rPr lang="zh-CN" altLang="en-US" noProof="1">
                <a:solidFill>
                  <a:schemeClr val="tx1"/>
                </a:solidFill>
                <a:effectLst>
                  <a:outerShdw blurRad="38100" dist="38100" dir="2700000">
                    <a:srgbClr val="C0C0C0"/>
                  </a:outerShdw>
                </a:effectLst>
              </a:rPr>
              <a:t>运行时环境</a:t>
            </a:r>
            <a:endParaRPr lang="zh-CN" altLang="en-US" noProof="1">
              <a:solidFill>
                <a:schemeClr val="tx1"/>
              </a:solidFill>
              <a:effectLst>
                <a:outerShdw blurRad="38100" dist="38100" dir="2700000">
                  <a:srgbClr val="C0C0C0"/>
                </a:outerShdw>
              </a:effectLst>
            </a:endParaRPr>
          </a:p>
        </p:txBody>
      </p:sp>
      <p:sp>
        <p:nvSpPr>
          <p:cNvPr id="75778" name="幻灯片编号占位符 5"/>
          <p:cNvSpPr>
            <a:spLocks noGrp="1" noChangeArrowheads="1"/>
          </p:cNvSpPr>
          <p:nvPr>
            <p:ph type="sldNum" sz="quarter" idx="4294967295"/>
          </p:nvPr>
        </p:nvSpPr>
        <p:spPr bwMode="auto">
          <a:xfrm>
            <a:off x="7239000" y="624363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fld id="{439BD359-22CE-4FE0-A798-9C08453B51A1}" type="slidenum">
              <a:rPr lang="zh-CN" altLang="en-US"/>
            </a:fld>
            <a:endParaRPr lang="zh-CN" altLang="en-US"/>
          </a:p>
        </p:txBody>
      </p:sp>
      <p:grpSp>
        <p:nvGrpSpPr>
          <p:cNvPr id="75779" name="Group 3"/>
          <p:cNvGrpSpPr/>
          <p:nvPr/>
        </p:nvGrpSpPr>
        <p:grpSpPr bwMode="auto">
          <a:xfrm>
            <a:off x="971550" y="1484313"/>
            <a:ext cx="7315200" cy="4267200"/>
            <a:chOff x="768" y="912"/>
            <a:chExt cx="4608" cy="2688"/>
          </a:xfrm>
        </p:grpSpPr>
        <p:sp>
          <p:nvSpPr>
            <p:cNvPr id="89092" name="Rectangle 4"/>
            <p:cNvSpPr>
              <a:spLocks noChangeArrowheads="1"/>
            </p:cNvSpPr>
            <p:nvPr/>
          </p:nvSpPr>
          <p:spPr bwMode="auto">
            <a:xfrm>
              <a:off x="1152" y="912"/>
              <a:ext cx="1152" cy="288"/>
            </a:xfrm>
            <a:prstGeom prst="rect">
              <a:avLst/>
            </a:prstGeom>
            <a:solidFill>
              <a:srgbClr val="99CCFF"/>
            </a:solidFill>
            <a:ln w="9525">
              <a:solidFill>
                <a:schemeClr val="tx1"/>
              </a:solidFill>
              <a:miter lim="800000"/>
            </a:ln>
            <a:effectLst/>
          </p:spPr>
          <p:txBody>
            <a:bodyPr wrap="none" anchor="ctr"/>
            <a:lstStyle/>
            <a:p>
              <a:pPr algn="ctr">
                <a:lnSpc>
                  <a:spcPct val="80000"/>
                </a:lnSpc>
                <a:spcBef>
                  <a:spcPct val="20000"/>
                </a:spcBef>
                <a:buFontTx/>
                <a:buNone/>
                <a:defRPr/>
              </a:pPr>
              <a:r>
                <a:rPr lang="zh-CN" altLang="en-US" sz="2400" b="1">
                  <a:latin typeface="Arial" panose="020B0604020202020204" pitchFamily="34" charset="0"/>
                </a:rPr>
                <a:t>编译时</a:t>
              </a:r>
              <a:endParaRPr lang="zh-CN" altLang="en-US" sz="2400" b="1">
                <a:latin typeface="Arial" panose="020B0604020202020204" pitchFamily="34" charset="0"/>
              </a:endParaRPr>
            </a:p>
          </p:txBody>
        </p:sp>
        <p:sp>
          <p:nvSpPr>
            <p:cNvPr id="89093" name="Line 5"/>
            <p:cNvSpPr>
              <a:spLocks noChangeShapeType="1"/>
            </p:cNvSpPr>
            <p:nvPr/>
          </p:nvSpPr>
          <p:spPr bwMode="auto">
            <a:xfrm>
              <a:off x="768" y="1008"/>
              <a:ext cx="384" cy="0"/>
            </a:xfrm>
            <a:prstGeom prst="line">
              <a:avLst/>
            </a:prstGeom>
            <a:noFill/>
            <a:ln w="9525">
              <a:solidFill>
                <a:schemeClr val="tx1"/>
              </a:solidFill>
              <a:round/>
            </a:ln>
            <a:effectLst/>
          </p:spPr>
          <p:txBody>
            <a:bodyPr/>
            <a:lstStyle/>
            <a:p>
              <a:pPr>
                <a:buFontTx/>
                <a:buNone/>
                <a:defRPr/>
              </a:pPr>
              <a:endParaRPr lang="zh-CN" altLang="en-US">
                <a:latin typeface="Tahoma" panose="020B0604030504040204" pitchFamily="34" charset="0"/>
              </a:endParaRPr>
            </a:p>
          </p:txBody>
        </p:sp>
        <p:sp>
          <p:nvSpPr>
            <p:cNvPr id="89094" name="Line 6"/>
            <p:cNvSpPr>
              <a:spLocks noChangeShapeType="1"/>
            </p:cNvSpPr>
            <p:nvPr/>
          </p:nvSpPr>
          <p:spPr bwMode="auto">
            <a:xfrm flipV="1">
              <a:off x="768" y="1008"/>
              <a:ext cx="0" cy="2544"/>
            </a:xfrm>
            <a:prstGeom prst="line">
              <a:avLst/>
            </a:prstGeom>
            <a:noFill/>
            <a:ln w="9525">
              <a:solidFill>
                <a:schemeClr val="tx1"/>
              </a:solidFill>
              <a:round/>
            </a:ln>
            <a:effectLst/>
          </p:spPr>
          <p:txBody>
            <a:bodyPr/>
            <a:lstStyle/>
            <a:p>
              <a:pPr>
                <a:buFontTx/>
                <a:buNone/>
                <a:defRPr/>
              </a:pPr>
              <a:endParaRPr lang="zh-CN" altLang="en-US">
                <a:latin typeface="Tahoma" panose="020B0604030504040204" pitchFamily="34" charset="0"/>
              </a:endParaRPr>
            </a:p>
          </p:txBody>
        </p:sp>
        <p:sp>
          <p:nvSpPr>
            <p:cNvPr id="89095" name="Line 7"/>
            <p:cNvSpPr>
              <a:spLocks noChangeShapeType="1"/>
            </p:cNvSpPr>
            <p:nvPr/>
          </p:nvSpPr>
          <p:spPr bwMode="auto">
            <a:xfrm>
              <a:off x="2304" y="1008"/>
              <a:ext cx="384" cy="0"/>
            </a:xfrm>
            <a:prstGeom prst="line">
              <a:avLst/>
            </a:prstGeom>
            <a:noFill/>
            <a:ln w="9525">
              <a:solidFill>
                <a:schemeClr val="tx1"/>
              </a:solidFill>
              <a:round/>
            </a:ln>
            <a:effectLst/>
          </p:spPr>
          <p:txBody>
            <a:bodyPr/>
            <a:lstStyle/>
            <a:p>
              <a:pPr>
                <a:buFontTx/>
                <a:buNone/>
                <a:defRPr/>
              </a:pPr>
              <a:endParaRPr lang="zh-CN" altLang="en-US">
                <a:latin typeface="Tahoma" panose="020B0604030504040204" pitchFamily="34" charset="0"/>
              </a:endParaRPr>
            </a:p>
          </p:txBody>
        </p:sp>
        <p:sp>
          <p:nvSpPr>
            <p:cNvPr id="89096" name="Line 8"/>
            <p:cNvSpPr>
              <a:spLocks noChangeShapeType="1"/>
            </p:cNvSpPr>
            <p:nvPr/>
          </p:nvSpPr>
          <p:spPr bwMode="auto">
            <a:xfrm flipV="1">
              <a:off x="2688" y="1008"/>
              <a:ext cx="0" cy="2544"/>
            </a:xfrm>
            <a:prstGeom prst="line">
              <a:avLst/>
            </a:prstGeom>
            <a:noFill/>
            <a:ln w="9525">
              <a:solidFill>
                <a:schemeClr val="tx1"/>
              </a:solidFill>
              <a:round/>
            </a:ln>
            <a:effectLst/>
          </p:spPr>
          <p:txBody>
            <a:bodyPr/>
            <a:lstStyle/>
            <a:p>
              <a:pPr>
                <a:buFontTx/>
                <a:buNone/>
                <a:defRPr/>
              </a:pPr>
              <a:endParaRPr lang="zh-CN" altLang="en-US">
                <a:latin typeface="Tahoma" panose="020B0604030504040204" pitchFamily="34" charset="0"/>
              </a:endParaRPr>
            </a:p>
          </p:txBody>
        </p:sp>
        <p:sp>
          <p:nvSpPr>
            <p:cNvPr id="89097" name="Line 9"/>
            <p:cNvSpPr>
              <a:spLocks noChangeShapeType="1"/>
            </p:cNvSpPr>
            <p:nvPr/>
          </p:nvSpPr>
          <p:spPr bwMode="auto">
            <a:xfrm flipV="1">
              <a:off x="768" y="3552"/>
              <a:ext cx="1920" cy="0"/>
            </a:xfrm>
            <a:prstGeom prst="line">
              <a:avLst/>
            </a:prstGeom>
            <a:noFill/>
            <a:ln w="9525">
              <a:solidFill>
                <a:schemeClr val="tx1"/>
              </a:solidFill>
              <a:round/>
            </a:ln>
            <a:effectLst/>
          </p:spPr>
          <p:txBody>
            <a:bodyPr/>
            <a:lstStyle/>
            <a:p>
              <a:pPr>
                <a:buFontTx/>
                <a:buNone/>
                <a:defRPr/>
              </a:pPr>
              <a:endParaRPr lang="zh-CN" altLang="en-US">
                <a:latin typeface="Tahoma" panose="020B0604030504040204" pitchFamily="34" charset="0"/>
              </a:endParaRPr>
            </a:p>
          </p:txBody>
        </p:sp>
        <p:sp>
          <p:nvSpPr>
            <p:cNvPr id="89098" name="AutoShape 10"/>
            <p:cNvSpPr>
              <a:spLocks noChangeArrowheads="1"/>
            </p:cNvSpPr>
            <p:nvPr/>
          </p:nvSpPr>
          <p:spPr bwMode="auto">
            <a:xfrm>
              <a:off x="1216" y="1440"/>
              <a:ext cx="896" cy="432"/>
            </a:xfrm>
            <a:prstGeom prst="foldedCorner">
              <a:avLst>
                <a:gd name="adj" fmla="val 26787"/>
              </a:avLst>
            </a:prstGeom>
            <a:noFill/>
            <a:ln w="9525">
              <a:solidFill>
                <a:schemeClr val="tx1"/>
              </a:solidFill>
              <a:round/>
            </a:ln>
            <a:effectLst/>
          </p:spPr>
          <p:txBody>
            <a:bodyPr wrap="none" anchor="ctr"/>
            <a:lstStyle/>
            <a:p>
              <a:pPr algn="ctr">
                <a:lnSpc>
                  <a:spcPct val="80000"/>
                </a:lnSpc>
                <a:spcBef>
                  <a:spcPct val="20000"/>
                </a:spcBef>
                <a:buFontTx/>
                <a:buNone/>
                <a:defRPr/>
              </a:pPr>
              <a:r>
                <a:rPr lang="zh-CN" altLang="en-US" sz="2400" b="1">
                  <a:latin typeface="Arial" panose="020B0604020202020204" pitchFamily="34" charset="0"/>
                </a:rPr>
                <a:t>.</a:t>
              </a:r>
              <a:r>
                <a:rPr lang="en-US" altLang="zh-CN" sz="2400" b="1">
                  <a:latin typeface="Arial" panose="020B0604020202020204" pitchFamily="34" charset="0"/>
                </a:rPr>
                <a:t>java</a:t>
              </a:r>
              <a:endParaRPr lang="en-US" altLang="zh-CN" sz="2400" b="1">
                <a:latin typeface="Arial" panose="020B0604020202020204" pitchFamily="34" charset="0"/>
              </a:endParaRPr>
            </a:p>
          </p:txBody>
        </p:sp>
        <p:sp>
          <p:nvSpPr>
            <p:cNvPr id="75787" name="Text Box 11"/>
            <p:cNvSpPr txBox="1">
              <a:spLocks noChangeArrowheads="1"/>
            </p:cNvSpPr>
            <p:nvPr/>
          </p:nvSpPr>
          <p:spPr bwMode="auto">
            <a:xfrm>
              <a:off x="1152" y="1920"/>
              <a:ext cx="12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nSpc>
                  <a:spcPct val="80000"/>
                </a:lnSpc>
                <a:spcBef>
                  <a:spcPct val="50000"/>
                </a:spcBef>
              </a:pPr>
              <a:r>
                <a:rPr lang="zh-CN" altLang="en-US" sz="2000" b="1">
                  <a:latin typeface="Arial" panose="020B0604020202020204" pitchFamily="34" charset="0"/>
                </a:rPr>
                <a:t>（源代码）</a:t>
              </a:r>
              <a:endParaRPr lang="zh-CN" altLang="en-US" sz="2000" b="1">
                <a:latin typeface="Arial" panose="020B0604020202020204" pitchFamily="34" charset="0"/>
              </a:endParaRPr>
            </a:p>
          </p:txBody>
        </p:sp>
        <p:sp>
          <p:nvSpPr>
            <p:cNvPr id="89100" name="Line 12"/>
            <p:cNvSpPr>
              <a:spLocks noChangeShapeType="1"/>
            </p:cNvSpPr>
            <p:nvPr/>
          </p:nvSpPr>
          <p:spPr bwMode="auto">
            <a:xfrm>
              <a:off x="1600" y="2160"/>
              <a:ext cx="0" cy="480"/>
            </a:xfrm>
            <a:prstGeom prst="line">
              <a:avLst/>
            </a:prstGeom>
            <a:noFill/>
            <a:ln w="9525">
              <a:solidFill>
                <a:schemeClr val="tx1"/>
              </a:solidFill>
              <a:round/>
              <a:tailEnd type="triangle" w="med" len="med"/>
            </a:ln>
            <a:effectLst/>
          </p:spPr>
          <p:txBody>
            <a:bodyPr/>
            <a:lstStyle/>
            <a:p>
              <a:pPr>
                <a:buFontTx/>
                <a:buNone/>
                <a:defRPr/>
              </a:pPr>
              <a:endParaRPr lang="zh-CN" altLang="en-US">
                <a:latin typeface="Tahoma" panose="020B0604030504040204" pitchFamily="34" charset="0"/>
              </a:endParaRPr>
            </a:p>
          </p:txBody>
        </p:sp>
        <p:sp>
          <p:nvSpPr>
            <p:cNvPr id="89101" name="Rectangle 13"/>
            <p:cNvSpPr>
              <a:spLocks noChangeArrowheads="1"/>
            </p:cNvSpPr>
            <p:nvPr/>
          </p:nvSpPr>
          <p:spPr bwMode="auto">
            <a:xfrm>
              <a:off x="1152" y="2736"/>
              <a:ext cx="960" cy="240"/>
            </a:xfrm>
            <a:prstGeom prst="rect">
              <a:avLst/>
            </a:prstGeom>
            <a:solidFill>
              <a:srgbClr val="969696"/>
            </a:solidFill>
            <a:ln w="9525">
              <a:solidFill>
                <a:schemeClr val="tx1"/>
              </a:solidFill>
              <a:miter lim="800000"/>
            </a:ln>
            <a:effectLst/>
          </p:spPr>
          <p:txBody>
            <a:bodyPr wrap="none" anchor="ctr"/>
            <a:lstStyle/>
            <a:p>
              <a:pPr algn="ctr">
                <a:lnSpc>
                  <a:spcPct val="80000"/>
                </a:lnSpc>
                <a:spcBef>
                  <a:spcPct val="20000"/>
                </a:spcBef>
                <a:buFontTx/>
                <a:buNone/>
                <a:defRPr/>
              </a:pPr>
              <a:r>
                <a:rPr lang="zh-CN" altLang="en-US" sz="2400" b="1">
                  <a:latin typeface="Arial" panose="020B0604020202020204" pitchFamily="34" charset="0"/>
                </a:rPr>
                <a:t>.</a:t>
              </a:r>
              <a:r>
                <a:rPr lang="en-US" altLang="zh-CN" sz="2400" b="1">
                  <a:latin typeface="Arial" panose="020B0604020202020204" pitchFamily="34" charset="0"/>
                </a:rPr>
                <a:t>class</a:t>
              </a:r>
              <a:endParaRPr lang="en-US" altLang="zh-CN" sz="2400" b="1">
                <a:latin typeface="Arial" panose="020B0604020202020204" pitchFamily="34" charset="0"/>
              </a:endParaRPr>
            </a:p>
          </p:txBody>
        </p:sp>
        <p:sp>
          <p:nvSpPr>
            <p:cNvPr id="75790" name="Text Box 14"/>
            <p:cNvSpPr txBox="1">
              <a:spLocks noChangeArrowheads="1"/>
            </p:cNvSpPr>
            <p:nvPr/>
          </p:nvSpPr>
          <p:spPr bwMode="auto">
            <a:xfrm>
              <a:off x="1200" y="3072"/>
              <a:ext cx="12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nSpc>
                  <a:spcPct val="80000"/>
                </a:lnSpc>
                <a:spcBef>
                  <a:spcPct val="50000"/>
                </a:spcBef>
              </a:pPr>
              <a:r>
                <a:rPr lang="zh-CN" altLang="en-US" sz="2000" b="1">
                  <a:latin typeface="Arial" panose="020B0604020202020204" pitchFamily="34" charset="0"/>
                </a:rPr>
                <a:t>（字节码）</a:t>
              </a:r>
              <a:endParaRPr lang="zh-CN" altLang="en-US" sz="2000" b="1">
                <a:latin typeface="Arial" panose="020B0604020202020204" pitchFamily="34" charset="0"/>
              </a:endParaRPr>
            </a:p>
          </p:txBody>
        </p:sp>
        <p:sp>
          <p:nvSpPr>
            <p:cNvPr id="75791" name="Rectangle 15"/>
            <p:cNvSpPr>
              <a:spLocks noChangeArrowheads="1"/>
            </p:cNvSpPr>
            <p:nvPr/>
          </p:nvSpPr>
          <p:spPr bwMode="auto">
            <a:xfrm>
              <a:off x="3840" y="960"/>
              <a:ext cx="1152" cy="288"/>
            </a:xfrm>
            <a:prstGeom prst="rect">
              <a:avLst/>
            </a:prstGeom>
            <a:solidFill>
              <a:srgbClr val="99CCFF"/>
            </a:solidFill>
            <a:ln w="9525">
              <a:solidFill>
                <a:schemeClr val="tx1"/>
              </a:solidFill>
              <a:miter lim="800000"/>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ctr">
                <a:lnSpc>
                  <a:spcPct val="80000"/>
                </a:lnSpc>
                <a:spcBef>
                  <a:spcPct val="20000"/>
                </a:spcBef>
              </a:pPr>
              <a:r>
                <a:rPr lang="zh-CN" altLang="en-US" sz="2400" b="1">
                  <a:latin typeface="Arial" panose="020B0604020202020204" pitchFamily="34" charset="0"/>
                </a:rPr>
                <a:t>运行时</a:t>
              </a:r>
              <a:endParaRPr lang="zh-CN" altLang="en-US" sz="2400" b="1">
                <a:latin typeface="Arial" panose="020B0604020202020204" pitchFamily="34" charset="0"/>
              </a:endParaRPr>
            </a:p>
          </p:txBody>
        </p:sp>
        <p:sp>
          <p:nvSpPr>
            <p:cNvPr id="89104" name="Line 16"/>
            <p:cNvSpPr>
              <a:spLocks noChangeShapeType="1"/>
            </p:cNvSpPr>
            <p:nvPr/>
          </p:nvSpPr>
          <p:spPr bwMode="auto">
            <a:xfrm>
              <a:off x="3456" y="1056"/>
              <a:ext cx="384" cy="0"/>
            </a:xfrm>
            <a:prstGeom prst="line">
              <a:avLst/>
            </a:prstGeom>
            <a:noFill/>
            <a:ln w="9525">
              <a:solidFill>
                <a:schemeClr val="tx1"/>
              </a:solidFill>
              <a:round/>
            </a:ln>
            <a:effectLst/>
          </p:spPr>
          <p:txBody>
            <a:bodyPr/>
            <a:lstStyle/>
            <a:p>
              <a:pPr>
                <a:buFontTx/>
                <a:buNone/>
                <a:defRPr/>
              </a:pPr>
              <a:endParaRPr lang="zh-CN" altLang="en-US">
                <a:latin typeface="Tahoma" panose="020B0604030504040204" pitchFamily="34" charset="0"/>
              </a:endParaRPr>
            </a:p>
          </p:txBody>
        </p:sp>
        <p:sp>
          <p:nvSpPr>
            <p:cNvPr id="89105" name="Line 17"/>
            <p:cNvSpPr>
              <a:spLocks noChangeShapeType="1"/>
            </p:cNvSpPr>
            <p:nvPr/>
          </p:nvSpPr>
          <p:spPr bwMode="auto">
            <a:xfrm flipV="1">
              <a:off x="3456" y="1056"/>
              <a:ext cx="0" cy="2544"/>
            </a:xfrm>
            <a:prstGeom prst="line">
              <a:avLst/>
            </a:prstGeom>
            <a:noFill/>
            <a:ln w="9525">
              <a:solidFill>
                <a:schemeClr val="tx1"/>
              </a:solidFill>
              <a:round/>
            </a:ln>
            <a:effectLst/>
          </p:spPr>
          <p:txBody>
            <a:bodyPr/>
            <a:lstStyle/>
            <a:p>
              <a:pPr>
                <a:buFontTx/>
                <a:buNone/>
                <a:defRPr/>
              </a:pPr>
              <a:endParaRPr lang="zh-CN" altLang="en-US">
                <a:latin typeface="Tahoma" panose="020B0604030504040204" pitchFamily="34" charset="0"/>
              </a:endParaRPr>
            </a:p>
          </p:txBody>
        </p:sp>
        <p:sp>
          <p:nvSpPr>
            <p:cNvPr id="89106" name="Line 18"/>
            <p:cNvSpPr>
              <a:spLocks noChangeShapeType="1"/>
            </p:cNvSpPr>
            <p:nvPr/>
          </p:nvSpPr>
          <p:spPr bwMode="auto">
            <a:xfrm>
              <a:off x="4992" y="1056"/>
              <a:ext cx="384" cy="0"/>
            </a:xfrm>
            <a:prstGeom prst="line">
              <a:avLst/>
            </a:prstGeom>
            <a:noFill/>
            <a:ln w="9525">
              <a:solidFill>
                <a:schemeClr val="tx1"/>
              </a:solidFill>
              <a:round/>
            </a:ln>
            <a:effectLst/>
          </p:spPr>
          <p:txBody>
            <a:bodyPr/>
            <a:lstStyle/>
            <a:p>
              <a:pPr>
                <a:buFontTx/>
                <a:buNone/>
                <a:defRPr/>
              </a:pPr>
              <a:endParaRPr lang="zh-CN" altLang="en-US">
                <a:latin typeface="Tahoma" panose="020B0604030504040204" pitchFamily="34" charset="0"/>
              </a:endParaRPr>
            </a:p>
          </p:txBody>
        </p:sp>
        <p:sp>
          <p:nvSpPr>
            <p:cNvPr id="89107" name="Line 19"/>
            <p:cNvSpPr>
              <a:spLocks noChangeShapeType="1"/>
            </p:cNvSpPr>
            <p:nvPr/>
          </p:nvSpPr>
          <p:spPr bwMode="auto">
            <a:xfrm flipV="1">
              <a:off x="5376" y="1056"/>
              <a:ext cx="0" cy="2544"/>
            </a:xfrm>
            <a:prstGeom prst="line">
              <a:avLst/>
            </a:prstGeom>
            <a:noFill/>
            <a:ln w="9525">
              <a:solidFill>
                <a:schemeClr val="tx1"/>
              </a:solidFill>
              <a:round/>
            </a:ln>
            <a:effectLst/>
          </p:spPr>
          <p:txBody>
            <a:bodyPr/>
            <a:lstStyle/>
            <a:p>
              <a:pPr>
                <a:buFontTx/>
                <a:buNone/>
                <a:defRPr/>
              </a:pPr>
              <a:endParaRPr lang="zh-CN" altLang="en-US">
                <a:latin typeface="Tahoma" panose="020B0604030504040204" pitchFamily="34" charset="0"/>
              </a:endParaRPr>
            </a:p>
          </p:txBody>
        </p:sp>
        <p:sp>
          <p:nvSpPr>
            <p:cNvPr id="89108" name="Line 20"/>
            <p:cNvSpPr>
              <a:spLocks noChangeShapeType="1"/>
            </p:cNvSpPr>
            <p:nvPr/>
          </p:nvSpPr>
          <p:spPr bwMode="auto">
            <a:xfrm flipV="1">
              <a:off x="3456" y="3600"/>
              <a:ext cx="1920" cy="0"/>
            </a:xfrm>
            <a:prstGeom prst="line">
              <a:avLst/>
            </a:prstGeom>
            <a:noFill/>
            <a:ln w="9525">
              <a:solidFill>
                <a:schemeClr val="tx1"/>
              </a:solidFill>
              <a:round/>
            </a:ln>
            <a:effectLst/>
          </p:spPr>
          <p:txBody>
            <a:bodyPr/>
            <a:lstStyle/>
            <a:p>
              <a:pPr>
                <a:buFontTx/>
                <a:buNone/>
                <a:defRPr/>
              </a:pPr>
              <a:endParaRPr lang="zh-CN" altLang="en-US">
                <a:latin typeface="Tahoma" panose="020B0604030504040204" pitchFamily="34" charset="0"/>
              </a:endParaRPr>
            </a:p>
          </p:txBody>
        </p:sp>
        <p:sp>
          <p:nvSpPr>
            <p:cNvPr id="89109" name="Line 21"/>
            <p:cNvSpPr>
              <a:spLocks noChangeShapeType="1"/>
            </p:cNvSpPr>
            <p:nvPr/>
          </p:nvSpPr>
          <p:spPr bwMode="auto">
            <a:xfrm>
              <a:off x="4416" y="1248"/>
              <a:ext cx="0" cy="288"/>
            </a:xfrm>
            <a:prstGeom prst="line">
              <a:avLst/>
            </a:prstGeom>
            <a:noFill/>
            <a:ln w="9525">
              <a:solidFill>
                <a:schemeClr val="tx1"/>
              </a:solidFill>
              <a:round/>
              <a:tailEnd type="triangle" w="med" len="med"/>
            </a:ln>
            <a:effectLst/>
          </p:spPr>
          <p:txBody>
            <a:bodyPr/>
            <a:lstStyle/>
            <a:p>
              <a:pPr>
                <a:buFontTx/>
                <a:buNone/>
                <a:defRPr/>
              </a:pPr>
              <a:endParaRPr lang="zh-CN" altLang="en-US">
                <a:latin typeface="Tahoma" panose="020B0604030504040204" pitchFamily="34" charset="0"/>
              </a:endParaRPr>
            </a:p>
          </p:txBody>
        </p:sp>
        <p:sp>
          <p:nvSpPr>
            <p:cNvPr id="75798" name="Text Box 22"/>
            <p:cNvSpPr txBox="1">
              <a:spLocks noChangeArrowheads="1"/>
            </p:cNvSpPr>
            <p:nvPr/>
          </p:nvSpPr>
          <p:spPr bwMode="auto">
            <a:xfrm>
              <a:off x="3824" y="1584"/>
              <a:ext cx="12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ctr">
                <a:lnSpc>
                  <a:spcPct val="80000"/>
                </a:lnSpc>
                <a:spcBef>
                  <a:spcPct val="50000"/>
                </a:spcBef>
              </a:pPr>
              <a:r>
                <a:rPr lang="zh-CN" altLang="en-US" sz="2000" b="1">
                  <a:latin typeface="Arial" panose="020B0604020202020204" pitchFamily="34" charset="0"/>
                </a:rPr>
                <a:t>类加载器</a:t>
              </a:r>
              <a:endParaRPr lang="zh-CN" altLang="en-US" sz="2000" b="1">
                <a:latin typeface="Arial" panose="020B0604020202020204" pitchFamily="34" charset="0"/>
              </a:endParaRPr>
            </a:p>
          </p:txBody>
        </p:sp>
        <p:sp>
          <p:nvSpPr>
            <p:cNvPr id="89111" name="Line 23"/>
            <p:cNvSpPr>
              <a:spLocks noChangeShapeType="1"/>
            </p:cNvSpPr>
            <p:nvPr/>
          </p:nvSpPr>
          <p:spPr bwMode="auto">
            <a:xfrm>
              <a:off x="4432" y="1776"/>
              <a:ext cx="0" cy="288"/>
            </a:xfrm>
            <a:prstGeom prst="line">
              <a:avLst/>
            </a:prstGeom>
            <a:noFill/>
            <a:ln w="9525">
              <a:solidFill>
                <a:schemeClr val="tx1"/>
              </a:solidFill>
              <a:round/>
              <a:tailEnd type="triangle" w="med" len="med"/>
            </a:ln>
            <a:effectLst/>
          </p:spPr>
          <p:txBody>
            <a:bodyPr/>
            <a:lstStyle/>
            <a:p>
              <a:pPr>
                <a:buFontTx/>
                <a:buNone/>
                <a:defRPr/>
              </a:pPr>
              <a:endParaRPr lang="zh-CN" altLang="en-US">
                <a:latin typeface="Tahoma" panose="020B0604030504040204" pitchFamily="34" charset="0"/>
              </a:endParaRPr>
            </a:p>
          </p:txBody>
        </p:sp>
        <p:sp>
          <p:nvSpPr>
            <p:cNvPr id="75800" name="Text Box 24"/>
            <p:cNvSpPr txBox="1">
              <a:spLocks noChangeArrowheads="1"/>
            </p:cNvSpPr>
            <p:nvPr/>
          </p:nvSpPr>
          <p:spPr bwMode="auto">
            <a:xfrm>
              <a:off x="3840" y="2112"/>
              <a:ext cx="12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ctr">
                <a:lnSpc>
                  <a:spcPct val="80000"/>
                </a:lnSpc>
                <a:spcBef>
                  <a:spcPct val="50000"/>
                </a:spcBef>
              </a:pPr>
              <a:r>
                <a:rPr lang="zh-CN" altLang="en-US" sz="2000" b="1">
                  <a:latin typeface="Arial" panose="020B0604020202020204" pitchFamily="34" charset="0"/>
                </a:rPr>
                <a:t>字节码校验器</a:t>
              </a:r>
              <a:endParaRPr lang="zh-CN" altLang="en-US" sz="2000" b="1">
                <a:latin typeface="Arial" panose="020B0604020202020204" pitchFamily="34" charset="0"/>
              </a:endParaRPr>
            </a:p>
          </p:txBody>
        </p:sp>
        <p:sp>
          <p:nvSpPr>
            <p:cNvPr id="89113" name="Line 25"/>
            <p:cNvSpPr>
              <a:spLocks noChangeShapeType="1"/>
            </p:cNvSpPr>
            <p:nvPr/>
          </p:nvSpPr>
          <p:spPr bwMode="auto">
            <a:xfrm flipH="1">
              <a:off x="4128" y="2304"/>
              <a:ext cx="176" cy="336"/>
            </a:xfrm>
            <a:prstGeom prst="line">
              <a:avLst/>
            </a:prstGeom>
            <a:noFill/>
            <a:ln w="9525">
              <a:solidFill>
                <a:schemeClr val="tx1"/>
              </a:solidFill>
              <a:round/>
              <a:tailEnd type="triangle" w="med" len="med"/>
            </a:ln>
            <a:effectLst/>
          </p:spPr>
          <p:txBody>
            <a:bodyPr/>
            <a:lstStyle/>
            <a:p>
              <a:pPr>
                <a:buFontTx/>
                <a:buNone/>
                <a:defRPr/>
              </a:pPr>
              <a:endParaRPr lang="zh-CN" altLang="en-US">
                <a:latin typeface="Tahoma" panose="020B0604030504040204" pitchFamily="34" charset="0"/>
              </a:endParaRPr>
            </a:p>
          </p:txBody>
        </p:sp>
        <p:sp>
          <p:nvSpPr>
            <p:cNvPr id="75802" name="Text Box 26"/>
            <p:cNvSpPr txBox="1">
              <a:spLocks noChangeArrowheads="1"/>
            </p:cNvSpPr>
            <p:nvPr/>
          </p:nvSpPr>
          <p:spPr bwMode="auto">
            <a:xfrm>
              <a:off x="3648" y="2640"/>
              <a:ext cx="6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ctr">
                <a:lnSpc>
                  <a:spcPct val="80000"/>
                </a:lnSpc>
                <a:spcBef>
                  <a:spcPct val="50000"/>
                </a:spcBef>
              </a:pPr>
              <a:r>
                <a:rPr lang="zh-CN" altLang="en-US" sz="2000" b="1">
                  <a:latin typeface="Arial" panose="020B0604020202020204" pitchFamily="34" charset="0"/>
                </a:rPr>
                <a:t>解释器</a:t>
              </a:r>
              <a:endParaRPr lang="zh-CN" altLang="en-US" sz="2000" b="1">
                <a:latin typeface="Arial" panose="020B0604020202020204" pitchFamily="34" charset="0"/>
              </a:endParaRPr>
            </a:p>
          </p:txBody>
        </p:sp>
        <p:sp>
          <p:nvSpPr>
            <p:cNvPr id="89115" name="Line 27"/>
            <p:cNvSpPr>
              <a:spLocks noChangeShapeType="1"/>
            </p:cNvSpPr>
            <p:nvPr/>
          </p:nvSpPr>
          <p:spPr bwMode="auto">
            <a:xfrm>
              <a:off x="4656" y="2352"/>
              <a:ext cx="209" cy="192"/>
            </a:xfrm>
            <a:prstGeom prst="line">
              <a:avLst/>
            </a:prstGeom>
            <a:noFill/>
            <a:ln w="9525">
              <a:solidFill>
                <a:schemeClr val="tx1"/>
              </a:solidFill>
              <a:round/>
              <a:tailEnd type="triangle" w="med" len="med"/>
            </a:ln>
            <a:effectLst/>
          </p:spPr>
          <p:txBody>
            <a:bodyPr/>
            <a:lstStyle/>
            <a:p>
              <a:pPr>
                <a:buFontTx/>
                <a:buNone/>
                <a:defRPr/>
              </a:pPr>
              <a:endParaRPr lang="zh-CN" altLang="en-US">
                <a:latin typeface="Tahoma" panose="020B0604030504040204" pitchFamily="34" charset="0"/>
              </a:endParaRPr>
            </a:p>
          </p:txBody>
        </p:sp>
        <p:sp>
          <p:nvSpPr>
            <p:cNvPr id="75804" name="Text Box 28"/>
            <p:cNvSpPr txBox="1">
              <a:spLocks noChangeArrowheads="1"/>
            </p:cNvSpPr>
            <p:nvPr/>
          </p:nvSpPr>
          <p:spPr bwMode="auto">
            <a:xfrm>
              <a:off x="4608" y="2592"/>
              <a:ext cx="672"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nSpc>
                  <a:spcPct val="80000"/>
                </a:lnSpc>
                <a:spcBef>
                  <a:spcPct val="50000"/>
                </a:spcBef>
              </a:pPr>
              <a:r>
                <a:rPr lang="en-US" altLang="zh-CN" sz="2000" b="1">
                  <a:latin typeface="Arial" panose="020B0604020202020204" pitchFamily="34" charset="0"/>
                </a:rPr>
                <a:t>JIT</a:t>
              </a:r>
              <a:r>
                <a:rPr lang="zh-CN" altLang="en-US" sz="2000" b="1">
                  <a:latin typeface="Arial" panose="020B0604020202020204" pitchFamily="34" charset="0"/>
                </a:rPr>
                <a:t>代码</a:t>
              </a:r>
              <a:endParaRPr lang="zh-CN" altLang="en-US" sz="2000" b="1">
                <a:latin typeface="Arial" panose="020B0604020202020204" pitchFamily="34" charset="0"/>
              </a:endParaRPr>
            </a:p>
            <a:p>
              <a:pPr>
                <a:lnSpc>
                  <a:spcPct val="80000"/>
                </a:lnSpc>
                <a:spcBef>
                  <a:spcPct val="50000"/>
                </a:spcBef>
              </a:pPr>
              <a:r>
                <a:rPr lang="zh-CN" altLang="en-US" sz="2000" b="1">
                  <a:latin typeface="Arial" panose="020B0604020202020204" pitchFamily="34" charset="0"/>
                </a:rPr>
                <a:t>生成器</a:t>
              </a:r>
              <a:endParaRPr lang="zh-CN" altLang="en-US" sz="2000" b="1">
                <a:latin typeface="Arial" panose="020B0604020202020204" pitchFamily="34" charset="0"/>
              </a:endParaRPr>
            </a:p>
          </p:txBody>
        </p:sp>
        <p:sp>
          <p:nvSpPr>
            <p:cNvPr id="89117" name="Line 29"/>
            <p:cNvSpPr>
              <a:spLocks noChangeShapeType="1"/>
            </p:cNvSpPr>
            <p:nvPr/>
          </p:nvSpPr>
          <p:spPr bwMode="auto">
            <a:xfrm>
              <a:off x="4080" y="2880"/>
              <a:ext cx="400" cy="288"/>
            </a:xfrm>
            <a:prstGeom prst="line">
              <a:avLst/>
            </a:prstGeom>
            <a:noFill/>
            <a:ln w="9525">
              <a:solidFill>
                <a:schemeClr val="tx1"/>
              </a:solidFill>
              <a:round/>
              <a:tailEnd type="triangle" w="med" len="med"/>
            </a:ln>
            <a:effectLst/>
          </p:spPr>
          <p:txBody>
            <a:bodyPr/>
            <a:lstStyle/>
            <a:p>
              <a:pPr>
                <a:buFontTx/>
                <a:buNone/>
                <a:defRPr/>
              </a:pPr>
              <a:endParaRPr lang="zh-CN" altLang="en-US">
                <a:latin typeface="Tahoma" panose="020B0604030504040204" pitchFamily="34" charset="0"/>
              </a:endParaRPr>
            </a:p>
          </p:txBody>
        </p:sp>
        <p:sp>
          <p:nvSpPr>
            <p:cNvPr id="89118" name="Text Box 30"/>
            <p:cNvSpPr txBox="1">
              <a:spLocks noChangeArrowheads="1"/>
            </p:cNvSpPr>
            <p:nvPr/>
          </p:nvSpPr>
          <p:spPr bwMode="auto">
            <a:xfrm>
              <a:off x="3888" y="3216"/>
              <a:ext cx="1216" cy="212"/>
            </a:xfrm>
            <a:prstGeom prst="rect">
              <a:avLst/>
            </a:prstGeom>
            <a:noFill/>
            <a:ln>
              <a:noFill/>
            </a:ln>
            <a:effectLst/>
          </p:spPr>
          <p:txBody>
            <a:bodyPr>
              <a:spAutoFit/>
            </a:bodyPr>
            <a:lstStyle/>
            <a:p>
              <a:pPr algn="ctr">
                <a:lnSpc>
                  <a:spcPct val="80000"/>
                </a:lnSpc>
                <a:spcBef>
                  <a:spcPct val="50000"/>
                </a:spcBef>
                <a:buFontTx/>
                <a:buNone/>
                <a:defRPr/>
              </a:pPr>
              <a:r>
                <a:rPr lang="zh-CN" altLang="en-US" sz="2000" b="1">
                  <a:latin typeface="Arial" panose="020B0604020202020204" pitchFamily="34" charset="0"/>
                </a:rPr>
                <a:t>硬件</a:t>
              </a:r>
              <a:endParaRPr lang="zh-CN" altLang="en-US" sz="2000" b="1">
                <a:latin typeface="Arial" panose="020B0604020202020204" pitchFamily="34" charset="0"/>
              </a:endParaRPr>
            </a:p>
          </p:txBody>
        </p:sp>
        <p:sp>
          <p:nvSpPr>
            <p:cNvPr id="89119" name="Line 31"/>
            <p:cNvSpPr>
              <a:spLocks noChangeShapeType="1"/>
            </p:cNvSpPr>
            <p:nvPr/>
          </p:nvSpPr>
          <p:spPr bwMode="auto">
            <a:xfrm flipH="1">
              <a:off x="4656" y="3072"/>
              <a:ext cx="144" cy="96"/>
            </a:xfrm>
            <a:prstGeom prst="line">
              <a:avLst/>
            </a:prstGeom>
            <a:noFill/>
            <a:ln w="9525">
              <a:solidFill>
                <a:schemeClr val="tx1"/>
              </a:solidFill>
              <a:round/>
              <a:tailEnd type="triangle" w="med" len="med"/>
            </a:ln>
            <a:effectLst/>
          </p:spPr>
          <p:txBody>
            <a:bodyPr/>
            <a:lstStyle/>
            <a:p>
              <a:pPr>
                <a:buFontTx/>
                <a:buNone/>
                <a:defRPr/>
              </a:pPr>
              <a:endParaRPr lang="zh-CN" altLang="en-US">
                <a:latin typeface="Tahoma" panose="020B0604030504040204" pitchFamily="34" charset="0"/>
              </a:endParaRPr>
            </a:p>
          </p:txBody>
        </p:sp>
        <p:sp>
          <p:nvSpPr>
            <p:cNvPr id="89120" name="Line 32"/>
            <p:cNvSpPr>
              <a:spLocks noChangeShapeType="1"/>
            </p:cNvSpPr>
            <p:nvPr/>
          </p:nvSpPr>
          <p:spPr bwMode="auto">
            <a:xfrm flipV="1">
              <a:off x="2160" y="1632"/>
              <a:ext cx="1872" cy="1152"/>
            </a:xfrm>
            <a:prstGeom prst="line">
              <a:avLst/>
            </a:prstGeom>
            <a:noFill/>
            <a:ln w="28575">
              <a:solidFill>
                <a:srgbClr val="FF0000"/>
              </a:solidFill>
              <a:round/>
              <a:tailEnd type="triangle" w="lg" len="med"/>
            </a:ln>
            <a:effectLst/>
          </p:spPr>
          <p:txBody>
            <a:bodyPr/>
            <a:lstStyle/>
            <a:p>
              <a:pPr>
                <a:buFontTx/>
                <a:buNone/>
                <a:defRPr/>
              </a:pPr>
              <a:endParaRPr lang="zh-CN" altLang="en-US">
                <a:latin typeface="Tahoma" panose="020B0604030504040204" pitchFamily="34" charset="0"/>
              </a:endParaRPr>
            </a:p>
          </p:txBody>
        </p:sp>
        <p:sp>
          <p:nvSpPr>
            <p:cNvPr id="75809" name="Text Box 33"/>
            <p:cNvSpPr txBox="1">
              <a:spLocks noChangeArrowheads="1"/>
            </p:cNvSpPr>
            <p:nvPr/>
          </p:nvSpPr>
          <p:spPr bwMode="auto">
            <a:xfrm>
              <a:off x="2496" y="1872"/>
              <a:ext cx="12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ctr">
                <a:lnSpc>
                  <a:spcPct val="80000"/>
                </a:lnSpc>
                <a:spcBef>
                  <a:spcPct val="50000"/>
                </a:spcBef>
              </a:pPr>
              <a:r>
                <a:rPr lang="zh-CN" altLang="en-US" sz="2000" b="1">
                  <a:latin typeface="Arial" panose="020B0604020202020204" pitchFamily="34" charset="0"/>
                </a:rPr>
                <a:t>网络</a:t>
              </a:r>
              <a:endParaRPr lang="zh-CN" altLang="en-US" sz="2000" b="1">
                <a:latin typeface="Arial" panose="020B0604020202020204" pitchFamily="34" charset="0"/>
              </a:endParaRPr>
            </a:p>
          </p:txBody>
        </p:sp>
      </p:grpSp>
      <p:sp>
        <p:nvSpPr>
          <p:cNvPr id="89122" name="Oval 34"/>
          <p:cNvSpPr>
            <a:spLocks noChangeArrowheads="1"/>
          </p:cNvSpPr>
          <p:nvPr/>
        </p:nvSpPr>
        <p:spPr bwMode="auto">
          <a:xfrm>
            <a:off x="6156325" y="2565400"/>
            <a:ext cx="1371600" cy="381000"/>
          </a:xfrm>
          <a:prstGeom prst="ellipse">
            <a:avLst/>
          </a:prstGeom>
          <a:noFill/>
          <a:ln w="25400">
            <a:solidFill>
              <a:srgbClr val="FF0000"/>
            </a:solidFill>
            <a:round/>
          </a:ln>
          <a:effectLst/>
        </p:spPr>
        <p:txBody>
          <a:bodyPr wrap="none" anchor="ctr"/>
          <a:lstStyle/>
          <a:p>
            <a:pPr>
              <a:buFontTx/>
              <a:buNone/>
              <a:defRPr/>
            </a:pPr>
            <a:endParaRPr lang="zh-CN" altLang="en-US">
              <a:latin typeface="Tahoma" panose="020B0604030504040204" pitchFamily="34" charset="0"/>
            </a:endParaRPr>
          </a:p>
        </p:txBody>
      </p:sp>
      <p:sp>
        <p:nvSpPr>
          <p:cNvPr id="89123" name="Oval 35"/>
          <p:cNvSpPr>
            <a:spLocks noChangeArrowheads="1"/>
          </p:cNvSpPr>
          <p:nvPr/>
        </p:nvSpPr>
        <p:spPr bwMode="auto">
          <a:xfrm>
            <a:off x="5940425" y="3335338"/>
            <a:ext cx="1676400" cy="381000"/>
          </a:xfrm>
          <a:prstGeom prst="ellipse">
            <a:avLst/>
          </a:prstGeom>
          <a:noFill/>
          <a:ln w="25400">
            <a:solidFill>
              <a:srgbClr val="FF0000"/>
            </a:solidFill>
            <a:round/>
          </a:ln>
          <a:effectLst/>
        </p:spPr>
        <p:txBody>
          <a:bodyPr wrap="none" anchor="ctr"/>
          <a:lstStyle/>
          <a:p>
            <a:pPr>
              <a:buFontTx/>
              <a:buNone/>
              <a:defRPr/>
            </a:pPr>
            <a:endParaRPr lang="zh-CN" altLang="en-US">
              <a:latin typeface="Tahoma" panose="020B0604030504040204" pitchFamily="34" charset="0"/>
            </a:endParaRPr>
          </a:p>
        </p:txBody>
      </p:sp>
      <p:sp>
        <p:nvSpPr>
          <p:cNvPr id="89124" name="Oval 36"/>
          <p:cNvSpPr>
            <a:spLocks noChangeArrowheads="1"/>
          </p:cNvSpPr>
          <p:nvPr/>
        </p:nvSpPr>
        <p:spPr bwMode="auto">
          <a:xfrm>
            <a:off x="5435600" y="4127500"/>
            <a:ext cx="1371600" cy="381000"/>
          </a:xfrm>
          <a:prstGeom prst="ellipse">
            <a:avLst/>
          </a:prstGeom>
          <a:noFill/>
          <a:ln w="25400">
            <a:solidFill>
              <a:srgbClr val="FF0000"/>
            </a:solidFill>
            <a:round/>
          </a:ln>
          <a:effectLst/>
        </p:spPr>
        <p:txBody>
          <a:bodyPr wrap="none" anchor="ctr"/>
          <a:lstStyle/>
          <a:p>
            <a:pPr>
              <a:buFontTx/>
              <a:buNone/>
              <a:defRPr/>
            </a:pPr>
            <a:endParaRPr lang="zh-CN" altLang="en-US">
              <a:latin typeface="Tahoma" panose="020B0604030504040204" pitchFamily="34" charset="0"/>
            </a:endParaRPr>
          </a:p>
        </p:txBody>
      </p:sp>
      <p:sp>
        <p:nvSpPr>
          <p:cNvPr id="89125" name="Oval 37"/>
          <p:cNvSpPr>
            <a:spLocks noChangeArrowheads="1"/>
          </p:cNvSpPr>
          <p:nvPr/>
        </p:nvSpPr>
        <p:spPr bwMode="auto">
          <a:xfrm>
            <a:off x="6948488" y="4106863"/>
            <a:ext cx="1371600" cy="762000"/>
          </a:xfrm>
          <a:prstGeom prst="ellipse">
            <a:avLst/>
          </a:prstGeom>
          <a:noFill/>
          <a:ln w="25400">
            <a:solidFill>
              <a:srgbClr val="FF0000"/>
            </a:solidFill>
            <a:round/>
          </a:ln>
          <a:effectLst/>
        </p:spPr>
        <p:txBody>
          <a:bodyPr wrap="none" anchor="ctr"/>
          <a:lstStyle/>
          <a:p>
            <a:pPr>
              <a:buFontTx/>
              <a:buNone/>
              <a:defRPr/>
            </a:pPr>
            <a:endParaRPr lang="zh-CN" altLang="en-US">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9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91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91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9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22" grpId="0" animBg="1"/>
      <p:bldP spid="89123" grpId="0" animBg="1"/>
      <p:bldP spid="89124" grpId="0" animBg="1"/>
      <p:bldP spid="8912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3568" y="106660"/>
            <a:ext cx="8081962" cy="615950"/>
          </a:xfrm>
        </p:spPr>
        <p:txBody>
          <a:bodyPr/>
          <a:lstStyle/>
          <a:p>
            <a:pPr eaLnBrk="1" hangingPunct="1"/>
            <a:r>
              <a:rPr lang="en-US" altLang="zh-CN" noProof="1">
                <a:effectLst>
                  <a:outerShdw blurRad="38100" dist="38100" dir="2700000">
                    <a:srgbClr val="C0C0C0"/>
                  </a:outerShdw>
                </a:effectLst>
              </a:rPr>
              <a:t>Java</a:t>
            </a:r>
            <a:r>
              <a:rPr lang="zh-CN" altLang="en-US" noProof="1">
                <a:effectLst>
                  <a:outerShdw blurRad="38100" dist="38100" dir="2700000">
                    <a:srgbClr val="C0C0C0"/>
                  </a:outerShdw>
                </a:effectLst>
              </a:rPr>
              <a:t>开发工具</a:t>
            </a:r>
            <a:endParaRPr lang="zh-CN" altLang="en-US" noProof="1">
              <a:effectLst>
                <a:outerShdw blurRad="38100" dist="38100" dir="2700000">
                  <a:srgbClr val="C0C0C0"/>
                </a:outerShdw>
              </a:effectLst>
            </a:endParaRPr>
          </a:p>
        </p:txBody>
      </p:sp>
      <p:sp>
        <p:nvSpPr>
          <p:cNvPr id="53251" name="Rectangle 3"/>
          <p:cNvSpPr>
            <a:spLocks noGrp="1" noChangeArrowheads="1"/>
          </p:cNvSpPr>
          <p:nvPr>
            <p:ph idx="4294967295"/>
          </p:nvPr>
        </p:nvSpPr>
        <p:spPr>
          <a:xfrm>
            <a:off x="395288" y="1052513"/>
            <a:ext cx="8291512" cy="5329237"/>
          </a:xfrm>
        </p:spPr>
        <p:txBody>
          <a:bodyPr/>
          <a:lstStyle/>
          <a:p>
            <a:pPr eaLnBrk="1" hangingPunct="1"/>
            <a:r>
              <a:rPr lang="zh-CN" altLang="en-US" sz="2800" noProof="1">
                <a:effectLst>
                  <a:outerShdw blurRad="38100" dist="38100" dir="2700000">
                    <a:srgbClr val="C0C0C0"/>
                  </a:outerShdw>
                </a:effectLst>
              </a:rPr>
              <a:t>命令行开发环境</a:t>
            </a:r>
            <a:endParaRPr lang="zh-CN" altLang="en-US" sz="2800" noProof="1">
              <a:effectLst>
                <a:outerShdw blurRad="38100" dist="38100" dir="2700000">
                  <a:srgbClr val="C0C0C0"/>
                </a:outerShdw>
              </a:effectLst>
            </a:endParaRPr>
          </a:p>
          <a:p>
            <a:pPr lvl="1" eaLnBrk="1" hangingPunct="1"/>
            <a:r>
              <a:rPr lang="en-US" altLang="zh-CN" sz="2400" noProof="1"/>
              <a:t>Jdk</a:t>
            </a:r>
            <a:r>
              <a:rPr lang="zh-CN" altLang="en-US" sz="2400" noProof="1"/>
              <a:t>提供的，</a:t>
            </a:r>
            <a:r>
              <a:rPr lang="en-US" altLang="zh-CN" sz="2400" noProof="1"/>
              <a:t>Javac</a:t>
            </a:r>
            <a:r>
              <a:rPr lang="zh-CN" altLang="en-US" sz="2400" noProof="1"/>
              <a:t>，</a:t>
            </a:r>
            <a:r>
              <a:rPr lang="en-US" altLang="zh-CN" sz="2400" noProof="1"/>
              <a:t>java</a:t>
            </a:r>
            <a:r>
              <a:rPr lang="zh-CN" altLang="en-US" sz="2400" noProof="1"/>
              <a:t>，</a:t>
            </a:r>
            <a:r>
              <a:rPr lang="en-US" altLang="zh-CN" sz="2400" noProof="1"/>
              <a:t>Jdb</a:t>
            </a:r>
            <a:r>
              <a:rPr lang="zh-CN" altLang="en-US" sz="2400" noProof="1"/>
              <a:t>，</a:t>
            </a:r>
            <a:r>
              <a:rPr lang="en-US" altLang="zh-CN" sz="2400" noProof="1"/>
              <a:t>javadoc</a:t>
            </a:r>
            <a:endParaRPr lang="en-US" altLang="zh-CN" sz="2400" noProof="1"/>
          </a:p>
          <a:p>
            <a:pPr eaLnBrk="1" hangingPunct="1"/>
            <a:r>
              <a:rPr lang="zh-CN" altLang="en-US" sz="2800" noProof="1" smtClean="0">
                <a:effectLst>
                  <a:outerShdw blurRad="38100" dist="38100" dir="2700000">
                    <a:srgbClr val="C0C0C0"/>
                  </a:outerShdw>
                </a:effectLst>
              </a:rPr>
              <a:t>复杂</a:t>
            </a:r>
            <a:r>
              <a:rPr lang="zh-CN" altLang="en-US" sz="2800" noProof="1">
                <a:effectLst>
                  <a:outerShdw blurRad="38100" dist="38100" dir="2700000">
                    <a:srgbClr val="C0C0C0"/>
                  </a:outerShdw>
                </a:effectLst>
              </a:rPr>
              <a:t>图形开发环境</a:t>
            </a:r>
            <a:endParaRPr lang="zh-CN" altLang="en-US" sz="2800" noProof="1">
              <a:effectLst>
                <a:outerShdw blurRad="38100" dist="38100" dir="2700000">
                  <a:srgbClr val="C0C0C0"/>
                </a:outerShdw>
              </a:effectLst>
            </a:endParaRPr>
          </a:p>
          <a:p>
            <a:pPr lvl="1" eaLnBrk="1" hangingPunct="1"/>
            <a:r>
              <a:rPr lang="en-US" altLang="zh-CN" sz="2400" b="1" noProof="1">
                <a:solidFill>
                  <a:srgbClr val="FF0000"/>
                </a:solidFill>
              </a:rPr>
              <a:t>Eclipse</a:t>
            </a:r>
            <a:r>
              <a:rPr lang="en-US" altLang="zh-CN" sz="2400" b="1" noProof="1">
                <a:solidFill>
                  <a:srgbClr val="7030A0"/>
                </a:solidFill>
              </a:rPr>
              <a:t> </a:t>
            </a:r>
            <a:r>
              <a:rPr lang="zh-CN" altLang="en-US" sz="2400" b="1" noProof="1">
                <a:solidFill>
                  <a:srgbClr val="7030A0"/>
                </a:solidFill>
              </a:rPr>
              <a:t>（免费开源）</a:t>
            </a:r>
            <a:r>
              <a:rPr lang="en-US" altLang="zh-CN" sz="2400" b="1" noProof="1" smtClean="0">
                <a:solidFill>
                  <a:srgbClr val="7030A0"/>
                </a:solidFill>
              </a:rPr>
              <a:t> </a:t>
            </a:r>
            <a:r>
              <a:rPr lang="en-US" altLang="zh-CN" sz="2400" noProof="1" smtClean="0"/>
              <a:t>   </a:t>
            </a:r>
            <a:endParaRPr lang="en-US" altLang="zh-CN" sz="2400" noProof="1"/>
          </a:p>
          <a:p>
            <a:pPr lvl="1" eaLnBrk="1" hangingPunct="1"/>
            <a:r>
              <a:rPr lang="en-US" altLang="zh-CN" sz="2400" noProof="1"/>
              <a:t>Netbeans </a:t>
            </a:r>
            <a:r>
              <a:rPr lang="en-US" altLang="zh-CN" sz="2400" noProof="1" smtClean="0"/>
              <a:t> </a:t>
            </a:r>
            <a:r>
              <a:rPr lang="zh-CN" altLang="en-US" sz="2400" noProof="1" smtClean="0"/>
              <a:t>（官方，免费）</a:t>
            </a:r>
            <a:endParaRPr lang="zh-CN" altLang="en-US" sz="2400" noProof="1"/>
          </a:p>
          <a:p>
            <a:pPr lvl="1" eaLnBrk="1" hangingPunct="1"/>
            <a:r>
              <a:rPr lang="en-US" altLang="zh-CN" sz="2400" b="1" noProof="1">
                <a:solidFill>
                  <a:srgbClr val="FF0000"/>
                </a:solidFill>
              </a:rPr>
              <a:t>IntelliJ IDEA </a:t>
            </a:r>
            <a:r>
              <a:rPr lang="en-US" altLang="zh-CN" sz="2400" b="1" noProof="1" smtClean="0">
                <a:solidFill>
                  <a:srgbClr val="FF0000"/>
                </a:solidFill>
              </a:rPr>
              <a:t> </a:t>
            </a:r>
            <a:r>
              <a:rPr lang="zh-CN" altLang="en-US" sz="2400" b="1" noProof="1" smtClean="0">
                <a:solidFill>
                  <a:srgbClr val="FF0000"/>
                </a:solidFill>
              </a:rPr>
              <a:t>（部分收费）</a:t>
            </a:r>
            <a:endParaRPr lang="zh-CN" altLang="en-US" sz="2400" b="1" noProof="1" smtClean="0">
              <a:solidFill>
                <a:srgbClr val="FF0000"/>
              </a:solidFill>
            </a:endParaRPr>
          </a:p>
          <a:p>
            <a:pPr lvl="1" eaLnBrk="1" hangingPunct="1"/>
            <a:r>
              <a:rPr lang="en-US" altLang="zh-CN" sz="2400" noProof="1"/>
              <a:t>Visual studio code </a:t>
            </a:r>
            <a:r>
              <a:rPr lang="zh-CN" altLang="en-US" sz="2400" noProof="1"/>
              <a:t>（通用工具，非专业）</a:t>
            </a:r>
            <a:endParaRPr lang="zh-CN" altLang="en-US" sz="2400" noProof="1"/>
          </a:p>
        </p:txBody>
      </p:sp>
      <p:sp>
        <p:nvSpPr>
          <p:cNvPr id="88067" name="幻灯片编号占位符 5"/>
          <p:cNvSpPr>
            <a:spLocks noGrp="1" noChangeArrowheads="1"/>
          </p:cNvSpPr>
          <p:nvPr>
            <p:ph type="sldNum" sz="quarter" idx="4294967295"/>
          </p:nvPr>
        </p:nvSpPr>
        <p:spPr bwMode="auto">
          <a:xfrm>
            <a:off x="7239000" y="624363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fld id="{D259768B-9D73-455E-8F23-21B6F85DD9AC}" type="slidenum">
              <a:rPr lang="zh-CN" altLang="en-US"/>
            </a:fld>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altLang="zh-CN" noProof="1">
                <a:effectLst>
                  <a:outerShdw blurRad="38100" dist="38100" dir="2700000">
                    <a:srgbClr val="C0C0C0"/>
                  </a:outerShdw>
                </a:effectLst>
                <a:ea typeface="Times New Roman" panose="02020603050405020304" pitchFamily="18" charset="0"/>
              </a:rPr>
              <a:t>JDK</a:t>
            </a:r>
            <a:r>
              <a:rPr lang="en-US" altLang="zh-CN" noProof="1">
                <a:effectLst>
                  <a:outerShdw blurRad="38100" dist="38100" dir="2700000">
                    <a:srgbClr val="C0C0C0"/>
                  </a:outerShdw>
                </a:effectLst>
                <a:latin typeface="Times New Roman" panose="02020603050405020304" pitchFamily="18" charset="0"/>
                <a:ea typeface="Times New Roman" panose="02020603050405020304" pitchFamily="18" charset="0"/>
              </a:rPr>
              <a:t> </a:t>
            </a:r>
            <a:r>
              <a:rPr lang="zh-CN" altLang="en-US" noProof="1">
                <a:effectLst>
                  <a:outerShdw blurRad="38100" dist="38100" dir="2700000">
                    <a:srgbClr val="C0C0C0"/>
                  </a:outerShdw>
                </a:effectLst>
                <a:latin typeface="楷体_GB2312" pitchFamily="49" charset="-122"/>
              </a:rPr>
              <a:t>提供的常用工具</a:t>
            </a:r>
            <a:r>
              <a:rPr lang="zh-CN" altLang="en-US" noProof="1">
                <a:effectLst>
                  <a:outerShdw blurRad="38100" dist="38100" dir="2700000">
                    <a:srgbClr val="C0C0C0"/>
                  </a:outerShdw>
                </a:effectLst>
              </a:rPr>
              <a:t> </a:t>
            </a:r>
            <a:endParaRPr lang="zh-CN" altLang="en-US" noProof="1">
              <a:effectLst>
                <a:outerShdw blurRad="38100" dist="38100" dir="2700000">
                  <a:srgbClr val="C0C0C0"/>
                </a:outerShdw>
              </a:effectLst>
            </a:endParaRPr>
          </a:p>
        </p:txBody>
      </p:sp>
      <p:sp>
        <p:nvSpPr>
          <p:cNvPr id="86019" name="幻灯片编号占位符 5"/>
          <p:cNvSpPr>
            <a:spLocks noGrp="1" noChangeArrowheads="1"/>
          </p:cNvSpPr>
          <p:nvPr>
            <p:ph type="sldNum" sz="quarter"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CDAAEAE-72BB-4F38-ADED-CE80C75BE910}" type="slidenum">
              <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fld>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3187" name="Rectangle 3"/>
          <p:cNvSpPr>
            <a:spLocks noGrp="1" noChangeArrowheads="1"/>
          </p:cNvSpPr>
          <p:nvPr>
            <p:ph sz="quarter" idx="12"/>
          </p:nvPr>
        </p:nvSpPr>
        <p:spPr/>
        <p:txBody>
          <a:bodyPr/>
          <a:lstStyle/>
          <a:p>
            <a:pPr eaLnBrk="1" hangingPunct="1">
              <a:lnSpc>
                <a:spcPct val="120000"/>
              </a:lnSpc>
              <a:buClr>
                <a:schemeClr val="tx1"/>
              </a:buClr>
              <a:buFont typeface="Wingdings" panose="05000000000000000000" pitchFamily="2" charset="2"/>
              <a:buChar char="Ø"/>
            </a:pPr>
            <a:r>
              <a:rPr lang="en-US" altLang="zh-CN" noProof="1">
                <a:effectLst>
                  <a:outerShdw blurRad="38100" dist="38100" dir="2700000">
                    <a:srgbClr val="C0C0C0"/>
                  </a:outerShdw>
                </a:effectLst>
              </a:rPr>
              <a:t>Javac.exe </a:t>
            </a:r>
            <a:r>
              <a:rPr lang="zh-CN" altLang="en-US" noProof="1">
                <a:effectLst>
                  <a:outerShdw blurRad="38100" dist="38100" dir="2700000">
                    <a:srgbClr val="C0C0C0"/>
                  </a:outerShdw>
                </a:effectLst>
              </a:rPr>
              <a:t>是用来编译源代码的命令。</a:t>
            </a:r>
            <a:r>
              <a:rPr lang="en-US" altLang="zh-CN" noProof="1">
                <a:effectLst>
                  <a:outerShdw blurRad="38100" dist="38100" dir="2700000">
                    <a:srgbClr val="C0C0C0"/>
                  </a:outerShdw>
                </a:effectLst>
              </a:rPr>
              <a:t> </a:t>
            </a:r>
            <a:endParaRPr lang="en-US" altLang="zh-CN" noProof="1">
              <a:effectLst>
                <a:outerShdw blurRad="38100" dist="38100" dir="2700000">
                  <a:srgbClr val="C0C0C0"/>
                </a:outerShdw>
              </a:effectLst>
            </a:endParaRPr>
          </a:p>
          <a:p>
            <a:pPr eaLnBrk="1" hangingPunct="1">
              <a:lnSpc>
                <a:spcPct val="120000"/>
              </a:lnSpc>
              <a:buClr>
                <a:schemeClr val="tx1"/>
              </a:buClr>
              <a:buFont typeface="Wingdings" panose="05000000000000000000" pitchFamily="2" charset="2"/>
              <a:buChar char="Ø"/>
            </a:pPr>
            <a:r>
              <a:rPr lang="en-US" altLang="zh-CN" noProof="1">
                <a:effectLst>
                  <a:outerShdw blurRad="38100" dist="38100" dir="2700000">
                    <a:srgbClr val="C0C0C0"/>
                  </a:outerShdw>
                </a:effectLst>
              </a:rPr>
              <a:t>Java.exe </a:t>
            </a:r>
            <a:r>
              <a:rPr lang="zh-CN" altLang="en-US" noProof="1">
                <a:effectLst>
                  <a:outerShdw blurRad="38100" dist="38100" dir="2700000">
                    <a:srgbClr val="C0C0C0"/>
                  </a:outerShdw>
                </a:effectLst>
              </a:rPr>
              <a:t>是用于执行类文件的命令，而类文件将在 </a:t>
            </a:r>
            <a:r>
              <a:rPr lang="en-US" altLang="zh-CN" noProof="1">
                <a:effectLst>
                  <a:outerShdw blurRad="38100" dist="38100" dir="2700000">
                    <a:srgbClr val="C0C0C0"/>
                  </a:outerShdw>
                </a:effectLst>
              </a:rPr>
              <a:t>Java </a:t>
            </a:r>
            <a:r>
              <a:rPr lang="zh-CN" altLang="en-US" noProof="1">
                <a:effectLst>
                  <a:outerShdw blurRad="38100" dist="38100" dir="2700000">
                    <a:srgbClr val="C0C0C0"/>
                  </a:outerShdw>
                </a:effectLst>
              </a:rPr>
              <a:t>虚拟机中运行类。</a:t>
            </a:r>
            <a:endParaRPr lang="zh-CN" altLang="en-US" noProof="1">
              <a:effectLst>
                <a:outerShdw blurRad="38100" dist="38100" dir="2700000">
                  <a:srgbClr val="C0C0C0"/>
                </a:outerShdw>
              </a:effectLst>
            </a:endParaRPr>
          </a:p>
          <a:p>
            <a:pPr eaLnBrk="1" hangingPunct="1">
              <a:lnSpc>
                <a:spcPct val="120000"/>
              </a:lnSpc>
              <a:buClr>
                <a:schemeClr val="tx1"/>
              </a:buClr>
              <a:buFont typeface="Wingdings" panose="05000000000000000000" pitchFamily="2" charset="2"/>
              <a:buChar char="Ø"/>
            </a:pPr>
            <a:r>
              <a:rPr lang="en-US" altLang="zh-CN" noProof="1">
                <a:effectLst>
                  <a:outerShdw blurRad="38100" dist="38100" dir="2700000">
                    <a:srgbClr val="C0C0C0"/>
                  </a:outerShdw>
                </a:effectLst>
              </a:rPr>
              <a:t>Jar.exe   </a:t>
            </a:r>
            <a:r>
              <a:rPr lang="zh-CN" altLang="en-US" noProof="1">
                <a:effectLst>
                  <a:outerShdw blurRad="38100" dist="38100" dir="2700000">
                    <a:srgbClr val="C0C0C0"/>
                  </a:outerShdw>
                </a:effectLst>
              </a:rPr>
              <a:t>把类打包</a:t>
            </a:r>
            <a:endParaRPr lang="zh-CN" altLang="en-US" noProof="1">
              <a:effectLst>
                <a:outerShdw blurRad="38100" dist="38100" dir="2700000">
                  <a:srgbClr val="C0C0C0"/>
                </a:outerShdw>
              </a:effectLst>
            </a:endParaRPr>
          </a:p>
          <a:p>
            <a:pPr eaLnBrk="1" hangingPunct="1">
              <a:lnSpc>
                <a:spcPct val="120000"/>
              </a:lnSpc>
              <a:buClr>
                <a:schemeClr val="tx1"/>
              </a:buClr>
              <a:buFont typeface="Wingdings" panose="05000000000000000000" pitchFamily="2" charset="2"/>
              <a:buChar char="Ø"/>
            </a:pPr>
            <a:r>
              <a:rPr lang="en-US" altLang="zh-CN" noProof="1">
                <a:effectLst>
                  <a:outerShdw blurRad="38100" dist="38100" dir="2700000">
                    <a:srgbClr val="C0C0C0"/>
                  </a:outerShdw>
                </a:effectLst>
              </a:rPr>
              <a:t>Javadoc.exe </a:t>
            </a:r>
            <a:r>
              <a:rPr lang="zh-CN" altLang="en-US" noProof="1">
                <a:effectLst>
                  <a:outerShdw blurRad="38100" dist="38100" dir="2700000">
                    <a:srgbClr val="C0C0C0"/>
                  </a:outerShdw>
                </a:effectLst>
              </a:rPr>
              <a:t>提取文档</a:t>
            </a:r>
            <a:endParaRPr lang="zh-CN" altLang="en-US" noProof="1">
              <a:effectLst>
                <a:outerShdw blurRad="38100" dist="38100" dir="2700000">
                  <a:srgbClr val="C0C0C0"/>
                </a:outerShdw>
              </a:effectLs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a:t>
            </a:r>
            <a:r>
              <a:rPr lang="zh-CN" altLang="en-US" dirty="0" smtClean="0"/>
              <a:t> </a:t>
            </a:r>
            <a:r>
              <a:rPr lang="en-US" altLang="zh-CN" dirty="0"/>
              <a:t>Java</a:t>
            </a:r>
            <a:r>
              <a:rPr lang="zh-CN" altLang="zh-CN" dirty="0"/>
              <a:t>程序</a:t>
            </a:r>
            <a:r>
              <a:rPr lang="zh-CN" altLang="zh-CN" dirty="0" smtClean="0"/>
              <a:t>举例</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fld>
            <a:endParaRPr lang="zh-CN" altLang="en-US" dirty="0"/>
          </a:p>
        </p:txBody>
      </p:sp>
      <p:sp>
        <p:nvSpPr>
          <p:cNvPr id="4" name="内容占位符 3"/>
          <p:cNvSpPr>
            <a:spLocks noGrp="1"/>
          </p:cNvSpPr>
          <p:nvPr>
            <p:ph sz="quarter" idx="12"/>
          </p:nvPr>
        </p:nvSpPr>
        <p:spPr/>
        <p:txBody>
          <a:bodyPr>
            <a:normAutofit/>
          </a:bodyPr>
          <a:lstStyle/>
          <a:p>
            <a:r>
              <a:rPr lang="zh-CN" altLang="zh-CN" dirty="0"/>
              <a:t>常见的</a:t>
            </a:r>
            <a:r>
              <a:rPr lang="en-US" altLang="zh-CN" dirty="0"/>
              <a:t>Java</a:t>
            </a:r>
            <a:r>
              <a:rPr lang="zh-CN" altLang="zh-CN" dirty="0"/>
              <a:t>程序主要有</a:t>
            </a:r>
            <a:r>
              <a:rPr lang="en-US" altLang="zh-CN" dirty="0"/>
              <a:t>3</a:t>
            </a:r>
            <a:r>
              <a:rPr lang="zh-CN" altLang="zh-CN" dirty="0" smtClean="0"/>
              <a:t>类</a:t>
            </a:r>
            <a:endParaRPr lang="en-US" altLang="zh-CN" dirty="0" smtClean="0"/>
          </a:p>
          <a:p>
            <a:pPr lvl="1"/>
            <a:r>
              <a:rPr lang="zh-CN" altLang="zh-CN" dirty="0" smtClean="0"/>
              <a:t>应用</a:t>
            </a:r>
            <a:r>
              <a:rPr lang="zh-CN" altLang="zh-CN" dirty="0"/>
              <a:t>程序在计算机中单独</a:t>
            </a:r>
            <a:r>
              <a:rPr lang="zh-CN" altLang="zh-CN" dirty="0" smtClean="0"/>
              <a:t>运行</a:t>
            </a:r>
            <a:endParaRPr lang="en-US" altLang="zh-CN" dirty="0" smtClean="0"/>
          </a:p>
          <a:p>
            <a:pPr lvl="1"/>
            <a:r>
              <a:rPr lang="en-US" altLang="zh-CN" dirty="0" smtClean="0"/>
              <a:t>Servlet</a:t>
            </a:r>
            <a:r>
              <a:rPr lang="zh-CN" altLang="zh-CN" dirty="0"/>
              <a:t>是运行在服务器端的小程序，它可以处理客户端传来的请求（</a:t>
            </a:r>
            <a:r>
              <a:rPr lang="en-US" altLang="zh-CN" dirty="0"/>
              <a:t>request</a:t>
            </a:r>
            <a:r>
              <a:rPr lang="zh-CN" altLang="zh-CN" dirty="0"/>
              <a:t>），然后将处理结果以响应（</a:t>
            </a:r>
            <a:r>
              <a:rPr lang="en-US" altLang="zh-CN" dirty="0"/>
              <a:t>response</a:t>
            </a:r>
            <a:r>
              <a:rPr lang="zh-CN" altLang="zh-CN" dirty="0"/>
              <a:t>）的方式传回给客户端</a:t>
            </a:r>
            <a:r>
              <a:rPr lang="zh-CN" altLang="zh-CN" dirty="0" smtClean="0"/>
              <a:t>。</a:t>
            </a:r>
            <a:endParaRPr lang="zh-CN" altLang="zh-CN" dirty="0" smtClean="0"/>
          </a:p>
          <a:p>
            <a:pPr lvl="1"/>
            <a:r>
              <a:rPr lang="zh-CN" altLang="zh-CN" dirty="0" smtClean="0"/>
              <a:t>服务器程序，承载</a:t>
            </a:r>
            <a:r>
              <a:rPr lang="en-US" altLang="zh-CN" dirty="0" smtClean="0"/>
              <a:t>Servlet</a:t>
            </a:r>
            <a:r>
              <a:rPr lang="zh-CN" altLang="en-US" dirty="0" smtClean="0"/>
              <a:t>等程序的执行。</a:t>
            </a:r>
            <a:endParaRPr lang="en-US" altLang="zh-CN" dirty="0" smtClean="0"/>
          </a:p>
          <a:p>
            <a:r>
              <a:rPr lang="zh-CN" altLang="en-US" dirty="0"/>
              <a:t>注意使用</a:t>
            </a:r>
            <a:r>
              <a:rPr lang="en-US" altLang="zh-CN" dirty="0"/>
              <a:t>Java</a:t>
            </a:r>
            <a:r>
              <a:rPr lang="zh-CN" altLang="en-US" dirty="0"/>
              <a:t>开发的各种框架软件</a:t>
            </a:r>
            <a:endParaRPr lang="zh-CN" altLang="en-US" dirty="0"/>
          </a:p>
          <a:p>
            <a:pPr lvl="1"/>
            <a:r>
              <a:rPr lang="en-US" altLang="zh-CN" dirty="0"/>
              <a:t>Spring</a:t>
            </a:r>
            <a:r>
              <a:rPr lang="zh-CN" altLang="en-US" dirty="0"/>
              <a:t>，</a:t>
            </a:r>
            <a:r>
              <a:rPr lang="en-US" altLang="zh-CN" dirty="0"/>
              <a:t>SpringMVC</a:t>
            </a:r>
            <a:r>
              <a:rPr lang="zh-CN" altLang="en-US" dirty="0"/>
              <a:t>，</a:t>
            </a:r>
            <a:r>
              <a:rPr lang="en-US" altLang="zh-CN" dirty="0"/>
              <a:t>SpringBoot</a:t>
            </a:r>
            <a:endParaRPr lang="en-US" altLang="zh-CN" dirty="0"/>
          </a:p>
          <a:p>
            <a:pPr lvl="1"/>
            <a:r>
              <a:rPr lang="en-US" altLang="zh-CN" dirty="0"/>
              <a:t>Hibernate</a:t>
            </a:r>
            <a:r>
              <a:rPr lang="zh-CN" altLang="en-US" dirty="0"/>
              <a:t>，</a:t>
            </a:r>
            <a:r>
              <a:rPr lang="en-US" altLang="zh-CN" dirty="0"/>
              <a:t>Mybatis</a:t>
            </a:r>
            <a:endParaRPr lang="en-US" altLang="zh-CN" dirty="0"/>
          </a:p>
          <a:p>
            <a:pPr lvl="1"/>
            <a:r>
              <a:rPr lang="en-US" altLang="zh-CN" dirty="0"/>
              <a:t>Web</a:t>
            </a:r>
            <a:r>
              <a:rPr lang="zh-CN" altLang="en-US" dirty="0"/>
              <a:t>应用</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altLang="zh-CN" noProof="1">
                <a:solidFill>
                  <a:schemeClr val="tx1"/>
                </a:solidFill>
                <a:effectLst>
                  <a:outerShdw blurRad="38100" dist="38100" dir="2700000">
                    <a:srgbClr val="C0C0C0"/>
                  </a:outerShdw>
                </a:effectLst>
              </a:rPr>
              <a:t>Java Application</a:t>
            </a:r>
            <a:r>
              <a:rPr lang="zh-CN" altLang="en-US" noProof="1">
                <a:solidFill>
                  <a:schemeClr val="tx1"/>
                </a:solidFill>
                <a:effectLst>
                  <a:outerShdw blurRad="38100" dist="38100" dir="2700000">
                    <a:srgbClr val="C0C0C0"/>
                  </a:outerShdw>
                </a:effectLst>
              </a:rPr>
              <a:t>程序基本结构</a:t>
            </a:r>
            <a:endParaRPr lang="zh-CN" altLang="en-US" noProof="1">
              <a:solidFill>
                <a:schemeClr val="tx1"/>
              </a:solidFill>
              <a:effectLst>
                <a:outerShdw blurRad="38100" dist="38100" dir="2700000">
                  <a:srgbClr val="C0C0C0"/>
                </a:outerShdw>
              </a:effectLst>
            </a:endParaRPr>
          </a:p>
        </p:txBody>
      </p:sp>
      <p:sp>
        <p:nvSpPr>
          <p:cNvPr id="2" name="幻灯片编号占位符 5"/>
          <p:cNvSpPr>
            <a:spLocks noGrp="1" noChangeArrowheads="1"/>
          </p:cNvSpPr>
          <p:nvPr>
            <p:ph type="sldNum" sz="quarter" idx="4294967295"/>
          </p:nvPr>
        </p:nvSpPr>
        <p:spPr bwMode="auto">
          <a:xfrm>
            <a:off x="7239000" y="624363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fld id="{8D77865E-526F-4D4E-A50A-AB8566E48F8A}" type="slidenum">
              <a:rPr lang="zh-CN" altLang="en-US"/>
            </a:fld>
            <a:endParaRPr lang="zh-CN" altLang="en-US"/>
          </a:p>
        </p:txBody>
      </p:sp>
      <p:grpSp>
        <p:nvGrpSpPr>
          <p:cNvPr id="94211" name="Group 3"/>
          <p:cNvGrpSpPr/>
          <p:nvPr/>
        </p:nvGrpSpPr>
        <p:grpSpPr bwMode="auto">
          <a:xfrm>
            <a:off x="1691680" y="1268760"/>
            <a:ext cx="6215186" cy="4720208"/>
            <a:chOff x="1081" y="1245"/>
            <a:chExt cx="3456" cy="2928"/>
          </a:xfrm>
        </p:grpSpPr>
        <p:sp>
          <p:nvSpPr>
            <p:cNvPr id="94212" name="Rectangle 4"/>
            <p:cNvSpPr>
              <a:spLocks noChangeArrowheads="1"/>
            </p:cNvSpPr>
            <p:nvPr/>
          </p:nvSpPr>
          <p:spPr bwMode="auto">
            <a:xfrm>
              <a:off x="1081" y="1245"/>
              <a:ext cx="3456" cy="2928"/>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none" anchor="ctr"/>
            <a:lstStyle/>
            <a:p>
              <a:pPr algn="ctr">
                <a:buFontTx/>
                <a:buNone/>
                <a:defRPr/>
              </a:pPr>
              <a:endParaRPr kumimoji="1" lang="zh-CN" altLang="en-US" sz="2400">
                <a:solidFill>
                  <a:schemeClr val="bg2"/>
                </a:solidFill>
                <a:latin typeface="Times New Roman" panose="02020603050405020304" pitchFamily="18" charset="0"/>
              </a:endParaRPr>
            </a:p>
          </p:txBody>
        </p:sp>
        <p:sp>
          <p:nvSpPr>
            <p:cNvPr id="94213" name="Rectangle 5"/>
            <p:cNvSpPr>
              <a:spLocks noChangeArrowheads="1"/>
            </p:cNvSpPr>
            <p:nvPr/>
          </p:nvSpPr>
          <p:spPr bwMode="auto">
            <a:xfrm>
              <a:off x="1209" y="1546"/>
              <a:ext cx="3168" cy="336"/>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en-US" altLang="zh-CN" sz="2400" b="1">
                  <a:solidFill>
                    <a:srgbClr val="CC3300"/>
                  </a:solidFill>
                  <a:latin typeface="Times New Roman" panose="02020603050405020304" pitchFamily="18" charset="0"/>
                </a:rPr>
                <a:t>import</a:t>
              </a:r>
              <a:r>
                <a:rPr lang="zh-CN" altLang="en-US" sz="2400" b="1">
                  <a:solidFill>
                    <a:srgbClr val="CC3300"/>
                  </a:solidFill>
                  <a:latin typeface="Times New Roman" panose="02020603050405020304" pitchFamily="18" charset="0"/>
                </a:rPr>
                <a:t>语句</a:t>
              </a:r>
              <a:endParaRPr lang="zh-CN" altLang="en-US" sz="2400" b="1">
                <a:solidFill>
                  <a:srgbClr val="CC3300"/>
                </a:solidFill>
                <a:latin typeface="Times New Roman" panose="02020603050405020304" pitchFamily="18" charset="0"/>
              </a:endParaRPr>
            </a:p>
          </p:txBody>
        </p:sp>
        <p:sp>
          <p:nvSpPr>
            <p:cNvPr id="94214" name="Text Box 6"/>
            <p:cNvSpPr txBox="1">
              <a:spLocks noChangeArrowheads="1"/>
            </p:cNvSpPr>
            <p:nvPr/>
          </p:nvSpPr>
          <p:spPr bwMode="auto">
            <a:xfrm>
              <a:off x="1152" y="1838"/>
              <a:ext cx="3385" cy="2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nSpc>
                  <a:spcPct val="110000"/>
                </a:lnSpc>
              </a:pPr>
              <a:r>
                <a:rPr lang="en-US" altLang="zh-CN" sz="2400" b="1">
                  <a:latin typeface="Times New Roman" panose="02020603050405020304" pitchFamily="18" charset="0"/>
                </a:rPr>
                <a:t>class</a:t>
              </a:r>
              <a:endParaRPr lang="en-US" altLang="zh-CN" sz="2400" b="1">
                <a:latin typeface="Times New Roman" panose="02020603050405020304" pitchFamily="18" charset="0"/>
              </a:endParaRPr>
            </a:p>
            <a:p>
              <a:pPr>
                <a:lnSpc>
                  <a:spcPct val="110000"/>
                </a:lnSpc>
              </a:pPr>
              <a:r>
                <a:rPr lang="en-US" altLang="zh-CN" sz="2400" b="1">
                  <a:latin typeface="Times New Roman" panose="02020603050405020304" pitchFamily="18" charset="0"/>
                </a:rPr>
                <a:t>{</a:t>
              </a:r>
              <a:endParaRPr lang="en-US" altLang="zh-CN" sz="2400" b="1">
                <a:latin typeface="Times New Roman" panose="02020603050405020304" pitchFamily="18" charset="0"/>
              </a:endParaRPr>
            </a:p>
            <a:p>
              <a:pPr>
                <a:lnSpc>
                  <a:spcPct val="110000"/>
                </a:lnSpc>
              </a:pPr>
              <a:r>
                <a:rPr lang="en-US" altLang="zh-CN" sz="2400" b="1">
                  <a:latin typeface="Times New Roman" panose="02020603050405020304" pitchFamily="18" charset="0"/>
                </a:rPr>
                <a:t>    public static void main(String[ ] args)</a:t>
              </a:r>
              <a:endParaRPr lang="en-US" altLang="zh-CN" sz="2400" b="1">
                <a:latin typeface="Times New Roman" panose="02020603050405020304" pitchFamily="18" charset="0"/>
              </a:endParaRPr>
            </a:p>
            <a:p>
              <a:pPr>
                <a:lnSpc>
                  <a:spcPct val="110000"/>
                </a:lnSpc>
              </a:pPr>
              <a:r>
                <a:rPr lang="en-US" altLang="zh-CN" sz="2400" b="1">
                  <a:latin typeface="Times New Roman" panose="02020603050405020304" pitchFamily="18" charset="0"/>
                </a:rPr>
                <a:t>    {</a:t>
              </a:r>
              <a:endParaRPr lang="en-US" altLang="zh-CN" sz="2400" b="1">
                <a:latin typeface="Times New Roman" panose="02020603050405020304" pitchFamily="18" charset="0"/>
              </a:endParaRPr>
            </a:p>
            <a:p>
              <a:pPr>
                <a:lnSpc>
                  <a:spcPct val="110000"/>
                </a:lnSpc>
              </a:pPr>
              <a:endParaRPr lang="en-US" altLang="zh-CN" sz="2400" b="1">
                <a:latin typeface="Times New Roman" panose="02020603050405020304" pitchFamily="18" charset="0"/>
              </a:endParaRPr>
            </a:p>
            <a:p>
              <a:pPr>
                <a:lnSpc>
                  <a:spcPct val="110000"/>
                </a:lnSpc>
              </a:pPr>
              <a:endParaRPr lang="en-US" altLang="zh-CN" sz="2400" b="1">
                <a:latin typeface="Times New Roman" panose="02020603050405020304" pitchFamily="18" charset="0"/>
              </a:endParaRPr>
            </a:p>
            <a:p>
              <a:pPr>
                <a:lnSpc>
                  <a:spcPct val="110000"/>
                </a:lnSpc>
              </a:pPr>
              <a:endParaRPr lang="en-US" altLang="zh-CN" sz="2400" b="1">
                <a:latin typeface="Times New Roman" panose="02020603050405020304" pitchFamily="18" charset="0"/>
              </a:endParaRPr>
            </a:p>
            <a:p>
              <a:pPr>
                <a:lnSpc>
                  <a:spcPct val="110000"/>
                </a:lnSpc>
              </a:pPr>
              <a:r>
                <a:rPr lang="en-US" altLang="zh-CN" sz="2400" b="1">
                  <a:latin typeface="Times New Roman" panose="02020603050405020304" pitchFamily="18" charset="0"/>
                </a:rPr>
                <a:t>     }</a:t>
              </a:r>
              <a:endParaRPr lang="en-US" altLang="zh-CN" sz="2400" b="1">
                <a:latin typeface="Times New Roman" panose="02020603050405020304" pitchFamily="18" charset="0"/>
              </a:endParaRPr>
            </a:p>
            <a:p>
              <a:pPr>
                <a:lnSpc>
                  <a:spcPct val="110000"/>
                </a:lnSpc>
              </a:pPr>
              <a:r>
                <a:rPr lang="en-US" altLang="zh-CN" sz="2400" b="1">
                  <a:latin typeface="Times New Roman" panose="02020603050405020304" pitchFamily="18" charset="0"/>
                </a:rPr>
                <a:t>}</a:t>
              </a:r>
              <a:endParaRPr lang="en-US" altLang="zh-CN" sz="2400" b="1">
                <a:latin typeface="Times New Roman" panose="02020603050405020304" pitchFamily="18" charset="0"/>
              </a:endParaRPr>
            </a:p>
          </p:txBody>
        </p:sp>
        <p:sp>
          <p:nvSpPr>
            <p:cNvPr id="94215" name="Rectangle 7"/>
            <p:cNvSpPr>
              <a:spLocks noChangeArrowheads="1"/>
            </p:cNvSpPr>
            <p:nvPr/>
          </p:nvSpPr>
          <p:spPr bwMode="auto">
            <a:xfrm>
              <a:off x="1553" y="1903"/>
              <a:ext cx="1344" cy="287"/>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ctr"/>
              <a:r>
                <a:rPr lang="en-US" altLang="zh-CN" sz="2400" b="1" dirty="0">
                  <a:solidFill>
                    <a:srgbClr val="CC3300"/>
                  </a:solidFill>
                  <a:latin typeface="Times New Roman" panose="02020603050405020304" pitchFamily="18" charset="0"/>
                </a:rPr>
                <a:t>(</a:t>
              </a:r>
              <a:r>
                <a:rPr lang="zh-CN" altLang="en-US" sz="2400" b="1" dirty="0">
                  <a:solidFill>
                    <a:srgbClr val="CC3300"/>
                  </a:solidFill>
                  <a:latin typeface="Times New Roman" panose="02020603050405020304" pitchFamily="18" charset="0"/>
                </a:rPr>
                <a:t>主</a:t>
              </a:r>
              <a:r>
                <a:rPr lang="en-US" altLang="zh-CN" sz="2400" b="1" dirty="0">
                  <a:solidFill>
                    <a:srgbClr val="CC3300"/>
                  </a:solidFill>
                  <a:latin typeface="Times New Roman" panose="02020603050405020304" pitchFamily="18" charset="0"/>
                </a:rPr>
                <a:t>)</a:t>
              </a:r>
              <a:r>
                <a:rPr lang="zh-CN" altLang="en-US" sz="2400" b="1" dirty="0">
                  <a:solidFill>
                    <a:srgbClr val="CC3300"/>
                  </a:solidFill>
                  <a:latin typeface="Times New Roman" panose="02020603050405020304" pitchFamily="18" charset="0"/>
                </a:rPr>
                <a:t>类名称</a:t>
              </a:r>
              <a:endParaRPr lang="zh-CN" altLang="en-US" sz="2400" b="1" dirty="0">
                <a:solidFill>
                  <a:srgbClr val="CC3300"/>
                </a:solidFill>
                <a:latin typeface="Times New Roman" panose="02020603050405020304" pitchFamily="18" charset="0"/>
              </a:endParaRPr>
            </a:p>
          </p:txBody>
        </p:sp>
        <p:sp>
          <p:nvSpPr>
            <p:cNvPr id="94216" name="Rectangle 8"/>
            <p:cNvSpPr>
              <a:spLocks noChangeArrowheads="1"/>
            </p:cNvSpPr>
            <p:nvPr/>
          </p:nvSpPr>
          <p:spPr bwMode="auto">
            <a:xfrm>
              <a:off x="1440" y="2990"/>
              <a:ext cx="2880" cy="576"/>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buFontTx/>
                <a:buNone/>
                <a:defRPr/>
              </a:pPr>
              <a:r>
                <a:rPr kumimoji="1" lang="zh-CN" altLang="en-US" sz="2800" b="1" dirty="0">
                  <a:solidFill>
                    <a:srgbClr val="CC3300"/>
                  </a:solidFill>
                  <a:latin typeface="Times New Roman" panose="02020603050405020304" pitchFamily="18" charset="0"/>
                </a:rPr>
                <a:t>方法体</a:t>
              </a:r>
              <a:endParaRPr kumimoji="1" lang="zh-CN" altLang="en-US" sz="2800" b="1" dirty="0">
                <a:solidFill>
                  <a:srgbClr val="CC3300"/>
                </a:solidFill>
                <a:latin typeface="Times New Roman" panose="02020603050405020304" pitchFamily="18" charset="0"/>
              </a:endParaRPr>
            </a:p>
          </p:txBody>
        </p:sp>
      </p:grpSp>
      <p:sp>
        <p:nvSpPr>
          <p:cNvPr id="3" name="文本框 2"/>
          <p:cNvSpPr txBox="1"/>
          <p:nvPr/>
        </p:nvSpPr>
        <p:spPr>
          <a:xfrm>
            <a:off x="1921872" y="1293754"/>
            <a:ext cx="1800200" cy="46037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nSpc>
                <a:spcPct val="120000"/>
              </a:lnSpc>
            </a:pPr>
            <a:r>
              <a:rPr lang="en-US" altLang="zh-CN" sz="2000" b="1"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package  </a:t>
            </a:r>
            <a:r>
              <a:rPr lang="zh-CN" altLang="en-US" sz="1600" b="1"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包名</a:t>
            </a:r>
            <a:endParaRPr lang="zh-CN" altLang="en-US" sz="1600" b="1" dirty="0" smtClean="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2800" dirty="0"/>
              <a:t>用</a:t>
            </a:r>
            <a:r>
              <a:rPr lang="en-US" altLang="zh-CN" sz="2800" dirty="0"/>
              <a:t>Eclipse</a:t>
            </a:r>
            <a:r>
              <a:rPr lang="zh-CN" altLang="zh-CN" sz="2800" dirty="0"/>
              <a:t>编写第一个</a:t>
            </a:r>
            <a:r>
              <a:rPr lang="en-US" altLang="zh-CN" sz="2800" dirty="0"/>
              <a:t>Java Application</a:t>
            </a:r>
            <a:r>
              <a:rPr lang="zh-CN" altLang="zh-CN" sz="2800" dirty="0"/>
              <a:t> </a:t>
            </a:r>
            <a:endParaRPr lang="zh-CN" altLang="en-US" sz="2800"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fld>
            <a:endParaRPr lang="zh-CN" altLang="en-US" dirty="0"/>
          </a:p>
        </p:txBody>
      </p:sp>
      <p:pic>
        <p:nvPicPr>
          <p:cNvPr id="5" name="图片 4"/>
          <p:cNvPicPr/>
          <p:nvPr/>
        </p:nvPicPr>
        <p:blipFill rotWithShape="1">
          <a:blip r:embed="rId1">
            <a:extLst>
              <a:ext uri="{28A0092B-C50C-407E-A947-70E740481C1C}">
                <a14:useLocalDpi xmlns:a14="http://schemas.microsoft.com/office/drawing/2010/main" val="0"/>
              </a:ext>
            </a:extLst>
          </a:blip>
          <a:srcRect r="37465" b="58676"/>
          <a:stretch>
            <a:fillRect/>
          </a:stretch>
        </p:blipFill>
        <p:spPr bwMode="auto">
          <a:xfrm>
            <a:off x="971984" y="1966888"/>
            <a:ext cx="7401664" cy="3057302"/>
          </a:xfrm>
          <a:prstGeom prst="rect">
            <a:avLst/>
          </a:prstGeom>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4294967295"/>
          </p:nvPr>
        </p:nvSpPr>
        <p:spPr>
          <a:xfrm>
            <a:off x="1000125" y="943512"/>
            <a:ext cx="3429000" cy="928687"/>
          </a:xfrm>
        </p:spPr>
        <p:txBody>
          <a:bodyPr>
            <a:normAutofit lnSpcReduction="10000"/>
          </a:bodyPr>
          <a:lstStyle/>
          <a:p>
            <a:pPr>
              <a:buNone/>
            </a:pPr>
            <a:r>
              <a:rPr lang="zh-CN" altLang="en-US" sz="4800" dirty="0" smtClean="0">
                <a:solidFill>
                  <a:srgbClr val="C00000"/>
                </a:solidFill>
              </a:rPr>
              <a:t>主要内容</a:t>
            </a:r>
            <a:endParaRPr lang="zh-CN" altLang="en-US" sz="4800" dirty="0" smtClean="0">
              <a:solidFill>
                <a:srgbClr val="C00000"/>
              </a:solidFill>
            </a:endParaRPr>
          </a:p>
        </p:txBody>
      </p:sp>
      <p:sp>
        <p:nvSpPr>
          <p:cNvPr id="24579" name="矩形 6"/>
          <p:cNvSpPr>
            <a:spLocks noChangeArrowheads="1"/>
          </p:cNvSpPr>
          <p:nvPr/>
        </p:nvSpPr>
        <p:spPr bwMode="auto">
          <a:xfrm>
            <a:off x="7747000" y="4857750"/>
            <a:ext cx="1111250" cy="769938"/>
          </a:xfrm>
          <a:prstGeom prst="rect">
            <a:avLst/>
          </a:prstGeom>
          <a:noFill/>
          <a:ln w="9525">
            <a:noFill/>
            <a:miter lim="800000"/>
          </a:ln>
        </p:spPr>
        <p:txBody>
          <a:bodyPr wrap="none">
            <a:spAutoFit/>
          </a:bodyPr>
          <a:lstStyle/>
          <a:p>
            <a:r>
              <a:rPr lang="en-US" altLang="zh-CN" sz="2200" b="1">
                <a:solidFill>
                  <a:schemeClr val="bg1"/>
                </a:solidFill>
                <a:latin typeface="Calibri" panose="020F0502020204030204" pitchFamily="34" charset="0"/>
              </a:rPr>
              <a:t>Back to </a:t>
            </a:r>
            <a:endParaRPr lang="en-US" altLang="zh-CN" sz="2200" b="1">
              <a:solidFill>
                <a:schemeClr val="bg1"/>
              </a:solidFill>
              <a:latin typeface="Calibri" panose="020F0502020204030204" pitchFamily="34" charset="0"/>
            </a:endParaRPr>
          </a:p>
          <a:p>
            <a:r>
              <a:rPr lang="en-US" altLang="zh-CN" sz="2200" b="1">
                <a:solidFill>
                  <a:schemeClr val="bg1"/>
                </a:solidFill>
                <a:latin typeface="Calibri" panose="020F0502020204030204" pitchFamily="34" charset="0"/>
              </a:rPr>
              <a:t>school</a:t>
            </a:r>
            <a:endParaRPr lang="zh-CN" altLang="en-US" sz="2200" b="1">
              <a:solidFill>
                <a:schemeClr val="bg1"/>
              </a:solidFill>
              <a:latin typeface="Calibri" panose="020F0502020204030204" pitchFamily="34" charset="0"/>
            </a:endParaRPr>
          </a:p>
        </p:txBody>
      </p:sp>
      <p:graphicFrame>
        <p:nvGraphicFramePr>
          <p:cNvPr id="6" name="图示 5"/>
          <p:cNvGraphicFramePr/>
          <p:nvPr/>
        </p:nvGraphicFramePr>
        <p:xfrm>
          <a:off x="1071538" y="1943052"/>
          <a:ext cx="5929354" cy="328614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t>用</a:t>
            </a:r>
            <a:r>
              <a:rPr lang="en-US" altLang="zh-CN" sz="2800" dirty="0"/>
              <a:t>Eclipse</a:t>
            </a:r>
            <a:r>
              <a:rPr lang="zh-CN" altLang="en-US" sz="2800" dirty="0"/>
              <a:t>编写带命令行参数的应用程序</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fld>
            <a:endParaRPr lang="zh-CN" altLang="en-US" dirty="0"/>
          </a:p>
        </p:txBody>
      </p:sp>
      <p:sp>
        <p:nvSpPr>
          <p:cNvPr id="5" name="文本框 4"/>
          <p:cNvSpPr txBox="1"/>
          <p:nvPr/>
        </p:nvSpPr>
        <p:spPr>
          <a:xfrm>
            <a:off x="562729" y="1754672"/>
            <a:ext cx="8018542" cy="3539430"/>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pPr fontAlgn="base"/>
            <a:r>
              <a:rPr lang="en-US" altLang="zh-CN" sz="2800" dirty="0"/>
              <a:t>public class </a:t>
            </a:r>
            <a:r>
              <a:rPr lang="en-US" altLang="zh-CN" sz="2800" dirty="0" err="1"/>
              <a:t>CommandLine</a:t>
            </a:r>
            <a:r>
              <a:rPr lang="en-US" altLang="zh-CN" sz="2800" dirty="0"/>
              <a:t> {</a:t>
            </a:r>
            <a:endParaRPr lang="zh-CN" altLang="zh-CN" sz="2800" dirty="0"/>
          </a:p>
          <a:p>
            <a:pPr fontAlgn="base"/>
            <a:r>
              <a:rPr lang="en-US" altLang="zh-CN" sz="2800" dirty="0"/>
              <a:t>	public static void main(String[] </a:t>
            </a:r>
            <a:r>
              <a:rPr lang="en-US" altLang="zh-CN" sz="2800" dirty="0" err="1"/>
              <a:t>args</a:t>
            </a:r>
            <a:r>
              <a:rPr lang="en-US" altLang="zh-CN" sz="2800" dirty="0"/>
              <a:t>) {</a:t>
            </a:r>
            <a:endParaRPr lang="zh-CN" altLang="zh-CN" sz="2800" dirty="0"/>
          </a:p>
          <a:p>
            <a:pPr fontAlgn="base"/>
            <a:r>
              <a:rPr lang="en-US" altLang="zh-CN" sz="2800" dirty="0"/>
              <a:t>		</a:t>
            </a:r>
            <a:r>
              <a:rPr lang="en-US" altLang="zh-CN" sz="2800" dirty="0" err="1"/>
              <a:t>System.out.println</a:t>
            </a:r>
            <a:r>
              <a:rPr lang="en-US" altLang="zh-CN" sz="2800" dirty="0"/>
              <a:t>("</a:t>
            </a:r>
            <a:r>
              <a:rPr lang="zh-CN" altLang="zh-CN" sz="2800" dirty="0"/>
              <a:t>打印命令行参数</a:t>
            </a:r>
            <a:r>
              <a:rPr lang="en-US" altLang="zh-CN" sz="2800" dirty="0"/>
              <a:t>");</a:t>
            </a:r>
            <a:endParaRPr lang="zh-CN" altLang="zh-CN" sz="2800" dirty="0"/>
          </a:p>
          <a:p>
            <a:pPr fontAlgn="base"/>
            <a:r>
              <a:rPr lang="en-US" altLang="zh-CN" sz="2800" dirty="0"/>
              <a:t>		for (</a:t>
            </a:r>
            <a:r>
              <a:rPr lang="en-US" altLang="zh-CN" sz="2800" dirty="0" err="1"/>
              <a:t>int</a:t>
            </a:r>
            <a:r>
              <a:rPr lang="en-US" altLang="zh-CN" sz="2800" dirty="0"/>
              <a:t> </a:t>
            </a:r>
            <a:r>
              <a:rPr lang="en-US" altLang="zh-CN" sz="2800" dirty="0" err="1"/>
              <a:t>i</a:t>
            </a:r>
            <a:r>
              <a:rPr lang="en-US" altLang="zh-CN" sz="2800" dirty="0"/>
              <a:t> = 0; </a:t>
            </a:r>
            <a:r>
              <a:rPr lang="en-US" altLang="zh-CN" sz="2800" dirty="0" err="1"/>
              <a:t>i</a:t>
            </a:r>
            <a:r>
              <a:rPr lang="en-US" altLang="zh-CN" sz="2800" dirty="0"/>
              <a:t> &lt; </a:t>
            </a:r>
            <a:r>
              <a:rPr lang="en-US" altLang="zh-CN" sz="2800" dirty="0" err="1"/>
              <a:t>args.length</a:t>
            </a:r>
            <a:r>
              <a:rPr lang="en-US" altLang="zh-CN" sz="2800" dirty="0"/>
              <a:t>; </a:t>
            </a:r>
            <a:r>
              <a:rPr lang="en-US" altLang="zh-CN" sz="2800" dirty="0" err="1"/>
              <a:t>i</a:t>
            </a:r>
            <a:r>
              <a:rPr lang="en-US" altLang="zh-CN" sz="2800" dirty="0"/>
              <a:t>++) {</a:t>
            </a:r>
            <a:endParaRPr lang="zh-CN" altLang="zh-CN" sz="2800" dirty="0"/>
          </a:p>
          <a:p>
            <a:pPr fontAlgn="base"/>
            <a:r>
              <a:rPr lang="en-US" altLang="zh-CN" sz="2800" dirty="0"/>
              <a:t>			</a:t>
            </a:r>
            <a:r>
              <a:rPr lang="en-US" altLang="zh-CN" sz="2800" dirty="0" err="1"/>
              <a:t>System.out.println</a:t>
            </a:r>
            <a:r>
              <a:rPr lang="en-US" altLang="zh-CN" sz="2800" dirty="0"/>
              <a:t>(</a:t>
            </a:r>
            <a:r>
              <a:rPr lang="en-US" altLang="zh-CN" sz="2800" dirty="0" err="1"/>
              <a:t>args</a:t>
            </a:r>
            <a:r>
              <a:rPr lang="en-US" altLang="zh-CN" sz="2800" dirty="0"/>
              <a:t>[</a:t>
            </a:r>
            <a:r>
              <a:rPr lang="en-US" altLang="zh-CN" sz="2800" dirty="0" err="1"/>
              <a:t>i</a:t>
            </a:r>
            <a:r>
              <a:rPr lang="en-US" altLang="zh-CN" sz="2800" dirty="0"/>
              <a:t>]);</a:t>
            </a:r>
            <a:endParaRPr lang="zh-CN" altLang="zh-CN" sz="2800" dirty="0"/>
          </a:p>
          <a:p>
            <a:pPr fontAlgn="base"/>
            <a:r>
              <a:rPr lang="en-US" altLang="zh-CN" sz="2800" dirty="0"/>
              <a:t>		}</a:t>
            </a:r>
            <a:endParaRPr lang="zh-CN" altLang="zh-CN" sz="2800" dirty="0"/>
          </a:p>
          <a:p>
            <a:pPr fontAlgn="base"/>
            <a:r>
              <a:rPr lang="en-US" altLang="zh-CN" sz="2800" dirty="0"/>
              <a:t>	}</a:t>
            </a:r>
            <a:endParaRPr lang="zh-CN" altLang="zh-CN" sz="2800" dirty="0"/>
          </a:p>
          <a:p>
            <a:pPr fontAlgn="base"/>
            <a:r>
              <a:rPr lang="en-US" altLang="zh-CN" sz="2800" dirty="0" smtClean="0"/>
              <a:t>}</a:t>
            </a:r>
            <a:endParaRPr lang="zh-CN" altLang="zh-CN"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zh-CN" altLang="en-US" noProof="1">
                <a:effectLst>
                  <a:outerShdw blurRad="38100" dist="38100" dir="2700000">
                    <a:srgbClr val="C0C0C0"/>
                  </a:outerShdw>
                </a:effectLst>
              </a:rPr>
              <a:t>简单</a:t>
            </a:r>
            <a:r>
              <a:rPr lang="en-US" altLang="zh-CN" noProof="1">
                <a:effectLst>
                  <a:outerShdw blurRad="38100" dist="38100" dir="2700000">
                    <a:srgbClr val="C0C0C0"/>
                  </a:outerShdw>
                </a:effectLst>
              </a:rPr>
              <a:t>Java</a:t>
            </a:r>
            <a:r>
              <a:rPr lang="zh-CN" altLang="en-US" noProof="1">
                <a:effectLst>
                  <a:outerShdw blurRad="38100" dist="38100" dir="2700000">
                    <a:srgbClr val="C0C0C0"/>
                  </a:outerShdw>
                </a:effectLst>
              </a:rPr>
              <a:t>程序举例</a:t>
            </a:r>
            <a:r>
              <a:rPr lang="en-US" altLang="zh-CN" noProof="1">
                <a:effectLst>
                  <a:outerShdw blurRad="38100" dist="38100" dir="2700000">
                    <a:srgbClr val="C0C0C0"/>
                  </a:outerShdw>
                </a:effectLst>
              </a:rPr>
              <a:t>1</a:t>
            </a:r>
            <a:endParaRPr lang="en-US" altLang="zh-CN" noProof="1">
              <a:effectLst>
                <a:outerShdw blurRad="38100" dist="38100" dir="2700000">
                  <a:srgbClr val="C0C0C0"/>
                </a:outerShdw>
              </a:effectLst>
            </a:endParaRPr>
          </a:p>
        </p:txBody>
      </p:sp>
      <p:sp>
        <p:nvSpPr>
          <p:cNvPr id="137219" name="幻灯片编号占位符 5"/>
          <p:cNvSpPr>
            <a:spLocks noGrp="1" noChangeArrowheads="1"/>
          </p:cNvSpPr>
          <p:nvPr>
            <p:ph type="sldNum" sz="quarter"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7A74F8E-6CA2-4D68-8A87-B26C31E2A550}" type="slidenum">
              <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fld>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4451" name="Rectangle 3"/>
          <p:cNvSpPr>
            <a:spLocks noGrp="1" noChangeArrowheads="1"/>
          </p:cNvSpPr>
          <p:nvPr>
            <p:ph sz="quarter" idx="12"/>
          </p:nvPr>
        </p:nvSpPr>
        <p:spPr/>
        <p:txBody>
          <a:bodyPr/>
          <a:lstStyle/>
          <a:p>
            <a:pPr eaLnBrk="1" hangingPunct="1"/>
            <a:r>
              <a:rPr lang="zh-CN" altLang="en-US" noProof="1">
                <a:effectLst>
                  <a:outerShdw blurRad="38100" dist="38100" dir="2700000">
                    <a:srgbClr val="C0C0C0"/>
                  </a:outerShdw>
                </a:effectLst>
              </a:rPr>
              <a:t>从控制台读入数据</a:t>
            </a:r>
            <a:endParaRPr lang="zh-CN" altLang="en-US" noProof="1">
              <a:effectLst>
                <a:outerShdw blurRad="38100" dist="38100" dir="2700000">
                  <a:srgbClr val="C0C0C0"/>
                </a:outerShdw>
              </a:effectLst>
            </a:endParaRPr>
          </a:p>
        </p:txBody>
      </p:sp>
      <p:pic>
        <p:nvPicPr>
          <p:cNvPr id="13722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9750" y="2205038"/>
            <a:ext cx="828040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zh-CN" altLang="en-US" noProof="1" smtClean="0">
                <a:effectLst>
                  <a:outerShdw blurRad="38100" dist="38100" dir="2700000">
                    <a:srgbClr val="C0C0C0"/>
                  </a:outerShdw>
                </a:effectLst>
              </a:rPr>
              <a:t>读入数据代码</a:t>
            </a:r>
            <a:endParaRPr lang="zh-CN" altLang="en-US" noProof="1">
              <a:effectLst>
                <a:outerShdw blurRad="38100" dist="38100" dir="2700000">
                  <a:srgbClr val="C0C0C0"/>
                </a:outerShdw>
              </a:effectLst>
            </a:endParaRPr>
          </a:p>
        </p:txBody>
      </p:sp>
      <p:sp>
        <p:nvSpPr>
          <p:cNvPr id="141315" name="幻灯片编号占位符 5"/>
          <p:cNvSpPr>
            <a:spLocks noGrp="1" noChangeArrowheads="1"/>
          </p:cNvSpPr>
          <p:nvPr>
            <p:ph type="sldNum" sz="quarter"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EC0F605-708B-4283-8D3F-4EF974895AFF}" type="slidenum">
              <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fld>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6499" name="Rectangle 3"/>
          <p:cNvSpPr>
            <a:spLocks noGrp="1" noChangeArrowheads="1"/>
          </p:cNvSpPr>
          <p:nvPr>
            <p:ph sz="quarter" idx="12"/>
          </p:nvPr>
        </p:nvSpPr>
        <p:spPr/>
        <p:txBody>
          <a:bodyPr>
            <a:normAutofit/>
          </a:bodyPr>
          <a:lstStyle/>
          <a:p>
            <a:pPr eaLnBrk="1" hangingPunct="1">
              <a:lnSpc>
                <a:spcPct val="90000"/>
              </a:lnSpc>
              <a:buFont typeface="Wingdings" panose="05000000000000000000" pitchFamily="2" charset="2"/>
              <a:buAutoNum type="arabicPeriod"/>
            </a:pPr>
            <a:r>
              <a:rPr lang="en-US" altLang="zh-CN" sz="2400" noProof="1" smtClean="0">
                <a:effectLst>
                  <a:outerShdw blurRad="38100" dist="38100" dir="2700000">
                    <a:srgbClr val="C0C0C0"/>
                  </a:outerShdw>
                </a:effectLst>
              </a:rPr>
              <a:t>import </a:t>
            </a:r>
            <a:r>
              <a:rPr lang="en-US" altLang="zh-CN" sz="2400" b="1" noProof="1">
                <a:effectLst>
                  <a:outerShdw blurRad="38100" dist="38100" dir="2700000">
                    <a:srgbClr val="C0C0C0"/>
                  </a:outerShdw>
                </a:effectLst>
              </a:rPr>
              <a:t>java.util.Scanner</a:t>
            </a:r>
            <a:r>
              <a:rPr lang="en-US" altLang="zh-CN" sz="2400" noProof="1">
                <a:effectLst>
                  <a:outerShdw blurRad="38100" dist="38100" dir="2700000">
                    <a:srgbClr val="C0C0C0"/>
                  </a:outerShdw>
                </a:effectLst>
              </a:rPr>
              <a:t>;</a:t>
            </a:r>
            <a:endParaRPr lang="en-US" altLang="zh-CN" sz="2400" noProof="1">
              <a:effectLst>
                <a:outerShdw blurRad="38100" dist="38100" dir="2700000">
                  <a:srgbClr val="C0C0C0"/>
                </a:outerShdw>
              </a:effectLst>
            </a:endParaRPr>
          </a:p>
          <a:p>
            <a:pPr eaLnBrk="1" hangingPunct="1">
              <a:lnSpc>
                <a:spcPct val="90000"/>
              </a:lnSpc>
              <a:buFont typeface="Wingdings" panose="05000000000000000000" pitchFamily="2" charset="2"/>
              <a:buAutoNum type="arabicPeriod"/>
            </a:pPr>
            <a:r>
              <a:rPr lang="en-US" altLang="zh-CN" sz="2400" noProof="1">
                <a:effectLst>
                  <a:outerShdw blurRad="38100" dist="38100" dir="2700000">
                    <a:srgbClr val="C0C0C0"/>
                  </a:outerShdw>
                </a:effectLst>
              </a:rPr>
              <a:t>public class TestScanner {</a:t>
            </a:r>
            <a:endParaRPr lang="en-US" altLang="zh-CN" sz="2400" noProof="1">
              <a:effectLst>
                <a:outerShdw blurRad="38100" dist="38100" dir="2700000">
                  <a:srgbClr val="C0C0C0"/>
                </a:outerShdw>
              </a:effectLst>
            </a:endParaRPr>
          </a:p>
          <a:p>
            <a:pPr eaLnBrk="1" hangingPunct="1">
              <a:lnSpc>
                <a:spcPct val="90000"/>
              </a:lnSpc>
              <a:buFont typeface="Wingdings" panose="05000000000000000000" pitchFamily="2" charset="2"/>
              <a:buAutoNum type="arabicPeriod"/>
            </a:pPr>
            <a:r>
              <a:rPr lang="en-US" altLang="zh-CN" sz="2400" noProof="1" smtClean="0">
                <a:effectLst>
                  <a:outerShdw blurRad="38100" dist="38100" dir="2700000">
                    <a:srgbClr val="C0C0C0"/>
                  </a:outerShdw>
                </a:effectLst>
              </a:rPr>
              <a:t>public </a:t>
            </a:r>
            <a:r>
              <a:rPr lang="en-US" altLang="zh-CN" sz="2400" noProof="1">
                <a:effectLst>
                  <a:outerShdw blurRad="38100" dist="38100" dir="2700000">
                    <a:srgbClr val="C0C0C0"/>
                  </a:outerShdw>
                </a:effectLst>
              </a:rPr>
              <a:t>static void main(String[] args) {</a:t>
            </a:r>
            <a:endParaRPr lang="en-US" altLang="zh-CN" sz="2400" noProof="1">
              <a:effectLst>
                <a:outerShdw blurRad="38100" dist="38100" dir="2700000">
                  <a:srgbClr val="C0C0C0"/>
                </a:outerShdw>
              </a:effectLst>
            </a:endParaRPr>
          </a:p>
          <a:p>
            <a:pPr eaLnBrk="1" hangingPunct="1">
              <a:lnSpc>
                <a:spcPct val="90000"/>
              </a:lnSpc>
              <a:buFont typeface="Wingdings" panose="05000000000000000000" pitchFamily="2" charset="2"/>
              <a:buAutoNum type="arabicPeriod"/>
            </a:pPr>
            <a:r>
              <a:rPr lang="en-US" altLang="zh-CN" sz="2400" noProof="1">
                <a:effectLst>
                  <a:outerShdw blurRad="38100" dist="38100" dir="2700000">
                    <a:srgbClr val="C0C0C0"/>
                  </a:outerShdw>
                </a:effectLst>
              </a:rPr>
              <a:t>	</a:t>
            </a:r>
            <a:r>
              <a:rPr lang="en-US" altLang="zh-CN" sz="2400" b="1" noProof="1" smtClean="0">
                <a:effectLst>
                  <a:outerShdw blurRad="38100" dist="38100" dir="2700000">
                    <a:srgbClr val="C0C0C0"/>
                  </a:outerShdw>
                </a:effectLst>
              </a:rPr>
              <a:t>Scanner </a:t>
            </a:r>
            <a:r>
              <a:rPr lang="en-US" altLang="zh-CN" sz="2400" b="1" noProof="1">
                <a:effectLst>
                  <a:outerShdw blurRad="38100" dist="38100" dir="2700000">
                    <a:srgbClr val="C0C0C0"/>
                  </a:outerShdw>
                </a:effectLst>
              </a:rPr>
              <a:t>cin = new Scanner(System.in);</a:t>
            </a:r>
            <a:endParaRPr lang="en-US" altLang="zh-CN" sz="2400" b="1" noProof="1">
              <a:effectLst>
                <a:outerShdw blurRad="38100" dist="38100" dir="2700000">
                  <a:srgbClr val="C0C0C0"/>
                </a:outerShdw>
              </a:effectLst>
            </a:endParaRPr>
          </a:p>
          <a:p>
            <a:pPr eaLnBrk="1" hangingPunct="1">
              <a:lnSpc>
                <a:spcPct val="90000"/>
              </a:lnSpc>
              <a:buFont typeface="Wingdings" panose="05000000000000000000" pitchFamily="2" charset="2"/>
              <a:buAutoNum type="arabicPeriod"/>
            </a:pPr>
            <a:r>
              <a:rPr lang="en-US" altLang="zh-CN" sz="2400" noProof="1">
                <a:effectLst>
                  <a:outerShdw blurRad="38100" dist="38100" dir="2700000">
                    <a:srgbClr val="C0C0C0"/>
                  </a:outerShdw>
                </a:effectLst>
              </a:rPr>
              <a:t>	</a:t>
            </a:r>
            <a:r>
              <a:rPr lang="en-US" altLang="zh-CN" sz="2400" noProof="1" smtClean="0">
                <a:effectLst>
                  <a:outerShdw blurRad="38100" dist="38100" dir="2700000">
                    <a:srgbClr val="C0C0C0"/>
                  </a:outerShdw>
                </a:effectLst>
              </a:rPr>
              <a:t>int </a:t>
            </a:r>
            <a:r>
              <a:rPr lang="en-US" altLang="zh-CN" sz="2400" noProof="1">
                <a:effectLst>
                  <a:outerShdw blurRad="38100" dist="38100" dir="2700000">
                    <a:srgbClr val="C0C0C0"/>
                  </a:outerShdw>
                </a:effectLst>
              </a:rPr>
              <a:t>a = cin.nextInt(), b = cin.nextInt();</a:t>
            </a:r>
            <a:endParaRPr lang="en-US" altLang="zh-CN" sz="2400" noProof="1">
              <a:effectLst>
                <a:outerShdw blurRad="38100" dist="38100" dir="2700000">
                  <a:srgbClr val="C0C0C0"/>
                </a:outerShdw>
              </a:effectLst>
            </a:endParaRPr>
          </a:p>
          <a:p>
            <a:pPr eaLnBrk="1" hangingPunct="1">
              <a:lnSpc>
                <a:spcPct val="90000"/>
              </a:lnSpc>
              <a:buFont typeface="Wingdings" panose="05000000000000000000" pitchFamily="2" charset="2"/>
              <a:buAutoNum type="arabicPeriod"/>
            </a:pPr>
            <a:r>
              <a:rPr lang="en-US" altLang="zh-CN" sz="2400" noProof="1">
                <a:effectLst>
                  <a:outerShdw blurRad="38100" dist="38100" dir="2700000">
                    <a:srgbClr val="C0C0C0"/>
                  </a:outerShdw>
                </a:effectLst>
              </a:rPr>
              <a:t>	</a:t>
            </a:r>
            <a:r>
              <a:rPr lang="en-US" altLang="zh-CN" sz="2400" noProof="1" smtClean="0">
                <a:effectLst>
                  <a:outerShdw blurRad="38100" dist="38100" dir="2700000">
                    <a:srgbClr val="C0C0C0"/>
                  </a:outerShdw>
                </a:effectLst>
              </a:rPr>
              <a:t>System.out.println(a </a:t>
            </a:r>
            <a:r>
              <a:rPr lang="en-US" altLang="zh-CN" sz="2400" noProof="1">
                <a:effectLst>
                  <a:outerShdw blurRad="38100" dist="38100" dir="2700000">
                    <a:srgbClr val="C0C0C0"/>
                  </a:outerShdw>
                </a:effectLst>
              </a:rPr>
              <a:t>+ b);</a:t>
            </a:r>
            <a:endParaRPr lang="en-US" altLang="zh-CN" sz="2400" noProof="1">
              <a:effectLst>
                <a:outerShdw blurRad="38100" dist="38100" dir="2700000">
                  <a:srgbClr val="C0C0C0"/>
                </a:outerShdw>
              </a:effectLst>
            </a:endParaRPr>
          </a:p>
          <a:p>
            <a:pPr eaLnBrk="1" hangingPunct="1">
              <a:lnSpc>
                <a:spcPct val="90000"/>
              </a:lnSpc>
              <a:buFont typeface="Wingdings" panose="05000000000000000000" pitchFamily="2" charset="2"/>
              <a:buAutoNum type="arabicPeriod"/>
            </a:pPr>
            <a:r>
              <a:rPr lang="en-US" altLang="zh-CN" sz="2400" noProof="1">
                <a:effectLst>
                  <a:outerShdw blurRad="38100" dist="38100" dir="2700000">
                    <a:srgbClr val="C0C0C0"/>
                  </a:outerShdw>
                </a:effectLst>
              </a:rPr>
              <a:t>        System.out.printf(""+ Math.PI);</a:t>
            </a:r>
            <a:endParaRPr lang="en-US" altLang="zh-CN" sz="2400" noProof="1">
              <a:effectLst>
                <a:outerShdw blurRad="38100" dist="38100" dir="2700000">
                  <a:srgbClr val="C0C0C0"/>
                </a:outerShdw>
              </a:effectLst>
            </a:endParaRPr>
          </a:p>
          <a:p>
            <a:pPr eaLnBrk="1" hangingPunct="1">
              <a:lnSpc>
                <a:spcPct val="90000"/>
              </a:lnSpc>
              <a:buFont typeface="Wingdings" panose="05000000000000000000" pitchFamily="2" charset="2"/>
              <a:buAutoNum type="arabicPeriod"/>
            </a:pPr>
            <a:r>
              <a:rPr lang="en-US" altLang="zh-CN" sz="2400" noProof="1">
                <a:effectLst>
                  <a:outerShdw blurRad="38100" dist="38100" dir="2700000">
                    <a:srgbClr val="C0C0C0"/>
                  </a:outerShdw>
                </a:effectLst>
              </a:rPr>
              <a:t>    </a:t>
            </a:r>
            <a:r>
              <a:rPr lang="en-US" altLang="zh-CN" sz="2400" b="1" noProof="1">
                <a:effectLst>
                  <a:outerShdw blurRad="38100" dist="38100" dir="2700000">
                    <a:srgbClr val="C0C0C0"/>
                  </a:outerShdw>
                </a:effectLst>
              </a:rPr>
              <a:t>	System.out.format("%4d%4d",a,b);</a:t>
            </a:r>
            <a:endParaRPr lang="en-US" altLang="zh-CN" sz="2400" b="1" noProof="1">
              <a:effectLst>
                <a:outerShdw blurRad="38100" dist="38100" dir="2700000">
                  <a:srgbClr val="C0C0C0"/>
                </a:outerShdw>
              </a:effectLst>
            </a:endParaRPr>
          </a:p>
          <a:p>
            <a:pPr eaLnBrk="1" hangingPunct="1">
              <a:lnSpc>
                <a:spcPct val="90000"/>
              </a:lnSpc>
              <a:buFont typeface="Wingdings" panose="05000000000000000000" pitchFamily="2" charset="2"/>
              <a:buAutoNum type="arabicPeriod"/>
            </a:pPr>
            <a:r>
              <a:rPr lang="en-US" altLang="zh-CN" sz="2400" noProof="1">
                <a:effectLst>
                  <a:outerShdw blurRad="38100" dist="38100" dir="2700000">
                    <a:srgbClr val="C0C0C0"/>
                  </a:outerShdw>
                </a:effectLst>
              </a:rPr>
              <a:t>     	System.out.format("Pi is approximately  %f", Math.PI);</a:t>
            </a:r>
            <a:endParaRPr lang="en-US" altLang="zh-CN" sz="2400" noProof="1">
              <a:effectLst>
                <a:outerShdw blurRad="38100" dist="38100" dir="2700000">
                  <a:srgbClr val="C0C0C0"/>
                </a:outerShdw>
              </a:effectLst>
            </a:endParaRPr>
          </a:p>
          <a:p>
            <a:pPr eaLnBrk="1" hangingPunct="1">
              <a:lnSpc>
                <a:spcPct val="90000"/>
              </a:lnSpc>
              <a:buFont typeface="Wingdings" panose="05000000000000000000" pitchFamily="2" charset="2"/>
              <a:buAutoNum type="arabicPeriod"/>
            </a:pPr>
            <a:r>
              <a:rPr lang="en-US" altLang="zh-CN" sz="2400" noProof="1">
                <a:effectLst>
                  <a:outerShdw blurRad="38100" dist="38100" dir="2700000">
                    <a:srgbClr val="C0C0C0"/>
                  </a:outerShdw>
                </a:effectLst>
              </a:rPr>
              <a:t>	}</a:t>
            </a:r>
            <a:endParaRPr lang="en-US" altLang="zh-CN" sz="2400" noProof="1">
              <a:effectLst>
                <a:outerShdw blurRad="38100" dist="38100" dir="2700000">
                  <a:srgbClr val="C0C0C0"/>
                </a:outerShdw>
              </a:effectLst>
            </a:endParaRPr>
          </a:p>
          <a:p>
            <a:pPr eaLnBrk="1" hangingPunct="1">
              <a:lnSpc>
                <a:spcPct val="90000"/>
              </a:lnSpc>
              <a:buFont typeface="Wingdings" panose="05000000000000000000" pitchFamily="2" charset="2"/>
              <a:buAutoNum type="arabicPeriod"/>
            </a:pPr>
            <a:r>
              <a:rPr lang="en-US" altLang="zh-CN" sz="2400" noProof="1">
                <a:effectLst>
                  <a:outerShdw blurRad="38100" dist="38100" dir="2700000">
                    <a:srgbClr val="C0C0C0"/>
                  </a:outerShdw>
                </a:effectLst>
              </a:rPr>
              <a:t>}</a:t>
            </a:r>
            <a:endParaRPr lang="en-US" altLang="zh-CN" sz="2400" noProof="1">
              <a:effectLst>
                <a:outerShdw blurRad="38100" dist="38100" dir="2700000">
                  <a:srgbClr val="C0C0C0"/>
                </a:outerShdw>
              </a:effectLst>
            </a:endParaRPr>
          </a:p>
          <a:p>
            <a:pPr eaLnBrk="1" hangingPunct="1">
              <a:lnSpc>
                <a:spcPct val="90000"/>
              </a:lnSpc>
            </a:pPr>
            <a:endParaRPr lang="en-US" altLang="zh-CN" sz="2400" noProof="1">
              <a:effectLst>
                <a:outerShdw blurRad="38100" dist="38100" dir="2700000">
                  <a:srgbClr val="C0C0C0"/>
                </a:outerShdw>
              </a:effectLs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zh-CN" altLang="en-US" noProof="1">
                <a:effectLst>
                  <a:outerShdw blurRad="38100" dist="38100" dir="2700000">
                    <a:srgbClr val="C0C0C0"/>
                  </a:outerShdw>
                </a:effectLst>
              </a:rPr>
              <a:t>简单</a:t>
            </a:r>
            <a:r>
              <a:rPr lang="en-US" altLang="zh-CN" noProof="1">
                <a:effectLst>
                  <a:outerShdw blurRad="38100" dist="38100" dir="2700000">
                    <a:srgbClr val="C0C0C0"/>
                  </a:outerShdw>
                </a:effectLst>
              </a:rPr>
              <a:t>Java</a:t>
            </a:r>
            <a:r>
              <a:rPr lang="zh-CN" altLang="en-US" noProof="1">
                <a:effectLst>
                  <a:outerShdw blurRad="38100" dist="38100" dir="2700000">
                    <a:srgbClr val="C0C0C0"/>
                  </a:outerShdw>
                </a:effectLst>
              </a:rPr>
              <a:t>程序举例</a:t>
            </a:r>
            <a:r>
              <a:rPr lang="en-US" altLang="zh-CN" noProof="1">
                <a:effectLst>
                  <a:outerShdw blurRad="38100" dist="38100" dir="2700000">
                    <a:srgbClr val="C0C0C0"/>
                  </a:outerShdw>
                </a:effectLst>
              </a:rPr>
              <a:t>2</a:t>
            </a:r>
            <a:endParaRPr lang="en-US" altLang="zh-CN" noProof="1">
              <a:effectLst>
                <a:outerShdw blurRad="38100" dist="38100" dir="2700000">
                  <a:srgbClr val="C0C0C0"/>
                </a:outerShdw>
              </a:effectLst>
            </a:endParaRPr>
          </a:p>
        </p:txBody>
      </p:sp>
      <p:sp>
        <p:nvSpPr>
          <p:cNvPr id="143363" name="幻灯片编号占位符 5"/>
          <p:cNvSpPr>
            <a:spLocks noGrp="1" noChangeArrowheads="1"/>
          </p:cNvSpPr>
          <p:nvPr>
            <p:ph type="sldNum" sz="quarter"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7E96571-C5F3-4FA9-82D3-CEADC1F6C752}" type="slidenum">
              <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fld>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7523" name="Rectangle 3"/>
          <p:cNvSpPr>
            <a:spLocks noGrp="1" noChangeArrowheads="1"/>
          </p:cNvSpPr>
          <p:nvPr>
            <p:ph sz="quarter" idx="12"/>
          </p:nvPr>
        </p:nvSpPr>
        <p:spPr/>
        <p:txBody>
          <a:bodyPr/>
          <a:lstStyle/>
          <a:p>
            <a:pPr eaLnBrk="1" hangingPunct="1"/>
            <a:r>
              <a:rPr lang="zh-CN" altLang="en-US" noProof="1">
                <a:effectLst>
                  <a:outerShdw blurRad="38100" dist="38100" dir="2700000">
                    <a:srgbClr val="C0C0C0"/>
                  </a:outerShdw>
                </a:effectLst>
              </a:rPr>
              <a:t>从</a:t>
            </a:r>
            <a:r>
              <a:rPr lang="en-US" altLang="zh-CN" noProof="1">
                <a:effectLst>
                  <a:outerShdw blurRad="38100" dist="38100" dir="2700000">
                    <a:srgbClr val="C0C0C0"/>
                  </a:outerShdw>
                </a:effectLst>
              </a:rPr>
              <a:t>m</a:t>
            </a:r>
            <a:r>
              <a:rPr lang="zh-CN" altLang="en-US" noProof="1">
                <a:effectLst>
                  <a:outerShdw blurRad="38100" dist="38100" dir="2700000">
                    <a:srgbClr val="C0C0C0"/>
                  </a:outerShdw>
                </a:effectLst>
              </a:rPr>
              <a:t>个数中抽出</a:t>
            </a:r>
            <a:r>
              <a:rPr lang="en-US" altLang="zh-CN" noProof="1">
                <a:effectLst>
                  <a:outerShdw blurRad="38100" dist="38100" dir="2700000">
                    <a:srgbClr val="C0C0C0"/>
                  </a:outerShdw>
                </a:effectLst>
              </a:rPr>
              <a:t>n</a:t>
            </a:r>
            <a:r>
              <a:rPr lang="zh-CN" altLang="en-US" noProof="1">
                <a:effectLst>
                  <a:outerShdw blurRad="38100" dist="38100" dir="2700000">
                    <a:srgbClr val="C0C0C0"/>
                  </a:outerShdw>
                </a:effectLst>
              </a:rPr>
              <a:t>个数</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试计算中奖的概率。该例演示如何从可视化组件输入数据并转换成整形数据，然后从命令窗口输出数据。</a:t>
            </a:r>
            <a:endParaRPr lang="zh-CN" altLang="en-US" noProof="1">
              <a:effectLst>
                <a:outerShdw blurRad="38100" dist="38100" dir="2700000">
                  <a:srgbClr val="C0C0C0"/>
                </a:outerShdw>
              </a:effectLst>
            </a:endParaRPr>
          </a:p>
          <a:p>
            <a:pPr eaLnBrk="1" hangingPunct="1"/>
            <a:endParaRPr lang="zh-CN" altLang="en-US" noProof="1">
              <a:effectLst>
                <a:outerShdw blurRad="38100" dist="38100" dir="2700000">
                  <a:srgbClr val="C0C0C0"/>
                </a:outerShdw>
              </a:effectLst>
            </a:endParaRPr>
          </a:p>
        </p:txBody>
      </p:sp>
      <p:pic>
        <p:nvPicPr>
          <p:cNvPr id="14336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9750" y="2781300"/>
            <a:ext cx="381635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38" y="2781300"/>
            <a:ext cx="3889375"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4697413"/>
            <a:ext cx="57594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zh-CN" altLang="en-US" noProof="1">
                <a:effectLst>
                  <a:outerShdw blurRad="38100" dist="38100" dir="2700000">
                    <a:srgbClr val="C0C0C0"/>
                  </a:outerShdw>
                </a:effectLst>
              </a:rPr>
              <a:t>代码</a:t>
            </a:r>
            <a:endParaRPr lang="zh-CN" altLang="en-US" noProof="1">
              <a:effectLst>
                <a:outerShdw blurRad="38100" dist="38100" dir="2700000">
                  <a:srgbClr val="C0C0C0"/>
                </a:outerShdw>
              </a:effectLst>
            </a:endParaRPr>
          </a:p>
        </p:txBody>
      </p:sp>
      <p:sp>
        <p:nvSpPr>
          <p:cNvPr id="145411" name="幻灯片编号占位符 5"/>
          <p:cNvSpPr>
            <a:spLocks noGrp="1" noChangeArrowheads="1"/>
          </p:cNvSpPr>
          <p:nvPr>
            <p:ph type="sldNum" sz="quarter"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569497-02F0-4B75-AA8C-4CB5C1E87D1D}" type="slidenum">
              <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fld>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8547" name="Rectangle 3"/>
          <p:cNvSpPr>
            <a:spLocks noGrp="1" noChangeArrowheads="1"/>
          </p:cNvSpPr>
          <p:nvPr>
            <p:ph sz="quarter" idx="12"/>
          </p:nvPr>
        </p:nvSpPr>
        <p:spPr/>
        <p:txBody>
          <a:bodyPr/>
          <a:lstStyle/>
          <a:p>
            <a:pPr eaLnBrk="1" hangingPunct="1">
              <a:lnSpc>
                <a:spcPct val="80000"/>
              </a:lnSpc>
              <a:buFont typeface="Wingdings" panose="05000000000000000000" pitchFamily="2" charset="2"/>
              <a:buNone/>
            </a:pPr>
            <a:r>
              <a:rPr lang="en-US" altLang="zh-CN" sz="1800" b="1" noProof="1">
                <a:effectLst>
                  <a:outerShdw blurRad="38100" dist="38100" dir="2700000">
                    <a:srgbClr val="C0C0C0"/>
                  </a:outerShdw>
                </a:effectLst>
              </a:rPr>
              <a:t>// Proba.java</a:t>
            </a:r>
            <a:endParaRPr lang="en-US" altLang="zh-CN" sz="1800" b="1" noProof="1">
              <a:effectLst>
                <a:outerShdw blurRad="38100" dist="38100" dir="2700000">
                  <a:srgbClr val="C0C0C0"/>
                </a:outerShdw>
              </a:effectLst>
            </a:endParaRPr>
          </a:p>
          <a:p>
            <a:pPr eaLnBrk="1" hangingPunct="1">
              <a:lnSpc>
                <a:spcPct val="80000"/>
              </a:lnSpc>
              <a:buFont typeface="Wingdings" panose="05000000000000000000" pitchFamily="2" charset="2"/>
              <a:buAutoNum type="arabicPeriod"/>
            </a:pPr>
            <a:r>
              <a:rPr lang="en-US" altLang="zh-CN" sz="1800" noProof="1">
                <a:effectLst>
                  <a:outerShdw blurRad="38100" dist="38100" dir="2700000">
                    <a:srgbClr val="C0C0C0"/>
                  </a:outerShdw>
                </a:effectLst>
              </a:rPr>
              <a:t>import javax.swing.*;</a:t>
            </a:r>
            <a:endParaRPr lang="en-US" altLang="zh-CN" sz="1800" noProof="1">
              <a:effectLst>
                <a:outerShdw blurRad="38100" dist="38100" dir="2700000">
                  <a:srgbClr val="C0C0C0"/>
                </a:outerShdw>
              </a:effectLst>
            </a:endParaRPr>
          </a:p>
          <a:p>
            <a:pPr eaLnBrk="1" hangingPunct="1">
              <a:lnSpc>
                <a:spcPct val="80000"/>
              </a:lnSpc>
              <a:buFont typeface="Wingdings" panose="05000000000000000000" pitchFamily="2" charset="2"/>
              <a:buAutoNum type="arabicPeriod"/>
            </a:pPr>
            <a:r>
              <a:rPr lang="en-US" altLang="zh-CN" sz="1800" noProof="1">
                <a:effectLst>
                  <a:outerShdw blurRad="38100" dist="38100" dir="2700000">
                    <a:srgbClr val="C0C0C0"/>
                  </a:outerShdw>
                </a:effectLst>
              </a:rPr>
              <a:t>public class Proba{</a:t>
            </a:r>
            <a:endParaRPr lang="en-US" altLang="zh-CN" sz="1800" noProof="1">
              <a:effectLst>
                <a:outerShdw blurRad="38100" dist="38100" dir="2700000">
                  <a:srgbClr val="C0C0C0"/>
                </a:outerShdw>
              </a:effectLst>
            </a:endParaRPr>
          </a:p>
          <a:p>
            <a:pPr eaLnBrk="1" hangingPunct="1">
              <a:lnSpc>
                <a:spcPct val="80000"/>
              </a:lnSpc>
              <a:buFont typeface="Wingdings" panose="05000000000000000000" pitchFamily="2" charset="2"/>
              <a:buAutoNum type="arabicPeriod"/>
            </a:pPr>
            <a:r>
              <a:rPr lang="en-US" altLang="zh-CN" sz="1800" noProof="1">
                <a:effectLst>
                  <a:outerShdw blurRad="38100" dist="38100" dir="2700000">
                    <a:srgbClr val="C0C0C0"/>
                  </a:outerShdw>
                </a:effectLst>
              </a:rPr>
              <a:t>public static void main(String[] args){</a:t>
            </a:r>
            <a:endParaRPr lang="en-US" altLang="zh-CN" sz="1800" noProof="1">
              <a:effectLst>
                <a:outerShdw blurRad="38100" dist="38100" dir="2700000">
                  <a:srgbClr val="C0C0C0"/>
                </a:outerShdw>
              </a:effectLst>
            </a:endParaRPr>
          </a:p>
          <a:p>
            <a:pPr eaLnBrk="1" hangingPunct="1">
              <a:lnSpc>
                <a:spcPct val="80000"/>
              </a:lnSpc>
              <a:buFont typeface="Wingdings" panose="05000000000000000000" pitchFamily="2" charset="2"/>
              <a:buAutoNum type="arabicPeriod"/>
            </a:pPr>
            <a:r>
              <a:rPr lang="en-US" altLang="zh-CN" sz="1800" noProof="1">
                <a:effectLst>
                  <a:outerShdw blurRad="38100" dist="38100" dir="2700000">
                    <a:srgbClr val="C0C0C0"/>
                  </a:outerShdw>
                </a:effectLst>
              </a:rPr>
              <a:t>String input=</a:t>
            </a:r>
            <a:endParaRPr lang="en-US" altLang="zh-CN" sz="1800" noProof="1">
              <a:effectLst>
                <a:outerShdw blurRad="38100" dist="38100" dir="2700000">
                  <a:srgbClr val="C0C0C0"/>
                </a:outerShdw>
              </a:effectLst>
            </a:endParaRPr>
          </a:p>
          <a:p>
            <a:pPr eaLnBrk="1" hangingPunct="1">
              <a:lnSpc>
                <a:spcPct val="80000"/>
              </a:lnSpc>
              <a:buFont typeface="Wingdings" panose="05000000000000000000" pitchFamily="2" charset="2"/>
              <a:buAutoNum type="arabicPeriod"/>
            </a:pPr>
            <a:r>
              <a:rPr lang="en-US" altLang="zh-CN" sz="1800" b="1" noProof="1">
                <a:effectLst>
                  <a:outerShdw blurRad="38100" dist="38100" dir="2700000">
                    <a:srgbClr val="C0C0C0"/>
                  </a:outerShdw>
                </a:effectLst>
              </a:rPr>
              <a:t>JOptionPane.showInputDialog("</a:t>
            </a:r>
            <a:r>
              <a:rPr lang="zh-CN" altLang="en-US" sz="1800" b="1" noProof="1">
                <a:effectLst>
                  <a:outerShdw blurRad="38100" dist="38100" dir="2700000">
                    <a:srgbClr val="C0C0C0"/>
                  </a:outerShdw>
                </a:effectLst>
              </a:rPr>
              <a:t>你希望抽取多少个数？</a:t>
            </a:r>
            <a:r>
              <a:rPr lang="en-US" altLang="zh-CN" sz="1800" b="1" noProof="1">
                <a:effectLst>
                  <a:outerShdw blurRad="38100" dist="38100" dir="2700000">
                    <a:srgbClr val="C0C0C0"/>
                  </a:outerShdw>
                </a:effectLst>
              </a:rPr>
              <a:t>");</a:t>
            </a:r>
            <a:endParaRPr lang="en-US" altLang="zh-CN" sz="1800" b="1" noProof="1">
              <a:effectLst>
                <a:outerShdw blurRad="38100" dist="38100" dir="2700000">
                  <a:srgbClr val="C0C0C0"/>
                </a:outerShdw>
              </a:effectLst>
            </a:endParaRPr>
          </a:p>
          <a:p>
            <a:pPr eaLnBrk="1" hangingPunct="1">
              <a:lnSpc>
                <a:spcPct val="80000"/>
              </a:lnSpc>
              <a:buFont typeface="Wingdings" panose="05000000000000000000" pitchFamily="2" charset="2"/>
              <a:buAutoNum type="arabicPeriod"/>
            </a:pPr>
            <a:r>
              <a:rPr lang="en-US" altLang="zh-CN" sz="1800" noProof="1">
                <a:effectLst>
                  <a:outerShdw blurRad="38100" dist="38100" dir="2700000">
                    <a:srgbClr val="C0C0C0"/>
                  </a:outerShdw>
                </a:effectLst>
              </a:rPr>
              <a:t>	  int k=Integer.parseInt(input);</a:t>
            </a:r>
            <a:endParaRPr lang="en-US" altLang="zh-CN" sz="1800" noProof="1">
              <a:effectLst>
                <a:outerShdw blurRad="38100" dist="38100" dir="2700000">
                  <a:srgbClr val="C0C0C0"/>
                </a:outerShdw>
              </a:effectLst>
            </a:endParaRPr>
          </a:p>
          <a:p>
            <a:pPr eaLnBrk="1" hangingPunct="1">
              <a:lnSpc>
                <a:spcPct val="80000"/>
              </a:lnSpc>
              <a:buFont typeface="Wingdings" panose="05000000000000000000" pitchFamily="2" charset="2"/>
              <a:buAutoNum type="arabicPeriod"/>
            </a:pPr>
            <a:r>
              <a:rPr lang="en-US" altLang="zh-CN" sz="1800" noProof="1">
                <a:effectLst>
                  <a:outerShdw blurRad="38100" dist="38100" dir="2700000">
                    <a:srgbClr val="C0C0C0"/>
                  </a:outerShdw>
                </a:effectLst>
              </a:rPr>
              <a:t>          </a:t>
            </a:r>
            <a:r>
              <a:rPr lang="en-US" altLang="zh-CN" sz="1800" noProof="1" smtClean="0">
                <a:effectLst>
                  <a:outerShdw blurRad="38100" dist="38100" dir="2700000">
                    <a:srgbClr val="C0C0C0"/>
                  </a:outerShdw>
                </a:effectLst>
              </a:rPr>
              <a:t>input=JOptionPane.showInputDialog</a:t>
            </a:r>
            <a:r>
              <a:rPr lang="en-US" altLang="zh-CN" sz="1800" noProof="1">
                <a:effectLst>
                  <a:outerShdw blurRad="38100" dist="38100" dir="2700000">
                    <a:srgbClr val="C0C0C0"/>
                  </a:outerShdw>
                </a:effectLst>
              </a:rPr>
              <a:t>(</a:t>
            </a:r>
            <a:r>
              <a:rPr lang="en-US" altLang="zh-CN" sz="1800" noProof="1">
                <a:effectLst>
                  <a:outerShdw blurRad="38100" dist="38100" dir="2700000">
                    <a:srgbClr val="C0C0C0"/>
                  </a:outerShdw>
                </a:effectLst>
                <a:latin typeface="Arial" panose="020B0604020202020204" pitchFamily="34" charset="0"/>
              </a:rPr>
              <a:t>“</a:t>
            </a:r>
            <a:r>
              <a:rPr lang="zh-CN" altLang="en-US" sz="1800" noProof="1">
                <a:effectLst>
                  <a:outerShdw blurRad="38100" dist="38100" dir="2700000">
                    <a:srgbClr val="C0C0C0"/>
                  </a:outerShdw>
                </a:effectLst>
              </a:rPr>
              <a:t>一共有多少个数</a:t>
            </a:r>
            <a:r>
              <a:rPr lang="zh-CN" altLang="en-US" sz="1800" noProof="1" smtClean="0">
                <a:effectLst>
                  <a:outerShdw blurRad="38100" dist="38100" dir="2700000">
                    <a:srgbClr val="C0C0C0"/>
                  </a:outerShdw>
                </a:effectLst>
              </a:rPr>
              <a:t>？</a:t>
            </a:r>
            <a:r>
              <a:rPr lang="en-US" altLang="zh-CN" sz="1800" noProof="1" smtClean="0">
                <a:effectLst>
                  <a:outerShdw blurRad="38100" dist="38100" dir="2700000">
                    <a:srgbClr val="C0C0C0"/>
                  </a:outerShdw>
                </a:effectLst>
              </a:rPr>
              <a:t>");</a:t>
            </a:r>
            <a:endParaRPr lang="en-US" altLang="zh-CN" sz="1800" noProof="1">
              <a:effectLst>
                <a:outerShdw blurRad="38100" dist="38100" dir="2700000">
                  <a:srgbClr val="C0C0C0"/>
                </a:outerShdw>
              </a:effectLst>
            </a:endParaRPr>
          </a:p>
          <a:p>
            <a:pPr eaLnBrk="1" hangingPunct="1">
              <a:lnSpc>
                <a:spcPct val="80000"/>
              </a:lnSpc>
              <a:buFont typeface="Wingdings" panose="05000000000000000000" pitchFamily="2" charset="2"/>
              <a:buAutoNum type="arabicPeriod"/>
            </a:pPr>
            <a:r>
              <a:rPr lang="en-US" altLang="zh-CN" sz="1800" noProof="1">
                <a:effectLst>
                  <a:outerShdw blurRad="38100" dist="38100" dir="2700000">
                    <a:srgbClr val="C0C0C0"/>
                  </a:outerShdw>
                </a:effectLst>
              </a:rPr>
              <a:t>	    int n=Integer.parseInt(input);</a:t>
            </a:r>
            <a:endParaRPr lang="en-US" altLang="zh-CN" sz="1800" noProof="1">
              <a:effectLst>
                <a:outerShdw blurRad="38100" dist="38100" dir="2700000">
                  <a:srgbClr val="C0C0C0"/>
                </a:outerShdw>
              </a:effectLst>
            </a:endParaRPr>
          </a:p>
          <a:p>
            <a:pPr eaLnBrk="1" hangingPunct="1">
              <a:lnSpc>
                <a:spcPct val="80000"/>
              </a:lnSpc>
              <a:buFont typeface="Wingdings" panose="05000000000000000000" pitchFamily="2" charset="2"/>
              <a:buAutoNum type="arabicPeriod"/>
            </a:pPr>
            <a:r>
              <a:rPr lang="en-US" altLang="zh-CN" sz="1800" noProof="1">
                <a:effectLst>
                  <a:outerShdw blurRad="38100" dist="38100" dir="2700000">
                    <a:srgbClr val="C0C0C0"/>
                  </a:outerShdw>
                </a:effectLst>
              </a:rPr>
              <a:t>	    int result=1;</a:t>
            </a:r>
            <a:endParaRPr lang="en-US" altLang="zh-CN" sz="1800" noProof="1">
              <a:effectLst>
                <a:outerShdw blurRad="38100" dist="38100" dir="2700000">
                  <a:srgbClr val="C0C0C0"/>
                </a:outerShdw>
              </a:effectLst>
            </a:endParaRPr>
          </a:p>
          <a:p>
            <a:pPr eaLnBrk="1" hangingPunct="1">
              <a:lnSpc>
                <a:spcPct val="80000"/>
              </a:lnSpc>
              <a:buFont typeface="Wingdings" panose="05000000000000000000" pitchFamily="2" charset="2"/>
              <a:buAutoNum type="arabicPeriod"/>
            </a:pPr>
            <a:r>
              <a:rPr lang="en-US" altLang="zh-CN" sz="1800" noProof="1">
                <a:effectLst>
                  <a:outerShdw blurRad="38100" dist="38100" dir="2700000">
                    <a:srgbClr val="C0C0C0"/>
                  </a:outerShdw>
                </a:effectLst>
              </a:rPr>
              <a:t>	    for(int i=1;i&lt;=k;i++){</a:t>
            </a:r>
            <a:endParaRPr lang="en-US" altLang="zh-CN" sz="1800" noProof="1">
              <a:effectLst>
                <a:outerShdw blurRad="38100" dist="38100" dir="2700000">
                  <a:srgbClr val="C0C0C0"/>
                </a:outerShdw>
              </a:effectLst>
            </a:endParaRPr>
          </a:p>
          <a:p>
            <a:pPr eaLnBrk="1" hangingPunct="1">
              <a:lnSpc>
                <a:spcPct val="80000"/>
              </a:lnSpc>
              <a:buFont typeface="Wingdings" panose="05000000000000000000" pitchFamily="2" charset="2"/>
              <a:buAutoNum type="arabicPeriod"/>
            </a:pPr>
            <a:r>
              <a:rPr lang="en-US" altLang="zh-CN" sz="1800" noProof="1">
                <a:effectLst>
                  <a:outerShdw blurRad="38100" dist="38100" dir="2700000">
                    <a:srgbClr val="C0C0C0"/>
                  </a:outerShdw>
                </a:effectLst>
              </a:rPr>
              <a:t>			result=result*(n-i+1)/i;</a:t>
            </a:r>
            <a:endParaRPr lang="en-US" altLang="zh-CN" sz="1800" noProof="1">
              <a:effectLst>
                <a:outerShdw blurRad="38100" dist="38100" dir="2700000">
                  <a:srgbClr val="C0C0C0"/>
                </a:outerShdw>
              </a:effectLst>
            </a:endParaRPr>
          </a:p>
          <a:p>
            <a:pPr eaLnBrk="1" hangingPunct="1">
              <a:lnSpc>
                <a:spcPct val="80000"/>
              </a:lnSpc>
              <a:buFont typeface="Wingdings" panose="05000000000000000000" pitchFamily="2" charset="2"/>
              <a:buAutoNum type="arabicPeriod"/>
            </a:pPr>
            <a:r>
              <a:rPr lang="en-US" altLang="zh-CN" sz="1800" noProof="1">
                <a:effectLst>
                  <a:outerShdw blurRad="38100" dist="38100" dir="2700000">
                    <a:srgbClr val="C0C0C0"/>
                  </a:outerShdw>
                </a:effectLst>
              </a:rPr>
              <a:t>	    }</a:t>
            </a:r>
            <a:endParaRPr lang="en-US" altLang="zh-CN" sz="1800" noProof="1">
              <a:effectLst>
                <a:outerShdw blurRad="38100" dist="38100" dir="2700000">
                  <a:srgbClr val="C0C0C0"/>
                </a:outerShdw>
              </a:effectLst>
            </a:endParaRPr>
          </a:p>
          <a:p>
            <a:pPr eaLnBrk="1" hangingPunct="1">
              <a:lnSpc>
                <a:spcPct val="80000"/>
              </a:lnSpc>
              <a:buFont typeface="Wingdings" panose="05000000000000000000" pitchFamily="2" charset="2"/>
              <a:buAutoNum type="arabicPeriod"/>
            </a:pPr>
            <a:r>
              <a:rPr lang="en-US" altLang="zh-CN" sz="1800" noProof="1">
                <a:effectLst>
                  <a:outerShdw blurRad="38100" dist="38100" dir="2700000">
                    <a:srgbClr val="C0C0C0"/>
                  </a:outerShdw>
                </a:effectLst>
              </a:rPr>
              <a:t>	    System.out.println("</a:t>
            </a:r>
            <a:r>
              <a:rPr lang="zh-CN" altLang="en-US" sz="1800" noProof="1">
                <a:effectLst>
                  <a:outerShdw blurRad="38100" dist="38100" dir="2700000">
                    <a:srgbClr val="C0C0C0"/>
                  </a:outerShdw>
                </a:effectLst>
              </a:rPr>
              <a:t>你中奖的几率是</a:t>
            </a:r>
            <a:r>
              <a:rPr lang="en-US" altLang="zh-CN" sz="1800" noProof="1">
                <a:effectLst>
                  <a:outerShdw blurRad="38100" dist="38100" dir="2700000">
                    <a:srgbClr val="C0C0C0"/>
                  </a:outerShdw>
                </a:effectLst>
              </a:rPr>
              <a:t>1/"+result+"");</a:t>
            </a:r>
            <a:endParaRPr lang="en-US" altLang="zh-CN" sz="1800" noProof="1">
              <a:effectLst>
                <a:outerShdw blurRad="38100" dist="38100" dir="2700000">
                  <a:srgbClr val="C0C0C0"/>
                </a:outerShdw>
              </a:effectLst>
            </a:endParaRPr>
          </a:p>
          <a:p>
            <a:pPr eaLnBrk="1" hangingPunct="1">
              <a:lnSpc>
                <a:spcPct val="80000"/>
              </a:lnSpc>
              <a:buFont typeface="Wingdings" panose="05000000000000000000" pitchFamily="2" charset="2"/>
              <a:buAutoNum type="arabicPeriod"/>
            </a:pPr>
            <a:r>
              <a:rPr lang="en-US" altLang="zh-CN" sz="1800" noProof="1">
                <a:effectLst>
                  <a:outerShdw blurRad="38100" dist="38100" dir="2700000">
                    <a:srgbClr val="C0C0C0"/>
                  </a:outerShdw>
                </a:effectLst>
              </a:rPr>
              <a:t>	    System.exit(0);</a:t>
            </a:r>
            <a:endParaRPr lang="en-US" altLang="zh-CN" sz="1800" noProof="1">
              <a:effectLst>
                <a:outerShdw blurRad="38100" dist="38100" dir="2700000">
                  <a:srgbClr val="C0C0C0"/>
                </a:outerShdw>
              </a:effectLst>
            </a:endParaRPr>
          </a:p>
          <a:p>
            <a:pPr eaLnBrk="1" hangingPunct="1">
              <a:lnSpc>
                <a:spcPct val="80000"/>
              </a:lnSpc>
              <a:buFont typeface="Wingdings" panose="05000000000000000000" pitchFamily="2" charset="2"/>
              <a:buAutoNum type="arabicPeriod"/>
            </a:pPr>
            <a:r>
              <a:rPr lang="en-US" altLang="zh-CN" sz="1800" noProof="1">
                <a:effectLst>
                  <a:outerShdw blurRad="38100" dist="38100" dir="2700000">
                    <a:srgbClr val="C0C0C0"/>
                  </a:outerShdw>
                </a:effectLst>
              </a:rPr>
              <a:t>}</a:t>
            </a:r>
            <a:endParaRPr lang="en-US" altLang="zh-CN" sz="1800" noProof="1">
              <a:effectLst>
                <a:outerShdw blurRad="38100" dist="38100" dir="2700000">
                  <a:srgbClr val="C0C0C0"/>
                </a:outerShdw>
              </a:effectLst>
            </a:endParaRPr>
          </a:p>
          <a:p>
            <a:pPr eaLnBrk="1" hangingPunct="1">
              <a:lnSpc>
                <a:spcPct val="80000"/>
              </a:lnSpc>
              <a:buFont typeface="Wingdings" panose="05000000000000000000" pitchFamily="2" charset="2"/>
              <a:buAutoNum type="arabicPeriod"/>
            </a:pPr>
            <a:r>
              <a:rPr lang="en-US" altLang="zh-CN" sz="1800" noProof="1">
                <a:effectLst>
                  <a:outerShdw blurRad="38100" dist="38100" dir="2700000">
                    <a:srgbClr val="C0C0C0"/>
                  </a:outerShdw>
                </a:effectLst>
              </a:rPr>
              <a:t>}</a:t>
            </a:r>
            <a:endParaRPr lang="en-US" altLang="zh-CN" sz="1800" noProof="1">
              <a:effectLst>
                <a:outerShdw blurRad="38100" dist="38100" dir="2700000">
                  <a:srgbClr val="C0C0C0"/>
                </a:outerShdw>
              </a:effectLst>
            </a:endParaRPr>
          </a:p>
          <a:p>
            <a:pPr eaLnBrk="1" hangingPunct="1">
              <a:lnSpc>
                <a:spcPct val="80000"/>
              </a:lnSpc>
            </a:pPr>
            <a:endParaRPr lang="en-US" altLang="zh-CN" sz="1800" noProof="1">
              <a:effectLst>
                <a:outerShdw blurRad="38100" dist="38100" dir="2700000">
                  <a:srgbClr val="C0C0C0"/>
                </a:outerShdw>
              </a:effectLs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noProof="1">
                <a:effectLst>
                  <a:outerShdw blurRad="38100" dist="38100" dir="2700000">
                    <a:srgbClr val="C0C0C0"/>
                  </a:outerShdw>
                </a:effectLst>
              </a:rPr>
              <a:t>package</a:t>
            </a:r>
            <a:r>
              <a:rPr lang="zh-CN" altLang="en-US" noProof="1">
                <a:effectLst>
                  <a:outerShdw blurRad="38100" dist="38100" dir="2700000">
                    <a:srgbClr val="C0C0C0"/>
                  </a:outerShdw>
                </a:effectLst>
              </a:rPr>
              <a:t>语句</a:t>
            </a:r>
            <a:endParaRPr lang="zh-CN" altLang="en-US" noProof="1">
              <a:effectLst>
                <a:outerShdw blurRad="38100" dist="38100" dir="2700000">
                  <a:srgbClr val="C0C0C0"/>
                </a:outerShdw>
              </a:effectLst>
            </a:endParaRPr>
          </a:p>
        </p:txBody>
      </p:sp>
      <p:sp>
        <p:nvSpPr>
          <p:cNvPr id="129027" name="幻灯片编号占位符 5"/>
          <p:cNvSpPr>
            <a:spLocks noGrp="1" noChangeArrowheads="1"/>
          </p:cNvSpPr>
          <p:nvPr>
            <p:ph type="sldNum" sz="quarter"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0940E0B-1FC0-46FF-99B9-6169357F4D21}" type="slidenum">
              <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fld>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39939" name="Rectangle 3"/>
          <p:cNvSpPr>
            <a:spLocks noGrp="1" noChangeArrowheads="1"/>
          </p:cNvSpPr>
          <p:nvPr>
            <p:ph sz="quarter" idx="12"/>
          </p:nvPr>
        </p:nvSpPr>
        <p:spPr/>
        <p:txBody>
          <a:bodyPr/>
          <a:lstStyle/>
          <a:p>
            <a:pPr eaLnBrk="1" hangingPunct="1"/>
            <a:r>
              <a:rPr lang="zh-CN" altLang="en-US" noProof="1">
                <a:solidFill>
                  <a:srgbClr val="FF3300"/>
                </a:solidFill>
                <a:effectLst>
                  <a:outerShdw blurRad="38100" dist="38100" dir="2700000">
                    <a:srgbClr val="C0C0C0"/>
                  </a:outerShdw>
                </a:effectLst>
              </a:rPr>
              <a:t>包对应于文件系统中的目录</a:t>
            </a:r>
            <a:r>
              <a:rPr lang="en-US" altLang="zh-CN" noProof="1">
                <a:effectLst>
                  <a:outerShdw blurRad="38100" dist="38100" dir="2700000">
                    <a:srgbClr val="C0C0C0"/>
                  </a:outerShdw>
                </a:effectLst>
              </a:rPr>
              <a:t>, </a:t>
            </a:r>
            <a:r>
              <a:rPr lang="zh-CN" altLang="en-US" noProof="1">
                <a:effectLst>
                  <a:outerShdw blurRad="38100" dist="38100" dir="2700000">
                    <a:srgbClr val="C0C0C0"/>
                  </a:outerShdw>
                </a:effectLst>
              </a:rPr>
              <a:t>目的是把编译生产的</a:t>
            </a:r>
            <a:r>
              <a:rPr lang="en-US" altLang="zh-CN" noProof="1">
                <a:effectLst>
                  <a:outerShdw blurRad="38100" dist="38100" dir="2700000">
                    <a:srgbClr val="C0C0C0"/>
                  </a:outerShdw>
                </a:effectLst>
              </a:rPr>
              <a:t>.class</a:t>
            </a:r>
            <a:r>
              <a:rPr lang="zh-CN" altLang="en-US" noProof="1">
                <a:effectLst>
                  <a:outerShdw blurRad="38100" dist="38100" dir="2700000">
                    <a:srgbClr val="C0C0C0"/>
                  </a:outerShdw>
                </a:effectLst>
              </a:rPr>
              <a:t>文件放入该目录</a:t>
            </a:r>
            <a:r>
              <a:rPr lang="zh-CN" altLang="zh-CN" noProof="1">
                <a:effectLst>
                  <a:outerShdw blurRad="38100" dist="38100" dir="2700000">
                    <a:srgbClr val="C0C0C0"/>
                  </a:outerShdw>
                </a:effectLst>
              </a:rPr>
              <a:t>,</a:t>
            </a:r>
            <a:r>
              <a:rPr lang="zh-CN" altLang="en-US" noProof="1">
                <a:effectLst>
                  <a:outerShdw blurRad="38100" dist="38100" dir="2700000">
                    <a:srgbClr val="C0C0C0"/>
                  </a:outerShdw>
                </a:effectLst>
              </a:rPr>
              <a:t>例如</a:t>
            </a:r>
            <a:r>
              <a:rPr lang="en-US" altLang="zh-CN" noProof="1">
                <a:effectLst>
                  <a:outerShdw blurRad="38100" dist="38100" dir="2700000">
                    <a:srgbClr val="C0C0C0"/>
                  </a:outerShdw>
                </a:effectLst>
              </a:rPr>
              <a:t>:   </a:t>
            </a:r>
            <a:endParaRPr lang="en-US" altLang="zh-CN" noProof="1">
              <a:effectLst>
                <a:outerShdw blurRad="38100" dist="38100" dir="2700000">
                  <a:srgbClr val="C0C0C0"/>
                </a:outerShdw>
              </a:effectLst>
            </a:endParaRPr>
          </a:p>
          <a:p>
            <a:pPr eaLnBrk="1" hangingPunct="1">
              <a:buFont typeface="Wingdings" panose="05000000000000000000" pitchFamily="2" charset="2"/>
              <a:buNone/>
            </a:pPr>
            <a:r>
              <a:rPr lang="zh-CN" altLang="en-US" noProof="1">
                <a:effectLst>
                  <a:outerShdw blurRad="38100" dist="38100" dir="2700000">
                    <a:srgbClr val="C0C0C0"/>
                  </a:outerShdw>
                </a:effectLst>
              </a:rPr>
              <a:t>           </a:t>
            </a:r>
            <a:r>
              <a:rPr lang="en-US" altLang="zh-CN" noProof="1">
                <a:effectLst>
                  <a:outerShdw blurRad="38100" dist="38100" dir="2700000">
                    <a:srgbClr val="C0C0C0"/>
                  </a:outerShdw>
                </a:effectLst>
              </a:rPr>
              <a:t>package  edu.cqu;</a:t>
            </a:r>
            <a:endParaRPr lang="en-US" altLang="zh-CN" noProof="1">
              <a:effectLst>
                <a:outerShdw blurRad="38100" dist="38100" dir="2700000">
                  <a:srgbClr val="C0C0C0"/>
                </a:outerShdw>
              </a:effectLst>
            </a:endParaRPr>
          </a:p>
          <a:p>
            <a:pPr eaLnBrk="1" hangingPunct="1"/>
            <a:r>
              <a:rPr lang="zh-CN" altLang="en-US" noProof="1">
                <a:effectLst>
                  <a:outerShdw blurRad="38100" dist="38100" dir="2700000">
                    <a:srgbClr val="C0C0C0"/>
                  </a:outerShdw>
                </a:effectLst>
              </a:rPr>
              <a:t> </a:t>
            </a:r>
            <a:r>
              <a:rPr lang="en-US" altLang="en-US" noProof="1">
                <a:effectLst>
                  <a:outerShdw blurRad="38100" dist="38100" dir="2700000">
                    <a:srgbClr val="C0C0C0"/>
                  </a:outerShdw>
                </a:effectLst>
              </a:rPr>
              <a:t>对应于目录</a:t>
            </a:r>
            <a:r>
              <a:rPr lang="en-US" altLang="zh-CN" noProof="1">
                <a:effectLst>
                  <a:outerShdw blurRad="38100" dist="38100" dir="2700000">
                    <a:srgbClr val="C0C0C0"/>
                  </a:outerShdw>
                </a:effectLst>
              </a:rPr>
              <a:t> </a:t>
            </a:r>
            <a:r>
              <a:rPr lang="en-US" altLang="en-US" noProof="1">
                <a:effectLst>
                  <a:outerShdw blurRad="38100" dist="38100" dir="2700000">
                    <a:srgbClr val="C0C0C0"/>
                  </a:outerShdw>
                </a:effectLst>
                <a:latin typeface="Arial" panose="020B0604020202020204" pitchFamily="34" charset="0"/>
              </a:rPr>
              <a:t>“</a:t>
            </a:r>
            <a:r>
              <a:rPr lang="en-US" altLang="zh-CN" noProof="1">
                <a:effectLst>
                  <a:outerShdw blurRad="38100" dist="38100" dir="2700000">
                    <a:srgbClr val="C0C0C0"/>
                  </a:outerShdw>
                </a:effectLst>
              </a:rPr>
              <a:t> </a:t>
            </a:r>
            <a:r>
              <a:rPr lang="en-US" altLang="zh-CN" i="1" noProof="1">
                <a:effectLst>
                  <a:outerShdw blurRad="38100" dist="38100" dir="2700000">
                    <a:srgbClr val="C0C0C0"/>
                  </a:outerShdw>
                </a:effectLst>
              </a:rPr>
              <a:t>${classpath}</a:t>
            </a:r>
            <a:r>
              <a:rPr lang="en-US" altLang="zh-CN" noProof="1">
                <a:effectLst>
                  <a:outerShdw blurRad="38100" dist="38100" dir="2700000">
                    <a:srgbClr val="C0C0C0"/>
                  </a:outerShdw>
                </a:effectLst>
              </a:rPr>
              <a:t> \</a:t>
            </a:r>
            <a:r>
              <a:rPr lang="en-US" altLang="zh-CN" noProof="1">
                <a:solidFill>
                  <a:srgbClr val="FF3300"/>
                </a:solidFill>
                <a:effectLst>
                  <a:outerShdw blurRad="38100" dist="38100" dir="2700000">
                    <a:srgbClr val="C0C0C0"/>
                  </a:outerShdw>
                </a:effectLst>
              </a:rPr>
              <a:t>edu\cqu</a:t>
            </a:r>
            <a:r>
              <a:rPr lang="en-US" altLang="zh-CN" noProof="1">
                <a:effectLst>
                  <a:outerShdw blurRad="38100" dist="38100" dir="2700000">
                    <a:srgbClr val="C0C0C0"/>
                  </a:outerShdw>
                </a:effectLst>
                <a:latin typeface="Arial" panose="020B0604020202020204" pitchFamily="34" charset="0"/>
              </a:rPr>
              <a:t>”</a:t>
            </a:r>
            <a:r>
              <a:rPr lang="en-US" altLang="zh-CN" noProof="1">
                <a:effectLst>
                  <a:outerShdw blurRad="38100" dist="38100" dir="2700000">
                    <a:srgbClr val="C0C0C0"/>
                  </a:outerShdw>
                </a:effectLst>
              </a:rPr>
              <a:t> , </a:t>
            </a:r>
            <a:r>
              <a:rPr lang="zh-CN" altLang="en-US" noProof="1">
                <a:effectLst>
                  <a:outerShdw blurRad="38100" dist="38100" dir="2700000">
                    <a:srgbClr val="C0C0C0"/>
                  </a:outerShdw>
                </a:effectLst>
              </a:rPr>
              <a:t>如果</a:t>
            </a:r>
            <a:r>
              <a:rPr lang="zh-CN" altLang="en-US" noProof="1">
                <a:effectLst>
                  <a:outerShdw blurRad="38100" dist="38100" dir="2700000">
                    <a:srgbClr val="C0C0C0"/>
                  </a:outerShdw>
                </a:effectLst>
                <a:latin typeface="Arial" panose="020B0604020202020204" pitchFamily="34" charset="0"/>
              </a:rPr>
              <a:t>“</a:t>
            </a:r>
            <a:r>
              <a:rPr lang="en-US" altLang="zh-CN" noProof="1">
                <a:solidFill>
                  <a:srgbClr val="FF3300"/>
                </a:solidFill>
                <a:effectLst>
                  <a:outerShdw blurRad="38100" dist="38100" dir="2700000">
                    <a:srgbClr val="C0C0C0"/>
                  </a:outerShdw>
                </a:effectLst>
              </a:rPr>
              <a:t>edu\cqu</a:t>
            </a:r>
            <a:r>
              <a:rPr lang="en-US" altLang="zh-CN" noProof="1">
                <a:effectLst>
                  <a:outerShdw blurRad="38100" dist="38100" dir="2700000">
                    <a:srgbClr val="C0C0C0"/>
                  </a:outerShdw>
                </a:effectLst>
                <a:latin typeface="Arial" panose="020B0604020202020204" pitchFamily="34" charset="0"/>
              </a:rPr>
              <a:t>”</a:t>
            </a:r>
            <a:r>
              <a:rPr lang="zh-CN" altLang="en-US" noProof="1">
                <a:effectLst>
                  <a:outerShdw blurRad="38100" dist="38100" dir="2700000">
                    <a:srgbClr val="C0C0C0"/>
                  </a:outerShdw>
                </a:effectLst>
              </a:rPr>
              <a:t>不存在，则创建该目录</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例如</a:t>
            </a:r>
            <a:r>
              <a:rPr lang="en-US" altLang="zh-CN" noProof="1">
                <a:effectLst>
                  <a:outerShdw blurRad="38100" dist="38100" dir="2700000">
                    <a:srgbClr val="C0C0C0"/>
                  </a:outerShdw>
                </a:effectLst>
              </a:rPr>
              <a:t>:</a:t>
            </a:r>
            <a:endParaRPr lang="en-US" altLang="zh-CN" noProof="1">
              <a:effectLst>
                <a:outerShdw blurRad="38100" dist="38100" dir="2700000">
                  <a:srgbClr val="C0C0C0"/>
                </a:outerShdw>
              </a:effectLst>
            </a:endParaRPr>
          </a:p>
          <a:p>
            <a:pPr lvl="1"/>
            <a:r>
              <a:rPr lang="zh-CN" altLang="en-US" noProof="1" smtClean="0">
                <a:effectLst>
                  <a:outerShdw blurRad="38100" dist="38100" dir="2700000">
                    <a:srgbClr val="C0C0C0"/>
                  </a:outerShdw>
                </a:effectLst>
              </a:rPr>
              <a:t>如果当前</a:t>
            </a:r>
            <a:r>
              <a:rPr lang="en-US" altLang="zh-CN" noProof="1" smtClean="0">
                <a:effectLst>
                  <a:outerShdw blurRad="38100" dist="38100" dir="2700000">
                    <a:srgbClr val="C0C0C0"/>
                  </a:outerShdw>
                </a:effectLst>
              </a:rPr>
              <a:t>classpath</a:t>
            </a:r>
            <a:r>
              <a:rPr lang="zh-CN" altLang="en-US" noProof="1" smtClean="0">
                <a:effectLst>
                  <a:outerShdw blurRad="38100" dist="38100" dir="2700000">
                    <a:srgbClr val="C0C0C0"/>
                  </a:outerShdw>
                </a:effectLst>
              </a:rPr>
              <a:t>目录是：</a:t>
            </a:r>
            <a:r>
              <a:rPr lang="en-US" altLang="zh-CN" noProof="1" smtClean="0">
                <a:effectLst>
                  <a:outerShdw blurRad="38100" dist="38100" dir="2700000">
                    <a:srgbClr val="C0C0C0"/>
                  </a:outerShdw>
                </a:effectLst>
              </a:rPr>
              <a:t>C:\java\bin</a:t>
            </a:r>
            <a:r>
              <a:rPr lang="zh-CN" altLang="en-US" noProof="1" smtClean="0">
                <a:effectLst>
                  <a:outerShdw blurRad="38100" dist="38100" dir="2700000">
                    <a:srgbClr val="C0C0C0"/>
                  </a:outerShdw>
                </a:effectLst>
              </a:rPr>
              <a:t>这把类放到子目录</a:t>
            </a:r>
            <a:r>
              <a:rPr lang="en-US" altLang="zh-CN" noProof="1" smtClean="0">
                <a:solidFill>
                  <a:srgbClr val="FF3300"/>
                </a:solidFill>
                <a:effectLst>
                  <a:outerShdw blurRad="38100" dist="38100" dir="2700000">
                    <a:srgbClr val="C0C0C0"/>
                  </a:outerShdw>
                </a:effectLst>
              </a:rPr>
              <a:t>edu\cqu</a:t>
            </a:r>
            <a:endParaRPr lang="en-US" altLang="zh-CN" noProof="1" smtClean="0">
              <a:solidFill>
                <a:srgbClr val="FF3300"/>
              </a:solidFill>
              <a:effectLst>
                <a:outerShdw blurRad="38100" dist="38100" dir="2700000">
                  <a:srgbClr val="C0C0C0"/>
                </a:outerShdw>
              </a:effectLst>
            </a:endParaRPr>
          </a:p>
          <a:p>
            <a:pPr lvl="1"/>
            <a:r>
              <a:rPr lang="zh-CN" altLang="en-US" noProof="1" smtClean="0">
                <a:solidFill>
                  <a:srgbClr val="FF3300"/>
                </a:solidFill>
                <a:effectLst>
                  <a:outerShdw blurRad="38100" dist="38100" dir="2700000">
                    <a:srgbClr val="C0C0C0"/>
                  </a:outerShdw>
                </a:effectLst>
              </a:rPr>
              <a:t>完全目录是：</a:t>
            </a:r>
            <a:r>
              <a:rPr lang="en-US" altLang="zh-CN" noProof="1">
                <a:effectLst>
                  <a:outerShdw blurRad="38100" dist="38100" dir="2700000">
                    <a:srgbClr val="C0C0C0"/>
                  </a:outerShdw>
                </a:effectLst>
              </a:rPr>
              <a:t> C:\</a:t>
            </a:r>
            <a:r>
              <a:rPr lang="en-US" altLang="zh-CN" noProof="1" smtClean="0">
                <a:effectLst>
                  <a:outerShdw blurRad="38100" dist="38100" dir="2700000">
                    <a:srgbClr val="C0C0C0"/>
                  </a:outerShdw>
                </a:effectLst>
              </a:rPr>
              <a:t>java\bin\</a:t>
            </a:r>
            <a:r>
              <a:rPr lang="en-US" altLang="zh-CN" noProof="1">
                <a:solidFill>
                  <a:srgbClr val="FF3300"/>
                </a:solidFill>
                <a:effectLst>
                  <a:outerShdw blurRad="38100" dist="38100" dir="2700000">
                    <a:srgbClr val="C0C0C0"/>
                  </a:outerShdw>
                </a:effectLst>
              </a:rPr>
              <a:t>edu\cqu</a:t>
            </a:r>
            <a:endParaRPr lang="en-US" altLang="zh-CN" noProof="1">
              <a:solidFill>
                <a:srgbClr val="FF3300"/>
              </a:solidFill>
              <a:effectLst>
                <a:outerShdw blurRad="38100" dist="38100" dir="2700000">
                  <a:srgbClr val="C0C0C0"/>
                </a:outerShdw>
              </a:effectLst>
            </a:endParaRPr>
          </a:p>
          <a:p>
            <a:pPr marL="457200" lvl="1" indent="0">
              <a:buNone/>
            </a:pPr>
            <a:endParaRPr lang="zh-CN" altLang="en-US" noProof="1">
              <a:effectLst>
                <a:outerShdw blurRad="38100" dist="38100" dir="2700000">
                  <a:srgbClr val="C0C0C0"/>
                </a:outerShdw>
              </a:effectLs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zh-CN" noProof="1">
                <a:effectLst>
                  <a:outerShdw blurRad="38100" dist="38100" dir="2700000">
                    <a:srgbClr val="C0C0C0"/>
                  </a:outerShdw>
                </a:effectLst>
              </a:rPr>
              <a:t>package</a:t>
            </a:r>
            <a:r>
              <a:rPr lang="zh-CN" altLang="en-US" noProof="1">
                <a:effectLst>
                  <a:outerShdw blurRad="38100" dist="38100" dir="2700000">
                    <a:srgbClr val="C0C0C0"/>
                  </a:outerShdw>
                </a:effectLst>
              </a:rPr>
              <a:t>语句</a:t>
            </a:r>
            <a:endParaRPr lang="zh-CN" altLang="en-US" noProof="1">
              <a:effectLst>
                <a:outerShdw blurRad="38100" dist="38100" dir="2700000">
                  <a:srgbClr val="C0C0C0"/>
                </a:outerShdw>
              </a:effectLst>
            </a:endParaRPr>
          </a:p>
        </p:txBody>
      </p:sp>
      <p:sp>
        <p:nvSpPr>
          <p:cNvPr id="131075" name="幻灯片编号占位符 5"/>
          <p:cNvSpPr>
            <a:spLocks noGrp="1" noChangeArrowheads="1"/>
          </p:cNvSpPr>
          <p:nvPr>
            <p:ph type="sldNum" sz="quarter"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62858FA-4CB1-4221-A818-DA8567FD0572}" type="slidenum">
              <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fld>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40963" name="Rectangle 3"/>
          <p:cNvSpPr>
            <a:spLocks noGrp="1" noChangeArrowheads="1"/>
          </p:cNvSpPr>
          <p:nvPr>
            <p:ph sz="quarter" idx="12"/>
          </p:nvPr>
        </p:nvSpPr>
        <p:spPr/>
        <p:txBody>
          <a:bodyPr/>
          <a:lstStyle/>
          <a:p>
            <a:pPr eaLnBrk="1" hangingPunct="1"/>
            <a:r>
              <a:rPr lang="zh-CN" altLang="en-US" sz="3900" noProof="1">
                <a:effectLst>
                  <a:outerShdw blurRad="38100" dist="38100" dir="2700000">
                    <a:srgbClr val="C0C0C0"/>
                  </a:outerShdw>
                </a:effectLst>
              </a:rPr>
              <a:t>如果程序中没有</a:t>
            </a:r>
            <a:r>
              <a:rPr lang="en-US" altLang="zh-CN" sz="3900" noProof="1">
                <a:effectLst>
                  <a:outerShdw blurRad="38100" dist="38100" dir="2700000">
                    <a:srgbClr val="C0C0C0"/>
                  </a:outerShdw>
                </a:effectLst>
              </a:rPr>
              <a:t>package</a:t>
            </a:r>
            <a:r>
              <a:rPr lang="zh-CN" altLang="en-US" sz="3900" noProof="1">
                <a:effectLst>
                  <a:outerShdw blurRad="38100" dist="38100" dir="2700000">
                    <a:srgbClr val="C0C0C0"/>
                  </a:outerShdw>
                </a:effectLst>
              </a:rPr>
              <a:t>语句</a:t>
            </a:r>
            <a:r>
              <a:rPr lang="zh-CN" altLang="zh-CN" sz="3900" noProof="1" smtClean="0">
                <a:effectLst>
                  <a:outerShdw blurRad="38100" dist="38100" dir="2700000">
                    <a:srgbClr val="C0C0C0"/>
                  </a:outerShdw>
                </a:effectLst>
              </a:rPr>
              <a:t>,</a:t>
            </a:r>
            <a:r>
              <a:rPr lang="zh-CN" altLang="en-US" sz="3900" noProof="1" smtClean="0">
                <a:effectLst>
                  <a:outerShdw blurRad="38100" dist="38100" dir="2700000">
                    <a:srgbClr val="C0C0C0"/>
                  </a:outerShdw>
                </a:effectLst>
              </a:rPr>
              <a:t> 则</a:t>
            </a:r>
            <a:r>
              <a:rPr lang="zh-CN" altLang="en-US" sz="3900" noProof="1">
                <a:effectLst>
                  <a:outerShdw blurRad="38100" dist="38100" dir="2700000">
                    <a:srgbClr val="C0C0C0"/>
                  </a:outerShdw>
                </a:effectLst>
              </a:rPr>
              <a:t>生成的</a:t>
            </a:r>
            <a:r>
              <a:rPr lang="en-US" altLang="zh-CN" sz="3900" noProof="1">
                <a:effectLst>
                  <a:outerShdw blurRad="38100" dist="38100" dir="2700000">
                    <a:srgbClr val="C0C0C0"/>
                  </a:outerShdw>
                </a:effectLst>
              </a:rPr>
              <a:t>.class</a:t>
            </a:r>
            <a:r>
              <a:rPr lang="zh-CN" altLang="en-US" sz="3900" noProof="1">
                <a:effectLst>
                  <a:outerShdw blurRad="38100" dist="38100" dir="2700000">
                    <a:srgbClr val="C0C0C0"/>
                  </a:outerShdw>
                </a:effectLst>
              </a:rPr>
              <a:t>文件放入当前目录</a:t>
            </a:r>
            <a:r>
              <a:rPr lang="zh-CN" altLang="zh-CN" sz="3900" noProof="1">
                <a:effectLst>
                  <a:outerShdw blurRad="38100" dist="38100" dir="2700000">
                    <a:srgbClr val="C0C0C0"/>
                  </a:outerShdw>
                </a:effectLst>
              </a:rPr>
              <a:t>.</a:t>
            </a:r>
            <a:endParaRPr lang="zh-CN" altLang="zh-CN" sz="3900" noProof="1">
              <a:effectLst>
                <a:outerShdw blurRad="38100" dist="38100" dir="2700000">
                  <a:srgbClr val="C0C0C0"/>
                </a:outerShdw>
              </a:effectLst>
            </a:endParaRPr>
          </a:p>
          <a:p>
            <a:pPr eaLnBrk="1" hangingPunct="1"/>
            <a:r>
              <a:rPr lang="zh-CN" altLang="en-US" sz="3900" noProof="1">
                <a:effectLst>
                  <a:outerShdw blurRad="38100" dist="38100" dir="2700000">
                    <a:srgbClr val="C0C0C0"/>
                  </a:outerShdw>
                </a:effectLst>
              </a:rPr>
              <a:t>一般叫做</a:t>
            </a:r>
            <a:r>
              <a:rPr lang="zh-CN" altLang="en-US" sz="3900" noProof="1">
                <a:effectLst>
                  <a:outerShdw blurRad="38100" dist="38100" dir="2700000">
                    <a:srgbClr val="C0C0C0"/>
                  </a:outerShdw>
                </a:effectLst>
                <a:latin typeface="Arial" panose="020B0604020202020204" pitchFamily="34" charset="0"/>
              </a:rPr>
              <a:t>“</a:t>
            </a:r>
            <a:r>
              <a:rPr lang="en-US" altLang="zh-CN" sz="3900" noProof="1">
                <a:effectLst>
                  <a:outerShdw blurRad="38100" dist="38100" dir="2700000">
                    <a:srgbClr val="C0C0C0"/>
                  </a:outerShdw>
                </a:effectLst>
              </a:rPr>
              <a:t>default package</a:t>
            </a:r>
            <a:r>
              <a:rPr lang="en-US" altLang="zh-CN" sz="3900" noProof="1">
                <a:effectLst>
                  <a:outerShdw blurRad="38100" dist="38100" dir="2700000">
                    <a:srgbClr val="C0C0C0"/>
                  </a:outerShdw>
                </a:effectLst>
                <a:latin typeface="Arial" panose="020B0604020202020204" pitchFamily="34" charset="0"/>
              </a:rPr>
              <a:t>”</a:t>
            </a:r>
            <a:endParaRPr lang="en-US" altLang="zh-CN" sz="3900" noProof="1">
              <a:effectLst>
                <a:outerShdw blurRad="38100" dist="38100" dir="2700000">
                  <a:srgbClr val="C0C0C0"/>
                </a:outerShdw>
              </a:effectLst>
              <a:latin typeface="Arial" panose="020B0604020202020204" pitchFamily="34" charset="0"/>
            </a:endParaRPr>
          </a:p>
          <a:p>
            <a:pPr eaLnBrk="1" hangingPunct="1"/>
            <a:endParaRPr lang="en-US" altLang="zh-CN" sz="3900" noProof="1">
              <a:effectLst>
                <a:outerShdw blurRad="38100" dist="38100" dir="2700000">
                  <a:srgbClr val="C0C0C0"/>
                </a:outerShdw>
              </a:effectLst>
              <a:latin typeface="Arial" panose="020B0604020202020204" pitchFamily="34" charset="0"/>
            </a:endParaRPr>
          </a:p>
          <a:p>
            <a:pPr eaLnBrk="1" hangingPunct="1"/>
            <a:endParaRPr lang="en-US" altLang="zh-CN" sz="3900" noProof="1">
              <a:effectLst>
                <a:outerShdw blurRad="38100" dist="38100" dir="2700000">
                  <a:srgbClr val="C0C0C0"/>
                </a:outerShdw>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noProof="1">
                <a:effectLst>
                  <a:outerShdw blurRad="38100" dist="38100" dir="2700000">
                    <a:srgbClr val="C0C0C0"/>
                  </a:outerShdw>
                </a:effectLst>
              </a:rPr>
              <a:t>import</a:t>
            </a:r>
            <a:r>
              <a:rPr lang="zh-CN" altLang="en-US" noProof="1">
                <a:effectLst>
                  <a:outerShdw blurRad="38100" dist="38100" dir="2700000">
                    <a:srgbClr val="C0C0C0"/>
                  </a:outerShdw>
                </a:effectLst>
              </a:rPr>
              <a:t>语句</a:t>
            </a:r>
            <a:endParaRPr lang="zh-CN" altLang="en-US" noProof="1">
              <a:effectLst>
                <a:outerShdw blurRad="38100" dist="38100" dir="2700000">
                  <a:srgbClr val="C0C0C0"/>
                </a:outerShdw>
              </a:effectLst>
            </a:endParaRPr>
          </a:p>
        </p:txBody>
      </p:sp>
      <p:sp>
        <p:nvSpPr>
          <p:cNvPr id="133123" name="幻灯片编号占位符 5"/>
          <p:cNvSpPr>
            <a:spLocks noGrp="1" noChangeArrowheads="1"/>
          </p:cNvSpPr>
          <p:nvPr>
            <p:ph type="sldNum" sz="quarter"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1C87287-F31D-44B8-9B84-DEA9ACABAF26}" type="slidenum">
              <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fld>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41987" name="Rectangle 3"/>
          <p:cNvSpPr>
            <a:spLocks noGrp="1" noChangeArrowheads="1"/>
          </p:cNvSpPr>
          <p:nvPr>
            <p:ph sz="quarter" idx="12"/>
          </p:nvPr>
        </p:nvSpPr>
        <p:spPr/>
        <p:txBody>
          <a:bodyPr/>
          <a:lstStyle/>
          <a:p>
            <a:pPr eaLnBrk="1" hangingPunct="1"/>
            <a:r>
              <a:rPr lang="zh-CN" altLang="en-US" noProof="1">
                <a:effectLst>
                  <a:outerShdw blurRad="38100" dist="38100" dir="2700000">
                    <a:srgbClr val="C0C0C0"/>
                  </a:outerShdw>
                </a:effectLst>
              </a:rPr>
              <a:t>在程序中用到了标准类库或自定义包中的类</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需要用</a:t>
            </a:r>
            <a:r>
              <a:rPr lang="en-US" altLang="zh-CN" noProof="1">
                <a:effectLst>
                  <a:outerShdw blurRad="38100" dist="38100" dir="2700000">
                    <a:srgbClr val="C0C0C0"/>
                  </a:outerShdw>
                </a:effectLst>
              </a:rPr>
              <a:t>import</a:t>
            </a:r>
            <a:r>
              <a:rPr lang="zh-CN" altLang="en-US" noProof="1">
                <a:effectLst>
                  <a:outerShdw blurRad="38100" dist="38100" dir="2700000">
                    <a:srgbClr val="C0C0C0"/>
                  </a:outerShdw>
                </a:effectLst>
              </a:rPr>
              <a:t>语句来声明</a:t>
            </a:r>
            <a:r>
              <a:rPr lang="en-US" altLang="zh-CN" noProof="1">
                <a:effectLst>
                  <a:outerShdw blurRad="38100" dist="38100" dir="2700000">
                    <a:srgbClr val="C0C0C0"/>
                  </a:outerShdw>
                </a:effectLst>
              </a:rPr>
              <a:t>. </a:t>
            </a:r>
            <a:r>
              <a:rPr lang="zh-CN" altLang="en-US" noProof="1">
                <a:effectLst>
                  <a:outerShdw blurRad="38100" dist="38100" dir="2700000">
                    <a:srgbClr val="C0C0C0"/>
                  </a:outerShdw>
                </a:effectLst>
              </a:rPr>
              <a:t>可以声明导入一个类</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例如</a:t>
            </a:r>
            <a:r>
              <a:rPr lang="en-US" altLang="zh-CN" noProof="1">
                <a:effectLst>
                  <a:outerShdw blurRad="38100" dist="38100" dir="2700000">
                    <a:srgbClr val="C0C0C0"/>
                  </a:outerShdw>
                </a:effectLst>
              </a:rPr>
              <a:t>:</a:t>
            </a:r>
            <a:endParaRPr lang="en-US" altLang="zh-CN" noProof="1">
              <a:effectLst>
                <a:outerShdw blurRad="38100" dist="38100" dir="2700000">
                  <a:srgbClr val="C0C0C0"/>
                </a:outerShdw>
              </a:effectLst>
            </a:endParaRPr>
          </a:p>
          <a:p>
            <a:pPr lvl="1" eaLnBrk="1" hangingPunct="1">
              <a:buFont typeface="Wingdings" panose="05000000000000000000" pitchFamily="2" charset="2"/>
              <a:buNone/>
            </a:pPr>
            <a:r>
              <a:rPr lang="en-US" altLang="zh-CN" noProof="1"/>
              <a:t>  import java.util.Date;</a:t>
            </a:r>
            <a:endParaRPr lang="en-US" altLang="zh-CN" noProof="1"/>
          </a:p>
          <a:p>
            <a:pPr lvl="1" eaLnBrk="1" hangingPunct="1"/>
            <a:r>
              <a:rPr lang="zh-CN" altLang="en-US" noProof="1" smtClean="0">
                <a:effectLst>
                  <a:outerShdw blurRad="38100" dist="38100" dir="2700000">
                    <a:srgbClr val="C0C0C0"/>
                  </a:outerShdw>
                </a:effectLst>
              </a:rPr>
              <a:t>也</a:t>
            </a:r>
            <a:r>
              <a:rPr lang="zh-CN" altLang="en-US" noProof="1">
                <a:effectLst>
                  <a:outerShdw blurRad="38100" dist="38100" dir="2700000">
                    <a:srgbClr val="C0C0C0"/>
                  </a:outerShdw>
                </a:effectLst>
              </a:rPr>
              <a:t>可以声明导入一个包的所有类</a:t>
            </a:r>
            <a:r>
              <a:rPr lang="en-US" altLang="zh-CN" noProof="1">
                <a:effectLst>
                  <a:outerShdw blurRad="38100" dist="38100" dir="2700000">
                    <a:srgbClr val="C0C0C0"/>
                  </a:outerShdw>
                </a:effectLst>
              </a:rPr>
              <a:t>:</a:t>
            </a:r>
            <a:endParaRPr lang="en-US" altLang="zh-CN" noProof="1">
              <a:effectLst>
                <a:outerShdw blurRad="38100" dist="38100" dir="2700000">
                  <a:srgbClr val="C0C0C0"/>
                </a:outerShdw>
              </a:effectLst>
            </a:endParaRPr>
          </a:p>
          <a:p>
            <a:pPr marL="457200" lvl="1" indent="0" eaLnBrk="1" hangingPunct="1">
              <a:buNone/>
            </a:pPr>
            <a:r>
              <a:rPr lang="en-US" altLang="zh-CN" noProof="1"/>
              <a:t> import  java.util.*;</a:t>
            </a:r>
            <a:endParaRPr lang="en-US" altLang="zh-CN" noProof="1"/>
          </a:p>
          <a:p>
            <a:pPr eaLnBrk="1" hangingPunct="1"/>
            <a:r>
              <a:rPr lang="zh-CN" altLang="en-US" noProof="1" smtClean="0">
                <a:effectLst>
                  <a:outerShdw blurRad="38100" dist="38100" dir="2700000">
                    <a:srgbClr val="C0C0C0"/>
                  </a:outerShdw>
                </a:effectLst>
              </a:rPr>
              <a:t>理解</a:t>
            </a:r>
            <a:r>
              <a:rPr lang="en-US" altLang="zh-CN" i="1" noProof="1" smtClean="0">
                <a:effectLst>
                  <a:outerShdw blurRad="38100" dist="38100" dir="2700000">
                    <a:srgbClr val="C0C0C0"/>
                  </a:outerShdw>
                </a:effectLst>
              </a:rPr>
              <a:t>classpath</a:t>
            </a:r>
            <a:endParaRPr lang="en-US" altLang="zh-CN" i="1" noProof="1" smtClean="0">
              <a:effectLst>
                <a:outerShdw blurRad="38100" dist="38100" dir="2700000">
                  <a:srgbClr val="C0C0C0"/>
                </a:outerShdw>
              </a:effectLst>
            </a:endParaRPr>
          </a:p>
          <a:p>
            <a:pPr lvl="1" eaLnBrk="1" hangingPunct="1">
              <a:buNone/>
            </a:pPr>
            <a:r>
              <a:rPr lang="en-US" altLang="en-US" noProof="1" smtClean="0">
                <a:effectLst>
                  <a:outerShdw blurRad="38100" dist="38100" dir="2700000">
                    <a:srgbClr val="C0C0C0"/>
                  </a:outerShdw>
                </a:effectLst>
              </a:rPr>
              <a:t>需要在</a:t>
            </a:r>
            <a:r>
              <a:rPr lang="en-US" altLang="zh-CN" noProof="1" smtClean="0">
                <a:effectLst>
                  <a:outerShdw blurRad="38100" dist="38100" dir="2700000">
                    <a:srgbClr val="C0C0C0"/>
                  </a:outerShdw>
                </a:effectLst>
              </a:rPr>
              <a:t> </a:t>
            </a:r>
            <a:r>
              <a:rPr lang="zh-CN" altLang="en-US" noProof="1" smtClean="0">
                <a:solidFill>
                  <a:srgbClr val="CC3300"/>
                </a:solidFill>
                <a:effectLst>
                  <a:outerShdw blurRad="38100" dist="38100" dir="2700000">
                    <a:srgbClr val="C0C0C0"/>
                  </a:outerShdw>
                </a:effectLst>
              </a:rPr>
              <a:t>环境变量</a:t>
            </a:r>
            <a:r>
              <a:rPr lang="zh-CN" altLang="en-US" noProof="1" smtClean="0">
                <a:effectLst>
                  <a:outerShdw blurRad="38100" dist="38100" dir="2700000">
                    <a:srgbClr val="C0C0C0"/>
                  </a:outerShdw>
                </a:effectLst>
              </a:rPr>
              <a:t>中设置类路径</a:t>
            </a:r>
            <a:r>
              <a:rPr lang="en-US" altLang="zh-CN" noProof="1" smtClean="0">
                <a:effectLst>
                  <a:outerShdw blurRad="38100" dist="38100" dir="2700000">
                    <a:srgbClr val="C0C0C0"/>
                  </a:outerShdw>
                </a:effectLst>
              </a:rPr>
              <a:t>: </a:t>
            </a:r>
            <a:endParaRPr lang="en-US" altLang="zh-CN" noProof="1" smtClean="0">
              <a:effectLst>
                <a:outerShdw blurRad="38100" dist="38100" dir="2700000">
                  <a:srgbClr val="C0C0C0"/>
                </a:outerShdw>
              </a:effectLst>
            </a:endParaRPr>
          </a:p>
          <a:p>
            <a:pPr lvl="1" eaLnBrk="1" hangingPunct="1">
              <a:buNone/>
            </a:pPr>
            <a:r>
              <a:rPr lang="en-US" altLang="zh-CN" noProof="1" smtClean="0">
                <a:effectLst>
                  <a:outerShdw blurRad="38100" dist="38100" dir="2700000">
                    <a:srgbClr val="C0C0C0"/>
                  </a:outerShdw>
                </a:effectLst>
              </a:rPr>
              <a:t> classpath=.;c:\jdk8\lib\rt.jar;</a:t>
            </a:r>
            <a:endParaRPr lang="en-US" altLang="zh-CN" noProof="1" smtClean="0">
              <a:effectLst>
                <a:outerShdw blurRad="38100" dist="38100" dir="2700000">
                  <a:srgbClr val="C0C0C0"/>
                </a:outerShdw>
              </a:effectLst>
            </a:endParaRPr>
          </a:p>
          <a:p>
            <a:pPr marL="538480" lvl="1" indent="0" eaLnBrk="1" hangingPunct="1">
              <a:buNone/>
            </a:pPr>
            <a:r>
              <a:rPr lang="zh-CN" altLang="en-US" noProof="1" smtClean="0">
                <a:effectLst>
                  <a:outerShdw blurRad="38100" dist="38100" dir="2700000">
                    <a:srgbClr val="C0C0C0"/>
                  </a:outerShdw>
                </a:effectLst>
              </a:rPr>
              <a:t>或者在开发环境中设置构建路径 ，在</a:t>
            </a:r>
            <a:r>
              <a:rPr lang="en-US" altLang="zh-CN" noProof="1" smtClean="0">
                <a:effectLst>
                  <a:outerShdw blurRad="38100" dist="38100" dir="2700000">
                    <a:srgbClr val="C0C0C0"/>
                  </a:outerShdw>
                </a:effectLst>
              </a:rPr>
              <a:t>IDE</a:t>
            </a:r>
            <a:r>
              <a:rPr lang="zh-CN" altLang="en-US" noProof="1" smtClean="0">
                <a:effectLst>
                  <a:outerShdw blurRad="38100" dist="38100" dir="2700000">
                    <a:srgbClr val="C0C0C0"/>
                  </a:outerShdw>
                </a:effectLst>
              </a:rPr>
              <a:t>开发环境中一般</a:t>
            </a:r>
            <a:r>
              <a:rPr lang="zh-CN" altLang="en-US" noProof="1" smtClean="0">
                <a:effectLst>
                  <a:outerShdw blurRad="38100" dist="38100" dir="2700000">
                    <a:srgbClr val="C0C0C0"/>
                  </a:outerShdw>
                </a:effectLst>
              </a:rPr>
              <a:t>不需要</a:t>
            </a:r>
            <a:r>
              <a:rPr lang="zh-CN" altLang="en-US" noProof="1" smtClean="0">
                <a:effectLst>
                  <a:outerShdw blurRad="38100" dist="38100" dir="2700000">
                    <a:srgbClr val="C0C0C0"/>
                  </a:outerShdw>
                </a:effectLst>
              </a:rPr>
              <a:t>设置</a:t>
            </a:r>
            <a:endParaRPr lang="zh-CN" altLang="en-US" noProof="1" smtClean="0">
              <a:effectLst>
                <a:outerShdw blurRad="38100" dist="38100" dir="2700000">
                  <a:srgbClr val="C0C0C0"/>
                </a:outerShdw>
              </a:effectLst>
            </a:endParaRPr>
          </a:p>
          <a:p>
            <a:pPr eaLnBrk="1" hangingPunct="1"/>
            <a:endParaRPr lang="en-US" altLang="zh-CN" i="1" noProof="1">
              <a:effectLst>
                <a:outerShdw blurRad="38100" dist="38100" dir="2700000">
                  <a:srgbClr val="C0C0C0"/>
                </a:outerShdw>
              </a:effectLs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noProof="1">
                <a:effectLst>
                  <a:outerShdw blurRad="38100" dist="38100" dir="2700000">
                    <a:srgbClr val="C0C0C0"/>
                  </a:outerShdw>
                </a:effectLst>
              </a:rPr>
              <a:t>Java</a:t>
            </a:r>
            <a:r>
              <a:rPr lang="zh-CN" altLang="en-US" noProof="1">
                <a:effectLst>
                  <a:outerShdw blurRad="38100" dist="38100" dir="2700000">
                    <a:srgbClr val="C0C0C0"/>
                  </a:outerShdw>
                </a:effectLst>
              </a:rPr>
              <a:t>编码规范</a:t>
            </a:r>
            <a:endParaRPr lang="zh-CN" altLang="en-US" noProof="1">
              <a:effectLst>
                <a:outerShdw blurRad="38100" dist="38100" dir="2700000">
                  <a:srgbClr val="C0C0C0"/>
                </a:outerShdw>
              </a:effectLst>
            </a:endParaRPr>
          </a:p>
        </p:txBody>
      </p:sp>
      <p:sp>
        <p:nvSpPr>
          <p:cNvPr id="135171" name="幻灯片编号占位符 5"/>
          <p:cNvSpPr>
            <a:spLocks noGrp="1" noChangeArrowheads="1"/>
          </p:cNvSpPr>
          <p:nvPr>
            <p:ph type="sldNum" sz="quarter"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A0C46C5-3235-470D-8B57-94684F70601B}" type="slidenum">
              <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fld>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43011" name="Rectangle 3"/>
          <p:cNvSpPr>
            <a:spLocks noGrp="1" noChangeArrowheads="1"/>
          </p:cNvSpPr>
          <p:nvPr>
            <p:ph sz="quarter" idx="12"/>
          </p:nvPr>
        </p:nvSpPr>
        <p:spPr/>
        <p:txBody>
          <a:bodyPr/>
          <a:lstStyle/>
          <a:p>
            <a:pPr eaLnBrk="1" hangingPunct="1">
              <a:lnSpc>
                <a:spcPct val="90000"/>
              </a:lnSpc>
            </a:pPr>
            <a:r>
              <a:rPr lang="zh-CN" altLang="en-US" noProof="1">
                <a:effectLst>
                  <a:outerShdw blurRad="38100" dist="38100" dir="2700000">
                    <a:srgbClr val="C0C0C0"/>
                  </a:outerShdw>
                </a:effectLst>
              </a:rPr>
              <a:t>包名</a:t>
            </a:r>
            <a:r>
              <a:rPr lang="en-US" altLang="zh-CN" noProof="1">
                <a:effectLst>
                  <a:outerShdw blurRad="38100" dist="38100" dir="2700000">
                    <a:srgbClr val="C0C0C0"/>
                  </a:outerShdw>
                </a:effectLst>
              </a:rPr>
              <a:t>:</a:t>
            </a:r>
            <a:r>
              <a:rPr lang="zh-CN" altLang="en-US" noProof="1">
                <a:solidFill>
                  <a:srgbClr val="FF0000"/>
                </a:solidFill>
                <a:effectLst>
                  <a:outerShdw blurRad="38100" dist="38100" dir="2700000">
                    <a:srgbClr val="C0C0C0"/>
                  </a:outerShdw>
                </a:effectLst>
              </a:rPr>
              <a:t>全小写</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一般为名词</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如 </a:t>
            </a:r>
            <a:r>
              <a:rPr lang="en-US" altLang="zh-CN" noProof="1">
                <a:effectLst>
                  <a:outerShdw blurRad="38100" dist="38100" dir="2700000">
                    <a:srgbClr val="C0C0C0"/>
                  </a:outerShdw>
                </a:effectLst>
              </a:rPr>
              <a:t>:</a:t>
            </a:r>
            <a:endParaRPr lang="en-US" altLang="zh-CN" noProof="1">
              <a:effectLst>
                <a:outerShdw blurRad="38100" dist="38100" dir="2700000">
                  <a:srgbClr val="C0C0C0"/>
                </a:outerShdw>
              </a:effectLst>
            </a:endParaRPr>
          </a:p>
          <a:p>
            <a:pPr eaLnBrk="1" hangingPunct="1">
              <a:lnSpc>
                <a:spcPct val="90000"/>
              </a:lnSpc>
              <a:buFont typeface="Wingdings" panose="05000000000000000000" pitchFamily="2" charset="2"/>
              <a:buNone/>
            </a:pPr>
            <a:r>
              <a:rPr lang="en-US" altLang="zh-CN" noProof="1">
                <a:effectLst>
                  <a:outerShdw blurRad="38100" dist="38100" dir="2700000">
                    <a:srgbClr val="C0C0C0"/>
                  </a:outerShdw>
                </a:effectLst>
              </a:rPr>
              <a:t> package  edu.cqu</a:t>
            </a:r>
            <a:endParaRPr lang="en-US" altLang="zh-CN" noProof="1">
              <a:effectLst>
                <a:outerShdw blurRad="38100" dist="38100" dir="2700000">
                  <a:srgbClr val="C0C0C0"/>
                </a:outerShdw>
              </a:effectLst>
            </a:endParaRPr>
          </a:p>
          <a:p>
            <a:pPr eaLnBrk="1" hangingPunct="1">
              <a:lnSpc>
                <a:spcPct val="90000"/>
              </a:lnSpc>
            </a:pPr>
            <a:r>
              <a:rPr lang="zh-CN" altLang="en-US" noProof="1">
                <a:effectLst>
                  <a:outerShdw blurRad="38100" dist="38100" dir="2700000">
                    <a:srgbClr val="C0C0C0"/>
                  </a:outerShdw>
                </a:effectLst>
              </a:rPr>
              <a:t>类名</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首字母大写</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每个单词的首字母大写</a:t>
            </a:r>
            <a:r>
              <a:rPr lang="en-US" altLang="zh-CN" noProof="1">
                <a:effectLst>
                  <a:outerShdw blurRad="38100" dist="38100" dir="2700000">
                    <a:srgbClr val="C0C0C0"/>
                  </a:outerShdw>
                </a:effectLst>
              </a:rPr>
              <a:t>, </a:t>
            </a:r>
            <a:r>
              <a:rPr lang="zh-CN" altLang="en-US" noProof="1">
                <a:effectLst>
                  <a:outerShdw blurRad="38100" dist="38100" dir="2700000">
                    <a:srgbClr val="C0C0C0"/>
                  </a:outerShdw>
                </a:effectLst>
              </a:rPr>
              <a:t>如</a:t>
            </a:r>
            <a:r>
              <a:rPr lang="en-US" altLang="zh-CN" noProof="1">
                <a:effectLst>
                  <a:outerShdw blurRad="38100" dist="38100" dir="2700000">
                    <a:srgbClr val="C0C0C0"/>
                  </a:outerShdw>
                </a:effectLst>
              </a:rPr>
              <a:t>: class HelloWorldApp</a:t>
            </a:r>
            <a:endParaRPr lang="en-US" altLang="zh-CN" noProof="1">
              <a:effectLst>
                <a:outerShdw blurRad="38100" dist="38100" dir="2700000">
                  <a:srgbClr val="C0C0C0"/>
                </a:outerShdw>
              </a:effectLst>
            </a:endParaRPr>
          </a:p>
          <a:p>
            <a:pPr eaLnBrk="1" hangingPunct="1">
              <a:lnSpc>
                <a:spcPct val="90000"/>
              </a:lnSpc>
            </a:pPr>
            <a:r>
              <a:rPr lang="zh-CN" altLang="en-US" noProof="1">
                <a:effectLst>
                  <a:outerShdw blurRad="38100" dist="38100" dir="2700000">
                    <a:srgbClr val="C0C0C0"/>
                  </a:outerShdw>
                </a:effectLst>
              </a:rPr>
              <a:t>接口名</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同类名</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如</a:t>
            </a:r>
            <a:r>
              <a:rPr lang="en-US" altLang="zh-CN" noProof="1">
                <a:effectLst>
                  <a:outerShdw blurRad="38100" dist="38100" dir="2700000">
                    <a:srgbClr val="C0C0C0"/>
                  </a:outerShdw>
                </a:effectLst>
              </a:rPr>
              <a:t>: interface AccountBook</a:t>
            </a:r>
            <a:endParaRPr lang="en-US" altLang="zh-CN" noProof="1">
              <a:effectLst>
                <a:outerShdw blurRad="38100" dist="38100" dir="2700000">
                  <a:srgbClr val="C0C0C0"/>
                </a:outerShdw>
              </a:effectLst>
            </a:endParaRPr>
          </a:p>
          <a:p>
            <a:pPr eaLnBrk="1" hangingPunct="1">
              <a:lnSpc>
                <a:spcPct val="90000"/>
              </a:lnSpc>
            </a:pPr>
            <a:r>
              <a:rPr lang="zh-CN" altLang="en-US" noProof="1">
                <a:effectLst>
                  <a:outerShdw blurRad="38100" dist="38100" dir="2700000">
                    <a:srgbClr val="C0C0C0"/>
                  </a:outerShdw>
                </a:effectLst>
              </a:rPr>
              <a:t>方法名</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一般为动词</a:t>
            </a:r>
            <a:r>
              <a:rPr lang="en-US" altLang="zh-CN" noProof="1">
                <a:effectLst>
                  <a:outerShdw blurRad="38100" dist="38100" dir="2700000">
                    <a:srgbClr val="C0C0C0"/>
                  </a:outerShdw>
                </a:effectLst>
              </a:rPr>
              <a:t>,</a:t>
            </a:r>
            <a:r>
              <a:rPr lang="zh-CN" altLang="en-US" noProof="1">
                <a:solidFill>
                  <a:srgbClr val="FF0000"/>
                </a:solidFill>
                <a:effectLst>
                  <a:outerShdw blurRad="38100" dist="38100" dir="2700000">
                    <a:srgbClr val="C0C0C0"/>
                  </a:outerShdw>
                </a:effectLst>
              </a:rPr>
              <a:t>小写字母开头</a:t>
            </a:r>
            <a:r>
              <a:rPr lang="en-US" altLang="zh-CN" noProof="1">
                <a:solidFill>
                  <a:srgbClr val="FF0000"/>
                </a:solidFill>
                <a:effectLst>
                  <a:outerShdw blurRad="38100" dist="38100" dir="2700000">
                    <a:srgbClr val="C0C0C0"/>
                  </a:outerShdw>
                </a:effectLst>
              </a:rPr>
              <a:t>,</a:t>
            </a:r>
            <a:r>
              <a:rPr lang="zh-CN" altLang="en-US" noProof="1">
                <a:solidFill>
                  <a:srgbClr val="FF0000"/>
                </a:solidFill>
                <a:effectLst>
                  <a:outerShdw blurRad="38100" dist="38100" dir="2700000">
                    <a:srgbClr val="C0C0C0"/>
                  </a:outerShdw>
                </a:effectLst>
              </a:rPr>
              <a:t>每个单词的首字母大写</a:t>
            </a:r>
            <a:r>
              <a:rPr lang="en-US" altLang="zh-CN" noProof="1">
                <a:solidFill>
                  <a:srgbClr val="FF0000"/>
                </a:solidFill>
                <a:effectLst>
                  <a:outerShdw blurRad="38100" dist="38100" dir="2700000">
                    <a:srgbClr val="C0C0C0"/>
                  </a:outerShdw>
                </a:effectLst>
              </a:rPr>
              <a:t>,</a:t>
            </a:r>
            <a:r>
              <a:rPr lang="zh-CN" altLang="en-US" noProof="1">
                <a:effectLst>
                  <a:outerShdw blurRad="38100" dist="38100" dir="2700000">
                    <a:srgbClr val="C0C0C0"/>
                  </a:outerShdw>
                </a:effectLst>
              </a:rPr>
              <a:t>如</a:t>
            </a:r>
            <a:r>
              <a:rPr lang="en-US" altLang="zh-CN" noProof="1">
                <a:effectLst>
                  <a:outerShdw blurRad="38100" dist="38100" dir="2700000">
                    <a:srgbClr val="C0C0C0"/>
                  </a:outerShdw>
                </a:effectLst>
              </a:rPr>
              <a:t>:balanceAccount</a:t>
            </a:r>
            <a:endParaRPr lang="en-US" altLang="zh-CN" noProof="1">
              <a:effectLst>
                <a:outerShdw blurRad="38100" dist="38100" dir="2700000">
                  <a:srgbClr val="C0C0C0"/>
                </a:outerShdw>
              </a:effectLst>
            </a:endParaRPr>
          </a:p>
          <a:p>
            <a:pPr eaLnBrk="1" hangingPunct="1">
              <a:lnSpc>
                <a:spcPct val="90000"/>
              </a:lnSpc>
            </a:pPr>
            <a:r>
              <a:rPr lang="zh-CN" altLang="en-US" noProof="1">
                <a:effectLst>
                  <a:outerShdw blurRad="38100" dist="38100" dir="2700000">
                    <a:srgbClr val="C0C0C0"/>
                  </a:outerShdw>
                </a:effectLst>
              </a:rPr>
              <a:t>变量名</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一般为名词</a:t>
            </a:r>
            <a:r>
              <a:rPr lang="en-US" altLang="zh-CN" noProof="1">
                <a:effectLst>
                  <a:outerShdw blurRad="38100" dist="38100" dir="2700000">
                    <a:srgbClr val="C0C0C0"/>
                  </a:outerShdw>
                </a:effectLst>
              </a:rPr>
              <a:t> </a:t>
            </a:r>
            <a:r>
              <a:rPr lang="zh-CN" altLang="en-US" noProof="1">
                <a:effectLst>
                  <a:outerShdw blurRad="38100" dist="38100" dir="2700000">
                    <a:srgbClr val="C0C0C0"/>
                  </a:outerShdw>
                </a:effectLst>
              </a:rPr>
              <a:t>如</a:t>
            </a:r>
            <a:r>
              <a:rPr lang="en-US" altLang="zh-CN" noProof="1">
                <a:effectLst>
                  <a:outerShdw blurRad="38100" dist="38100" dir="2700000">
                    <a:srgbClr val="C0C0C0"/>
                  </a:outerShdw>
                </a:effectLst>
              </a:rPr>
              <a:t>length</a:t>
            </a:r>
            <a:r>
              <a:rPr lang="zh-CN" altLang="en-US" noProof="1">
                <a:effectLst>
                  <a:outerShdw blurRad="38100" dist="38100" dir="2700000">
                    <a:srgbClr val="C0C0C0"/>
                  </a:outerShdw>
                </a:effectLst>
              </a:rPr>
              <a:t>，</a:t>
            </a:r>
            <a:r>
              <a:rPr lang="en-US" altLang="zh-CN" noProof="1">
                <a:effectLst>
                  <a:outerShdw blurRad="38100" dist="38100" dir="2700000">
                    <a:srgbClr val="C0C0C0"/>
                  </a:outerShdw>
                </a:effectLst>
              </a:rPr>
              <a:t>bigMouse</a:t>
            </a:r>
            <a:endParaRPr lang="en-US" altLang="zh-CN" noProof="1">
              <a:effectLst>
                <a:outerShdw blurRad="38100" dist="38100" dir="2700000">
                  <a:srgbClr val="C0C0C0"/>
                </a:outerShdw>
              </a:effectLst>
            </a:endParaRPr>
          </a:p>
          <a:p>
            <a:pPr eaLnBrk="1" hangingPunct="1">
              <a:lnSpc>
                <a:spcPct val="90000"/>
              </a:lnSpc>
            </a:pPr>
            <a:r>
              <a:rPr lang="zh-CN" altLang="en-US" noProof="1">
                <a:effectLst>
                  <a:outerShdw blurRad="38100" dist="38100" dir="2700000">
                    <a:srgbClr val="C0C0C0"/>
                  </a:outerShdw>
                </a:effectLst>
              </a:rPr>
              <a:t>常量名</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基本类型的常量名</a:t>
            </a:r>
            <a:r>
              <a:rPr lang="zh-CN" altLang="en-US" noProof="1">
                <a:solidFill>
                  <a:srgbClr val="FF0000"/>
                </a:solidFill>
                <a:effectLst>
                  <a:outerShdw blurRad="38100" dist="38100" dir="2700000">
                    <a:srgbClr val="C0C0C0"/>
                  </a:outerShdw>
                </a:effectLst>
              </a:rPr>
              <a:t>全大写</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如</a:t>
            </a:r>
            <a:r>
              <a:rPr lang="en-US" altLang="zh-CN" noProof="1">
                <a:effectLst>
                  <a:outerShdw blurRad="38100" dist="38100" dir="2700000">
                    <a:srgbClr val="C0C0C0"/>
                  </a:outerShdw>
                </a:effectLst>
              </a:rPr>
              <a:t>: </a:t>
            </a:r>
            <a:endParaRPr lang="en-US" altLang="zh-CN" noProof="1">
              <a:effectLst>
                <a:outerShdw blurRad="38100" dist="38100" dir="2700000">
                  <a:srgbClr val="C0C0C0"/>
                </a:outerShdw>
              </a:effectLst>
            </a:endParaRPr>
          </a:p>
          <a:p>
            <a:pPr eaLnBrk="1" hangingPunct="1">
              <a:lnSpc>
                <a:spcPct val="90000"/>
              </a:lnSpc>
              <a:buFont typeface="Wingdings" panose="05000000000000000000" pitchFamily="2" charset="2"/>
              <a:buNone/>
            </a:pPr>
            <a:r>
              <a:rPr lang="en-US" altLang="zh-CN" noProof="1">
                <a:effectLst>
                  <a:outerShdw blurRad="38100" dist="38100" dir="2700000">
                    <a:srgbClr val="C0C0C0"/>
                  </a:outerShdw>
                </a:effectLst>
              </a:rPr>
              <a:t>  HEAD_COUNT</a:t>
            </a:r>
            <a:endParaRPr lang="en-US" altLang="zh-CN" noProof="1">
              <a:effectLst>
                <a:outerShdw blurRad="38100" dist="38100" dir="2700000">
                  <a:srgbClr val="C0C0C0"/>
                </a:outerShdw>
              </a:effectLs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p:cNvSpPr>
            <a:spLocks noGrp="1" noChangeArrowheads="1"/>
          </p:cNvSpPr>
          <p:nvPr>
            <p:ph type="title"/>
          </p:nvPr>
        </p:nvSpPr>
        <p:spPr/>
        <p:txBody>
          <a:bodyPr/>
          <a:lstStyle/>
          <a:p>
            <a:pPr eaLnBrk="1" hangingPunct="1"/>
            <a:r>
              <a:rPr lang="en-US" altLang="zh-CN" sz="4000" noProof="1">
                <a:solidFill>
                  <a:schemeClr val="tx1"/>
                </a:solidFill>
                <a:effectLst>
                  <a:outerShdw blurRad="38100" dist="38100" dir="2700000">
                    <a:srgbClr val="C0C0C0"/>
                  </a:outerShdw>
                </a:effectLst>
              </a:rPr>
              <a:t>Java API </a:t>
            </a:r>
            <a:r>
              <a:rPr lang="zh-CN" altLang="en-US" sz="4000" noProof="1" smtClean="0">
                <a:solidFill>
                  <a:schemeClr val="tx1"/>
                </a:solidFill>
                <a:effectLst>
                  <a:outerShdw blurRad="38100" dist="38100" dir="2700000">
                    <a:srgbClr val="C0C0C0"/>
                  </a:outerShdw>
                </a:effectLst>
              </a:rPr>
              <a:t>文档</a:t>
            </a:r>
            <a:endParaRPr lang="en-US" altLang="zh-CN" sz="4000" noProof="1">
              <a:solidFill>
                <a:schemeClr val="tx1"/>
              </a:solidFill>
              <a:effectLst>
                <a:outerShdw blurRad="38100" dist="38100" dir="2700000">
                  <a:srgbClr val="C0C0C0"/>
                </a:outerShdw>
              </a:effectLst>
            </a:endParaRPr>
          </a:p>
        </p:txBody>
      </p:sp>
      <p:sp>
        <p:nvSpPr>
          <p:cNvPr id="151554" name="幻灯片编号占位符 5"/>
          <p:cNvSpPr>
            <a:spLocks noGrp="1" noChangeArrowheads="1"/>
          </p:cNvSpPr>
          <p:nvPr>
            <p:ph type="sldNum" sz="quarter"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65E711C-B193-4B82-A3CF-DF204C9BE83E}" type="slidenum">
              <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fld>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2" name="内容占位符 1"/>
          <p:cNvSpPr>
            <a:spLocks noGrp="1"/>
          </p:cNvSpPr>
          <p:nvPr>
            <p:ph sz="quarter" idx="12"/>
          </p:nvPr>
        </p:nvSpPr>
        <p:spPr/>
        <p:txBody>
          <a:bodyPr/>
          <a:lstStyle/>
          <a:p>
            <a:endParaRPr lang="zh-CN" altLang="en-US"/>
          </a:p>
        </p:txBody>
      </p:sp>
      <p:pic>
        <p:nvPicPr>
          <p:cNvPr id="151555" name="Picture 8" descr="jdk 文档的使用"/>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2988" y="1412875"/>
            <a:ext cx="7391400" cy="494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1" name="AutoShape 5"/>
          <p:cNvSpPr>
            <a:spLocks noChangeArrowheads="1"/>
          </p:cNvSpPr>
          <p:nvPr/>
        </p:nvSpPr>
        <p:spPr bwMode="auto">
          <a:xfrm>
            <a:off x="395288" y="2133600"/>
            <a:ext cx="762000" cy="609600"/>
          </a:xfrm>
          <a:prstGeom prst="wedgeRectCallout">
            <a:avLst>
              <a:gd name="adj1" fmla="val 72292"/>
              <a:gd name="adj2" fmla="val -28125"/>
            </a:avLst>
          </a:prstGeom>
          <a:solidFill>
            <a:srgbClr val="FF0000"/>
          </a:solidFill>
          <a:ln w="9525">
            <a:solidFill>
              <a:schemeClr val="tx1"/>
            </a:solidFill>
            <a:miter lim="800000"/>
          </a:ln>
        </p:spPr>
        <p:txBody>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 typeface="Arial" panose="020B0604020202020204" pitchFamily="34" charset="0"/>
              <a:buNone/>
              <a:defRPr/>
            </a:pPr>
            <a:r>
              <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rPr>
              <a:t>选择</a:t>
            </a:r>
            <a:endPar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endParaRPr>
          </a:p>
          <a:p>
            <a:pPr marL="0" marR="0" lvl="0" indent="0" algn="ctr" defTabSz="914400" rtl="0" eaLnBrk="1" fontAlgn="base" latinLnBrk="0" hangingPunct="1">
              <a:lnSpc>
                <a:spcPct val="80000"/>
              </a:lnSpc>
              <a:spcBef>
                <a:spcPct val="20000"/>
              </a:spcBef>
              <a:spcAft>
                <a:spcPct val="0"/>
              </a:spcAft>
              <a:buClrTx/>
              <a:buSzTx/>
              <a:buFont typeface="Arial" panose="020B0604020202020204" pitchFamily="34" charset="0"/>
              <a:buNone/>
              <a:defRPr/>
            </a:pPr>
            <a:r>
              <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rPr>
              <a:t>包</a:t>
            </a:r>
            <a:endPar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96262" name="AutoShape 6"/>
          <p:cNvSpPr>
            <a:spLocks noChangeArrowheads="1"/>
          </p:cNvSpPr>
          <p:nvPr/>
        </p:nvSpPr>
        <p:spPr bwMode="auto">
          <a:xfrm>
            <a:off x="152400" y="5562600"/>
            <a:ext cx="1828800" cy="609600"/>
          </a:xfrm>
          <a:prstGeom prst="wedgeRectCallout">
            <a:avLst>
              <a:gd name="adj1" fmla="val 18838"/>
              <a:gd name="adj2" fmla="val -461981"/>
            </a:avLst>
          </a:prstGeom>
          <a:solidFill>
            <a:srgbClr val="FF0000"/>
          </a:solidFill>
          <a:ln w="9525">
            <a:solidFill>
              <a:schemeClr val="tx1"/>
            </a:solidFill>
            <a:miter lim="800000"/>
          </a:ln>
        </p:spPr>
        <p:txBody>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 typeface="Arial" panose="020B0604020202020204" pitchFamily="34" charset="0"/>
              <a:buNone/>
              <a:defRPr/>
            </a:pPr>
            <a:r>
              <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rPr>
              <a:t>选择包中的</a:t>
            </a:r>
            <a:endPar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endParaRPr>
          </a:p>
          <a:p>
            <a:pPr marL="0" marR="0" lvl="0" indent="0" algn="ctr" defTabSz="914400" rtl="0" eaLnBrk="1" fontAlgn="base" latinLnBrk="0" hangingPunct="1">
              <a:lnSpc>
                <a:spcPct val="80000"/>
              </a:lnSpc>
              <a:spcBef>
                <a:spcPct val="20000"/>
              </a:spcBef>
              <a:spcAft>
                <a:spcPct val="0"/>
              </a:spcAft>
              <a:buClrTx/>
              <a:buSzTx/>
              <a:buFont typeface="Arial" panose="020B0604020202020204" pitchFamily="34" charset="0"/>
              <a:buNone/>
              <a:defRPr/>
            </a:pPr>
            <a:r>
              <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rPr>
              <a:t>接口或类</a:t>
            </a:r>
            <a:endPar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96263" name="AutoShape 7"/>
          <p:cNvSpPr>
            <a:spLocks noChangeArrowheads="1"/>
          </p:cNvSpPr>
          <p:nvPr/>
        </p:nvSpPr>
        <p:spPr bwMode="auto">
          <a:xfrm>
            <a:off x="7162800" y="3124200"/>
            <a:ext cx="1828800" cy="609600"/>
          </a:xfrm>
          <a:prstGeom prst="wedgeRectCallout">
            <a:avLst>
              <a:gd name="adj1" fmla="val -178384"/>
              <a:gd name="adj2" fmla="val 57292"/>
            </a:avLst>
          </a:prstGeom>
          <a:solidFill>
            <a:srgbClr val="FF0000"/>
          </a:solidFill>
          <a:ln w="9525">
            <a:solidFill>
              <a:schemeClr val="tx1"/>
            </a:solidFill>
            <a:miter lim="800000"/>
          </a:ln>
        </p:spPr>
        <p:txBody>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 typeface="Arial" panose="020B0604020202020204" pitchFamily="34" charset="0"/>
              <a:buNone/>
              <a:defRPr/>
            </a:pPr>
            <a:r>
              <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rPr>
              <a:t>可查看相应帮助</a:t>
            </a:r>
            <a:endPar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6261"/>
                                        </p:tgtEl>
                                        <p:attrNameLst>
                                          <p:attrName>style.visibility</p:attrName>
                                        </p:attrNameLst>
                                      </p:cBhvr>
                                      <p:to>
                                        <p:strVal val="visible"/>
                                      </p:to>
                                    </p:set>
                                  </p:childTnLst>
                                  <p:subTnLst>
                                    <p:set>
                                      <p:cBhvr override="childStyle">
                                        <p:cTn dur="1" fill="hold" display="0" masterRel="nextClick" afterEffect="1"/>
                                        <p:tgtEl>
                                          <p:spTgt spid="9626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6262"/>
                                        </p:tgtEl>
                                        <p:attrNameLst>
                                          <p:attrName>style.visibility</p:attrName>
                                        </p:attrNameLst>
                                      </p:cBhvr>
                                      <p:to>
                                        <p:strVal val="visible"/>
                                      </p:to>
                                    </p:set>
                                  </p:childTnLst>
                                  <p:subTnLst>
                                    <p:set>
                                      <p:cBhvr override="childStyle">
                                        <p:cTn dur="1" fill="hold" display="0" masterRel="nextClick" afterEffect="1"/>
                                        <p:tgtEl>
                                          <p:spTgt spid="96262"/>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6263"/>
                                        </p:tgtEl>
                                        <p:attrNameLst>
                                          <p:attrName>style.visibility</p:attrName>
                                        </p:attrNameLst>
                                      </p:cBhvr>
                                      <p:to>
                                        <p:strVal val="visible"/>
                                      </p:to>
                                    </p:set>
                                  </p:childTnLst>
                                  <p:subTnLst>
                                    <p:set>
                                      <p:cBhvr override="childStyle">
                                        <p:cTn dur="1" fill="hold" display="0" masterRel="nextClick" afterEffect="1"/>
                                        <p:tgtEl>
                                          <p:spTgt spid="9626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1" grpId="0" animBg="1"/>
      <p:bldP spid="96262" grpId="0" animBg="1"/>
      <p:bldP spid="9626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smtClean="0"/>
              <a:t>1</a:t>
            </a:r>
            <a:r>
              <a:rPr lang="en-US" altLang="zh-CN" sz="3600" dirty="0" smtClean="0"/>
              <a:t>.1</a:t>
            </a:r>
            <a:r>
              <a:rPr lang="zh-CN" altLang="en-US" sz="3600" dirty="0" smtClean="0"/>
              <a:t> </a:t>
            </a:r>
            <a:r>
              <a:rPr lang="zh-CN" altLang="en-US" dirty="0" smtClean="0"/>
              <a:t>认识</a:t>
            </a:r>
            <a:r>
              <a:rPr lang="en-US" altLang="zh-CN" dirty="0"/>
              <a:t>Java</a:t>
            </a:r>
            <a:r>
              <a:rPr lang="zh-CN" altLang="en-US" dirty="0"/>
              <a:t>语言</a:t>
            </a:r>
            <a:endParaRPr lang="zh-CN" altLang="en-US" dirty="0"/>
          </a:p>
        </p:txBody>
      </p:sp>
      <p:sp>
        <p:nvSpPr>
          <p:cNvPr id="2" name="灯片编号占位符 1"/>
          <p:cNvSpPr>
            <a:spLocks noGrp="1"/>
          </p:cNvSpPr>
          <p:nvPr>
            <p:ph type="sldNum" sz="quarter" idx="11"/>
          </p:nvPr>
        </p:nvSpPr>
        <p:spPr/>
        <p:txBody>
          <a:bodyPr/>
          <a:lstStyle/>
          <a:p>
            <a:r>
              <a:rPr lang="en-US" altLang="zh-CN" smtClean="0"/>
              <a:t>P</a:t>
            </a:r>
            <a:fld id="{62DCC93C-90AC-48A1-9D9E-CBAB17A91522}" type="slidenum">
              <a:rPr lang="zh-CN" altLang="en-US" smtClean="0"/>
            </a:fld>
            <a:endParaRPr lang="zh-CN" altLang="en-US" dirty="0"/>
          </a:p>
        </p:txBody>
      </p:sp>
      <p:sp>
        <p:nvSpPr>
          <p:cNvPr id="7" name="内容占位符 6"/>
          <p:cNvSpPr>
            <a:spLocks noGrp="1"/>
          </p:cNvSpPr>
          <p:nvPr>
            <p:ph sz="quarter" idx="12"/>
          </p:nvPr>
        </p:nvSpPr>
        <p:spPr/>
        <p:txBody>
          <a:bodyPr>
            <a:normAutofit/>
          </a:bodyPr>
          <a:lstStyle/>
          <a:p>
            <a:r>
              <a:rPr lang="en-US" altLang="zh-CN" dirty="0"/>
              <a:t>Java</a:t>
            </a:r>
            <a:r>
              <a:rPr lang="zh-CN" altLang="zh-CN" dirty="0"/>
              <a:t>语言是</a:t>
            </a:r>
            <a:r>
              <a:rPr lang="en-US" altLang="zh-CN" dirty="0"/>
              <a:t>20</a:t>
            </a:r>
            <a:r>
              <a:rPr lang="zh-CN" altLang="zh-CN" dirty="0"/>
              <a:t>世纪</a:t>
            </a:r>
            <a:r>
              <a:rPr lang="en-US" altLang="zh-CN" dirty="0"/>
              <a:t>90</a:t>
            </a:r>
            <a:r>
              <a:rPr lang="zh-CN" altLang="zh-CN" dirty="0"/>
              <a:t>年代由</a:t>
            </a:r>
            <a:r>
              <a:rPr lang="en-US" altLang="zh-CN" dirty="0"/>
              <a:t>Sun Microsystems</a:t>
            </a:r>
            <a:r>
              <a:rPr lang="zh-CN" altLang="zh-CN" dirty="0"/>
              <a:t>公司开发的革命性的编程</a:t>
            </a:r>
            <a:r>
              <a:rPr lang="zh-CN" altLang="zh-CN" dirty="0" smtClean="0"/>
              <a:t>语言</a:t>
            </a:r>
            <a:endParaRPr lang="en-US" altLang="zh-CN" dirty="0" smtClean="0"/>
          </a:p>
          <a:p>
            <a:r>
              <a:rPr lang="en-US" altLang="zh-CN" dirty="0"/>
              <a:t>Java</a:t>
            </a:r>
            <a:r>
              <a:rPr lang="zh-CN" altLang="zh-CN" dirty="0"/>
              <a:t>技术的通用性、高效性、平台移植性和安全性，使之成为网络计算的理想技术。 </a:t>
            </a:r>
            <a:endParaRPr lang="en-US" altLang="zh-CN" dirty="0" smtClean="0"/>
          </a:p>
          <a:p>
            <a:r>
              <a:rPr lang="zh-CN" altLang="zh-CN" dirty="0"/>
              <a:t>迄今为止，</a:t>
            </a:r>
            <a:r>
              <a:rPr lang="en-US" altLang="zh-CN" dirty="0"/>
              <a:t>Java</a:t>
            </a:r>
            <a:r>
              <a:rPr lang="zh-CN" altLang="zh-CN" dirty="0"/>
              <a:t>平台已吸引</a:t>
            </a:r>
            <a:r>
              <a:rPr lang="zh-CN" altLang="zh-CN" dirty="0" smtClean="0"/>
              <a:t>了</a:t>
            </a:r>
            <a:r>
              <a:rPr lang="zh-CN" altLang="en-US" dirty="0" smtClean="0"/>
              <a:t>近千</a:t>
            </a:r>
            <a:r>
              <a:rPr lang="zh-CN" altLang="zh-CN" dirty="0" smtClean="0"/>
              <a:t>万</a:t>
            </a:r>
            <a:r>
              <a:rPr lang="zh-CN" altLang="zh-CN" dirty="0"/>
              <a:t>软件开发者。 </a:t>
            </a:r>
            <a:r>
              <a:rPr lang="en-US" altLang="zh-CN" sz="2800" dirty="0"/>
              <a:t>Java</a:t>
            </a:r>
            <a:r>
              <a:rPr lang="zh-CN" altLang="zh-CN" sz="2800" dirty="0"/>
              <a:t>已经成为最流行的编程语言</a:t>
            </a:r>
            <a:r>
              <a:rPr lang="zh-CN" altLang="zh-CN" sz="2800" dirty="0" smtClean="0"/>
              <a:t>。</a:t>
            </a:r>
            <a:endParaRPr lang="en-US" altLang="zh-CN" sz="2800" dirty="0" smtClean="0"/>
          </a:p>
          <a:p>
            <a:r>
              <a:rPr lang="zh-CN" altLang="en-US" sz="2800" dirty="0" smtClean="0"/>
              <a:t>最新版本</a:t>
            </a:r>
            <a:r>
              <a:rPr lang="en-US" altLang="zh-CN" sz="2800" dirty="0" smtClean="0"/>
              <a:t>JDK xx</a:t>
            </a:r>
            <a:r>
              <a:rPr lang="zh-CN" altLang="en-US" sz="2800" dirty="0" smtClean="0"/>
              <a:t>，每</a:t>
            </a:r>
            <a:r>
              <a:rPr lang="en-US" altLang="zh-CN" sz="2800" dirty="0" smtClean="0"/>
              <a:t>6</a:t>
            </a:r>
            <a:r>
              <a:rPr lang="zh-CN" altLang="en-US" sz="2800" dirty="0" smtClean="0"/>
              <a:t>个月一个版本。</a:t>
            </a:r>
            <a:endParaRPr lang="zh-CN" altLang="en-US" sz="28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 </a:t>
            </a:r>
            <a:r>
              <a:rPr lang="zh-CN" altLang="en-US" dirty="0" smtClean="0"/>
              <a:t>虚拟机</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fld>
            <a:endParaRPr lang="zh-CN" altLang="en-US" dirty="0"/>
          </a:p>
        </p:txBody>
      </p:sp>
      <p:sp>
        <p:nvSpPr>
          <p:cNvPr id="4" name="内容占位符 3"/>
          <p:cNvSpPr>
            <a:spLocks noGrp="1"/>
          </p:cNvSpPr>
          <p:nvPr>
            <p:ph sz="quarter" idx="12"/>
          </p:nvPr>
        </p:nvSpPr>
        <p:spPr/>
        <p:txBody>
          <a:bodyPr/>
          <a:lstStyle/>
          <a:p>
            <a:r>
              <a:rPr lang="zh-CN" altLang="en-US" dirty="0" smtClean="0"/>
              <a:t>内存区域</a:t>
            </a:r>
            <a:endParaRPr lang="en-US" altLang="zh-CN" dirty="0" smtClean="0"/>
          </a:p>
          <a:p>
            <a:r>
              <a:rPr lang="zh-CN" altLang="en-US" dirty="0" smtClean="0"/>
              <a:t>垃圾回收</a:t>
            </a:r>
            <a:endParaRPr lang="en-US" altLang="zh-CN" dirty="0" smtClean="0"/>
          </a:p>
          <a:p>
            <a:r>
              <a:rPr lang="zh-CN" altLang="en-US" dirty="0" smtClean="0"/>
              <a:t>类文件结构</a:t>
            </a:r>
            <a:endParaRPr lang="en-US" altLang="zh-CN" dirty="0" smtClean="0"/>
          </a:p>
          <a:p>
            <a:r>
              <a:rPr lang="zh-CN" altLang="en-US" dirty="0"/>
              <a:t>类</a:t>
            </a:r>
            <a:r>
              <a:rPr lang="zh-CN" altLang="en-US" dirty="0" smtClean="0"/>
              <a:t>加载器和类加载过程</a:t>
            </a:r>
            <a:endParaRPr lang="en-US" altLang="zh-CN" dirty="0" smtClean="0"/>
          </a:p>
          <a:p>
            <a:r>
              <a:rPr lang="zh-CN" altLang="en-US" dirty="0" smtClean="0"/>
              <a:t>监控和处理</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内存区域</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fld>
            <a:endParaRPr lang="zh-CN" altLang="en-US" dirty="0"/>
          </a:p>
        </p:txBody>
      </p:sp>
      <p:sp>
        <p:nvSpPr>
          <p:cNvPr id="4" name="内容占位符 3"/>
          <p:cNvSpPr>
            <a:spLocks noGrp="1"/>
          </p:cNvSpPr>
          <p:nvPr>
            <p:ph sz="quarter" idx="12"/>
          </p:nvPr>
        </p:nvSpPr>
        <p:spPr/>
        <p:txBody>
          <a:bodyPr/>
          <a:lstStyle/>
          <a:p>
            <a:endParaRPr lang="zh-CN" altLang="en-US" dirty="0"/>
          </a:p>
        </p:txBody>
      </p:sp>
      <p:pic>
        <p:nvPicPr>
          <p:cNvPr id="5" name="图片 4"/>
          <p:cNvPicPr>
            <a:picLocks noChangeAspect="1"/>
          </p:cNvPicPr>
          <p:nvPr/>
        </p:nvPicPr>
        <p:blipFill>
          <a:blip r:embed="rId1"/>
          <a:stretch>
            <a:fillRect/>
          </a:stretch>
        </p:blipFill>
        <p:spPr>
          <a:xfrm>
            <a:off x="1331640" y="1566862"/>
            <a:ext cx="6096000" cy="42291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线程隔离内存区域</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fld>
            <a:endParaRPr lang="zh-CN" altLang="en-US" dirty="0"/>
          </a:p>
        </p:txBody>
      </p:sp>
      <p:sp>
        <p:nvSpPr>
          <p:cNvPr id="4" name="内容占位符 3"/>
          <p:cNvSpPr>
            <a:spLocks noGrp="1"/>
          </p:cNvSpPr>
          <p:nvPr>
            <p:ph sz="quarter" idx="12"/>
          </p:nvPr>
        </p:nvSpPr>
        <p:spPr/>
        <p:txBody>
          <a:bodyPr/>
          <a:lstStyle/>
          <a:p>
            <a:r>
              <a:rPr lang="zh-CN" altLang="en-US" b="1" dirty="0" smtClean="0"/>
              <a:t>程序计数器</a:t>
            </a:r>
            <a:endParaRPr lang="en-US" altLang="zh-CN" b="1" dirty="0" smtClean="0"/>
          </a:p>
          <a:p>
            <a:pPr lvl="1"/>
            <a:r>
              <a:rPr lang="zh-CN" altLang="en-US" dirty="0"/>
              <a:t>内存空间小，线程私有，选取下一条需要</a:t>
            </a:r>
            <a:r>
              <a:rPr lang="zh-CN" altLang="en-US" dirty="0"/>
              <a:t>执行字节</a:t>
            </a:r>
            <a:r>
              <a:rPr lang="zh-CN" altLang="en-US" dirty="0"/>
              <a:t>码指令</a:t>
            </a:r>
            <a:endParaRPr lang="en-US" altLang="zh-CN" dirty="0"/>
          </a:p>
          <a:p>
            <a:r>
              <a:rPr lang="en-US" altLang="zh-CN" b="1" dirty="0"/>
              <a:t>Java </a:t>
            </a:r>
            <a:r>
              <a:rPr lang="zh-CN" altLang="en-US" b="1" dirty="0"/>
              <a:t>虚拟机</a:t>
            </a:r>
            <a:r>
              <a:rPr lang="zh-CN" altLang="en-US" b="1" dirty="0" smtClean="0"/>
              <a:t>栈</a:t>
            </a:r>
            <a:endParaRPr lang="en-US" altLang="zh-CN" b="1" dirty="0" smtClean="0"/>
          </a:p>
          <a:p>
            <a:pPr lvl="1"/>
            <a:r>
              <a:rPr lang="zh-CN" altLang="en-US" dirty="0"/>
              <a:t>线程私有，生命周期和线程一致。描述的是 </a:t>
            </a:r>
            <a:r>
              <a:rPr lang="en-US" altLang="zh-CN" dirty="0"/>
              <a:t>Java </a:t>
            </a:r>
            <a:r>
              <a:rPr lang="zh-CN" altLang="en-US" dirty="0"/>
              <a:t>方法执行的内存</a:t>
            </a:r>
            <a:r>
              <a:rPr lang="zh-CN" altLang="en-US" dirty="0"/>
              <a:t>模型。</a:t>
            </a:r>
            <a:endParaRPr lang="en-US" altLang="zh-CN" dirty="0"/>
          </a:p>
          <a:p>
            <a:r>
              <a:rPr lang="zh-CN" altLang="en-US" b="1" dirty="0"/>
              <a:t>本地方法</a:t>
            </a:r>
            <a:r>
              <a:rPr lang="zh-CN" altLang="en-US" b="1" dirty="0" smtClean="0"/>
              <a:t>栈</a:t>
            </a:r>
            <a:endParaRPr lang="en-US" altLang="zh-CN" b="1" dirty="0" smtClean="0"/>
          </a:p>
          <a:p>
            <a:pPr lvl="1"/>
            <a:r>
              <a:rPr lang="en-US" altLang="zh-CN" dirty="0"/>
              <a:t>Java </a:t>
            </a:r>
            <a:r>
              <a:rPr lang="zh-CN" altLang="en-US" dirty="0"/>
              <a:t>虚拟机栈为虚拟机执行 </a:t>
            </a:r>
            <a:r>
              <a:rPr lang="en-US" altLang="zh-CN" dirty="0"/>
              <a:t>Java </a:t>
            </a:r>
            <a:r>
              <a:rPr lang="zh-CN" altLang="en-US" dirty="0"/>
              <a:t>方法</a:t>
            </a:r>
            <a:r>
              <a:rPr lang="en-US" altLang="zh-CN" dirty="0"/>
              <a:t>(</a:t>
            </a:r>
            <a:r>
              <a:rPr lang="zh-CN" altLang="en-US" dirty="0"/>
              <a:t>也就是字节码</a:t>
            </a:r>
            <a:r>
              <a:rPr lang="en-US" altLang="zh-CN" dirty="0"/>
              <a:t>)</a:t>
            </a:r>
            <a:r>
              <a:rPr lang="zh-CN" altLang="en-US" dirty="0"/>
              <a:t>服务，而本地方法栈则为虚拟机使用到的 </a:t>
            </a:r>
            <a:r>
              <a:rPr lang="en-US" altLang="zh-CN" dirty="0"/>
              <a:t>Native </a:t>
            </a:r>
            <a:r>
              <a:rPr lang="zh-CN" altLang="en-US" dirty="0"/>
              <a:t>方法</a:t>
            </a:r>
            <a:r>
              <a:rPr lang="zh-CN" altLang="en-US" dirty="0" smtClean="0"/>
              <a:t>服务。</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共享区域</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fld>
            <a:endParaRPr lang="zh-CN" altLang="en-US" dirty="0"/>
          </a:p>
        </p:txBody>
      </p:sp>
      <p:sp>
        <p:nvSpPr>
          <p:cNvPr id="4" name="内容占位符 3"/>
          <p:cNvSpPr>
            <a:spLocks noGrp="1"/>
          </p:cNvSpPr>
          <p:nvPr>
            <p:ph sz="quarter" idx="12"/>
          </p:nvPr>
        </p:nvSpPr>
        <p:spPr/>
        <p:txBody>
          <a:bodyPr/>
          <a:lstStyle/>
          <a:p>
            <a:r>
              <a:rPr lang="en-US" altLang="zh-CN" b="1" dirty="0" smtClean="0"/>
              <a:t>Java </a:t>
            </a:r>
            <a:r>
              <a:rPr lang="zh-CN" altLang="en-US" b="1" dirty="0" smtClean="0"/>
              <a:t>堆</a:t>
            </a:r>
            <a:endParaRPr lang="en-US" altLang="zh-CN" b="1" dirty="0" smtClean="0"/>
          </a:p>
          <a:p>
            <a:pPr lvl="1"/>
            <a:r>
              <a:rPr lang="en-US" altLang="zh-CN" dirty="0"/>
              <a:t>JVM </a:t>
            </a:r>
            <a:r>
              <a:rPr lang="zh-CN" altLang="en-US" dirty="0"/>
              <a:t>所管理的内存中最大的一块。线程共享，主要是存放对象实例和数组</a:t>
            </a:r>
            <a:r>
              <a:rPr lang="zh-CN" altLang="en-US" dirty="0" smtClean="0"/>
              <a:t>。</a:t>
            </a:r>
            <a:endParaRPr lang="en-US" altLang="zh-CN" b="1" dirty="0"/>
          </a:p>
          <a:p>
            <a:r>
              <a:rPr lang="zh-CN" altLang="en-US" b="1" dirty="0"/>
              <a:t>方法</a:t>
            </a:r>
            <a:r>
              <a:rPr lang="zh-CN" altLang="en-US" b="1" dirty="0" smtClean="0"/>
              <a:t>区</a:t>
            </a:r>
            <a:endParaRPr lang="en-US" altLang="zh-CN" b="1" dirty="0" smtClean="0"/>
          </a:p>
          <a:p>
            <a:pPr lvl="1"/>
            <a:r>
              <a:rPr lang="zh-CN" altLang="en-US" dirty="0"/>
              <a:t>属于共享内存区域，存储已被虚拟机加载的类信息、常量、静态变量、即时编译器编译后的代码等数据</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堆内存</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fld>
            <a:endParaRPr lang="zh-CN" altLang="en-US" dirty="0"/>
          </a:p>
        </p:txBody>
      </p:sp>
      <p:sp>
        <p:nvSpPr>
          <p:cNvPr id="4" name="内容占位符 3"/>
          <p:cNvSpPr>
            <a:spLocks noGrp="1"/>
          </p:cNvSpPr>
          <p:nvPr>
            <p:ph sz="quarter" idx="12"/>
          </p:nvPr>
        </p:nvSpPr>
        <p:spPr/>
        <p:txBody>
          <a:bodyPr/>
          <a:lstStyle/>
          <a:p>
            <a:r>
              <a:rPr lang="zh-CN" altLang="en-US" dirty="0"/>
              <a:t>新生代内存</a:t>
            </a:r>
            <a:r>
              <a:rPr lang="en-US" altLang="zh-CN" dirty="0"/>
              <a:t>(Young Generation)</a:t>
            </a:r>
            <a:endParaRPr lang="en-US" altLang="zh-CN" dirty="0"/>
          </a:p>
          <a:p>
            <a:r>
              <a:rPr lang="zh-CN" altLang="en-US" dirty="0"/>
              <a:t>老生代</a:t>
            </a:r>
            <a:r>
              <a:rPr lang="en-US" altLang="zh-CN" dirty="0"/>
              <a:t>(Old Generation)</a:t>
            </a:r>
            <a:endParaRPr lang="en-US" altLang="zh-CN" dirty="0"/>
          </a:p>
          <a:p>
            <a:r>
              <a:rPr lang="zh-CN" altLang="en-US" dirty="0"/>
              <a:t>永生代</a:t>
            </a:r>
            <a:r>
              <a:rPr lang="en-US" altLang="zh-CN" dirty="0"/>
              <a:t>(Permanent Generation</a:t>
            </a:r>
            <a:r>
              <a:rPr lang="en-US" altLang="zh-CN" dirty="0" smtClean="0"/>
              <a:t>)</a:t>
            </a:r>
            <a:endParaRPr lang="en-US" altLang="zh-CN" dirty="0" smtClean="0"/>
          </a:p>
          <a:p>
            <a:pPr lvl="1"/>
            <a:r>
              <a:rPr lang="en-US" altLang="zh-CN" dirty="0"/>
              <a:t>JDK 8 </a:t>
            </a:r>
            <a:r>
              <a:rPr lang="zh-CN" altLang="en-US" dirty="0"/>
              <a:t>版本</a:t>
            </a:r>
            <a:r>
              <a:rPr lang="zh-CN" altLang="en-US" dirty="0" smtClean="0"/>
              <a:t>之后（</a:t>
            </a:r>
            <a:r>
              <a:rPr lang="en-US" altLang="zh-CN" dirty="0" err="1"/>
              <a:t>HotSpot</a:t>
            </a:r>
            <a:r>
              <a:rPr lang="en-US" altLang="zh-CN" dirty="0"/>
              <a:t> </a:t>
            </a:r>
            <a:r>
              <a:rPr lang="zh-CN" altLang="en-US" dirty="0"/>
              <a:t>的永久代）被彻底移除了（</a:t>
            </a:r>
            <a:r>
              <a:rPr lang="en-US" altLang="zh-CN" dirty="0"/>
              <a:t>JDK1.7 </a:t>
            </a:r>
            <a:r>
              <a:rPr lang="zh-CN" altLang="en-US" dirty="0"/>
              <a:t>就已经开始了），取而代之是元空间，元空间使用的是直接内存</a:t>
            </a:r>
            <a:endParaRPr lang="zh-CN" altLang="en-US" dirty="0"/>
          </a:p>
        </p:txBody>
      </p:sp>
      <p:pic>
        <p:nvPicPr>
          <p:cNvPr id="6" name="图片 5"/>
          <p:cNvPicPr>
            <a:picLocks noChangeAspect="1"/>
          </p:cNvPicPr>
          <p:nvPr/>
        </p:nvPicPr>
        <p:blipFill>
          <a:blip r:embed="rId1"/>
          <a:stretch>
            <a:fillRect/>
          </a:stretch>
        </p:blipFill>
        <p:spPr>
          <a:xfrm>
            <a:off x="179512" y="4005064"/>
            <a:ext cx="5314950" cy="2200275"/>
          </a:xfrm>
          <a:prstGeom prst="rect">
            <a:avLst/>
          </a:prstGeom>
        </p:spPr>
      </p:pic>
      <p:pic>
        <p:nvPicPr>
          <p:cNvPr id="7" name="图片 6"/>
          <p:cNvPicPr>
            <a:picLocks noChangeAspect="1"/>
          </p:cNvPicPr>
          <p:nvPr/>
        </p:nvPicPr>
        <p:blipFill>
          <a:blip r:embed="rId2"/>
          <a:stretch>
            <a:fillRect/>
          </a:stretch>
        </p:blipFill>
        <p:spPr>
          <a:xfrm>
            <a:off x="5488136" y="4077072"/>
            <a:ext cx="3024336" cy="1856031"/>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对象的内存布局</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fld>
            <a:endParaRPr lang="zh-CN" altLang="en-US" dirty="0"/>
          </a:p>
        </p:txBody>
      </p:sp>
      <p:sp>
        <p:nvSpPr>
          <p:cNvPr id="4" name="内容占位符 3"/>
          <p:cNvSpPr>
            <a:spLocks noGrp="1"/>
          </p:cNvSpPr>
          <p:nvPr>
            <p:ph sz="quarter" idx="12"/>
          </p:nvPr>
        </p:nvSpPr>
        <p:spPr/>
        <p:txBody>
          <a:bodyPr>
            <a:normAutofit lnSpcReduction="10000"/>
          </a:bodyPr>
          <a:lstStyle/>
          <a:p>
            <a:r>
              <a:rPr lang="zh-CN" altLang="en-US" dirty="0"/>
              <a:t>在 </a:t>
            </a:r>
            <a:r>
              <a:rPr lang="en-US" altLang="zh-CN" dirty="0" err="1"/>
              <a:t>HotSpot</a:t>
            </a:r>
            <a:r>
              <a:rPr lang="en-US" altLang="zh-CN" dirty="0"/>
              <a:t> </a:t>
            </a:r>
            <a:r>
              <a:rPr lang="zh-CN" altLang="en-US" dirty="0"/>
              <a:t>虚拟机中，分为 </a:t>
            </a:r>
            <a:r>
              <a:rPr lang="en-US" altLang="zh-CN" dirty="0"/>
              <a:t>3 </a:t>
            </a:r>
            <a:r>
              <a:rPr lang="zh-CN" altLang="en-US" dirty="0"/>
              <a:t>块区域</a:t>
            </a:r>
            <a:r>
              <a:rPr lang="zh-CN" altLang="en-US" dirty="0" smtClean="0"/>
              <a:t>：</a:t>
            </a:r>
            <a:endParaRPr lang="en-US" altLang="zh-CN" dirty="0" smtClean="0"/>
          </a:p>
          <a:p>
            <a:pPr lvl="1"/>
            <a:r>
              <a:rPr lang="zh-CN" altLang="en-US" dirty="0" smtClean="0"/>
              <a:t>对象</a:t>
            </a:r>
            <a:r>
              <a:rPr lang="zh-CN" altLang="en-US" dirty="0"/>
              <a:t>头</a:t>
            </a:r>
            <a:r>
              <a:rPr lang="en-US" altLang="zh-CN" dirty="0"/>
              <a:t>(Header)</a:t>
            </a:r>
            <a:r>
              <a:rPr lang="zh-CN" altLang="en-US" dirty="0"/>
              <a:t>、实例数据</a:t>
            </a:r>
            <a:r>
              <a:rPr lang="en-US" altLang="zh-CN" dirty="0"/>
              <a:t>(Instance Data)</a:t>
            </a:r>
            <a:r>
              <a:rPr lang="zh-CN" altLang="en-US" dirty="0"/>
              <a:t>和对齐填充</a:t>
            </a:r>
            <a:r>
              <a:rPr lang="en-US" altLang="zh-CN" dirty="0"/>
              <a:t>(Padding</a:t>
            </a:r>
            <a:r>
              <a:rPr lang="en-US" altLang="zh-CN" dirty="0" smtClean="0"/>
              <a:t>)</a:t>
            </a:r>
            <a:endParaRPr lang="en-US" altLang="zh-CN" dirty="0" smtClean="0"/>
          </a:p>
          <a:p>
            <a:r>
              <a:rPr lang="zh-CN" altLang="en-US" dirty="0"/>
              <a:t>对象头</a:t>
            </a:r>
            <a:r>
              <a:rPr lang="en-US" altLang="zh-CN" dirty="0"/>
              <a:t>(Header)</a:t>
            </a:r>
            <a:r>
              <a:rPr lang="zh-CN" altLang="en-US" dirty="0"/>
              <a:t>：包含两部分</a:t>
            </a:r>
            <a:r>
              <a:rPr lang="zh-CN" altLang="en-US" dirty="0" smtClean="0"/>
              <a:t>，</a:t>
            </a:r>
            <a:endParaRPr lang="en-US" altLang="zh-CN" dirty="0" smtClean="0"/>
          </a:p>
          <a:p>
            <a:pPr lvl="1"/>
            <a:r>
              <a:rPr lang="zh-CN" altLang="en-US" sz="2000" dirty="0" smtClean="0"/>
              <a:t>第</a:t>
            </a:r>
            <a:r>
              <a:rPr lang="zh-CN" altLang="en-US" sz="2000" dirty="0"/>
              <a:t>一部分用于存储对象自身的</a:t>
            </a:r>
            <a:r>
              <a:rPr lang="zh-CN" altLang="en-US" sz="2000" b="1" dirty="0"/>
              <a:t>运行时数据</a:t>
            </a:r>
            <a:r>
              <a:rPr lang="zh-CN" altLang="en-US" sz="2000" dirty="0"/>
              <a:t>，如哈希码、</a:t>
            </a:r>
            <a:r>
              <a:rPr lang="en-US" altLang="zh-CN" sz="2000" dirty="0"/>
              <a:t>GC </a:t>
            </a:r>
            <a:r>
              <a:rPr lang="zh-CN" altLang="en-US" sz="2000" dirty="0"/>
              <a:t>分代年龄、锁状态标志、线程持有的锁、偏向线程 </a:t>
            </a:r>
            <a:r>
              <a:rPr lang="en-US" altLang="zh-CN" sz="2000" dirty="0"/>
              <a:t>ID</a:t>
            </a:r>
            <a:r>
              <a:rPr lang="zh-CN" altLang="en-US" sz="2000" dirty="0"/>
              <a:t>、偏向时间戳等，</a:t>
            </a:r>
            <a:r>
              <a:rPr lang="en-US" altLang="zh-CN" sz="2000" dirty="0"/>
              <a:t>32 </a:t>
            </a:r>
            <a:r>
              <a:rPr lang="zh-CN" altLang="en-US" sz="2000" dirty="0"/>
              <a:t>位虚拟机占 </a:t>
            </a:r>
            <a:r>
              <a:rPr lang="en-US" altLang="zh-CN" sz="2000" dirty="0"/>
              <a:t>32 bit</a:t>
            </a:r>
            <a:r>
              <a:rPr lang="zh-CN" altLang="en-US" sz="2000" dirty="0"/>
              <a:t>，</a:t>
            </a:r>
            <a:r>
              <a:rPr lang="en-US" altLang="zh-CN" sz="2000" dirty="0"/>
              <a:t>64 </a:t>
            </a:r>
            <a:r>
              <a:rPr lang="zh-CN" altLang="en-US" sz="2000" dirty="0"/>
              <a:t>位虚拟机占 </a:t>
            </a:r>
            <a:r>
              <a:rPr lang="en-US" altLang="zh-CN" sz="2000" dirty="0"/>
              <a:t>64 bit</a:t>
            </a:r>
            <a:r>
              <a:rPr lang="zh-CN" altLang="en-US" sz="2000" dirty="0" smtClean="0"/>
              <a:t>。</a:t>
            </a:r>
            <a:endParaRPr lang="en-US" altLang="zh-CN" sz="2000" dirty="0" smtClean="0"/>
          </a:p>
          <a:p>
            <a:pPr lvl="1"/>
            <a:r>
              <a:rPr lang="zh-CN" altLang="en-US" sz="2000" dirty="0" smtClean="0"/>
              <a:t>第二</a:t>
            </a:r>
            <a:r>
              <a:rPr lang="zh-CN" altLang="en-US" sz="2000" dirty="0"/>
              <a:t>部分是</a:t>
            </a:r>
            <a:r>
              <a:rPr lang="zh-CN" altLang="en-US" sz="2000" b="1" dirty="0"/>
              <a:t>类型指针</a:t>
            </a:r>
            <a:r>
              <a:rPr lang="zh-CN" altLang="en-US" sz="2000" dirty="0"/>
              <a:t>，即对象指向它的类的元数据指针，虚拟机通过这个指针确定这个对象是哪个类的实例。另外，如果是 </a:t>
            </a:r>
            <a:r>
              <a:rPr lang="en-US" altLang="zh-CN" sz="2000" dirty="0"/>
              <a:t>Java </a:t>
            </a:r>
            <a:r>
              <a:rPr lang="zh-CN" altLang="en-US" sz="2000" dirty="0"/>
              <a:t>数组，对象头中还必须有一块用于记录数组长度的数据，因为普通对象可以通过 </a:t>
            </a:r>
            <a:r>
              <a:rPr lang="en-US" altLang="zh-CN" sz="2000" dirty="0"/>
              <a:t>Java </a:t>
            </a:r>
            <a:r>
              <a:rPr lang="zh-CN" altLang="en-US" sz="2000" dirty="0"/>
              <a:t>对象元数据确定大小，而数组对象不可以</a:t>
            </a:r>
            <a:r>
              <a:rPr lang="zh-CN" altLang="en-US" sz="2000" dirty="0" smtClean="0"/>
              <a:t>。</a:t>
            </a:r>
            <a:endParaRPr lang="en-US" altLang="zh-CN" sz="2000" dirty="0" smtClean="0"/>
          </a:p>
          <a:p>
            <a:r>
              <a:rPr lang="zh-CN" altLang="en-US" sz="2400" dirty="0"/>
              <a:t>实例数据</a:t>
            </a:r>
            <a:r>
              <a:rPr lang="en-US" altLang="zh-CN" sz="2400" dirty="0"/>
              <a:t>(Instance Data)</a:t>
            </a:r>
            <a:r>
              <a:rPr lang="zh-CN" altLang="en-US" sz="2400" dirty="0"/>
              <a:t>：程序代码中所定义的各种类型的字段内容</a:t>
            </a:r>
            <a:r>
              <a:rPr lang="en-US" altLang="zh-CN" sz="2400" dirty="0"/>
              <a:t>(</a:t>
            </a:r>
            <a:r>
              <a:rPr lang="zh-CN" altLang="en-US" sz="2400" dirty="0"/>
              <a:t>包含父类继承下来的和子类中定义的</a:t>
            </a:r>
            <a:r>
              <a:rPr lang="en-US" altLang="zh-CN" sz="2400" dirty="0"/>
              <a:t>)</a:t>
            </a:r>
            <a:r>
              <a:rPr lang="zh-CN" altLang="en-US" sz="2400" dirty="0"/>
              <a:t>。</a:t>
            </a:r>
            <a:endParaRPr lang="zh-CN" altLang="en-US" sz="24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对象的访问定位</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fld>
            <a:endParaRPr lang="zh-CN" altLang="en-US" dirty="0"/>
          </a:p>
        </p:txBody>
      </p:sp>
      <p:sp>
        <p:nvSpPr>
          <p:cNvPr id="4" name="内容占位符 3"/>
          <p:cNvSpPr>
            <a:spLocks noGrp="1"/>
          </p:cNvSpPr>
          <p:nvPr>
            <p:ph sz="quarter" idx="12"/>
          </p:nvPr>
        </p:nvSpPr>
        <p:spPr/>
        <p:txBody>
          <a:bodyPr/>
          <a:lstStyle/>
          <a:p>
            <a:r>
              <a:rPr lang="zh-CN" altLang="en-US" dirty="0"/>
              <a:t>使用对象时，通过栈上的 </a:t>
            </a:r>
            <a:r>
              <a:rPr lang="en-US" altLang="zh-CN" dirty="0"/>
              <a:t>reference </a:t>
            </a:r>
            <a:r>
              <a:rPr lang="zh-CN" altLang="en-US" dirty="0"/>
              <a:t>数据来操作堆上的具体对象</a:t>
            </a:r>
            <a:r>
              <a:rPr lang="zh-CN" altLang="en-US" dirty="0" smtClean="0"/>
              <a:t>。</a:t>
            </a:r>
            <a:endParaRPr lang="en-US" altLang="zh-CN" dirty="0" smtClean="0"/>
          </a:p>
          <a:p>
            <a:endParaRPr lang="zh-CN" altLang="en-US" dirty="0"/>
          </a:p>
        </p:txBody>
      </p:sp>
      <p:pic>
        <p:nvPicPr>
          <p:cNvPr id="3074" name="Picture 2" descr="å²ä¸æè¯¦ç»çJavaèææºæ´çï¼å¤§ä½¬äº²èªæ°å13540ä¸ªå­ï¼å ªç§°ç»å¸"/>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07704" y="2204864"/>
            <a:ext cx="5472608" cy="34802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垃圾回收器与内存分配</a:t>
            </a:r>
            <a:r>
              <a:rPr lang="zh-CN" altLang="en-US" dirty="0" smtClean="0"/>
              <a:t>策略</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fld>
            <a:endParaRPr lang="zh-CN" altLang="en-US" dirty="0"/>
          </a:p>
        </p:txBody>
      </p:sp>
      <p:sp>
        <p:nvSpPr>
          <p:cNvPr id="4" name="内容占位符 3"/>
          <p:cNvSpPr>
            <a:spLocks noGrp="1"/>
          </p:cNvSpPr>
          <p:nvPr>
            <p:ph sz="quarter" idx="12"/>
          </p:nvPr>
        </p:nvSpPr>
        <p:spPr/>
        <p:txBody>
          <a:bodyPr/>
          <a:lstStyle/>
          <a:p>
            <a:r>
              <a:rPr lang="zh-CN" altLang="en-US" b="1" dirty="0"/>
              <a:t>程序计数器、虚拟机栈、本地方法栈 </a:t>
            </a:r>
            <a:r>
              <a:rPr lang="en-US" altLang="zh-CN" dirty="0"/>
              <a:t>3 </a:t>
            </a:r>
            <a:r>
              <a:rPr lang="zh-CN" altLang="en-US" dirty="0"/>
              <a:t>个区域随线程生灭</a:t>
            </a:r>
            <a:r>
              <a:rPr lang="en-US" altLang="zh-CN" dirty="0"/>
              <a:t>(</a:t>
            </a:r>
            <a:r>
              <a:rPr lang="zh-CN" altLang="en-US" dirty="0"/>
              <a:t>因为是线程私有</a:t>
            </a:r>
            <a:r>
              <a:rPr lang="en-US" altLang="zh-CN" dirty="0"/>
              <a:t>)</a:t>
            </a:r>
            <a:r>
              <a:rPr lang="zh-CN" altLang="en-US" dirty="0"/>
              <a:t>，栈中的栈帧随着方法的进入和退出而有条不紊地执行着出栈和入栈操作</a:t>
            </a:r>
            <a:r>
              <a:rPr lang="zh-CN" altLang="en-US" dirty="0" smtClean="0"/>
              <a:t>。</a:t>
            </a:r>
            <a:endParaRPr lang="en-US" altLang="zh-CN" dirty="0" smtClean="0"/>
          </a:p>
          <a:p>
            <a:r>
              <a:rPr lang="zh-CN" altLang="en-US" dirty="0" smtClean="0"/>
              <a:t> </a:t>
            </a:r>
            <a:r>
              <a:rPr lang="en-US" altLang="zh-CN" b="1" dirty="0"/>
              <a:t>Java </a:t>
            </a:r>
            <a:r>
              <a:rPr lang="zh-CN" altLang="en-US" b="1" dirty="0"/>
              <a:t>堆和方法区</a:t>
            </a:r>
            <a:r>
              <a:rPr lang="zh-CN" altLang="en-US" dirty="0"/>
              <a:t>则不一样，一个接口中的多个实现类需要的内存可能不一样，一个方法中的多个分支需要的内存也可能不一样，我们只有在程序处于运行期才知道那些对象会创建，这部分内存的分配和回收都是动态的，垃圾回收期所关注的就是这部分内存</a:t>
            </a:r>
            <a:r>
              <a:rPr lang="zh-CN" altLang="en-US" dirty="0" smtClean="0"/>
              <a:t>。</a:t>
            </a:r>
            <a:endParaRPr lang="en-US" altLang="zh-CN" dirty="0" smtClean="0"/>
          </a:p>
          <a:p>
            <a:r>
              <a:rPr lang="zh-CN" altLang="en-US" dirty="0"/>
              <a:t>在进行内存回收之前要做的事情就是判断那些对象是‘</a:t>
            </a:r>
            <a:r>
              <a:rPr lang="zh-CN" altLang="en-US" b="1" dirty="0"/>
              <a:t>死</a:t>
            </a:r>
            <a:r>
              <a:rPr lang="zh-CN" altLang="en-US" dirty="0"/>
              <a:t>’的，哪些是‘活’的。</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引用计数法</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fld>
            <a:endParaRPr lang="zh-CN" altLang="en-US" dirty="0"/>
          </a:p>
        </p:txBody>
      </p:sp>
      <p:sp>
        <p:nvSpPr>
          <p:cNvPr id="4" name="内容占位符 3"/>
          <p:cNvSpPr>
            <a:spLocks noGrp="1"/>
          </p:cNvSpPr>
          <p:nvPr>
            <p:ph sz="quarter" idx="12"/>
          </p:nvPr>
        </p:nvSpPr>
        <p:spPr/>
        <p:txBody>
          <a:bodyPr/>
          <a:lstStyle/>
          <a:p>
            <a:r>
              <a:rPr lang="zh-CN" altLang="en-US" dirty="0"/>
              <a:t>给对象添加一个引用计数器。但是难以解决循环引用问题。</a:t>
            </a:r>
            <a:endParaRPr lang="zh-CN" altLang="en-US" dirty="0"/>
          </a:p>
        </p:txBody>
      </p:sp>
      <p:pic>
        <p:nvPicPr>
          <p:cNvPr id="5" name="图片 4"/>
          <p:cNvPicPr>
            <a:picLocks noChangeAspect="1"/>
          </p:cNvPicPr>
          <p:nvPr/>
        </p:nvPicPr>
        <p:blipFill>
          <a:blip r:embed="rId1"/>
          <a:stretch>
            <a:fillRect/>
          </a:stretch>
        </p:blipFill>
        <p:spPr>
          <a:xfrm>
            <a:off x="1449560" y="2060848"/>
            <a:ext cx="6096000" cy="411480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可达性分析法</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fld>
            <a:endParaRPr lang="zh-CN" altLang="en-US" dirty="0"/>
          </a:p>
        </p:txBody>
      </p:sp>
      <p:sp>
        <p:nvSpPr>
          <p:cNvPr id="4" name="内容占位符 3"/>
          <p:cNvSpPr>
            <a:spLocks noGrp="1"/>
          </p:cNvSpPr>
          <p:nvPr>
            <p:ph sz="quarter" idx="12"/>
          </p:nvPr>
        </p:nvSpPr>
        <p:spPr/>
        <p:txBody>
          <a:bodyPr/>
          <a:lstStyle/>
          <a:p>
            <a:r>
              <a:rPr lang="zh-CN" altLang="en-US" dirty="0"/>
              <a:t>通过一系列的 ‘</a:t>
            </a:r>
            <a:r>
              <a:rPr lang="en-US" altLang="zh-CN" dirty="0"/>
              <a:t>GC Roots’ </a:t>
            </a:r>
            <a:r>
              <a:rPr lang="zh-CN" altLang="en-US" dirty="0"/>
              <a:t>的对象作为起始点，从这些节点出发所走过的路径称为引用链。当一个对象到 </a:t>
            </a:r>
            <a:r>
              <a:rPr lang="en-US" altLang="zh-CN" dirty="0"/>
              <a:t>GC Roots </a:t>
            </a:r>
            <a:r>
              <a:rPr lang="zh-CN" altLang="en-US" dirty="0"/>
              <a:t>没有任何引用链相连的时候说明对象不可用。</a:t>
            </a:r>
            <a:endParaRPr lang="zh-CN" altLang="en-US" dirty="0"/>
          </a:p>
        </p:txBody>
      </p:sp>
      <p:pic>
        <p:nvPicPr>
          <p:cNvPr id="5" name="图片 4"/>
          <p:cNvPicPr>
            <a:picLocks noChangeAspect="1"/>
          </p:cNvPicPr>
          <p:nvPr/>
        </p:nvPicPr>
        <p:blipFill>
          <a:blip r:embed="rId1"/>
          <a:stretch>
            <a:fillRect/>
          </a:stretch>
        </p:blipFill>
        <p:spPr>
          <a:xfrm>
            <a:off x="2051720" y="2636912"/>
            <a:ext cx="5064224" cy="3544957"/>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r>
              <a:rPr lang="zh-CN" altLang="en-US" noProof="1" smtClean="0">
                <a:effectLst>
                  <a:outerShdw blurRad="38100" dist="38100" dir="2700000">
                    <a:srgbClr val="C0C0C0"/>
                  </a:outerShdw>
                </a:effectLst>
              </a:rPr>
              <a:t>编程语言</a:t>
            </a:r>
            <a:r>
              <a:rPr lang="zh-CN" altLang="en-US" noProof="1">
                <a:effectLst>
                  <a:outerShdw blurRad="38100" dist="38100" dir="2700000">
                    <a:srgbClr val="C0C0C0"/>
                  </a:outerShdw>
                </a:effectLst>
              </a:rPr>
              <a:t>排行榜 </a:t>
            </a:r>
            <a:endParaRPr lang="zh-CN" altLang="en-US" noProof="1">
              <a:effectLst>
                <a:outerShdw blurRad="38100" dist="38100" dir="2700000">
                  <a:srgbClr val="C0C0C0"/>
                </a:outerShdw>
              </a:effectLst>
            </a:endParaRPr>
          </a:p>
        </p:txBody>
      </p:sp>
      <p:sp>
        <p:nvSpPr>
          <p:cNvPr id="21507" name="幻灯片编号占位符 5"/>
          <p:cNvSpPr>
            <a:spLocks noGrp="1" noChangeArrowheads="1"/>
          </p:cNvSpPr>
          <p:nvPr>
            <p:ph type="sldNum" sz="quarter"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D8015E1-7CBB-4907-9F02-410F929AA8A6}" type="slidenum">
              <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fld>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8003" name="Rectangle 3"/>
          <p:cNvSpPr>
            <a:spLocks noGrp="1" noChangeArrowheads="1"/>
          </p:cNvSpPr>
          <p:nvPr>
            <p:ph sz="quarter" idx="12"/>
          </p:nvPr>
        </p:nvSpPr>
        <p:spPr/>
        <p:txBody>
          <a:bodyPr/>
          <a:lstStyle/>
          <a:p>
            <a:pPr eaLnBrk="1" hangingPunct="1"/>
            <a:r>
              <a:rPr lang="en-US" altLang="zh-CN" sz="2000" noProof="1">
                <a:effectLst>
                  <a:outerShdw blurRad="38100" dist="38100" dir="2700000">
                    <a:srgbClr val="C0C0C0"/>
                  </a:outerShdw>
                </a:effectLst>
              </a:rPr>
              <a:t>http://www.tiobe.com/index.php/content/paperinfo/tpci/index.html</a:t>
            </a:r>
            <a:endParaRPr lang="en-US" altLang="zh-CN" sz="2000" noProof="1">
              <a:effectLst>
                <a:outerShdw blurRad="38100" dist="38100" dir="2700000">
                  <a:srgbClr val="C0C0C0"/>
                </a:outerShdw>
              </a:effectLst>
            </a:endParaRPr>
          </a:p>
          <a:p>
            <a:pPr eaLnBrk="1" hangingPunct="1"/>
            <a:endParaRPr lang="en-US" altLang="zh-CN" noProof="1">
              <a:effectLst>
                <a:outerShdw blurRad="38100" dist="38100" dir="2700000">
                  <a:srgbClr val="C0C0C0"/>
                </a:outerShdw>
              </a:effectLst>
            </a:endParaRPr>
          </a:p>
        </p:txBody>
      </p:sp>
      <p:pic>
        <p:nvPicPr>
          <p:cNvPr id="2" name="图片 1"/>
          <p:cNvPicPr>
            <a:picLocks noChangeAspect="1"/>
          </p:cNvPicPr>
          <p:nvPr/>
        </p:nvPicPr>
        <p:blipFill>
          <a:blip r:embed="rId1"/>
          <a:stretch>
            <a:fillRect/>
          </a:stretch>
        </p:blipFill>
        <p:spPr>
          <a:xfrm>
            <a:off x="1331640" y="1556792"/>
            <a:ext cx="6096000" cy="474345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垃圾回收算法</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fld>
            <a:endParaRPr lang="zh-CN" altLang="en-US" dirty="0"/>
          </a:p>
        </p:txBody>
      </p:sp>
      <p:sp>
        <p:nvSpPr>
          <p:cNvPr id="4" name="内容占位符 3"/>
          <p:cNvSpPr>
            <a:spLocks noGrp="1"/>
          </p:cNvSpPr>
          <p:nvPr>
            <p:ph sz="quarter" idx="12"/>
          </p:nvPr>
        </p:nvSpPr>
        <p:spPr/>
        <p:txBody>
          <a:bodyPr/>
          <a:lstStyle/>
          <a:p>
            <a:r>
              <a:rPr lang="zh-CN" altLang="en-US" dirty="0"/>
              <a:t>标记 </a:t>
            </a:r>
            <a:r>
              <a:rPr lang="en-US" altLang="zh-CN" dirty="0"/>
              <a:t>—— </a:t>
            </a:r>
            <a:r>
              <a:rPr lang="zh-CN" altLang="en-US" dirty="0"/>
              <a:t>清除</a:t>
            </a:r>
            <a:r>
              <a:rPr lang="zh-CN" altLang="en-US" dirty="0" smtClean="0"/>
              <a:t>算法</a:t>
            </a:r>
            <a:endParaRPr lang="en-US" altLang="zh-CN" dirty="0" smtClean="0"/>
          </a:p>
          <a:p>
            <a:r>
              <a:rPr lang="zh-CN" altLang="en-US" dirty="0"/>
              <a:t>复制</a:t>
            </a:r>
            <a:r>
              <a:rPr lang="zh-CN" altLang="en-US" dirty="0" smtClean="0"/>
              <a:t>算法</a:t>
            </a:r>
            <a:endParaRPr lang="en-US" altLang="zh-CN" dirty="0" smtClean="0"/>
          </a:p>
          <a:p>
            <a:r>
              <a:rPr lang="zh-CN" altLang="en-US" dirty="0" smtClean="0"/>
              <a:t>标记</a:t>
            </a:r>
            <a:r>
              <a:rPr lang="en-US" altLang="zh-CN" dirty="0"/>
              <a:t>-</a:t>
            </a:r>
            <a:r>
              <a:rPr lang="zh-CN" altLang="en-US" dirty="0"/>
              <a:t>整理</a:t>
            </a:r>
            <a:r>
              <a:rPr lang="zh-CN" altLang="en-US" dirty="0" smtClean="0"/>
              <a:t>算法</a:t>
            </a:r>
            <a:endParaRPr lang="en-US" altLang="zh-CN" dirty="0" smtClean="0"/>
          </a:p>
          <a:p>
            <a:r>
              <a:rPr lang="zh-CN" altLang="en-US" dirty="0"/>
              <a:t>分代回收</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垃圾回收器</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fld>
            <a:endParaRPr lang="zh-CN" altLang="en-US" dirty="0"/>
          </a:p>
        </p:txBody>
      </p:sp>
      <p:sp>
        <p:nvSpPr>
          <p:cNvPr id="4" name="内容占位符 3"/>
          <p:cNvSpPr>
            <a:spLocks noGrp="1"/>
          </p:cNvSpPr>
          <p:nvPr>
            <p:ph sz="quarter" idx="12"/>
          </p:nvPr>
        </p:nvSpPr>
        <p:spPr/>
        <p:txBody>
          <a:bodyPr/>
          <a:lstStyle/>
          <a:p>
            <a:r>
              <a:rPr lang="zh-CN" altLang="en-US" dirty="0"/>
              <a:t>收集算法是内存回收的理论，而垃圾回收器是内存回收的实践</a:t>
            </a:r>
            <a:r>
              <a:rPr lang="zh-CN" altLang="en-US" dirty="0" smtClean="0"/>
              <a:t>。</a:t>
            </a:r>
            <a:endParaRPr lang="en-US" altLang="zh-CN" dirty="0" smtClean="0"/>
          </a:p>
          <a:p>
            <a:pPr lvl="1"/>
            <a:r>
              <a:rPr lang="en-US" altLang="zh-CN" dirty="0"/>
              <a:t>Serial </a:t>
            </a:r>
            <a:r>
              <a:rPr lang="zh-CN" altLang="en-US" dirty="0"/>
              <a:t>收集器，这是一个单线程收集</a:t>
            </a:r>
            <a:r>
              <a:rPr lang="zh-CN" altLang="en-US" dirty="0" smtClean="0"/>
              <a:t>器</a:t>
            </a:r>
            <a:endParaRPr lang="en-US" altLang="zh-CN" dirty="0" smtClean="0"/>
          </a:p>
          <a:p>
            <a:pPr lvl="1"/>
            <a:r>
              <a:rPr lang="en-US" altLang="zh-CN" dirty="0" err="1"/>
              <a:t>ParNew</a:t>
            </a:r>
            <a:r>
              <a:rPr lang="en-US" altLang="zh-CN" dirty="0"/>
              <a:t> </a:t>
            </a:r>
            <a:r>
              <a:rPr lang="zh-CN" altLang="en-US" dirty="0"/>
              <a:t>收集</a:t>
            </a:r>
            <a:r>
              <a:rPr lang="zh-CN" altLang="en-US" dirty="0" smtClean="0"/>
              <a:t>器，多线程</a:t>
            </a:r>
            <a:endParaRPr lang="en-US" altLang="zh-CN" dirty="0" smtClean="0"/>
          </a:p>
          <a:p>
            <a:pPr lvl="1"/>
            <a:r>
              <a:rPr lang="en-US" altLang="zh-CN" dirty="0"/>
              <a:t>Parallel Scavenge </a:t>
            </a:r>
            <a:r>
              <a:rPr lang="zh-CN" altLang="en-US" dirty="0"/>
              <a:t>收集器，这是一个新生代收集器，也是使用复制算法实现，同时也是并行的多线程收集器</a:t>
            </a:r>
            <a:r>
              <a:rPr lang="zh-CN" altLang="en-US" dirty="0" smtClean="0"/>
              <a:t>。</a:t>
            </a:r>
            <a:endParaRPr lang="en-US" altLang="zh-CN" dirty="0" smtClean="0"/>
          </a:p>
          <a:p>
            <a:pPr lvl="1"/>
            <a:r>
              <a:rPr lang="en-US" altLang="zh-CN" dirty="0"/>
              <a:t>CMS </a:t>
            </a:r>
            <a:r>
              <a:rPr lang="zh-CN" altLang="en-US" dirty="0"/>
              <a:t>收集器</a:t>
            </a:r>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类文件结构</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fld>
            <a:endParaRPr lang="zh-CN" altLang="en-US" dirty="0"/>
          </a:p>
        </p:txBody>
      </p:sp>
      <p:sp>
        <p:nvSpPr>
          <p:cNvPr id="4" name="内容占位符 3"/>
          <p:cNvSpPr>
            <a:spLocks noGrp="1"/>
          </p:cNvSpPr>
          <p:nvPr>
            <p:ph sz="quarter" idx="12"/>
          </p:nvPr>
        </p:nvSpPr>
        <p:spPr/>
        <p:txBody>
          <a:bodyPr>
            <a:normAutofit fontScale="82500"/>
          </a:bodyPr>
          <a:lstStyle/>
          <a:p>
            <a:r>
              <a:rPr lang="en-US" altLang="zh-CN" dirty="0"/>
              <a:t>Class</a:t>
            </a:r>
            <a:r>
              <a:rPr lang="zh-CN" altLang="en-US" dirty="0"/>
              <a:t>文件是一组以</a:t>
            </a:r>
            <a:r>
              <a:rPr lang="en-US" altLang="zh-CN" dirty="0" smtClean="0"/>
              <a:t>8</a:t>
            </a:r>
            <a:r>
              <a:rPr lang="zh-CN" altLang="en-US" dirty="0" smtClean="0"/>
              <a:t>位字节</a:t>
            </a:r>
            <a:r>
              <a:rPr lang="zh-CN" altLang="en-US" dirty="0"/>
              <a:t>为基础单位的二进制</a:t>
            </a:r>
            <a:r>
              <a:rPr lang="zh-CN" altLang="en-US" dirty="0" smtClean="0"/>
              <a:t>流，</a:t>
            </a:r>
            <a:r>
              <a:rPr lang="zh-CN" altLang="en-US" dirty="0"/>
              <a:t>各个数据项目严格按照顺序紧凑地排列，中间没有任何分隔符</a:t>
            </a:r>
            <a:r>
              <a:rPr lang="zh-CN" altLang="en-US" dirty="0" smtClean="0"/>
              <a:t>；</a:t>
            </a:r>
            <a:endParaRPr lang="en-US" altLang="zh-CN" dirty="0" smtClean="0"/>
          </a:p>
          <a:p>
            <a:r>
              <a:rPr lang="en-US" altLang="zh-CN" dirty="0" smtClean="0"/>
              <a:t>Class</a:t>
            </a:r>
            <a:r>
              <a:rPr lang="zh-CN" altLang="en-US" dirty="0"/>
              <a:t>文件格式采用一种类似于</a:t>
            </a:r>
            <a:r>
              <a:rPr lang="en-US" altLang="zh-CN" dirty="0"/>
              <a:t>C</a:t>
            </a:r>
            <a:r>
              <a:rPr lang="zh-CN" altLang="en-US" dirty="0"/>
              <a:t>语言结构体的伪结构来存储数据，其中只有两种数据类型：无符号数和表</a:t>
            </a:r>
            <a:r>
              <a:rPr lang="zh-CN" altLang="en-US" dirty="0" smtClean="0"/>
              <a:t>；</a:t>
            </a:r>
            <a:endParaRPr lang="en-US" altLang="zh-CN" dirty="0" smtClean="0"/>
          </a:p>
          <a:p>
            <a:r>
              <a:rPr lang="zh-CN" altLang="en-US" dirty="0" smtClean="0"/>
              <a:t>无</a:t>
            </a:r>
            <a:r>
              <a:rPr lang="zh-CN" altLang="en-US" dirty="0"/>
              <a:t>符号数属于基本的数据类型，以</a:t>
            </a:r>
            <a:r>
              <a:rPr lang="en-US" altLang="zh-CN" dirty="0"/>
              <a:t>u1</a:t>
            </a:r>
            <a:r>
              <a:rPr lang="zh-CN" altLang="en-US" dirty="0"/>
              <a:t>、</a:t>
            </a:r>
            <a:r>
              <a:rPr lang="en-US" altLang="zh-CN" dirty="0"/>
              <a:t>u2</a:t>
            </a:r>
            <a:r>
              <a:rPr lang="zh-CN" altLang="en-US" dirty="0"/>
              <a:t>、</a:t>
            </a:r>
            <a:r>
              <a:rPr lang="en-US" altLang="zh-CN" dirty="0"/>
              <a:t>u4</a:t>
            </a:r>
            <a:r>
              <a:rPr lang="zh-CN" altLang="en-US" dirty="0"/>
              <a:t>和</a:t>
            </a:r>
            <a:r>
              <a:rPr lang="en-US" altLang="zh-CN" dirty="0"/>
              <a:t>u8</a:t>
            </a:r>
            <a:r>
              <a:rPr lang="zh-CN" altLang="en-US" dirty="0"/>
              <a:t>来分别代表</a:t>
            </a:r>
            <a:r>
              <a:rPr lang="en-US" altLang="zh-CN" dirty="0"/>
              <a:t>1</a:t>
            </a:r>
            <a:r>
              <a:rPr lang="zh-CN" altLang="en-US" dirty="0"/>
              <a:t>个字节、</a:t>
            </a:r>
            <a:r>
              <a:rPr lang="en-US" altLang="zh-CN" dirty="0"/>
              <a:t>2</a:t>
            </a:r>
            <a:r>
              <a:rPr lang="zh-CN" altLang="en-US" dirty="0"/>
              <a:t>个字节、</a:t>
            </a:r>
            <a:r>
              <a:rPr lang="en-US" altLang="zh-CN" dirty="0"/>
              <a:t>4</a:t>
            </a:r>
            <a:r>
              <a:rPr lang="zh-CN" altLang="en-US" dirty="0"/>
              <a:t>个字节和</a:t>
            </a:r>
            <a:r>
              <a:rPr lang="en-US" altLang="zh-CN" dirty="0"/>
              <a:t>8</a:t>
            </a:r>
            <a:r>
              <a:rPr lang="zh-CN" altLang="en-US" dirty="0"/>
              <a:t>个字节的无符号数，可以用来描述数字、索引引用、数量值或者按照</a:t>
            </a:r>
            <a:r>
              <a:rPr lang="en-US" altLang="zh-CN" dirty="0"/>
              <a:t>UTF-8</a:t>
            </a:r>
            <a:r>
              <a:rPr lang="zh-CN" altLang="en-US" dirty="0"/>
              <a:t>编码构成字符串值</a:t>
            </a:r>
            <a:r>
              <a:rPr lang="zh-CN" altLang="en-US" dirty="0" smtClean="0"/>
              <a:t>；</a:t>
            </a:r>
            <a:endParaRPr lang="en-US" altLang="zh-CN" dirty="0" smtClean="0"/>
          </a:p>
          <a:p>
            <a:r>
              <a:rPr lang="zh-CN" altLang="en-US" dirty="0" smtClean="0"/>
              <a:t>表</a:t>
            </a:r>
            <a:r>
              <a:rPr lang="zh-CN" altLang="en-US" dirty="0"/>
              <a:t>是由多个无符号数或取其他表作为数据项构成的复合数据类型，习惯以“</a:t>
            </a:r>
            <a:r>
              <a:rPr lang="en-US" altLang="zh-CN" dirty="0"/>
              <a:t>_info”</a:t>
            </a:r>
            <a:r>
              <a:rPr lang="zh-CN" altLang="en-US" dirty="0"/>
              <a:t>结尾；无论是无符号数还是表，当需要描述同一个类型但数量不定的多个数据时，经常会使用一个前置的容量计数器加若干个连续的数据项的形式，这时称这一系列连续的某一类型的数据或者某一类型的集合</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fld>
            <a:endParaRPr lang="zh-CN" altLang="en-US" dirty="0"/>
          </a:p>
        </p:txBody>
      </p:sp>
      <p:pic>
        <p:nvPicPr>
          <p:cNvPr id="5" name="内容占位符 4"/>
          <p:cNvPicPr>
            <a:picLocks noGrp="1" noChangeAspect="1"/>
          </p:cNvPicPr>
          <p:nvPr>
            <p:ph sz="quarter" idx="12"/>
          </p:nvPr>
        </p:nvPicPr>
        <p:blipFill>
          <a:blip r:embed="rId1"/>
          <a:stretch>
            <a:fillRect/>
          </a:stretch>
        </p:blipFill>
        <p:spPr>
          <a:xfrm>
            <a:off x="1547664" y="74882"/>
            <a:ext cx="5568045" cy="6512449"/>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a:t>
            </a:r>
            <a:r>
              <a:rPr lang="zh-CN" altLang="en-US" dirty="0" smtClean="0"/>
              <a:t>文件结构</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fld>
            <a:endParaRPr lang="zh-CN" altLang="en-US" dirty="0"/>
          </a:p>
        </p:txBody>
      </p:sp>
      <p:sp>
        <p:nvSpPr>
          <p:cNvPr id="4" name="内容占位符 3"/>
          <p:cNvSpPr>
            <a:spLocks noGrp="1"/>
          </p:cNvSpPr>
          <p:nvPr>
            <p:ph sz="quarter" idx="12"/>
          </p:nvPr>
        </p:nvSpPr>
        <p:spPr/>
        <p:txBody>
          <a:bodyPr>
            <a:normAutofit lnSpcReduction="10000"/>
          </a:bodyPr>
          <a:lstStyle/>
          <a:p>
            <a:r>
              <a:rPr lang="zh-CN" altLang="en-US" dirty="0"/>
              <a:t>魔数和</a:t>
            </a:r>
            <a:r>
              <a:rPr lang="zh-CN" altLang="en-US" dirty="0" smtClean="0"/>
              <a:t>版本</a:t>
            </a:r>
            <a:endParaRPr lang="en-US" altLang="zh-CN" dirty="0" smtClean="0"/>
          </a:p>
          <a:p>
            <a:pPr lvl="1"/>
            <a:r>
              <a:rPr lang="en-US" altLang="zh-CN" dirty="0"/>
              <a:t>Class</a:t>
            </a:r>
            <a:r>
              <a:rPr lang="zh-CN" altLang="en-US" dirty="0"/>
              <a:t>文件的头</a:t>
            </a:r>
            <a:r>
              <a:rPr lang="en-US" altLang="zh-CN" dirty="0"/>
              <a:t>4</a:t>
            </a:r>
            <a:r>
              <a:rPr lang="zh-CN" altLang="en-US" dirty="0"/>
              <a:t>个字节，唯一作用是确定文件是否为一个可被虚拟机接受的</a:t>
            </a:r>
            <a:r>
              <a:rPr lang="en-US" altLang="zh-CN" dirty="0"/>
              <a:t>Class</a:t>
            </a:r>
            <a:r>
              <a:rPr lang="zh-CN" altLang="en-US" dirty="0"/>
              <a:t>文件，固定为“</a:t>
            </a:r>
            <a:r>
              <a:rPr lang="en-US" altLang="zh-CN" dirty="0"/>
              <a:t>0xCAFEBABE”</a:t>
            </a:r>
            <a:r>
              <a:rPr lang="zh-CN" altLang="en-US" dirty="0" smtClean="0"/>
              <a:t>。</a:t>
            </a:r>
            <a:endParaRPr lang="en-US" altLang="zh-CN" dirty="0" smtClean="0"/>
          </a:p>
          <a:p>
            <a:pPr lvl="1"/>
            <a:r>
              <a:rPr lang="zh-CN" altLang="en-US" dirty="0"/>
              <a:t>第</a:t>
            </a:r>
            <a:r>
              <a:rPr lang="en-US" altLang="zh-CN" dirty="0"/>
              <a:t>5</a:t>
            </a:r>
            <a:r>
              <a:rPr lang="zh-CN" altLang="en-US" dirty="0"/>
              <a:t>和第</a:t>
            </a:r>
            <a:r>
              <a:rPr lang="en-US" altLang="zh-CN" dirty="0"/>
              <a:t>6</a:t>
            </a:r>
            <a:r>
              <a:rPr lang="zh-CN" altLang="en-US" dirty="0"/>
              <a:t>个字节是次版本号，第</a:t>
            </a:r>
            <a:r>
              <a:rPr lang="en-US" altLang="zh-CN" dirty="0"/>
              <a:t>7</a:t>
            </a:r>
            <a:r>
              <a:rPr lang="zh-CN" altLang="en-US" dirty="0"/>
              <a:t>和第</a:t>
            </a:r>
            <a:r>
              <a:rPr lang="en-US" altLang="zh-CN" dirty="0"/>
              <a:t>8</a:t>
            </a:r>
            <a:r>
              <a:rPr lang="zh-CN" altLang="en-US" dirty="0"/>
              <a:t>个字节是主</a:t>
            </a:r>
            <a:r>
              <a:rPr lang="zh-CN" altLang="en-US" dirty="0" smtClean="0"/>
              <a:t>版本号</a:t>
            </a:r>
            <a:endParaRPr lang="en-US" altLang="zh-CN" dirty="0" smtClean="0"/>
          </a:p>
          <a:p>
            <a:r>
              <a:rPr lang="zh-CN" altLang="en-US" dirty="0"/>
              <a:t>常量</a:t>
            </a:r>
            <a:r>
              <a:rPr lang="zh-CN" altLang="en-US" dirty="0" smtClean="0"/>
              <a:t>池</a:t>
            </a:r>
            <a:endParaRPr lang="en-US" altLang="zh-CN" dirty="0" smtClean="0"/>
          </a:p>
          <a:p>
            <a:pPr lvl="1"/>
            <a:r>
              <a:rPr lang="zh-CN" altLang="en-US" dirty="0"/>
              <a:t>常量池中主要存放两大类常量：字面量和符号引用。字面量比较接近</a:t>
            </a:r>
            <a:r>
              <a:rPr lang="en-US" altLang="zh-CN" dirty="0"/>
              <a:t>Java</a:t>
            </a:r>
            <a:r>
              <a:rPr lang="zh-CN" altLang="en-US" dirty="0"/>
              <a:t>语言的常量概念，如文本字符串、声明为</a:t>
            </a:r>
            <a:r>
              <a:rPr lang="en-US" altLang="zh-CN" dirty="0"/>
              <a:t>final</a:t>
            </a:r>
            <a:r>
              <a:rPr lang="zh-CN" altLang="en-US" dirty="0"/>
              <a:t>的常量</a:t>
            </a:r>
            <a:r>
              <a:rPr lang="zh-CN" altLang="en-US" dirty="0" smtClean="0"/>
              <a:t>等</a:t>
            </a:r>
            <a:endParaRPr lang="en-US" altLang="zh-CN" dirty="0" smtClean="0"/>
          </a:p>
          <a:p>
            <a:r>
              <a:rPr lang="zh-CN" altLang="en-US" dirty="0"/>
              <a:t>访问</a:t>
            </a:r>
            <a:r>
              <a:rPr lang="zh-CN" altLang="en-US" dirty="0" smtClean="0"/>
              <a:t>标志</a:t>
            </a:r>
            <a:endParaRPr lang="en-US" altLang="zh-CN" dirty="0" smtClean="0"/>
          </a:p>
          <a:p>
            <a:pPr lvl="1"/>
            <a:r>
              <a:rPr lang="zh-CN" altLang="en-US" dirty="0"/>
              <a:t>用来标识一些类或接口的访问信息，包括：这个</a:t>
            </a:r>
            <a:r>
              <a:rPr lang="en-US" altLang="zh-CN" dirty="0"/>
              <a:t>Class</a:t>
            </a:r>
            <a:r>
              <a:rPr lang="zh-CN" altLang="en-US" dirty="0"/>
              <a:t>是类还是接口；是否定义为</a:t>
            </a:r>
            <a:r>
              <a:rPr lang="en-US" altLang="zh-CN" dirty="0"/>
              <a:t>public</a:t>
            </a:r>
            <a:r>
              <a:rPr lang="zh-CN" altLang="en-US" dirty="0"/>
              <a:t>；是否定义为</a:t>
            </a:r>
            <a:r>
              <a:rPr lang="en-US" altLang="zh-CN" dirty="0"/>
              <a:t>abstract</a:t>
            </a:r>
            <a:r>
              <a:rPr lang="zh-CN" altLang="en-US" dirty="0"/>
              <a:t>；如果是类的话，是否被声明为</a:t>
            </a:r>
            <a:r>
              <a:rPr lang="en-US" altLang="zh-CN" dirty="0"/>
              <a:t>final</a:t>
            </a:r>
            <a:r>
              <a:rPr lang="zh-CN" altLang="en-US" dirty="0"/>
              <a:t>等。</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类文件结构</a:t>
            </a:r>
            <a:endParaRPr lang="zh-CN" altLang="en-US" dirty="0"/>
          </a:p>
        </p:txBody>
      </p:sp>
      <p:sp>
        <p:nvSpPr>
          <p:cNvPr id="3" name="灯片编号占位符 2"/>
          <p:cNvSpPr>
            <a:spLocks noGrp="1"/>
          </p:cNvSpPr>
          <p:nvPr>
            <p:ph type="sldNum" sz="quarter" idx="11"/>
          </p:nvPr>
        </p:nvSpPr>
        <p:spPr/>
        <p:txBody>
          <a:bodyPr/>
          <a:lstStyle/>
          <a:p>
            <a:r>
              <a:rPr lang="en-US" altLang="zh-CN" dirty="0" smtClean="0"/>
              <a:t>P</a:t>
            </a:r>
            <a:fld id="{62DCC93C-90AC-48A1-9D9E-CBAB17A91522}" type="slidenum">
              <a:rPr lang="zh-CN" altLang="en-US" dirty="0" smtClean="0"/>
            </a:fld>
            <a:endParaRPr lang="zh-CN" altLang="en-US" dirty="0"/>
          </a:p>
        </p:txBody>
      </p:sp>
      <p:sp>
        <p:nvSpPr>
          <p:cNvPr id="4" name="内容占位符 3"/>
          <p:cNvSpPr>
            <a:spLocks noGrp="1"/>
          </p:cNvSpPr>
          <p:nvPr>
            <p:ph sz="quarter" idx="12"/>
          </p:nvPr>
        </p:nvSpPr>
        <p:spPr/>
        <p:txBody>
          <a:bodyPr/>
          <a:lstStyle/>
          <a:p>
            <a:r>
              <a:rPr lang="zh-CN" altLang="en-US" dirty="0"/>
              <a:t>类索引，父索引和接口索引</a:t>
            </a:r>
            <a:r>
              <a:rPr lang="zh-CN" altLang="en-US" dirty="0" smtClean="0"/>
              <a:t>集合</a:t>
            </a:r>
            <a:endParaRPr lang="en-US" altLang="zh-CN" dirty="0" smtClean="0"/>
          </a:p>
          <a:p>
            <a:pPr lvl="1"/>
            <a:r>
              <a:rPr lang="zh-CN" altLang="en-US" dirty="0"/>
              <a:t>类索引</a:t>
            </a:r>
            <a:r>
              <a:rPr lang="en-US" altLang="zh-CN" dirty="0"/>
              <a:t>(</a:t>
            </a:r>
            <a:r>
              <a:rPr lang="en-US" altLang="zh-CN" dirty="0" err="1"/>
              <a:t>this_class</a:t>
            </a:r>
            <a:r>
              <a:rPr lang="en-US" altLang="zh-CN" dirty="0"/>
              <a:t>)</a:t>
            </a:r>
            <a:r>
              <a:rPr lang="zh-CN" altLang="en-US" dirty="0"/>
              <a:t>以及父类索引</a:t>
            </a:r>
            <a:r>
              <a:rPr lang="en-US" altLang="zh-CN" dirty="0"/>
              <a:t>(</a:t>
            </a:r>
            <a:r>
              <a:rPr lang="en-US" altLang="zh-CN" dirty="0" err="1"/>
              <a:t>super_class</a:t>
            </a:r>
            <a:r>
              <a:rPr lang="en-US" altLang="zh-CN" dirty="0"/>
              <a:t>)</a:t>
            </a:r>
            <a:r>
              <a:rPr lang="zh-CN" altLang="en-US" dirty="0"/>
              <a:t>都是一个</a:t>
            </a:r>
            <a:r>
              <a:rPr lang="en-US" altLang="zh-CN" dirty="0"/>
              <a:t>u2</a:t>
            </a:r>
            <a:r>
              <a:rPr lang="zh-CN" altLang="en-US" dirty="0"/>
              <a:t>类型的数据，接口索引集合</a:t>
            </a:r>
            <a:r>
              <a:rPr lang="en-US" altLang="zh-CN" dirty="0"/>
              <a:t>(interfaces)</a:t>
            </a:r>
            <a:r>
              <a:rPr lang="zh-CN" altLang="en-US" dirty="0"/>
              <a:t>是一组</a:t>
            </a:r>
            <a:r>
              <a:rPr lang="en-US" altLang="zh-CN" dirty="0"/>
              <a:t>u2</a:t>
            </a:r>
            <a:r>
              <a:rPr lang="zh-CN" altLang="en-US" dirty="0"/>
              <a:t>类型的数据集合，在</a:t>
            </a:r>
            <a:r>
              <a:rPr lang="en-US" altLang="zh-CN" dirty="0"/>
              <a:t>Class</a:t>
            </a:r>
            <a:r>
              <a:rPr lang="zh-CN" altLang="en-US" dirty="0"/>
              <a:t>文件中，通过上述三个数据来确定这个类的继承关系</a:t>
            </a:r>
            <a:r>
              <a:rPr lang="zh-CN" altLang="en-US" dirty="0" smtClean="0"/>
              <a:t>。</a:t>
            </a:r>
            <a:endParaRPr lang="en-US" altLang="zh-CN" dirty="0" smtClean="0"/>
          </a:p>
          <a:p>
            <a:r>
              <a:rPr lang="zh-CN" altLang="en-US" dirty="0"/>
              <a:t>字段表</a:t>
            </a:r>
            <a:r>
              <a:rPr lang="zh-CN" altLang="en-US" dirty="0" smtClean="0"/>
              <a:t>集合</a:t>
            </a:r>
            <a:endParaRPr lang="en-US" altLang="zh-CN" dirty="0" smtClean="0"/>
          </a:p>
          <a:p>
            <a:pPr lvl="1"/>
            <a:r>
              <a:rPr lang="zh-CN" altLang="en-US" dirty="0"/>
              <a:t>字段表用于描述接口或者类中声明的变量。字段包括类级变量以及实例级</a:t>
            </a:r>
            <a:r>
              <a:rPr lang="zh-CN" altLang="en-US" dirty="0" smtClean="0"/>
              <a:t>变量</a:t>
            </a:r>
            <a:endParaRPr lang="en-US" altLang="zh-CN" dirty="0" smtClean="0"/>
          </a:p>
          <a:p>
            <a:r>
              <a:rPr lang="zh-CN" altLang="en-US" dirty="0"/>
              <a:t>方法表</a:t>
            </a:r>
            <a:r>
              <a:rPr lang="zh-CN" altLang="en-US" dirty="0" smtClean="0"/>
              <a:t>集合</a:t>
            </a:r>
            <a:endParaRPr lang="en-US" altLang="zh-CN" dirty="0" smtClean="0"/>
          </a:p>
          <a:p>
            <a:r>
              <a:rPr lang="zh-CN" altLang="en-US" dirty="0"/>
              <a:t>属性数量</a:t>
            </a:r>
            <a:r>
              <a:rPr lang="en-US" altLang="zh-CN" dirty="0"/>
              <a:t>+</a:t>
            </a:r>
            <a:r>
              <a:rPr lang="zh-CN" altLang="en-US" dirty="0"/>
              <a:t>属性表集合</a:t>
            </a:r>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类加载过程</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fld>
            <a:endParaRPr lang="zh-CN" altLang="en-US" dirty="0"/>
          </a:p>
        </p:txBody>
      </p:sp>
      <p:sp>
        <p:nvSpPr>
          <p:cNvPr id="4" name="内容占位符 3"/>
          <p:cNvSpPr>
            <a:spLocks noGrp="1"/>
          </p:cNvSpPr>
          <p:nvPr>
            <p:ph sz="quarter" idx="12"/>
          </p:nvPr>
        </p:nvSpPr>
        <p:spPr/>
        <p:txBody>
          <a:bodyPr/>
          <a:lstStyle/>
          <a:p>
            <a:r>
              <a:rPr lang="zh-CN" altLang="en-US" dirty="0"/>
              <a:t>虚拟机把描述类的数据从 </a:t>
            </a:r>
            <a:r>
              <a:rPr lang="en-US" altLang="zh-CN" dirty="0"/>
              <a:t>Class </a:t>
            </a:r>
            <a:r>
              <a:rPr lang="zh-CN" altLang="en-US" dirty="0"/>
              <a:t>文件加载到内存，并对数据进行校验、转换解析和初始化，最终形成可以被虚拟机直接使用的 </a:t>
            </a:r>
            <a:r>
              <a:rPr lang="en-US" altLang="zh-CN" dirty="0"/>
              <a:t>Java </a:t>
            </a:r>
            <a:r>
              <a:rPr lang="zh-CN" altLang="en-US" dirty="0"/>
              <a:t>类型</a:t>
            </a:r>
            <a:r>
              <a:rPr lang="zh-CN" altLang="en-US" dirty="0" smtClean="0"/>
              <a:t>。是</a:t>
            </a:r>
            <a:r>
              <a:rPr lang="zh-CN" altLang="en-US" dirty="0"/>
              <a:t>在程序运行期间完成的。</a:t>
            </a:r>
            <a:endParaRPr lang="zh-CN" altLang="en-US" dirty="0"/>
          </a:p>
        </p:txBody>
      </p:sp>
      <p:pic>
        <p:nvPicPr>
          <p:cNvPr id="5" name="图片 4"/>
          <p:cNvPicPr>
            <a:picLocks noChangeAspect="1"/>
          </p:cNvPicPr>
          <p:nvPr/>
        </p:nvPicPr>
        <p:blipFill>
          <a:blip r:embed="rId1"/>
          <a:stretch>
            <a:fillRect/>
          </a:stretch>
        </p:blipFill>
        <p:spPr>
          <a:xfrm>
            <a:off x="1907704" y="3212976"/>
            <a:ext cx="4968552" cy="2647307"/>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类加载</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fld>
            <a:endParaRPr lang="zh-CN" altLang="en-US" dirty="0"/>
          </a:p>
        </p:txBody>
      </p:sp>
      <p:sp>
        <p:nvSpPr>
          <p:cNvPr id="4" name="内容占位符 3"/>
          <p:cNvSpPr>
            <a:spLocks noGrp="1"/>
          </p:cNvSpPr>
          <p:nvPr>
            <p:ph sz="quarter" idx="12"/>
          </p:nvPr>
        </p:nvSpPr>
        <p:spPr/>
        <p:txBody>
          <a:bodyPr/>
          <a:lstStyle/>
          <a:p>
            <a:pPr marL="514350" indent="-514350">
              <a:buFont typeface="+mj-ea"/>
              <a:buAutoNum type="circleNumDbPlain"/>
            </a:pPr>
            <a:r>
              <a:rPr lang="zh-CN" altLang="en-US" dirty="0"/>
              <a:t>通过一个类的全限定名来获取定义此类的二进制流</a:t>
            </a:r>
            <a:r>
              <a:rPr lang="en-US" altLang="zh-CN" dirty="0"/>
              <a:t>(ZIP </a:t>
            </a:r>
            <a:r>
              <a:rPr lang="zh-CN" altLang="en-US" dirty="0"/>
              <a:t>包、网络、运算生成、</a:t>
            </a:r>
            <a:r>
              <a:rPr lang="en-US" altLang="zh-CN" dirty="0"/>
              <a:t>JSP </a:t>
            </a:r>
            <a:r>
              <a:rPr lang="zh-CN" altLang="en-US" dirty="0"/>
              <a:t>生成、数据库读取</a:t>
            </a:r>
            <a:r>
              <a:rPr lang="en-US" altLang="zh-CN" dirty="0"/>
              <a:t>)</a:t>
            </a:r>
            <a:r>
              <a:rPr lang="zh-CN" altLang="en-US" dirty="0" smtClean="0"/>
              <a:t>。</a:t>
            </a:r>
            <a:endParaRPr lang="zh-CN" altLang="en-US" dirty="0"/>
          </a:p>
          <a:p>
            <a:pPr marL="514350" indent="-514350">
              <a:buFont typeface="+mj-ea"/>
              <a:buAutoNum type="circleNumDbPlain"/>
            </a:pPr>
            <a:r>
              <a:rPr lang="zh-CN" altLang="en-US" dirty="0"/>
              <a:t>将这个字节流所代表的静态存储结构转化为方法区的运行时数据结构</a:t>
            </a:r>
            <a:r>
              <a:rPr lang="zh-CN" altLang="en-US" dirty="0" smtClean="0"/>
              <a:t>。</a:t>
            </a:r>
            <a:endParaRPr lang="zh-CN" altLang="en-US" dirty="0"/>
          </a:p>
          <a:p>
            <a:pPr marL="514350" indent="-514350">
              <a:buFont typeface="+mj-ea"/>
              <a:buAutoNum type="circleNumDbPlain"/>
            </a:pPr>
            <a:r>
              <a:rPr lang="zh-CN" altLang="en-US" dirty="0"/>
              <a:t>在内存中生成一个代表这个类的 </a:t>
            </a:r>
            <a:r>
              <a:rPr lang="en-US" altLang="zh-CN" dirty="0" err="1"/>
              <a:t>java.lang.Class</a:t>
            </a:r>
            <a:r>
              <a:rPr lang="en-US" altLang="zh-CN" dirty="0"/>
              <a:t> </a:t>
            </a:r>
            <a:r>
              <a:rPr lang="zh-CN" altLang="en-US" dirty="0"/>
              <a:t>对象，作为</a:t>
            </a:r>
            <a:r>
              <a:rPr lang="zh-CN" altLang="en-US" dirty="0" smtClean="0"/>
              <a:t>方法区这个</a:t>
            </a:r>
            <a:r>
              <a:rPr lang="zh-CN" altLang="en-US" dirty="0"/>
              <a:t>类的各种数据的访问入口</a:t>
            </a:r>
            <a:r>
              <a:rPr lang="zh-CN" altLang="en-US" dirty="0" smtClean="0"/>
              <a:t>。</a:t>
            </a:r>
            <a:endParaRPr lang="en-US" altLang="zh-CN" dirty="0" smtClean="0"/>
          </a:p>
          <a:p>
            <a:pPr marL="514350" indent="-514350">
              <a:buFont typeface="+mj-ea"/>
              <a:buAutoNum type="circleNumDbPlain"/>
            </a:pPr>
            <a:r>
              <a:rPr lang="zh-CN" altLang="en-US" dirty="0"/>
              <a:t>内存中实例的 </a:t>
            </a:r>
            <a:r>
              <a:rPr lang="en-US" altLang="zh-CN" dirty="0" err="1"/>
              <a:t>java.lang.Class</a:t>
            </a:r>
            <a:r>
              <a:rPr lang="en-US" altLang="zh-CN" dirty="0"/>
              <a:t> </a:t>
            </a:r>
            <a:r>
              <a:rPr lang="zh-CN" altLang="en-US" dirty="0"/>
              <a:t>对象存在方法区中。作为程序访问方法区中这些类型数据的外部接口。</a:t>
            </a:r>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验证</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fld>
            <a:endParaRPr lang="zh-CN" altLang="en-US" dirty="0"/>
          </a:p>
        </p:txBody>
      </p:sp>
      <p:sp>
        <p:nvSpPr>
          <p:cNvPr id="4" name="内容占位符 3"/>
          <p:cNvSpPr>
            <a:spLocks noGrp="1"/>
          </p:cNvSpPr>
          <p:nvPr>
            <p:ph sz="quarter" idx="12"/>
          </p:nvPr>
        </p:nvSpPr>
        <p:spPr/>
        <p:txBody>
          <a:bodyPr/>
          <a:lstStyle/>
          <a:p>
            <a:r>
              <a:rPr lang="zh-CN" altLang="en-US" dirty="0"/>
              <a:t>文件格式</a:t>
            </a:r>
            <a:r>
              <a:rPr lang="zh-CN" altLang="en-US" dirty="0" smtClean="0"/>
              <a:t>验证</a:t>
            </a:r>
            <a:endParaRPr lang="en-US" altLang="zh-CN" dirty="0" smtClean="0"/>
          </a:p>
          <a:p>
            <a:r>
              <a:rPr lang="zh-CN" altLang="en-US" dirty="0"/>
              <a:t>元数据</a:t>
            </a:r>
            <a:r>
              <a:rPr lang="zh-CN" altLang="en-US" dirty="0" smtClean="0"/>
              <a:t>验证</a:t>
            </a:r>
            <a:endParaRPr lang="en-US" altLang="zh-CN" dirty="0" smtClean="0"/>
          </a:p>
          <a:p>
            <a:r>
              <a:rPr lang="zh-CN" altLang="en-US" dirty="0"/>
              <a:t>字节码</a:t>
            </a:r>
            <a:r>
              <a:rPr lang="zh-CN" altLang="en-US" dirty="0" smtClean="0"/>
              <a:t>验证</a:t>
            </a:r>
            <a:endParaRPr lang="en-US" altLang="zh-CN" dirty="0" smtClean="0"/>
          </a:p>
          <a:p>
            <a:r>
              <a:rPr lang="zh-CN" altLang="en-US" dirty="0"/>
              <a:t>符号引用验证</a:t>
            </a:r>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准备</a:t>
            </a:r>
            <a:r>
              <a:rPr lang="en-US" altLang="zh-CN" dirty="0" smtClean="0"/>
              <a:t>-</a:t>
            </a:r>
            <a:r>
              <a:rPr lang="zh-CN" altLang="en-US" dirty="0" smtClean="0"/>
              <a:t>解析</a:t>
            </a:r>
            <a:r>
              <a:rPr lang="en-US" altLang="zh-CN" dirty="0" smtClean="0"/>
              <a:t>-</a:t>
            </a:r>
            <a:r>
              <a:rPr lang="zh-CN" altLang="en-US" dirty="0" smtClean="0"/>
              <a:t>初始化</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fld>
            <a:endParaRPr lang="zh-CN" altLang="en-US" dirty="0"/>
          </a:p>
        </p:txBody>
      </p:sp>
      <p:sp>
        <p:nvSpPr>
          <p:cNvPr id="4" name="内容占位符 3"/>
          <p:cNvSpPr>
            <a:spLocks noGrp="1"/>
          </p:cNvSpPr>
          <p:nvPr>
            <p:ph sz="quarter" idx="12"/>
          </p:nvPr>
        </p:nvSpPr>
        <p:spPr/>
        <p:txBody>
          <a:bodyPr/>
          <a:lstStyle/>
          <a:p>
            <a:r>
              <a:rPr lang="zh-CN" altLang="en-US" dirty="0" smtClean="0"/>
              <a:t>准备：正式</a:t>
            </a:r>
            <a:r>
              <a:rPr lang="zh-CN" altLang="en-US" dirty="0"/>
              <a:t>为类分配内存并设置类变量初始值，内存在方法区中分配</a:t>
            </a:r>
            <a:r>
              <a:rPr lang="en-US" altLang="zh-CN" dirty="0"/>
              <a:t>(</a:t>
            </a:r>
            <a:r>
              <a:rPr lang="zh-CN" altLang="en-US" dirty="0"/>
              <a:t>含 </a:t>
            </a:r>
            <a:r>
              <a:rPr lang="en-US" altLang="zh-CN" dirty="0"/>
              <a:t>static </a:t>
            </a:r>
            <a:r>
              <a:rPr lang="zh-CN" altLang="en-US" dirty="0"/>
              <a:t>修饰的变量不含实例变量</a:t>
            </a:r>
            <a:r>
              <a:rPr lang="en-US" altLang="zh-CN" dirty="0"/>
              <a:t>)</a:t>
            </a:r>
            <a:r>
              <a:rPr lang="zh-CN" altLang="en-US" dirty="0" smtClean="0"/>
              <a:t>。</a:t>
            </a:r>
            <a:endParaRPr lang="en-US" altLang="zh-CN" dirty="0" smtClean="0"/>
          </a:p>
          <a:p>
            <a:r>
              <a:rPr lang="zh-CN" altLang="en-US" dirty="0" smtClean="0"/>
              <a:t>解析：虚拟机</a:t>
            </a:r>
            <a:r>
              <a:rPr lang="zh-CN" altLang="en-US" dirty="0"/>
              <a:t>将常量池内的符号引用替换为直接引用的</a:t>
            </a:r>
            <a:r>
              <a:rPr lang="zh-CN" altLang="en-US" dirty="0" smtClean="0"/>
              <a:t>过程。</a:t>
            </a:r>
            <a:endParaRPr lang="en-US" altLang="zh-CN" dirty="0" smtClean="0"/>
          </a:p>
          <a:p>
            <a:r>
              <a:rPr lang="zh-CN" altLang="en-US" dirty="0"/>
              <a:t>初始化：前面过程都是以虚拟机主导，而初始化阶段开始执行类中的 </a:t>
            </a:r>
            <a:r>
              <a:rPr lang="en-US" altLang="zh-CN" dirty="0"/>
              <a:t>Java </a:t>
            </a:r>
            <a:r>
              <a:rPr lang="zh-CN" altLang="en-US" dirty="0"/>
              <a:t>代码。</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zh-CN" altLang="en-US" noProof="1">
                <a:effectLst>
                  <a:outerShdw blurRad="38100" dist="38100" dir="2700000">
                    <a:srgbClr val="C0C0C0"/>
                  </a:outerShdw>
                </a:effectLst>
              </a:rPr>
              <a:t>编程语言长期发展趋势</a:t>
            </a:r>
            <a:endParaRPr lang="zh-CN" altLang="en-US" noProof="1">
              <a:effectLst>
                <a:outerShdw blurRad="38100" dist="38100" dir="2700000">
                  <a:srgbClr val="C0C0C0"/>
                </a:outerShdw>
              </a:effectLst>
            </a:endParaRPr>
          </a:p>
        </p:txBody>
      </p:sp>
      <p:sp>
        <p:nvSpPr>
          <p:cNvPr id="23554" name="幻灯片编号占位符 5"/>
          <p:cNvSpPr>
            <a:spLocks noGrp="1" noChangeArrowheads="1"/>
          </p:cNvSpPr>
          <p:nvPr>
            <p:ph type="sldNum" sz="quarter"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D3EAF24-C038-4A63-9F07-141368337778}" type="slidenum">
              <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fld>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539552" y="1772816"/>
            <a:ext cx="7782586" cy="3672408"/>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类加载器</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fld>
            <a:endParaRPr lang="zh-CN" altLang="en-US" dirty="0"/>
          </a:p>
        </p:txBody>
      </p:sp>
      <p:sp>
        <p:nvSpPr>
          <p:cNvPr id="4" name="内容占位符 3"/>
          <p:cNvSpPr>
            <a:spLocks noGrp="1"/>
          </p:cNvSpPr>
          <p:nvPr>
            <p:ph sz="quarter" idx="12"/>
          </p:nvPr>
        </p:nvSpPr>
        <p:spPr>
          <a:xfrm>
            <a:off x="468312" y="981075"/>
            <a:ext cx="5183808" cy="5400675"/>
          </a:xfrm>
        </p:spPr>
        <p:txBody>
          <a:bodyPr/>
          <a:lstStyle/>
          <a:p>
            <a:r>
              <a:rPr lang="zh-CN" altLang="en-US" dirty="0"/>
              <a:t>通过一个类的全限定名来获取描述此类的二进制字节流</a:t>
            </a:r>
            <a:r>
              <a:rPr lang="zh-CN" altLang="en-US" dirty="0" smtClean="0"/>
              <a:t>。</a:t>
            </a:r>
            <a:endParaRPr lang="en-US" altLang="zh-CN" dirty="0" smtClean="0"/>
          </a:p>
          <a:p>
            <a:r>
              <a:rPr lang="zh-CN" altLang="en-US" dirty="0" smtClean="0"/>
              <a:t>两</a:t>
            </a:r>
            <a:r>
              <a:rPr lang="zh-CN" altLang="en-US" dirty="0"/>
              <a:t>种类加载器</a:t>
            </a:r>
            <a:r>
              <a:rPr lang="zh-CN" altLang="en-US" dirty="0" smtClean="0"/>
              <a:t>：</a:t>
            </a:r>
            <a:endParaRPr lang="en-US" altLang="zh-CN" dirty="0" smtClean="0"/>
          </a:p>
          <a:p>
            <a:pPr lvl="1"/>
            <a:r>
              <a:rPr lang="zh-CN" altLang="en-US" dirty="0" smtClean="0"/>
              <a:t>一</a:t>
            </a:r>
            <a:r>
              <a:rPr lang="zh-CN" altLang="en-US" dirty="0"/>
              <a:t>种是启动类加载器（</a:t>
            </a:r>
            <a:r>
              <a:rPr lang="en-US" altLang="zh-CN" dirty="0"/>
              <a:t>C++ </a:t>
            </a:r>
            <a:r>
              <a:rPr lang="zh-CN" altLang="en-US" dirty="0"/>
              <a:t>实现，是虚拟机的一部分）</a:t>
            </a:r>
            <a:r>
              <a:rPr lang="zh-CN" altLang="en-US" dirty="0" smtClean="0"/>
              <a:t>；</a:t>
            </a:r>
            <a:endParaRPr lang="en-US" altLang="zh-CN" dirty="0" smtClean="0"/>
          </a:p>
          <a:p>
            <a:pPr lvl="1"/>
            <a:r>
              <a:rPr lang="zh-CN" altLang="en-US" dirty="0" smtClean="0"/>
              <a:t>另</a:t>
            </a:r>
            <a:r>
              <a:rPr lang="zh-CN" altLang="en-US" dirty="0"/>
              <a:t>一种是其他所有类的加载器（</a:t>
            </a:r>
            <a:r>
              <a:rPr lang="en-US" altLang="zh-CN" dirty="0"/>
              <a:t>Java </a:t>
            </a:r>
            <a:r>
              <a:rPr lang="zh-CN" altLang="en-US" dirty="0"/>
              <a:t>实现，独立于虚拟机外部且全继承自 </a:t>
            </a:r>
            <a:r>
              <a:rPr lang="en-US" altLang="zh-CN" dirty="0" err="1"/>
              <a:t>java.lang.ClassLoader</a:t>
            </a:r>
            <a:r>
              <a:rPr lang="zh-CN" altLang="en-US" dirty="0"/>
              <a:t>）</a:t>
            </a:r>
            <a:endParaRPr lang="zh-CN" altLang="en-US" dirty="0"/>
          </a:p>
        </p:txBody>
      </p:sp>
      <p:pic>
        <p:nvPicPr>
          <p:cNvPr id="6" name="图片 5"/>
          <p:cNvPicPr>
            <a:picLocks noChangeAspect="1"/>
          </p:cNvPicPr>
          <p:nvPr/>
        </p:nvPicPr>
        <p:blipFill>
          <a:blip r:embed="rId1"/>
          <a:stretch>
            <a:fillRect/>
          </a:stretch>
        </p:blipFill>
        <p:spPr>
          <a:xfrm>
            <a:off x="5796136" y="1628800"/>
            <a:ext cx="3240360" cy="335866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类加载器</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fld>
            <a:endParaRPr lang="zh-CN" altLang="en-US" dirty="0"/>
          </a:p>
        </p:txBody>
      </p:sp>
      <p:sp>
        <p:nvSpPr>
          <p:cNvPr id="4" name="内容占位符 3"/>
          <p:cNvSpPr>
            <a:spLocks noGrp="1"/>
          </p:cNvSpPr>
          <p:nvPr>
            <p:ph sz="quarter" idx="12"/>
          </p:nvPr>
        </p:nvSpPr>
        <p:spPr/>
        <p:txBody>
          <a:bodyPr>
            <a:normAutofit fontScale="77500" lnSpcReduction="20000"/>
          </a:bodyPr>
          <a:lstStyle/>
          <a:p>
            <a:r>
              <a:rPr lang="zh-CN" altLang="en-US" b="1" dirty="0"/>
              <a:t>启动类加载器</a:t>
            </a:r>
            <a:r>
              <a:rPr lang="zh-CN" altLang="en-US" dirty="0"/>
              <a:t>（</a:t>
            </a:r>
            <a:r>
              <a:rPr lang="en-US" altLang="zh-CN" dirty="0"/>
              <a:t>Bootstrap </a:t>
            </a:r>
            <a:r>
              <a:rPr lang="en-US" altLang="zh-CN" dirty="0" err="1"/>
              <a:t>ClassLoader</a:t>
            </a:r>
            <a:r>
              <a:rPr lang="zh-CN" altLang="en-US" dirty="0"/>
              <a:t>）：这个类加载器负责将存放在</a:t>
            </a:r>
            <a:r>
              <a:rPr lang="en-US" altLang="zh-CN" dirty="0"/>
              <a:t>\lib</a:t>
            </a:r>
            <a:r>
              <a:rPr lang="zh-CN" altLang="en-US" dirty="0"/>
              <a:t>目录中的，或者被</a:t>
            </a:r>
            <a:r>
              <a:rPr lang="en-US" altLang="zh-CN" dirty="0"/>
              <a:t>-</a:t>
            </a:r>
            <a:r>
              <a:rPr lang="en-US" altLang="zh-CN" dirty="0" err="1"/>
              <a:t>Xbootclasspath</a:t>
            </a:r>
            <a:r>
              <a:rPr lang="zh-CN" altLang="en-US" dirty="0"/>
              <a:t>参数所指定的路径中的，并且是虚拟机识别的（仅按照文件名识别，如</a:t>
            </a:r>
            <a:r>
              <a:rPr lang="en-US" altLang="zh-CN" dirty="0"/>
              <a:t>rt.jar</a:t>
            </a:r>
            <a:r>
              <a:rPr lang="zh-CN" altLang="en-US" dirty="0"/>
              <a:t>，名字不符合的类库即使放在</a:t>
            </a:r>
            <a:r>
              <a:rPr lang="en-US" altLang="zh-CN" dirty="0"/>
              <a:t>lib</a:t>
            </a:r>
            <a:r>
              <a:rPr lang="zh-CN" altLang="en-US" dirty="0"/>
              <a:t>目录中也不会被加载）类库加载到虚拟机内存中</a:t>
            </a:r>
            <a:r>
              <a:rPr lang="zh-CN" altLang="en-US" dirty="0" smtClean="0"/>
              <a:t>。</a:t>
            </a:r>
            <a:endParaRPr lang="en-US" altLang="zh-CN" dirty="0" smtClean="0"/>
          </a:p>
          <a:p>
            <a:r>
              <a:rPr lang="zh-CN" altLang="en-US" b="1" dirty="0" smtClean="0"/>
              <a:t>扩展</a:t>
            </a:r>
            <a:r>
              <a:rPr lang="zh-CN" altLang="en-US" b="1" dirty="0"/>
              <a:t>类加载器</a:t>
            </a:r>
            <a:r>
              <a:rPr lang="zh-CN" altLang="en-US" dirty="0"/>
              <a:t>（</a:t>
            </a:r>
            <a:r>
              <a:rPr lang="en-US" altLang="zh-CN" dirty="0"/>
              <a:t>Extension </a:t>
            </a:r>
            <a:r>
              <a:rPr lang="en-US" altLang="zh-CN" dirty="0" err="1"/>
              <a:t>ClassLoader</a:t>
            </a:r>
            <a:r>
              <a:rPr lang="zh-CN" altLang="en-US" dirty="0"/>
              <a:t>）：这个加载器由</a:t>
            </a:r>
            <a:r>
              <a:rPr lang="en-US" altLang="zh-CN" dirty="0" err="1"/>
              <a:t>sun.misc.Launcher$ExtClassLoader</a:t>
            </a:r>
            <a:r>
              <a:rPr lang="zh-CN" altLang="en-US" dirty="0"/>
              <a:t>实现，它负责加载</a:t>
            </a:r>
            <a:r>
              <a:rPr lang="en-US" altLang="zh-CN" dirty="0"/>
              <a:t>\lib\</a:t>
            </a:r>
            <a:r>
              <a:rPr lang="en-US" altLang="zh-CN" dirty="0" err="1"/>
              <a:t>ext</a:t>
            </a:r>
            <a:r>
              <a:rPr lang="zh-CN" altLang="en-US" dirty="0"/>
              <a:t>目录中的，或者被</a:t>
            </a:r>
            <a:r>
              <a:rPr lang="en-US" altLang="zh-CN" dirty="0" err="1"/>
              <a:t>java.ext.dirs</a:t>
            </a:r>
            <a:r>
              <a:rPr lang="zh-CN" altLang="en-US" dirty="0"/>
              <a:t>系统变量所指定的路径中的所有类库，开发者可以直接使用扩展类加载器</a:t>
            </a:r>
            <a:r>
              <a:rPr lang="zh-CN" altLang="en-US" dirty="0" smtClean="0"/>
              <a:t>。</a:t>
            </a:r>
            <a:endParaRPr lang="en-US" altLang="zh-CN" dirty="0" smtClean="0"/>
          </a:p>
          <a:p>
            <a:r>
              <a:rPr lang="zh-CN" altLang="en-US" b="1" dirty="0" smtClean="0"/>
              <a:t>应用程序</a:t>
            </a:r>
            <a:r>
              <a:rPr lang="zh-CN" altLang="en-US" b="1" dirty="0"/>
              <a:t>类加载器</a:t>
            </a:r>
            <a:r>
              <a:rPr lang="zh-CN" altLang="en-US" dirty="0"/>
              <a:t>（</a:t>
            </a:r>
            <a:r>
              <a:rPr lang="en-US" altLang="zh-CN" dirty="0"/>
              <a:t>Application </a:t>
            </a:r>
            <a:r>
              <a:rPr lang="en-US" altLang="zh-CN" dirty="0" err="1"/>
              <a:t>ClassLoader</a:t>
            </a:r>
            <a:r>
              <a:rPr lang="zh-CN" altLang="en-US" dirty="0"/>
              <a:t>）：这个类加载器由</a:t>
            </a:r>
            <a:r>
              <a:rPr lang="en-US" altLang="zh-CN" dirty="0" err="1"/>
              <a:t>sun.misc.Launcher$AppClassLoader</a:t>
            </a:r>
            <a:r>
              <a:rPr lang="zh-CN" altLang="en-US" dirty="0"/>
              <a:t>实现。由于这个类加载器是</a:t>
            </a:r>
            <a:r>
              <a:rPr lang="en-US" altLang="zh-CN" dirty="0" err="1"/>
              <a:t>ClassLoader</a:t>
            </a:r>
            <a:r>
              <a:rPr lang="zh-CN" altLang="en-US" dirty="0"/>
              <a:t>中的</a:t>
            </a:r>
            <a:r>
              <a:rPr lang="en-US" altLang="zh-CN" dirty="0" err="1"/>
              <a:t>getSystemClassLoader</a:t>
            </a:r>
            <a:r>
              <a:rPr lang="en-US" altLang="zh-CN" dirty="0"/>
              <a:t>()</a:t>
            </a:r>
            <a:r>
              <a:rPr lang="zh-CN" altLang="en-US" dirty="0"/>
              <a:t>方法的返回值，所以一般也称它为系统类加载器。它负责加载用户类路径（</a:t>
            </a:r>
            <a:r>
              <a:rPr lang="en-US" altLang="zh-CN" dirty="0" err="1"/>
              <a:t>ClassPath</a:t>
            </a:r>
            <a:r>
              <a:rPr lang="zh-CN" altLang="en-US" dirty="0"/>
              <a:t>）上所指定的类库，开发者可以直接使用这个类加载器，如果应用程序中没有自定义过自己的类加载器，一般情况下这个就是程序中默认的类加载器</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虚拟机监控</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fld>
            <a:endParaRPr lang="zh-CN" altLang="en-US" dirty="0"/>
          </a:p>
        </p:txBody>
      </p:sp>
      <p:sp>
        <p:nvSpPr>
          <p:cNvPr id="4" name="内容占位符 3"/>
          <p:cNvSpPr>
            <a:spLocks noGrp="1"/>
          </p:cNvSpPr>
          <p:nvPr>
            <p:ph sz="quarter" idx="12"/>
          </p:nvPr>
        </p:nvSpPr>
        <p:spPr/>
        <p:txBody>
          <a:bodyPr/>
          <a:lstStyle/>
          <a:p>
            <a:r>
              <a:rPr lang="en-US" altLang="zh-CN" dirty="0" err="1"/>
              <a:t>JConsole</a:t>
            </a:r>
            <a:r>
              <a:rPr lang="en-US" altLang="zh-CN" dirty="0"/>
              <a:t> </a:t>
            </a:r>
            <a:r>
              <a:rPr lang="zh-CN" altLang="en-US" dirty="0"/>
              <a:t>是一个内置 </a:t>
            </a:r>
            <a:r>
              <a:rPr lang="en-US" altLang="zh-CN" dirty="0"/>
              <a:t>Java </a:t>
            </a:r>
            <a:r>
              <a:rPr lang="zh-CN" altLang="en-US" dirty="0"/>
              <a:t>性能分析器，可以从命令行或在 </a:t>
            </a:r>
            <a:r>
              <a:rPr lang="en-US" altLang="zh-CN" dirty="0"/>
              <a:t>GUI shell </a:t>
            </a:r>
            <a:r>
              <a:rPr lang="zh-CN" altLang="en-US" dirty="0"/>
              <a:t>中运行</a:t>
            </a:r>
            <a:r>
              <a:rPr lang="zh-CN" altLang="en-US" dirty="0" smtClean="0"/>
              <a:t>。可以</a:t>
            </a:r>
            <a:r>
              <a:rPr lang="zh-CN" altLang="en-US" dirty="0"/>
              <a:t>轻松地使用 </a:t>
            </a:r>
            <a:r>
              <a:rPr lang="en-US" altLang="zh-CN" dirty="0" err="1" smtClean="0"/>
              <a:t>JConsole</a:t>
            </a:r>
            <a:r>
              <a:rPr lang="zh-CN" altLang="en-US" dirty="0" smtClean="0"/>
              <a:t>来</a:t>
            </a:r>
            <a:r>
              <a:rPr lang="zh-CN" altLang="en-US" dirty="0"/>
              <a:t>监控 </a:t>
            </a:r>
            <a:r>
              <a:rPr lang="en-US" altLang="zh-CN" dirty="0"/>
              <a:t>Java </a:t>
            </a:r>
            <a:r>
              <a:rPr lang="zh-CN" altLang="en-US" dirty="0"/>
              <a:t>应用程序性能和跟踪 </a:t>
            </a:r>
            <a:r>
              <a:rPr lang="en-US" altLang="zh-CN" dirty="0"/>
              <a:t>Java </a:t>
            </a:r>
            <a:r>
              <a:rPr lang="zh-CN" altLang="en-US" dirty="0"/>
              <a:t>中的代码。</a:t>
            </a:r>
            <a:endParaRPr lang="zh-CN" altLang="en-US" dirty="0"/>
          </a:p>
        </p:txBody>
      </p:sp>
      <p:pic>
        <p:nvPicPr>
          <p:cNvPr id="5" name="图片 4"/>
          <p:cNvPicPr>
            <a:picLocks noChangeAspect="1"/>
          </p:cNvPicPr>
          <p:nvPr/>
        </p:nvPicPr>
        <p:blipFill>
          <a:blip r:embed="rId1"/>
          <a:stretch>
            <a:fillRect/>
          </a:stretch>
        </p:blipFill>
        <p:spPr>
          <a:xfrm>
            <a:off x="3131840" y="2595826"/>
            <a:ext cx="2448272" cy="1837617"/>
          </a:xfrm>
          <a:prstGeom prst="rect">
            <a:avLst/>
          </a:prstGeom>
        </p:spPr>
      </p:pic>
      <p:sp>
        <p:nvSpPr>
          <p:cNvPr id="6" name="矩形 5"/>
          <p:cNvSpPr/>
          <p:nvPr/>
        </p:nvSpPr>
        <p:spPr>
          <a:xfrm>
            <a:off x="477838" y="4627424"/>
            <a:ext cx="7920880" cy="1754326"/>
          </a:xfrm>
          <a:prstGeom prst="rect">
            <a:avLst/>
          </a:prstGeom>
        </p:spPr>
        <p:txBody>
          <a:bodyPr wrap="square">
            <a:spAutoFit/>
          </a:bodyPr>
          <a:lstStyle/>
          <a:p>
            <a:r>
              <a:rPr lang="zh-CN" altLang="en-US" dirty="0"/>
              <a:t>如果需要使用 </a:t>
            </a:r>
            <a:r>
              <a:rPr lang="en-US" altLang="zh-CN" dirty="0" err="1"/>
              <a:t>JConsole</a:t>
            </a:r>
            <a:r>
              <a:rPr lang="en-US" altLang="zh-CN" dirty="0"/>
              <a:t> </a:t>
            </a:r>
            <a:r>
              <a:rPr lang="zh-CN" altLang="en-US" dirty="0"/>
              <a:t>连接远程进程，可以在远程 </a:t>
            </a:r>
            <a:r>
              <a:rPr lang="en-US" altLang="zh-CN" dirty="0"/>
              <a:t>Java </a:t>
            </a:r>
            <a:r>
              <a:rPr lang="zh-CN" altLang="en-US" dirty="0"/>
              <a:t>程序启动时加上下面这些参数</a:t>
            </a:r>
            <a:r>
              <a:rPr lang="en-US" altLang="zh-CN" dirty="0" smtClean="0"/>
              <a:t>:</a:t>
            </a:r>
            <a:endParaRPr lang="en-US" altLang="zh-CN" dirty="0"/>
          </a:p>
          <a:p>
            <a:r>
              <a:rPr lang="en-US" altLang="zh-CN" dirty="0"/>
              <a:t>-</a:t>
            </a:r>
            <a:r>
              <a:rPr lang="en-US" altLang="zh-CN" dirty="0" err="1"/>
              <a:t>Djava.rmi.server.hostname</a:t>
            </a:r>
            <a:r>
              <a:rPr lang="en-US" altLang="zh-CN" dirty="0"/>
              <a:t>=</a:t>
            </a:r>
            <a:r>
              <a:rPr lang="zh-CN" altLang="en-US" dirty="0"/>
              <a:t>外网访问 </a:t>
            </a:r>
            <a:r>
              <a:rPr lang="en-US" altLang="zh-CN" dirty="0" err="1"/>
              <a:t>ip</a:t>
            </a:r>
            <a:r>
              <a:rPr lang="en-US" altLang="zh-CN" dirty="0"/>
              <a:t> </a:t>
            </a:r>
            <a:r>
              <a:rPr lang="zh-CN" altLang="en-US" dirty="0"/>
              <a:t>地址 </a:t>
            </a:r>
            <a:endParaRPr lang="zh-CN" altLang="en-US" dirty="0"/>
          </a:p>
          <a:p>
            <a:r>
              <a:rPr lang="en-US" altLang="zh-CN" dirty="0"/>
              <a:t>-</a:t>
            </a:r>
            <a:r>
              <a:rPr lang="en-US" altLang="zh-CN" dirty="0" err="1"/>
              <a:t>Dcom.sun.management.jmxremote.port</a:t>
            </a:r>
            <a:r>
              <a:rPr lang="en-US" altLang="zh-CN" dirty="0"/>
              <a:t>=60001   //</a:t>
            </a:r>
            <a:r>
              <a:rPr lang="zh-CN" altLang="en-US" dirty="0"/>
              <a:t>监控的端口号</a:t>
            </a:r>
            <a:endParaRPr lang="zh-CN" altLang="en-US" dirty="0"/>
          </a:p>
          <a:p>
            <a:r>
              <a:rPr lang="en-US" altLang="zh-CN" dirty="0"/>
              <a:t>-</a:t>
            </a:r>
            <a:r>
              <a:rPr lang="en-US" altLang="zh-CN" dirty="0" err="1"/>
              <a:t>Dcom.sun.management.jmxremote.authenticate</a:t>
            </a:r>
            <a:r>
              <a:rPr lang="en-US" altLang="zh-CN" dirty="0"/>
              <a:t>=false   //</a:t>
            </a:r>
            <a:r>
              <a:rPr lang="zh-CN" altLang="en-US" dirty="0"/>
              <a:t>关闭认证</a:t>
            </a:r>
            <a:endParaRPr lang="zh-CN" altLang="en-US" dirty="0"/>
          </a:p>
          <a:p>
            <a:r>
              <a:rPr lang="en-US" altLang="zh-CN" dirty="0"/>
              <a:t>-</a:t>
            </a:r>
            <a:r>
              <a:rPr lang="en-US" altLang="zh-CN" dirty="0" err="1"/>
              <a:t>Dcom.sun.management.jmxremote.ssl</a:t>
            </a:r>
            <a:r>
              <a:rPr lang="en-US" altLang="zh-CN" dirty="0"/>
              <a:t>=false</a:t>
            </a:r>
            <a:endParaRPr lang="zh-CN" alt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p:cNvSpPr txBox="1"/>
          <p:nvPr/>
        </p:nvSpPr>
        <p:spPr>
          <a:xfrm>
            <a:off x="2843808" y="2916658"/>
            <a:ext cx="4752528" cy="728366"/>
          </a:xfrm>
          <a:prstGeom prst="rect">
            <a:avLst/>
          </a:prstGeom>
        </p:spPr>
        <p:txBody>
          <a:bodyPr vert="horz" lIns="91440" tIns="45720" rIns="91440" bIns="45720" rtlCol="0" anchor="ctr">
            <a:normAutofit lnSpcReduction="10000"/>
          </a:bodyPr>
          <a:lstStyle>
            <a:lvl1pPr algn="l" defTabSz="914400" rtl="0" eaLnBrk="1" latinLnBrk="0" hangingPunct="1">
              <a:spcBef>
                <a:spcPct val="0"/>
              </a:spcBef>
              <a:buNone/>
              <a:defRPr sz="2800" b="1" kern="1200">
                <a:solidFill>
                  <a:schemeClr val="bg1"/>
                </a:solidFill>
                <a:latin typeface="+mj-ea"/>
                <a:ea typeface="+mj-ea"/>
                <a:cs typeface="+mj-cs"/>
              </a:defRPr>
            </a:lvl1pPr>
          </a:lstStyle>
          <a:p>
            <a:r>
              <a:rPr lang="zh-CN" altLang="en-US" sz="4400" dirty="0" smtClean="0">
                <a:solidFill>
                  <a:schemeClr val="tx1"/>
                </a:solidFill>
              </a:rPr>
              <a:t>本次课程结束！</a:t>
            </a:r>
            <a:endParaRPr lang="zh-CN" altLang="en-US" sz="4400" dirty="0">
              <a:solidFill>
                <a:schemeClr val="tx1"/>
              </a:solidFill>
            </a:endParaRPr>
          </a:p>
        </p:txBody>
      </p:sp>
      <p:pic>
        <p:nvPicPr>
          <p:cNvPr id="5" name="Picture 2" descr="http://www.cqu.edu.cn/Sites/CQUmain/Themes/Default/Images/logo.png">
            <a:hlinkClick r:id="rId1" tooltip="重庆大学"/>
          </p:cNvPr>
          <p:cNvPicPr>
            <a:picLocks noChangeAspect="1" noChangeArrowheads="1"/>
          </p:cNvPicPr>
          <p:nvPr/>
        </p:nvPicPr>
        <p:blipFill>
          <a:blip r:embed="rId2" cstate="print"/>
          <a:srcRect/>
          <a:stretch>
            <a:fillRect/>
          </a:stretch>
        </p:blipFill>
        <p:spPr bwMode="auto">
          <a:xfrm>
            <a:off x="323528" y="188640"/>
            <a:ext cx="1748206" cy="55431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zh-CN" dirty="0"/>
              <a:t>语言的特点 </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fld>
            <a:endParaRPr lang="zh-CN" altLang="en-US" dirty="0"/>
          </a:p>
        </p:txBody>
      </p:sp>
      <p:sp>
        <p:nvSpPr>
          <p:cNvPr id="4" name="内容占位符 3"/>
          <p:cNvSpPr>
            <a:spLocks noGrp="1"/>
          </p:cNvSpPr>
          <p:nvPr>
            <p:ph sz="quarter" idx="12"/>
          </p:nvPr>
        </p:nvSpPr>
        <p:spPr/>
        <p:txBody>
          <a:bodyPr/>
          <a:lstStyle/>
          <a:p>
            <a:pPr>
              <a:buNone/>
            </a:pPr>
            <a:r>
              <a:rPr lang="en-US" altLang="zh-CN" dirty="0"/>
              <a:t>Java</a:t>
            </a:r>
            <a:r>
              <a:rPr lang="zh-CN" altLang="zh-CN" dirty="0"/>
              <a:t>语言是一种高级编程语言，它具有简单、结构中立、面向对象、可移植、分布式、高性能、多线程、健壮、动态、安全等特点。 </a:t>
            </a:r>
            <a:endParaRPr lang="zh-CN" altLang="en-US" dirty="0"/>
          </a:p>
        </p:txBody>
      </p:sp>
      <p:sp>
        <p:nvSpPr>
          <p:cNvPr id="5" name="Rectangle 2"/>
          <p:cNvSpPr>
            <a:spLocks noChangeArrowheads="1"/>
          </p:cNvSpPr>
          <p:nvPr/>
        </p:nvSpPr>
        <p:spPr bwMode="auto">
          <a:xfrm>
            <a:off x="611559" y="2924943"/>
            <a:ext cx="106322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708124" y="3429000"/>
          <a:ext cx="7464276" cy="1340768"/>
        </p:xfrm>
        <a:graphic>
          <a:graphicData uri="http://schemas.openxmlformats.org/presentationml/2006/ole">
            <mc:AlternateContent xmlns:mc="http://schemas.openxmlformats.org/markup-compatibility/2006">
              <mc:Choice xmlns:v="urn:schemas-microsoft-com:vml" Requires="v">
                <p:oleObj spid="_x0000_s1160" name="" r:id="rId1" imgW="5610860" imgH="1027430" progId="Visio.Drawing.11">
                  <p:embed/>
                </p:oleObj>
              </mc:Choice>
              <mc:Fallback>
                <p:oleObj name="" r:id="rId1" imgW="5610860" imgH="102743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124" y="3429000"/>
                        <a:ext cx="7464276" cy="1340768"/>
                      </a:xfrm>
                      <a:prstGeom prst="rect">
                        <a:avLst/>
                      </a:prstGeom>
                      <a:noFill/>
                    </p:spPr>
                  </p:pic>
                </p:oleObj>
              </mc:Fallback>
            </mc:AlternateContent>
          </a:graphicData>
        </a:graphic>
      </p:graphicFrame>
      <p:sp>
        <p:nvSpPr>
          <p:cNvPr id="7" name="文本框 6"/>
          <p:cNvSpPr txBox="1"/>
          <p:nvPr/>
        </p:nvSpPr>
        <p:spPr>
          <a:xfrm>
            <a:off x="3419872" y="4841776"/>
            <a:ext cx="2111475" cy="362343"/>
          </a:xfrm>
          <a:prstGeom prst="rect">
            <a:avLst/>
          </a:prstGeom>
          <a:noFill/>
        </p:spPr>
        <p:txBody>
          <a:bodyPr wrap="none" rtlCol="0">
            <a:spAutoFit/>
          </a:bodyPr>
          <a:lstStyle/>
          <a:p>
            <a:pPr>
              <a:lnSpc>
                <a:spcPct val="120000"/>
              </a:lnSpc>
            </a:pPr>
            <a:r>
              <a:rPr kumimoji="1" lang="en-US" altLang="zh-CN" sz="1600">
                <a:solidFill>
                  <a:prstClr val="black"/>
                </a:solidFill>
                <a:latin typeface="Arial" panose="020B0604020202020204" pitchFamily="34" charset="0"/>
                <a:ea typeface="微软雅黑" panose="020B0503020204020204" pitchFamily="34" charset="-122"/>
                <a:cs typeface="Arial" panose="020B0604020202020204" pitchFamily="34" charset="0"/>
              </a:rPr>
              <a:t>Java</a:t>
            </a:r>
            <a:r>
              <a:rPr kumimoji="1" lang="zh-CN" altLang="en-US" sz="1600" dirty="0">
                <a:solidFill>
                  <a:prstClr val="black"/>
                </a:solidFill>
                <a:latin typeface="Arial" panose="020B0604020202020204" pitchFamily="34" charset="0"/>
                <a:ea typeface="微软雅黑" panose="020B0503020204020204" pitchFamily="34" charset="-122"/>
                <a:cs typeface="Arial" panose="020B0604020202020204" pitchFamily="34" charset="0"/>
              </a:rPr>
              <a:t>程序的开发过程 </a:t>
            </a:r>
            <a:endParaRPr kumimoji="1" lang="zh-CN" altLang="en-US" sz="1600" dirty="0" smtClean="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文本框 7"/>
          <p:cNvSpPr txBox="1"/>
          <p:nvPr/>
        </p:nvSpPr>
        <p:spPr>
          <a:xfrm>
            <a:off x="612140" y="5769610"/>
            <a:ext cx="1831340" cy="386080"/>
          </a:xfrm>
          <a:prstGeom prst="rect">
            <a:avLst/>
          </a:prstGeom>
        </p:spPr>
        <p:style>
          <a:lnRef idx="0">
            <a:srgbClr val="FFFFFF"/>
          </a:lnRef>
          <a:fillRef idx="1">
            <a:schemeClr val="accent1"/>
          </a:fillRef>
          <a:effectRef idx="0">
            <a:srgbClr val="FFFFFF"/>
          </a:effectRef>
          <a:fontRef idx="minor">
            <a:schemeClr val="lt1"/>
          </a:fontRef>
        </p:style>
        <p:txBody>
          <a:bodyPr wrap="none" rtlCol="0">
            <a:spAutoFit/>
          </a:bodyPr>
          <a:p>
            <a:pPr>
              <a:lnSpc>
                <a:spcPct val="120000"/>
              </a:lnSpc>
            </a:pPr>
            <a:r>
              <a:rPr lang="zh-CN" altLang="en-US" sz="1600" dirty="0" err="1" smtClean="0">
                <a:solidFill>
                  <a:prstClr val="black"/>
                </a:solidFill>
                <a:latin typeface="Arial" panose="020B0604020202020204" pitchFamily="34" charset="0"/>
                <a:ea typeface="微软雅黑" panose="020B0503020204020204" pitchFamily="34" charset="-122"/>
                <a:cs typeface="Arial" panose="020B0604020202020204" pitchFamily="34" charset="0"/>
              </a:rPr>
              <a:t>和</a:t>
            </a:r>
            <a:r>
              <a:rPr lang="en-US" altLang="zh-CN" sz="1600" dirty="0" err="1" smtClean="0">
                <a:solidFill>
                  <a:prstClr val="black"/>
                </a:solidFill>
                <a:latin typeface="Arial" panose="020B0604020202020204" pitchFamily="34" charset="0"/>
                <a:ea typeface="微软雅黑" panose="020B0503020204020204" pitchFamily="34" charset="-122"/>
                <a:cs typeface="Arial" panose="020B0604020202020204" pitchFamily="34" charset="0"/>
              </a:rPr>
              <a:t>Python</a:t>
            </a:r>
            <a:r>
              <a:rPr lang="zh-CN" altLang="en-US" sz="1600" dirty="0" err="1" smtClean="0">
                <a:solidFill>
                  <a:prstClr val="black"/>
                </a:solidFill>
                <a:latin typeface="Arial" panose="020B0604020202020204" pitchFamily="34" charset="0"/>
                <a:ea typeface="微软雅黑" panose="020B0503020204020204" pitchFamily="34" charset="-122"/>
                <a:cs typeface="Arial" panose="020B0604020202020204" pitchFamily="34" charset="0"/>
              </a:rPr>
              <a:t>比较一下</a:t>
            </a:r>
            <a:endParaRPr lang="zh-CN" altLang="en-US" sz="1600" dirty="0" err="1" smtClean="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zh-CN" dirty="0"/>
              <a:t>语言的特点 </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fld>
            <a:endParaRPr lang="zh-CN" altLang="en-US" dirty="0"/>
          </a:p>
        </p:txBody>
      </p:sp>
      <p:sp>
        <p:nvSpPr>
          <p:cNvPr id="4" name="内容占位符 3"/>
          <p:cNvSpPr>
            <a:spLocks noGrp="1"/>
          </p:cNvSpPr>
          <p:nvPr>
            <p:ph sz="quarter" idx="12"/>
          </p:nvPr>
        </p:nvSpPr>
        <p:spPr>
          <a:xfrm>
            <a:off x="467995" y="981075"/>
            <a:ext cx="8346440" cy="5400675"/>
          </a:xfrm>
        </p:spPr>
        <p:txBody>
          <a:bodyPr/>
          <a:lstStyle/>
          <a:p>
            <a:pPr marL="86995" indent="643890" algn="l" defTabSz="914400">
              <a:buNone/>
              <a:tabLst>
                <a:tab pos="179070" algn="l"/>
              </a:tabLst>
            </a:pPr>
            <a:r>
              <a:rPr lang="zh-CN" altLang="zh-CN" dirty="0"/>
              <a:t>由于</a:t>
            </a:r>
            <a:r>
              <a:rPr lang="en-US" altLang="zh-CN" dirty="0"/>
              <a:t>Java</a:t>
            </a:r>
            <a:r>
              <a:rPr lang="zh-CN" altLang="zh-CN" dirty="0"/>
              <a:t>虚拟机可以运行在不同的操作系统之上，因此同一个字节代码文件可以在</a:t>
            </a:r>
            <a:r>
              <a:rPr lang="en-US" altLang="zh-CN" dirty="0"/>
              <a:t>Windows</a:t>
            </a:r>
            <a:r>
              <a:rPr lang="zh-CN" altLang="zh-CN" dirty="0"/>
              <a:t>、</a:t>
            </a:r>
            <a:r>
              <a:rPr lang="en-US" altLang="zh-CN" dirty="0"/>
              <a:t>Solaris OS</a:t>
            </a:r>
            <a:r>
              <a:rPr lang="zh-CN" altLang="zh-CN" dirty="0"/>
              <a:t>、</a:t>
            </a:r>
            <a:r>
              <a:rPr lang="en-US" altLang="zh-CN" dirty="0"/>
              <a:t>Linux</a:t>
            </a:r>
            <a:r>
              <a:rPr lang="zh-CN" altLang="zh-CN" dirty="0"/>
              <a:t>、</a:t>
            </a:r>
            <a:r>
              <a:rPr lang="en-US" altLang="zh-CN" dirty="0"/>
              <a:t>Mac OS</a:t>
            </a:r>
            <a:r>
              <a:rPr lang="zh-CN" altLang="zh-CN" dirty="0"/>
              <a:t>等操作系统上运行 </a:t>
            </a:r>
            <a:r>
              <a:rPr lang="zh-CN" altLang="en-US" dirty="0" smtClean="0"/>
              <a:t>。</a:t>
            </a:r>
            <a:endParaRPr lang="zh-CN" altLang="en-US" dirty="0"/>
          </a:p>
        </p:txBody>
      </p:sp>
      <p:sp>
        <p:nvSpPr>
          <p:cNvPr id="5" name="Rectangle 2"/>
          <p:cNvSpPr>
            <a:spLocks noChangeArrowheads="1"/>
          </p:cNvSpPr>
          <p:nvPr/>
        </p:nvSpPr>
        <p:spPr bwMode="auto">
          <a:xfrm>
            <a:off x="611559" y="2924943"/>
            <a:ext cx="106322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spAutoFit/>
          </a:bodyPr>
          <a:lstStyle/>
          <a:p>
            <a:endParaRPr lang="zh-CN" altLang="en-US"/>
          </a:p>
        </p:txBody>
      </p:sp>
      <p:sp>
        <p:nvSpPr>
          <p:cNvPr id="7" name="文本框 6"/>
          <p:cNvSpPr txBox="1"/>
          <p:nvPr/>
        </p:nvSpPr>
        <p:spPr>
          <a:xfrm>
            <a:off x="1979712" y="5976645"/>
            <a:ext cx="5474576" cy="387798"/>
          </a:xfrm>
          <a:prstGeom prst="rect">
            <a:avLst/>
          </a:prstGeom>
          <a:noFill/>
        </p:spPr>
        <p:txBody>
          <a:bodyPr wrap="none" rtlCol="0">
            <a:spAutoFit/>
          </a:bodyPr>
          <a:lstStyle/>
          <a:p>
            <a:pPr>
              <a:lnSpc>
                <a:spcPct val="120000"/>
              </a:lnSpc>
            </a:pPr>
            <a:r>
              <a:rPr lang="zh-CN" altLang="zh-CN" sz="1600" dirty="0"/>
              <a:t>通过</a:t>
            </a:r>
            <a:r>
              <a:rPr lang="en-US" altLang="zh-CN" sz="1600" dirty="0"/>
              <a:t>Java</a:t>
            </a:r>
            <a:r>
              <a:rPr lang="zh-CN" altLang="zh-CN" sz="1600" dirty="0"/>
              <a:t>虚拟机，同一个</a:t>
            </a:r>
            <a:r>
              <a:rPr lang="en-US" altLang="zh-CN" sz="1600" dirty="0"/>
              <a:t>Java</a:t>
            </a:r>
            <a:r>
              <a:rPr lang="zh-CN" altLang="zh-CN" sz="1600" dirty="0"/>
              <a:t>程序可以在各种平台上运行 </a:t>
            </a:r>
            <a:r>
              <a:rPr kumimoji="1" lang="zh-CN" altLang="en-US" sz="160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 </a:t>
            </a:r>
            <a:endParaRPr kumimoji="1" lang="zh-CN" altLang="en-US" sz="1600" dirty="0" smtClean="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Rectangle 2"/>
          <p:cNvSpPr>
            <a:spLocks noChangeArrowheads="1"/>
          </p:cNvSpPr>
          <p:nvPr/>
        </p:nvSpPr>
        <p:spPr bwMode="auto">
          <a:xfrm>
            <a:off x="0" y="-1"/>
            <a:ext cx="1340026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9" name="对象 8"/>
          <p:cNvGraphicFramePr>
            <a:graphicFrameLocks noChangeAspect="1"/>
          </p:cNvGraphicFramePr>
          <p:nvPr/>
        </p:nvGraphicFramePr>
        <p:xfrm>
          <a:off x="2778214" y="2458472"/>
          <a:ext cx="3593986" cy="3458364"/>
        </p:xfrm>
        <a:graphic>
          <a:graphicData uri="http://schemas.openxmlformats.org/presentationml/2006/ole">
            <mc:AlternateContent xmlns:mc="http://schemas.openxmlformats.org/markup-compatibility/2006">
              <mc:Choice xmlns:v="urn:schemas-microsoft-com:vml" Requires="v">
                <p:oleObj spid="_x0000_s2184" name="" r:id="rId1" imgW="4335145" imgH="4165600" progId="Visio.Drawing.11">
                  <p:embed/>
                </p:oleObj>
              </mc:Choice>
              <mc:Fallback>
                <p:oleObj name="" r:id="rId1" imgW="4335145" imgH="416560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8214" y="2458472"/>
                        <a:ext cx="3593986" cy="3458364"/>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pPr>
              <a:buClr>
                <a:schemeClr val="tx1"/>
              </a:buClr>
            </a:pPr>
            <a:r>
              <a:rPr lang="zh-CN" altLang="en-US" noProof="1">
                <a:effectLst>
                  <a:outerShdw blurRad="38100" dist="38100" dir="2700000">
                    <a:srgbClr val="C0C0C0"/>
                  </a:outerShdw>
                </a:effectLst>
              </a:rPr>
              <a:t>体系结构中立</a:t>
            </a:r>
            <a:endParaRPr lang="zh-CN" altLang="en-US" noProof="1">
              <a:effectLst>
                <a:outerShdw blurRad="38100" dist="38100" dir="2700000">
                  <a:srgbClr val="C0C0C0"/>
                </a:outerShdw>
              </a:effectLst>
            </a:endParaRPr>
          </a:p>
        </p:txBody>
      </p:sp>
      <p:sp>
        <p:nvSpPr>
          <p:cNvPr id="38915" name="幻灯片编号占位符 5"/>
          <p:cNvSpPr>
            <a:spLocks noGrp="1" noChangeArrowheads="1"/>
          </p:cNvSpPr>
          <p:nvPr>
            <p:ph type="sldNum" sz="quarter" idx="11"/>
          </p:nvPr>
        </p:nvSpPr>
        <p:spPr bwMode="auto">
          <a:xfrm>
            <a:off x="468313" y="5592128"/>
            <a:ext cx="1007343" cy="2682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B6F9CA9-3C2C-4836-8FD7-333BEBB28688}" type="slidenum">
              <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fld>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233475" name="Rectangle 3"/>
          <p:cNvSpPr>
            <a:spLocks noGrp="1" noChangeArrowheads="1"/>
          </p:cNvSpPr>
          <p:nvPr>
            <p:ph sz="quarter" idx="12"/>
          </p:nvPr>
        </p:nvSpPr>
        <p:spPr/>
        <p:txBody>
          <a:bodyPr/>
          <a:lstStyle/>
          <a:p>
            <a:pPr marL="590550" indent="-533400"/>
            <a:r>
              <a:rPr lang="en-US" altLang="zh-CN" noProof="1" smtClean="0"/>
              <a:t>Java </a:t>
            </a:r>
            <a:r>
              <a:rPr lang="zh-CN" altLang="en-US" noProof="1"/>
              <a:t>程序被编译成一种与体系结构无关的字节代码</a:t>
            </a:r>
            <a:endParaRPr lang="zh-CN" altLang="en-US" noProof="1"/>
          </a:p>
          <a:p>
            <a:pPr marL="590550" indent="-533400"/>
            <a:r>
              <a:rPr lang="zh-CN" altLang="en-US" noProof="1"/>
              <a:t>只要安装了</a:t>
            </a:r>
            <a:r>
              <a:rPr lang="en-US" altLang="zh-CN" noProof="1"/>
              <a:t>Java</a:t>
            </a:r>
            <a:r>
              <a:rPr lang="zh-CN" altLang="en-US" noProof="1"/>
              <a:t>运行时系统</a:t>
            </a:r>
            <a:r>
              <a:rPr lang="en-US" altLang="zh-CN" noProof="1"/>
              <a:t>Java</a:t>
            </a:r>
            <a:r>
              <a:rPr lang="zh-CN" altLang="en-US" noProof="1"/>
              <a:t>程序可以在任意的处理器上运行</a:t>
            </a:r>
            <a:endParaRPr lang="zh-CN" altLang="en-US" noProof="1"/>
          </a:p>
          <a:p>
            <a:pPr marL="609600" indent="-609600" eaLnBrk="1" hangingPunct="1"/>
            <a:endParaRPr lang="zh-CN" altLang="en-US" noProof="1">
              <a:effectLst>
                <a:outerShdw blurRad="38100" dist="38100" dir="2700000">
                  <a:srgbClr val="C0C0C0"/>
                </a:outerShdw>
              </a:effectLst>
            </a:endParaRPr>
          </a:p>
        </p:txBody>
      </p:sp>
      <p:grpSp>
        <p:nvGrpSpPr>
          <p:cNvPr id="233476" name="Group 4"/>
          <p:cNvGrpSpPr/>
          <p:nvPr/>
        </p:nvGrpSpPr>
        <p:grpSpPr bwMode="auto">
          <a:xfrm>
            <a:off x="2057400" y="2872740"/>
            <a:ext cx="1911350" cy="2795588"/>
            <a:chOff x="4500" y="1596"/>
            <a:chExt cx="1620" cy="2340"/>
          </a:xfrm>
        </p:grpSpPr>
        <p:sp>
          <p:nvSpPr>
            <p:cNvPr id="38917" name="Text Box 5"/>
            <p:cNvSpPr txBox="1">
              <a:spLocks noChangeArrowheads="1"/>
            </p:cNvSpPr>
            <p:nvPr/>
          </p:nvSpPr>
          <p:spPr bwMode="auto">
            <a:xfrm>
              <a:off x="4500" y="1596"/>
              <a:ext cx="1620" cy="468"/>
            </a:xfrm>
            <a:prstGeom prst="rect">
              <a:avLst/>
            </a:prstGeom>
            <a:solidFill>
              <a:srgbClr val="FFFFFF"/>
            </a:solidFill>
            <a:ln>
              <a:noFill/>
            </a:ln>
            <a:scene3d>
              <a:camera prst="legacyObliqueTopRight"/>
              <a:lightRig rig="legacyFlat3" dir="b"/>
            </a:scene3d>
            <a:sp3d extrusionH="201600" prstMaterial="legacyMatte">
              <a:bevelT w="13500" h="13500" prst="angle"/>
              <a:bevelB w="13500" h="13500" prst="angle"/>
              <a:extrusionClr>
                <a:srgbClr val="008080"/>
              </a:extrusionClr>
              <a:contourClr>
                <a:srgbClr val="FFFF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Java</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应用程序</a:t>
              </a:r>
              <a:endParaRPr kumimoji="0" lang="zh-CN" alt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8918" name="Text Box 6"/>
            <p:cNvSpPr txBox="1">
              <a:spLocks noChangeArrowheads="1"/>
            </p:cNvSpPr>
            <p:nvPr/>
          </p:nvSpPr>
          <p:spPr bwMode="auto">
            <a:xfrm>
              <a:off x="4500" y="2221"/>
              <a:ext cx="1620" cy="469"/>
            </a:xfrm>
            <a:prstGeom prst="rect">
              <a:avLst/>
            </a:prstGeom>
            <a:solidFill>
              <a:srgbClr val="FFFFFF"/>
            </a:solidFill>
            <a:ln>
              <a:noFill/>
            </a:ln>
            <a:scene3d>
              <a:camera prst="legacyObliqueTopRight"/>
              <a:lightRig rig="legacyFlat3" dir="b"/>
            </a:scene3d>
            <a:sp3d extrusionH="201600" prstMaterial="legacyMatte">
              <a:bevelT w="13500" h="13500" prst="angle"/>
              <a:bevelB w="13500" h="13500" prst="angle"/>
              <a:extrusionClr>
                <a:srgbClr val="008080"/>
              </a:extrusionClr>
              <a:contourClr>
                <a:srgbClr val="FFFF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Java</a:t>
              </a:r>
              <a:r>
                <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虚拟机</a:t>
              </a:r>
              <a:endParaRPr kumimoji="0" lang="zh-CN" altLang="en-US" sz="1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3479" name="Text Box 7"/>
            <p:cNvSpPr txBox="1">
              <a:spLocks noChangeArrowheads="1"/>
            </p:cNvSpPr>
            <p:nvPr/>
          </p:nvSpPr>
          <p:spPr bwMode="auto">
            <a:xfrm>
              <a:off x="4500" y="2844"/>
              <a:ext cx="1620" cy="468"/>
            </a:xfrm>
            <a:prstGeom prst="rect">
              <a:avLst/>
            </a:prstGeom>
            <a:solidFill>
              <a:srgbClr val="FFFFFF"/>
            </a:solidFill>
            <a:ln w="9525">
              <a:miter lim="800000"/>
            </a:ln>
            <a:effectLst/>
            <a:scene3d>
              <a:camera prst="legacyObliqueTopRight"/>
              <a:lightRig rig="legacyFlat3" dir="b"/>
            </a:scene3d>
            <a:sp3d extrusionH="201600" prstMaterial="legacyMatte">
              <a:bevelT w="13500" h="13500" prst="angle"/>
              <a:bevelB w="13500" h="13500" prst="angle"/>
              <a:extrusionClr>
                <a:srgbClr val="008080"/>
              </a:extrusionClr>
            </a:sp3d>
          </p:spPr>
          <p:txBody>
            <a:bodyPr>
              <a:flatTx/>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UNIX Linux</a:t>
              </a:r>
              <a:endParaRPr kumimoji="1"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3480" name="Text Box 8"/>
            <p:cNvSpPr txBox="1">
              <a:spLocks noChangeArrowheads="1"/>
            </p:cNvSpPr>
            <p:nvPr/>
          </p:nvSpPr>
          <p:spPr bwMode="auto">
            <a:xfrm>
              <a:off x="4500" y="3468"/>
              <a:ext cx="1620" cy="468"/>
            </a:xfrm>
            <a:prstGeom prst="rect">
              <a:avLst/>
            </a:prstGeom>
            <a:solidFill>
              <a:srgbClr val="FFFFFF"/>
            </a:solidFill>
            <a:ln w="9525">
              <a:miter lim="800000"/>
            </a:ln>
            <a:effectLst/>
            <a:scene3d>
              <a:camera prst="legacyObliqueTopRight"/>
              <a:lightRig rig="legacyFlat3" dir="b"/>
            </a:scene3d>
            <a:sp3d extrusionH="201600" prstMaterial="legacyMatte">
              <a:bevelT w="13500" h="13500" prst="angle"/>
              <a:bevelB w="13500" h="13500" prst="angle"/>
              <a:extrusionClr>
                <a:srgbClr val="008080"/>
              </a:extrusionClr>
            </a:sp3d>
          </p:spPr>
          <p:txBody>
            <a:bodyPr>
              <a:flatTx/>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SPARC </a:t>
              </a:r>
              <a:endParaRPr kumimoji="1"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233481" name="Group 9"/>
          <p:cNvGrpSpPr/>
          <p:nvPr/>
        </p:nvGrpSpPr>
        <p:grpSpPr bwMode="auto">
          <a:xfrm>
            <a:off x="4267200" y="2872740"/>
            <a:ext cx="1911350" cy="2795588"/>
            <a:chOff x="4500" y="1596"/>
            <a:chExt cx="1620" cy="2340"/>
          </a:xfrm>
        </p:grpSpPr>
        <p:sp>
          <p:nvSpPr>
            <p:cNvPr id="38922" name="Text Box 10"/>
            <p:cNvSpPr txBox="1">
              <a:spLocks noChangeArrowheads="1"/>
            </p:cNvSpPr>
            <p:nvPr/>
          </p:nvSpPr>
          <p:spPr bwMode="auto">
            <a:xfrm>
              <a:off x="4500" y="1596"/>
              <a:ext cx="1620" cy="468"/>
            </a:xfrm>
            <a:prstGeom prst="rect">
              <a:avLst/>
            </a:prstGeom>
            <a:solidFill>
              <a:srgbClr val="FFFFFF"/>
            </a:solidFill>
            <a:ln>
              <a:noFill/>
            </a:ln>
            <a:scene3d>
              <a:camera prst="legacyObliqueTopRight"/>
              <a:lightRig rig="legacyFlat3" dir="b"/>
            </a:scene3d>
            <a:sp3d extrusionH="201600" prstMaterial="legacyMatte">
              <a:bevelT w="13500" h="13500" prst="angle"/>
              <a:bevelB w="13500" h="13500" prst="angle"/>
              <a:extrusionClr>
                <a:srgbClr val="008080"/>
              </a:extrusionClr>
              <a:contourClr>
                <a:srgbClr val="FFFF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Java</a:t>
              </a:r>
              <a:r>
                <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应用程序</a:t>
              </a:r>
              <a:endParaRPr kumimoji="0" lang="zh-CN" altLang="en-US" sz="1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8923" name="Text Box 11"/>
            <p:cNvSpPr txBox="1">
              <a:spLocks noChangeArrowheads="1"/>
            </p:cNvSpPr>
            <p:nvPr/>
          </p:nvSpPr>
          <p:spPr bwMode="auto">
            <a:xfrm>
              <a:off x="4500" y="2221"/>
              <a:ext cx="1620" cy="469"/>
            </a:xfrm>
            <a:prstGeom prst="rect">
              <a:avLst/>
            </a:prstGeom>
            <a:solidFill>
              <a:srgbClr val="FFFFFF"/>
            </a:solidFill>
            <a:ln>
              <a:noFill/>
            </a:ln>
            <a:scene3d>
              <a:camera prst="legacyObliqueTopRight"/>
              <a:lightRig rig="legacyFlat3" dir="b"/>
            </a:scene3d>
            <a:sp3d extrusionH="201600" prstMaterial="legacyMatte">
              <a:bevelT w="13500" h="13500" prst="angle"/>
              <a:bevelB w="13500" h="13500" prst="angle"/>
              <a:extrusionClr>
                <a:srgbClr val="008080"/>
              </a:extrusionClr>
              <a:contourClr>
                <a:srgbClr val="FFFF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Java</a:t>
              </a:r>
              <a:r>
                <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虚拟机</a:t>
              </a:r>
              <a:endParaRPr kumimoji="0" lang="zh-CN" altLang="en-US" sz="1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3484" name="Text Box 12"/>
            <p:cNvSpPr txBox="1">
              <a:spLocks noChangeArrowheads="1"/>
            </p:cNvSpPr>
            <p:nvPr/>
          </p:nvSpPr>
          <p:spPr bwMode="auto">
            <a:xfrm>
              <a:off x="4500" y="2844"/>
              <a:ext cx="1620" cy="468"/>
            </a:xfrm>
            <a:prstGeom prst="rect">
              <a:avLst/>
            </a:prstGeom>
            <a:solidFill>
              <a:srgbClr val="FFFFFF"/>
            </a:solidFill>
            <a:ln w="9525">
              <a:miter lim="800000"/>
            </a:ln>
            <a:effectLst/>
            <a:scene3d>
              <a:camera prst="legacyObliqueTopRight"/>
              <a:lightRig rig="legacyFlat3" dir="b"/>
            </a:scene3d>
            <a:sp3d extrusionH="201600" prstMaterial="legacyMatte">
              <a:bevelT w="13500" h="13500" prst="angle"/>
              <a:bevelB w="13500" h="13500" prst="angle"/>
              <a:extrusionClr>
                <a:srgbClr val="008080"/>
              </a:extrusionClr>
            </a:sp3d>
          </p:spPr>
          <p:txBody>
            <a:bodyPr>
              <a:flatTx/>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Windows</a:t>
              </a:r>
              <a:endParaRPr kumimoji="1"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3485" name="Text Box 13"/>
            <p:cNvSpPr txBox="1">
              <a:spLocks noChangeArrowheads="1"/>
            </p:cNvSpPr>
            <p:nvPr/>
          </p:nvSpPr>
          <p:spPr bwMode="auto">
            <a:xfrm>
              <a:off x="4500" y="3468"/>
              <a:ext cx="1620" cy="468"/>
            </a:xfrm>
            <a:prstGeom prst="rect">
              <a:avLst/>
            </a:prstGeom>
            <a:solidFill>
              <a:srgbClr val="FFFFFF"/>
            </a:solidFill>
            <a:ln w="9525">
              <a:miter lim="800000"/>
            </a:ln>
            <a:effectLst/>
            <a:scene3d>
              <a:camera prst="legacyObliqueTopRight"/>
              <a:lightRig rig="legacyFlat3" dir="b"/>
            </a:scene3d>
            <a:sp3d extrusionH="201600" prstMaterial="legacyMatte">
              <a:bevelT w="13500" h="13500" prst="angle"/>
              <a:bevelB w="13500" h="13500" prst="angle"/>
              <a:extrusionClr>
                <a:srgbClr val="008080"/>
              </a:extrusionClr>
            </a:sp3d>
          </p:spPr>
          <p:txBody>
            <a:bodyPr>
              <a:flatTx/>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X86 </a:t>
              </a:r>
              <a:endParaRPr kumimoji="1"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233486" name="Group 14"/>
          <p:cNvGrpSpPr/>
          <p:nvPr/>
        </p:nvGrpSpPr>
        <p:grpSpPr bwMode="auto">
          <a:xfrm>
            <a:off x="6635750" y="2861628"/>
            <a:ext cx="1752600" cy="2806700"/>
            <a:chOff x="4500" y="1596"/>
            <a:chExt cx="1620" cy="2340"/>
          </a:xfrm>
        </p:grpSpPr>
        <p:sp>
          <p:nvSpPr>
            <p:cNvPr id="38927" name="Text Box 15"/>
            <p:cNvSpPr txBox="1">
              <a:spLocks noChangeArrowheads="1"/>
            </p:cNvSpPr>
            <p:nvPr/>
          </p:nvSpPr>
          <p:spPr bwMode="auto">
            <a:xfrm>
              <a:off x="4500" y="1596"/>
              <a:ext cx="1620" cy="469"/>
            </a:xfrm>
            <a:prstGeom prst="rect">
              <a:avLst/>
            </a:prstGeom>
            <a:solidFill>
              <a:srgbClr val="FFFFFF"/>
            </a:solidFill>
            <a:ln>
              <a:noFill/>
            </a:ln>
            <a:scene3d>
              <a:camera prst="legacyObliqueTopRight"/>
              <a:lightRig rig="legacyFlat3" dir="b"/>
            </a:scene3d>
            <a:sp3d extrusionH="201600" prstMaterial="legacyMatte">
              <a:bevelT w="13500" h="13500" prst="angle"/>
              <a:bevelB w="13500" h="13500" prst="angle"/>
              <a:extrusionClr>
                <a:srgbClr val="008080"/>
              </a:extrusionClr>
              <a:contourClr>
                <a:srgbClr val="FFFF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Java</a:t>
              </a:r>
              <a:r>
                <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应用程序</a:t>
              </a:r>
              <a:endParaRPr kumimoji="0" lang="zh-CN" altLang="en-US" sz="1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8928" name="Text Box 16"/>
            <p:cNvSpPr txBox="1">
              <a:spLocks noChangeArrowheads="1"/>
            </p:cNvSpPr>
            <p:nvPr/>
          </p:nvSpPr>
          <p:spPr bwMode="auto">
            <a:xfrm>
              <a:off x="4500" y="2219"/>
              <a:ext cx="1620" cy="469"/>
            </a:xfrm>
            <a:prstGeom prst="rect">
              <a:avLst/>
            </a:prstGeom>
            <a:solidFill>
              <a:srgbClr val="FFFFFF"/>
            </a:solidFill>
            <a:ln>
              <a:noFill/>
            </a:ln>
            <a:scene3d>
              <a:camera prst="legacyObliqueTopRight"/>
              <a:lightRig rig="legacyFlat3" dir="b"/>
            </a:scene3d>
            <a:sp3d extrusionH="201600" prstMaterial="legacyMatte">
              <a:bevelT w="13500" h="13500" prst="angle"/>
              <a:bevelB w="13500" h="13500" prst="angle"/>
              <a:extrusionClr>
                <a:srgbClr val="008080"/>
              </a:extrusionClr>
              <a:contourClr>
                <a:srgbClr val="FFFFFF"/>
              </a:contourClr>
            </a:sp3d>
            <a:extLst>
              <a:ext uri="{91240B29-F687-4F45-9708-019B960494DF}">
                <a14:hiddenLine xmlns:a14="http://schemas.microsoft.com/office/drawing/2010/main" w="9525">
                  <a:noFill/>
                  <a:miter lim="800000"/>
                  <a:headEnd/>
                  <a:tailEnd/>
                </a14:hiddenLine>
              </a:ext>
            </a:extLst>
          </p:spPr>
          <p:txBody>
            <a:bodyPr>
              <a:flatTx/>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Java</a:t>
              </a:r>
              <a:r>
                <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虚拟机</a:t>
              </a:r>
              <a:endParaRPr kumimoji="0" lang="zh-CN" altLang="en-US" sz="1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3489" name="Text Box 17"/>
            <p:cNvSpPr txBox="1">
              <a:spLocks noChangeArrowheads="1"/>
            </p:cNvSpPr>
            <p:nvPr/>
          </p:nvSpPr>
          <p:spPr bwMode="auto">
            <a:xfrm>
              <a:off x="4500" y="2844"/>
              <a:ext cx="1620" cy="469"/>
            </a:xfrm>
            <a:prstGeom prst="rect">
              <a:avLst/>
            </a:prstGeom>
            <a:solidFill>
              <a:srgbClr val="FFFFFF"/>
            </a:solidFill>
            <a:ln w="9525">
              <a:miter lim="800000"/>
            </a:ln>
            <a:effectLst/>
            <a:scene3d>
              <a:camera prst="legacyObliqueTopRight"/>
              <a:lightRig rig="legacyFlat3" dir="b"/>
            </a:scene3d>
            <a:sp3d extrusionH="201600" prstMaterial="legacyMatte">
              <a:bevelT w="13500" h="13500" prst="angle"/>
              <a:bevelB w="13500" h="13500" prst="angle"/>
              <a:extrusionClr>
                <a:srgbClr val="008080"/>
              </a:extrusionClr>
            </a:sp3d>
          </p:spPr>
          <p:txBody>
            <a:bodyPr>
              <a:flatTx/>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RTOS</a:t>
              </a:r>
              <a:endParaRPr kumimoji="1"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3490" name="Text Box 18"/>
            <p:cNvSpPr txBox="1">
              <a:spLocks noChangeArrowheads="1"/>
            </p:cNvSpPr>
            <p:nvPr/>
          </p:nvSpPr>
          <p:spPr bwMode="auto">
            <a:xfrm>
              <a:off x="4500" y="3467"/>
              <a:ext cx="1620" cy="469"/>
            </a:xfrm>
            <a:prstGeom prst="rect">
              <a:avLst/>
            </a:prstGeom>
            <a:solidFill>
              <a:srgbClr val="FFFFFF"/>
            </a:solidFill>
            <a:ln w="9525">
              <a:miter lim="800000"/>
            </a:ln>
            <a:effectLst/>
            <a:scene3d>
              <a:camera prst="legacyObliqueTopRight"/>
              <a:lightRig rig="legacyFlat3" dir="b"/>
            </a:scene3d>
            <a:sp3d extrusionH="201600" prstMaterial="legacyMatte">
              <a:bevelT w="13500" h="13500" prst="angle"/>
              <a:bevelB w="13500" h="13500" prst="angle"/>
              <a:extrusionClr>
                <a:srgbClr val="008080"/>
              </a:extrusionClr>
            </a:sp3d>
          </p:spPr>
          <p:txBody>
            <a:bodyPr>
              <a:flatTx/>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MIPS PPC </a:t>
              </a:r>
              <a:endParaRPr kumimoji="1"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233491" name="Rectangle 19"/>
          <p:cNvSpPr>
            <a:spLocks noChangeArrowheads="1"/>
          </p:cNvSpPr>
          <p:nvPr/>
        </p:nvSpPr>
        <p:spPr bwMode="auto">
          <a:xfrm>
            <a:off x="1905000" y="3482340"/>
            <a:ext cx="6767513" cy="720725"/>
          </a:xfrm>
          <a:prstGeom prst="rect">
            <a:avLst/>
          </a:prstGeom>
          <a:noFill/>
          <a:ln w="41275">
            <a:solidFill>
              <a:srgbClr val="CC3300"/>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nvGrpSpPr>
          <p:cNvPr id="233492" name="Group 20"/>
          <p:cNvGrpSpPr/>
          <p:nvPr/>
        </p:nvGrpSpPr>
        <p:grpSpPr bwMode="auto">
          <a:xfrm>
            <a:off x="609600" y="2872740"/>
            <a:ext cx="1662113" cy="2670175"/>
            <a:chOff x="336" y="1680"/>
            <a:chExt cx="960" cy="1169"/>
          </a:xfrm>
        </p:grpSpPr>
        <p:sp>
          <p:nvSpPr>
            <p:cNvPr id="38933" name="Text Box 21"/>
            <p:cNvSpPr txBox="1">
              <a:spLocks noChangeArrowheads="1"/>
            </p:cNvSpPr>
            <p:nvPr/>
          </p:nvSpPr>
          <p:spPr bwMode="auto">
            <a:xfrm>
              <a:off x="336" y="1680"/>
              <a:ext cx="96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应用程序层</a:t>
              </a: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8934" name="Text Box 22"/>
            <p:cNvSpPr txBox="1">
              <a:spLocks noChangeArrowheads="1"/>
            </p:cNvSpPr>
            <p:nvPr/>
          </p:nvSpPr>
          <p:spPr bwMode="auto">
            <a:xfrm>
              <a:off x="336" y="2016"/>
              <a:ext cx="96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Java</a:t>
              </a:r>
              <a:r>
                <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平台层</a:t>
              </a: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8935" name="Text Box 23"/>
            <p:cNvSpPr txBox="1">
              <a:spLocks noChangeArrowheads="1"/>
            </p:cNvSpPr>
            <p:nvPr/>
          </p:nvSpPr>
          <p:spPr bwMode="auto">
            <a:xfrm>
              <a:off x="336" y="2352"/>
              <a:ext cx="96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操作系统层</a:t>
              </a: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8936" name="Text Box 24"/>
            <p:cNvSpPr txBox="1">
              <a:spLocks noChangeArrowheads="1"/>
            </p:cNvSpPr>
            <p:nvPr/>
          </p:nvSpPr>
          <p:spPr bwMode="auto">
            <a:xfrm>
              <a:off x="336" y="2688"/>
              <a:ext cx="96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a:defRPr>
                  <a:solidFill>
                    <a:schemeClr val="tx1"/>
                  </a:solidFill>
                  <a:latin typeface="Tahoma" panose="020B0604030504040204" pitchFamily="34" charset="0"/>
                  <a:ea typeface="宋体" panose="02010600030101010101" pitchFamily="2" charset="-122"/>
                </a:defRPr>
              </a:lvl3pPr>
              <a:lvl4pPr>
                <a:defRPr>
                  <a:solidFill>
                    <a:schemeClr val="tx1"/>
                  </a:solidFill>
                  <a:latin typeface="Tahoma" panose="020B0604030504040204" pitchFamily="34" charset="0"/>
                  <a:ea typeface="宋体" panose="02010600030101010101" pitchFamily="2" charset="-122"/>
                </a:defRPr>
              </a:lvl4pPr>
              <a:lvl5pPr>
                <a:defRPr>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硬件层</a:t>
              </a: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3476"/>
                                        </p:tgtEl>
                                        <p:attrNameLst>
                                          <p:attrName>style.visibility</p:attrName>
                                        </p:attrNameLst>
                                      </p:cBhvr>
                                      <p:to>
                                        <p:strVal val="visible"/>
                                      </p:to>
                                    </p:set>
                                    <p:anim calcmode="lin" valueType="num">
                                      <p:cBhvr additive="base">
                                        <p:cTn id="7" dur="500" fill="hold"/>
                                        <p:tgtEl>
                                          <p:spTgt spid="233476"/>
                                        </p:tgtEl>
                                        <p:attrNameLst>
                                          <p:attrName>ppt_x</p:attrName>
                                        </p:attrNameLst>
                                      </p:cBhvr>
                                      <p:tavLst>
                                        <p:tav tm="0">
                                          <p:val>
                                            <p:strVal val="0-#ppt_w/2"/>
                                          </p:val>
                                        </p:tav>
                                        <p:tav tm="100000">
                                          <p:val>
                                            <p:strVal val="#ppt_x"/>
                                          </p:val>
                                        </p:tav>
                                      </p:tavLst>
                                    </p:anim>
                                    <p:anim calcmode="lin" valueType="num">
                                      <p:cBhvr additive="base">
                                        <p:cTn id="8" dur="500" fill="hold"/>
                                        <p:tgtEl>
                                          <p:spTgt spid="23347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33481"/>
                                        </p:tgtEl>
                                        <p:attrNameLst>
                                          <p:attrName>style.visibility</p:attrName>
                                        </p:attrNameLst>
                                      </p:cBhvr>
                                      <p:to>
                                        <p:strVal val="visible"/>
                                      </p:to>
                                    </p:set>
                                    <p:anim calcmode="lin" valueType="num">
                                      <p:cBhvr additive="base">
                                        <p:cTn id="13" dur="500" fill="hold"/>
                                        <p:tgtEl>
                                          <p:spTgt spid="233481"/>
                                        </p:tgtEl>
                                        <p:attrNameLst>
                                          <p:attrName>ppt_x</p:attrName>
                                        </p:attrNameLst>
                                      </p:cBhvr>
                                      <p:tavLst>
                                        <p:tav tm="0">
                                          <p:val>
                                            <p:strVal val="0-#ppt_w/2"/>
                                          </p:val>
                                        </p:tav>
                                        <p:tav tm="100000">
                                          <p:val>
                                            <p:strVal val="#ppt_x"/>
                                          </p:val>
                                        </p:tav>
                                      </p:tavLst>
                                    </p:anim>
                                    <p:anim calcmode="lin" valueType="num">
                                      <p:cBhvr additive="base">
                                        <p:cTn id="14" dur="500" fill="hold"/>
                                        <p:tgtEl>
                                          <p:spTgt spid="23348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33486"/>
                                        </p:tgtEl>
                                        <p:attrNameLst>
                                          <p:attrName>style.visibility</p:attrName>
                                        </p:attrNameLst>
                                      </p:cBhvr>
                                      <p:to>
                                        <p:strVal val="visible"/>
                                      </p:to>
                                    </p:set>
                                    <p:anim calcmode="lin" valueType="num">
                                      <p:cBhvr additive="base">
                                        <p:cTn id="19" dur="500" fill="hold"/>
                                        <p:tgtEl>
                                          <p:spTgt spid="233486"/>
                                        </p:tgtEl>
                                        <p:attrNameLst>
                                          <p:attrName>ppt_x</p:attrName>
                                        </p:attrNameLst>
                                      </p:cBhvr>
                                      <p:tavLst>
                                        <p:tav tm="0">
                                          <p:val>
                                            <p:strVal val="0-#ppt_w/2"/>
                                          </p:val>
                                        </p:tav>
                                        <p:tav tm="100000">
                                          <p:val>
                                            <p:strVal val="#ppt_x"/>
                                          </p:val>
                                        </p:tav>
                                      </p:tavLst>
                                    </p:anim>
                                    <p:anim calcmode="lin" valueType="num">
                                      <p:cBhvr additive="base">
                                        <p:cTn id="20" dur="500" fill="hold"/>
                                        <p:tgtEl>
                                          <p:spTgt spid="23348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33492"/>
                                        </p:tgtEl>
                                        <p:attrNameLst>
                                          <p:attrName>style.visibility</p:attrName>
                                        </p:attrNameLst>
                                      </p:cBhvr>
                                      <p:to>
                                        <p:strVal val="visible"/>
                                      </p:to>
                                    </p:set>
                                    <p:anim calcmode="lin" valueType="num">
                                      <p:cBhvr additive="base">
                                        <p:cTn id="25" dur="500" fill="hold"/>
                                        <p:tgtEl>
                                          <p:spTgt spid="233492"/>
                                        </p:tgtEl>
                                        <p:attrNameLst>
                                          <p:attrName>ppt_x</p:attrName>
                                        </p:attrNameLst>
                                      </p:cBhvr>
                                      <p:tavLst>
                                        <p:tav tm="0">
                                          <p:val>
                                            <p:strVal val="0-#ppt_w/2"/>
                                          </p:val>
                                        </p:tav>
                                        <p:tav tm="100000">
                                          <p:val>
                                            <p:strVal val="#ppt_x"/>
                                          </p:val>
                                        </p:tav>
                                      </p:tavLst>
                                    </p:anim>
                                    <p:anim calcmode="lin" valueType="num">
                                      <p:cBhvr additive="base">
                                        <p:cTn id="26" dur="500" fill="hold"/>
                                        <p:tgtEl>
                                          <p:spTgt spid="23349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33491"/>
                                        </p:tgtEl>
                                        <p:attrNameLst>
                                          <p:attrName>style.visibility</p:attrName>
                                        </p:attrNameLst>
                                      </p:cBhvr>
                                      <p:to>
                                        <p:strVal val="visible"/>
                                      </p:to>
                                    </p:set>
                                    <p:anim calcmode="lin" valueType="num">
                                      <p:cBhvr additive="base">
                                        <p:cTn id="31" dur="1000" fill="hold"/>
                                        <p:tgtEl>
                                          <p:spTgt spid="233491"/>
                                        </p:tgtEl>
                                        <p:attrNameLst>
                                          <p:attrName>ppt_x</p:attrName>
                                        </p:attrNameLst>
                                      </p:cBhvr>
                                      <p:tavLst>
                                        <p:tav tm="0">
                                          <p:val>
                                            <p:strVal val="0-#ppt_w/2"/>
                                          </p:val>
                                        </p:tav>
                                        <p:tav tm="100000">
                                          <p:val>
                                            <p:strVal val="#ppt_x"/>
                                          </p:val>
                                        </p:tav>
                                      </p:tavLst>
                                    </p:anim>
                                    <p:anim calcmode="lin" valueType="num">
                                      <p:cBhvr additive="base">
                                        <p:cTn id="32" dur="1000" fill="hold"/>
                                        <p:tgtEl>
                                          <p:spTgt spid="233491"/>
                                        </p:tgtEl>
                                        <p:attrNameLst>
                                          <p:attrName>ppt_y</p:attrName>
                                        </p:attrNameLst>
                                      </p:cBhvr>
                                      <p:tavLst>
                                        <p:tav tm="0">
                                          <p:val>
                                            <p:strVal val="#ppt_y"/>
                                          </p:val>
                                        </p:tav>
                                        <p:tav tm="100000">
                                          <p:val>
                                            <p:strVal val="#ppt_y"/>
                                          </p:val>
                                        </p:tav>
                                      </p:tavLst>
                                    </p:anim>
                                  </p:childTnLst>
                                </p:cTn>
                              </p:par>
                            </p:childTnLst>
                          </p:cTn>
                        </p:par>
                        <p:par>
                          <p:cTn id="33" fill="hold">
                            <p:stCondLst>
                              <p:cond delay="1000"/>
                            </p:stCondLst>
                            <p:childTnLst>
                              <p:par>
                                <p:cTn id="34" presetID="35" presetClass="emph" presetSubtype="0" repeatCount="2000" fill="hold" grpId="1" nodeType="afterEffect">
                                  <p:stCondLst>
                                    <p:cond delay="0"/>
                                  </p:stCondLst>
                                  <p:childTnLst>
                                    <p:anim calcmode="discrete" valueType="str">
                                      <p:cBhvr>
                                        <p:cTn id="35" dur="1000" fill="hold"/>
                                        <p:tgtEl>
                                          <p:spTgt spid="23349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91" grpId="0" bldLvl="0" animBg="1"/>
      <p:bldP spid="233491" grpId="1"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zh-CN" dirty="0"/>
              <a:t>平台的体系结构 </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fld>
            <a:endParaRPr lang="zh-CN" altLang="en-US" dirty="0"/>
          </a:p>
        </p:txBody>
      </p:sp>
      <p:sp>
        <p:nvSpPr>
          <p:cNvPr id="4" name="内容占位符 3"/>
          <p:cNvSpPr>
            <a:spLocks noGrp="1"/>
          </p:cNvSpPr>
          <p:nvPr>
            <p:ph sz="quarter" idx="12"/>
          </p:nvPr>
        </p:nvSpPr>
        <p:spPr/>
        <p:txBody>
          <a:bodyPr>
            <a:normAutofit fontScale="92500" lnSpcReduction="10000"/>
          </a:bodyPr>
          <a:lstStyle/>
          <a:p>
            <a:pPr>
              <a:lnSpc>
                <a:spcPct val="90000"/>
              </a:lnSpc>
            </a:pPr>
            <a:r>
              <a:rPr lang="en-US" altLang="zh-CN" sz="2400" dirty="0"/>
              <a:t>Java</a:t>
            </a:r>
            <a:r>
              <a:rPr lang="zh-CN" altLang="zh-CN" sz="2400" dirty="0" smtClean="0"/>
              <a:t>技术主要</a:t>
            </a:r>
            <a:r>
              <a:rPr lang="zh-CN" altLang="zh-CN" sz="2400" dirty="0"/>
              <a:t>包括： </a:t>
            </a:r>
            <a:endParaRPr lang="en-US" altLang="zh-CN" sz="2400" dirty="0" smtClean="0"/>
          </a:p>
          <a:p>
            <a:pPr lvl="1">
              <a:lnSpc>
                <a:spcPct val="150000"/>
              </a:lnSpc>
            </a:pPr>
            <a:r>
              <a:rPr lang="zh-CN" altLang="zh-CN" sz="2000" b="1" dirty="0"/>
              <a:t>各种开发工具</a:t>
            </a:r>
            <a:r>
              <a:rPr lang="zh-CN" altLang="zh-CN" sz="2000" dirty="0"/>
              <a:t>。如编译器、解释器、文档生成器、以及文件打包工具等。 </a:t>
            </a:r>
            <a:endParaRPr lang="en-US" altLang="zh-CN" sz="2000" dirty="0" smtClean="0"/>
          </a:p>
          <a:p>
            <a:pPr lvl="1">
              <a:lnSpc>
                <a:spcPct val="150000"/>
              </a:lnSpc>
            </a:pPr>
            <a:r>
              <a:rPr lang="zh-CN" altLang="zh-CN" sz="2000" b="1" dirty="0"/>
              <a:t>应用程序编程接口</a:t>
            </a:r>
            <a:r>
              <a:rPr lang="zh-CN" altLang="zh-CN" sz="2000" dirty="0" smtClean="0"/>
              <a:t>（</a:t>
            </a:r>
            <a:r>
              <a:rPr lang="en-US" altLang="zh-CN" sz="2000" dirty="0" smtClean="0"/>
              <a:t>API</a:t>
            </a:r>
            <a:r>
              <a:rPr lang="zh-CN" altLang="zh-CN" sz="2000" dirty="0"/>
              <a:t>）。应用程序编程接口包含了对软件常用功能的支持，涉及到基本数据对象、用户界面、网络与安全、</a:t>
            </a:r>
            <a:r>
              <a:rPr lang="en-US" altLang="zh-CN" sz="2000" dirty="0"/>
              <a:t>XML</a:t>
            </a:r>
            <a:r>
              <a:rPr lang="zh-CN" altLang="zh-CN" sz="2000" dirty="0"/>
              <a:t>生成、数据库访问等众多方面。 </a:t>
            </a:r>
            <a:endParaRPr lang="en-US" altLang="zh-CN" sz="2000" dirty="0" smtClean="0"/>
          </a:p>
          <a:p>
            <a:pPr>
              <a:lnSpc>
                <a:spcPct val="150000"/>
              </a:lnSpc>
            </a:pPr>
            <a:r>
              <a:rPr lang="en-US" altLang="zh-CN" sz="2400" dirty="0" smtClean="0"/>
              <a:t>Java</a:t>
            </a:r>
            <a:r>
              <a:rPr lang="zh-CN" altLang="zh-CN" sz="2400" dirty="0"/>
              <a:t>平台划分</a:t>
            </a:r>
            <a:r>
              <a:rPr lang="zh-CN" altLang="zh-CN" sz="2400" dirty="0" smtClean="0"/>
              <a:t>成</a:t>
            </a:r>
            <a:r>
              <a:rPr lang="en-US" altLang="zh-CN" sz="2400" dirty="0" smtClean="0"/>
              <a:t>Java </a:t>
            </a:r>
            <a:r>
              <a:rPr lang="en-US" altLang="zh-CN" sz="2400" dirty="0"/>
              <a:t>EE</a:t>
            </a:r>
            <a:r>
              <a:rPr lang="zh-CN" altLang="zh-CN" sz="2400" dirty="0"/>
              <a:t>、</a:t>
            </a:r>
            <a:r>
              <a:rPr lang="en-US" altLang="zh-CN" sz="2400" dirty="0"/>
              <a:t>Java SE</a:t>
            </a:r>
            <a:r>
              <a:rPr lang="zh-CN" altLang="zh-CN" sz="2400" dirty="0"/>
              <a:t>、</a:t>
            </a:r>
            <a:r>
              <a:rPr lang="en-US" altLang="zh-CN" sz="2400" dirty="0"/>
              <a:t>Java </a:t>
            </a:r>
            <a:r>
              <a:rPr lang="en-US" altLang="zh-CN" sz="2400" dirty="0" smtClean="0"/>
              <a:t>ME</a:t>
            </a:r>
            <a:r>
              <a:rPr lang="zh-CN" altLang="en-US" sz="2400" dirty="0" smtClean="0"/>
              <a:t>三个系列</a:t>
            </a:r>
            <a:r>
              <a:rPr lang="zh-CN" altLang="zh-CN" sz="2400" dirty="0" smtClean="0"/>
              <a:t>，</a:t>
            </a:r>
            <a:r>
              <a:rPr lang="zh-CN" altLang="zh-CN" sz="2400" dirty="0"/>
              <a:t>针对不同的市场目标和设备进行了定位。 </a:t>
            </a:r>
            <a:endParaRPr lang="en-US" altLang="zh-CN" sz="2400" dirty="0" smtClean="0"/>
          </a:p>
          <a:p>
            <a:pPr lvl="2">
              <a:lnSpc>
                <a:spcPct val="150000"/>
              </a:lnSpc>
            </a:pPr>
            <a:r>
              <a:rPr lang="en-US" altLang="zh-CN" sz="1400" dirty="0"/>
              <a:t>Java EE</a:t>
            </a:r>
            <a:r>
              <a:rPr lang="zh-CN" altLang="zh-CN" sz="1400" dirty="0"/>
              <a:t>（</a:t>
            </a:r>
            <a:r>
              <a:rPr lang="en-US" altLang="zh-CN" sz="1400" dirty="0"/>
              <a:t>Java Platform, Enterprise Edition</a:t>
            </a:r>
            <a:r>
              <a:rPr lang="zh-CN" altLang="zh-CN" sz="1400" dirty="0"/>
              <a:t>）的主要目的是为企业计算提供一个应用服务器的运行和开发平台。 </a:t>
            </a:r>
            <a:endParaRPr lang="en-US" altLang="zh-CN" sz="1400" dirty="0" smtClean="0"/>
          </a:p>
          <a:p>
            <a:pPr lvl="2">
              <a:lnSpc>
                <a:spcPct val="150000"/>
              </a:lnSpc>
            </a:pPr>
            <a:r>
              <a:rPr lang="en-US" altLang="zh-CN" sz="1400" dirty="0"/>
              <a:t>Java SE</a:t>
            </a:r>
            <a:r>
              <a:rPr lang="zh-CN" altLang="zh-CN" sz="1400" dirty="0"/>
              <a:t>（</a:t>
            </a:r>
            <a:r>
              <a:rPr lang="en-US" altLang="zh-CN" sz="1400" dirty="0"/>
              <a:t>Java Platform, Standard Edition</a:t>
            </a:r>
            <a:r>
              <a:rPr lang="zh-CN" altLang="zh-CN" sz="1400" dirty="0"/>
              <a:t>）的主要目的是为台式机和工作站提供一个开发和运行平台。 </a:t>
            </a:r>
            <a:endParaRPr lang="en-US" altLang="zh-CN" sz="1400" dirty="0" smtClean="0"/>
          </a:p>
          <a:p>
            <a:pPr lvl="2">
              <a:lnSpc>
                <a:spcPct val="150000"/>
              </a:lnSpc>
            </a:pPr>
            <a:r>
              <a:rPr lang="en-US" altLang="zh-CN" sz="1400" dirty="0"/>
              <a:t>Java ME</a:t>
            </a:r>
            <a:r>
              <a:rPr lang="zh-CN" altLang="zh-CN" sz="1400" dirty="0"/>
              <a:t>（</a:t>
            </a:r>
            <a:r>
              <a:rPr lang="en-US" altLang="zh-CN" sz="1400" dirty="0"/>
              <a:t>Java Platform, Micro Edition</a:t>
            </a:r>
            <a:r>
              <a:rPr lang="zh-CN" altLang="zh-CN" sz="1400" dirty="0"/>
              <a:t>）主要面向电子消费产品，目的是为电子消费产品提供一个</a:t>
            </a:r>
            <a:r>
              <a:rPr lang="en-US" altLang="zh-CN" sz="1400" dirty="0"/>
              <a:t>Java</a:t>
            </a:r>
            <a:r>
              <a:rPr lang="zh-CN" altLang="zh-CN" sz="1400" dirty="0"/>
              <a:t>的运行平台，使得</a:t>
            </a:r>
            <a:r>
              <a:rPr lang="en-US" altLang="zh-CN" sz="1400" dirty="0"/>
              <a:t>Java</a:t>
            </a:r>
            <a:r>
              <a:rPr lang="zh-CN" altLang="zh-CN" sz="1400" dirty="0"/>
              <a:t>程序可以在手机、</a:t>
            </a:r>
            <a:r>
              <a:rPr lang="en-US" altLang="zh-CN" sz="1400" dirty="0"/>
              <a:t>PDA</a:t>
            </a:r>
            <a:r>
              <a:rPr lang="zh-CN" altLang="zh-CN" sz="1400" dirty="0"/>
              <a:t>、机顶盒等产品上运行。 </a:t>
            </a:r>
            <a:endParaRPr lang="zh-CN" altLang="en-US" sz="1500" dirty="0" smtClean="0">
              <a:latin typeface="Times New Roman" panose="02020603050405020304" pitchFamily="18" charset="0"/>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commondata" val="eyJoZGlkIjoiMzEwNTM5NzYwMDRjMzkwZTVkZjY2ODkwMGIxNGU0OTUifQ=="/>
</p:tagLst>
</file>

<file path=ppt/theme/theme1.xml><?xml version="1.0" encoding="utf-8"?>
<a:theme xmlns:a="http://schemas.openxmlformats.org/drawingml/2006/main" name="由Nordri®（www.nordridesign.com ） 设计提供">
  <a:themeElements>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fontScheme name="Nordri开发标准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1910E"/>
        </a:solidFill>
        <a:ln>
          <a:noFill/>
        </a:ln>
      </a:spPr>
      <a:bodyPr vert="horz" wrap="square" lIns="91440" tIns="45720" rIns="91440" bIns="45720" numCol="1" anchor="t" anchorCtr="0" compatLnSpc="1"/>
      <a:lstStyle>
        <a:defPPr>
          <a:defRPr/>
        </a:defPPr>
      </a:lstStyle>
    </a:spDef>
    <a:txDef>
      <a:spPr>
        <a:noFill/>
      </a:spPr>
      <a:bodyPr wrap="none" rtlCol="0">
        <a:spAutoFit/>
      </a:bodyPr>
      <a:lstStyle>
        <a:defPPr>
          <a:lnSpc>
            <a:spcPct val="120000"/>
          </a:lnSpc>
          <a:defRPr sz="1600" dirty="0" err="1" smtClean="0">
            <a:solidFill>
              <a:prstClr val="black"/>
            </a:solidFill>
            <a:latin typeface="Arial" panose="020B0604020202020204" pitchFamily="34" charset="0"/>
            <a:ea typeface="微软雅黑" panose="020B0503020204020204" pitchFamily="34" charset="-122"/>
            <a:cs typeface="Arial" panose="020B0604020202020204" pitchFamily="34"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8205</Words>
  <Application>WPS 演示</Application>
  <PresentationFormat>全屏显示(4:3)</PresentationFormat>
  <Paragraphs>599</Paragraphs>
  <Slides>53</Slides>
  <Notes>20</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2</vt:i4>
      </vt:variant>
      <vt:variant>
        <vt:lpstr>幻灯片标题</vt:lpstr>
      </vt:variant>
      <vt:variant>
        <vt:i4>53</vt:i4>
      </vt:variant>
    </vt:vector>
  </HeadingPairs>
  <TitlesOfParts>
    <vt:vector size="73" baseType="lpstr">
      <vt:lpstr>Arial</vt:lpstr>
      <vt:lpstr>宋体</vt:lpstr>
      <vt:lpstr>Wingdings</vt:lpstr>
      <vt:lpstr>微软雅黑</vt:lpstr>
      <vt:lpstr>黑体</vt:lpstr>
      <vt:lpstr>方正正大黑简体</vt:lpstr>
      <vt:lpstr>Calibri</vt:lpstr>
      <vt:lpstr>Calibri</vt:lpstr>
      <vt:lpstr>Tahoma</vt:lpstr>
      <vt:lpstr>Times New Roman</vt:lpstr>
      <vt:lpstr>Arial Unicode MS</vt:lpstr>
      <vt:lpstr>楷体_GB2312</vt:lpstr>
      <vt:lpstr>新宋体</vt:lpstr>
      <vt:lpstr>Monotype Sorts</vt:lpstr>
      <vt:lpstr>Verdana</vt:lpstr>
      <vt:lpstr>楷体_GB2312</vt:lpstr>
      <vt:lpstr>Wingdings</vt:lpstr>
      <vt:lpstr>由Nordri®（www.nordridesign.com ） 设计提供</vt:lpstr>
      <vt:lpstr>Visio.Drawing.11</vt:lpstr>
      <vt:lpstr>Visio.Drawing.11</vt:lpstr>
      <vt:lpstr>Java程序设计</vt:lpstr>
      <vt:lpstr>PowerPoint 演示文稿</vt:lpstr>
      <vt:lpstr>1.1 认识Java语言</vt:lpstr>
      <vt:lpstr>编程语言排行榜 </vt:lpstr>
      <vt:lpstr>编程语言长期发展趋势</vt:lpstr>
      <vt:lpstr>Java语言的特点 </vt:lpstr>
      <vt:lpstr>Java语言的特点 </vt:lpstr>
      <vt:lpstr>体系结构中立</vt:lpstr>
      <vt:lpstr>Java平台的体系结构 </vt:lpstr>
      <vt:lpstr>Java应用领域</vt:lpstr>
      <vt:lpstr>1.2 Java运行环境与开发环境</vt:lpstr>
      <vt:lpstr>Java 程序的运行环境（JRE）</vt:lpstr>
      <vt:lpstr>JDK、JRE、JVM关系</vt:lpstr>
      <vt:lpstr>Java 运行时环境</vt:lpstr>
      <vt:lpstr>Java开发工具</vt:lpstr>
      <vt:lpstr>JDK 提供的常用工具 </vt:lpstr>
      <vt:lpstr>1.3 Java程序举例</vt:lpstr>
      <vt:lpstr>Java Application程序基本结构</vt:lpstr>
      <vt:lpstr>用Eclipse编写第一个Java Application </vt:lpstr>
      <vt:lpstr>用Eclipse编写带命令行参数的应用程序</vt:lpstr>
      <vt:lpstr>简单Java程序举例1</vt:lpstr>
      <vt:lpstr>读入数据代码</vt:lpstr>
      <vt:lpstr>简单Java程序举例2</vt:lpstr>
      <vt:lpstr>代码</vt:lpstr>
      <vt:lpstr>package语句</vt:lpstr>
      <vt:lpstr>package语句</vt:lpstr>
      <vt:lpstr>import语句</vt:lpstr>
      <vt:lpstr>Java编码规范</vt:lpstr>
      <vt:lpstr>Java API 文档</vt:lpstr>
      <vt:lpstr>Java 虚拟机</vt:lpstr>
      <vt:lpstr>内存区域</vt:lpstr>
      <vt:lpstr>线程隔离内存区域</vt:lpstr>
      <vt:lpstr>共享区域</vt:lpstr>
      <vt:lpstr>堆内存</vt:lpstr>
      <vt:lpstr>对象的内存布局</vt:lpstr>
      <vt:lpstr>对象的访问定位</vt:lpstr>
      <vt:lpstr>垃圾回收器与内存分配策略</vt:lpstr>
      <vt:lpstr>引用计数法</vt:lpstr>
      <vt:lpstr>可达性分析法</vt:lpstr>
      <vt:lpstr>垃圾回收算法</vt:lpstr>
      <vt:lpstr>垃圾回收器</vt:lpstr>
      <vt:lpstr>类文件结构</vt:lpstr>
      <vt:lpstr>PowerPoint 演示文稿</vt:lpstr>
      <vt:lpstr>类文件结构</vt:lpstr>
      <vt:lpstr>类文件结构</vt:lpstr>
      <vt:lpstr>类加载过程</vt:lpstr>
      <vt:lpstr>类加载</vt:lpstr>
      <vt:lpstr>验证</vt:lpstr>
      <vt:lpstr>准备-解析-初始化</vt:lpstr>
      <vt:lpstr>类加载器</vt:lpstr>
      <vt:lpstr>类加载器</vt:lpstr>
      <vt:lpstr>虚拟机监控</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Nordri® Design</dc:creator>
  <dc:description>Nordri® 
专注于有效的信息传递设计
www.nordridesign.com</dc:description>
  <dc:subject>PPT模板/图示</dc:subject>
  <cp:lastModifiedBy>Taimount</cp:lastModifiedBy>
  <cp:revision>551</cp:revision>
  <dcterms:created xsi:type="dcterms:W3CDTF">2011-11-03T02:06:00Z</dcterms:created>
  <dcterms:modified xsi:type="dcterms:W3CDTF">2024-02-27T07:41:00Z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280499</vt:lpwstr>
  </property>
  <property fmtid="{D5CDD505-2E9C-101B-9397-08002B2CF9AE}" pid="3" name="NXPowerLiteSettings">
    <vt:lpwstr>F7000400038000</vt:lpwstr>
  </property>
  <property fmtid="{D5CDD505-2E9C-101B-9397-08002B2CF9AE}" pid="4" name="NXPowerLiteVersion">
    <vt:lpwstr>D5.0.6</vt:lpwstr>
  </property>
  <property fmtid="{D5CDD505-2E9C-101B-9397-08002B2CF9AE}" pid="5" name="KSOProductBuildVer">
    <vt:lpwstr>2052-12.1.0.16250</vt:lpwstr>
  </property>
  <property fmtid="{D5CDD505-2E9C-101B-9397-08002B2CF9AE}" pid="6" name="ICV">
    <vt:lpwstr>5BBEAE42FF944FB890C4AF02067EC7AA</vt:lpwstr>
  </property>
</Properties>
</file>