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28"/>
  </p:handoutMasterIdLst>
  <p:sldIdLst>
    <p:sldId id="256" r:id="rId3"/>
    <p:sldId id="266" r:id="rId4"/>
    <p:sldId id="264" r:id="rId6"/>
    <p:sldId id="267" r:id="rId7"/>
    <p:sldId id="268" r:id="rId8"/>
    <p:sldId id="269" r:id="rId9"/>
    <p:sldId id="270" r:id="rId10"/>
    <p:sldId id="271" r:id="rId11"/>
    <p:sldId id="272" r:id="rId12"/>
    <p:sldId id="273" r:id="rId13"/>
    <p:sldId id="274" r:id="rId14"/>
    <p:sldId id="280" r:id="rId15"/>
    <p:sldId id="281" r:id="rId16"/>
    <p:sldId id="282" r:id="rId17"/>
    <p:sldId id="275" r:id="rId18"/>
    <p:sldId id="276" r:id="rId19"/>
    <p:sldId id="277" r:id="rId20"/>
    <p:sldId id="278" r:id="rId21"/>
    <p:sldId id="279" r:id="rId22"/>
    <p:sldId id="292" r:id="rId23"/>
    <p:sldId id="283" r:id="rId24"/>
    <p:sldId id="284" r:id="rId25"/>
    <p:sldId id="285" r:id="rId26"/>
    <p:sldId id="258"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200"/>
    <a:srgbClr val="C06000"/>
    <a:srgbClr val="039ABD"/>
    <a:srgbClr val="1D8DA3"/>
    <a:srgbClr val="099AB7"/>
    <a:srgbClr val="33CCFF"/>
    <a:srgbClr val="CCFFFF"/>
    <a:srgbClr val="F3B10D"/>
    <a:srgbClr val="CCFF66"/>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62" autoAdjust="0"/>
    <p:restoredTop sz="92639"/>
  </p:normalViewPr>
  <p:slideViewPr>
    <p:cSldViewPr>
      <p:cViewPr varScale="1">
        <p:scale>
          <a:sx n="72" d="100"/>
          <a:sy n="72" d="100"/>
        </p:scale>
        <p:origin x="762" y="12"/>
      </p:cViewPr>
      <p:guideLst>
        <p:guide orient="horz" pos="2115"/>
        <p:guide orient="horz" pos="4234"/>
        <p:guide orient="horz" pos="4065"/>
        <p:guide orient="horz" pos="493"/>
        <p:guide orient="horz" pos="4020"/>
        <p:guide orient="horz" pos="618"/>
        <p:guide pos="2880"/>
        <p:guide pos="5465"/>
        <p:guide pos="295"/>
      </p:guideLst>
    </p:cSldViewPr>
  </p:slideViewPr>
  <p:notesTextViewPr>
    <p:cViewPr>
      <p:scale>
        <a:sx n="1" d="1"/>
        <a:sy n="1" d="1"/>
      </p:scale>
      <p:origin x="0" y="0"/>
    </p:cViewPr>
  </p:notesTextViewPr>
  <p:notesViewPr>
    <p:cSldViewPr>
      <p:cViewPr varScale="1">
        <p:scale>
          <a:sx n="64" d="100"/>
          <a:sy n="64" d="100"/>
        </p:scale>
        <p:origin x="-334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274B17C-A8D6-4EC1-9F74-DEF1B852E50E}"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zh-CN" altLang="en-US"/>
        </a:p>
      </dgm:t>
    </dgm:pt>
    <dgm:pt modelId="{5D72DEBB-C4EE-4A4C-998A-DBACC02F0CFB}">
      <dgm:prSet phldrT="[文本]"/>
      <dgm:spPr/>
      <dgm:t>
        <a:bodyPr/>
        <a:lstStyle/>
        <a:p>
          <a:r>
            <a:rPr lang="en-US" altLang="zh-CN" dirty="0" smtClean="0"/>
            <a:t>7.2 </a:t>
          </a:r>
          <a:r>
            <a:rPr lang="zh-CN" b="1" dirty="0" smtClean="0"/>
            <a:t>异常概述</a:t>
          </a:r>
          <a:endParaRPr lang="zh-CN" altLang="en-US" dirty="0"/>
        </a:p>
      </dgm:t>
    </dgm:pt>
    <dgm:pt modelId="{17E68D72-00DC-4896-AF97-6202D147E269}" cxnId="{1A220DA0-ED41-4929-AA2B-745CE0C8832B}" type="parTrans">
      <dgm:prSet/>
      <dgm:spPr/>
      <dgm:t>
        <a:bodyPr/>
        <a:lstStyle/>
        <a:p>
          <a:endParaRPr lang="zh-CN" altLang="en-US"/>
        </a:p>
      </dgm:t>
    </dgm:pt>
    <dgm:pt modelId="{2E39222F-7B7B-4ED2-827E-1328DFCF5572}" cxnId="{1A220DA0-ED41-4929-AA2B-745CE0C8832B}" type="sibTrans">
      <dgm:prSet/>
      <dgm:spPr/>
      <dgm:t>
        <a:bodyPr/>
        <a:lstStyle/>
        <a:p>
          <a:endParaRPr lang="zh-CN" altLang="en-US"/>
        </a:p>
      </dgm:t>
    </dgm:pt>
    <dgm:pt modelId="{240C59D7-2CE4-462A-9515-C237DA44CA8D}">
      <dgm:prSet phldrT="[文本]"/>
      <dgm:spPr/>
      <dgm:t>
        <a:bodyPr/>
        <a:lstStyle/>
        <a:p>
          <a:r>
            <a:rPr lang="en-US" altLang="zh-CN" dirty="0" smtClean="0"/>
            <a:t>7.3 </a:t>
          </a:r>
          <a:r>
            <a:rPr lang="zh-CN" b="1" dirty="0" smtClean="0"/>
            <a:t>异常处理机制</a:t>
          </a:r>
          <a:endParaRPr lang="zh-CN" altLang="en-US" dirty="0"/>
        </a:p>
      </dgm:t>
    </dgm:pt>
    <dgm:pt modelId="{CD49C4B8-92C8-418B-931E-B71E1BE6881B}" cxnId="{910A7DF5-E214-4793-B0E5-4BDA9128D21F}" type="parTrans">
      <dgm:prSet/>
      <dgm:spPr/>
      <dgm:t>
        <a:bodyPr/>
        <a:lstStyle/>
        <a:p>
          <a:endParaRPr lang="zh-CN" altLang="en-US"/>
        </a:p>
      </dgm:t>
    </dgm:pt>
    <dgm:pt modelId="{947B3124-FA3E-44E6-A51D-10587B3FB02E}" cxnId="{910A7DF5-E214-4793-B0E5-4BDA9128D21F}" type="sibTrans">
      <dgm:prSet/>
      <dgm:spPr/>
      <dgm:t>
        <a:bodyPr/>
        <a:lstStyle/>
        <a:p>
          <a:endParaRPr lang="zh-CN" altLang="en-US"/>
        </a:p>
      </dgm:t>
    </dgm:pt>
    <dgm:pt modelId="{B05E394A-9B94-4D12-AA2A-4A782672DD2C}">
      <dgm:prSet phldrT="[文本]"/>
      <dgm:spPr/>
      <dgm:t>
        <a:bodyPr/>
        <a:lstStyle/>
        <a:p>
          <a:r>
            <a:rPr lang="en-US" altLang="zh-CN" dirty="0" smtClean="0"/>
            <a:t>7.4 </a:t>
          </a:r>
          <a:r>
            <a:rPr lang="zh-CN" b="1" dirty="0" smtClean="0"/>
            <a:t>自定义异常类</a:t>
          </a:r>
          <a:endParaRPr lang="zh-CN" altLang="en-US" dirty="0"/>
        </a:p>
      </dgm:t>
    </dgm:pt>
    <dgm:pt modelId="{A56B56F5-D1A3-4E94-9B1D-AFE1904D8299}" cxnId="{DAD30B86-5D82-4561-9BF4-8FBCCDDA715C}" type="parTrans">
      <dgm:prSet/>
      <dgm:spPr/>
      <dgm:t>
        <a:bodyPr/>
        <a:lstStyle/>
        <a:p>
          <a:endParaRPr lang="zh-CN" altLang="en-US"/>
        </a:p>
      </dgm:t>
    </dgm:pt>
    <dgm:pt modelId="{7A5B6132-DA9E-4D4C-92AC-FEA7555A6732}" cxnId="{DAD30B86-5D82-4561-9BF4-8FBCCDDA715C}" type="sibTrans">
      <dgm:prSet/>
      <dgm:spPr/>
      <dgm:t>
        <a:bodyPr/>
        <a:lstStyle/>
        <a:p>
          <a:endParaRPr lang="zh-CN" altLang="en-US"/>
        </a:p>
      </dgm:t>
    </dgm:pt>
    <dgm:pt modelId="{0D916324-155A-416C-938E-0577D8483687}">
      <dgm:prSet/>
      <dgm:spPr/>
      <dgm:t>
        <a:bodyPr/>
        <a:lstStyle/>
        <a:p>
          <a:r>
            <a:rPr lang="en-US" altLang="zh-CN" dirty="0" smtClean="0"/>
            <a:t>7.1 </a:t>
          </a:r>
          <a:r>
            <a:rPr lang="zh-CN" b="1" dirty="0" smtClean="0"/>
            <a:t>为什么需要异常处理</a:t>
          </a:r>
          <a:endParaRPr lang="zh-CN" altLang="en-US" dirty="0"/>
        </a:p>
      </dgm:t>
    </dgm:pt>
    <dgm:pt modelId="{C9FB2DCC-F223-49D7-8639-D9EFA8EA51C2}" cxnId="{29E6D606-CF0E-4764-A051-23DAE912F13D}" type="parTrans">
      <dgm:prSet/>
      <dgm:spPr/>
      <dgm:t>
        <a:bodyPr/>
        <a:lstStyle/>
        <a:p>
          <a:endParaRPr lang="zh-CN" altLang="en-US"/>
        </a:p>
      </dgm:t>
    </dgm:pt>
    <dgm:pt modelId="{0FD71FF6-9D7B-4209-A140-595DF160B1D3}" cxnId="{29E6D606-CF0E-4764-A051-23DAE912F13D}" type="sibTrans">
      <dgm:prSet/>
      <dgm:spPr/>
      <dgm:t>
        <a:bodyPr/>
        <a:lstStyle/>
        <a:p>
          <a:endParaRPr lang="zh-CN" altLang="en-US"/>
        </a:p>
      </dgm:t>
    </dgm:pt>
    <dgm:pt modelId="{BE13E866-1297-E243-8FCB-9C6F5E8DD3C8}">
      <dgm:prSet/>
      <dgm:spPr/>
      <dgm:t>
        <a:bodyPr/>
        <a:lstStyle/>
        <a:p>
          <a:r>
            <a:rPr lang="en-US" altLang="zh-CN" dirty="0" smtClean="0"/>
            <a:t>7.5</a:t>
          </a:r>
          <a:r>
            <a:rPr lang="zh-CN" altLang="en-US" dirty="0" smtClean="0"/>
            <a:t> </a:t>
          </a:r>
          <a:r>
            <a:rPr lang="zh-CN" b="1" dirty="0" smtClean="0"/>
            <a:t>异常处理实训任务</a:t>
          </a:r>
          <a:endParaRPr lang="zh-CN" altLang="en-US" dirty="0"/>
        </a:p>
      </dgm:t>
    </dgm:pt>
    <dgm:pt modelId="{A98D21A8-1767-2F45-82E3-3DABB5DDD3FC}" cxnId="{79A78501-0EBD-4141-8298-14AC50A257E7}" type="parTrans">
      <dgm:prSet/>
      <dgm:spPr/>
      <dgm:t>
        <a:bodyPr/>
        <a:lstStyle/>
        <a:p>
          <a:endParaRPr lang="zh-CN" altLang="en-US"/>
        </a:p>
      </dgm:t>
    </dgm:pt>
    <dgm:pt modelId="{C1F8EE96-B717-9C4D-977B-1E950F2E5AFC}" cxnId="{79A78501-0EBD-4141-8298-14AC50A257E7}" type="sibTrans">
      <dgm:prSet/>
      <dgm:spPr/>
      <dgm:t>
        <a:bodyPr/>
        <a:lstStyle/>
        <a:p>
          <a:endParaRPr lang="zh-CN" altLang="en-US"/>
        </a:p>
      </dgm:t>
    </dgm:pt>
    <dgm:pt modelId="{290ADAC8-17E0-4F11-BE79-899CD4DD5E12}" type="pres">
      <dgm:prSet presAssocID="{0274B17C-A8D6-4EC1-9F74-DEF1B852E50E}" presName="linear" presStyleCnt="0">
        <dgm:presLayoutVars>
          <dgm:dir/>
          <dgm:animLvl val="lvl"/>
          <dgm:resizeHandles val="exact"/>
        </dgm:presLayoutVars>
      </dgm:prSet>
      <dgm:spPr/>
      <dgm:t>
        <a:bodyPr/>
        <a:lstStyle/>
        <a:p>
          <a:endParaRPr lang="zh-CN" altLang="en-US"/>
        </a:p>
      </dgm:t>
    </dgm:pt>
    <dgm:pt modelId="{7D037558-1041-410C-BB00-56A53B46B633}" type="pres">
      <dgm:prSet presAssocID="{0D916324-155A-416C-938E-0577D8483687}" presName="parentLin" presStyleCnt="0"/>
      <dgm:spPr/>
    </dgm:pt>
    <dgm:pt modelId="{DAAF6963-E65C-47D1-9946-15C9FF58088A}" type="pres">
      <dgm:prSet presAssocID="{0D916324-155A-416C-938E-0577D8483687}" presName="parentLeftMargin" presStyleLbl="node1" presStyleIdx="0" presStyleCnt="5"/>
      <dgm:spPr/>
      <dgm:t>
        <a:bodyPr/>
        <a:lstStyle/>
        <a:p>
          <a:endParaRPr lang="zh-CN" altLang="en-US"/>
        </a:p>
      </dgm:t>
    </dgm:pt>
    <dgm:pt modelId="{AC4AC34F-010F-4B17-BD33-4CFEA89B14D2}" type="pres">
      <dgm:prSet presAssocID="{0D916324-155A-416C-938E-0577D8483687}" presName="parentText" presStyleLbl="node1" presStyleIdx="0" presStyleCnt="5">
        <dgm:presLayoutVars>
          <dgm:chMax val="0"/>
          <dgm:bulletEnabled val="1"/>
        </dgm:presLayoutVars>
      </dgm:prSet>
      <dgm:spPr/>
      <dgm:t>
        <a:bodyPr/>
        <a:lstStyle/>
        <a:p>
          <a:endParaRPr lang="zh-CN" altLang="en-US"/>
        </a:p>
      </dgm:t>
    </dgm:pt>
    <dgm:pt modelId="{42051C9F-E171-4D08-ABA7-B3DCED05B5BB}" type="pres">
      <dgm:prSet presAssocID="{0D916324-155A-416C-938E-0577D8483687}" presName="negativeSpace" presStyleCnt="0"/>
      <dgm:spPr/>
    </dgm:pt>
    <dgm:pt modelId="{5514F667-B578-4B34-8BA2-7019B8340873}" type="pres">
      <dgm:prSet presAssocID="{0D916324-155A-416C-938E-0577D8483687}" presName="childText" presStyleLbl="conFgAcc1" presStyleIdx="0" presStyleCnt="5">
        <dgm:presLayoutVars>
          <dgm:bulletEnabled val="1"/>
        </dgm:presLayoutVars>
      </dgm:prSet>
      <dgm:spPr/>
    </dgm:pt>
    <dgm:pt modelId="{BF6E4AC2-A8AB-46D0-B337-7C6D62678552}" type="pres">
      <dgm:prSet presAssocID="{0FD71FF6-9D7B-4209-A140-595DF160B1D3}" presName="spaceBetweenRectangles" presStyleCnt="0"/>
      <dgm:spPr/>
    </dgm:pt>
    <dgm:pt modelId="{45EF6FC4-75DC-49E3-BD05-7B7E6300CE25}" type="pres">
      <dgm:prSet presAssocID="{5D72DEBB-C4EE-4A4C-998A-DBACC02F0CFB}" presName="parentLin" presStyleCnt="0"/>
      <dgm:spPr/>
      <dgm:t>
        <a:bodyPr/>
        <a:lstStyle/>
        <a:p>
          <a:endParaRPr lang="zh-CN" altLang="en-US"/>
        </a:p>
      </dgm:t>
    </dgm:pt>
    <dgm:pt modelId="{20A6C866-FD85-4400-83D4-E3B919A34B51}" type="pres">
      <dgm:prSet presAssocID="{5D72DEBB-C4EE-4A4C-998A-DBACC02F0CFB}" presName="parentLeftMargin" presStyleLbl="node1" presStyleIdx="0" presStyleCnt="5"/>
      <dgm:spPr/>
      <dgm:t>
        <a:bodyPr/>
        <a:lstStyle/>
        <a:p>
          <a:endParaRPr lang="zh-CN" altLang="en-US"/>
        </a:p>
      </dgm:t>
    </dgm:pt>
    <dgm:pt modelId="{833C47F7-914D-4919-99FE-C55F44DD4350}" type="pres">
      <dgm:prSet presAssocID="{5D72DEBB-C4EE-4A4C-998A-DBACC02F0CFB}" presName="parentText" presStyleLbl="node1" presStyleIdx="1" presStyleCnt="5">
        <dgm:presLayoutVars>
          <dgm:chMax val="0"/>
          <dgm:bulletEnabled val="1"/>
        </dgm:presLayoutVars>
      </dgm:prSet>
      <dgm:spPr/>
      <dgm:t>
        <a:bodyPr/>
        <a:lstStyle/>
        <a:p>
          <a:endParaRPr lang="zh-CN" altLang="en-US"/>
        </a:p>
      </dgm:t>
    </dgm:pt>
    <dgm:pt modelId="{1CA09CCC-EF99-4340-B4E1-5E5C5D8074D6}" type="pres">
      <dgm:prSet presAssocID="{5D72DEBB-C4EE-4A4C-998A-DBACC02F0CFB}" presName="negativeSpace" presStyleCnt="0"/>
      <dgm:spPr/>
      <dgm:t>
        <a:bodyPr/>
        <a:lstStyle/>
        <a:p>
          <a:endParaRPr lang="zh-CN" altLang="en-US"/>
        </a:p>
      </dgm:t>
    </dgm:pt>
    <dgm:pt modelId="{5EFADA3F-DBD8-47B3-87A4-F7C4DF43CC18}" type="pres">
      <dgm:prSet presAssocID="{5D72DEBB-C4EE-4A4C-998A-DBACC02F0CFB}" presName="childText" presStyleLbl="conFgAcc1" presStyleIdx="1" presStyleCnt="5">
        <dgm:presLayoutVars>
          <dgm:bulletEnabled val="1"/>
        </dgm:presLayoutVars>
      </dgm:prSet>
      <dgm:spPr/>
      <dgm:t>
        <a:bodyPr/>
        <a:lstStyle/>
        <a:p>
          <a:endParaRPr lang="zh-CN" altLang="en-US"/>
        </a:p>
      </dgm:t>
    </dgm:pt>
    <dgm:pt modelId="{D5BCB613-75FD-4DEE-8DA5-6CE19F632FB4}" type="pres">
      <dgm:prSet presAssocID="{2E39222F-7B7B-4ED2-827E-1328DFCF5572}" presName="spaceBetweenRectangles" presStyleCnt="0"/>
      <dgm:spPr/>
      <dgm:t>
        <a:bodyPr/>
        <a:lstStyle/>
        <a:p>
          <a:endParaRPr lang="zh-CN" altLang="en-US"/>
        </a:p>
      </dgm:t>
    </dgm:pt>
    <dgm:pt modelId="{AD00622C-704A-40DB-AA9A-CF6B66B9CB56}" type="pres">
      <dgm:prSet presAssocID="{240C59D7-2CE4-462A-9515-C237DA44CA8D}" presName="parentLin" presStyleCnt="0"/>
      <dgm:spPr/>
      <dgm:t>
        <a:bodyPr/>
        <a:lstStyle/>
        <a:p>
          <a:endParaRPr lang="zh-CN" altLang="en-US"/>
        </a:p>
      </dgm:t>
    </dgm:pt>
    <dgm:pt modelId="{1C3B8E56-CDD6-48F6-8138-C0343817464C}" type="pres">
      <dgm:prSet presAssocID="{240C59D7-2CE4-462A-9515-C237DA44CA8D}" presName="parentLeftMargin" presStyleLbl="node1" presStyleIdx="1" presStyleCnt="5"/>
      <dgm:spPr/>
      <dgm:t>
        <a:bodyPr/>
        <a:lstStyle/>
        <a:p>
          <a:endParaRPr lang="zh-CN" altLang="en-US"/>
        </a:p>
      </dgm:t>
    </dgm:pt>
    <dgm:pt modelId="{120FC45C-3BD5-48EA-A639-E7D5A20ED3FD}" type="pres">
      <dgm:prSet presAssocID="{240C59D7-2CE4-462A-9515-C237DA44CA8D}" presName="parentText" presStyleLbl="node1" presStyleIdx="2" presStyleCnt="5">
        <dgm:presLayoutVars>
          <dgm:chMax val="0"/>
          <dgm:bulletEnabled val="1"/>
        </dgm:presLayoutVars>
      </dgm:prSet>
      <dgm:spPr/>
      <dgm:t>
        <a:bodyPr/>
        <a:lstStyle/>
        <a:p>
          <a:endParaRPr lang="zh-CN" altLang="en-US"/>
        </a:p>
      </dgm:t>
    </dgm:pt>
    <dgm:pt modelId="{197A93D8-BD3E-486E-ABDB-8DA346AD7C11}" type="pres">
      <dgm:prSet presAssocID="{240C59D7-2CE4-462A-9515-C237DA44CA8D}" presName="negativeSpace" presStyleCnt="0"/>
      <dgm:spPr/>
      <dgm:t>
        <a:bodyPr/>
        <a:lstStyle/>
        <a:p>
          <a:endParaRPr lang="zh-CN" altLang="en-US"/>
        </a:p>
      </dgm:t>
    </dgm:pt>
    <dgm:pt modelId="{58D67328-282B-4E2B-B4DB-8AD412BAFFBC}" type="pres">
      <dgm:prSet presAssocID="{240C59D7-2CE4-462A-9515-C237DA44CA8D}" presName="childText" presStyleLbl="conFgAcc1" presStyleIdx="2" presStyleCnt="5">
        <dgm:presLayoutVars>
          <dgm:bulletEnabled val="1"/>
        </dgm:presLayoutVars>
      </dgm:prSet>
      <dgm:spPr/>
      <dgm:t>
        <a:bodyPr/>
        <a:lstStyle/>
        <a:p>
          <a:endParaRPr lang="zh-CN" altLang="en-US"/>
        </a:p>
      </dgm:t>
    </dgm:pt>
    <dgm:pt modelId="{C761DE94-27E5-4F75-9E5A-A7E6DD8791DF}" type="pres">
      <dgm:prSet presAssocID="{947B3124-FA3E-44E6-A51D-10587B3FB02E}" presName="spaceBetweenRectangles" presStyleCnt="0"/>
      <dgm:spPr/>
      <dgm:t>
        <a:bodyPr/>
        <a:lstStyle/>
        <a:p>
          <a:endParaRPr lang="zh-CN" altLang="en-US"/>
        </a:p>
      </dgm:t>
    </dgm:pt>
    <dgm:pt modelId="{B38C66CE-824B-42F9-A9FE-390D8396D086}" type="pres">
      <dgm:prSet presAssocID="{B05E394A-9B94-4D12-AA2A-4A782672DD2C}" presName="parentLin" presStyleCnt="0"/>
      <dgm:spPr/>
      <dgm:t>
        <a:bodyPr/>
        <a:lstStyle/>
        <a:p>
          <a:endParaRPr lang="zh-CN" altLang="en-US"/>
        </a:p>
      </dgm:t>
    </dgm:pt>
    <dgm:pt modelId="{0846F4B8-B208-428D-B0F2-ECF3D2F850BA}" type="pres">
      <dgm:prSet presAssocID="{B05E394A-9B94-4D12-AA2A-4A782672DD2C}" presName="parentLeftMargin" presStyleLbl="node1" presStyleIdx="2" presStyleCnt="5"/>
      <dgm:spPr/>
      <dgm:t>
        <a:bodyPr/>
        <a:lstStyle/>
        <a:p>
          <a:endParaRPr lang="zh-CN" altLang="en-US"/>
        </a:p>
      </dgm:t>
    </dgm:pt>
    <dgm:pt modelId="{8D3EE3B5-4895-4D5C-BF7C-9C953348E53B}" type="pres">
      <dgm:prSet presAssocID="{B05E394A-9B94-4D12-AA2A-4A782672DD2C}" presName="parentText" presStyleLbl="node1" presStyleIdx="3" presStyleCnt="5">
        <dgm:presLayoutVars>
          <dgm:chMax val="0"/>
          <dgm:bulletEnabled val="1"/>
        </dgm:presLayoutVars>
      </dgm:prSet>
      <dgm:spPr/>
      <dgm:t>
        <a:bodyPr/>
        <a:lstStyle/>
        <a:p>
          <a:endParaRPr lang="zh-CN" altLang="en-US"/>
        </a:p>
      </dgm:t>
    </dgm:pt>
    <dgm:pt modelId="{F262F509-6396-4BFC-87D5-70BB0970B22E}" type="pres">
      <dgm:prSet presAssocID="{B05E394A-9B94-4D12-AA2A-4A782672DD2C}" presName="negativeSpace" presStyleCnt="0"/>
      <dgm:spPr/>
      <dgm:t>
        <a:bodyPr/>
        <a:lstStyle/>
        <a:p>
          <a:endParaRPr lang="zh-CN" altLang="en-US"/>
        </a:p>
      </dgm:t>
    </dgm:pt>
    <dgm:pt modelId="{F776FF77-BBFD-429A-B555-3A759A0377CC}" type="pres">
      <dgm:prSet presAssocID="{B05E394A-9B94-4D12-AA2A-4A782672DD2C}" presName="childText" presStyleLbl="conFgAcc1" presStyleIdx="3" presStyleCnt="5">
        <dgm:presLayoutVars>
          <dgm:bulletEnabled val="1"/>
        </dgm:presLayoutVars>
      </dgm:prSet>
      <dgm:spPr/>
      <dgm:t>
        <a:bodyPr/>
        <a:lstStyle/>
        <a:p>
          <a:endParaRPr lang="zh-CN" altLang="en-US"/>
        </a:p>
      </dgm:t>
    </dgm:pt>
    <dgm:pt modelId="{9EF8C6A7-CCED-994C-BD79-03E760062C8C}" type="pres">
      <dgm:prSet presAssocID="{7A5B6132-DA9E-4D4C-92AC-FEA7555A6732}" presName="spaceBetweenRectangles" presStyleCnt="0"/>
      <dgm:spPr/>
    </dgm:pt>
    <dgm:pt modelId="{880AB88D-9034-3D41-8287-859F1B953645}" type="pres">
      <dgm:prSet presAssocID="{BE13E866-1297-E243-8FCB-9C6F5E8DD3C8}" presName="parentLin" presStyleCnt="0"/>
      <dgm:spPr/>
    </dgm:pt>
    <dgm:pt modelId="{1FC9CE1F-99DA-F14B-BA6E-14C2E09A71D6}" type="pres">
      <dgm:prSet presAssocID="{BE13E866-1297-E243-8FCB-9C6F5E8DD3C8}" presName="parentLeftMargin" presStyleLbl="node1" presStyleIdx="3" presStyleCnt="5"/>
      <dgm:spPr/>
      <dgm:t>
        <a:bodyPr/>
        <a:lstStyle/>
        <a:p>
          <a:endParaRPr lang="zh-CN" altLang="en-US"/>
        </a:p>
      </dgm:t>
    </dgm:pt>
    <dgm:pt modelId="{5EC947F6-9F7D-5046-B268-C33843DA24CF}" type="pres">
      <dgm:prSet presAssocID="{BE13E866-1297-E243-8FCB-9C6F5E8DD3C8}" presName="parentText" presStyleLbl="node1" presStyleIdx="4" presStyleCnt="5">
        <dgm:presLayoutVars>
          <dgm:chMax val="0"/>
          <dgm:bulletEnabled val="1"/>
        </dgm:presLayoutVars>
      </dgm:prSet>
      <dgm:spPr/>
      <dgm:t>
        <a:bodyPr/>
        <a:lstStyle/>
        <a:p>
          <a:endParaRPr lang="zh-CN" altLang="en-US"/>
        </a:p>
      </dgm:t>
    </dgm:pt>
    <dgm:pt modelId="{963F93F1-DEE5-DF4D-84F6-55782496646E}" type="pres">
      <dgm:prSet presAssocID="{BE13E866-1297-E243-8FCB-9C6F5E8DD3C8}" presName="negativeSpace" presStyleCnt="0"/>
      <dgm:spPr/>
    </dgm:pt>
    <dgm:pt modelId="{C58F6122-5FA4-654B-BFEB-4D3E7A305E80}" type="pres">
      <dgm:prSet presAssocID="{BE13E866-1297-E243-8FCB-9C6F5E8DD3C8}" presName="childText" presStyleLbl="conFgAcc1" presStyleIdx="4" presStyleCnt="5">
        <dgm:presLayoutVars>
          <dgm:bulletEnabled val="1"/>
        </dgm:presLayoutVars>
      </dgm:prSet>
      <dgm:spPr/>
    </dgm:pt>
  </dgm:ptLst>
  <dgm:cxnLst>
    <dgm:cxn modelId="{910A7DF5-E214-4793-B0E5-4BDA9128D21F}" srcId="{0274B17C-A8D6-4EC1-9F74-DEF1B852E50E}" destId="{240C59D7-2CE4-462A-9515-C237DA44CA8D}" srcOrd="2" destOrd="0" parTransId="{CD49C4B8-92C8-418B-931E-B71E1BE6881B}" sibTransId="{947B3124-FA3E-44E6-A51D-10587B3FB02E}"/>
    <dgm:cxn modelId="{29E6D606-CF0E-4764-A051-23DAE912F13D}" srcId="{0274B17C-A8D6-4EC1-9F74-DEF1B852E50E}" destId="{0D916324-155A-416C-938E-0577D8483687}" srcOrd="0" destOrd="0" parTransId="{C9FB2DCC-F223-49D7-8639-D9EFA8EA51C2}" sibTransId="{0FD71FF6-9D7B-4209-A140-595DF160B1D3}"/>
    <dgm:cxn modelId="{A68828CF-CB9C-4AFD-A51F-D8066E19251C}" type="presOf" srcId="{5D72DEBB-C4EE-4A4C-998A-DBACC02F0CFB}" destId="{20A6C866-FD85-4400-83D4-E3B919A34B51}" srcOrd="0" destOrd="0" presId="urn:microsoft.com/office/officeart/2005/8/layout/list1"/>
    <dgm:cxn modelId="{7C9F7A2B-8E83-4568-B521-78607E309ABB}" type="presOf" srcId="{0D916324-155A-416C-938E-0577D8483687}" destId="{AC4AC34F-010F-4B17-BD33-4CFEA89B14D2}" srcOrd="1" destOrd="0" presId="urn:microsoft.com/office/officeart/2005/8/layout/list1"/>
    <dgm:cxn modelId="{2B4705C6-9403-914F-B6AB-E305AF378E95}" type="presOf" srcId="{BE13E866-1297-E243-8FCB-9C6F5E8DD3C8}" destId="{5EC947F6-9F7D-5046-B268-C33843DA24CF}" srcOrd="1" destOrd="0" presId="urn:microsoft.com/office/officeart/2005/8/layout/list1"/>
    <dgm:cxn modelId="{AEF98EBC-8932-47EC-8171-1F4CFAD95E5E}" type="presOf" srcId="{0D916324-155A-416C-938E-0577D8483687}" destId="{DAAF6963-E65C-47D1-9946-15C9FF58088A}" srcOrd="0" destOrd="0" presId="urn:microsoft.com/office/officeart/2005/8/layout/list1"/>
    <dgm:cxn modelId="{E3A0501F-13EA-4124-8EBB-39C96A416EA0}" type="presOf" srcId="{240C59D7-2CE4-462A-9515-C237DA44CA8D}" destId="{120FC45C-3BD5-48EA-A639-E7D5A20ED3FD}" srcOrd="1" destOrd="0" presId="urn:microsoft.com/office/officeart/2005/8/layout/list1"/>
    <dgm:cxn modelId="{ED3ED375-F0E1-453A-821C-C5B49684AE25}" type="presOf" srcId="{B05E394A-9B94-4D12-AA2A-4A782672DD2C}" destId="{8D3EE3B5-4895-4D5C-BF7C-9C953348E53B}" srcOrd="1" destOrd="0" presId="urn:microsoft.com/office/officeart/2005/8/layout/list1"/>
    <dgm:cxn modelId="{248484EF-4C31-4D1D-A510-1B27C8B245A4}" type="presOf" srcId="{240C59D7-2CE4-462A-9515-C237DA44CA8D}" destId="{1C3B8E56-CDD6-48F6-8138-C0343817464C}" srcOrd="0" destOrd="0" presId="urn:microsoft.com/office/officeart/2005/8/layout/list1"/>
    <dgm:cxn modelId="{56482DF2-4D3A-4573-9238-2C14AAF71A2D}" type="presOf" srcId="{5D72DEBB-C4EE-4A4C-998A-DBACC02F0CFB}" destId="{833C47F7-914D-4919-99FE-C55F44DD4350}" srcOrd="1" destOrd="0" presId="urn:microsoft.com/office/officeart/2005/8/layout/list1"/>
    <dgm:cxn modelId="{79A78501-0EBD-4141-8298-14AC50A257E7}" srcId="{0274B17C-A8D6-4EC1-9F74-DEF1B852E50E}" destId="{BE13E866-1297-E243-8FCB-9C6F5E8DD3C8}" srcOrd="4" destOrd="0" parTransId="{A98D21A8-1767-2F45-82E3-3DABB5DDD3FC}" sibTransId="{C1F8EE96-B717-9C4D-977B-1E950F2E5AFC}"/>
    <dgm:cxn modelId="{6B80E937-0152-F144-97B3-B4D278E40B54}" type="presOf" srcId="{BE13E866-1297-E243-8FCB-9C6F5E8DD3C8}" destId="{1FC9CE1F-99DA-F14B-BA6E-14C2E09A71D6}" srcOrd="0" destOrd="0" presId="urn:microsoft.com/office/officeart/2005/8/layout/list1"/>
    <dgm:cxn modelId="{0330447A-381F-4E94-9F41-80B100C89CA3}" type="presOf" srcId="{B05E394A-9B94-4D12-AA2A-4A782672DD2C}" destId="{0846F4B8-B208-428D-B0F2-ECF3D2F850BA}" srcOrd="0" destOrd="0" presId="urn:microsoft.com/office/officeart/2005/8/layout/list1"/>
    <dgm:cxn modelId="{325C4584-D11D-4454-82A6-39B337458648}" type="presOf" srcId="{0274B17C-A8D6-4EC1-9F74-DEF1B852E50E}" destId="{290ADAC8-17E0-4F11-BE79-899CD4DD5E12}" srcOrd="0" destOrd="0" presId="urn:microsoft.com/office/officeart/2005/8/layout/list1"/>
    <dgm:cxn modelId="{DAD30B86-5D82-4561-9BF4-8FBCCDDA715C}" srcId="{0274B17C-A8D6-4EC1-9F74-DEF1B852E50E}" destId="{B05E394A-9B94-4D12-AA2A-4A782672DD2C}" srcOrd="3" destOrd="0" parTransId="{A56B56F5-D1A3-4E94-9B1D-AFE1904D8299}" sibTransId="{7A5B6132-DA9E-4D4C-92AC-FEA7555A6732}"/>
    <dgm:cxn modelId="{1A220DA0-ED41-4929-AA2B-745CE0C8832B}" srcId="{0274B17C-A8D6-4EC1-9F74-DEF1B852E50E}" destId="{5D72DEBB-C4EE-4A4C-998A-DBACC02F0CFB}" srcOrd="1" destOrd="0" parTransId="{17E68D72-00DC-4896-AF97-6202D147E269}" sibTransId="{2E39222F-7B7B-4ED2-827E-1328DFCF5572}"/>
    <dgm:cxn modelId="{3455500B-4D86-4521-A78E-BD094AB19436}" type="presParOf" srcId="{290ADAC8-17E0-4F11-BE79-899CD4DD5E12}" destId="{7D037558-1041-410C-BB00-56A53B46B633}" srcOrd="0" destOrd="0" presId="urn:microsoft.com/office/officeart/2005/8/layout/list1"/>
    <dgm:cxn modelId="{706AD71A-8BC4-4CFB-8515-6C297C2C3F69}" type="presParOf" srcId="{7D037558-1041-410C-BB00-56A53B46B633}" destId="{DAAF6963-E65C-47D1-9946-15C9FF58088A}" srcOrd="0" destOrd="0" presId="urn:microsoft.com/office/officeart/2005/8/layout/list1"/>
    <dgm:cxn modelId="{256E87BB-6CD3-4CCB-9F65-5DF5513C3A2B}" type="presParOf" srcId="{7D037558-1041-410C-BB00-56A53B46B633}" destId="{AC4AC34F-010F-4B17-BD33-4CFEA89B14D2}" srcOrd="1" destOrd="0" presId="urn:microsoft.com/office/officeart/2005/8/layout/list1"/>
    <dgm:cxn modelId="{F9B10E13-62EB-4753-9E2E-9A2765942477}" type="presParOf" srcId="{290ADAC8-17E0-4F11-BE79-899CD4DD5E12}" destId="{42051C9F-E171-4D08-ABA7-B3DCED05B5BB}" srcOrd="1" destOrd="0" presId="urn:microsoft.com/office/officeart/2005/8/layout/list1"/>
    <dgm:cxn modelId="{6EBE8C0D-6225-4DEC-8F94-055E22C5E45D}" type="presParOf" srcId="{290ADAC8-17E0-4F11-BE79-899CD4DD5E12}" destId="{5514F667-B578-4B34-8BA2-7019B8340873}" srcOrd="2" destOrd="0" presId="urn:microsoft.com/office/officeart/2005/8/layout/list1"/>
    <dgm:cxn modelId="{88743C12-CFAD-4D8D-A6E6-02E853691F68}" type="presParOf" srcId="{290ADAC8-17E0-4F11-BE79-899CD4DD5E12}" destId="{BF6E4AC2-A8AB-46D0-B337-7C6D62678552}" srcOrd="3" destOrd="0" presId="urn:microsoft.com/office/officeart/2005/8/layout/list1"/>
    <dgm:cxn modelId="{23527247-A103-4103-BF57-D58669FAE2BF}" type="presParOf" srcId="{290ADAC8-17E0-4F11-BE79-899CD4DD5E12}" destId="{45EF6FC4-75DC-49E3-BD05-7B7E6300CE25}" srcOrd="4" destOrd="0" presId="urn:microsoft.com/office/officeart/2005/8/layout/list1"/>
    <dgm:cxn modelId="{969964A7-551D-45DF-9BB5-5BCD3B8043BD}" type="presParOf" srcId="{45EF6FC4-75DC-49E3-BD05-7B7E6300CE25}" destId="{20A6C866-FD85-4400-83D4-E3B919A34B51}" srcOrd="0" destOrd="0" presId="urn:microsoft.com/office/officeart/2005/8/layout/list1"/>
    <dgm:cxn modelId="{B5E67C68-714A-4146-AC1A-85DE1C9D27C2}" type="presParOf" srcId="{45EF6FC4-75DC-49E3-BD05-7B7E6300CE25}" destId="{833C47F7-914D-4919-99FE-C55F44DD4350}" srcOrd="1" destOrd="0" presId="urn:microsoft.com/office/officeart/2005/8/layout/list1"/>
    <dgm:cxn modelId="{55AD5506-EC8F-4AC0-B4AB-65EE1ADB2C96}" type="presParOf" srcId="{290ADAC8-17E0-4F11-BE79-899CD4DD5E12}" destId="{1CA09CCC-EF99-4340-B4E1-5E5C5D8074D6}" srcOrd="5" destOrd="0" presId="urn:microsoft.com/office/officeart/2005/8/layout/list1"/>
    <dgm:cxn modelId="{629232D4-D779-4E21-BF8B-BFEA4581534F}" type="presParOf" srcId="{290ADAC8-17E0-4F11-BE79-899CD4DD5E12}" destId="{5EFADA3F-DBD8-47B3-87A4-F7C4DF43CC18}" srcOrd="6" destOrd="0" presId="urn:microsoft.com/office/officeart/2005/8/layout/list1"/>
    <dgm:cxn modelId="{A6AED330-1C10-456B-9ED6-ABF55004D7EE}" type="presParOf" srcId="{290ADAC8-17E0-4F11-BE79-899CD4DD5E12}" destId="{D5BCB613-75FD-4DEE-8DA5-6CE19F632FB4}" srcOrd="7" destOrd="0" presId="urn:microsoft.com/office/officeart/2005/8/layout/list1"/>
    <dgm:cxn modelId="{F325ECB1-3B03-4AA2-B694-CFA0CA730713}" type="presParOf" srcId="{290ADAC8-17E0-4F11-BE79-899CD4DD5E12}" destId="{AD00622C-704A-40DB-AA9A-CF6B66B9CB56}" srcOrd="8" destOrd="0" presId="urn:microsoft.com/office/officeart/2005/8/layout/list1"/>
    <dgm:cxn modelId="{B7E92C01-1C5E-4EAA-A34F-5D351AF5CC4C}" type="presParOf" srcId="{AD00622C-704A-40DB-AA9A-CF6B66B9CB56}" destId="{1C3B8E56-CDD6-48F6-8138-C0343817464C}" srcOrd="0" destOrd="0" presId="urn:microsoft.com/office/officeart/2005/8/layout/list1"/>
    <dgm:cxn modelId="{1FB5228A-80DD-478B-B9F5-91BB4A5D42C1}" type="presParOf" srcId="{AD00622C-704A-40DB-AA9A-CF6B66B9CB56}" destId="{120FC45C-3BD5-48EA-A639-E7D5A20ED3FD}" srcOrd="1" destOrd="0" presId="urn:microsoft.com/office/officeart/2005/8/layout/list1"/>
    <dgm:cxn modelId="{5BB43E96-72ED-46A2-A491-F79A0A405FC8}" type="presParOf" srcId="{290ADAC8-17E0-4F11-BE79-899CD4DD5E12}" destId="{197A93D8-BD3E-486E-ABDB-8DA346AD7C11}" srcOrd="9" destOrd="0" presId="urn:microsoft.com/office/officeart/2005/8/layout/list1"/>
    <dgm:cxn modelId="{82E84BCC-8CB5-44AF-8B1F-72EAF61B0859}" type="presParOf" srcId="{290ADAC8-17E0-4F11-BE79-899CD4DD5E12}" destId="{58D67328-282B-4E2B-B4DB-8AD412BAFFBC}" srcOrd="10" destOrd="0" presId="urn:microsoft.com/office/officeart/2005/8/layout/list1"/>
    <dgm:cxn modelId="{BC6019F3-4147-4BB7-8285-EF536769B6BA}" type="presParOf" srcId="{290ADAC8-17E0-4F11-BE79-899CD4DD5E12}" destId="{C761DE94-27E5-4F75-9E5A-A7E6DD8791DF}" srcOrd="11" destOrd="0" presId="urn:microsoft.com/office/officeart/2005/8/layout/list1"/>
    <dgm:cxn modelId="{483F83C0-4748-4F96-9DB9-6ACDA6D332FD}" type="presParOf" srcId="{290ADAC8-17E0-4F11-BE79-899CD4DD5E12}" destId="{B38C66CE-824B-42F9-A9FE-390D8396D086}" srcOrd="12" destOrd="0" presId="urn:microsoft.com/office/officeart/2005/8/layout/list1"/>
    <dgm:cxn modelId="{1B93DF9C-89A1-4975-9CB8-7F1A76A7AB37}" type="presParOf" srcId="{B38C66CE-824B-42F9-A9FE-390D8396D086}" destId="{0846F4B8-B208-428D-B0F2-ECF3D2F850BA}" srcOrd="0" destOrd="0" presId="urn:microsoft.com/office/officeart/2005/8/layout/list1"/>
    <dgm:cxn modelId="{B1899F03-DA1D-445D-A1FB-95CDAA0E1D06}" type="presParOf" srcId="{B38C66CE-824B-42F9-A9FE-390D8396D086}" destId="{8D3EE3B5-4895-4D5C-BF7C-9C953348E53B}" srcOrd="1" destOrd="0" presId="urn:microsoft.com/office/officeart/2005/8/layout/list1"/>
    <dgm:cxn modelId="{E869B7F3-968C-4FF2-88C2-5863D058A9FB}" type="presParOf" srcId="{290ADAC8-17E0-4F11-BE79-899CD4DD5E12}" destId="{F262F509-6396-4BFC-87D5-70BB0970B22E}" srcOrd="13" destOrd="0" presId="urn:microsoft.com/office/officeart/2005/8/layout/list1"/>
    <dgm:cxn modelId="{6CD1C0EC-03D0-463F-9014-E52C318DBE0E}" type="presParOf" srcId="{290ADAC8-17E0-4F11-BE79-899CD4DD5E12}" destId="{F776FF77-BBFD-429A-B555-3A759A0377CC}" srcOrd="14" destOrd="0" presId="urn:microsoft.com/office/officeart/2005/8/layout/list1"/>
    <dgm:cxn modelId="{CE3E9713-A7D4-8E49-822C-620B82B03758}" type="presParOf" srcId="{290ADAC8-17E0-4F11-BE79-899CD4DD5E12}" destId="{9EF8C6A7-CCED-994C-BD79-03E760062C8C}" srcOrd="15" destOrd="0" presId="urn:microsoft.com/office/officeart/2005/8/layout/list1"/>
    <dgm:cxn modelId="{7DF55BFA-51C0-EC4E-A079-D62444AF1279}" type="presParOf" srcId="{290ADAC8-17E0-4F11-BE79-899CD4DD5E12}" destId="{880AB88D-9034-3D41-8287-859F1B953645}" srcOrd="16" destOrd="0" presId="urn:microsoft.com/office/officeart/2005/8/layout/list1"/>
    <dgm:cxn modelId="{3315DFE8-2257-F84C-8BAC-D3256B257424}" type="presParOf" srcId="{880AB88D-9034-3D41-8287-859F1B953645}" destId="{1FC9CE1F-99DA-F14B-BA6E-14C2E09A71D6}" srcOrd="0" destOrd="0" presId="urn:microsoft.com/office/officeart/2005/8/layout/list1"/>
    <dgm:cxn modelId="{14779989-5764-7549-AFE3-2869F857FE15}" type="presParOf" srcId="{880AB88D-9034-3D41-8287-859F1B953645}" destId="{5EC947F6-9F7D-5046-B268-C33843DA24CF}" srcOrd="1" destOrd="0" presId="urn:microsoft.com/office/officeart/2005/8/layout/list1"/>
    <dgm:cxn modelId="{8E7D3211-0794-764D-88C3-788BFFE6E49F}" type="presParOf" srcId="{290ADAC8-17E0-4F11-BE79-899CD4DD5E12}" destId="{963F93F1-DEE5-DF4D-84F6-55782496646E}" srcOrd="17" destOrd="0" presId="urn:microsoft.com/office/officeart/2005/8/layout/list1"/>
    <dgm:cxn modelId="{D776B1FB-ADAB-B74C-BBF9-65E28D088752}" type="presParOf" srcId="{290ADAC8-17E0-4F11-BE79-899CD4DD5E12}" destId="{C58F6122-5FA4-654B-BFEB-4D3E7A305E80}" srcOrd="18"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4F667-B578-4B34-8BA2-7019B8340873}">
      <dsp:nvSpPr>
        <dsp:cNvPr id="0" name=""/>
        <dsp:cNvSpPr/>
      </dsp:nvSpPr>
      <dsp:spPr>
        <a:xfrm>
          <a:off x="0" y="299913"/>
          <a:ext cx="5929354" cy="3528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C4AC34F-010F-4B17-BD33-4CFEA89B14D2}">
      <dsp:nvSpPr>
        <dsp:cNvPr id="0" name=""/>
        <dsp:cNvSpPr/>
      </dsp:nvSpPr>
      <dsp:spPr>
        <a:xfrm>
          <a:off x="296467" y="93273"/>
          <a:ext cx="4150547" cy="4132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881" tIns="0" rIns="156881" bIns="0" numCol="1" spcCol="1270" anchor="ctr" anchorCtr="0">
          <a:noAutofit/>
        </a:bodyPr>
        <a:lstStyle/>
        <a:p>
          <a:pPr lvl="0" algn="l" defTabSz="622300">
            <a:lnSpc>
              <a:spcPct val="90000"/>
            </a:lnSpc>
            <a:spcBef>
              <a:spcPct val="0"/>
            </a:spcBef>
            <a:spcAft>
              <a:spcPct val="35000"/>
            </a:spcAft>
          </a:pPr>
          <a:r>
            <a:rPr lang="en-US" altLang="zh-CN" sz="1400" kern="1200" dirty="0" smtClean="0"/>
            <a:t>7.1 </a:t>
          </a:r>
          <a:r>
            <a:rPr lang="zh-CN" sz="1400" b="1" kern="1200" dirty="0" smtClean="0"/>
            <a:t>为什么需要异常处理</a:t>
          </a:r>
          <a:endParaRPr lang="zh-CN" altLang="en-US" sz="1400" kern="1200" dirty="0"/>
        </a:p>
      </dsp:txBody>
      <dsp:txXfrm>
        <a:off x="316642" y="113448"/>
        <a:ext cx="4110197" cy="372930"/>
      </dsp:txXfrm>
    </dsp:sp>
    <dsp:sp modelId="{5EFADA3F-DBD8-47B3-87A4-F7C4DF43CC18}">
      <dsp:nvSpPr>
        <dsp:cNvPr id="0" name=""/>
        <dsp:cNvSpPr/>
      </dsp:nvSpPr>
      <dsp:spPr>
        <a:xfrm>
          <a:off x="0" y="934953"/>
          <a:ext cx="5929354" cy="352800"/>
        </a:xfrm>
        <a:prstGeom prst="rect">
          <a:avLst/>
        </a:prstGeom>
        <a:solidFill>
          <a:schemeClr val="lt1">
            <a:alpha val="90000"/>
            <a:hueOff val="0"/>
            <a:satOff val="0"/>
            <a:lumOff val="0"/>
            <a:alphaOff val="0"/>
          </a:schemeClr>
        </a:solidFill>
        <a:ln w="9525" cap="flat" cmpd="sng" algn="ctr">
          <a:solidFill>
            <a:schemeClr val="accent2">
              <a:hueOff val="-1339188"/>
              <a:satOff val="-14535"/>
              <a:lumOff val="-1225"/>
              <a:alphaOff val="0"/>
            </a:schemeClr>
          </a:solidFill>
          <a:prstDash val="solid"/>
        </a:ln>
        <a:effectLst/>
      </dsp:spPr>
      <dsp:style>
        <a:lnRef idx="1">
          <a:scrgbClr r="0" g="0" b="0"/>
        </a:lnRef>
        <a:fillRef idx="1">
          <a:scrgbClr r="0" g="0" b="0"/>
        </a:fillRef>
        <a:effectRef idx="0">
          <a:scrgbClr r="0" g="0" b="0"/>
        </a:effectRef>
        <a:fontRef idx="minor"/>
      </dsp:style>
    </dsp:sp>
    <dsp:sp modelId="{833C47F7-914D-4919-99FE-C55F44DD4350}">
      <dsp:nvSpPr>
        <dsp:cNvPr id="0" name=""/>
        <dsp:cNvSpPr/>
      </dsp:nvSpPr>
      <dsp:spPr>
        <a:xfrm>
          <a:off x="296467" y="728313"/>
          <a:ext cx="4150547" cy="413280"/>
        </a:xfrm>
        <a:prstGeom prst="roundRect">
          <a:avLst/>
        </a:prstGeom>
        <a:gradFill rotWithShape="0">
          <a:gsLst>
            <a:gs pos="0">
              <a:schemeClr val="accent2">
                <a:hueOff val="-1339188"/>
                <a:satOff val="-14535"/>
                <a:lumOff val="-1225"/>
                <a:alphaOff val="0"/>
                <a:shade val="51000"/>
                <a:satMod val="130000"/>
              </a:schemeClr>
            </a:gs>
            <a:gs pos="80000">
              <a:schemeClr val="accent2">
                <a:hueOff val="-1339188"/>
                <a:satOff val="-14535"/>
                <a:lumOff val="-1225"/>
                <a:alphaOff val="0"/>
                <a:shade val="93000"/>
                <a:satMod val="130000"/>
              </a:schemeClr>
            </a:gs>
            <a:gs pos="100000">
              <a:schemeClr val="accent2">
                <a:hueOff val="-1339188"/>
                <a:satOff val="-14535"/>
                <a:lumOff val="-122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881" tIns="0" rIns="156881" bIns="0" numCol="1" spcCol="1270" anchor="ctr" anchorCtr="0">
          <a:noAutofit/>
        </a:bodyPr>
        <a:lstStyle/>
        <a:p>
          <a:pPr lvl="0" algn="l" defTabSz="622300">
            <a:lnSpc>
              <a:spcPct val="90000"/>
            </a:lnSpc>
            <a:spcBef>
              <a:spcPct val="0"/>
            </a:spcBef>
            <a:spcAft>
              <a:spcPct val="35000"/>
            </a:spcAft>
          </a:pPr>
          <a:r>
            <a:rPr lang="en-US" altLang="zh-CN" sz="1400" kern="1200" dirty="0" smtClean="0"/>
            <a:t>7.2 </a:t>
          </a:r>
          <a:r>
            <a:rPr lang="zh-CN" sz="1400" b="1" kern="1200" dirty="0" smtClean="0"/>
            <a:t>异常概述</a:t>
          </a:r>
          <a:endParaRPr lang="zh-CN" altLang="en-US" sz="1400" kern="1200" dirty="0"/>
        </a:p>
      </dsp:txBody>
      <dsp:txXfrm>
        <a:off x="316642" y="748488"/>
        <a:ext cx="4110197" cy="372930"/>
      </dsp:txXfrm>
    </dsp:sp>
    <dsp:sp modelId="{58D67328-282B-4E2B-B4DB-8AD412BAFFBC}">
      <dsp:nvSpPr>
        <dsp:cNvPr id="0" name=""/>
        <dsp:cNvSpPr/>
      </dsp:nvSpPr>
      <dsp:spPr>
        <a:xfrm>
          <a:off x="0" y="1569994"/>
          <a:ext cx="5929354" cy="352800"/>
        </a:xfrm>
        <a:prstGeom prst="rect">
          <a:avLst/>
        </a:prstGeom>
        <a:solidFill>
          <a:schemeClr val="lt1">
            <a:alpha val="90000"/>
            <a:hueOff val="0"/>
            <a:satOff val="0"/>
            <a:lumOff val="0"/>
            <a:alphaOff val="0"/>
          </a:schemeClr>
        </a:solidFill>
        <a:ln w="9525" cap="flat" cmpd="sng" algn="ctr">
          <a:solidFill>
            <a:schemeClr val="accent2">
              <a:hueOff val="-2678376"/>
              <a:satOff val="-29070"/>
              <a:lumOff val="-2451"/>
              <a:alphaOff val="0"/>
            </a:schemeClr>
          </a:solidFill>
          <a:prstDash val="solid"/>
        </a:ln>
        <a:effectLst/>
      </dsp:spPr>
      <dsp:style>
        <a:lnRef idx="1">
          <a:scrgbClr r="0" g="0" b="0"/>
        </a:lnRef>
        <a:fillRef idx="1">
          <a:scrgbClr r="0" g="0" b="0"/>
        </a:fillRef>
        <a:effectRef idx="0">
          <a:scrgbClr r="0" g="0" b="0"/>
        </a:effectRef>
        <a:fontRef idx="minor"/>
      </dsp:style>
    </dsp:sp>
    <dsp:sp modelId="{120FC45C-3BD5-48EA-A639-E7D5A20ED3FD}">
      <dsp:nvSpPr>
        <dsp:cNvPr id="0" name=""/>
        <dsp:cNvSpPr/>
      </dsp:nvSpPr>
      <dsp:spPr>
        <a:xfrm>
          <a:off x="296467" y="1363354"/>
          <a:ext cx="4150547" cy="413280"/>
        </a:xfrm>
        <a:prstGeom prst="roundRect">
          <a:avLst/>
        </a:prstGeom>
        <a:gradFill rotWithShape="0">
          <a:gsLst>
            <a:gs pos="0">
              <a:schemeClr val="accent2">
                <a:hueOff val="-2678376"/>
                <a:satOff val="-29070"/>
                <a:lumOff val="-2451"/>
                <a:alphaOff val="0"/>
                <a:shade val="51000"/>
                <a:satMod val="130000"/>
              </a:schemeClr>
            </a:gs>
            <a:gs pos="80000">
              <a:schemeClr val="accent2">
                <a:hueOff val="-2678376"/>
                <a:satOff val="-29070"/>
                <a:lumOff val="-2451"/>
                <a:alphaOff val="0"/>
                <a:shade val="93000"/>
                <a:satMod val="130000"/>
              </a:schemeClr>
            </a:gs>
            <a:gs pos="100000">
              <a:schemeClr val="accent2">
                <a:hueOff val="-2678376"/>
                <a:satOff val="-29070"/>
                <a:lumOff val="-245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881" tIns="0" rIns="156881" bIns="0" numCol="1" spcCol="1270" anchor="ctr" anchorCtr="0">
          <a:noAutofit/>
        </a:bodyPr>
        <a:lstStyle/>
        <a:p>
          <a:pPr lvl="0" algn="l" defTabSz="622300">
            <a:lnSpc>
              <a:spcPct val="90000"/>
            </a:lnSpc>
            <a:spcBef>
              <a:spcPct val="0"/>
            </a:spcBef>
            <a:spcAft>
              <a:spcPct val="35000"/>
            </a:spcAft>
          </a:pPr>
          <a:r>
            <a:rPr lang="en-US" altLang="zh-CN" sz="1400" kern="1200" dirty="0" smtClean="0"/>
            <a:t>7.3 </a:t>
          </a:r>
          <a:r>
            <a:rPr lang="zh-CN" sz="1400" b="1" kern="1200" dirty="0" smtClean="0"/>
            <a:t>异常处理机制</a:t>
          </a:r>
          <a:endParaRPr lang="zh-CN" altLang="en-US" sz="1400" kern="1200" dirty="0"/>
        </a:p>
      </dsp:txBody>
      <dsp:txXfrm>
        <a:off x="316642" y="1383529"/>
        <a:ext cx="4110197" cy="372930"/>
      </dsp:txXfrm>
    </dsp:sp>
    <dsp:sp modelId="{F776FF77-BBFD-429A-B555-3A759A0377CC}">
      <dsp:nvSpPr>
        <dsp:cNvPr id="0" name=""/>
        <dsp:cNvSpPr/>
      </dsp:nvSpPr>
      <dsp:spPr>
        <a:xfrm>
          <a:off x="0" y="2205034"/>
          <a:ext cx="5929354" cy="352800"/>
        </a:xfrm>
        <a:prstGeom prst="rect">
          <a:avLst/>
        </a:prstGeom>
        <a:solidFill>
          <a:schemeClr val="lt1">
            <a:alpha val="90000"/>
            <a:hueOff val="0"/>
            <a:satOff val="0"/>
            <a:lumOff val="0"/>
            <a:alphaOff val="0"/>
          </a:schemeClr>
        </a:solidFill>
        <a:ln w="9525" cap="flat" cmpd="sng" algn="ctr">
          <a:solidFill>
            <a:schemeClr val="accent2">
              <a:hueOff val="-4017565"/>
              <a:satOff val="-43605"/>
              <a:lumOff val="-3676"/>
              <a:alphaOff val="0"/>
            </a:schemeClr>
          </a:solidFill>
          <a:prstDash val="solid"/>
        </a:ln>
        <a:effectLst/>
      </dsp:spPr>
      <dsp:style>
        <a:lnRef idx="1">
          <a:scrgbClr r="0" g="0" b="0"/>
        </a:lnRef>
        <a:fillRef idx="1">
          <a:scrgbClr r="0" g="0" b="0"/>
        </a:fillRef>
        <a:effectRef idx="0">
          <a:scrgbClr r="0" g="0" b="0"/>
        </a:effectRef>
        <a:fontRef idx="minor"/>
      </dsp:style>
    </dsp:sp>
    <dsp:sp modelId="{8D3EE3B5-4895-4D5C-BF7C-9C953348E53B}">
      <dsp:nvSpPr>
        <dsp:cNvPr id="0" name=""/>
        <dsp:cNvSpPr/>
      </dsp:nvSpPr>
      <dsp:spPr>
        <a:xfrm>
          <a:off x="296467" y="1998394"/>
          <a:ext cx="4150547" cy="413280"/>
        </a:xfrm>
        <a:prstGeom prst="roundRect">
          <a:avLst/>
        </a:prstGeom>
        <a:gradFill rotWithShape="0">
          <a:gsLst>
            <a:gs pos="0">
              <a:schemeClr val="accent2">
                <a:hueOff val="-4017565"/>
                <a:satOff val="-43605"/>
                <a:lumOff val="-3676"/>
                <a:alphaOff val="0"/>
                <a:shade val="51000"/>
                <a:satMod val="130000"/>
              </a:schemeClr>
            </a:gs>
            <a:gs pos="80000">
              <a:schemeClr val="accent2">
                <a:hueOff val="-4017565"/>
                <a:satOff val="-43605"/>
                <a:lumOff val="-3676"/>
                <a:alphaOff val="0"/>
                <a:shade val="93000"/>
                <a:satMod val="130000"/>
              </a:schemeClr>
            </a:gs>
            <a:gs pos="100000">
              <a:schemeClr val="accent2">
                <a:hueOff val="-4017565"/>
                <a:satOff val="-43605"/>
                <a:lumOff val="-367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881" tIns="0" rIns="156881" bIns="0" numCol="1" spcCol="1270" anchor="ctr" anchorCtr="0">
          <a:noAutofit/>
        </a:bodyPr>
        <a:lstStyle/>
        <a:p>
          <a:pPr lvl="0" algn="l" defTabSz="622300">
            <a:lnSpc>
              <a:spcPct val="90000"/>
            </a:lnSpc>
            <a:spcBef>
              <a:spcPct val="0"/>
            </a:spcBef>
            <a:spcAft>
              <a:spcPct val="35000"/>
            </a:spcAft>
          </a:pPr>
          <a:r>
            <a:rPr lang="en-US" altLang="zh-CN" sz="1400" kern="1200" dirty="0" smtClean="0"/>
            <a:t>7.4 </a:t>
          </a:r>
          <a:r>
            <a:rPr lang="zh-CN" sz="1400" b="1" kern="1200" dirty="0" smtClean="0"/>
            <a:t>自定义异常类</a:t>
          </a:r>
          <a:endParaRPr lang="zh-CN" altLang="en-US" sz="1400" kern="1200" dirty="0"/>
        </a:p>
      </dsp:txBody>
      <dsp:txXfrm>
        <a:off x="316642" y="2018569"/>
        <a:ext cx="4110197" cy="372930"/>
      </dsp:txXfrm>
    </dsp:sp>
    <dsp:sp modelId="{C58F6122-5FA4-654B-BFEB-4D3E7A305E80}">
      <dsp:nvSpPr>
        <dsp:cNvPr id="0" name=""/>
        <dsp:cNvSpPr/>
      </dsp:nvSpPr>
      <dsp:spPr>
        <a:xfrm>
          <a:off x="0" y="2840074"/>
          <a:ext cx="5929354" cy="352800"/>
        </a:xfrm>
        <a:prstGeom prst="rect">
          <a:avLst/>
        </a:prstGeom>
        <a:solidFill>
          <a:schemeClr val="lt1">
            <a:alpha val="90000"/>
            <a:hueOff val="0"/>
            <a:satOff val="0"/>
            <a:lumOff val="0"/>
            <a:alphaOff val="0"/>
          </a:schemeClr>
        </a:solidFill>
        <a:ln w="9525" cap="flat" cmpd="sng" algn="ctr">
          <a:solidFill>
            <a:schemeClr val="accent2">
              <a:hueOff val="-5356753"/>
              <a:satOff val="-58140"/>
              <a:lumOff val="-4901"/>
              <a:alphaOff val="0"/>
            </a:schemeClr>
          </a:solidFill>
          <a:prstDash val="solid"/>
        </a:ln>
        <a:effectLst/>
      </dsp:spPr>
      <dsp:style>
        <a:lnRef idx="1">
          <a:scrgbClr r="0" g="0" b="0"/>
        </a:lnRef>
        <a:fillRef idx="1">
          <a:scrgbClr r="0" g="0" b="0"/>
        </a:fillRef>
        <a:effectRef idx="0">
          <a:scrgbClr r="0" g="0" b="0"/>
        </a:effectRef>
        <a:fontRef idx="minor"/>
      </dsp:style>
    </dsp:sp>
    <dsp:sp modelId="{5EC947F6-9F7D-5046-B268-C33843DA24CF}">
      <dsp:nvSpPr>
        <dsp:cNvPr id="0" name=""/>
        <dsp:cNvSpPr/>
      </dsp:nvSpPr>
      <dsp:spPr>
        <a:xfrm>
          <a:off x="296467" y="2633433"/>
          <a:ext cx="4150547" cy="413280"/>
        </a:xfrm>
        <a:prstGeom prst="roundRect">
          <a:avLst/>
        </a:prstGeom>
        <a:gradFill rotWithShape="0">
          <a:gsLst>
            <a:gs pos="0">
              <a:schemeClr val="accent2">
                <a:hueOff val="-5356753"/>
                <a:satOff val="-58140"/>
                <a:lumOff val="-4901"/>
                <a:alphaOff val="0"/>
                <a:shade val="51000"/>
                <a:satMod val="130000"/>
              </a:schemeClr>
            </a:gs>
            <a:gs pos="80000">
              <a:schemeClr val="accent2">
                <a:hueOff val="-5356753"/>
                <a:satOff val="-58140"/>
                <a:lumOff val="-4901"/>
                <a:alphaOff val="0"/>
                <a:shade val="93000"/>
                <a:satMod val="130000"/>
              </a:schemeClr>
            </a:gs>
            <a:gs pos="100000">
              <a:schemeClr val="accent2">
                <a:hueOff val="-5356753"/>
                <a:satOff val="-58140"/>
                <a:lumOff val="-490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881" tIns="0" rIns="156881" bIns="0" numCol="1" spcCol="1270" anchor="ctr" anchorCtr="0">
          <a:noAutofit/>
        </a:bodyPr>
        <a:lstStyle/>
        <a:p>
          <a:pPr lvl="0" algn="l" defTabSz="622300">
            <a:lnSpc>
              <a:spcPct val="90000"/>
            </a:lnSpc>
            <a:spcBef>
              <a:spcPct val="0"/>
            </a:spcBef>
            <a:spcAft>
              <a:spcPct val="35000"/>
            </a:spcAft>
          </a:pPr>
          <a:r>
            <a:rPr lang="en-US" altLang="zh-CN" sz="1400" kern="1200" dirty="0" smtClean="0"/>
            <a:t>7.5</a:t>
          </a:r>
          <a:r>
            <a:rPr lang="zh-CN" altLang="en-US" sz="1400" kern="1200" dirty="0" smtClean="0"/>
            <a:t> </a:t>
          </a:r>
          <a:r>
            <a:rPr lang="zh-CN" sz="1400" b="1" kern="1200" dirty="0" smtClean="0"/>
            <a:t>异常处理实训任务</a:t>
          </a:r>
          <a:endParaRPr lang="zh-CN" altLang="en-US" sz="1400" kern="1200" dirty="0"/>
        </a:p>
      </dsp:txBody>
      <dsp:txXfrm>
        <a:off x="316642" y="2653608"/>
        <a:ext cx="4110197"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B19548-F454-4331-83C2-8A7F164E39A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E25D8A-A620-4ACE-B1CF-F6E9B44ECD2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CE75B1-D996-41EC-AA92-8E0F9339AE2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CBB548-4544-46A5-8423-F94A584A161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ln>
        </p:spPr>
      </p:sp>
      <p:sp>
        <p:nvSpPr>
          <p:cNvPr id="25602" name="Notes Placeholder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2560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80D6A1DB-A09E-4EE2-A5C9-C9D6805F2BA3}" type="slidenum">
              <a:rPr lang="zh-CN" altLang="en-US"/>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hyperlink" Target="http://www.cqu.edu.cn/" TargetMode="External"/><Relationship Id="rId3" Type="http://schemas.openxmlformats.org/officeDocument/2006/relationships/hyperlink" Target="http://www.nordridesign.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65" name="Picture 5" descr="E:\PAT 图片资源素材\PPT\待整理\精选 0 (1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5074" r="11656" b="3263"/>
          <a:stretch>
            <a:fillRect/>
          </a:stretch>
        </p:blipFill>
        <p:spPr bwMode="auto">
          <a:xfrm flipV="1">
            <a:off x="3111190" y="-1"/>
            <a:ext cx="6057842"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矩形 11"/>
          <p:cNvSpPr>
            <a:spLocks noChangeArrowheads="1"/>
          </p:cNvSpPr>
          <p:nvPr userDrawn="1"/>
        </p:nvSpPr>
        <p:spPr bwMode="auto">
          <a:xfrm>
            <a:off x="19228" y="6886078"/>
            <a:ext cx="9144000" cy="287338"/>
          </a:xfrm>
          <a:prstGeom prst="rect">
            <a:avLst/>
          </a:prstGeom>
          <a:solidFill>
            <a:srgbClr val="BBBFC3">
              <a:alpha val="0"/>
            </a:srgbClr>
          </a:solidFill>
          <a:ln>
            <a:noFill/>
          </a:ln>
        </p:spPr>
        <p:txBody>
          <a:bodyPr anchor="ctr"/>
          <a:lstStyle/>
          <a:p>
            <a:pPr marL="622300" lvl="0"/>
            <a:endParaRPr lang="en-US" altLang="zh-CN" sz="1100" dirty="0">
              <a:cs typeface="Arial" panose="020B0604020202020204" pitchFamily="34" charset="0"/>
            </a:endParaRPr>
          </a:p>
        </p:txBody>
      </p:sp>
      <p:sp>
        <p:nvSpPr>
          <p:cNvPr id="23" name="Rectangle 5">
            <a:hlinkClick r:id="rId3"/>
          </p:cNvPr>
          <p:cNvSpPr txBox="1">
            <a:spLocks noChangeArrowheads="1"/>
          </p:cNvSpPr>
          <p:nvPr userDrawn="1"/>
        </p:nvSpPr>
        <p:spPr bwMode="gray">
          <a:xfrm>
            <a:off x="-17285" y="5876800"/>
            <a:ext cx="3059832" cy="504527"/>
          </a:xfrm>
          <a:prstGeom prst="rect">
            <a:avLst/>
          </a:prstGeom>
          <a:gradFill flip="none" rotWithShape="1">
            <a:gsLst>
              <a:gs pos="0">
                <a:schemeClr val="bg1">
                  <a:alpha val="29000"/>
                </a:schemeClr>
              </a:gs>
              <a:gs pos="100000">
                <a:schemeClr val="bg1">
                  <a:lumMod val="75000"/>
                  <a:alpha val="48000"/>
                </a:schemeClr>
              </a:gs>
            </a:gsLst>
            <a:lin ang="10800000" scaled="1"/>
            <a:tileRect/>
          </a:gradFill>
          <a:ln>
            <a:noFill/>
          </a:ln>
        </p:spPr>
        <p:txBody>
          <a:bodyPr lIns="144000" rIns="504000"/>
          <a:lstStyle>
            <a:lvl1pPr>
              <a:defRPr>
                <a:solidFill>
                  <a:schemeClr val="tx1"/>
                </a:solidFill>
                <a:latin typeface="Arial" panose="020B0604020202020204" pitchFamily="34" charset="0"/>
                <a:ea typeface="黑体" panose="02010609060101010101" pitchFamily="2" charset="-122"/>
              </a:defRPr>
            </a:lvl1pPr>
            <a:lvl2pPr marL="742950" indent="-285750">
              <a:defRPr>
                <a:solidFill>
                  <a:schemeClr val="tx1"/>
                </a:solidFill>
                <a:latin typeface="Arial" panose="020B0604020202020204" pitchFamily="34" charset="0"/>
                <a:ea typeface="黑体" panose="02010609060101010101" pitchFamily="2" charset="-122"/>
              </a:defRPr>
            </a:lvl2pPr>
            <a:lvl3pPr marL="1143000" indent="-228600">
              <a:defRPr>
                <a:solidFill>
                  <a:schemeClr val="tx1"/>
                </a:solidFill>
                <a:latin typeface="Arial" panose="020B0604020202020204" pitchFamily="34" charset="0"/>
                <a:ea typeface="黑体" panose="02010609060101010101" pitchFamily="2" charset="-122"/>
              </a:defRPr>
            </a:lvl3pPr>
            <a:lvl4pPr marL="1600200" indent="-228600">
              <a:defRPr>
                <a:solidFill>
                  <a:schemeClr val="tx1"/>
                </a:solidFill>
                <a:latin typeface="Arial" panose="020B0604020202020204" pitchFamily="34" charset="0"/>
                <a:ea typeface="黑体" panose="02010609060101010101" pitchFamily="2" charset="-122"/>
              </a:defRPr>
            </a:lvl4pPr>
            <a:lvl5pPr marL="2057400" indent="-228600">
              <a:defRPr>
                <a:solidFill>
                  <a:schemeClr val="tx1"/>
                </a:solidFill>
                <a:latin typeface="Arial" panose="020B0604020202020204" pitchFamily="34" charset="0"/>
                <a:ea typeface="黑体" panose="0201060906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9pPr>
          </a:lstStyle>
          <a:p>
            <a:pPr marL="0" indent="355600" algn="l" eaLnBrk="0" hangingPunct="0">
              <a:spcBef>
                <a:spcPct val="60000"/>
              </a:spcBef>
              <a:buClr>
                <a:schemeClr val="accent1"/>
              </a:buClr>
            </a:pPr>
            <a:endParaRPr lang="en-US" altLang="zh-CN" sz="1400" i="1" noProof="1">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
        <p:nvSpPr>
          <p:cNvPr id="2" name="标题 1"/>
          <p:cNvSpPr>
            <a:spLocks noGrp="1"/>
          </p:cNvSpPr>
          <p:nvPr userDrawn="1">
            <p:ph type="ctrTitle"/>
          </p:nvPr>
        </p:nvSpPr>
        <p:spPr>
          <a:xfrm>
            <a:off x="468313" y="2132856"/>
            <a:ext cx="6047903" cy="639678"/>
          </a:xfrm>
          <a:prstGeom prst="rect">
            <a:avLst/>
          </a:prstGeom>
        </p:spPr>
        <p:txBody>
          <a:bodyPr>
            <a:noAutofit/>
          </a:bodyPr>
          <a:lstStyle>
            <a:lvl1pPr algn="l">
              <a:defRPr sz="5400" b="1">
                <a:solidFill>
                  <a:schemeClr val="tx1"/>
                </a:solidFill>
                <a:latin typeface="+mj-ea"/>
                <a:ea typeface="+mj-ea"/>
              </a:defRPr>
            </a:lvl1pPr>
          </a:lstStyle>
          <a:p>
            <a:r>
              <a:rPr lang="zh-CN" altLang="en-US" dirty="0" smtClean="0"/>
              <a:t>单击此处编辑母版标题样式</a:t>
            </a:r>
            <a:endParaRPr lang="zh-CN" altLang="en-US" dirty="0"/>
          </a:p>
        </p:txBody>
      </p:sp>
      <p:sp>
        <p:nvSpPr>
          <p:cNvPr id="3" name="副标题 2"/>
          <p:cNvSpPr>
            <a:spLocks noGrp="1"/>
          </p:cNvSpPr>
          <p:nvPr userDrawn="1">
            <p:ph type="subTitle" idx="1"/>
          </p:nvPr>
        </p:nvSpPr>
        <p:spPr>
          <a:xfrm>
            <a:off x="468314" y="2952936"/>
            <a:ext cx="6047292" cy="372244"/>
          </a:xfrm>
          <a:prstGeom prst="rect">
            <a:avLst/>
          </a:prstGeom>
        </p:spPr>
        <p:txBody>
          <a:bodyPr>
            <a:noAutofit/>
          </a:bodyPr>
          <a:lstStyle>
            <a:lvl1pPr marL="0" indent="0" algn="l">
              <a:buNone/>
              <a:defRPr sz="3600">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8" name="Picture 2" descr="http://www.cqu.edu.cn/Sites/CQUmain/Themes/Default/Images/logo.png">
            <a:hlinkClick r:id="rId4" tooltip="重庆大学"/>
          </p:cNvPr>
          <p:cNvPicPr>
            <a:picLocks noChangeAspect="1" noChangeArrowheads="1"/>
          </p:cNvPicPr>
          <p:nvPr userDrawn="1"/>
        </p:nvPicPr>
        <p:blipFill>
          <a:blip r:embed="rId5" cstate="print"/>
          <a:srcRect/>
          <a:stretch>
            <a:fillRect/>
          </a:stretch>
        </p:blipFill>
        <p:spPr bwMode="auto">
          <a:xfrm>
            <a:off x="467544" y="836712"/>
            <a:ext cx="1748206" cy="554310"/>
          </a:xfrm>
          <a:prstGeom prst="rect">
            <a:avLst/>
          </a:prstGeom>
          <a:noFill/>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dirty="0" smtClean="0"/>
              <a:t>单击此处编辑母版标题样式</a:t>
            </a:r>
            <a:endParaRPr lang="zh-CN" altLang="en-US" dirty="0"/>
          </a:p>
        </p:txBody>
      </p:sp>
      <p:sp>
        <p:nvSpPr>
          <p:cNvPr id="3" name="页脚占位符 2"/>
          <p:cNvSpPr>
            <a:spLocks noGrp="1"/>
          </p:cNvSpPr>
          <p:nvPr>
            <p:ph type="ftr" sz="quarter" idx="10"/>
          </p:nvPr>
        </p:nvSpPr>
        <p:spPr/>
        <p:txBody>
          <a:bodyPr/>
          <a:lstStyle/>
          <a:p>
            <a:endParaRPr lang="zh-CN" altLang="en-US" dirty="0"/>
          </a:p>
        </p:txBody>
      </p:sp>
      <p:sp>
        <p:nvSpPr>
          <p:cNvPr id="4" name="灯片编号占位符 3"/>
          <p:cNvSpPr>
            <a:spLocks noGrp="1"/>
          </p:cNvSpPr>
          <p:nvPr>
            <p:ph type="sldNum" sz="quarter" idx="11"/>
          </p:nvPr>
        </p:nvSpPr>
        <p:spPr/>
        <p:txBody>
          <a:bodyPr/>
          <a:lstStyle/>
          <a:p>
            <a:r>
              <a:rPr lang="en-US" altLang="zh-CN" dirty="0" smtClean="0"/>
              <a:t>P</a:t>
            </a:r>
            <a:fld id="{62DCC93C-90AC-48A1-9D9E-CBAB17A91522}" type="slidenum">
              <a:rPr lang="zh-CN" altLang="en-US" dirty="0" smtClean="0"/>
            </a:fld>
            <a:endParaRPr lang="zh-CN" altLang="en-US" dirty="0"/>
          </a:p>
        </p:txBody>
      </p:sp>
      <p:sp>
        <p:nvSpPr>
          <p:cNvPr id="5" name="内容占位符 8"/>
          <p:cNvSpPr>
            <a:spLocks noGrp="1"/>
          </p:cNvSpPr>
          <p:nvPr>
            <p:ph sz="quarter" idx="12"/>
          </p:nvPr>
        </p:nvSpPr>
        <p:spPr>
          <a:xfrm>
            <a:off x="468312" y="981075"/>
            <a:ext cx="8207376" cy="5400675"/>
          </a:xfrm>
        </p:spPr>
        <p:txBody>
          <a:bodyPr/>
          <a:lstStyle>
            <a:lvl1pPr>
              <a:lnSpc>
                <a:spcPct val="120000"/>
              </a:lnSpc>
              <a:buClr>
                <a:srgbClr val="7030A0"/>
              </a:buClr>
              <a:buSzPct val="70000"/>
              <a:buFont typeface="Wingdings" panose="05000000000000000000" pitchFamily="2" charset="2"/>
              <a:buChar char="n"/>
              <a:defRPr sz="2600" baseline="0"/>
            </a:lvl1pPr>
            <a:lvl2pPr>
              <a:defRPr sz="2200"/>
            </a:lvl2pPr>
            <a:lvl3pPr>
              <a:defRPr sz="1600"/>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pic>
        <p:nvPicPr>
          <p:cNvPr id="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tretch>
            <a:fillRect/>
          </a:stretch>
        </p:blipFill>
        <p:spPr bwMode="auto">
          <a:xfrm>
            <a:off x="477838" y="6381750"/>
            <a:ext cx="8188325"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endParaRPr lang="zh-CN" altLang="en-US" dirty="0"/>
          </a:p>
        </p:txBody>
      </p:sp>
      <p:sp>
        <p:nvSpPr>
          <p:cNvPr id="5" name="灯片编号占位符 3"/>
          <p:cNvSpPr>
            <a:spLocks noGrp="1"/>
          </p:cNvSpPr>
          <p:nvPr>
            <p:ph type="sldNum" sz="quarter" idx="11"/>
          </p:nvPr>
        </p:nvSpPr>
        <p:spPr>
          <a:xfrm>
            <a:off x="468313" y="6453188"/>
            <a:ext cx="1007343" cy="268287"/>
          </a:xfrm>
        </p:spPr>
        <p:txBody>
          <a:bodyPr/>
          <a:lstStyle/>
          <a:p>
            <a:r>
              <a:rPr lang="en-US" altLang="zh-CN" dirty="0" smtClean="0"/>
              <a:t>P</a:t>
            </a:r>
            <a:fld id="{62DCC93C-90AC-48A1-9D9E-CBAB17A91522}" type="slidenum">
              <a:rPr lang="zh-CN" altLang="en-US" dirty="0" smtClean="0"/>
            </a:fld>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endParaRPr lang="zh-CN" altLang="en-US" dirty="0"/>
          </a:p>
        </p:txBody>
      </p:sp>
      <p:sp>
        <p:nvSpPr>
          <p:cNvPr id="6" name="灯片编号占位符 3"/>
          <p:cNvSpPr>
            <a:spLocks noGrp="1"/>
          </p:cNvSpPr>
          <p:nvPr>
            <p:ph type="sldNum" sz="quarter" idx="11"/>
          </p:nvPr>
        </p:nvSpPr>
        <p:spPr>
          <a:xfrm>
            <a:off x="468313" y="6453188"/>
            <a:ext cx="1007343" cy="268287"/>
          </a:xfrm>
        </p:spPr>
        <p:txBody>
          <a:bodyPr/>
          <a:lstStyle/>
          <a:p>
            <a:r>
              <a:rPr lang="en-US" altLang="zh-CN" dirty="0" smtClean="0"/>
              <a:t>P</a:t>
            </a:r>
            <a:fld id="{62DCC93C-90AC-48A1-9D9E-CBAB17A91522}" type="slidenum">
              <a:rPr lang="zh-CN" altLang="en-US" dirty="0" smtClean="0"/>
            </a:fld>
            <a:endParaRPr lang="zh-CN" altLang="en-US" dirty="0"/>
          </a:p>
        </p:txBody>
      </p:sp>
      <p:sp>
        <p:nvSpPr>
          <p:cNvPr id="7" name="矩形 11"/>
          <p:cNvSpPr>
            <a:spLocks noChangeArrowheads="1"/>
          </p:cNvSpPr>
          <p:nvPr userDrawn="1"/>
        </p:nvSpPr>
        <p:spPr bwMode="auto">
          <a:xfrm>
            <a:off x="0" y="6864350"/>
            <a:ext cx="9144000" cy="287338"/>
          </a:xfrm>
          <a:prstGeom prst="rect">
            <a:avLst/>
          </a:prstGeom>
          <a:solidFill>
            <a:srgbClr val="BBBFC3">
              <a:alpha val="0"/>
            </a:srgbClr>
          </a:solidFill>
          <a:ln>
            <a:noFill/>
          </a:ln>
        </p:spPr>
        <p:txBody>
          <a:bodyPr anchor="ctr"/>
          <a:lstStyle/>
          <a:p>
            <a:pPr marL="622300" lvl="0"/>
            <a:endParaRPr lang="en-US" altLang="zh-CN" sz="1100" dirty="0">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配色方案说明">
    <p:spTree>
      <p:nvGrpSpPr>
        <p:cNvPr id="1" name=""/>
        <p:cNvGrpSpPr/>
        <p:nvPr/>
      </p:nvGrpSpPr>
      <p:grpSpPr>
        <a:xfrm>
          <a:off x="0" y="0"/>
          <a:ext cx="0" cy="0"/>
          <a:chOff x="0" y="0"/>
          <a:chExt cx="0" cy="0"/>
        </a:xfrm>
      </p:grpSpPr>
      <p:sp>
        <p:nvSpPr>
          <p:cNvPr id="56" name="日期占位符 55"/>
          <p:cNvSpPr>
            <a:spLocks noGrp="1"/>
          </p:cNvSpPr>
          <p:nvPr>
            <p:ph type="dt" sz="half" idx="14"/>
          </p:nvPr>
        </p:nvSpPr>
        <p:spPr/>
        <p:txBody>
          <a:bodyPr/>
          <a:lstStyle/>
          <a:p>
            <a:endParaRPr lang="zh-CN" altLang="en-US"/>
          </a:p>
        </p:txBody>
      </p:sp>
      <p:sp>
        <p:nvSpPr>
          <p:cNvPr id="57" name="页脚占位符 56"/>
          <p:cNvSpPr>
            <a:spLocks noGrp="1"/>
          </p:cNvSpPr>
          <p:nvPr>
            <p:ph type="ftr" sz="quarter" idx="15"/>
          </p:nvPr>
        </p:nvSpPr>
        <p:spPr/>
        <p:txBody>
          <a:bodyPr/>
          <a:lstStyle/>
          <a:p>
            <a:endParaRPr lang="zh-CN" altLang="en-US" dirty="0"/>
          </a:p>
        </p:txBody>
      </p:sp>
      <p:sp>
        <p:nvSpPr>
          <p:cNvPr id="58" name="灯片编号占位符 57"/>
          <p:cNvSpPr>
            <a:spLocks noGrp="1"/>
          </p:cNvSpPr>
          <p:nvPr>
            <p:ph type="sldNum" sz="quarter" idx="16"/>
          </p:nvPr>
        </p:nvSpPr>
        <p:spPr/>
        <p:txBody>
          <a:bodyPr/>
          <a:lstStyle/>
          <a:p>
            <a:r>
              <a:rPr lang="en-US" altLang="zh-CN" smtClean="0"/>
              <a:t>P</a:t>
            </a:r>
            <a:fld id="{62DCC93C-90AC-48A1-9D9E-CBAB17A91522}" type="slidenum">
              <a:rPr lang="zh-CN" altLang="en-US" smtClean="0"/>
            </a:fld>
            <a:endParaRPr lang="zh-CN" altLang="en-US" dirty="0"/>
          </a:p>
        </p:txBody>
      </p:sp>
      <p:grpSp>
        <p:nvGrpSpPr>
          <p:cNvPr id="2" name="组合 1"/>
          <p:cNvGrpSpPr/>
          <p:nvPr userDrawn="1"/>
        </p:nvGrpSpPr>
        <p:grpSpPr>
          <a:xfrm>
            <a:off x="741702" y="1398826"/>
            <a:ext cx="7672274" cy="4811474"/>
            <a:chOff x="468311" y="1227376"/>
            <a:chExt cx="8219055" cy="5154374"/>
          </a:xfrm>
        </p:grpSpPr>
        <p:sp>
          <p:nvSpPr>
            <p:cNvPr id="6" name="矩形 5"/>
            <p:cNvSpPr/>
            <p:nvPr userDrawn="1"/>
          </p:nvSpPr>
          <p:spPr bwMode="auto">
            <a:xfrm>
              <a:off x="7477213" y="2816932"/>
              <a:ext cx="1210153"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p:spPr>
          <p:txBody>
            <a:bodyPr vert="horz" wrap="square" lIns="91440" tIns="45720" rIns="91440" bIns="45720" numCol="1" rtlCol="0" anchor="t" anchorCtr="0" compatLnSpc="1"/>
            <a:lstStyle/>
            <a:p>
              <a:pPr algn="ctr"/>
              <a:endParaRPr lang="zh-CN" altLang="en-US"/>
            </a:p>
          </p:txBody>
        </p:sp>
        <p:sp>
          <p:nvSpPr>
            <p:cNvPr id="7" name="矩形 6"/>
            <p:cNvSpPr/>
            <p:nvPr userDrawn="1"/>
          </p:nvSpPr>
          <p:spPr bwMode="auto">
            <a:xfrm>
              <a:off x="3266666" y="2816932"/>
              <a:ext cx="1210153"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p:spPr>
          <p:txBody>
            <a:bodyPr vert="horz" wrap="square" lIns="91440" tIns="45720" rIns="91440" bIns="45720" numCol="1" rtlCol="0" anchor="t" anchorCtr="0" compatLnSpc="1"/>
            <a:lstStyle/>
            <a:p>
              <a:pPr algn="ctr"/>
              <a:endParaRPr lang="zh-CN" altLang="en-US"/>
            </a:p>
          </p:txBody>
        </p:sp>
        <p:sp>
          <p:nvSpPr>
            <p:cNvPr id="8" name="矩形 7"/>
            <p:cNvSpPr/>
            <p:nvPr userDrawn="1"/>
          </p:nvSpPr>
          <p:spPr bwMode="auto">
            <a:xfrm>
              <a:off x="468314" y="2816932"/>
              <a:ext cx="2606725"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p:spPr>
          <p:txBody>
            <a:bodyPr vert="horz" wrap="square" lIns="91440" tIns="45720" rIns="91440" bIns="45720" numCol="1" rtlCol="0" anchor="t" anchorCtr="0" compatLnSpc="1"/>
            <a:lstStyle/>
            <a:p>
              <a:pPr algn="ctr"/>
              <a:endParaRPr lang="zh-CN" altLang="en-US"/>
            </a:p>
          </p:txBody>
        </p:sp>
        <p:sp>
          <p:nvSpPr>
            <p:cNvPr id="10" name="左大括号 9"/>
            <p:cNvSpPr/>
            <p:nvPr userDrawn="1"/>
          </p:nvSpPr>
          <p:spPr>
            <a:xfrm rot="5400000">
              <a:off x="4342637" y="-2230069"/>
              <a:ext cx="454784" cy="8203433"/>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椭圆 10"/>
            <p:cNvSpPr/>
            <p:nvPr userDrawn="1"/>
          </p:nvSpPr>
          <p:spPr bwMode="auto">
            <a:xfrm>
              <a:off x="468313" y="2564904"/>
              <a:ext cx="504056" cy="504056"/>
            </a:xfrm>
            <a:prstGeom prst="ellipse">
              <a:avLst/>
            </a:prstGeom>
            <a:solidFill>
              <a:schemeClr val="bg1"/>
            </a:solidFill>
            <a:ln>
              <a:solidFill>
                <a:schemeClr val="bg1">
                  <a:lumMod val="85000"/>
                </a:schemeClr>
              </a:solid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椭圆 11"/>
            <p:cNvSpPr/>
            <p:nvPr userDrawn="1"/>
          </p:nvSpPr>
          <p:spPr bwMode="auto">
            <a:xfrm>
              <a:off x="1169203" y="2564904"/>
              <a:ext cx="504056" cy="504056"/>
            </a:xfrm>
            <a:prstGeom prst="ellipse">
              <a:avLst/>
            </a:prstGeom>
            <a:solidFill>
              <a:schemeClr val="tx1"/>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椭圆 12"/>
            <p:cNvSpPr/>
            <p:nvPr userDrawn="1"/>
          </p:nvSpPr>
          <p:spPr bwMode="auto">
            <a:xfrm>
              <a:off x="1870093" y="2564904"/>
              <a:ext cx="504056" cy="504056"/>
            </a:xfrm>
            <a:prstGeom prst="ellipse">
              <a:avLst/>
            </a:prstGeom>
            <a:solidFill>
              <a:schemeClr val="bg2"/>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椭圆 13"/>
            <p:cNvSpPr/>
            <p:nvPr userDrawn="1"/>
          </p:nvSpPr>
          <p:spPr bwMode="auto">
            <a:xfrm>
              <a:off x="2570983" y="2564904"/>
              <a:ext cx="504056" cy="504056"/>
            </a:xfrm>
            <a:prstGeom prst="ellipse">
              <a:avLst/>
            </a:prstGeom>
            <a:solidFill>
              <a:schemeClr val="tx2"/>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椭圆 14"/>
            <p:cNvSpPr/>
            <p:nvPr userDrawn="1"/>
          </p:nvSpPr>
          <p:spPr bwMode="auto">
            <a:xfrm>
              <a:off x="3271873" y="2564904"/>
              <a:ext cx="504056" cy="504056"/>
            </a:xfrm>
            <a:prstGeom prst="ellipse">
              <a:avLst/>
            </a:prstGeom>
            <a:solidFill>
              <a:schemeClr val="accent1"/>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椭圆 15"/>
            <p:cNvSpPr/>
            <p:nvPr userDrawn="1"/>
          </p:nvSpPr>
          <p:spPr bwMode="auto">
            <a:xfrm>
              <a:off x="3972763" y="2564904"/>
              <a:ext cx="504056" cy="504056"/>
            </a:xfrm>
            <a:prstGeom prst="ellipse">
              <a:avLst/>
            </a:prstGeom>
            <a:solidFill>
              <a:schemeClr val="accent2"/>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椭圆 16"/>
            <p:cNvSpPr/>
            <p:nvPr userDrawn="1"/>
          </p:nvSpPr>
          <p:spPr bwMode="auto">
            <a:xfrm>
              <a:off x="4673653" y="2564904"/>
              <a:ext cx="504056" cy="504056"/>
            </a:xfrm>
            <a:prstGeom prst="ellipse">
              <a:avLst/>
            </a:prstGeom>
            <a:solidFill>
              <a:schemeClr val="accent3"/>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椭圆 17"/>
            <p:cNvSpPr/>
            <p:nvPr userDrawn="1"/>
          </p:nvSpPr>
          <p:spPr bwMode="auto">
            <a:xfrm>
              <a:off x="5374543" y="2564904"/>
              <a:ext cx="504056" cy="504056"/>
            </a:xfrm>
            <a:prstGeom prst="ellipse">
              <a:avLst/>
            </a:prstGeom>
            <a:solidFill>
              <a:schemeClr val="accent4"/>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椭圆 18"/>
            <p:cNvSpPr/>
            <p:nvPr userDrawn="1"/>
          </p:nvSpPr>
          <p:spPr bwMode="auto">
            <a:xfrm>
              <a:off x="6075433" y="2564904"/>
              <a:ext cx="504056" cy="504056"/>
            </a:xfrm>
            <a:prstGeom prst="ellipse">
              <a:avLst/>
            </a:prstGeom>
            <a:solidFill>
              <a:schemeClr val="accent5"/>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椭圆 19"/>
            <p:cNvSpPr/>
            <p:nvPr userDrawn="1"/>
          </p:nvSpPr>
          <p:spPr bwMode="auto">
            <a:xfrm>
              <a:off x="6776323" y="2564904"/>
              <a:ext cx="504056" cy="504056"/>
            </a:xfrm>
            <a:prstGeom prst="ellipse">
              <a:avLst/>
            </a:prstGeom>
            <a:solidFill>
              <a:schemeClr val="accent6"/>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10</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椭圆 20"/>
            <p:cNvSpPr/>
            <p:nvPr userDrawn="1"/>
          </p:nvSpPr>
          <p:spPr bwMode="auto">
            <a:xfrm>
              <a:off x="7477213" y="2564904"/>
              <a:ext cx="504056" cy="504056"/>
            </a:xfrm>
            <a:prstGeom prst="ellipse">
              <a:avLst/>
            </a:prstGeom>
            <a:solidFill>
              <a:srgbClr val="0070C0"/>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椭圆 21"/>
            <p:cNvSpPr/>
            <p:nvPr userDrawn="1"/>
          </p:nvSpPr>
          <p:spPr bwMode="auto">
            <a:xfrm>
              <a:off x="8178102" y="2564904"/>
              <a:ext cx="504056" cy="504056"/>
            </a:xfrm>
            <a:prstGeom prst="ellipse">
              <a:avLst/>
            </a:prstGeom>
            <a:solidFill>
              <a:srgbClr val="7030A0"/>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左大括号 22"/>
            <p:cNvSpPr/>
            <p:nvPr userDrawn="1"/>
          </p:nvSpPr>
          <p:spPr>
            <a:xfrm rot="5400000">
              <a:off x="3736233" y="1751874"/>
              <a:ext cx="227392" cy="11561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大括号 23"/>
            <p:cNvSpPr/>
            <p:nvPr userDrawn="1"/>
          </p:nvSpPr>
          <p:spPr>
            <a:xfrm rot="5400000">
              <a:off x="5887737" y="1050984"/>
              <a:ext cx="227392" cy="255789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左大括号 24"/>
            <p:cNvSpPr/>
            <p:nvPr userDrawn="1"/>
          </p:nvSpPr>
          <p:spPr>
            <a:xfrm rot="5400000">
              <a:off x="7941572" y="1751874"/>
              <a:ext cx="227392" cy="11561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左大括号 25"/>
            <p:cNvSpPr/>
            <p:nvPr userDrawn="1"/>
          </p:nvSpPr>
          <p:spPr>
            <a:xfrm rot="5400000">
              <a:off x="1605452" y="1079093"/>
              <a:ext cx="227392" cy="2501673"/>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左大括号 26"/>
            <p:cNvSpPr/>
            <p:nvPr userDrawn="1"/>
          </p:nvSpPr>
          <p:spPr>
            <a:xfrm rot="5400000" flipH="1">
              <a:off x="4342828" y="632797"/>
              <a:ext cx="415982" cy="81650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内容占位符 4"/>
            <p:cNvSpPr txBox="1"/>
            <p:nvPr userDrawn="1"/>
          </p:nvSpPr>
          <p:spPr>
            <a:xfrm>
              <a:off x="468314" y="5008949"/>
              <a:ext cx="8203430" cy="425203"/>
            </a:xfrm>
            <a:prstGeom prst="rect">
              <a:avLst/>
            </a:prstGeom>
            <a:noFill/>
          </p:spPr>
          <p:txBody>
            <a:bodyPr vert="horz" lIns="91440" tIns="45720" rIns="91440" bIns="45720" rtlCol="0" anchor="ctr">
              <a:noAutofit/>
            </a:bodyPr>
            <a:lstStyle>
              <a:lvl1pPr marL="342900" indent="-342900" algn="l" defTabSz="914400" rtl="0" eaLnBrk="1" latinLnBrk="0" hangingPunct="1">
                <a:lnSpc>
                  <a:spcPct val="120000"/>
                </a:lnSpc>
                <a:spcBef>
                  <a:spcPct val="20000"/>
                </a:spcBef>
                <a:buFont typeface="Arial" panose="020B0604020202020204"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anose="020B0604020202020204"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altLang="zh-CN" sz="1600" b="1" dirty="0">
                  <a:solidFill>
                    <a:schemeClr val="bg1">
                      <a:lumMod val="50000"/>
                    </a:schemeClr>
                  </a:solidFill>
                </a:rPr>
                <a:t>2003</a:t>
              </a:r>
              <a:r>
                <a:rPr lang="zh-CN" altLang="en-US" sz="1600" b="1" dirty="0">
                  <a:solidFill>
                    <a:schemeClr val="bg1">
                      <a:lumMod val="50000"/>
                    </a:schemeClr>
                  </a:solidFill>
                </a:rPr>
                <a:t>版本配色方案 </a:t>
              </a:r>
              <a:r>
                <a:rPr lang="zh-CN" altLang="en-US" sz="1600" b="1" dirty="0" smtClean="0"/>
                <a:t>（</a:t>
              </a:r>
              <a:r>
                <a:rPr lang="en-US" altLang="zh-CN" sz="1600" b="1" dirty="0" smtClean="0"/>
                <a:t>8</a:t>
              </a:r>
              <a:r>
                <a:rPr lang="zh-CN" altLang="en-US" sz="1600" b="1" dirty="0" smtClean="0"/>
                <a:t>种配色）</a:t>
              </a:r>
              <a:endParaRPr lang="zh-CN" altLang="en-US" sz="1600" b="1" dirty="0"/>
            </a:p>
          </p:txBody>
        </p:sp>
        <p:sp>
          <p:nvSpPr>
            <p:cNvPr id="29" name="TextBox 28"/>
            <p:cNvSpPr txBox="1"/>
            <p:nvPr userDrawn="1"/>
          </p:nvSpPr>
          <p:spPr>
            <a:xfrm>
              <a:off x="1305749" y="1916832"/>
              <a:ext cx="889987" cy="2779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文字与背景</a:t>
              </a:r>
              <a:endPar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30" name="TextBox 29"/>
            <p:cNvSpPr txBox="1"/>
            <p:nvPr userDrawn="1"/>
          </p:nvSpPr>
          <p:spPr>
            <a:xfrm>
              <a:off x="3555616" y="1916832"/>
              <a:ext cx="588624"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常用色</a:t>
              </a:r>
              <a:endPar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31" name="TextBox 30"/>
            <p:cNvSpPr txBox="1"/>
            <p:nvPr userDrawn="1"/>
          </p:nvSpPr>
          <p:spPr>
            <a:xfrm>
              <a:off x="5707120" y="1916832"/>
              <a:ext cx="588624"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辅助色</a:t>
              </a:r>
              <a:endPar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32" name="TextBox 31"/>
            <p:cNvSpPr txBox="1"/>
            <p:nvPr userDrawn="1"/>
          </p:nvSpPr>
          <p:spPr>
            <a:xfrm>
              <a:off x="7729242" y="1916832"/>
              <a:ext cx="588623"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链接色</a:t>
              </a:r>
              <a:endPar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33" name="直接连接符 32"/>
            <p:cNvCxnSpPr>
              <a:stCxn id="11" idx="7"/>
              <a:endCxn id="11" idx="3"/>
            </p:cNvCxnSpPr>
            <p:nvPr userDrawn="1"/>
          </p:nvCxnSpPr>
          <p:spPr>
            <a:xfrm flipH="1">
              <a:off x="54213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4" name="直接连接符 33"/>
            <p:cNvCxnSpPr>
              <a:stCxn id="12" idx="7"/>
              <a:endCxn id="12" idx="3"/>
            </p:cNvCxnSpPr>
            <p:nvPr userDrawn="1"/>
          </p:nvCxnSpPr>
          <p:spPr>
            <a:xfrm flipH="1">
              <a:off x="124302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5" name="直接连接符 34"/>
            <p:cNvCxnSpPr>
              <a:stCxn id="13" idx="7"/>
              <a:endCxn id="13" idx="3"/>
            </p:cNvCxnSpPr>
            <p:nvPr userDrawn="1"/>
          </p:nvCxnSpPr>
          <p:spPr>
            <a:xfrm flipH="1">
              <a:off x="194391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6" name="直接连接符 35"/>
            <p:cNvCxnSpPr>
              <a:stCxn id="14" idx="7"/>
              <a:endCxn id="14" idx="3"/>
            </p:cNvCxnSpPr>
            <p:nvPr userDrawn="1"/>
          </p:nvCxnSpPr>
          <p:spPr>
            <a:xfrm flipH="1">
              <a:off x="264480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sp>
          <p:nvSpPr>
            <p:cNvPr id="37" name="TextBox 36"/>
            <p:cNvSpPr txBox="1"/>
            <p:nvPr userDrawn="1"/>
          </p:nvSpPr>
          <p:spPr>
            <a:xfrm>
              <a:off x="468314" y="5610918"/>
              <a:ext cx="8203430" cy="770832"/>
            </a:xfrm>
            <a:prstGeom prst="rect">
              <a:avLst/>
            </a:prstGeom>
            <a:solidFill>
              <a:schemeClr val="accent1">
                <a:lumMod val="20000"/>
                <a:lumOff val="80000"/>
                <a:alpha val="27843"/>
              </a:schemeClr>
            </a:solidFill>
            <a:ln w="3175">
              <a:solidFill>
                <a:schemeClr val="bg1">
                  <a:lumMod val="75000"/>
                </a:schemeClr>
              </a:solidFill>
            </a:ln>
          </p:spPr>
          <p:txBody>
            <a:bodyPr wrap="square" rtlCol="0" anchor="ctr">
              <a:noAutofit/>
            </a:bodyPr>
            <a:lstStyle/>
            <a:p>
              <a:pPr>
                <a:lnSpc>
                  <a:spcPct val="120000"/>
                </a:lnSpc>
              </a:pPr>
              <a:r>
                <a:rPr lang="zh-CN" altLang="en-US" sz="800" b="1"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配色规则：</a:t>
              </a:r>
              <a:endParaRPr lang="en-US" altLang="zh-CN" sz="800" b="1" dirty="0"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通常情况下，配色方案中的前四种色彩文</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“字与背景色”固定不变。常用色与模板</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/logo/</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企业标准色一致。辅助色可根据对色彩的要求进行调整。链接色可根据需求进行调整。</a:t>
              </a:r>
              <a:endPar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配色方案的编辑：</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07/10</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版本</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设计</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菜单中 </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颜色</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中修改；</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03</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版本</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格式</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菜单</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幻灯片设计</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配色方案</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8" name="椭圆 37"/>
            <p:cNvSpPr/>
            <p:nvPr userDrawn="1"/>
          </p:nvSpPr>
          <p:spPr bwMode="auto">
            <a:xfrm>
              <a:off x="468313" y="3778814"/>
              <a:ext cx="504056" cy="504056"/>
            </a:xfrm>
            <a:prstGeom prst="ellipse">
              <a:avLst/>
            </a:prstGeom>
            <a:solidFill>
              <a:schemeClr val="bg1"/>
            </a:solidFill>
            <a:ln>
              <a:solidFill>
                <a:schemeClr val="bg1">
                  <a:lumMod val="85000"/>
                </a:schemeClr>
              </a:solid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9" name="椭圆 38"/>
            <p:cNvSpPr/>
            <p:nvPr userDrawn="1"/>
          </p:nvSpPr>
          <p:spPr bwMode="auto">
            <a:xfrm>
              <a:off x="1169203" y="3778814"/>
              <a:ext cx="504056" cy="504056"/>
            </a:xfrm>
            <a:prstGeom prst="ellipse">
              <a:avLst/>
            </a:prstGeom>
            <a:solidFill>
              <a:schemeClr val="tx1"/>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0" name="椭圆 39"/>
            <p:cNvSpPr/>
            <p:nvPr userDrawn="1"/>
          </p:nvSpPr>
          <p:spPr bwMode="auto">
            <a:xfrm>
              <a:off x="1870093" y="3778814"/>
              <a:ext cx="504056" cy="504056"/>
            </a:xfrm>
            <a:prstGeom prst="ellipse">
              <a:avLst/>
            </a:prstGeom>
            <a:solidFill>
              <a:schemeClr val="bg2"/>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1" name="椭圆 40"/>
            <p:cNvSpPr/>
            <p:nvPr userDrawn="1"/>
          </p:nvSpPr>
          <p:spPr bwMode="auto">
            <a:xfrm>
              <a:off x="2570983" y="3778814"/>
              <a:ext cx="504056" cy="504056"/>
            </a:xfrm>
            <a:prstGeom prst="ellipse">
              <a:avLst/>
            </a:prstGeom>
            <a:solidFill>
              <a:schemeClr val="tx2"/>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42" name="直接连接符 41"/>
            <p:cNvCxnSpPr>
              <a:stCxn id="38" idx="7"/>
              <a:endCxn id="38" idx="3"/>
            </p:cNvCxnSpPr>
            <p:nvPr userDrawn="1"/>
          </p:nvCxnSpPr>
          <p:spPr>
            <a:xfrm flipH="1">
              <a:off x="54213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3" name="直接连接符 42"/>
            <p:cNvCxnSpPr>
              <a:stCxn id="39" idx="7"/>
              <a:endCxn id="39" idx="3"/>
            </p:cNvCxnSpPr>
            <p:nvPr userDrawn="1"/>
          </p:nvCxnSpPr>
          <p:spPr>
            <a:xfrm flipH="1">
              <a:off x="124302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直接连接符 43"/>
            <p:cNvCxnSpPr>
              <a:stCxn id="40" idx="7"/>
              <a:endCxn id="40" idx="3"/>
            </p:cNvCxnSpPr>
            <p:nvPr userDrawn="1"/>
          </p:nvCxnSpPr>
          <p:spPr>
            <a:xfrm flipH="1">
              <a:off x="194391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5" name="直接连接符 44"/>
            <p:cNvCxnSpPr>
              <a:stCxn id="41" idx="7"/>
              <a:endCxn id="41" idx="3"/>
            </p:cNvCxnSpPr>
            <p:nvPr userDrawn="1"/>
          </p:nvCxnSpPr>
          <p:spPr>
            <a:xfrm flipH="1">
              <a:off x="264480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sp>
          <p:nvSpPr>
            <p:cNvPr id="46" name="椭圆 45"/>
            <p:cNvSpPr/>
            <p:nvPr userDrawn="1"/>
          </p:nvSpPr>
          <p:spPr bwMode="auto">
            <a:xfrm>
              <a:off x="3271873" y="3778814"/>
              <a:ext cx="504056" cy="504056"/>
            </a:xfrm>
            <a:prstGeom prst="ellipse">
              <a:avLst/>
            </a:prstGeom>
            <a:solidFill>
              <a:schemeClr val="accent1"/>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7" name="椭圆 46"/>
            <p:cNvSpPr/>
            <p:nvPr userDrawn="1"/>
          </p:nvSpPr>
          <p:spPr bwMode="auto">
            <a:xfrm>
              <a:off x="3972763" y="3778814"/>
              <a:ext cx="504056" cy="504056"/>
            </a:xfrm>
            <a:prstGeom prst="ellipse">
              <a:avLst/>
            </a:prstGeom>
            <a:solidFill>
              <a:schemeClr val="accent2"/>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8" name="椭圆 47"/>
            <p:cNvSpPr/>
            <p:nvPr userDrawn="1"/>
          </p:nvSpPr>
          <p:spPr bwMode="auto">
            <a:xfrm>
              <a:off x="7477213" y="3778814"/>
              <a:ext cx="504056" cy="504056"/>
            </a:xfrm>
            <a:prstGeom prst="ellipse">
              <a:avLst/>
            </a:prstGeom>
            <a:solidFill>
              <a:srgbClr val="0070C0"/>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9" name="椭圆 48"/>
            <p:cNvSpPr/>
            <p:nvPr userDrawn="1"/>
          </p:nvSpPr>
          <p:spPr bwMode="auto">
            <a:xfrm>
              <a:off x="8178102" y="3778814"/>
              <a:ext cx="504056" cy="504056"/>
            </a:xfrm>
            <a:prstGeom prst="ellipse">
              <a:avLst/>
            </a:prstGeom>
            <a:solidFill>
              <a:srgbClr val="7030A0"/>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9" name="内容占位符 4"/>
            <p:cNvSpPr txBox="1"/>
            <p:nvPr userDrawn="1"/>
          </p:nvSpPr>
          <p:spPr>
            <a:xfrm>
              <a:off x="468314" y="1227376"/>
              <a:ext cx="8203430" cy="425203"/>
            </a:xfrm>
            <a:prstGeom prst="rect">
              <a:avLst/>
            </a:prstGeom>
            <a:noFill/>
          </p:spPr>
          <p:txBody>
            <a:bodyPr vert="horz" lIns="91440" tIns="45720" rIns="91440" bIns="45720" rtlCol="0" anchor="ctr">
              <a:noAutofit/>
            </a:bodyPr>
            <a:lstStyle>
              <a:lvl1pPr marL="342900" indent="-342900" algn="l" defTabSz="914400" rtl="0" eaLnBrk="1" latinLnBrk="0" hangingPunct="1">
                <a:lnSpc>
                  <a:spcPct val="120000"/>
                </a:lnSpc>
                <a:spcBef>
                  <a:spcPct val="20000"/>
                </a:spcBef>
                <a:buFont typeface="Arial" panose="020B0604020202020204"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anose="020B0604020202020204"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600" b="1" dirty="0" smtClean="0">
                  <a:solidFill>
                    <a:schemeClr val="bg1">
                      <a:lumMod val="50000"/>
                    </a:schemeClr>
                  </a:solidFill>
                </a:rPr>
                <a:t>2007/2010</a:t>
              </a:r>
              <a:r>
                <a:rPr lang="zh-CN" altLang="en-US" sz="1600" b="1" dirty="0" smtClean="0">
                  <a:solidFill>
                    <a:schemeClr val="bg1">
                      <a:lumMod val="50000"/>
                    </a:schemeClr>
                  </a:solidFill>
                </a:rPr>
                <a:t>版本配色方案 </a:t>
              </a:r>
              <a:r>
                <a:rPr lang="zh-CN" altLang="en-US" sz="1600" b="1" dirty="0" smtClean="0"/>
                <a:t>（</a:t>
              </a:r>
              <a:r>
                <a:rPr lang="en-US" altLang="zh-CN" sz="1600" b="1" dirty="0" smtClean="0"/>
                <a:t>12</a:t>
              </a:r>
              <a:r>
                <a:rPr lang="zh-CN" altLang="en-US" sz="1600" b="1" dirty="0" smtClean="0"/>
                <a:t>种配色）</a:t>
              </a:r>
              <a:endParaRPr lang="zh-CN" altLang="en-US" sz="1600" b="1" dirty="0"/>
            </a:p>
          </p:txBody>
        </p:sp>
      </p:grpSp>
      <p:sp>
        <p:nvSpPr>
          <p:cNvPr id="3" name="标题 2"/>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23" name="Picture 5" descr="E:\PAT 图片资源素材\PPT\待整理\精选 0 (1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659" r="33230" b="6423"/>
          <a:stretch>
            <a:fillRect/>
          </a:stretch>
        </p:blipFill>
        <p:spPr bwMode="auto">
          <a:xfrm>
            <a:off x="3851921" y="0"/>
            <a:ext cx="529208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11"/>
          <p:cNvSpPr>
            <a:spLocks noChangeArrowheads="1"/>
          </p:cNvSpPr>
          <p:nvPr userDrawn="1"/>
        </p:nvSpPr>
        <p:spPr bwMode="auto">
          <a:xfrm>
            <a:off x="0" y="6864350"/>
            <a:ext cx="9144000" cy="287338"/>
          </a:xfrm>
          <a:prstGeom prst="rect">
            <a:avLst/>
          </a:prstGeom>
          <a:solidFill>
            <a:srgbClr val="BBBFC3">
              <a:alpha val="0"/>
            </a:srgbClr>
          </a:solidFill>
          <a:ln>
            <a:noFill/>
          </a:ln>
        </p:spPr>
        <p:txBody>
          <a:bodyPr anchor="ctr"/>
          <a:lstStyle/>
          <a:p>
            <a:pPr marL="622300" lvl="0"/>
            <a:endParaRPr lang="en-US" altLang="zh-CN" sz="1100" dirty="0">
              <a:cs typeface="Arial" panose="020B0604020202020204" pitchFamily="34" charset="0"/>
            </a:endParaRPr>
          </a:p>
        </p:txBody>
      </p:sp>
      <p:sp>
        <p:nvSpPr>
          <p:cNvPr id="13" name="Rectangle 5">
            <a:hlinkClick r:id="rId3"/>
          </p:cNvPr>
          <p:cNvSpPr txBox="1">
            <a:spLocks noChangeArrowheads="1"/>
          </p:cNvSpPr>
          <p:nvPr userDrawn="1"/>
        </p:nvSpPr>
        <p:spPr bwMode="gray">
          <a:xfrm>
            <a:off x="0" y="5886624"/>
            <a:ext cx="3347367" cy="504527"/>
          </a:xfrm>
          <a:prstGeom prst="rect">
            <a:avLst/>
          </a:prstGeom>
          <a:gradFill flip="none" rotWithShape="1">
            <a:gsLst>
              <a:gs pos="100000">
                <a:schemeClr val="bg1">
                  <a:alpha val="49000"/>
                </a:schemeClr>
              </a:gs>
              <a:gs pos="0">
                <a:schemeClr val="accent1">
                  <a:tint val="23500"/>
                  <a:satMod val="160000"/>
                  <a:alpha val="0"/>
                </a:schemeClr>
              </a:gs>
            </a:gsLst>
            <a:lin ang="10800000" scaled="1"/>
            <a:tileRect/>
          </a:gradFill>
          <a:ln>
            <a:noFill/>
          </a:ln>
        </p:spPr>
        <p:txBody>
          <a:bodyPr lIns="144000" rIns="504000"/>
          <a:lstStyle>
            <a:lvl1pPr>
              <a:defRPr>
                <a:solidFill>
                  <a:schemeClr val="tx1"/>
                </a:solidFill>
                <a:latin typeface="Arial" panose="020B0604020202020204" pitchFamily="34" charset="0"/>
                <a:ea typeface="黑体" panose="02010609060101010101" pitchFamily="2" charset="-122"/>
              </a:defRPr>
            </a:lvl1pPr>
            <a:lvl2pPr marL="742950" indent="-285750">
              <a:defRPr>
                <a:solidFill>
                  <a:schemeClr val="tx1"/>
                </a:solidFill>
                <a:latin typeface="Arial" panose="020B0604020202020204" pitchFamily="34" charset="0"/>
                <a:ea typeface="黑体" panose="02010609060101010101" pitchFamily="2" charset="-122"/>
              </a:defRPr>
            </a:lvl2pPr>
            <a:lvl3pPr marL="1143000" indent="-228600">
              <a:defRPr>
                <a:solidFill>
                  <a:schemeClr val="tx1"/>
                </a:solidFill>
                <a:latin typeface="Arial" panose="020B0604020202020204" pitchFamily="34" charset="0"/>
                <a:ea typeface="黑体" panose="02010609060101010101" pitchFamily="2" charset="-122"/>
              </a:defRPr>
            </a:lvl3pPr>
            <a:lvl4pPr marL="1600200" indent="-228600">
              <a:defRPr>
                <a:solidFill>
                  <a:schemeClr val="tx1"/>
                </a:solidFill>
                <a:latin typeface="Arial" panose="020B0604020202020204" pitchFamily="34" charset="0"/>
                <a:ea typeface="黑体" panose="02010609060101010101" pitchFamily="2" charset="-122"/>
              </a:defRPr>
            </a:lvl4pPr>
            <a:lvl5pPr marL="2057400" indent="-228600">
              <a:defRPr>
                <a:solidFill>
                  <a:schemeClr val="tx1"/>
                </a:solidFill>
                <a:latin typeface="Arial" panose="020B0604020202020204" pitchFamily="34" charset="0"/>
                <a:ea typeface="黑体" panose="0201060906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9pPr>
          </a:lstStyle>
          <a:p>
            <a:pPr marL="355600" indent="0" algn="l" eaLnBrk="0" hangingPunct="0">
              <a:spcBef>
                <a:spcPct val="60000"/>
              </a:spcBef>
              <a:buClr>
                <a:schemeClr val="accent1"/>
              </a:buClr>
            </a:pPr>
            <a:endParaRPr lang="en-US" altLang="zh-CN" sz="1400" i="1" noProof="1">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image" Target="../media/image4.jpe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png"/><Relationship Id="rId10" Type="http://schemas.openxmlformats.org/officeDocument/2006/relationships/hyperlink" Target="http://www.cqu.edu.cn/" TargetMode="Externa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6" name="Picture 5" descr="E:\PAT 图片资源素材\PPT\待整理\精选 0 (13).jpg"/>
          <p:cNvPicPr>
            <a:picLocks noChangeAspect="1" noChangeArrowheads="1"/>
          </p:cNvPicPr>
          <p:nvPr userDrawn="1"/>
        </p:nvPicPr>
        <p:blipFill rotWithShape="1">
          <a:blip r:embed="rId8" cstate="print">
            <a:extLst>
              <a:ext uri="{28A0092B-C50C-407E-A947-70E740481C1C}">
                <a14:useLocalDpi xmlns:a14="http://schemas.microsoft.com/office/drawing/2010/main" val="0"/>
              </a:ext>
            </a:extLst>
          </a:blip>
          <a:srcRect t="5074" r="20205" b="3263"/>
          <a:stretch>
            <a:fillRect/>
          </a:stretch>
        </p:blipFill>
        <p:spPr bwMode="auto">
          <a:xfrm rot="10800000" flipH="1" flipV="1">
            <a:off x="5353149" y="765173"/>
            <a:ext cx="3790851" cy="609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梯形 34"/>
          <p:cNvSpPr/>
          <p:nvPr userDrawn="1"/>
        </p:nvSpPr>
        <p:spPr bwMode="auto">
          <a:xfrm rot="16200000">
            <a:off x="4178903" y="-4199923"/>
            <a:ext cx="786193" cy="9144000"/>
          </a:xfrm>
          <a:prstGeom prst="trapezoid">
            <a:avLst>
              <a:gd name="adj" fmla="val 0"/>
            </a:avLst>
          </a:prstGeom>
          <a:gradFill flip="none" rotWithShape="1">
            <a:gsLst>
              <a:gs pos="73000">
                <a:srgbClr val="FFFF00">
                  <a:lumMod val="0"/>
                  <a:lumOff val="100000"/>
                  <a:alpha val="47000"/>
                </a:srgbClr>
              </a:gs>
              <a:gs pos="90000">
                <a:srgbClr val="039ABD">
                  <a:alpha val="12000"/>
                </a:srgbClr>
              </a:gs>
              <a:gs pos="100000">
                <a:srgbClr val="92D050">
                  <a:lumMod val="0"/>
                  <a:alpha val="0"/>
                </a:srgbClr>
              </a:gs>
              <a:gs pos="47000">
                <a:srgbClr val="92D050">
                  <a:alpha val="0"/>
                </a:srgbClr>
              </a:gs>
              <a:gs pos="9000">
                <a:srgbClr val="FFC000">
                  <a:alpha val="59000"/>
                </a:srgbClr>
              </a:gs>
            </a:gsLst>
            <a:lin ang="5400000" scaled="0"/>
            <a:tileRect/>
          </a:gradFill>
          <a:ln>
            <a:noFill/>
          </a:ln>
          <a:effectLst>
            <a:outerShdw blurRad="381000" dist="114300" dir="5400000" algn="t" rotWithShape="0">
              <a:prstClr val="black">
                <a:alpha val="40000"/>
              </a:prstClr>
            </a:outerShdw>
          </a:effectLst>
        </p:spPr>
        <p:txBody>
          <a:bodyPr vert="horz" wrap="square" lIns="91440" tIns="45720" rIns="91440" bIns="45720" numCol="1" rtlCol="0" anchor="t" anchorCtr="0" compatLnSpc="1"/>
          <a:lstStyle/>
          <a:p>
            <a:pPr algn="ctr"/>
            <a:endParaRPr lang="zh-CN" altLang="en-US"/>
          </a:p>
        </p:txBody>
      </p:sp>
      <p:sp>
        <p:nvSpPr>
          <p:cNvPr id="15" name="矩形 14"/>
          <p:cNvSpPr/>
          <p:nvPr userDrawn="1"/>
        </p:nvSpPr>
        <p:spPr bwMode="auto">
          <a:xfrm>
            <a:off x="0" y="765175"/>
            <a:ext cx="8675688" cy="5616575"/>
          </a:xfrm>
          <a:prstGeom prst="rect">
            <a:avLst/>
          </a:prstGeom>
          <a:solidFill>
            <a:schemeClr val="bg1">
              <a:alpha val="90000"/>
            </a:schemeClr>
          </a:solidFill>
          <a:ln>
            <a:noFill/>
          </a:ln>
        </p:spPr>
        <p:txBody>
          <a:bodyPr vert="horz" wrap="square" lIns="91440" tIns="45720" rIns="91440" bIns="45720" numCol="1" rtlCol="0" anchor="t" anchorCtr="0" compatLnSpc="1"/>
          <a:lstStyle/>
          <a:p>
            <a:pPr algn="ctr"/>
            <a:endParaRPr lang="zh-CN" altLang="en-US"/>
          </a:p>
        </p:txBody>
      </p:sp>
      <p:sp>
        <p:nvSpPr>
          <p:cNvPr id="5" name="页脚占位符 4"/>
          <p:cNvSpPr>
            <a:spLocks noGrp="1"/>
          </p:cNvSpPr>
          <p:nvPr>
            <p:ph type="ftr" sz="quarter" idx="3"/>
          </p:nvPr>
        </p:nvSpPr>
        <p:spPr>
          <a:xfrm>
            <a:off x="3124200" y="6453188"/>
            <a:ext cx="2895600" cy="268287"/>
          </a:xfrm>
          <a:prstGeom prst="rect">
            <a:avLst/>
          </a:prstGeom>
          <a:solidFill>
            <a:srgbClr val="FFFFFF">
              <a:alpha val="69804"/>
            </a:srgbClr>
          </a:solidFill>
        </p:spPr>
        <p:txBody>
          <a:bodyPr vert="horz" lIns="91440" tIns="45720" rIns="91440" bIns="45720" rtlCol="0" anchor="ctr"/>
          <a:lstStyle>
            <a:lvl1pPr algn="ctr">
              <a:defRPr sz="900">
                <a:solidFill>
                  <a:schemeClr val="tx1"/>
                </a:solidFill>
                <a:latin typeface="Arial" panose="020B0604020202020204" pitchFamily="34" charset="0"/>
                <a:cs typeface="Arial" panose="020B0604020202020204" pitchFamily="34" charset="0"/>
              </a:defRPr>
            </a:lvl1pPr>
          </a:lstStyle>
          <a:p>
            <a:endParaRPr lang="zh-CN" altLang="en-US" dirty="0"/>
          </a:p>
        </p:txBody>
      </p:sp>
      <p:sp>
        <p:nvSpPr>
          <p:cNvPr id="14" name="文本占位符 13"/>
          <p:cNvSpPr>
            <a:spLocks noGrp="1"/>
          </p:cNvSpPr>
          <p:nvPr>
            <p:ph type="body" idx="1"/>
          </p:nvPr>
        </p:nvSpPr>
        <p:spPr>
          <a:xfrm flipH="1">
            <a:off x="468313" y="981076"/>
            <a:ext cx="8207375" cy="5400674"/>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矩形 11"/>
          <p:cNvSpPr>
            <a:spLocks noChangeArrowheads="1"/>
          </p:cNvSpPr>
          <p:nvPr userDrawn="1"/>
        </p:nvSpPr>
        <p:spPr bwMode="auto">
          <a:xfrm>
            <a:off x="0" y="6864350"/>
            <a:ext cx="9144000" cy="287338"/>
          </a:xfrm>
          <a:prstGeom prst="rect">
            <a:avLst/>
          </a:prstGeom>
          <a:solidFill>
            <a:srgbClr val="BBBFC3">
              <a:alpha val="0"/>
            </a:srgbClr>
          </a:solidFill>
          <a:ln>
            <a:noFill/>
          </a:ln>
        </p:spPr>
        <p:txBody>
          <a:bodyPr anchor="ctr"/>
          <a:lstStyle/>
          <a:p>
            <a:pPr marL="622300"/>
            <a:endParaRPr lang="en-US" altLang="zh-CN" sz="1100" dirty="0">
              <a:solidFill>
                <a:schemeClr val="tx1"/>
              </a:solidFill>
              <a:cs typeface="Arial" panose="020B0604020202020204" pitchFamily="34" charset="0"/>
            </a:endParaRPr>
          </a:p>
        </p:txBody>
      </p:sp>
      <p:sp>
        <p:nvSpPr>
          <p:cNvPr id="7" name="日期占位符 6"/>
          <p:cNvSpPr>
            <a:spLocks noGrp="1"/>
          </p:cNvSpPr>
          <p:nvPr>
            <p:ph type="dt" sz="half" idx="2"/>
          </p:nvPr>
        </p:nvSpPr>
        <p:spPr>
          <a:xfrm>
            <a:off x="6530976" y="6453188"/>
            <a:ext cx="2133600" cy="268287"/>
          </a:xfrm>
          <a:prstGeom prst="rect">
            <a:avLst/>
          </a:prstGeom>
          <a:solidFill>
            <a:srgbClr val="FFFFFF">
              <a:alpha val="69804"/>
            </a:srgbClr>
          </a:solidFill>
        </p:spPr>
        <p:txBody>
          <a:bodyPr vert="horz" lIns="91440" tIns="45720" rIns="91440" bIns="45720" rtlCol="0" anchor="ctr"/>
          <a:lstStyle>
            <a:lvl1pPr algn="r">
              <a:defRPr sz="900">
                <a:solidFill>
                  <a:schemeClr val="tx1"/>
                </a:solidFill>
              </a:defRPr>
            </a:lvl1pPr>
          </a:lstStyle>
          <a:p>
            <a:endParaRPr lang="zh-CN" altLang="en-US"/>
          </a:p>
        </p:txBody>
      </p:sp>
      <p:sp>
        <p:nvSpPr>
          <p:cNvPr id="6" name="灯片编号占位符 5"/>
          <p:cNvSpPr>
            <a:spLocks noGrp="1"/>
          </p:cNvSpPr>
          <p:nvPr>
            <p:ph type="sldNum" sz="quarter" idx="4"/>
          </p:nvPr>
        </p:nvSpPr>
        <p:spPr>
          <a:xfrm>
            <a:off x="468313" y="6453188"/>
            <a:ext cx="1007343" cy="268287"/>
          </a:xfrm>
          <a:prstGeom prst="rect">
            <a:avLst/>
          </a:prstGeom>
          <a:noFill/>
        </p:spPr>
        <p:txBody>
          <a:bodyPr vert="horz" lIns="91440" tIns="45720" rIns="91440" bIns="45720" rtlCol="0" anchor="ctr"/>
          <a:lstStyle>
            <a:lvl1pPr algn="l">
              <a:defRPr sz="900">
                <a:solidFill>
                  <a:schemeClr val="tx1"/>
                </a:solidFill>
                <a:latin typeface="Arial" panose="020B0604020202020204" pitchFamily="34" charset="0"/>
                <a:cs typeface="Arial" panose="020B0604020202020204" pitchFamily="34" charset="0"/>
              </a:defRPr>
            </a:lvl1pPr>
          </a:lstStyle>
          <a:p>
            <a:r>
              <a:rPr lang="en-US" altLang="zh-CN" smtClean="0"/>
              <a:t>P</a:t>
            </a:r>
            <a:fld id="{62DCC93C-90AC-48A1-9D9E-CBAB17A91522}" type="slidenum">
              <a:rPr lang="zh-CN" altLang="en-US" smtClean="0"/>
            </a:fld>
            <a:endParaRPr lang="zh-CN" altLang="en-US" dirty="0"/>
          </a:p>
        </p:txBody>
      </p:sp>
      <p:pic>
        <p:nvPicPr>
          <p:cNvPr id="27" name="Picture 2"/>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tretch>
            <a:fillRect/>
          </a:stretch>
        </p:blipFill>
        <p:spPr bwMode="auto">
          <a:xfrm>
            <a:off x="477838" y="6381750"/>
            <a:ext cx="8188325"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tretch>
            <a:fillRect/>
          </a:stretch>
        </p:blipFill>
        <p:spPr bwMode="auto">
          <a:xfrm>
            <a:off x="0" y="765968"/>
            <a:ext cx="8666164" cy="12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标题占位符 12"/>
          <p:cNvSpPr>
            <a:spLocks noGrp="1"/>
          </p:cNvSpPr>
          <p:nvPr>
            <p:ph type="title"/>
          </p:nvPr>
        </p:nvSpPr>
        <p:spPr>
          <a:xfrm>
            <a:off x="477838" y="188641"/>
            <a:ext cx="7078190" cy="349250"/>
          </a:xfrm>
          <a:prstGeom prst="rect">
            <a:avLst/>
          </a:prstGeom>
        </p:spPr>
        <p:txBody>
          <a:bodyPr vert="horz" lIns="91440" tIns="45720" rIns="91440" bIns="45720" rtlCol="0" anchor="ctr">
            <a:noAutofit/>
          </a:bodyPr>
          <a:lstStyle/>
          <a:p>
            <a:r>
              <a:rPr lang="zh-CN" altLang="en-US" dirty="0" smtClean="0"/>
              <a:t>单击此处编辑母版标题样式</a:t>
            </a:r>
            <a:endParaRPr lang="zh-CN" altLang="en-US" dirty="0"/>
          </a:p>
        </p:txBody>
      </p:sp>
      <p:pic>
        <p:nvPicPr>
          <p:cNvPr id="25602" name="Picture 2" descr="http://www.cqu.edu.cn/Sites/CQUmain/Themes/Default/Images/logo.png">
            <a:hlinkClick r:id="rId10" tooltip="重庆大学"/>
          </p:cNvPr>
          <p:cNvPicPr>
            <a:picLocks noChangeAspect="1" noChangeArrowheads="1"/>
          </p:cNvPicPr>
          <p:nvPr userDrawn="1"/>
        </p:nvPicPr>
        <p:blipFill>
          <a:blip r:embed="rId11" cstate="print"/>
          <a:srcRect/>
          <a:stretch>
            <a:fillRect/>
          </a:stretch>
        </p:blipFill>
        <p:spPr bwMode="auto">
          <a:xfrm>
            <a:off x="6876256" y="66378"/>
            <a:ext cx="1748206" cy="55431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hf hdr="0" ftr="0" dt="0"/>
  <p:txStyles>
    <p:titleStyle>
      <a:lvl1pPr algn="l" defTabSz="914400" rtl="0" eaLnBrk="1" latinLnBrk="0" hangingPunct="1">
        <a:spcBef>
          <a:spcPct val="0"/>
        </a:spcBef>
        <a:buNone/>
        <a:defRPr sz="2800" b="1" kern="1200">
          <a:solidFill>
            <a:schemeClr val="tx1"/>
          </a:solidFill>
          <a:latin typeface="+mn-lt"/>
          <a:ea typeface="+mj-ea"/>
          <a:cs typeface="+mj-cs"/>
        </a:defRPr>
      </a:lvl1pPr>
    </p:titleStyle>
    <p:bodyStyle>
      <a:lvl1pPr marL="342900" indent="-342900" algn="l" defTabSz="914400" rtl="0" eaLnBrk="1" latinLnBrk="0" hangingPunct="1">
        <a:lnSpc>
          <a:spcPct val="120000"/>
        </a:lnSpc>
        <a:spcBef>
          <a:spcPct val="20000"/>
        </a:spcBef>
        <a:buFont typeface="Arial" panose="020B0604020202020204" pitchFamily="34" charset="0"/>
        <a:buChar char="•"/>
        <a:defRPr sz="1800" kern="1200">
          <a:solidFill>
            <a:schemeClr val="tx1"/>
          </a:solidFill>
          <a:latin typeface="+mn-lt"/>
          <a:ea typeface="+mj-ea"/>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1600" kern="1200">
          <a:solidFill>
            <a:schemeClr val="tx1"/>
          </a:solidFill>
          <a:latin typeface="+mn-lt"/>
          <a:ea typeface="+mj-ea"/>
          <a:cs typeface="+mn-cs"/>
        </a:defRPr>
      </a:lvl2pPr>
      <a:lvl3pPr marL="1143000" indent="-228600" algn="l" defTabSz="914400" rtl="0" eaLnBrk="1" latinLnBrk="0" hangingPunct="1">
        <a:lnSpc>
          <a:spcPct val="120000"/>
        </a:lnSpc>
        <a:spcBef>
          <a:spcPct val="20000"/>
        </a:spcBef>
        <a:buFont typeface="Arial" panose="020B0604020202020204" pitchFamily="34" charset="0"/>
        <a:buChar char="•"/>
        <a:defRPr sz="1400" kern="1200">
          <a:solidFill>
            <a:schemeClr val="tx1"/>
          </a:solidFill>
          <a:latin typeface="+mn-lt"/>
          <a:ea typeface="+mj-ea"/>
          <a:cs typeface="+mn-cs"/>
        </a:defRPr>
      </a:lvl3pPr>
      <a:lvl4pPr marL="16002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n-lt"/>
          <a:ea typeface="+mj-ea"/>
          <a:cs typeface="+mn-cs"/>
        </a:defRPr>
      </a:lvl4pPr>
      <a:lvl5pPr marL="20574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n-lt"/>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hyperlink" Target="http://www.cqu.edu.c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6.emf"/><Relationship Id="rId3" Type="http://schemas.openxmlformats.org/officeDocument/2006/relationships/oleObject" Target="../embeddings/oleObject2.bin"/><Relationship Id="rId2" Type="http://schemas.openxmlformats.org/officeDocument/2006/relationships/image" Target="../media/image5.e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916832"/>
            <a:ext cx="5328592" cy="639678"/>
          </a:xfrm>
        </p:spPr>
        <p:txBody>
          <a:bodyPr>
            <a:noAutofit/>
          </a:bodyPr>
          <a:lstStyle/>
          <a:p>
            <a:pPr marL="342900" lvl="0" indent="-342900" fontAlgn="base">
              <a:lnSpc>
                <a:spcPct val="110000"/>
              </a:lnSpc>
              <a:spcAft>
                <a:spcPct val="0"/>
              </a:spcAft>
            </a:pPr>
            <a:r>
              <a:rPr lang="en-US" altLang="zh-CN" sz="5400" kern="0" dirty="0" smtClean="0">
                <a:solidFill>
                  <a:srgbClr val="C00000"/>
                </a:solidFill>
                <a:latin typeface="方正正大黑简体" panose="02000000000000000000" pitchFamily="2" charset="-122"/>
                <a:ea typeface="方正正大黑简体" panose="02000000000000000000" pitchFamily="2" charset="-122"/>
              </a:rPr>
              <a:t>Java</a:t>
            </a:r>
            <a:r>
              <a:rPr lang="zh-CN" altLang="en-US" sz="5400" kern="0" dirty="0" smtClean="0">
                <a:solidFill>
                  <a:srgbClr val="C00000"/>
                </a:solidFill>
                <a:latin typeface="方正正大黑简体" panose="02000000000000000000" pitchFamily="2" charset="-122"/>
                <a:ea typeface="方正正大黑简体" panose="02000000000000000000" pitchFamily="2" charset="-122"/>
              </a:rPr>
              <a:t>程序设计</a:t>
            </a:r>
            <a:endParaRPr lang="en-US" altLang="zh-CN" sz="5400" kern="0" dirty="0">
              <a:solidFill>
                <a:srgbClr val="C00000"/>
              </a:solidFill>
              <a:latin typeface="方正正大黑简体" panose="02000000000000000000" pitchFamily="2" charset="-122"/>
              <a:ea typeface="方正正大黑简体" panose="02000000000000000000" pitchFamily="2" charset="-122"/>
            </a:endParaRPr>
          </a:p>
        </p:txBody>
      </p:sp>
      <p:sp>
        <p:nvSpPr>
          <p:cNvPr id="3" name="副标题 2"/>
          <p:cNvSpPr>
            <a:spLocks noGrp="1"/>
          </p:cNvSpPr>
          <p:nvPr>
            <p:ph type="subTitle" idx="1"/>
          </p:nvPr>
        </p:nvSpPr>
        <p:spPr>
          <a:xfrm>
            <a:off x="1187624" y="3284984"/>
            <a:ext cx="4320480" cy="576064"/>
          </a:xfrm>
        </p:spPr>
        <p:txBody>
          <a:bodyPr>
            <a:noAutofit/>
          </a:bodyPr>
          <a:lstStyle/>
          <a:p>
            <a:pPr lvl="0" algn="r"/>
            <a:r>
              <a:rPr lang="zh-CN" altLang="en-US" sz="3600" b="1" dirty="0" smtClean="0"/>
              <a:t>第</a:t>
            </a:r>
            <a:r>
              <a:rPr lang="en-US" altLang="zh-CN" sz="3600" b="1" dirty="0" smtClean="0"/>
              <a:t>7</a:t>
            </a:r>
            <a:r>
              <a:rPr lang="zh-CN" altLang="en-US" b="1" dirty="0" smtClean="0"/>
              <a:t>章 异常</a:t>
            </a:r>
            <a:r>
              <a:rPr lang="zh-CN" altLang="en-US" b="1" dirty="0"/>
              <a:t>处理</a:t>
            </a:r>
            <a:endParaRPr lang="en-US" altLang="zh-CN" sz="3600" b="1" dirty="0"/>
          </a:p>
        </p:txBody>
      </p:sp>
      <p:sp>
        <p:nvSpPr>
          <p:cNvPr id="5" name="矩形 4"/>
          <p:cNvSpPr/>
          <p:nvPr/>
        </p:nvSpPr>
        <p:spPr>
          <a:xfrm>
            <a:off x="8172400" y="16351"/>
            <a:ext cx="648072"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异常类的类层次</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6" name="Rectangle 2"/>
          <p:cNvSpPr>
            <a:spLocks noChangeArrowheads="1"/>
          </p:cNvSpPr>
          <p:nvPr/>
        </p:nvSpPr>
        <p:spPr bwMode="auto">
          <a:xfrm>
            <a:off x="379111" y="1584175"/>
            <a:ext cx="134099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379111" y="1584176"/>
          <a:ext cx="8020009" cy="4149080"/>
        </p:xfrm>
        <a:graphic>
          <a:graphicData uri="http://schemas.openxmlformats.org/presentationml/2006/ole">
            <mc:AlternateContent xmlns:mc="http://schemas.openxmlformats.org/markup-compatibility/2006">
              <mc:Choice xmlns:v="urn:schemas-microsoft-com:vml" Requires="v">
                <p:oleObj spid="_x0000_s2068" name="" r:id="rId1" imgW="6209030" imgH="3228340" progId="Visio.Drawing.11">
                  <p:embed/>
                </p:oleObj>
              </mc:Choice>
              <mc:Fallback>
                <p:oleObj name="" r:id="rId1" imgW="6209030" imgH="322834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11" y="1584176"/>
                        <a:ext cx="8020009" cy="414908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异常类的类层次</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normAutofit/>
          </a:bodyPr>
          <a:lstStyle/>
          <a:p>
            <a:r>
              <a:rPr lang="zh-CN" altLang="en-US" dirty="0"/>
              <a:t>错误</a:t>
            </a:r>
            <a:r>
              <a:rPr lang="zh-CN" altLang="en-US" dirty="0" smtClean="0"/>
              <a:t>类</a:t>
            </a:r>
            <a:endParaRPr lang="en-US" altLang="zh-CN" dirty="0" smtClean="0"/>
          </a:p>
          <a:p>
            <a:pPr lvl="1"/>
            <a:r>
              <a:rPr lang="zh-CN" altLang="zh-CN" dirty="0"/>
              <a:t>错误类继承于</a:t>
            </a:r>
            <a:r>
              <a:rPr lang="en-US" altLang="zh-CN" dirty="0"/>
              <a:t>Error</a:t>
            </a:r>
            <a:r>
              <a:rPr lang="zh-CN" altLang="zh-CN" dirty="0"/>
              <a:t>类。错误类往往是由程序外部的运行环境出现错误引起的，因此程序通常不必去处理这类异常。 </a:t>
            </a:r>
            <a:endParaRPr lang="en-US" altLang="zh-CN" dirty="0" smtClean="0"/>
          </a:p>
          <a:p>
            <a:pPr lvl="1"/>
            <a:r>
              <a:rPr lang="zh-CN" altLang="zh-CN" dirty="0"/>
              <a:t>常见的错误类有：</a:t>
            </a:r>
            <a:r>
              <a:rPr lang="en-US" altLang="zh-CN" dirty="0" err="1"/>
              <a:t>AnnotationFormatError</a:t>
            </a:r>
            <a:r>
              <a:rPr lang="zh-CN" altLang="zh-CN" dirty="0"/>
              <a:t>、</a:t>
            </a:r>
            <a:r>
              <a:rPr lang="en-US" altLang="zh-CN" dirty="0" err="1"/>
              <a:t>AssertionError</a:t>
            </a:r>
            <a:r>
              <a:rPr lang="zh-CN" altLang="zh-CN" dirty="0"/>
              <a:t>、</a:t>
            </a:r>
            <a:r>
              <a:rPr lang="en-US" altLang="zh-CN" dirty="0" err="1"/>
              <a:t>AWTError</a:t>
            </a:r>
            <a:r>
              <a:rPr lang="zh-CN" altLang="zh-CN" dirty="0"/>
              <a:t>、</a:t>
            </a:r>
            <a:r>
              <a:rPr lang="en-US" altLang="zh-CN" dirty="0" err="1"/>
              <a:t>CoderMalfunctionError</a:t>
            </a:r>
            <a:r>
              <a:rPr lang="zh-CN" altLang="zh-CN" dirty="0"/>
              <a:t>、</a:t>
            </a:r>
            <a:r>
              <a:rPr lang="en-US" altLang="zh-CN" dirty="0" err="1"/>
              <a:t>FactoryConfigurationError</a:t>
            </a:r>
            <a:r>
              <a:rPr lang="zh-CN" altLang="zh-CN" dirty="0"/>
              <a:t>、</a:t>
            </a:r>
            <a:r>
              <a:rPr lang="en-US" altLang="zh-CN" dirty="0" err="1"/>
              <a:t>FactoryConfigurationError</a:t>
            </a:r>
            <a:r>
              <a:rPr lang="zh-CN" altLang="zh-CN" dirty="0"/>
              <a:t>、</a:t>
            </a:r>
            <a:r>
              <a:rPr lang="en-US" altLang="zh-CN" dirty="0" err="1"/>
              <a:t>IOError</a:t>
            </a:r>
            <a:r>
              <a:rPr lang="zh-CN" altLang="zh-CN" dirty="0"/>
              <a:t>、</a:t>
            </a:r>
            <a:r>
              <a:rPr lang="en-US" altLang="zh-CN" dirty="0" err="1"/>
              <a:t>LinkageError</a:t>
            </a:r>
            <a:r>
              <a:rPr lang="zh-CN" altLang="zh-CN" dirty="0"/>
              <a:t>、</a:t>
            </a:r>
            <a:r>
              <a:rPr lang="en-US" altLang="zh-CN" dirty="0" err="1"/>
              <a:t>ServiceConfigurationError</a:t>
            </a:r>
            <a:r>
              <a:rPr lang="zh-CN" altLang="zh-CN" dirty="0"/>
              <a:t>、</a:t>
            </a:r>
            <a:r>
              <a:rPr lang="en-US" altLang="zh-CN" dirty="0" err="1"/>
              <a:t>ThreadDeath</a:t>
            </a:r>
            <a:r>
              <a:rPr lang="zh-CN" altLang="zh-CN" dirty="0"/>
              <a:t>、</a:t>
            </a:r>
            <a:r>
              <a:rPr lang="en-US" altLang="zh-CN" dirty="0" err="1"/>
              <a:t>TransformerFactoryConfigurationError</a:t>
            </a:r>
            <a:r>
              <a:rPr lang="zh-CN" altLang="zh-CN" dirty="0"/>
              <a:t>、</a:t>
            </a:r>
            <a:r>
              <a:rPr lang="en-US" altLang="zh-CN" dirty="0" err="1"/>
              <a:t>VirtualMachineError</a:t>
            </a:r>
            <a:r>
              <a:rPr lang="zh-CN" altLang="zh-CN" dirty="0"/>
              <a:t>等，用于标识动态链接失败、线程死锁、图形界面错误、虚拟机错误等</a:t>
            </a:r>
            <a:r>
              <a:rPr lang="zh-CN" altLang="zh-CN" dirty="0" smtClean="0"/>
              <a:t>。</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异常类的类层次</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normAutofit/>
          </a:bodyPr>
          <a:lstStyle/>
          <a:p>
            <a:r>
              <a:rPr lang="zh-CN" altLang="zh-CN" dirty="0"/>
              <a:t>运行时异常</a:t>
            </a:r>
            <a:r>
              <a:rPr lang="zh-CN" altLang="zh-CN" dirty="0" smtClean="0"/>
              <a:t>类</a:t>
            </a:r>
            <a:endParaRPr lang="en-US" altLang="zh-CN" dirty="0" smtClean="0"/>
          </a:p>
          <a:p>
            <a:pPr lvl="1"/>
            <a:r>
              <a:rPr lang="zh-CN" altLang="zh-CN" dirty="0"/>
              <a:t>运行时异常类继承与</a:t>
            </a:r>
            <a:r>
              <a:rPr lang="en-US" altLang="zh-CN" dirty="0" err="1"/>
              <a:t>RuntimeException</a:t>
            </a:r>
            <a:r>
              <a:rPr lang="zh-CN" altLang="zh-CN" dirty="0"/>
              <a:t>类，它代表了</a:t>
            </a:r>
            <a:r>
              <a:rPr lang="en-US" altLang="zh-CN" dirty="0"/>
              <a:t>Java</a:t>
            </a:r>
            <a:r>
              <a:rPr lang="zh-CN" altLang="zh-CN" dirty="0"/>
              <a:t>虚拟机在运行时所生成的异常</a:t>
            </a:r>
            <a:r>
              <a:rPr lang="zh-CN" altLang="zh-CN" dirty="0" smtClean="0"/>
              <a:t>。</a:t>
            </a:r>
            <a:endParaRPr lang="en-US" altLang="zh-CN" dirty="0" smtClean="0"/>
          </a:p>
          <a:p>
            <a:pPr lvl="1"/>
            <a:r>
              <a:rPr lang="zh-CN" altLang="zh-CN" dirty="0" smtClean="0"/>
              <a:t>由于</a:t>
            </a:r>
            <a:r>
              <a:rPr lang="zh-CN" altLang="zh-CN" dirty="0"/>
              <a:t>这类异常的出现是很普遍的，要求程序对这类异常全部都作出处理可能对程序的可读性和高效性带来不好的影响，因此</a:t>
            </a:r>
            <a:r>
              <a:rPr lang="en-US" altLang="zh-CN" dirty="0"/>
              <a:t>Java</a:t>
            </a:r>
            <a:r>
              <a:rPr lang="zh-CN" altLang="zh-CN" dirty="0"/>
              <a:t>允许程序可以不对运行时异常作出处理。 </a:t>
            </a:r>
            <a:endParaRPr lang="en-US" altLang="zh-CN" dirty="0" smtClean="0"/>
          </a:p>
          <a:p>
            <a:pPr lvl="1"/>
            <a:r>
              <a:rPr lang="zh-CN" altLang="zh-CN" dirty="0"/>
              <a:t>常见的运行时异常有：</a:t>
            </a:r>
            <a:r>
              <a:rPr lang="en-US" altLang="zh-CN" dirty="0" err="1"/>
              <a:t>ArithmeticException</a:t>
            </a:r>
            <a:r>
              <a:rPr lang="zh-CN" altLang="zh-CN" dirty="0"/>
              <a:t>算术异常、</a:t>
            </a:r>
            <a:r>
              <a:rPr lang="en-US" altLang="zh-CN" dirty="0" err="1"/>
              <a:t>ClassCastException</a:t>
            </a:r>
            <a:r>
              <a:rPr lang="zh-CN" altLang="zh-CN" dirty="0"/>
              <a:t>类型转换异常、</a:t>
            </a:r>
            <a:r>
              <a:rPr lang="en-US" altLang="zh-CN" dirty="0" err="1"/>
              <a:t>ArrayIndexOutOfBoundsException</a:t>
            </a:r>
            <a:r>
              <a:rPr lang="zh-CN" altLang="zh-CN" dirty="0"/>
              <a:t>数组越界异常、</a:t>
            </a:r>
            <a:r>
              <a:rPr lang="en-US" altLang="zh-CN" dirty="0" err="1"/>
              <a:t>NegativeArraySizeException</a:t>
            </a:r>
            <a:r>
              <a:rPr lang="zh-CN" altLang="zh-CN" dirty="0"/>
              <a:t>指定数组维数为负值异常、</a:t>
            </a:r>
            <a:r>
              <a:rPr lang="en-US" altLang="zh-CN" dirty="0" err="1"/>
              <a:t>NullPointerException</a:t>
            </a:r>
            <a:r>
              <a:rPr lang="zh-CN" altLang="zh-CN" dirty="0"/>
              <a:t>空指针异常等。 </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异常类的类层次</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normAutofit/>
          </a:bodyPr>
          <a:lstStyle/>
          <a:p>
            <a:r>
              <a:rPr lang="zh-CN" altLang="zh-CN" dirty="0"/>
              <a:t>非运行时</a:t>
            </a:r>
            <a:r>
              <a:rPr lang="zh-CN" altLang="zh-CN" dirty="0" smtClean="0"/>
              <a:t>异常</a:t>
            </a:r>
            <a:endParaRPr lang="en-US" altLang="zh-CN" dirty="0" smtClean="0"/>
          </a:p>
          <a:p>
            <a:pPr lvl="1"/>
            <a:r>
              <a:rPr lang="zh-CN" altLang="zh-CN" dirty="0"/>
              <a:t>除了运行时异常以外的继承于</a:t>
            </a:r>
            <a:r>
              <a:rPr lang="en-US" altLang="zh-CN" dirty="0"/>
              <a:t>Exception</a:t>
            </a:r>
            <a:r>
              <a:rPr lang="zh-CN" altLang="zh-CN" dirty="0"/>
              <a:t>类的子类都统称为非运行时异常。对于这类异常，</a:t>
            </a:r>
            <a:r>
              <a:rPr lang="en-US" altLang="zh-CN" dirty="0"/>
              <a:t>Java</a:t>
            </a:r>
            <a:r>
              <a:rPr lang="zh-CN" altLang="zh-CN" dirty="0"/>
              <a:t>编译器要求程序必须捕获或者声明抛弃异常</a:t>
            </a:r>
            <a:r>
              <a:rPr lang="zh-CN" altLang="zh-CN" dirty="0" smtClean="0"/>
              <a:t>。</a:t>
            </a:r>
            <a:endParaRPr lang="en-US" altLang="zh-CN" dirty="0" smtClean="0"/>
          </a:p>
          <a:p>
            <a:pPr lvl="1"/>
            <a:r>
              <a:rPr lang="zh-CN" altLang="zh-CN" dirty="0"/>
              <a:t>常见的非运行时异常有：</a:t>
            </a:r>
            <a:r>
              <a:rPr lang="en-US" altLang="zh-CN" dirty="0" err="1"/>
              <a:t>ClassNotFoundException</a:t>
            </a:r>
            <a:r>
              <a:rPr lang="zh-CN" altLang="zh-CN" dirty="0"/>
              <a:t>找不到类或接口所产生的异常、</a:t>
            </a:r>
            <a:r>
              <a:rPr lang="en-US" altLang="zh-CN" dirty="0" err="1"/>
              <a:t>IllegalAccessException</a:t>
            </a:r>
            <a:r>
              <a:rPr lang="zh-CN" altLang="zh-CN" dirty="0"/>
              <a:t>非法访问异常、</a:t>
            </a:r>
            <a:r>
              <a:rPr lang="en-US" altLang="zh-CN" dirty="0" err="1"/>
              <a:t>IOException</a:t>
            </a:r>
            <a:r>
              <a:rPr lang="zh-CN" altLang="zh-CN" dirty="0"/>
              <a:t>输入</a:t>
            </a:r>
            <a:r>
              <a:rPr lang="en-US" altLang="zh-CN" dirty="0"/>
              <a:t>/</a:t>
            </a:r>
            <a:r>
              <a:rPr lang="zh-CN" altLang="zh-CN" dirty="0"/>
              <a:t>输出异常</a:t>
            </a:r>
            <a:r>
              <a:rPr lang="zh-CN" altLang="zh-CN" dirty="0" smtClean="0"/>
              <a:t>等</a:t>
            </a:r>
            <a:r>
              <a:rPr lang="zh-CN" altLang="en-US" dirty="0"/>
              <a:t>。</a:t>
            </a:r>
            <a:endParaRPr lang="zh-CN"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异常类的类层次</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normAutofit/>
          </a:bodyPr>
          <a:lstStyle/>
          <a:p>
            <a:r>
              <a:rPr lang="en-US" altLang="zh-CN" dirty="0" err="1"/>
              <a:t>Throwable</a:t>
            </a:r>
            <a:r>
              <a:rPr lang="zh-CN" altLang="zh-CN" dirty="0" smtClean="0"/>
              <a:t>类</a:t>
            </a:r>
            <a:endParaRPr lang="en-US" altLang="zh-CN" dirty="0" smtClean="0"/>
          </a:p>
          <a:p>
            <a:pPr lvl="1"/>
            <a:r>
              <a:rPr lang="en-US" altLang="zh-CN" dirty="0" err="1"/>
              <a:t>Throwable</a:t>
            </a:r>
            <a:r>
              <a:rPr lang="zh-CN" altLang="zh-CN" dirty="0"/>
              <a:t>类是所有异常类的</a:t>
            </a:r>
            <a:r>
              <a:rPr lang="zh-CN" altLang="zh-CN" dirty="0" smtClean="0"/>
              <a:t>父类</a:t>
            </a:r>
            <a:r>
              <a:rPr lang="zh-CN" altLang="en-US" dirty="0"/>
              <a:t>。</a:t>
            </a:r>
            <a:endParaRPr lang="en-US" altLang="zh-CN" dirty="0" smtClean="0"/>
          </a:p>
          <a:p>
            <a:pPr lvl="1"/>
            <a:r>
              <a:rPr lang="zh-CN" altLang="en-US" dirty="0"/>
              <a:t>常用的方法有：</a:t>
            </a:r>
            <a:endParaRPr lang="zh-CN" altLang="en-US" dirty="0"/>
          </a:p>
          <a:p>
            <a:pPr lvl="2"/>
            <a:r>
              <a:rPr lang="en-US" altLang="zh-CN" dirty="0"/>
              <a:t>String </a:t>
            </a:r>
            <a:r>
              <a:rPr lang="en-US" altLang="zh-CN" dirty="0" err="1"/>
              <a:t>getMessage</a:t>
            </a:r>
            <a:r>
              <a:rPr lang="en-US" altLang="zh-CN" dirty="0"/>
              <a:t>() 	</a:t>
            </a:r>
            <a:r>
              <a:rPr lang="zh-CN" altLang="en-US" dirty="0" smtClean="0"/>
              <a:t>返回</a:t>
            </a:r>
            <a:r>
              <a:rPr lang="zh-CN" altLang="en-US" dirty="0"/>
              <a:t>该</a:t>
            </a:r>
            <a:r>
              <a:rPr lang="en-US" altLang="zh-CN" dirty="0" err="1"/>
              <a:t>Throwable</a:t>
            </a:r>
            <a:r>
              <a:rPr lang="zh-CN" altLang="en-US" dirty="0"/>
              <a:t>对象详细信息。 </a:t>
            </a:r>
            <a:endParaRPr lang="zh-CN" altLang="en-US" dirty="0"/>
          </a:p>
          <a:p>
            <a:pPr lvl="2"/>
            <a:r>
              <a:rPr lang="en-US" altLang="zh-CN" dirty="0"/>
              <a:t>void </a:t>
            </a:r>
            <a:r>
              <a:rPr lang="en-US" altLang="zh-CN" dirty="0" err="1"/>
              <a:t>printStackTrace</a:t>
            </a:r>
            <a:r>
              <a:rPr lang="en-US" altLang="zh-CN" dirty="0"/>
              <a:t>() 	</a:t>
            </a:r>
            <a:r>
              <a:rPr lang="zh-CN" altLang="en-US" dirty="0" smtClean="0"/>
              <a:t>把</a:t>
            </a:r>
            <a:r>
              <a:rPr lang="zh-CN" altLang="en-US" dirty="0"/>
              <a:t>该</a:t>
            </a:r>
            <a:r>
              <a:rPr lang="en-US" altLang="zh-CN" dirty="0" err="1"/>
              <a:t>Throwable</a:t>
            </a:r>
            <a:r>
              <a:rPr lang="zh-CN" altLang="en-US" dirty="0"/>
              <a:t>对象和它的跟踪情况打印到</a:t>
            </a:r>
            <a:r>
              <a:rPr lang="zh-CN" altLang="en-US" dirty="0" smtClean="0"/>
              <a:t>标准</a:t>
            </a:r>
            <a:r>
              <a:rPr lang="en-US" altLang="zh-CN" dirty="0" smtClean="0"/>
              <a:t>			</a:t>
            </a:r>
            <a:r>
              <a:rPr lang="zh-CN" altLang="en-US" dirty="0" smtClean="0"/>
              <a:t>错误</a:t>
            </a:r>
            <a:r>
              <a:rPr lang="zh-CN" altLang="en-US" dirty="0"/>
              <a:t>流。</a:t>
            </a:r>
            <a:endParaRPr lang="zh-CN" altLang="en-US" dirty="0"/>
          </a:p>
          <a:p>
            <a:pPr lvl="2"/>
            <a:r>
              <a:rPr lang="en-US" altLang="zh-CN" dirty="0"/>
              <a:t>void </a:t>
            </a:r>
            <a:r>
              <a:rPr lang="en-US" altLang="zh-CN" dirty="0" err="1"/>
              <a:t>printStackTrace</a:t>
            </a:r>
            <a:r>
              <a:rPr lang="en-US" altLang="zh-CN" dirty="0"/>
              <a:t>(</a:t>
            </a:r>
            <a:r>
              <a:rPr lang="en-US" altLang="zh-CN" dirty="0" err="1"/>
              <a:t>PrintStream</a:t>
            </a:r>
            <a:r>
              <a:rPr lang="en-US" altLang="zh-CN" dirty="0"/>
              <a:t> s</a:t>
            </a:r>
            <a:r>
              <a:rPr lang="en-US" altLang="zh-CN" dirty="0" smtClean="0"/>
              <a:t>)	</a:t>
            </a:r>
            <a:r>
              <a:rPr lang="zh-CN" altLang="en-US" dirty="0" smtClean="0"/>
              <a:t>把</a:t>
            </a:r>
            <a:r>
              <a:rPr lang="zh-CN" altLang="en-US" dirty="0"/>
              <a:t>该</a:t>
            </a:r>
            <a:r>
              <a:rPr lang="en-US" altLang="zh-CN" dirty="0" err="1"/>
              <a:t>Throwable</a:t>
            </a:r>
            <a:r>
              <a:rPr lang="zh-CN" altLang="en-US" dirty="0"/>
              <a:t>对象和它的跟踪情况</a:t>
            </a:r>
            <a:r>
              <a:rPr lang="zh-CN" altLang="en-US" dirty="0" smtClean="0"/>
              <a:t>打   </a:t>
            </a:r>
            <a:r>
              <a:rPr lang="en-US" altLang="zh-CN" dirty="0" smtClean="0"/>
              <a:t>				</a:t>
            </a:r>
            <a:r>
              <a:rPr lang="zh-CN" altLang="en-US" dirty="0" smtClean="0"/>
              <a:t>印</a:t>
            </a:r>
            <a:r>
              <a:rPr lang="zh-CN" altLang="en-US" dirty="0"/>
              <a:t>到指定的打印流。</a:t>
            </a:r>
            <a:endParaRPr lang="zh-CN" altLang="en-US" dirty="0"/>
          </a:p>
          <a:p>
            <a:pPr lvl="2"/>
            <a:r>
              <a:rPr lang="en-US" altLang="zh-CN" dirty="0"/>
              <a:t>void </a:t>
            </a:r>
            <a:r>
              <a:rPr lang="en-US" altLang="zh-CN" dirty="0" err="1"/>
              <a:t>printStackTrace</a:t>
            </a:r>
            <a:r>
              <a:rPr lang="en-US" altLang="zh-CN" dirty="0"/>
              <a:t>(</a:t>
            </a:r>
            <a:r>
              <a:rPr lang="en-US" altLang="zh-CN" dirty="0" err="1"/>
              <a:t>PrintWriter</a:t>
            </a:r>
            <a:r>
              <a:rPr lang="en-US" altLang="zh-CN" dirty="0"/>
              <a:t> s)	</a:t>
            </a:r>
            <a:r>
              <a:rPr lang="zh-CN" altLang="en-US" dirty="0" smtClean="0"/>
              <a:t>把</a:t>
            </a:r>
            <a:r>
              <a:rPr lang="zh-CN" altLang="en-US" dirty="0"/>
              <a:t>该</a:t>
            </a:r>
            <a:r>
              <a:rPr lang="en-US" altLang="zh-CN" dirty="0" err="1"/>
              <a:t>Throwable</a:t>
            </a:r>
            <a:r>
              <a:rPr lang="zh-CN" altLang="en-US" dirty="0"/>
              <a:t>对象和它的跟踪情况</a:t>
            </a:r>
            <a:r>
              <a:rPr lang="zh-CN" altLang="en-US" dirty="0" smtClean="0"/>
              <a:t>打</a:t>
            </a:r>
            <a:r>
              <a:rPr lang="en-US" altLang="zh-CN" dirty="0" smtClean="0"/>
              <a:t>				</a:t>
            </a:r>
            <a:r>
              <a:rPr lang="zh-CN" altLang="en-US" dirty="0" smtClean="0"/>
              <a:t>印</a:t>
            </a:r>
            <a:r>
              <a:rPr lang="zh-CN" altLang="en-US" dirty="0"/>
              <a:t>到指定的打印流。</a:t>
            </a:r>
            <a:endParaRPr lang="zh-CN" altLang="en-US" dirty="0"/>
          </a:p>
          <a:p>
            <a:pPr lvl="2"/>
            <a:r>
              <a:rPr lang="en-US" altLang="zh-CN" dirty="0"/>
              <a:t>String </a:t>
            </a:r>
            <a:r>
              <a:rPr lang="en-US" altLang="zh-CN" dirty="0" err="1"/>
              <a:t>toString</a:t>
            </a:r>
            <a:r>
              <a:rPr lang="en-US" altLang="zh-CN" dirty="0"/>
              <a:t>()		</a:t>
            </a:r>
            <a:r>
              <a:rPr lang="zh-CN" altLang="en-US" dirty="0" smtClean="0"/>
              <a:t>返回</a:t>
            </a:r>
            <a:r>
              <a:rPr lang="zh-CN" altLang="en-US" dirty="0"/>
              <a:t>该</a:t>
            </a:r>
            <a:r>
              <a:rPr lang="en-US" altLang="zh-CN" dirty="0" err="1"/>
              <a:t>Throwable</a:t>
            </a:r>
            <a:r>
              <a:rPr lang="zh-CN" altLang="en-US" dirty="0"/>
              <a:t>对象的简短字符串描述。 </a:t>
            </a:r>
            <a:endParaRPr lang="zh-CN"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异常的</a:t>
            </a:r>
            <a:r>
              <a:rPr lang="zh-CN" altLang="zh-CN" dirty="0" smtClean="0"/>
              <a:t>处理</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normAutofit/>
          </a:bodyPr>
          <a:lstStyle/>
          <a:p>
            <a:r>
              <a:rPr lang="zh-CN" altLang="zh-CN" dirty="0"/>
              <a:t>对于非运行时异常，程序必须捕获或者声明抛弃异常，否则程序无法通过编译。</a:t>
            </a:r>
            <a:endParaRPr lang="zh-CN" altLang="zh-CN" dirty="0"/>
          </a:p>
          <a:p>
            <a:pPr fontAlgn="base"/>
            <a:r>
              <a:rPr lang="zh-CN" altLang="en-US" dirty="0"/>
              <a:t>捕获</a:t>
            </a:r>
            <a:r>
              <a:rPr lang="zh-CN" altLang="en-US" dirty="0" smtClean="0"/>
              <a:t>异常</a:t>
            </a:r>
            <a:endParaRPr lang="en-US" altLang="zh-CN" dirty="0" smtClean="0"/>
          </a:p>
          <a:p>
            <a:pPr lvl="1" fontAlgn="base"/>
            <a:r>
              <a:rPr lang="zh-CN" altLang="zh-CN" dirty="0"/>
              <a:t>一个方法中如果对某种类型的异常对象提供了相应的处理代码，则这个方法可捕获该种异常</a:t>
            </a:r>
            <a:r>
              <a:rPr lang="zh-CN" altLang="zh-CN" dirty="0" smtClean="0"/>
              <a:t>。</a:t>
            </a:r>
            <a:endParaRPr lang="en-US" altLang="zh-CN" dirty="0" smtClean="0"/>
          </a:p>
          <a:p>
            <a:pPr lvl="1" fontAlgn="base"/>
            <a:r>
              <a:rPr lang="zh-CN" altLang="zh-CN" dirty="0" smtClean="0"/>
              <a:t>捕获</a:t>
            </a:r>
            <a:r>
              <a:rPr lang="zh-CN" altLang="zh-CN" dirty="0"/>
              <a:t>异常是通过</a:t>
            </a:r>
            <a:r>
              <a:rPr lang="en-US" altLang="zh-CN" dirty="0"/>
              <a:t>try-catch-finally</a:t>
            </a:r>
            <a:r>
              <a:rPr lang="zh-CN" altLang="zh-CN" dirty="0"/>
              <a:t>语句实现的。 </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try-catch-finally</a:t>
            </a:r>
            <a:r>
              <a:rPr lang="zh-CN" altLang="zh-CN" dirty="0"/>
              <a:t>语句</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a:xfrm>
            <a:off x="468312" y="981075"/>
            <a:ext cx="5399832" cy="5400675"/>
          </a:xfrm>
        </p:spPr>
        <p:txBody>
          <a:bodyPr>
            <a:normAutofit fontScale="70000" lnSpcReduction="20000"/>
          </a:bodyPr>
          <a:lstStyle/>
          <a:p>
            <a:r>
              <a:rPr lang="en-US" altLang="zh-CN" dirty="0"/>
              <a:t>try</a:t>
            </a:r>
            <a:r>
              <a:rPr lang="zh-CN" altLang="en-US" dirty="0"/>
              <a:t>语句块</a:t>
            </a:r>
            <a:endParaRPr lang="zh-CN" altLang="en-US" dirty="0"/>
          </a:p>
          <a:p>
            <a:pPr lvl="1"/>
            <a:r>
              <a:rPr lang="zh-CN" altLang="en-US" dirty="0"/>
              <a:t>捕获异常的第一步是用</a:t>
            </a:r>
            <a:r>
              <a:rPr lang="en-US" altLang="zh-CN" dirty="0"/>
              <a:t>try</a:t>
            </a:r>
            <a:r>
              <a:rPr lang="zh-CN" altLang="en-US" dirty="0"/>
              <a:t>语句块选定捕获异常的范围。在</a:t>
            </a:r>
            <a:r>
              <a:rPr lang="en-US" altLang="zh-CN" dirty="0"/>
              <a:t>try</a:t>
            </a:r>
            <a:r>
              <a:rPr lang="zh-CN" altLang="en-US" dirty="0"/>
              <a:t>语句块中的语句在执行的过程中可能会抛出异常。</a:t>
            </a:r>
            <a:endParaRPr lang="zh-CN" altLang="en-US" dirty="0"/>
          </a:p>
          <a:p>
            <a:r>
              <a:rPr lang="en-US" altLang="zh-CN" dirty="0"/>
              <a:t>catch</a:t>
            </a:r>
            <a:r>
              <a:rPr lang="zh-CN" altLang="en-US" dirty="0"/>
              <a:t>语句块</a:t>
            </a:r>
            <a:endParaRPr lang="zh-CN" altLang="en-US" dirty="0"/>
          </a:p>
          <a:p>
            <a:pPr lvl="1"/>
            <a:r>
              <a:rPr lang="zh-CN" altLang="en-US" dirty="0"/>
              <a:t>每个</a:t>
            </a:r>
            <a:r>
              <a:rPr lang="en-US" altLang="zh-CN" dirty="0"/>
              <a:t>try</a:t>
            </a:r>
            <a:r>
              <a:rPr lang="zh-CN" altLang="en-US" dirty="0"/>
              <a:t>语句块可以伴随一个或者多个</a:t>
            </a:r>
            <a:r>
              <a:rPr lang="en-US" altLang="zh-CN" dirty="0"/>
              <a:t>catch</a:t>
            </a:r>
            <a:r>
              <a:rPr lang="zh-CN" altLang="en-US" dirty="0"/>
              <a:t>语句块，用于处理</a:t>
            </a:r>
            <a:r>
              <a:rPr lang="en-US" altLang="zh-CN" dirty="0"/>
              <a:t>try</a:t>
            </a:r>
            <a:r>
              <a:rPr lang="zh-CN" altLang="en-US" dirty="0"/>
              <a:t>代码块中产生的异常事件</a:t>
            </a:r>
            <a:r>
              <a:rPr lang="zh-CN" altLang="en-US" dirty="0" smtClean="0"/>
              <a:t>。</a:t>
            </a:r>
            <a:endParaRPr lang="en-US" altLang="zh-CN" dirty="0" smtClean="0"/>
          </a:p>
          <a:p>
            <a:pPr lvl="1"/>
            <a:r>
              <a:rPr lang="en-US" altLang="zh-CN" dirty="0" smtClean="0"/>
              <a:t>catch</a:t>
            </a:r>
            <a:r>
              <a:rPr lang="zh-CN" altLang="en-US" dirty="0"/>
              <a:t>语句只需一个形式参数来指明它所能够捕获的异常类型，这个类必须是</a:t>
            </a:r>
            <a:r>
              <a:rPr lang="en-US" altLang="zh-CN" dirty="0" err="1"/>
              <a:t>Throwable</a:t>
            </a:r>
            <a:r>
              <a:rPr lang="zh-CN" altLang="en-US" dirty="0"/>
              <a:t>的子类。运行时系统通过参数值把抛出的异常对象传递给</a:t>
            </a:r>
            <a:r>
              <a:rPr lang="en-US" altLang="zh-CN" dirty="0"/>
              <a:t>catch</a:t>
            </a:r>
            <a:r>
              <a:rPr lang="zh-CN" altLang="en-US" dirty="0"/>
              <a:t>语句块。</a:t>
            </a:r>
            <a:endParaRPr lang="zh-CN" altLang="en-US" dirty="0"/>
          </a:p>
          <a:p>
            <a:pPr lvl="1"/>
            <a:r>
              <a:rPr lang="zh-CN" altLang="en-US" dirty="0"/>
              <a:t>捕获异常的顺序与</a:t>
            </a:r>
            <a:r>
              <a:rPr lang="en-US" altLang="zh-CN" dirty="0"/>
              <a:t>catch</a:t>
            </a:r>
            <a:r>
              <a:rPr lang="zh-CN" altLang="en-US" dirty="0"/>
              <a:t>语句的顺序有关。当捕获到一个异常时，剩下的</a:t>
            </a:r>
            <a:r>
              <a:rPr lang="en-US" altLang="zh-CN" dirty="0"/>
              <a:t>catch</a:t>
            </a:r>
            <a:r>
              <a:rPr lang="zh-CN" altLang="en-US" dirty="0"/>
              <a:t>语句就不再进行匹配。因此，在安排</a:t>
            </a:r>
            <a:r>
              <a:rPr lang="en-US" altLang="zh-CN" dirty="0"/>
              <a:t>catch</a:t>
            </a:r>
            <a:r>
              <a:rPr lang="zh-CN" altLang="en-US" dirty="0"/>
              <a:t>语句的顺序时，首先应该捕获最特殊的异常，然后再捕获一般化的</a:t>
            </a:r>
            <a:r>
              <a:rPr lang="zh-CN" altLang="en-US" dirty="0" smtClean="0"/>
              <a:t>异常。</a:t>
            </a:r>
            <a:endParaRPr lang="en-US" altLang="zh-CN" dirty="0" smtClean="0"/>
          </a:p>
          <a:p>
            <a:r>
              <a:rPr lang="en-US" altLang="zh-CN" dirty="0"/>
              <a:t>finally</a:t>
            </a:r>
            <a:r>
              <a:rPr lang="zh-CN" altLang="en-US" dirty="0"/>
              <a:t>语句块</a:t>
            </a:r>
            <a:endParaRPr lang="zh-CN" altLang="en-US" dirty="0"/>
          </a:p>
          <a:p>
            <a:pPr lvl="1"/>
            <a:r>
              <a:rPr lang="en-US" altLang="zh-CN" dirty="0"/>
              <a:t>finally</a:t>
            </a:r>
            <a:r>
              <a:rPr lang="zh-CN" altLang="en-US" dirty="0"/>
              <a:t>语句块在</a:t>
            </a:r>
            <a:r>
              <a:rPr lang="en-US" altLang="zh-CN" dirty="0"/>
              <a:t>try</a:t>
            </a:r>
            <a:r>
              <a:rPr lang="zh-CN" altLang="en-US" dirty="0"/>
              <a:t>语句块退出后总会被执行，这保证了不论</a:t>
            </a:r>
            <a:r>
              <a:rPr lang="en-US" altLang="zh-CN" dirty="0"/>
              <a:t>try</a:t>
            </a:r>
            <a:r>
              <a:rPr lang="zh-CN" altLang="en-US" dirty="0"/>
              <a:t>语句块中是否有异常发生，</a:t>
            </a:r>
            <a:r>
              <a:rPr lang="en-US" altLang="zh-CN" dirty="0"/>
              <a:t>finally</a:t>
            </a:r>
            <a:r>
              <a:rPr lang="zh-CN" altLang="en-US" dirty="0"/>
              <a:t>语句块都会被执行</a:t>
            </a:r>
            <a:r>
              <a:rPr lang="zh-CN" altLang="en-US" dirty="0" smtClean="0"/>
              <a:t>。</a:t>
            </a:r>
            <a:endParaRPr lang="en-US" altLang="zh-CN" dirty="0" smtClean="0"/>
          </a:p>
          <a:p>
            <a:pPr lvl="1"/>
            <a:r>
              <a:rPr lang="en-US" altLang="zh-CN" dirty="0" smtClean="0"/>
              <a:t>finally</a:t>
            </a:r>
            <a:r>
              <a:rPr lang="zh-CN" altLang="en-US" dirty="0"/>
              <a:t>语句块在</a:t>
            </a:r>
            <a:r>
              <a:rPr lang="en-US" altLang="zh-CN" dirty="0"/>
              <a:t>try-catch-finally</a:t>
            </a:r>
            <a:r>
              <a:rPr lang="zh-CN" altLang="en-US" dirty="0"/>
              <a:t>结构中是可选的。</a:t>
            </a:r>
            <a:r>
              <a:rPr lang="en-US" altLang="zh-CN" dirty="0"/>
              <a:t>finally</a:t>
            </a:r>
            <a:r>
              <a:rPr lang="zh-CN" altLang="en-US" dirty="0"/>
              <a:t>语句块最大的作用是防止资源泄漏</a:t>
            </a:r>
            <a:r>
              <a:rPr lang="zh-CN" altLang="en-US" dirty="0" smtClean="0"/>
              <a:t>。</a:t>
            </a:r>
            <a:endParaRPr lang="zh-CN" altLang="en-US" dirty="0"/>
          </a:p>
        </p:txBody>
      </p:sp>
      <p:sp>
        <p:nvSpPr>
          <p:cNvPr id="5" name="文本框 4"/>
          <p:cNvSpPr txBox="1"/>
          <p:nvPr/>
        </p:nvSpPr>
        <p:spPr>
          <a:xfrm>
            <a:off x="6335433" y="2212409"/>
            <a:ext cx="2557047" cy="2800767"/>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altLang="zh-CN" sz="1600" dirty="0"/>
              <a:t>try{</a:t>
            </a:r>
            <a:endParaRPr lang="zh-CN" altLang="zh-CN" sz="1600" dirty="0"/>
          </a:p>
          <a:p>
            <a:r>
              <a:rPr lang="en-US" altLang="zh-CN" sz="1600" dirty="0"/>
              <a:t>  </a:t>
            </a:r>
            <a:r>
              <a:rPr lang="zh-CN" altLang="zh-CN" sz="1600" dirty="0"/>
              <a:t>……</a:t>
            </a:r>
            <a:endParaRPr lang="zh-CN" altLang="zh-CN" sz="1600" dirty="0"/>
          </a:p>
          <a:p>
            <a:r>
              <a:rPr lang="en-US" altLang="zh-CN" sz="1600" dirty="0"/>
              <a:t>}catch(</a:t>
            </a:r>
            <a:r>
              <a:rPr lang="en-US" altLang="zh-CN" sz="1600" dirty="0" err="1"/>
              <a:t>exceptionType</a:t>
            </a:r>
            <a:r>
              <a:rPr lang="en-US" altLang="zh-CN" sz="1600" dirty="0"/>
              <a:t> e1){</a:t>
            </a:r>
            <a:endParaRPr lang="zh-CN" altLang="zh-CN" sz="1600" dirty="0"/>
          </a:p>
          <a:p>
            <a:r>
              <a:rPr lang="en-US" altLang="zh-CN" sz="1600" dirty="0"/>
              <a:t>  </a:t>
            </a:r>
            <a:r>
              <a:rPr lang="zh-CN" altLang="zh-CN" sz="1600" dirty="0"/>
              <a:t>……</a:t>
            </a:r>
            <a:endParaRPr lang="zh-CN" altLang="zh-CN" sz="1600" dirty="0"/>
          </a:p>
          <a:p>
            <a:r>
              <a:rPr lang="en-US" altLang="zh-CN" sz="1600" dirty="0"/>
              <a:t>}catch(</a:t>
            </a:r>
            <a:r>
              <a:rPr lang="en-US" altLang="zh-CN" sz="1600" dirty="0" err="1"/>
              <a:t>exceptionType</a:t>
            </a:r>
            <a:r>
              <a:rPr lang="en-US" altLang="zh-CN" sz="1600" dirty="0"/>
              <a:t> e1){</a:t>
            </a:r>
            <a:endParaRPr lang="zh-CN" altLang="zh-CN" sz="1600" dirty="0"/>
          </a:p>
          <a:p>
            <a:r>
              <a:rPr lang="en-US" altLang="zh-CN" sz="1600" dirty="0"/>
              <a:t>  </a:t>
            </a:r>
            <a:r>
              <a:rPr lang="zh-CN" altLang="zh-CN" sz="1600" dirty="0"/>
              <a:t>……</a:t>
            </a:r>
            <a:endParaRPr lang="zh-CN" altLang="zh-CN" sz="1600" dirty="0"/>
          </a:p>
          <a:p>
            <a:r>
              <a:rPr lang="en-US" altLang="zh-CN" sz="1600" dirty="0"/>
              <a:t>}</a:t>
            </a:r>
            <a:endParaRPr lang="zh-CN" altLang="zh-CN" sz="1600" dirty="0"/>
          </a:p>
          <a:p>
            <a:r>
              <a:rPr lang="en-US" altLang="zh-CN" sz="1600" dirty="0"/>
              <a:t>  </a:t>
            </a:r>
            <a:r>
              <a:rPr lang="zh-CN" altLang="zh-CN" sz="1600" dirty="0"/>
              <a:t>……</a:t>
            </a:r>
            <a:endParaRPr lang="zh-CN" altLang="zh-CN" sz="1600" dirty="0"/>
          </a:p>
          <a:p>
            <a:r>
              <a:rPr lang="en-US" altLang="zh-CN" sz="1600" dirty="0"/>
              <a:t>}finally{</a:t>
            </a:r>
            <a:endParaRPr lang="zh-CN" altLang="zh-CN" sz="1600" dirty="0"/>
          </a:p>
          <a:p>
            <a:r>
              <a:rPr lang="en-US" altLang="zh-CN" sz="1600" dirty="0"/>
              <a:t>  </a:t>
            </a:r>
            <a:r>
              <a:rPr lang="zh-CN" altLang="zh-CN" sz="1600" dirty="0"/>
              <a:t>…</a:t>
            </a:r>
            <a:r>
              <a:rPr lang="zh-CN" altLang="zh-CN" sz="1600" dirty="0" smtClean="0"/>
              <a:t>…</a:t>
            </a:r>
            <a:endParaRPr kumimoji="1" lang="en-US" altLang="zh-CN" sz="1600" dirty="0"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r>
              <a:rPr kumimoji="1" lang="en-US" altLang="zh-CN" sz="1600" dirty="0">
                <a:solidFill>
                  <a:prstClr val="black"/>
                </a:solidFill>
                <a:latin typeface="Arial" panose="020B0604020202020204" pitchFamily="34" charset="0"/>
                <a:ea typeface="微软雅黑" panose="020B0503020204020204" pitchFamily="34" charset="-122"/>
                <a:cs typeface="Arial" panose="020B0604020202020204" pitchFamily="34" charset="0"/>
              </a:rPr>
              <a:t>}</a:t>
            </a:r>
            <a:endParaRPr kumimoji="1" lang="zh-CN" altLang="en-US" sz="1600" dirty="0"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声明抛弃异常</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zh-CN" altLang="zh-CN" dirty="0"/>
              <a:t>如果在一个方法中发生了异常，但是该方法并不知道该如何处理该异常，此时该方法就应该声明抛弃异常，使得异常对象可以沿着方法的调用栈向后传播，直到有合适的方法捕获它为止。</a:t>
            </a:r>
            <a:endParaRPr lang="zh-CN" altLang="zh-CN" dirty="0"/>
          </a:p>
          <a:p>
            <a:r>
              <a:rPr lang="zh-CN" altLang="zh-CN" dirty="0"/>
              <a:t>声明抛弃异常是在一个方法声明的</a:t>
            </a:r>
            <a:r>
              <a:rPr lang="en-US" altLang="zh-CN" dirty="0"/>
              <a:t>throws</a:t>
            </a:r>
            <a:r>
              <a:rPr lang="zh-CN" altLang="zh-CN" dirty="0"/>
              <a:t>子句中指明的。</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抛出异常</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normAutofit/>
          </a:bodyPr>
          <a:lstStyle/>
          <a:p>
            <a:r>
              <a:rPr lang="zh-CN" altLang="zh-CN" dirty="0"/>
              <a:t>抛出异常就是产生异常的过程</a:t>
            </a:r>
            <a:r>
              <a:rPr lang="zh-CN" altLang="zh-CN" dirty="0" smtClean="0"/>
              <a:t>。</a:t>
            </a:r>
            <a:endParaRPr lang="en-US" altLang="zh-CN" dirty="0" smtClean="0"/>
          </a:p>
          <a:p>
            <a:r>
              <a:rPr lang="zh-CN" altLang="zh-CN" dirty="0" smtClean="0"/>
              <a:t>首先</a:t>
            </a:r>
            <a:r>
              <a:rPr lang="zh-CN" altLang="zh-CN" dirty="0"/>
              <a:t>要生成异常对象。异常对象或者由虚拟机生成，或者由某些类的实例生成，也可以在程序中生成</a:t>
            </a:r>
            <a:r>
              <a:rPr lang="zh-CN" altLang="zh-CN" dirty="0" smtClean="0"/>
              <a:t>。</a:t>
            </a:r>
            <a:endParaRPr lang="en-US" altLang="zh-CN" dirty="0" smtClean="0"/>
          </a:p>
          <a:p>
            <a:r>
              <a:rPr lang="zh-CN" altLang="zh-CN" dirty="0" smtClean="0"/>
              <a:t>在</a:t>
            </a:r>
            <a:r>
              <a:rPr lang="zh-CN" altLang="zh-CN" dirty="0"/>
              <a:t>方法中，抛出异常对象是通过</a:t>
            </a:r>
            <a:r>
              <a:rPr lang="en-US" altLang="zh-CN" dirty="0"/>
              <a:t>throw</a:t>
            </a:r>
            <a:r>
              <a:rPr lang="zh-CN" altLang="zh-CN" dirty="0"/>
              <a:t>语句来实现的。可以抛出的异常对象必须是</a:t>
            </a:r>
            <a:r>
              <a:rPr lang="en-US" altLang="zh-CN" dirty="0" err="1"/>
              <a:t>Throwable</a:t>
            </a:r>
            <a:r>
              <a:rPr lang="zh-CN" altLang="zh-CN" dirty="0"/>
              <a:t>类或者子类的实例。</a:t>
            </a:r>
            <a:endParaRPr lang="zh-CN" altLang="zh-CN" dirty="0"/>
          </a:p>
          <a:p>
            <a:pPr marL="457200" lvl="1" indent="0">
              <a:buNone/>
            </a:pPr>
            <a:r>
              <a:rPr lang="zh-CN" altLang="en-US" dirty="0"/>
              <a:t>   </a:t>
            </a:r>
            <a:r>
              <a:rPr lang="en-US" altLang="zh-CN" dirty="0"/>
              <a:t>throw  new Exception();</a:t>
            </a:r>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本章案例</a:t>
            </a:r>
            <a:r>
              <a:rPr lang="en-US" altLang="zh-CN" dirty="0" smtClean="0"/>
              <a:t>1</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normAutofit/>
          </a:bodyPr>
          <a:lstStyle/>
          <a:p>
            <a:r>
              <a:rPr lang="zh-CN" altLang="zh-CN" sz="1600" dirty="0"/>
              <a:t>找出数据文件中的最大</a:t>
            </a:r>
            <a:r>
              <a:rPr lang="zh-CN" altLang="zh-CN" sz="1600" dirty="0" smtClean="0"/>
              <a:t>值</a:t>
            </a:r>
            <a:endParaRPr lang="zh-CN" altLang="en-US" sz="1600" dirty="0"/>
          </a:p>
        </p:txBody>
      </p:sp>
      <p:sp>
        <p:nvSpPr>
          <p:cNvPr id="5" name="文本框 4"/>
          <p:cNvSpPr txBox="1"/>
          <p:nvPr/>
        </p:nvSpPr>
        <p:spPr>
          <a:xfrm>
            <a:off x="830121" y="1334953"/>
            <a:ext cx="6550191" cy="5478423"/>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altLang="zh-CN" sz="1000" dirty="0"/>
              <a:t>import </a:t>
            </a:r>
            <a:r>
              <a:rPr lang="en-US" altLang="zh-CN" sz="1000" dirty="0" err="1"/>
              <a:t>java.io.File</a:t>
            </a:r>
            <a:r>
              <a:rPr lang="en-US" altLang="zh-CN" sz="1000" dirty="0"/>
              <a:t>;</a:t>
            </a:r>
            <a:endParaRPr lang="zh-CN" altLang="zh-CN" sz="1000" dirty="0"/>
          </a:p>
          <a:p>
            <a:r>
              <a:rPr lang="en-US" altLang="zh-CN" sz="1000" dirty="0"/>
              <a:t>import </a:t>
            </a:r>
            <a:r>
              <a:rPr lang="en-US" altLang="zh-CN" sz="1000" dirty="0" err="1"/>
              <a:t>java.io.FileReader</a:t>
            </a:r>
            <a:r>
              <a:rPr lang="en-US" altLang="zh-CN" sz="1000" dirty="0"/>
              <a:t>;</a:t>
            </a:r>
            <a:endParaRPr lang="zh-CN" altLang="zh-CN" sz="1000" dirty="0"/>
          </a:p>
          <a:p>
            <a:r>
              <a:rPr lang="en-US" altLang="zh-CN" sz="1000" dirty="0"/>
              <a:t>import </a:t>
            </a:r>
            <a:r>
              <a:rPr lang="en-US" altLang="zh-CN" sz="1000" dirty="0" err="1"/>
              <a:t>java.io.BufferedReader</a:t>
            </a:r>
            <a:r>
              <a:rPr lang="en-US" altLang="zh-CN" sz="1000" dirty="0"/>
              <a:t>;</a:t>
            </a:r>
            <a:endParaRPr lang="zh-CN" altLang="zh-CN" sz="1000" dirty="0"/>
          </a:p>
          <a:p>
            <a:r>
              <a:rPr lang="en-US" altLang="zh-CN" sz="1000" dirty="0"/>
              <a:t>import </a:t>
            </a:r>
            <a:r>
              <a:rPr lang="en-US" altLang="zh-CN" sz="1000" dirty="0" err="1"/>
              <a:t>java.io.FileNotFoundException</a:t>
            </a:r>
            <a:r>
              <a:rPr lang="en-US" altLang="zh-CN" sz="1000" dirty="0"/>
              <a:t>;</a:t>
            </a:r>
            <a:endParaRPr lang="zh-CN" altLang="zh-CN" sz="1000" dirty="0"/>
          </a:p>
          <a:p>
            <a:r>
              <a:rPr lang="en-US" altLang="zh-CN" sz="1000" dirty="0"/>
              <a:t>import </a:t>
            </a:r>
            <a:r>
              <a:rPr lang="en-US" altLang="zh-CN" sz="1000" dirty="0" err="1"/>
              <a:t>java.io.IOException</a:t>
            </a:r>
            <a:r>
              <a:rPr lang="en-US" altLang="zh-CN" sz="1000" dirty="0"/>
              <a:t>;</a:t>
            </a:r>
            <a:endParaRPr lang="zh-CN" altLang="zh-CN" sz="1000" dirty="0"/>
          </a:p>
          <a:p>
            <a:r>
              <a:rPr lang="en-US" altLang="zh-CN" sz="1000" dirty="0" smtClean="0"/>
              <a:t>public </a:t>
            </a:r>
            <a:r>
              <a:rPr lang="en-US" altLang="zh-CN" sz="1000" dirty="0"/>
              <a:t>class </a:t>
            </a:r>
            <a:r>
              <a:rPr lang="en-US" altLang="zh-CN" sz="1000" dirty="0" err="1"/>
              <a:t>FindMaxInteger</a:t>
            </a:r>
            <a:r>
              <a:rPr lang="en-US" altLang="zh-CN" sz="1000" dirty="0"/>
              <a:t> {</a:t>
            </a:r>
            <a:endParaRPr lang="zh-CN" altLang="zh-CN" sz="1000" dirty="0"/>
          </a:p>
          <a:p>
            <a:r>
              <a:rPr lang="en-US" altLang="zh-CN" sz="1000" dirty="0"/>
              <a:t> 	public static void main(String[] </a:t>
            </a:r>
            <a:r>
              <a:rPr lang="en-US" altLang="zh-CN" sz="1000" dirty="0" err="1"/>
              <a:t>args</a:t>
            </a:r>
            <a:r>
              <a:rPr lang="en-US" altLang="zh-CN" sz="1000" dirty="0"/>
              <a:t>) {</a:t>
            </a:r>
            <a:endParaRPr lang="zh-CN" altLang="zh-CN" sz="1000" dirty="0"/>
          </a:p>
          <a:p>
            <a:r>
              <a:rPr lang="en-US" altLang="zh-CN" sz="1000" dirty="0"/>
              <a:t>		String path = </a:t>
            </a:r>
            <a:r>
              <a:rPr lang="en-US" altLang="zh-CN" sz="1000" dirty="0" err="1"/>
              <a:t>FindMaxInteger.class.getClassLoader</a:t>
            </a:r>
            <a:r>
              <a:rPr lang="en-US" altLang="zh-CN" sz="1000" dirty="0"/>
              <a:t>().</a:t>
            </a:r>
            <a:r>
              <a:rPr lang="en-US" altLang="zh-CN" sz="1000" dirty="0" err="1"/>
              <a:t>getResource</a:t>
            </a:r>
            <a:r>
              <a:rPr lang="en-US" altLang="zh-CN" sz="1000" dirty="0"/>
              <a:t>("").</a:t>
            </a:r>
            <a:r>
              <a:rPr lang="en-US" altLang="zh-CN" sz="1000" dirty="0" err="1"/>
              <a:t>getPath</a:t>
            </a:r>
            <a:r>
              <a:rPr lang="en-US" altLang="zh-CN" sz="1000" dirty="0"/>
              <a:t>();</a:t>
            </a:r>
            <a:endParaRPr lang="zh-CN" altLang="zh-CN" sz="1000" dirty="0"/>
          </a:p>
          <a:p>
            <a:r>
              <a:rPr lang="en-US" altLang="zh-CN" sz="1000" dirty="0"/>
              <a:t>		File file = new File(path+"</a:t>
            </a:r>
            <a:r>
              <a:rPr lang="en-US" altLang="zh-CN" sz="1000" dirty="0" err="1"/>
              <a:t>data.txt</a:t>
            </a:r>
            <a:r>
              <a:rPr lang="en-US" altLang="zh-CN" sz="1000" dirty="0"/>
              <a:t>");</a:t>
            </a:r>
            <a:endParaRPr lang="zh-CN" altLang="zh-CN" sz="1000" dirty="0"/>
          </a:p>
          <a:p>
            <a:r>
              <a:rPr lang="en-US" altLang="zh-CN" sz="1000" dirty="0"/>
              <a:t>		</a:t>
            </a:r>
            <a:r>
              <a:rPr lang="en-US" altLang="zh-CN" sz="1000" dirty="0" err="1"/>
              <a:t>BufferedReader</a:t>
            </a:r>
            <a:r>
              <a:rPr lang="en-US" altLang="zh-CN" sz="1000" dirty="0"/>
              <a:t> in = null;</a:t>
            </a:r>
            <a:endParaRPr lang="zh-CN" altLang="zh-CN" sz="1000" dirty="0"/>
          </a:p>
          <a:p>
            <a:r>
              <a:rPr lang="en-US" altLang="zh-CN" sz="1000" dirty="0"/>
              <a:t>		try {</a:t>
            </a:r>
            <a:endParaRPr lang="zh-CN" altLang="zh-CN" sz="1000" dirty="0"/>
          </a:p>
          <a:p>
            <a:r>
              <a:rPr lang="en-US" altLang="zh-CN" sz="1000" dirty="0"/>
              <a:t>			in = new </a:t>
            </a:r>
            <a:r>
              <a:rPr lang="en-US" altLang="zh-CN" sz="1000" dirty="0" err="1"/>
              <a:t>BufferedReader</a:t>
            </a:r>
            <a:r>
              <a:rPr lang="en-US" altLang="zh-CN" sz="1000" dirty="0"/>
              <a:t>(new </a:t>
            </a:r>
            <a:r>
              <a:rPr lang="en-US" altLang="zh-CN" sz="1000" dirty="0" err="1"/>
              <a:t>FileReader</a:t>
            </a:r>
            <a:r>
              <a:rPr lang="en-US" altLang="zh-CN" sz="1000" dirty="0"/>
              <a:t>(file));</a:t>
            </a:r>
            <a:endParaRPr lang="zh-CN" altLang="zh-CN" sz="1000" dirty="0"/>
          </a:p>
          <a:p>
            <a:r>
              <a:rPr lang="en-US" altLang="zh-CN" sz="1000" dirty="0"/>
              <a:t>			String line;</a:t>
            </a:r>
            <a:endParaRPr lang="zh-CN" altLang="zh-CN" sz="1000" dirty="0"/>
          </a:p>
          <a:p>
            <a:r>
              <a:rPr lang="en-US" altLang="zh-CN" sz="1000" dirty="0"/>
              <a:t>			</a:t>
            </a:r>
            <a:r>
              <a:rPr lang="en-US" altLang="zh-CN" sz="1000" dirty="0" err="1"/>
              <a:t>int</a:t>
            </a:r>
            <a:r>
              <a:rPr lang="en-US" altLang="zh-CN" sz="1000" dirty="0"/>
              <a:t> </a:t>
            </a:r>
            <a:r>
              <a:rPr lang="en-US" altLang="zh-CN" sz="1000" dirty="0" err="1"/>
              <a:t>maxValue</a:t>
            </a:r>
            <a:r>
              <a:rPr lang="en-US" altLang="zh-CN" sz="1000" dirty="0"/>
              <a:t>=0;</a:t>
            </a:r>
            <a:endParaRPr lang="zh-CN" altLang="zh-CN" sz="1000" dirty="0"/>
          </a:p>
          <a:p>
            <a:r>
              <a:rPr lang="en-US" altLang="zh-CN" sz="1000" dirty="0"/>
              <a:t>			while((line = </a:t>
            </a:r>
            <a:r>
              <a:rPr lang="en-US" altLang="zh-CN" sz="1000" dirty="0" err="1"/>
              <a:t>in.readLine</a:t>
            </a:r>
            <a:r>
              <a:rPr lang="en-US" altLang="zh-CN" sz="1000" dirty="0"/>
              <a:t>())!=null)</a:t>
            </a:r>
            <a:endParaRPr lang="zh-CN" altLang="zh-CN" sz="1000" dirty="0"/>
          </a:p>
          <a:p>
            <a:r>
              <a:rPr lang="en-US" altLang="zh-CN" sz="1000" dirty="0"/>
              <a:t>			{</a:t>
            </a:r>
            <a:endParaRPr lang="zh-CN" altLang="zh-CN" sz="1000" dirty="0"/>
          </a:p>
          <a:p>
            <a:r>
              <a:rPr lang="en-US" altLang="zh-CN" sz="1000" dirty="0"/>
              <a:t>				</a:t>
            </a:r>
            <a:r>
              <a:rPr lang="en-US" altLang="zh-CN" sz="1000" dirty="0" err="1"/>
              <a:t>int</a:t>
            </a:r>
            <a:r>
              <a:rPr lang="en-US" altLang="zh-CN" sz="1000" dirty="0"/>
              <a:t> </a:t>
            </a:r>
            <a:r>
              <a:rPr lang="en-US" altLang="zh-CN" sz="1000" dirty="0" err="1"/>
              <a:t>inputValue</a:t>
            </a:r>
            <a:r>
              <a:rPr lang="en-US" altLang="zh-CN" sz="1000" dirty="0"/>
              <a:t> = </a:t>
            </a:r>
            <a:r>
              <a:rPr lang="en-US" altLang="zh-CN" sz="1000" dirty="0" err="1"/>
              <a:t>Integer.parseInt</a:t>
            </a:r>
            <a:r>
              <a:rPr lang="en-US" altLang="zh-CN" sz="1000" dirty="0"/>
              <a:t>(line);</a:t>
            </a:r>
            <a:endParaRPr lang="zh-CN" altLang="zh-CN" sz="1000" dirty="0"/>
          </a:p>
          <a:p>
            <a:r>
              <a:rPr lang="en-US" altLang="zh-CN" sz="1000" dirty="0"/>
              <a:t>				if(</a:t>
            </a:r>
            <a:r>
              <a:rPr lang="en-US" altLang="zh-CN" sz="1000" dirty="0" err="1"/>
              <a:t>inputValue</a:t>
            </a:r>
            <a:r>
              <a:rPr lang="en-US" altLang="zh-CN" sz="1000" dirty="0"/>
              <a:t>&gt;</a:t>
            </a:r>
            <a:r>
              <a:rPr lang="en-US" altLang="zh-CN" sz="1000" dirty="0" err="1"/>
              <a:t>maxValue</a:t>
            </a:r>
            <a:r>
              <a:rPr lang="en-US" altLang="zh-CN" sz="1000" dirty="0"/>
              <a:t>)</a:t>
            </a:r>
            <a:endParaRPr lang="zh-CN" altLang="zh-CN" sz="1000" dirty="0"/>
          </a:p>
          <a:p>
            <a:r>
              <a:rPr lang="en-US" altLang="zh-CN" sz="1000" dirty="0"/>
              <a:t>				{</a:t>
            </a:r>
            <a:endParaRPr lang="zh-CN" altLang="zh-CN" sz="1000" dirty="0"/>
          </a:p>
          <a:p>
            <a:r>
              <a:rPr lang="en-US" altLang="zh-CN" sz="1000" dirty="0"/>
              <a:t>					</a:t>
            </a:r>
            <a:r>
              <a:rPr lang="en-US" altLang="zh-CN" sz="1000" dirty="0" err="1"/>
              <a:t>maxValue</a:t>
            </a:r>
            <a:r>
              <a:rPr lang="en-US" altLang="zh-CN" sz="1000" dirty="0"/>
              <a:t> = </a:t>
            </a:r>
            <a:r>
              <a:rPr lang="en-US" altLang="zh-CN" sz="1000" dirty="0" err="1"/>
              <a:t>inputValue</a:t>
            </a:r>
            <a:r>
              <a:rPr lang="en-US" altLang="zh-CN" sz="1000" dirty="0"/>
              <a:t>;</a:t>
            </a:r>
            <a:endParaRPr lang="zh-CN" altLang="zh-CN" sz="1000" dirty="0"/>
          </a:p>
          <a:p>
            <a:r>
              <a:rPr lang="en-US" altLang="zh-CN" sz="1000" dirty="0"/>
              <a:t>				}</a:t>
            </a:r>
            <a:endParaRPr lang="zh-CN" altLang="zh-CN" sz="1000" dirty="0"/>
          </a:p>
          <a:p>
            <a:r>
              <a:rPr lang="en-US" altLang="zh-CN" sz="1000" dirty="0"/>
              <a:t>			}</a:t>
            </a:r>
            <a:endParaRPr lang="zh-CN" altLang="zh-CN" sz="1000" dirty="0"/>
          </a:p>
          <a:p>
            <a:r>
              <a:rPr lang="en-US" altLang="zh-CN" sz="1000" dirty="0"/>
              <a:t>			</a:t>
            </a:r>
            <a:r>
              <a:rPr lang="en-US" altLang="zh-CN" sz="1000" dirty="0" err="1"/>
              <a:t>System.out.println</a:t>
            </a:r>
            <a:r>
              <a:rPr lang="en-US" altLang="zh-CN" sz="1000" dirty="0"/>
              <a:t>("Max </a:t>
            </a:r>
            <a:r>
              <a:rPr lang="en-US" altLang="zh-CN" sz="1000" dirty="0" err="1"/>
              <a:t>int</a:t>
            </a:r>
            <a:r>
              <a:rPr lang="en-US" altLang="zh-CN" sz="1000" dirty="0"/>
              <a:t> is: "+</a:t>
            </a:r>
            <a:r>
              <a:rPr lang="en-US" altLang="zh-CN" sz="1000" dirty="0" err="1"/>
              <a:t>maxValue</a:t>
            </a:r>
            <a:r>
              <a:rPr lang="en-US" altLang="zh-CN" sz="1000" dirty="0"/>
              <a:t>);</a:t>
            </a:r>
            <a:endParaRPr lang="zh-CN" altLang="zh-CN" sz="1000" dirty="0"/>
          </a:p>
          <a:p>
            <a:r>
              <a:rPr lang="en-US" altLang="zh-CN" sz="1000" dirty="0"/>
              <a:t>		} catch (</a:t>
            </a:r>
            <a:r>
              <a:rPr lang="en-US" altLang="zh-CN" sz="1000" dirty="0" err="1"/>
              <a:t>FileNotFoundException</a:t>
            </a:r>
            <a:r>
              <a:rPr lang="en-US" altLang="zh-CN" sz="1000" dirty="0"/>
              <a:t> e) {</a:t>
            </a:r>
            <a:endParaRPr lang="zh-CN" altLang="zh-CN" sz="1000" dirty="0"/>
          </a:p>
          <a:p>
            <a:r>
              <a:rPr lang="en-US" altLang="zh-CN" sz="1000" dirty="0"/>
              <a:t>			</a:t>
            </a:r>
            <a:r>
              <a:rPr lang="en-US" altLang="zh-CN" sz="1000" dirty="0" err="1"/>
              <a:t>System.out.println</a:t>
            </a:r>
            <a:r>
              <a:rPr lang="en-US" altLang="zh-CN" sz="1000" dirty="0"/>
              <a:t>("</a:t>
            </a:r>
            <a:r>
              <a:rPr lang="zh-CN" altLang="zh-CN" sz="1000" dirty="0"/>
              <a:t>文件不存在。</a:t>
            </a:r>
            <a:r>
              <a:rPr lang="en-US" altLang="zh-CN" sz="1000" dirty="0"/>
              <a:t>");</a:t>
            </a:r>
            <a:endParaRPr lang="zh-CN" altLang="zh-CN" sz="1000" dirty="0"/>
          </a:p>
          <a:p>
            <a:r>
              <a:rPr lang="en-US" altLang="zh-CN" sz="1000" dirty="0"/>
              <a:t>			</a:t>
            </a:r>
            <a:r>
              <a:rPr lang="en-US" altLang="zh-CN" sz="1000" dirty="0" err="1"/>
              <a:t>e.printStackTrace</a:t>
            </a:r>
            <a:r>
              <a:rPr lang="en-US" altLang="zh-CN" sz="1000" dirty="0"/>
              <a:t>();</a:t>
            </a:r>
            <a:endParaRPr lang="zh-CN" altLang="zh-CN" sz="1000" dirty="0"/>
          </a:p>
          <a:p>
            <a:r>
              <a:rPr lang="en-US" altLang="zh-CN" sz="1000" dirty="0"/>
              <a:t>		} catch (</a:t>
            </a:r>
            <a:r>
              <a:rPr lang="en-US" altLang="zh-CN" sz="1000" dirty="0" err="1"/>
              <a:t>IOException</a:t>
            </a:r>
            <a:r>
              <a:rPr lang="en-US" altLang="zh-CN" sz="1000" dirty="0"/>
              <a:t> e) {</a:t>
            </a:r>
            <a:endParaRPr lang="zh-CN" altLang="zh-CN" sz="1000" dirty="0"/>
          </a:p>
          <a:p>
            <a:r>
              <a:rPr lang="en-US" altLang="zh-CN" sz="1000" dirty="0"/>
              <a:t>			</a:t>
            </a:r>
            <a:r>
              <a:rPr lang="en-US" altLang="zh-CN" sz="1000" dirty="0" err="1"/>
              <a:t>System.out.println</a:t>
            </a:r>
            <a:r>
              <a:rPr lang="en-US" altLang="zh-CN" sz="1000" dirty="0"/>
              <a:t>("</a:t>
            </a:r>
            <a:r>
              <a:rPr lang="zh-CN" altLang="zh-CN" sz="1000" dirty="0"/>
              <a:t>输入输出错误。</a:t>
            </a:r>
            <a:r>
              <a:rPr lang="en-US" altLang="zh-CN" sz="1000" dirty="0"/>
              <a:t>");</a:t>
            </a:r>
            <a:endParaRPr lang="zh-CN" altLang="zh-CN" sz="1000" dirty="0"/>
          </a:p>
          <a:p>
            <a:r>
              <a:rPr lang="en-US" altLang="zh-CN" sz="1000" dirty="0"/>
              <a:t>			</a:t>
            </a:r>
            <a:r>
              <a:rPr lang="en-US" altLang="zh-CN" sz="1000" dirty="0" err="1"/>
              <a:t>e.printStackTrace</a:t>
            </a:r>
            <a:r>
              <a:rPr lang="en-US" altLang="zh-CN" sz="1000" dirty="0"/>
              <a:t>();</a:t>
            </a:r>
            <a:endParaRPr lang="zh-CN" altLang="zh-CN" sz="1000" dirty="0"/>
          </a:p>
          <a:p>
            <a:r>
              <a:rPr lang="en-US" altLang="zh-CN" sz="1000" dirty="0"/>
              <a:t>		} catch (</a:t>
            </a:r>
            <a:r>
              <a:rPr lang="en-US" altLang="zh-CN" sz="1000" dirty="0" err="1"/>
              <a:t>NumberFormatException</a:t>
            </a:r>
            <a:r>
              <a:rPr lang="en-US" altLang="zh-CN" sz="1000" dirty="0"/>
              <a:t> e) {</a:t>
            </a:r>
            <a:endParaRPr lang="zh-CN" altLang="zh-CN" sz="1000" dirty="0"/>
          </a:p>
          <a:p>
            <a:r>
              <a:rPr lang="en-US" altLang="zh-CN" sz="1000" dirty="0"/>
              <a:t>			</a:t>
            </a:r>
            <a:r>
              <a:rPr lang="en-US" altLang="zh-CN" sz="1000" dirty="0" err="1"/>
              <a:t>System.out.println</a:t>
            </a:r>
            <a:r>
              <a:rPr lang="en-US" altLang="zh-CN" sz="1000" dirty="0"/>
              <a:t>("</a:t>
            </a:r>
            <a:r>
              <a:rPr lang="zh-CN" altLang="zh-CN" sz="1000" dirty="0"/>
              <a:t>数字格式错误。</a:t>
            </a:r>
            <a:r>
              <a:rPr lang="en-US" altLang="zh-CN" sz="1000" dirty="0"/>
              <a:t>");</a:t>
            </a:r>
            <a:endParaRPr lang="zh-CN" altLang="zh-CN" sz="1000" dirty="0"/>
          </a:p>
          <a:p>
            <a:r>
              <a:rPr lang="en-US" altLang="zh-CN" sz="1000" dirty="0"/>
              <a:t>			</a:t>
            </a:r>
            <a:r>
              <a:rPr lang="en-US" altLang="zh-CN" sz="1000" dirty="0" err="1"/>
              <a:t>e.printStackTrace</a:t>
            </a:r>
            <a:r>
              <a:rPr lang="en-US" altLang="zh-CN" sz="1000" dirty="0"/>
              <a:t>();</a:t>
            </a:r>
            <a:endParaRPr lang="zh-CN" altLang="zh-CN" sz="1000" dirty="0"/>
          </a:p>
          <a:p>
            <a:r>
              <a:rPr lang="en-US" altLang="zh-CN" sz="1000" dirty="0"/>
              <a:t>		}</a:t>
            </a:r>
            <a:endParaRPr lang="zh-CN" altLang="zh-CN" sz="1000" dirty="0"/>
          </a:p>
          <a:p>
            <a:r>
              <a:rPr lang="en-US" altLang="zh-CN" sz="1000" dirty="0"/>
              <a:t>	}</a:t>
            </a:r>
            <a:endParaRPr lang="zh-CN" altLang="zh-CN" sz="1000" dirty="0"/>
          </a:p>
          <a:p>
            <a:r>
              <a:rPr lang="en-US" altLang="zh-CN" sz="1000" dirty="0" smtClean="0"/>
              <a:t>}</a:t>
            </a:r>
            <a:endParaRPr lang="zh-CN" altLang="zh-CN" sz="1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4294967295"/>
          </p:nvPr>
        </p:nvSpPr>
        <p:spPr>
          <a:xfrm>
            <a:off x="1000125" y="943512"/>
            <a:ext cx="3429000" cy="928687"/>
          </a:xfrm>
        </p:spPr>
        <p:txBody>
          <a:bodyPr>
            <a:normAutofit lnSpcReduction="10000"/>
          </a:bodyPr>
          <a:lstStyle/>
          <a:p>
            <a:pPr>
              <a:buNone/>
            </a:pPr>
            <a:r>
              <a:rPr lang="zh-CN" altLang="en-US" sz="4800" dirty="0" smtClean="0">
                <a:solidFill>
                  <a:srgbClr val="C00000"/>
                </a:solidFill>
              </a:rPr>
              <a:t>主要内容</a:t>
            </a:r>
            <a:endParaRPr lang="zh-CN" altLang="en-US" sz="4800" dirty="0" smtClean="0">
              <a:solidFill>
                <a:srgbClr val="C00000"/>
              </a:solidFill>
            </a:endParaRPr>
          </a:p>
        </p:txBody>
      </p:sp>
      <p:sp>
        <p:nvSpPr>
          <p:cNvPr id="24579" name="矩形 6"/>
          <p:cNvSpPr>
            <a:spLocks noChangeArrowheads="1"/>
          </p:cNvSpPr>
          <p:nvPr/>
        </p:nvSpPr>
        <p:spPr bwMode="auto">
          <a:xfrm>
            <a:off x="7747000" y="4857750"/>
            <a:ext cx="1111250" cy="769938"/>
          </a:xfrm>
          <a:prstGeom prst="rect">
            <a:avLst/>
          </a:prstGeom>
          <a:noFill/>
          <a:ln w="9525">
            <a:noFill/>
            <a:miter lim="800000"/>
          </a:ln>
        </p:spPr>
        <p:txBody>
          <a:bodyPr wrap="none">
            <a:spAutoFit/>
          </a:bodyPr>
          <a:lstStyle/>
          <a:p>
            <a:r>
              <a:rPr lang="en-US" altLang="zh-CN" sz="2200" b="1">
                <a:solidFill>
                  <a:schemeClr val="bg1"/>
                </a:solidFill>
                <a:latin typeface="Calibri" panose="020F0502020204030204" pitchFamily="34" charset="0"/>
              </a:rPr>
              <a:t>Back to </a:t>
            </a:r>
            <a:endParaRPr lang="en-US" altLang="zh-CN" sz="2200" b="1">
              <a:solidFill>
                <a:schemeClr val="bg1"/>
              </a:solidFill>
              <a:latin typeface="Calibri" panose="020F0502020204030204" pitchFamily="34" charset="0"/>
            </a:endParaRPr>
          </a:p>
          <a:p>
            <a:r>
              <a:rPr lang="en-US" altLang="zh-CN" sz="2200" b="1">
                <a:solidFill>
                  <a:schemeClr val="bg1"/>
                </a:solidFill>
                <a:latin typeface="Calibri" panose="020F0502020204030204" pitchFamily="34" charset="0"/>
              </a:rPr>
              <a:t>school</a:t>
            </a:r>
            <a:endParaRPr lang="zh-CN" altLang="en-US" sz="2200" b="1">
              <a:solidFill>
                <a:schemeClr val="bg1"/>
              </a:solidFill>
              <a:latin typeface="Calibri" panose="020F0502020204030204" pitchFamily="34" charset="0"/>
            </a:endParaRPr>
          </a:p>
        </p:txBody>
      </p:sp>
      <p:graphicFrame>
        <p:nvGraphicFramePr>
          <p:cNvPr id="6" name="图示 5"/>
          <p:cNvGraphicFramePr/>
          <p:nvPr/>
        </p:nvGraphicFramePr>
        <p:xfrm>
          <a:off x="1071538" y="1943052"/>
          <a:ext cx="5929354" cy="328614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try   with   resource</a:t>
            </a:r>
            <a:endParaRPr lang="en-US" altLang="zh-CN"/>
          </a:p>
        </p:txBody>
      </p:sp>
      <p:sp>
        <p:nvSpPr>
          <p:cNvPr id="4" name="灯片编号占位符 3"/>
          <p:cNvSpPr>
            <a:spLocks noGrp="1"/>
          </p:cNvSpPr>
          <p:nvPr>
            <p:ph type="sldNum" sz="quarter" idx="11"/>
          </p:nvPr>
        </p:nvSpPr>
        <p:spPr/>
        <p:txBody>
          <a:bodyPr/>
          <a:p>
            <a:r>
              <a:rPr lang="en-US" altLang="zh-CN" dirty="0" smtClean="0"/>
              <a:t>P</a:t>
            </a:r>
            <a:fld id="{62DCC93C-90AC-48A1-9D9E-CBAB17A91522}" type="slidenum">
              <a:rPr lang="zh-CN" altLang="en-US" dirty="0" smtClean="0"/>
            </a:fld>
            <a:endParaRPr lang="zh-CN" altLang="en-US" dirty="0"/>
          </a:p>
        </p:txBody>
      </p:sp>
      <p:sp>
        <p:nvSpPr>
          <p:cNvPr id="5" name="文本框 4"/>
          <p:cNvSpPr txBox="1"/>
          <p:nvPr/>
        </p:nvSpPr>
        <p:spPr>
          <a:xfrm>
            <a:off x="273050" y="720725"/>
            <a:ext cx="8796655" cy="3925570"/>
          </a:xfrm>
          <a:prstGeom prst="rect">
            <a:avLst/>
          </a:prstGeom>
          <a:noFill/>
          <a:ln w="38100">
            <a:solidFill>
              <a:schemeClr val="accent1"/>
            </a:solidFill>
          </a:ln>
        </p:spPr>
        <p:txBody>
          <a:bodyPr wrap="square" rtlCol="0" anchor="t">
            <a:spAutoFit/>
          </a:bodyPr>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Scanner scanner = null;</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try {</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scanner = new Scanner(new File("test.txt"));</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while (scanner.hasNext()) {</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System.out.println(scanner.nextLine());</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 catch (FileNotFoundException e) {</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e.printStackTrace();</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 finally {</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if (scanner != null) {</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scanner.close();</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6" name="文本框 5"/>
          <p:cNvSpPr txBox="1"/>
          <p:nvPr/>
        </p:nvSpPr>
        <p:spPr>
          <a:xfrm>
            <a:off x="273050" y="4646295"/>
            <a:ext cx="8796020" cy="2155825"/>
          </a:xfrm>
          <a:prstGeom prst="rect">
            <a:avLst/>
          </a:prstGeom>
          <a:noFill/>
          <a:ln>
            <a:solidFill>
              <a:srgbClr val="33CCFF"/>
            </a:solidFill>
          </a:ln>
        </p:spPr>
        <p:txBody>
          <a:bodyPr wrap="square" rtlCol="0" anchor="t">
            <a:spAutoFit/>
          </a:bodyPr>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try (Scanner scanner = new Scanner(new File("text.txt"))) {</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while (scanner.hasNext()) {</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System.out.println(scanner.nextLine());</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 catch (FileNotFoundException e) {</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e.printStackTrace();</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        }</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7.4 </a:t>
            </a:r>
            <a:r>
              <a:rPr lang="zh-CN" altLang="zh-CN" dirty="0" smtClean="0"/>
              <a:t>自</a:t>
            </a:r>
            <a:r>
              <a:rPr lang="zh-CN" altLang="zh-CN" dirty="0"/>
              <a:t>定义异常类 </a:t>
            </a:r>
            <a:endParaRPr kumimoji="1" lang="zh-CN" altLang="en-US" dirty="0"/>
          </a:p>
        </p:txBody>
      </p:sp>
      <p:sp>
        <p:nvSpPr>
          <p:cNvPr id="3" name="幻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zh-CN" altLang="zh-CN" dirty="0"/>
              <a:t>如果</a:t>
            </a:r>
            <a:r>
              <a:rPr lang="en-US" altLang="zh-CN" dirty="0"/>
              <a:t>Java</a:t>
            </a:r>
            <a:r>
              <a:rPr lang="zh-CN" altLang="zh-CN" dirty="0"/>
              <a:t>提供的系统异常类型不能满足程序设计的需求，那么可以设计自己的异常类型。</a:t>
            </a:r>
            <a:endParaRPr lang="zh-CN" altLang="zh-CN" dirty="0"/>
          </a:p>
          <a:p>
            <a:r>
              <a:rPr lang="zh-CN" altLang="zh-CN" dirty="0"/>
              <a:t>用户自定义的异常类型必须是</a:t>
            </a:r>
            <a:r>
              <a:rPr lang="en-US" altLang="zh-CN" dirty="0" err="1"/>
              <a:t>Throwable</a:t>
            </a:r>
            <a:r>
              <a:rPr lang="zh-CN" altLang="zh-CN" dirty="0"/>
              <a:t>的直接或者间接子类。</a:t>
            </a:r>
            <a:r>
              <a:rPr lang="en-US" altLang="zh-CN" dirty="0"/>
              <a:t>Java</a:t>
            </a:r>
            <a:r>
              <a:rPr lang="zh-CN" altLang="zh-CN" dirty="0"/>
              <a:t>推荐用户的异常类型以</a:t>
            </a:r>
            <a:r>
              <a:rPr lang="en-US" altLang="zh-CN" dirty="0"/>
              <a:t>Exception</a:t>
            </a:r>
            <a:r>
              <a:rPr lang="zh-CN" altLang="zh-CN" dirty="0"/>
              <a:t>为直接父类。</a:t>
            </a:r>
            <a:endParaRPr kumimoji="1"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7.5 </a:t>
            </a:r>
            <a:r>
              <a:rPr lang="zh-CN" altLang="zh-CN" dirty="0" smtClean="0"/>
              <a:t>异常</a:t>
            </a:r>
            <a:r>
              <a:rPr lang="zh-CN" altLang="zh-CN" dirty="0"/>
              <a:t>处理实训</a:t>
            </a:r>
            <a:r>
              <a:rPr lang="zh-CN" altLang="zh-CN" dirty="0" smtClean="0"/>
              <a:t>任务</a:t>
            </a:r>
            <a:endParaRPr kumimoji="1" lang="zh-CN" altLang="en-US" dirty="0"/>
          </a:p>
        </p:txBody>
      </p:sp>
      <p:sp>
        <p:nvSpPr>
          <p:cNvPr id="3" name="幻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zh-CN" altLang="zh-CN" dirty="0"/>
              <a:t>编写一个应用程序，接收用户输入的一个正整数。如果用户输入的不是一个正整数，则提示用户重新输入，直到输入正确为止。</a:t>
            </a:r>
            <a:endParaRPr kumimoji="1"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返回</a:t>
            </a:r>
            <a:r>
              <a:rPr lang="zh-CN" altLang="en-US" dirty="0" smtClean="0"/>
              <a:t>值是多少？</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5" name="矩形 4"/>
          <p:cNvSpPr/>
          <p:nvPr/>
        </p:nvSpPr>
        <p:spPr>
          <a:xfrm>
            <a:off x="581269" y="1052736"/>
            <a:ext cx="8064128" cy="3693319"/>
          </a:xfrm>
          <a:prstGeom prst="rect">
            <a:avLst/>
          </a:prstGeom>
        </p:spPr>
        <p:txBody>
          <a:bodyPr wrap="square">
            <a:spAutoFit/>
          </a:bodyPr>
          <a:lstStyle/>
          <a:p>
            <a:r>
              <a:rPr lang="en-US" altLang="zh-CN" b="1" dirty="0">
                <a:solidFill>
                  <a:srgbClr val="7F0055"/>
                </a:solidFill>
                <a:latin typeface="Courier New" panose="02070309020205020404" pitchFamily="49" charset="0"/>
              </a:rPr>
              <a:t>public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static</a:t>
            </a:r>
            <a:r>
              <a:rPr lang="en-US" altLang="zh-CN" b="1" dirty="0">
                <a:solidFill>
                  <a:srgbClr val="000000"/>
                </a:solidFill>
                <a:latin typeface="Courier New" panose="02070309020205020404" pitchFamily="49" charset="0"/>
              </a:rPr>
              <a:t> </a:t>
            </a:r>
            <a:r>
              <a:rPr lang="en-US" altLang="zh-CN" b="1" dirty="0">
                <a:solidFill>
                  <a:srgbClr val="7F0055"/>
                </a:solidFill>
                <a:highlight>
                  <a:srgbClr val="D4D4D4"/>
                </a:highlight>
                <a:latin typeface="Courier New" panose="02070309020205020404" pitchFamily="49" charset="0"/>
              </a:rPr>
              <a:t>int</a:t>
            </a:r>
            <a:r>
              <a:rPr lang="en-US" altLang="zh-CN" b="1" dirty="0">
                <a:solidFill>
                  <a:srgbClr val="000000"/>
                </a:solidFill>
                <a:highlight>
                  <a:srgbClr val="D4D4D4"/>
                </a:highlight>
                <a:latin typeface="Courier New" panose="02070309020205020404" pitchFamily="49" charset="0"/>
              </a:rPr>
              <a:t> show() {</a:t>
            </a:r>
            <a:endParaRPr lang="en-US" altLang="zh-CN" b="1" dirty="0">
              <a:solidFill>
                <a:srgbClr val="000000"/>
              </a:solidFill>
              <a:highlight>
                <a:srgbClr val="D4D4D4"/>
              </a:highlight>
              <a:latin typeface="Courier New" panose="02070309020205020404" pitchFamily="49" charset="0"/>
            </a:endParaRPr>
          </a:p>
          <a:p>
            <a:r>
              <a:rPr lang="en-US" altLang="zh-CN" b="1" dirty="0">
                <a:solidFill>
                  <a:srgbClr val="7F0055"/>
                </a:solidFill>
                <a:latin typeface="Courier New" panose="02070309020205020404" pitchFamily="49" charset="0"/>
              </a:rPr>
              <a:t>try</a:t>
            </a:r>
            <a:r>
              <a:rPr lang="en-US" altLang="zh-CN" b="1" dirty="0">
                <a:solidFill>
                  <a:srgbClr val="000000"/>
                </a:solidFill>
                <a:latin typeface="Courier New" panose="02070309020205020404" pitchFamily="49" charset="0"/>
              </a:rPr>
              <a:t> {</a:t>
            </a:r>
            <a:endParaRPr lang="en-US" altLang="zh-CN" b="1" dirty="0">
              <a:solidFill>
                <a:srgbClr val="000000"/>
              </a:solidFill>
              <a:latin typeface="Courier New" panose="02070309020205020404" pitchFamily="49" charset="0"/>
            </a:endParaRPr>
          </a:p>
          <a:p>
            <a:r>
              <a:rPr lang="en-US" altLang="zh-CN" dirty="0" smtClean="0">
                <a:solidFill>
                  <a:srgbClr val="000000"/>
                </a:solidFill>
                <a:latin typeface="Courier New" panose="02070309020205020404" pitchFamily="49" charset="0"/>
              </a:rPr>
              <a:t>   </a:t>
            </a:r>
            <a:r>
              <a:rPr lang="en-US" altLang="zh-CN" dirty="0" err="1" smtClean="0">
                <a:solidFill>
                  <a:srgbClr val="000000"/>
                </a:solidFill>
                <a:latin typeface="Courier New" panose="02070309020205020404" pitchFamily="49" charset="0"/>
              </a:rPr>
              <a:t>FileInputStream</a:t>
            </a:r>
            <a:r>
              <a:rPr lang="en-US" altLang="zh-CN" dirty="0" smtClean="0">
                <a:solidFill>
                  <a:srgbClr val="000000"/>
                </a:solidFill>
                <a:latin typeface="Courier New" panose="02070309020205020404" pitchFamily="49" charset="0"/>
              </a:rPr>
              <a:t> </a:t>
            </a:r>
            <a:r>
              <a:rPr lang="en-US" altLang="zh-CN" u="sng" dirty="0">
                <a:solidFill>
                  <a:srgbClr val="6A3E3E"/>
                </a:solidFill>
                <a:latin typeface="Courier New" panose="02070309020205020404" pitchFamily="49" charset="0"/>
              </a:rPr>
              <a:t>din</a:t>
            </a:r>
            <a:r>
              <a:rPr lang="en-US" altLang="zh-CN" u="sng" dirty="0">
                <a:solidFill>
                  <a:srgbClr val="000000"/>
                </a:solidFill>
                <a:latin typeface="Courier New" panose="02070309020205020404" pitchFamily="49" charset="0"/>
              </a:rPr>
              <a:t> = </a:t>
            </a:r>
            <a:r>
              <a:rPr lang="en-US" altLang="zh-CN" b="1" u="sng" dirty="0">
                <a:solidFill>
                  <a:srgbClr val="7F0055"/>
                </a:solidFill>
                <a:latin typeface="Courier New" panose="02070309020205020404" pitchFamily="49" charset="0"/>
              </a:rPr>
              <a:t>new</a:t>
            </a:r>
            <a:r>
              <a:rPr lang="en-US" altLang="zh-CN" b="1" u="sng" dirty="0">
                <a:solidFill>
                  <a:srgbClr val="000000"/>
                </a:solidFill>
                <a:latin typeface="Courier New" panose="02070309020205020404" pitchFamily="49" charset="0"/>
              </a:rPr>
              <a:t> </a:t>
            </a:r>
            <a:r>
              <a:rPr lang="en-US" altLang="zh-CN" b="1" u="sng" dirty="0" err="1">
                <a:solidFill>
                  <a:srgbClr val="000000"/>
                </a:solidFill>
                <a:latin typeface="Courier New" panose="02070309020205020404" pitchFamily="49" charset="0"/>
              </a:rPr>
              <a:t>FileInputStream</a:t>
            </a:r>
            <a:r>
              <a:rPr lang="en-US" altLang="zh-CN" b="1" u="sng" dirty="0">
                <a:solidFill>
                  <a:srgbClr val="000000"/>
                </a:solidFill>
                <a:latin typeface="Courier New" panose="02070309020205020404" pitchFamily="49" charset="0"/>
              </a:rPr>
              <a:t>(</a:t>
            </a:r>
            <a:r>
              <a:rPr lang="en-US" altLang="zh-CN" b="1" u="sng" dirty="0">
                <a:solidFill>
                  <a:srgbClr val="2A00FF"/>
                </a:solidFill>
                <a:latin typeface="Courier New" panose="02070309020205020404" pitchFamily="49" charset="0"/>
              </a:rPr>
              <a:t>"Test.java"</a:t>
            </a:r>
            <a:r>
              <a:rPr lang="en-US" altLang="zh-CN" b="1" u="sng" dirty="0">
                <a:solidFill>
                  <a:srgbClr val="000000"/>
                </a:solidFill>
                <a:latin typeface="Courier New" panose="02070309020205020404" pitchFamily="49" charset="0"/>
              </a:rPr>
              <a:t>);</a:t>
            </a:r>
            <a:endParaRPr lang="en-US" altLang="zh-CN" b="1" u="sng" dirty="0">
              <a:solidFill>
                <a:srgbClr val="000000"/>
              </a:solidFill>
              <a:latin typeface="Courier New" panose="02070309020205020404" pitchFamily="49" charset="0"/>
            </a:endParaRPr>
          </a:p>
          <a:p>
            <a:r>
              <a:rPr lang="en-US" altLang="zh-CN" dirty="0" err="1">
                <a:solidFill>
                  <a:srgbClr val="6A3E3E"/>
                </a:solidFill>
                <a:latin typeface="Courier New" panose="02070309020205020404" pitchFamily="49" charset="0"/>
              </a:rPr>
              <a:t>din</a:t>
            </a:r>
            <a:r>
              <a:rPr lang="en-US" altLang="zh-CN" dirty="0" err="1">
                <a:solidFill>
                  <a:srgbClr val="000000"/>
                </a:solidFill>
                <a:latin typeface="Courier New" panose="02070309020205020404" pitchFamily="49" charset="0"/>
              </a:rPr>
              <a:t>.read</a:t>
            </a:r>
            <a:r>
              <a:rPr lang="en-US" altLang="zh-CN" dirty="0">
                <a:solidFill>
                  <a:srgbClr val="000000"/>
                </a:solidFill>
                <a:latin typeface="Courier New" panose="02070309020205020404" pitchFamily="49" charset="0"/>
              </a:rPr>
              <a:t>();</a:t>
            </a:r>
            <a:endParaRPr lang="en-US" altLang="zh-CN" dirty="0">
              <a:solidFill>
                <a:srgbClr val="000000"/>
              </a:solidFill>
              <a:latin typeface="Courier New" panose="02070309020205020404" pitchFamily="49" charset="0"/>
            </a:endParaRPr>
          </a:p>
          <a:p>
            <a:r>
              <a:rPr lang="en-US" altLang="zh-CN"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catch</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IOException</a:t>
            </a:r>
            <a:r>
              <a:rPr lang="en-US" altLang="zh-CN" b="1" dirty="0">
                <a:solidFill>
                  <a:srgbClr val="000000"/>
                </a:solidFill>
                <a:latin typeface="Courier New" panose="02070309020205020404" pitchFamily="49" charset="0"/>
              </a:rPr>
              <a:t> </a:t>
            </a:r>
            <a:r>
              <a:rPr lang="en-US" altLang="zh-CN" b="1" dirty="0" err="1">
                <a:solidFill>
                  <a:srgbClr val="6A3E3E"/>
                </a:solidFill>
                <a:latin typeface="Courier New" panose="02070309020205020404" pitchFamily="49" charset="0"/>
              </a:rPr>
              <a:t>ioe</a:t>
            </a:r>
            <a:r>
              <a:rPr lang="en-US" altLang="zh-CN" b="1" dirty="0">
                <a:solidFill>
                  <a:srgbClr val="000000"/>
                </a:solidFill>
                <a:latin typeface="Courier New" panose="02070309020205020404" pitchFamily="49" charset="0"/>
              </a:rPr>
              <a:t>) {</a:t>
            </a:r>
            <a:endParaRPr lang="en-US" altLang="zh-CN" b="1" dirty="0">
              <a:solidFill>
                <a:srgbClr val="000000"/>
              </a:solidFill>
              <a:latin typeface="Courier New" panose="02070309020205020404" pitchFamily="49" charset="0"/>
            </a:endParaRPr>
          </a:p>
          <a:p>
            <a:r>
              <a:rPr lang="en-US" altLang="zh-CN" dirty="0" smtClean="0">
                <a:solidFill>
                  <a:srgbClr val="000000"/>
                </a:solidFill>
                <a:latin typeface="Courier New" panose="02070309020205020404" pitchFamily="49" charset="0"/>
              </a:rPr>
              <a:t>   System.</a:t>
            </a:r>
            <a:r>
              <a:rPr lang="en-US" altLang="zh-CN" b="1" i="1" dirty="0" smtClean="0">
                <a:solidFill>
                  <a:srgbClr val="0000C0"/>
                </a:solidFill>
                <a:latin typeface="Courier New" panose="02070309020205020404" pitchFamily="49" charset="0"/>
              </a:rPr>
              <a:t>out</a:t>
            </a:r>
            <a:r>
              <a:rPr lang="en-US" altLang="zh-CN" b="1" i="1" dirty="0" smtClean="0">
                <a:solidFill>
                  <a:srgbClr val="000000"/>
                </a:solidFill>
                <a:latin typeface="Courier New" panose="02070309020205020404" pitchFamily="49" charset="0"/>
              </a:rPr>
              <a:t>.println</a:t>
            </a:r>
            <a:r>
              <a:rPr lang="en-US" altLang="zh-CN" b="1" i="1" dirty="0">
                <a:solidFill>
                  <a:srgbClr val="000000"/>
                </a:solidFill>
                <a:latin typeface="Courier New" panose="02070309020205020404" pitchFamily="49" charset="0"/>
              </a:rPr>
              <a:t>(</a:t>
            </a:r>
            <a:r>
              <a:rPr lang="en-US" altLang="zh-CN" b="1" i="1" dirty="0">
                <a:solidFill>
                  <a:srgbClr val="2A00FF"/>
                </a:solidFill>
                <a:latin typeface="Courier New" panose="02070309020205020404" pitchFamily="49" charset="0"/>
              </a:rPr>
              <a:t>"fly up"</a:t>
            </a:r>
            <a:r>
              <a:rPr lang="en-US" altLang="zh-CN" b="1" i="1" dirty="0">
                <a:solidFill>
                  <a:srgbClr val="000000"/>
                </a:solidFill>
                <a:latin typeface="Courier New" panose="02070309020205020404" pitchFamily="49" charset="0"/>
              </a:rPr>
              <a:t>);</a:t>
            </a:r>
            <a:endParaRPr lang="en-US" altLang="zh-CN" b="1" i="1" dirty="0">
              <a:solidFill>
                <a:srgbClr val="000000"/>
              </a:solidFill>
              <a:latin typeface="Courier New" panose="02070309020205020404" pitchFamily="49" charset="0"/>
            </a:endParaRPr>
          </a:p>
          <a:p>
            <a:r>
              <a:rPr lang="en-US" altLang="zh-CN" b="1" dirty="0" smtClean="0">
                <a:solidFill>
                  <a:srgbClr val="7F0055"/>
                </a:solidFill>
                <a:highlight>
                  <a:srgbClr val="D4D4D4"/>
                </a:highlight>
                <a:latin typeface="Courier New" panose="02070309020205020404" pitchFamily="49" charset="0"/>
              </a:rPr>
              <a:t>   return</a:t>
            </a:r>
            <a:r>
              <a:rPr lang="en-US" altLang="zh-CN" b="1" dirty="0" smtClean="0">
                <a:solidFill>
                  <a:srgbClr val="000000"/>
                </a:solidFill>
                <a:highlight>
                  <a:srgbClr val="D4D4D4"/>
                </a:highlight>
                <a:latin typeface="Courier New" panose="02070309020205020404" pitchFamily="49" charset="0"/>
              </a:rPr>
              <a:t> </a:t>
            </a:r>
            <a:r>
              <a:rPr lang="en-US" altLang="zh-CN" b="1" dirty="0">
                <a:solidFill>
                  <a:srgbClr val="000000"/>
                </a:solidFill>
                <a:highlight>
                  <a:srgbClr val="D4D4D4"/>
                </a:highlight>
                <a:latin typeface="Courier New" panose="02070309020205020404" pitchFamily="49" charset="0"/>
              </a:rPr>
              <a:t>99;</a:t>
            </a:r>
            <a:endParaRPr lang="en-US" altLang="zh-CN" b="1" dirty="0">
              <a:solidFill>
                <a:srgbClr val="000000"/>
              </a:solidFill>
              <a:highlight>
                <a:srgbClr val="D4D4D4"/>
              </a:highlight>
              <a:latin typeface="Courier New" panose="02070309020205020404" pitchFamily="49" charset="0"/>
            </a:endParaRPr>
          </a:p>
          <a:p>
            <a:r>
              <a:rPr lang="en-US" altLang="zh-CN"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finally</a:t>
            </a:r>
            <a:r>
              <a:rPr lang="en-US" altLang="zh-CN" b="1" dirty="0">
                <a:solidFill>
                  <a:srgbClr val="000000"/>
                </a:solidFill>
                <a:latin typeface="Courier New" panose="02070309020205020404" pitchFamily="49" charset="0"/>
              </a:rPr>
              <a:t> {</a:t>
            </a:r>
            <a:endParaRPr lang="en-US" altLang="zh-CN" b="1" dirty="0">
              <a:solidFill>
                <a:srgbClr val="000000"/>
              </a:solidFill>
              <a:latin typeface="Courier New" panose="02070309020205020404" pitchFamily="49" charset="0"/>
            </a:endParaRPr>
          </a:p>
          <a:p>
            <a:r>
              <a:rPr lang="en-US" altLang="zh-CN" dirty="0" smtClean="0">
                <a:solidFill>
                  <a:srgbClr val="000000"/>
                </a:solidFill>
                <a:latin typeface="Courier New" panose="02070309020205020404" pitchFamily="49" charset="0"/>
              </a:rPr>
              <a:t>   System.</a:t>
            </a:r>
            <a:r>
              <a:rPr lang="en-US" altLang="zh-CN" b="1" i="1" dirty="0" smtClean="0">
                <a:solidFill>
                  <a:srgbClr val="0000C0"/>
                </a:solidFill>
                <a:latin typeface="Courier New" panose="02070309020205020404" pitchFamily="49" charset="0"/>
              </a:rPr>
              <a:t>out</a:t>
            </a:r>
            <a:r>
              <a:rPr lang="en-US" altLang="zh-CN" b="1" i="1" dirty="0" smtClean="0">
                <a:solidFill>
                  <a:srgbClr val="000000"/>
                </a:solidFill>
                <a:latin typeface="Courier New" panose="02070309020205020404" pitchFamily="49" charset="0"/>
              </a:rPr>
              <a:t>.println</a:t>
            </a:r>
            <a:r>
              <a:rPr lang="en-US" altLang="zh-CN" b="1" i="1" dirty="0">
                <a:solidFill>
                  <a:srgbClr val="000000"/>
                </a:solidFill>
                <a:latin typeface="Courier New" panose="02070309020205020404" pitchFamily="49" charset="0"/>
              </a:rPr>
              <a:t>(</a:t>
            </a:r>
            <a:r>
              <a:rPr lang="en-US" altLang="zh-CN" b="1" i="1" dirty="0">
                <a:solidFill>
                  <a:srgbClr val="2A00FF"/>
                </a:solidFill>
                <a:latin typeface="Courier New" panose="02070309020205020404" pitchFamily="49" charset="0"/>
              </a:rPr>
              <a:t>"fly down"</a:t>
            </a:r>
            <a:r>
              <a:rPr lang="en-US" altLang="zh-CN" b="1" i="1" dirty="0">
                <a:solidFill>
                  <a:srgbClr val="000000"/>
                </a:solidFill>
                <a:latin typeface="Courier New" panose="02070309020205020404" pitchFamily="49" charset="0"/>
              </a:rPr>
              <a:t>);</a:t>
            </a:r>
            <a:endParaRPr lang="en-US" altLang="zh-CN" b="1" i="1" dirty="0">
              <a:solidFill>
                <a:srgbClr val="000000"/>
              </a:solidFill>
              <a:latin typeface="Courier New" panose="02070309020205020404" pitchFamily="49" charset="0"/>
            </a:endParaRPr>
          </a:p>
          <a:p>
            <a:endParaRPr lang="zh-CN" altLang="en-US" dirty="0">
              <a:latin typeface="Courier New" panose="02070309020205020404" pitchFamily="49" charset="0"/>
            </a:endParaRPr>
          </a:p>
          <a:p>
            <a:r>
              <a:rPr lang="en-US" altLang="zh-CN" dirty="0">
                <a:solidFill>
                  <a:srgbClr val="000000"/>
                </a:solidFill>
                <a:latin typeface="Courier New" panose="02070309020205020404" pitchFamily="49" charset="0"/>
              </a:rPr>
              <a:t>}</a:t>
            </a:r>
            <a:endParaRPr lang="en-US" altLang="zh-CN" dirty="0">
              <a:solidFill>
                <a:srgbClr val="000000"/>
              </a:solidFill>
              <a:latin typeface="Courier New" panose="02070309020205020404" pitchFamily="49" charset="0"/>
            </a:endParaRPr>
          </a:p>
          <a:p>
            <a:r>
              <a:rPr lang="en-US" altLang="zh-CN" b="1" dirty="0" smtClean="0">
                <a:solidFill>
                  <a:srgbClr val="7F0055"/>
                </a:solidFill>
                <a:highlight>
                  <a:srgbClr val="D4D4D4"/>
                </a:highlight>
                <a:latin typeface="Courier New" panose="02070309020205020404" pitchFamily="49" charset="0"/>
              </a:rPr>
              <a:t>   return</a:t>
            </a:r>
            <a:r>
              <a:rPr lang="en-US" altLang="zh-CN" b="1" dirty="0" smtClean="0">
                <a:solidFill>
                  <a:srgbClr val="000000"/>
                </a:solidFill>
                <a:highlight>
                  <a:srgbClr val="D4D4D4"/>
                </a:highlight>
                <a:latin typeface="Courier New" panose="02070309020205020404" pitchFamily="49" charset="0"/>
              </a:rPr>
              <a:t> </a:t>
            </a:r>
            <a:r>
              <a:rPr lang="en-US" altLang="zh-CN" b="1" dirty="0">
                <a:solidFill>
                  <a:srgbClr val="000000"/>
                </a:solidFill>
                <a:highlight>
                  <a:srgbClr val="D4D4D4"/>
                </a:highlight>
                <a:latin typeface="Courier New" panose="02070309020205020404" pitchFamily="49" charset="0"/>
              </a:rPr>
              <a:t>-2;</a:t>
            </a:r>
            <a:endParaRPr lang="en-US" altLang="zh-CN" b="1" dirty="0">
              <a:solidFill>
                <a:srgbClr val="000000"/>
              </a:solidFill>
              <a:highlight>
                <a:srgbClr val="D4D4D4"/>
              </a:highlight>
              <a:latin typeface="Courier New" panose="02070309020205020404" pitchFamily="49" charset="0"/>
            </a:endParaRPr>
          </a:p>
          <a:p>
            <a:r>
              <a:rPr lang="en-US" altLang="zh-CN" dirty="0">
                <a:solidFill>
                  <a:srgbClr val="000000"/>
                </a:solidFill>
                <a:latin typeface="Courier New" panose="02070309020205020404" pitchFamily="49" charset="0"/>
              </a:rPr>
              <a:t>}</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p:nvPr/>
        </p:nvSpPr>
        <p:spPr>
          <a:xfrm>
            <a:off x="2843808" y="2916658"/>
            <a:ext cx="4752528" cy="728366"/>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2800" b="1" kern="1200">
                <a:solidFill>
                  <a:schemeClr val="bg1"/>
                </a:solidFill>
                <a:latin typeface="+mj-ea"/>
                <a:ea typeface="+mj-ea"/>
                <a:cs typeface="+mj-cs"/>
              </a:defRPr>
            </a:lvl1pPr>
          </a:lstStyle>
          <a:p>
            <a:r>
              <a:rPr lang="zh-CN" altLang="en-US" sz="4400" dirty="0" smtClean="0">
                <a:solidFill>
                  <a:schemeClr val="tx1"/>
                </a:solidFill>
              </a:rPr>
              <a:t>本次课程结束！</a:t>
            </a:r>
            <a:endParaRPr lang="zh-CN" altLang="en-US" sz="4400" dirty="0">
              <a:solidFill>
                <a:schemeClr val="tx1"/>
              </a:solidFill>
            </a:endParaRPr>
          </a:p>
        </p:txBody>
      </p:sp>
      <p:pic>
        <p:nvPicPr>
          <p:cNvPr id="5" name="Picture 2" descr="http://www.cqu.edu.cn/Sites/CQUmain/Themes/Default/Images/logo.png">
            <a:hlinkClick r:id="rId1" tooltip="重庆大学"/>
          </p:cNvPr>
          <p:cNvPicPr>
            <a:picLocks noChangeAspect="1" noChangeArrowheads="1"/>
          </p:cNvPicPr>
          <p:nvPr/>
        </p:nvPicPr>
        <p:blipFill>
          <a:blip r:embed="rId2" cstate="print"/>
          <a:srcRect/>
          <a:stretch>
            <a:fillRect/>
          </a:stretch>
        </p:blipFill>
        <p:spPr bwMode="auto">
          <a:xfrm>
            <a:off x="323528" y="188640"/>
            <a:ext cx="1748206" cy="55431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7</a:t>
            </a:r>
            <a:r>
              <a:rPr lang="en-US" altLang="zh-CN" sz="3600" dirty="0" smtClean="0"/>
              <a:t>.1</a:t>
            </a:r>
            <a:r>
              <a:rPr lang="zh-CN" altLang="en-US" sz="3600" dirty="0" smtClean="0"/>
              <a:t> </a:t>
            </a:r>
            <a:r>
              <a:rPr lang="zh-CN" altLang="en-US" dirty="0" smtClean="0"/>
              <a:t>为什么</a:t>
            </a:r>
            <a:r>
              <a:rPr lang="zh-CN" altLang="en-US" dirty="0"/>
              <a:t>需要异常处理</a:t>
            </a:r>
            <a:endParaRPr lang="zh-CN" altLang="en-US" dirty="0"/>
          </a:p>
        </p:txBody>
      </p:sp>
      <p:sp>
        <p:nvSpPr>
          <p:cNvPr id="2" name="灯片编号占位符 1"/>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7" name="内容占位符 6"/>
          <p:cNvSpPr>
            <a:spLocks noGrp="1"/>
          </p:cNvSpPr>
          <p:nvPr>
            <p:ph sz="quarter" idx="12"/>
          </p:nvPr>
        </p:nvSpPr>
        <p:spPr/>
        <p:txBody>
          <a:bodyPr>
            <a:normAutofit/>
          </a:bodyPr>
          <a:lstStyle/>
          <a:p>
            <a:r>
              <a:rPr lang="zh-CN" altLang="zh-CN" dirty="0"/>
              <a:t>为了在出现程序运行错误时，使其他所有代码能够继续完成其正常的工作，或者使程序能够体面地退出，最好能够对出现的错误进行处理，这时就需要引入</a:t>
            </a:r>
            <a:r>
              <a:rPr lang="zh-CN" altLang="zh-CN" dirty="0">
                <a:ln/>
                <a:solidFill>
                  <a:schemeClr val="accent1"/>
                </a:solidFill>
                <a:effectLst>
                  <a:outerShdw blurRad="38100" dist="25400" dir="5400000" algn="ctr" rotWithShape="0">
                    <a:srgbClr val="6E747A">
                      <a:alpha val="43000"/>
                    </a:srgbClr>
                  </a:outerShdw>
                </a:effectLst>
              </a:rPr>
              <a:t>异常处理。 </a:t>
            </a:r>
            <a:endParaRPr lang="en-US" altLang="zh-CN" dirty="0" smtClean="0">
              <a:ln/>
              <a:solidFill>
                <a:schemeClr val="accent1"/>
              </a:solidFill>
              <a:effectLst>
                <a:outerShdw blurRad="38100" dist="25400" dir="5400000" algn="ctr" rotWithShape="0">
                  <a:srgbClr val="6E747A">
                    <a:alpha val="43000"/>
                  </a:srgbClr>
                </a:outerShdw>
              </a:effectLst>
            </a:endParaRPr>
          </a:p>
          <a:p>
            <a:endParaRPr lang="en-US" altLang="zh-CN" sz="2800" dirty="0" smtClean="0">
              <a:ln/>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a:t>
            </a:r>
            <a:r>
              <a:rPr lang="zh-CN" altLang="en-US" dirty="0" smtClean="0"/>
              <a:t> </a:t>
            </a:r>
            <a:r>
              <a:rPr lang="zh-CN" altLang="zh-CN" dirty="0" smtClean="0"/>
              <a:t>异常</a:t>
            </a:r>
            <a:r>
              <a:rPr lang="zh-CN" altLang="zh-CN" dirty="0"/>
              <a:t>概述 </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zh-CN" altLang="zh-CN" dirty="0"/>
              <a:t>通常所说的异常（</a:t>
            </a:r>
            <a:r>
              <a:rPr lang="en-US" altLang="zh-CN" dirty="0"/>
              <a:t>exception</a:t>
            </a:r>
            <a:r>
              <a:rPr lang="zh-CN" altLang="zh-CN" dirty="0"/>
              <a:t>）指的是异常事件（</a:t>
            </a:r>
            <a:r>
              <a:rPr lang="en-US" altLang="zh-CN" dirty="0"/>
              <a:t>exception event</a:t>
            </a:r>
            <a:r>
              <a:rPr lang="zh-CN" altLang="zh-CN" dirty="0"/>
              <a:t>）</a:t>
            </a:r>
            <a:r>
              <a:rPr lang="zh-CN" altLang="zh-CN" dirty="0" smtClean="0"/>
              <a:t>。</a:t>
            </a:r>
            <a:r>
              <a:rPr lang="zh-CN" altLang="zh-CN" dirty="0"/>
              <a:t>在程序中出现异常是普遍存在的。 </a:t>
            </a:r>
            <a:endParaRPr lang="en-US" altLang="zh-CN" dirty="0" smtClean="0"/>
          </a:p>
          <a:p>
            <a:r>
              <a:rPr lang="zh-CN" altLang="zh-CN" dirty="0"/>
              <a:t>在软件运行时，很多情况都将导致异常事件的发生，例如：</a:t>
            </a:r>
            <a:endParaRPr lang="zh-CN" altLang="zh-CN" dirty="0"/>
          </a:p>
          <a:p>
            <a:pPr lvl="1"/>
            <a:r>
              <a:rPr lang="zh-CN" altLang="zh-CN" dirty="0" smtClean="0"/>
              <a:t>想</a:t>
            </a:r>
            <a:r>
              <a:rPr lang="zh-CN" altLang="zh-CN" dirty="0"/>
              <a:t>打开的文件不存在；</a:t>
            </a:r>
            <a:endParaRPr lang="zh-CN" altLang="zh-CN" dirty="0"/>
          </a:p>
          <a:p>
            <a:pPr lvl="1"/>
            <a:r>
              <a:rPr lang="zh-CN" altLang="zh-CN" dirty="0" smtClean="0"/>
              <a:t>网络</a:t>
            </a:r>
            <a:r>
              <a:rPr lang="zh-CN" altLang="zh-CN" dirty="0"/>
              <a:t>连接中断；</a:t>
            </a:r>
            <a:endParaRPr lang="zh-CN" altLang="zh-CN" dirty="0"/>
          </a:p>
          <a:p>
            <a:pPr lvl="1"/>
            <a:r>
              <a:rPr lang="zh-CN" altLang="zh-CN" dirty="0" smtClean="0"/>
              <a:t>操作</a:t>
            </a:r>
            <a:r>
              <a:rPr lang="zh-CN" altLang="zh-CN" dirty="0"/>
              <a:t>数超出预定范围；</a:t>
            </a:r>
            <a:endParaRPr lang="zh-CN" altLang="zh-CN" dirty="0"/>
          </a:p>
          <a:p>
            <a:pPr lvl="1"/>
            <a:r>
              <a:rPr lang="zh-CN" altLang="zh-CN" dirty="0" smtClean="0"/>
              <a:t>访问</a:t>
            </a:r>
            <a:r>
              <a:rPr lang="zh-CN" altLang="zh-CN" dirty="0"/>
              <a:t>的数据库打不开；</a:t>
            </a:r>
            <a:endParaRPr lang="zh-CN" altLang="zh-CN" dirty="0"/>
          </a:p>
          <a:p>
            <a:pPr lvl="1"/>
            <a:r>
              <a:rPr lang="zh-CN" altLang="zh-CN" dirty="0" smtClean="0"/>
              <a:t>正在</a:t>
            </a:r>
            <a:r>
              <a:rPr lang="zh-CN" altLang="zh-CN" dirty="0"/>
              <a:t>装载的类文件丢失。</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异常处理带来的</a:t>
            </a:r>
            <a:r>
              <a:rPr lang="zh-CN" altLang="zh-CN" dirty="0" smtClean="0"/>
              <a:t>好处</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zh-CN" altLang="zh-CN" sz="2400" dirty="0"/>
              <a:t>异常处理比传统的错误管理技术更具优势。使用异常处理可以将错误处理代码与正常代码分离</a:t>
            </a:r>
            <a:r>
              <a:rPr lang="zh-CN" altLang="zh-CN" sz="2400" dirty="0" smtClean="0"/>
              <a:t>。在</a:t>
            </a:r>
            <a:r>
              <a:rPr lang="zh-CN" altLang="zh-CN" sz="2400" dirty="0"/>
              <a:t>传统的编程技术中，错误的检测、报告和处理代码往往会使程序的处理逻辑变得复杂。</a:t>
            </a:r>
            <a:endParaRPr lang="zh-CN" altLang="zh-C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a:t>
            </a:r>
            <a:r>
              <a:rPr lang="zh-CN" altLang="en-US" dirty="0" smtClean="0"/>
              <a:t> </a:t>
            </a:r>
            <a:r>
              <a:rPr lang="zh-CN" altLang="zh-CN" dirty="0" smtClean="0"/>
              <a:t>异常</a:t>
            </a:r>
            <a:r>
              <a:rPr lang="zh-CN" altLang="zh-CN" dirty="0"/>
              <a:t>处理机制 </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zh-CN" altLang="zh-CN" dirty="0"/>
              <a:t>当一个方法在运行时出现异常事件时，该方法就会创建一个对象，并将该对象抛给运行时系统。这个对象被称为异常对象（</a:t>
            </a:r>
            <a:r>
              <a:rPr lang="en-US" altLang="zh-CN" dirty="0"/>
              <a:t>exception object</a:t>
            </a:r>
            <a:r>
              <a:rPr lang="zh-CN" altLang="zh-CN" dirty="0"/>
              <a:t>）</a:t>
            </a:r>
            <a:r>
              <a:rPr lang="zh-CN" altLang="zh-CN" dirty="0" smtClean="0"/>
              <a:t>。</a:t>
            </a:r>
            <a:endParaRPr lang="en-US" altLang="zh-CN" dirty="0" smtClean="0"/>
          </a:p>
          <a:p>
            <a:r>
              <a:rPr lang="zh-CN" altLang="zh-CN" dirty="0" smtClean="0"/>
              <a:t>异常</a:t>
            </a:r>
            <a:r>
              <a:rPr lang="zh-CN" altLang="zh-CN" dirty="0"/>
              <a:t>对象存储了与错误有关的信息，包括错误类型以及异常事件出现时应用程序的状态和调用过程。创建异常对象并抛给运行时系统的过程称为抛出异常（</a:t>
            </a:r>
            <a:r>
              <a:rPr lang="en-US" altLang="zh-CN" dirty="0"/>
              <a:t>throwing an exception</a:t>
            </a:r>
            <a:r>
              <a:rPr lang="zh-CN" altLang="zh-CN" dirty="0"/>
              <a:t>）</a:t>
            </a:r>
            <a:r>
              <a:rPr lang="zh-CN" altLang="zh-CN" dirty="0" smtClean="0"/>
              <a:t>。</a:t>
            </a:r>
            <a:endParaRPr lang="en-US" altLang="zh-CN" dirty="0" smtClean="0"/>
          </a:p>
          <a:p>
            <a:r>
              <a:rPr lang="zh-CN" altLang="zh-CN" dirty="0" smtClean="0"/>
              <a:t>能够</a:t>
            </a:r>
            <a:r>
              <a:rPr lang="zh-CN" altLang="zh-CN" dirty="0"/>
              <a:t>处理异常的语句块被称为异常处理程序（</a:t>
            </a:r>
            <a:r>
              <a:rPr lang="en-US" altLang="zh-CN" dirty="0"/>
              <a:t>exception handler</a:t>
            </a:r>
            <a:r>
              <a:rPr lang="zh-CN" altLang="zh-CN" dirty="0"/>
              <a:t>）。 </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捕获</a:t>
            </a:r>
            <a:r>
              <a:rPr lang="zh-CN" altLang="zh-CN" dirty="0" smtClean="0"/>
              <a:t>异常</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normAutofit/>
          </a:bodyPr>
          <a:lstStyle/>
          <a:p>
            <a:r>
              <a:rPr lang="zh-CN" altLang="zh-CN" dirty="0"/>
              <a:t>当方法抛出异常后，运行时系统将沿着方法的调用栈逐层回溯，去查找能处理该异常的异常处理程序。这一过程称为捕获异常（</a:t>
            </a:r>
            <a:r>
              <a:rPr lang="en-US" altLang="zh-CN" dirty="0"/>
              <a:t>catching exception</a:t>
            </a:r>
            <a:r>
              <a:rPr lang="zh-CN" altLang="zh-CN" dirty="0"/>
              <a:t>）。</a:t>
            </a:r>
            <a:endParaRPr lang="zh-CN" altLang="zh-CN" dirty="0"/>
          </a:p>
        </p:txBody>
      </p:sp>
      <p:sp>
        <p:nvSpPr>
          <p:cNvPr id="5" name="Rectangle 2"/>
          <p:cNvSpPr>
            <a:spLocks noChangeArrowheads="1"/>
          </p:cNvSpPr>
          <p:nvPr/>
        </p:nvSpPr>
        <p:spPr bwMode="auto">
          <a:xfrm>
            <a:off x="1151112" y="389979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1010008" y="2949639"/>
          <a:ext cx="2569576" cy="2704817"/>
        </p:xfrm>
        <a:graphic>
          <a:graphicData uri="http://schemas.openxmlformats.org/presentationml/2006/ole">
            <mc:AlternateContent xmlns:mc="http://schemas.openxmlformats.org/markup-compatibility/2006">
              <mc:Choice xmlns:v="urn:schemas-microsoft-com:vml" Requires="v">
                <p:oleObj spid="_x0000_s1067" name="" r:id="rId1" imgW="2303145" imgH="2415540" progId="Visio.Drawing.11">
                  <p:embed/>
                </p:oleObj>
              </mc:Choice>
              <mc:Fallback>
                <p:oleObj name="" r:id="rId1" imgW="2303145" imgH="241554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008" y="2949639"/>
                        <a:ext cx="2569576" cy="2704817"/>
                      </a:xfrm>
                      <a:prstGeom prst="rect">
                        <a:avLst/>
                      </a:prstGeom>
                      <a:noFill/>
                    </p:spPr>
                  </p:pic>
                </p:oleObj>
              </mc:Fallback>
            </mc:AlternateContent>
          </a:graphicData>
        </a:graphic>
      </p:graphicFrame>
      <p:sp>
        <p:nvSpPr>
          <p:cNvPr id="7" name="Rectangle 4"/>
          <p:cNvSpPr>
            <a:spLocks noChangeArrowheads="1"/>
          </p:cNvSpPr>
          <p:nvPr/>
        </p:nvSpPr>
        <p:spPr bwMode="auto">
          <a:xfrm>
            <a:off x="179512" y="9096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3604924" y="2949639"/>
          <a:ext cx="5071532" cy="2704817"/>
        </p:xfrm>
        <a:graphic>
          <a:graphicData uri="http://schemas.openxmlformats.org/presentationml/2006/ole">
            <mc:AlternateContent xmlns:mc="http://schemas.openxmlformats.org/markup-compatibility/2006">
              <mc:Choice xmlns:v="urn:schemas-microsoft-com:vml" Requires="v">
                <p:oleObj spid="_x0000_s1068" name="" r:id="rId3" imgW="4515485" imgH="2415540" progId="Visio.Drawing.11">
                  <p:embed/>
                </p:oleObj>
              </mc:Choice>
              <mc:Fallback>
                <p:oleObj name="" r:id="rId3" imgW="4515485" imgH="241554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924" y="2949639"/>
                        <a:ext cx="5071532" cy="2704817"/>
                      </a:xfrm>
                      <a:prstGeom prst="rect">
                        <a:avLst/>
                      </a:prstGeom>
                      <a:noFill/>
                    </p:spPr>
                  </p:pic>
                </p:oleObj>
              </mc:Fallback>
            </mc:AlternateContent>
          </a:graphicData>
        </a:graphic>
      </p:graphicFrame>
      <p:sp>
        <p:nvSpPr>
          <p:cNvPr id="9" name="文本框 8"/>
          <p:cNvSpPr txBox="1"/>
          <p:nvPr/>
        </p:nvSpPr>
        <p:spPr>
          <a:xfrm>
            <a:off x="1260483" y="5798472"/>
            <a:ext cx="1151277" cy="294824"/>
          </a:xfrm>
          <a:prstGeom prst="rect">
            <a:avLst/>
          </a:prstGeom>
          <a:noFill/>
        </p:spPr>
        <p:txBody>
          <a:bodyPr wrap="none" rtlCol="0">
            <a:spAutoFit/>
          </a:bodyPr>
          <a:lstStyle/>
          <a:p>
            <a:pPr>
              <a:lnSpc>
                <a:spcPct val="120000"/>
              </a:lnSpc>
            </a:pPr>
            <a:r>
              <a:rPr kumimoji="1" lang="zh-CN" altLang="en-US" sz="1200" dirty="0">
                <a:solidFill>
                  <a:prstClr val="black"/>
                </a:solidFill>
                <a:latin typeface="Arial" panose="020B0604020202020204" pitchFamily="34" charset="0"/>
                <a:ea typeface="微软雅黑" panose="020B0503020204020204" pitchFamily="34" charset="-122"/>
                <a:cs typeface="Arial" panose="020B0604020202020204" pitchFamily="34" charset="0"/>
              </a:rPr>
              <a:t>方法的调用栈 </a:t>
            </a:r>
            <a:endParaRPr kumimoji="1" lang="zh-CN" altLang="en-US" sz="1600" dirty="0"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文本框 9"/>
          <p:cNvSpPr txBox="1"/>
          <p:nvPr/>
        </p:nvSpPr>
        <p:spPr>
          <a:xfrm>
            <a:off x="5076056" y="5798472"/>
            <a:ext cx="1920719" cy="294824"/>
          </a:xfrm>
          <a:prstGeom prst="rect">
            <a:avLst/>
          </a:prstGeom>
          <a:noFill/>
        </p:spPr>
        <p:txBody>
          <a:bodyPr wrap="none" rtlCol="0">
            <a:spAutoFit/>
          </a:bodyPr>
          <a:lstStyle/>
          <a:p>
            <a:pPr>
              <a:lnSpc>
                <a:spcPct val="120000"/>
              </a:lnSpc>
            </a:pPr>
            <a:r>
              <a:rPr lang="zh-CN" altLang="zh-CN" sz="1200"/>
              <a:t>查找异常处理程序的过程 </a:t>
            </a:r>
            <a:endParaRPr kumimoji="1" lang="zh-CN" altLang="en-US" sz="12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声明抛弃</a:t>
            </a:r>
            <a:r>
              <a:rPr lang="zh-CN" altLang="zh-CN" dirty="0" smtClean="0"/>
              <a:t>异常</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zh-CN" altLang="zh-CN" dirty="0"/>
              <a:t>如果一个方法并不知道如何处理所出现的异常，则可以在该方法声明时，声明抛弃异常（</a:t>
            </a:r>
            <a:r>
              <a:rPr lang="en-US" altLang="zh-CN" dirty="0"/>
              <a:t>Specifying the Exceptions Thrown by a Method</a:t>
            </a:r>
            <a:r>
              <a:rPr lang="zh-CN" altLang="zh-CN" dirty="0"/>
              <a:t>）。</a:t>
            </a:r>
            <a:endParaRPr lang="zh-CN" altLang="zh-CN" dirty="0"/>
          </a:p>
          <a:p>
            <a:pPr marL="0" indent="0">
              <a:buNone/>
            </a:pPr>
            <a:r>
              <a:rPr lang="zh-CN" altLang="zh-CN" dirty="0"/>
              <a:t>   </a:t>
            </a:r>
            <a:endParaRPr lang="zh-CN" altLang="zh-CN" dirty="0"/>
          </a:p>
          <a:p>
            <a:pPr marL="457200" lvl="1" indent="0">
              <a:buNone/>
            </a:pPr>
            <a:r>
              <a:rPr lang="en-US" altLang="zh-CN" dirty="0"/>
              <a:t>public void f1() throws  IOException</a:t>
            </a:r>
            <a:endParaRPr lang="en-US" altLang="zh-CN" dirty="0"/>
          </a:p>
          <a:p>
            <a:pPr marL="457200" lvl="1" indent="0">
              <a:buNone/>
            </a:pPr>
            <a:r>
              <a:rPr lang="en-US" altLang="zh-CN" dirty="0"/>
              <a:t>{</a:t>
            </a:r>
            <a:br>
              <a:rPr lang="en-US" altLang="zh-CN" dirty="0"/>
            </a:br>
            <a:endParaRPr lang="en-US" altLang="zh-CN" dirty="0"/>
          </a:p>
          <a:p>
            <a:pPr marL="457200" lvl="1" indent="0">
              <a:buNone/>
            </a:pPr>
            <a:r>
              <a:rPr lang="en-US" altLang="zh-CN" dirty="0"/>
              <a:t>}</a:t>
            </a:r>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异常类的类</a:t>
            </a:r>
            <a:r>
              <a:rPr lang="zh-CN" altLang="zh-CN" dirty="0" smtClean="0"/>
              <a:t>层次</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en-US" altLang="zh-CN" dirty="0"/>
              <a:t>Java</a:t>
            </a:r>
            <a:r>
              <a:rPr lang="zh-CN" altLang="zh-CN" dirty="0"/>
              <a:t>是采用面向对象的方法来处理错误的，一个异常事件是由一个异常对象来代表的</a:t>
            </a:r>
            <a:r>
              <a:rPr lang="zh-CN" altLang="zh-CN" dirty="0" smtClean="0"/>
              <a:t>。</a:t>
            </a:r>
            <a:endParaRPr lang="en-US" altLang="zh-CN" dirty="0" smtClean="0"/>
          </a:p>
          <a:p>
            <a:r>
              <a:rPr lang="zh-CN" altLang="zh-CN" dirty="0" smtClean="0"/>
              <a:t>在</a:t>
            </a:r>
            <a:r>
              <a:rPr lang="en-US" altLang="zh-CN" dirty="0"/>
              <a:t>Java</a:t>
            </a:r>
            <a:r>
              <a:rPr lang="zh-CN" altLang="zh-CN" dirty="0"/>
              <a:t>类库的每个包中都定义了自己的异常类，所有这些类都直接或者间接地继承于</a:t>
            </a:r>
            <a:r>
              <a:rPr lang="en-US" altLang="zh-CN" dirty="0" err="1"/>
              <a:t>Throwable</a:t>
            </a:r>
            <a:r>
              <a:rPr lang="zh-CN" altLang="zh-CN" dirty="0" smtClean="0"/>
              <a:t>类</a:t>
            </a:r>
            <a:endParaRPr lang="en-US" altLang="zh-CN" dirty="0" smtClean="0"/>
          </a:p>
          <a:p>
            <a:r>
              <a:rPr lang="en-US" altLang="zh-CN" dirty="0" smtClean="0"/>
              <a:t>Java</a:t>
            </a:r>
            <a:r>
              <a:rPr lang="zh-CN" altLang="zh-CN" dirty="0"/>
              <a:t>中的异常可以分为</a:t>
            </a:r>
            <a:r>
              <a:rPr lang="en-US" altLang="zh-CN" dirty="0"/>
              <a:t>3</a:t>
            </a:r>
            <a:r>
              <a:rPr lang="zh-CN" altLang="zh-CN" dirty="0"/>
              <a:t>类</a:t>
            </a:r>
            <a:r>
              <a:rPr lang="zh-CN" altLang="zh-CN" dirty="0" smtClean="0"/>
              <a:t>：</a:t>
            </a:r>
            <a:endParaRPr lang="en-US" altLang="zh-CN" dirty="0" smtClean="0"/>
          </a:p>
          <a:p>
            <a:pPr lvl="1"/>
            <a:r>
              <a:rPr lang="zh-CN" altLang="zh-CN" dirty="0" smtClean="0"/>
              <a:t>错误</a:t>
            </a:r>
            <a:r>
              <a:rPr lang="zh-CN" altLang="zh-CN" dirty="0"/>
              <a:t>类（</a:t>
            </a:r>
            <a:r>
              <a:rPr lang="en-US" altLang="zh-CN" dirty="0"/>
              <a:t>error</a:t>
            </a:r>
            <a:r>
              <a:rPr lang="zh-CN" altLang="zh-CN" dirty="0" smtClean="0"/>
              <a:t>）</a:t>
            </a:r>
            <a:endParaRPr lang="en-US" altLang="zh-CN" dirty="0" smtClean="0"/>
          </a:p>
          <a:p>
            <a:pPr lvl="1"/>
            <a:r>
              <a:rPr lang="zh-CN" altLang="zh-CN" dirty="0" smtClean="0"/>
              <a:t>运行</a:t>
            </a:r>
            <a:r>
              <a:rPr lang="zh-CN" altLang="zh-CN" dirty="0"/>
              <a:t>时异常类（</a:t>
            </a:r>
            <a:r>
              <a:rPr lang="en-US" altLang="zh-CN" dirty="0"/>
              <a:t>runtime exception</a:t>
            </a:r>
            <a:r>
              <a:rPr lang="zh-CN" altLang="zh-CN" dirty="0" smtClean="0"/>
              <a:t>）</a:t>
            </a:r>
            <a:endParaRPr lang="en-US" altLang="zh-CN" dirty="0" smtClean="0"/>
          </a:p>
          <a:p>
            <a:pPr lvl="1"/>
            <a:r>
              <a:rPr lang="zh-CN" altLang="zh-CN" dirty="0" smtClean="0"/>
              <a:t>非</a:t>
            </a:r>
            <a:r>
              <a:rPr lang="zh-CN" altLang="zh-CN" dirty="0"/>
              <a:t>运行时异常类（</a:t>
            </a:r>
            <a:r>
              <a:rPr lang="en-US" altLang="zh-CN" dirty="0"/>
              <a:t>checked exception</a:t>
            </a:r>
            <a:r>
              <a:rPr lang="zh-CN" altLang="zh-CN" dirty="0"/>
              <a:t>）。 </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由Nordri®（www.nordridesign.com ） 设计提供">
  <a:themeElements>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fontScheme name="Nordri开发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1910E"/>
        </a:solidFill>
        <a:ln>
          <a:noFill/>
        </a:ln>
      </a:spPr>
      <a:bodyPr vert="horz" wrap="square" lIns="91440" tIns="45720" rIns="91440" bIns="45720" numCol="1" anchor="t" anchorCtr="0" compatLnSpc="1"/>
      <a:lstStyle>
        <a:defPPr>
          <a:defRPr/>
        </a:defPPr>
      </a:lstStyle>
    </a:spDef>
    <a:txDef>
      <a:spPr>
        <a:noFill/>
      </a:spPr>
      <a:bodyPr wrap="none" rtlCol="0">
        <a:spAutoFit/>
      </a:bodyPr>
      <a:lstStyle>
        <a:defPPr>
          <a:lnSpc>
            <a:spcPct val="120000"/>
          </a:lnSpc>
          <a:defRPr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5594</Words>
  <Application>WPS 演示</Application>
  <PresentationFormat>全屏显示(4:3)</PresentationFormat>
  <Paragraphs>281</Paragraphs>
  <Slides>24</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24</vt:i4>
      </vt:variant>
    </vt:vector>
  </HeadingPairs>
  <TitlesOfParts>
    <vt:vector size="38" baseType="lpstr">
      <vt:lpstr>Arial</vt:lpstr>
      <vt:lpstr>宋体</vt:lpstr>
      <vt:lpstr>Wingdings</vt:lpstr>
      <vt:lpstr>微软雅黑</vt:lpstr>
      <vt:lpstr>黑体</vt:lpstr>
      <vt:lpstr>方正正大黑简体</vt:lpstr>
      <vt:lpstr>Calibri</vt:lpstr>
      <vt:lpstr>Calibri</vt:lpstr>
      <vt:lpstr>Arial Unicode MS</vt:lpstr>
      <vt:lpstr>Courier New</vt:lpstr>
      <vt:lpstr>由Nordri®（www.nordridesign.com ） 设计提供</vt:lpstr>
      <vt:lpstr>Visio.Drawing.11</vt:lpstr>
      <vt:lpstr>Visio.Drawing.11</vt:lpstr>
      <vt:lpstr>Visio.Drawing.11</vt:lpstr>
      <vt:lpstr>Java程序设计</vt:lpstr>
      <vt:lpstr>PowerPoint 演示文稿</vt:lpstr>
      <vt:lpstr>7.1 为什么需要异常处理</vt:lpstr>
      <vt:lpstr>7.2 异常概述 </vt:lpstr>
      <vt:lpstr>异常处理带来的好处</vt:lpstr>
      <vt:lpstr>7.3 异常处理机制 </vt:lpstr>
      <vt:lpstr>捕获异常</vt:lpstr>
      <vt:lpstr>声明抛弃异常</vt:lpstr>
      <vt:lpstr>异常类的类层次</vt:lpstr>
      <vt:lpstr>异常类的类层次</vt:lpstr>
      <vt:lpstr>异常类的类层次</vt:lpstr>
      <vt:lpstr>异常类的类层次</vt:lpstr>
      <vt:lpstr>异常类的类层次</vt:lpstr>
      <vt:lpstr>异常类的类层次</vt:lpstr>
      <vt:lpstr>异常的处理</vt:lpstr>
      <vt:lpstr>try-catch-finally语句</vt:lpstr>
      <vt:lpstr>声明抛弃异常</vt:lpstr>
      <vt:lpstr>抛出异常</vt:lpstr>
      <vt:lpstr>本章案例1</vt:lpstr>
      <vt:lpstr>try   with   resource</vt:lpstr>
      <vt:lpstr>7.4 自定义异常类 </vt:lpstr>
      <vt:lpstr>7.5 异常处理实训任务</vt:lpstr>
      <vt:lpstr>返回值是多少？</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Nordri® Design</dc:creator>
  <dc:description>Nordri® 
专注于有效的信息传递设计
www.nordridesign.com</dc:description>
  <dc:subject>PPT模板/图示</dc:subject>
  <cp:lastModifiedBy>Taimount</cp:lastModifiedBy>
  <cp:revision>444</cp:revision>
  <dcterms:created xsi:type="dcterms:W3CDTF">2011-11-03T02:06:00Z</dcterms:created>
  <dcterms:modified xsi:type="dcterms:W3CDTF">2020-03-22T12:10:30Z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280499</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KSOProductBuildVer">
    <vt:lpwstr>2052-11.1.0.9513</vt:lpwstr>
  </property>
</Properties>
</file>