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9"/>
  </p:notesMasterIdLst>
  <p:handoutMasterIdLst>
    <p:handoutMasterId r:id="rId50"/>
  </p:handoutMasterIdLst>
  <p:sldIdLst>
    <p:sldId id="256" r:id="rId2"/>
    <p:sldId id="266" r:id="rId3"/>
    <p:sldId id="264" r:id="rId4"/>
    <p:sldId id="267" r:id="rId5"/>
    <p:sldId id="269" r:id="rId6"/>
    <p:sldId id="268" r:id="rId7"/>
    <p:sldId id="270" r:id="rId8"/>
    <p:sldId id="271" r:id="rId9"/>
    <p:sldId id="272" r:id="rId10"/>
    <p:sldId id="273" r:id="rId11"/>
    <p:sldId id="274" r:id="rId12"/>
    <p:sldId id="275" r:id="rId13"/>
    <p:sldId id="357" r:id="rId14"/>
    <p:sldId id="276" r:id="rId15"/>
    <p:sldId id="277" r:id="rId16"/>
    <p:sldId id="278" r:id="rId17"/>
    <p:sldId id="279" r:id="rId18"/>
    <p:sldId id="280" r:id="rId19"/>
    <p:sldId id="358" r:id="rId20"/>
    <p:sldId id="281" r:id="rId21"/>
    <p:sldId id="295" r:id="rId22"/>
    <p:sldId id="332" r:id="rId23"/>
    <p:sldId id="310" r:id="rId24"/>
    <p:sldId id="282" r:id="rId25"/>
    <p:sldId id="283" r:id="rId26"/>
    <p:sldId id="284" r:id="rId27"/>
    <p:sldId id="285" r:id="rId28"/>
    <p:sldId id="286" r:id="rId29"/>
    <p:sldId id="287" r:id="rId30"/>
    <p:sldId id="288" r:id="rId31"/>
    <p:sldId id="289" r:id="rId32"/>
    <p:sldId id="311" r:id="rId33"/>
    <p:sldId id="313" r:id="rId34"/>
    <p:sldId id="312" r:id="rId35"/>
    <p:sldId id="328" r:id="rId36"/>
    <p:sldId id="329" r:id="rId37"/>
    <p:sldId id="330" r:id="rId38"/>
    <p:sldId id="331" r:id="rId39"/>
    <p:sldId id="355" r:id="rId40"/>
    <p:sldId id="356" r:id="rId41"/>
    <p:sldId id="290" r:id="rId42"/>
    <p:sldId id="291" r:id="rId43"/>
    <p:sldId id="292" r:id="rId44"/>
    <p:sldId id="293" r:id="rId45"/>
    <p:sldId id="359" r:id="rId46"/>
    <p:sldId id="294" r:id="rId47"/>
    <p:sldId id="258" r:id="rId48"/>
  </p:sldIdLst>
  <p:sldSz cx="9144000" cy="6858000" type="screen4x3"/>
  <p:notesSz cx="6858000" cy="9144000"/>
  <p:custDataLst>
    <p:tags r:id="rId5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5" userDrawn="1">
          <p15:clr>
            <a:srgbClr val="A4A3A4"/>
          </p15:clr>
        </p15:guide>
        <p15:guide id="2" orient="horz" pos="4234" userDrawn="1">
          <p15:clr>
            <a:srgbClr val="A4A3A4"/>
          </p15:clr>
        </p15:guide>
        <p15:guide id="3" orient="horz" pos="4065" userDrawn="1">
          <p15:clr>
            <a:srgbClr val="A4A3A4"/>
          </p15:clr>
        </p15:guide>
        <p15:guide id="4" orient="horz" pos="482" userDrawn="1">
          <p15:clr>
            <a:srgbClr val="A4A3A4"/>
          </p15:clr>
        </p15:guide>
        <p15:guide id="5" orient="horz" pos="4020" userDrawn="1">
          <p15:clr>
            <a:srgbClr val="A4A3A4"/>
          </p15:clr>
        </p15:guide>
        <p15:guide id="6" orient="horz" pos="618" userDrawn="1">
          <p15:clr>
            <a:srgbClr val="A4A3A4"/>
          </p15:clr>
        </p15:guide>
        <p15:guide id="7" pos="2880" userDrawn="1">
          <p15:clr>
            <a:srgbClr val="A4A3A4"/>
          </p15:clr>
        </p15:guide>
        <p15:guide id="8" pos="5465" userDrawn="1">
          <p15:clr>
            <a:srgbClr val="A4A3A4"/>
          </p15:clr>
        </p15:guide>
        <p15:guide id="9" pos="295"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5200"/>
    <a:srgbClr val="C06000"/>
    <a:srgbClr val="039ABD"/>
    <a:srgbClr val="1D8DA3"/>
    <a:srgbClr val="099AB7"/>
    <a:srgbClr val="33CCFF"/>
    <a:srgbClr val="CCFFFF"/>
    <a:srgbClr val="F3B10D"/>
    <a:srgbClr val="CCFF66"/>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howGuides="1">
      <p:cViewPr varScale="1">
        <p:scale>
          <a:sx n="86" d="100"/>
          <a:sy n="86" d="100"/>
        </p:scale>
        <p:origin x="1334" y="130"/>
      </p:cViewPr>
      <p:guideLst>
        <p:guide orient="horz" pos="2115"/>
        <p:guide orient="horz" pos="4234"/>
        <p:guide orient="horz" pos="4065"/>
        <p:guide orient="horz" pos="482"/>
        <p:guide orient="horz" pos="4020"/>
        <p:guide orient="horz" pos="618"/>
        <p:guide pos="2880"/>
        <p:guide pos="5465"/>
        <p:guide pos="295"/>
      </p:guideLst>
    </p:cSldViewPr>
  </p:slideViewPr>
  <p:notesTextViewPr>
    <p:cViewPr>
      <p:scale>
        <a:sx n="1" d="1"/>
        <a:sy n="1" d="1"/>
      </p:scale>
      <p:origin x="0" y="0"/>
    </p:cViewPr>
  </p:notesTextViewPr>
  <p:notesViewPr>
    <p:cSldViewPr>
      <p:cViewPr varScale="1">
        <p:scale>
          <a:sx n="64" d="100"/>
          <a:sy n="64" d="100"/>
        </p:scale>
        <p:origin x="-3342"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2#1">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0274B17C-A8D6-4EC1-9F74-DEF1B852E50E}" type="doc">
      <dgm:prSet loTypeId="urn:microsoft.com/office/officeart/2005/8/layout/list1#1" loCatId="list" qsTypeId="urn:microsoft.com/office/officeart/2005/8/quickstyle/simple4#1" qsCatId="simple" csTypeId="urn:microsoft.com/office/officeart/2005/8/colors/colorful2#1" csCatId="colorful" phldr="1"/>
      <dgm:spPr/>
      <dgm:t>
        <a:bodyPr/>
        <a:lstStyle/>
        <a:p>
          <a:endParaRPr lang="zh-CN" altLang="en-US"/>
        </a:p>
      </dgm:t>
    </dgm:pt>
    <dgm:pt modelId="{5D72DEBB-C4EE-4A4C-998A-DBACC02F0CFB}">
      <dgm:prSet phldrT="[文本]"/>
      <dgm:spPr/>
      <dgm:t>
        <a:bodyPr/>
        <a:lstStyle/>
        <a:p>
          <a:r>
            <a:rPr lang="en-US" altLang="zh-CN" dirty="0"/>
            <a:t>8.2 </a:t>
          </a:r>
          <a:r>
            <a:rPr lang="zh-CN" altLang="zh-CN" dirty="0"/>
            <a:t>流的划分</a:t>
          </a:r>
          <a:endParaRPr lang="zh-CN" altLang="en-US" dirty="0"/>
        </a:p>
      </dgm:t>
    </dgm:pt>
    <dgm:pt modelId="{17E68D72-00DC-4896-AF97-6202D147E269}" type="parTrans" cxnId="{1A220DA0-ED41-4929-AA2B-745CE0C8832B}">
      <dgm:prSet/>
      <dgm:spPr/>
      <dgm:t>
        <a:bodyPr/>
        <a:lstStyle/>
        <a:p>
          <a:endParaRPr lang="zh-CN" altLang="en-US"/>
        </a:p>
      </dgm:t>
    </dgm:pt>
    <dgm:pt modelId="{2E39222F-7B7B-4ED2-827E-1328DFCF5572}" type="sibTrans" cxnId="{1A220DA0-ED41-4929-AA2B-745CE0C8832B}">
      <dgm:prSet/>
      <dgm:spPr/>
      <dgm:t>
        <a:bodyPr/>
        <a:lstStyle/>
        <a:p>
          <a:endParaRPr lang="zh-CN" altLang="en-US"/>
        </a:p>
      </dgm:t>
    </dgm:pt>
    <dgm:pt modelId="{240C59D7-2CE4-462A-9515-C237DA44CA8D}">
      <dgm:prSet phldrT="[文本]"/>
      <dgm:spPr/>
      <dgm:t>
        <a:bodyPr/>
        <a:lstStyle/>
        <a:p>
          <a:r>
            <a:rPr lang="en-US" altLang="zh-CN" dirty="0"/>
            <a:t>8.2 </a:t>
          </a:r>
          <a:r>
            <a:rPr lang="zh-CN" altLang="zh-CN" dirty="0"/>
            <a:t>标准输入</a:t>
          </a:r>
          <a:r>
            <a:rPr lang="en-US" altLang="zh-CN" dirty="0"/>
            <a:t>/</a:t>
          </a:r>
          <a:r>
            <a:rPr lang="zh-CN" altLang="zh-CN" dirty="0"/>
            <a:t>输出流</a:t>
          </a:r>
          <a:endParaRPr lang="zh-CN" altLang="en-US" dirty="0"/>
        </a:p>
      </dgm:t>
    </dgm:pt>
    <dgm:pt modelId="{CD49C4B8-92C8-418B-931E-B71E1BE6881B}" type="parTrans" cxnId="{910A7DF5-E214-4793-B0E5-4BDA9128D21F}">
      <dgm:prSet/>
      <dgm:spPr/>
      <dgm:t>
        <a:bodyPr/>
        <a:lstStyle/>
        <a:p>
          <a:endParaRPr lang="zh-CN" altLang="en-US"/>
        </a:p>
      </dgm:t>
    </dgm:pt>
    <dgm:pt modelId="{947B3124-FA3E-44E6-A51D-10587B3FB02E}" type="sibTrans" cxnId="{910A7DF5-E214-4793-B0E5-4BDA9128D21F}">
      <dgm:prSet/>
      <dgm:spPr/>
      <dgm:t>
        <a:bodyPr/>
        <a:lstStyle/>
        <a:p>
          <a:endParaRPr lang="zh-CN" altLang="en-US"/>
        </a:p>
      </dgm:t>
    </dgm:pt>
    <dgm:pt modelId="{B05E394A-9B94-4D12-AA2A-4A782672DD2C}">
      <dgm:prSet phldrT="[文本]"/>
      <dgm:spPr/>
      <dgm:t>
        <a:bodyPr/>
        <a:lstStyle/>
        <a:p>
          <a:r>
            <a:rPr lang="en-US" altLang="zh-CN" dirty="0"/>
            <a:t>8.4 </a:t>
          </a:r>
          <a:r>
            <a:rPr lang="zh-CN" altLang="zh-CN" dirty="0"/>
            <a:t>字节流使用</a:t>
          </a:r>
          <a:endParaRPr lang="zh-CN" altLang="en-US" dirty="0"/>
        </a:p>
      </dgm:t>
    </dgm:pt>
    <dgm:pt modelId="{A56B56F5-D1A3-4E94-9B1D-AFE1904D8299}" type="parTrans" cxnId="{DAD30B86-5D82-4561-9BF4-8FBCCDDA715C}">
      <dgm:prSet/>
      <dgm:spPr/>
      <dgm:t>
        <a:bodyPr/>
        <a:lstStyle/>
        <a:p>
          <a:endParaRPr lang="zh-CN" altLang="en-US"/>
        </a:p>
      </dgm:t>
    </dgm:pt>
    <dgm:pt modelId="{7A5B6132-DA9E-4D4C-92AC-FEA7555A6732}" type="sibTrans" cxnId="{DAD30B86-5D82-4561-9BF4-8FBCCDDA715C}">
      <dgm:prSet/>
      <dgm:spPr/>
      <dgm:t>
        <a:bodyPr/>
        <a:lstStyle/>
        <a:p>
          <a:endParaRPr lang="zh-CN" altLang="en-US"/>
        </a:p>
      </dgm:t>
    </dgm:pt>
    <dgm:pt modelId="{0D916324-155A-416C-938E-0577D8483687}">
      <dgm:prSet/>
      <dgm:spPr/>
      <dgm:t>
        <a:bodyPr/>
        <a:lstStyle/>
        <a:p>
          <a:r>
            <a:rPr lang="en-US" altLang="zh-CN" dirty="0"/>
            <a:t>8.1 </a:t>
          </a:r>
          <a:r>
            <a:rPr lang="zh-CN" altLang="en-US" dirty="0"/>
            <a:t>流的作用</a:t>
          </a:r>
        </a:p>
      </dgm:t>
    </dgm:pt>
    <dgm:pt modelId="{C9FB2DCC-F223-49D7-8639-D9EFA8EA51C2}" type="parTrans" cxnId="{29E6D606-CF0E-4764-A051-23DAE912F13D}">
      <dgm:prSet/>
      <dgm:spPr/>
      <dgm:t>
        <a:bodyPr/>
        <a:lstStyle/>
        <a:p>
          <a:endParaRPr lang="zh-CN" altLang="en-US"/>
        </a:p>
      </dgm:t>
    </dgm:pt>
    <dgm:pt modelId="{0FD71FF6-9D7B-4209-A140-595DF160B1D3}" type="sibTrans" cxnId="{29E6D606-CF0E-4764-A051-23DAE912F13D}">
      <dgm:prSet/>
      <dgm:spPr/>
      <dgm:t>
        <a:bodyPr/>
        <a:lstStyle/>
        <a:p>
          <a:endParaRPr lang="zh-CN" altLang="en-US"/>
        </a:p>
      </dgm:t>
    </dgm:pt>
    <dgm:pt modelId="{82E4DF4C-4FF4-41EF-8459-F541038E9EC5}">
      <dgm:prSet phldrT="[文本]"/>
      <dgm:spPr/>
      <dgm:t>
        <a:bodyPr/>
        <a:lstStyle/>
        <a:p>
          <a:r>
            <a:rPr lang="en-US" altLang="en-US" dirty="0"/>
            <a:t>8.5 </a:t>
          </a:r>
          <a:r>
            <a:rPr lang="zh-CN" altLang="en-US" dirty="0"/>
            <a:t>字符流使用</a:t>
          </a:r>
        </a:p>
      </dgm:t>
    </dgm:pt>
    <dgm:pt modelId="{DC944463-FD54-44A0-8C5B-A6195324ED61}" type="parTrans" cxnId="{E28FE6A0-9577-4E43-9E59-CEA78AFEE28F}">
      <dgm:prSet/>
      <dgm:spPr/>
      <dgm:t>
        <a:bodyPr/>
        <a:lstStyle/>
        <a:p>
          <a:endParaRPr lang="zh-CN" altLang="en-US"/>
        </a:p>
      </dgm:t>
    </dgm:pt>
    <dgm:pt modelId="{C3DCBC04-C9A6-495F-A6B5-CDE1178A151E}" type="sibTrans" cxnId="{E28FE6A0-9577-4E43-9E59-CEA78AFEE28F}">
      <dgm:prSet/>
      <dgm:spPr/>
      <dgm:t>
        <a:bodyPr/>
        <a:lstStyle/>
        <a:p>
          <a:endParaRPr lang="zh-CN" altLang="en-US"/>
        </a:p>
      </dgm:t>
    </dgm:pt>
    <dgm:pt modelId="{D4B124D0-C4B8-4AF5-91B6-55D53E6BCA40}">
      <dgm:prSet phldrT="[文本]"/>
      <dgm:spPr/>
      <dgm:t>
        <a:bodyPr/>
        <a:lstStyle/>
        <a:p>
          <a:r>
            <a:rPr lang="en-US" altLang="en-US" dirty="0"/>
            <a:t>8.6 </a:t>
          </a:r>
          <a:r>
            <a:rPr lang="zh-CN" altLang="en-US" dirty="0"/>
            <a:t>串行化</a:t>
          </a:r>
        </a:p>
      </dgm:t>
    </dgm:pt>
    <dgm:pt modelId="{C0B5DB76-327B-4207-9893-98A0F2B50D0C}" type="parTrans" cxnId="{FBD79B05-AA95-40FB-B088-F6E1AF70E3D2}">
      <dgm:prSet/>
      <dgm:spPr/>
      <dgm:t>
        <a:bodyPr/>
        <a:lstStyle/>
        <a:p>
          <a:endParaRPr lang="zh-CN" altLang="en-US"/>
        </a:p>
      </dgm:t>
    </dgm:pt>
    <dgm:pt modelId="{1019E893-D503-43D2-8C69-A6C24536420A}" type="sibTrans" cxnId="{FBD79B05-AA95-40FB-B088-F6E1AF70E3D2}">
      <dgm:prSet/>
      <dgm:spPr/>
      <dgm:t>
        <a:bodyPr/>
        <a:lstStyle/>
        <a:p>
          <a:endParaRPr lang="zh-CN" altLang="en-US"/>
        </a:p>
      </dgm:t>
    </dgm:pt>
    <dgm:pt modelId="{290ADAC8-17E0-4F11-BE79-899CD4DD5E12}" type="pres">
      <dgm:prSet presAssocID="{0274B17C-A8D6-4EC1-9F74-DEF1B852E50E}" presName="linear" presStyleCnt="0">
        <dgm:presLayoutVars>
          <dgm:dir/>
          <dgm:animLvl val="lvl"/>
          <dgm:resizeHandles val="exact"/>
        </dgm:presLayoutVars>
      </dgm:prSet>
      <dgm:spPr/>
    </dgm:pt>
    <dgm:pt modelId="{7D037558-1041-410C-BB00-56A53B46B633}" type="pres">
      <dgm:prSet presAssocID="{0D916324-155A-416C-938E-0577D8483687}" presName="parentLin" presStyleCnt="0"/>
      <dgm:spPr/>
    </dgm:pt>
    <dgm:pt modelId="{DAAF6963-E65C-47D1-9946-15C9FF58088A}" type="pres">
      <dgm:prSet presAssocID="{0D916324-155A-416C-938E-0577D8483687}" presName="parentLeftMargin" presStyleLbl="node1" presStyleIdx="0" presStyleCnt="6"/>
      <dgm:spPr/>
    </dgm:pt>
    <dgm:pt modelId="{AC4AC34F-010F-4B17-BD33-4CFEA89B14D2}" type="pres">
      <dgm:prSet presAssocID="{0D916324-155A-416C-938E-0577D8483687}" presName="parentText" presStyleLbl="node1" presStyleIdx="0" presStyleCnt="6">
        <dgm:presLayoutVars>
          <dgm:chMax val="0"/>
          <dgm:bulletEnabled val="1"/>
        </dgm:presLayoutVars>
      </dgm:prSet>
      <dgm:spPr/>
    </dgm:pt>
    <dgm:pt modelId="{42051C9F-E171-4D08-ABA7-B3DCED05B5BB}" type="pres">
      <dgm:prSet presAssocID="{0D916324-155A-416C-938E-0577D8483687}" presName="negativeSpace" presStyleCnt="0"/>
      <dgm:spPr/>
    </dgm:pt>
    <dgm:pt modelId="{5514F667-B578-4B34-8BA2-7019B8340873}" type="pres">
      <dgm:prSet presAssocID="{0D916324-155A-416C-938E-0577D8483687}" presName="childText" presStyleLbl="conFgAcc1" presStyleIdx="0" presStyleCnt="6">
        <dgm:presLayoutVars>
          <dgm:bulletEnabled val="1"/>
        </dgm:presLayoutVars>
      </dgm:prSet>
      <dgm:spPr/>
    </dgm:pt>
    <dgm:pt modelId="{BF6E4AC2-A8AB-46D0-B337-7C6D62678552}" type="pres">
      <dgm:prSet presAssocID="{0FD71FF6-9D7B-4209-A140-595DF160B1D3}" presName="spaceBetweenRectangles" presStyleCnt="0"/>
      <dgm:spPr/>
    </dgm:pt>
    <dgm:pt modelId="{45EF6FC4-75DC-49E3-BD05-7B7E6300CE25}" type="pres">
      <dgm:prSet presAssocID="{5D72DEBB-C4EE-4A4C-998A-DBACC02F0CFB}" presName="parentLin" presStyleCnt="0"/>
      <dgm:spPr/>
    </dgm:pt>
    <dgm:pt modelId="{20A6C866-FD85-4400-83D4-E3B919A34B51}" type="pres">
      <dgm:prSet presAssocID="{5D72DEBB-C4EE-4A4C-998A-DBACC02F0CFB}" presName="parentLeftMargin" presStyleLbl="node1" presStyleIdx="0" presStyleCnt="6"/>
      <dgm:spPr/>
    </dgm:pt>
    <dgm:pt modelId="{833C47F7-914D-4919-99FE-C55F44DD4350}" type="pres">
      <dgm:prSet presAssocID="{5D72DEBB-C4EE-4A4C-998A-DBACC02F0CFB}" presName="parentText" presStyleLbl="node1" presStyleIdx="1" presStyleCnt="6">
        <dgm:presLayoutVars>
          <dgm:chMax val="0"/>
          <dgm:bulletEnabled val="1"/>
        </dgm:presLayoutVars>
      </dgm:prSet>
      <dgm:spPr/>
    </dgm:pt>
    <dgm:pt modelId="{1CA09CCC-EF99-4340-B4E1-5E5C5D8074D6}" type="pres">
      <dgm:prSet presAssocID="{5D72DEBB-C4EE-4A4C-998A-DBACC02F0CFB}" presName="negativeSpace" presStyleCnt="0"/>
      <dgm:spPr/>
    </dgm:pt>
    <dgm:pt modelId="{5EFADA3F-DBD8-47B3-87A4-F7C4DF43CC18}" type="pres">
      <dgm:prSet presAssocID="{5D72DEBB-C4EE-4A4C-998A-DBACC02F0CFB}" presName="childText" presStyleLbl="conFgAcc1" presStyleIdx="1" presStyleCnt="6">
        <dgm:presLayoutVars>
          <dgm:bulletEnabled val="1"/>
        </dgm:presLayoutVars>
      </dgm:prSet>
      <dgm:spPr/>
    </dgm:pt>
    <dgm:pt modelId="{D5BCB613-75FD-4DEE-8DA5-6CE19F632FB4}" type="pres">
      <dgm:prSet presAssocID="{2E39222F-7B7B-4ED2-827E-1328DFCF5572}" presName="spaceBetweenRectangles" presStyleCnt="0"/>
      <dgm:spPr/>
    </dgm:pt>
    <dgm:pt modelId="{AD00622C-704A-40DB-AA9A-CF6B66B9CB56}" type="pres">
      <dgm:prSet presAssocID="{240C59D7-2CE4-462A-9515-C237DA44CA8D}" presName="parentLin" presStyleCnt="0"/>
      <dgm:spPr/>
    </dgm:pt>
    <dgm:pt modelId="{1C3B8E56-CDD6-48F6-8138-C0343817464C}" type="pres">
      <dgm:prSet presAssocID="{240C59D7-2CE4-462A-9515-C237DA44CA8D}" presName="parentLeftMargin" presStyleLbl="node1" presStyleIdx="1" presStyleCnt="6"/>
      <dgm:spPr/>
    </dgm:pt>
    <dgm:pt modelId="{120FC45C-3BD5-48EA-A639-E7D5A20ED3FD}" type="pres">
      <dgm:prSet presAssocID="{240C59D7-2CE4-462A-9515-C237DA44CA8D}" presName="parentText" presStyleLbl="node1" presStyleIdx="2" presStyleCnt="6">
        <dgm:presLayoutVars>
          <dgm:chMax val="0"/>
          <dgm:bulletEnabled val="1"/>
        </dgm:presLayoutVars>
      </dgm:prSet>
      <dgm:spPr/>
    </dgm:pt>
    <dgm:pt modelId="{197A93D8-BD3E-486E-ABDB-8DA346AD7C11}" type="pres">
      <dgm:prSet presAssocID="{240C59D7-2CE4-462A-9515-C237DA44CA8D}" presName="negativeSpace" presStyleCnt="0"/>
      <dgm:spPr/>
    </dgm:pt>
    <dgm:pt modelId="{58D67328-282B-4E2B-B4DB-8AD412BAFFBC}" type="pres">
      <dgm:prSet presAssocID="{240C59D7-2CE4-462A-9515-C237DA44CA8D}" presName="childText" presStyleLbl="conFgAcc1" presStyleIdx="2" presStyleCnt="6">
        <dgm:presLayoutVars>
          <dgm:bulletEnabled val="1"/>
        </dgm:presLayoutVars>
      </dgm:prSet>
      <dgm:spPr/>
    </dgm:pt>
    <dgm:pt modelId="{C761DE94-27E5-4F75-9E5A-A7E6DD8791DF}" type="pres">
      <dgm:prSet presAssocID="{947B3124-FA3E-44E6-A51D-10587B3FB02E}" presName="spaceBetweenRectangles" presStyleCnt="0"/>
      <dgm:spPr/>
    </dgm:pt>
    <dgm:pt modelId="{B38C66CE-824B-42F9-A9FE-390D8396D086}" type="pres">
      <dgm:prSet presAssocID="{B05E394A-9B94-4D12-AA2A-4A782672DD2C}" presName="parentLin" presStyleCnt="0"/>
      <dgm:spPr/>
    </dgm:pt>
    <dgm:pt modelId="{0846F4B8-B208-428D-B0F2-ECF3D2F850BA}" type="pres">
      <dgm:prSet presAssocID="{B05E394A-9B94-4D12-AA2A-4A782672DD2C}" presName="parentLeftMargin" presStyleLbl="node1" presStyleIdx="2" presStyleCnt="6"/>
      <dgm:spPr/>
    </dgm:pt>
    <dgm:pt modelId="{8D3EE3B5-4895-4D5C-BF7C-9C953348E53B}" type="pres">
      <dgm:prSet presAssocID="{B05E394A-9B94-4D12-AA2A-4A782672DD2C}" presName="parentText" presStyleLbl="node1" presStyleIdx="3" presStyleCnt="6">
        <dgm:presLayoutVars>
          <dgm:chMax val="0"/>
          <dgm:bulletEnabled val="1"/>
        </dgm:presLayoutVars>
      </dgm:prSet>
      <dgm:spPr/>
    </dgm:pt>
    <dgm:pt modelId="{F262F509-6396-4BFC-87D5-70BB0970B22E}" type="pres">
      <dgm:prSet presAssocID="{B05E394A-9B94-4D12-AA2A-4A782672DD2C}" presName="negativeSpace" presStyleCnt="0"/>
      <dgm:spPr/>
    </dgm:pt>
    <dgm:pt modelId="{F776FF77-BBFD-429A-B555-3A759A0377CC}" type="pres">
      <dgm:prSet presAssocID="{B05E394A-9B94-4D12-AA2A-4A782672DD2C}" presName="childText" presStyleLbl="conFgAcc1" presStyleIdx="3" presStyleCnt="6">
        <dgm:presLayoutVars>
          <dgm:bulletEnabled val="1"/>
        </dgm:presLayoutVars>
      </dgm:prSet>
      <dgm:spPr/>
    </dgm:pt>
    <dgm:pt modelId="{50ECF69B-129B-4769-9313-C0EA1E7B1E47}" type="pres">
      <dgm:prSet presAssocID="{7A5B6132-DA9E-4D4C-92AC-FEA7555A6732}" presName="spaceBetweenRectangles" presStyleCnt="0"/>
      <dgm:spPr/>
    </dgm:pt>
    <dgm:pt modelId="{4E476609-66BE-471C-8D3B-924828CBF47C}" type="pres">
      <dgm:prSet presAssocID="{82E4DF4C-4FF4-41EF-8459-F541038E9EC5}" presName="parentLin" presStyleCnt="0"/>
      <dgm:spPr/>
    </dgm:pt>
    <dgm:pt modelId="{FCE6EC9E-22EB-42E7-84B4-E473CCCD8C61}" type="pres">
      <dgm:prSet presAssocID="{82E4DF4C-4FF4-41EF-8459-F541038E9EC5}" presName="parentLeftMargin" presStyleLbl="node1" presStyleIdx="3" presStyleCnt="6"/>
      <dgm:spPr/>
    </dgm:pt>
    <dgm:pt modelId="{BEED86D7-61AF-4095-A496-762C2FED8B2D}" type="pres">
      <dgm:prSet presAssocID="{82E4DF4C-4FF4-41EF-8459-F541038E9EC5}" presName="parentText" presStyleLbl="node1" presStyleIdx="4" presStyleCnt="6">
        <dgm:presLayoutVars>
          <dgm:chMax val="0"/>
          <dgm:bulletEnabled val="1"/>
        </dgm:presLayoutVars>
      </dgm:prSet>
      <dgm:spPr/>
    </dgm:pt>
    <dgm:pt modelId="{F280D36C-851F-44FE-8A8D-E4E00AE2E377}" type="pres">
      <dgm:prSet presAssocID="{82E4DF4C-4FF4-41EF-8459-F541038E9EC5}" presName="negativeSpace" presStyleCnt="0"/>
      <dgm:spPr/>
    </dgm:pt>
    <dgm:pt modelId="{5605ECE6-F7FD-4D3C-A248-CF44A824578E}" type="pres">
      <dgm:prSet presAssocID="{82E4DF4C-4FF4-41EF-8459-F541038E9EC5}" presName="childText" presStyleLbl="conFgAcc1" presStyleIdx="4" presStyleCnt="6">
        <dgm:presLayoutVars>
          <dgm:bulletEnabled val="1"/>
        </dgm:presLayoutVars>
      </dgm:prSet>
      <dgm:spPr/>
    </dgm:pt>
    <dgm:pt modelId="{7C7936D3-2FB5-4DCA-8DAE-7CD7F6F54736}" type="pres">
      <dgm:prSet presAssocID="{C3DCBC04-C9A6-495F-A6B5-CDE1178A151E}" presName="spaceBetweenRectangles" presStyleCnt="0"/>
      <dgm:spPr/>
    </dgm:pt>
    <dgm:pt modelId="{C7B6B57D-8ECE-4E4C-AB86-534C2350A193}" type="pres">
      <dgm:prSet presAssocID="{D4B124D0-C4B8-4AF5-91B6-55D53E6BCA40}" presName="parentLin" presStyleCnt="0"/>
      <dgm:spPr/>
    </dgm:pt>
    <dgm:pt modelId="{D60F52C4-3DBE-4339-B079-A92254AC5B28}" type="pres">
      <dgm:prSet presAssocID="{D4B124D0-C4B8-4AF5-91B6-55D53E6BCA40}" presName="parentLeftMargin" presStyleLbl="node1" presStyleIdx="4" presStyleCnt="6"/>
      <dgm:spPr/>
    </dgm:pt>
    <dgm:pt modelId="{FBB1799F-71F5-40D6-BB41-5AECFCD7BFA9}" type="pres">
      <dgm:prSet presAssocID="{D4B124D0-C4B8-4AF5-91B6-55D53E6BCA40}" presName="parentText" presStyleLbl="node1" presStyleIdx="5" presStyleCnt="6">
        <dgm:presLayoutVars>
          <dgm:chMax val="0"/>
          <dgm:bulletEnabled val="1"/>
        </dgm:presLayoutVars>
      </dgm:prSet>
      <dgm:spPr/>
    </dgm:pt>
    <dgm:pt modelId="{8FE64E20-4751-41B6-B91F-FD58B6B1BE49}" type="pres">
      <dgm:prSet presAssocID="{D4B124D0-C4B8-4AF5-91B6-55D53E6BCA40}" presName="negativeSpace" presStyleCnt="0"/>
      <dgm:spPr/>
    </dgm:pt>
    <dgm:pt modelId="{377A85E8-F172-4438-8741-D8A9A3F14659}" type="pres">
      <dgm:prSet presAssocID="{D4B124D0-C4B8-4AF5-91B6-55D53E6BCA40}" presName="childText" presStyleLbl="conFgAcc1" presStyleIdx="5" presStyleCnt="6">
        <dgm:presLayoutVars>
          <dgm:bulletEnabled val="1"/>
        </dgm:presLayoutVars>
      </dgm:prSet>
      <dgm:spPr/>
    </dgm:pt>
  </dgm:ptLst>
  <dgm:cxnLst>
    <dgm:cxn modelId="{FBD79B05-AA95-40FB-B088-F6E1AF70E3D2}" srcId="{0274B17C-A8D6-4EC1-9F74-DEF1B852E50E}" destId="{D4B124D0-C4B8-4AF5-91B6-55D53E6BCA40}" srcOrd="5" destOrd="0" parTransId="{C0B5DB76-327B-4207-9893-98A0F2B50D0C}" sibTransId="{1019E893-D503-43D2-8C69-A6C24536420A}"/>
    <dgm:cxn modelId="{29E6D606-CF0E-4764-A051-23DAE912F13D}" srcId="{0274B17C-A8D6-4EC1-9F74-DEF1B852E50E}" destId="{0D916324-155A-416C-938E-0577D8483687}" srcOrd="0" destOrd="0" parTransId="{C9FB2DCC-F223-49D7-8639-D9EFA8EA51C2}" sibTransId="{0FD71FF6-9D7B-4209-A140-595DF160B1D3}"/>
    <dgm:cxn modelId="{811DDC1C-AB9F-4484-BC52-4B00764BFD39}" type="presOf" srcId="{82E4DF4C-4FF4-41EF-8459-F541038E9EC5}" destId="{BEED86D7-61AF-4095-A496-762C2FED8B2D}" srcOrd="1" destOrd="0" presId="urn:microsoft.com/office/officeart/2005/8/layout/list1#1"/>
    <dgm:cxn modelId="{E3A0501F-13EA-4124-8EBB-39C96A416EA0}" type="presOf" srcId="{240C59D7-2CE4-462A-9515-C237DA44CA8D}" destId="{120FC45C-3BD5-48EA-A639-E7D5A20ED3FD}" srcOrd="1" destOrd="0" presId="urn:microsoft.com/office/officeart/2005/8/layout/list1#1"/>
    <dgm:cxn modelId="{29608521-16D2-4F06-958B-E66FCE04F814}" type="presOf" srcId="{82E4DF4C-4FF4-41EF-8459-F541038E9EC5}" destId="{FCE6EC9E-22EB-42E7-84B4-E473CCCD8C61}" srcOrd="0" destOrd="0" presId="urn:microsoft.com/office/officeart/2005/8/layout/list1#1"/>
    <dgm:cxn modelId="{7C9F7A2B-8E83-4568-B521-78607E309ABB}" type="presOf" srcId="{0D916324-155A-416C-938E-0577D8483687}" destId="{AC4AC34F-010F-4B17-BD33-4CFEA89B14D2}" srcOrd="1" destOrd="0" presId="urn:microsoft.com/office/officeart/2005/8/layout/list1#1"/>
    <dgm:cxn modelId="{ED3ED375-F0E1-453A-821C-C5B49684AE25}" type="presOf" srcId="{B05E394A-9B94-4D12-AA2A-4A782672DD2C}" destId="{8D3EE3B5-4895-4D5C-BF7C-9C953348E53B}" srcOrd="1" destOrd="0" presId="urn:microsoft.com/office/officeart/2005/8/layout/list1#1"/>
    <dgm:cxn modelId="{0330447A-381F-4E94-9F41-80B100C89CA3}" type="presOf" srcId="{B05E394A-9B94-4D12-AA2A-4A782672DD2C}" destId="{0846F4B8-B208-428D-B0F2-ECF3D2F850BA}" srcOrd="0" destOrd="0" presId="urn:microsoft.com/office/officeart/2005/8/layout/list1#1"/>
    <dgm:cxn modelId="{325C4584-D11D-4454-82A6-39B337458648}" type="presOf" srcId="{0274B17C-A8D6-4EC1-9F74-DEF1B852E50E}" destId="{290ADAC8-17E0-4F11-BE79-899CD4DD5E12}" srcOrd="0" destOrd="0" presId="urn:microsoft.com/office/officeart/2005/8/layout/list1#1"/>
    <dgm:cxn modelId="{DAD30B86-5D82-4561-9BF4-8FBCCDDA715C}" srcId="{0274B17C-A8D6-4EC1-9F74-DEF1B852E50E}" destId="{B05E394A-9B94-4D12-AA2A-4A782672DD2C}" srcOrd="3" destOrd="0" parTransId="{A56B56F5-D1A3-4E94-9B1D-AFE1904D8299}" sibTransId="{7A5B6132-DA9E-4D4C-92AC-FEA7555A6732}"/>
    <dgm:cxn modelId="{1A220DA0-ED41-4929-AA2B-745CE0C8832B}" srcId="{0274B17C-A8D6-4EC1-9F74-DEF1B852E50E}" destId="{5D72DEBB-C4EE-4A4C-998A-DBACC02F0CFB}" srcOrd="1" destOrd="0" parTransId="{17E68D72-00DC-4896-AF97-6202D147E269}" sibTransId="{2E39222F-7B7B-4ED2-827E-1328DFCF5572}"/>
    <dgm:cxn modelId="{E28FE6A0-9577-4E43-9E59-CEA78AFEE28F}" srcId="{0274B17C-A8D6-4EC1-9F74-DEF1B852E50E}" destId="{82E4DF4C-4FF4-41EF-8459-F541038E9EC5}" srcOrd="4" destOrd="0" parTransId="{DC944463-FD54-44A0-8C5B-A6195324ED61}" sibTransId="{C3DCBC04-C9A6-495F-A6B5-CDE1178A151E}"/>
    <dgm:cxn modelId="{AEF98EBC-8932-47EC-8171-1F4CFAD95E5E}" type="presOf" srcId="{0D916324-155A-416C-938E-0577D8483687}" destId="{DAAF6963-E65C-47D1-9946-15C9FF58088A}" srcOrd="0" destOrd="0" presId="urn:microsoft.com/office/officeart/2005/8/layout/list1#1"/>
    <dgm:cxn modelId="{A68828CF-CB9C-4AFD-A51F-D8066E19251C}" type="presOf" srcId="{5D72DEBB-C4EE-4A4C-998A-DBACC02F0CFB}" destId="{20A6C866-FD85-4400-83D4-E3B919A34B51}" srcOrd="0" destOrd="0" presId="urn:microsoft.com/office/officeart/2005/8/layout/list1#1"/>
    <dgm:cxn modelId="{387550E8-5B6E-4282-A4B9-7D77A8B4AF8F}" type="presOf" srcId="{D4B124D0-C4B8-4AF5-91B6-55D53E6BCA40}" destId="{D60F52C4-3DBE-4339-B079-A92254AC5B28}" srcOrd="0" destOrd="0" presId="urn:microsoft.com/office/officeart/2005/8/layout/list1#1"/>
    <dgm:cxn modelId="{F6A52BE9-8438-404C-9ED1-FBD10C730D87}" type="presOf" srcId="{D4B124D0-C4B8-4AF5-91B6-55D53E6BCA40}" destId="{FBB1799F-71F5-40D6-BB41-5AECFCD7BFA9}" srcOrd="1" destOrd="0" presId="urn:microsoft.com/office/officeart/2005/8/layout/list1#1"/>
    <dgm:cxn modelId="{248484EF-4C31-4D1D-A510-1B27C8B245A4}" type="presOf" srcId="{240C59D7-2CE4-462A-9515-C237DA44CA8D}" destId="{1C3B8E56-CDD6-48F6-8138-C0343817464C}" srcOrd="0" destOrd="0" presId="urn:microsoft.com/office/officeart/2005/8/layout/list1#1"/>
    <dgm:cxn modelId="{56482DF2-4D3A-4573-9238-2C14AAF71A2D}" type="presOf" srcId="{5D72DEBB-C4EE-4A4C-998A-DBACC02F0CFB}" destId="{833C47F7-914D-4919-99FE-C55F44DD4350}" srcOrd="1" destOrd="0" presId="urn:microsoft.com/office/officeart/2005/8/layout/list1#1"/>
    <dgm:cxn modelId="{910A7DF5-E214-4793-B0E5-4BDA9128D21F}" srcId="{0274B17C-A8D6-4EC1-9F74-DEF1B852E50E}" destId="{240C59D7-2CE4-462A-9515-C237DA44CA8D}" srcOrd="2" destOrd="0" parTransId="{CD49C4B8-92C8-418B-931E-B71E1BE6881B}" sibTransId="{947B3124-FA3E-44E6-A51D-10587B3FB02E}"/>
    <dgm:cxn modelId="{3455500B-4D86-4521-A78E-BD094AB19436}" type="presParOf" srcId="{290ADAC8-17E0-4F11-BE79-899CD4DD5E12}" destId="{7D037558-1041-410C-BB00-56A53B46B633}" srcOrd="0" destOrd="0" presId="urn:microsoft.com/office/officeart/2005/8/layout/list1#1"/>
    <dgm:cxn modelId="{706AD71A-8BC4-4CFB-8515-6C297C2C3F69}" type="presParOf" srcId="{7D037558-1041-410C-BB00-56A53B46B633}" destId="{DAAF6963-E65C-47D1-9946-15C9FF58088A}" srcOrd="0" destOrd="0" presId="urn:microsoft.com/office/officeart/2005/8/layout/list1#1"/>
    <dgm:cxn modelId="{256E87BB-6CD3-4CCB-9F65-5DF5513C3A2B}" type="presParOf" srcId="{7D037558-1041-410C-BB00-56A53B46B633}" destId="{AC4AC34F-010F-4B17-BD33-4CFEA89B14D2}" srcOrd="1" destOrd="0" presId="urn:microsoft.com/office/officeart/2005/8/layout/list1#1"/>
    <dgm:cxn modelId="{F9B10E13-62EB-4753-9E2E-9A2765942477}" type="presParOf" srcId="{290ADAC8-17E0-4F11-BE79-899CD4DD5E12}" destId="{42051C9F-E171-4D08-ABA7-B3DCED05B5BB}" srcOrd="1" destOrd="0" presId="urn:microsoft.com/office/officeart/2005/8/layout/list1#1"/>
    <dgm:cxn modelId="{6EBE8C0D-6225-4DEC-8F94-055E22C5E45D}" type="presParOf" srcId="{290ADAC8-17E0-4F11-BE79-899CD4DD5E12}" destId="{5514F667-B578-4B34-8BA2-7019B8340873}" srcOrd="2" destOrd="0" presId="urn:microsoft.com/office/officeart/2005/8/layout/list1#1"/>
    <dgm:cxn modelId="{88743C12-CFAD-4D8D-A6E6-02E853691F68}" type="presParOf" srcId="{290ADAC8-17E0-4F11-BE79-899CD4DD5E12}" destId="{BF6E4AC2-A8AB-46D0-B337-7C6D62678552}" srcOrd="3" destOrd="0" presId="urn:microsoft.com/office/officeart/2005/8/layout/list1#1"/>
    <dgm:cxn modelId="{23527247-A103-4103-BF57-D58669FAE2BF}" type="presParOf" srcId="{290ADAC8-17E0-4F11-BE79-899CD4DD5E12}" destId="{45EF6FC4-75DC-49E3-BD05-7B7E6300CE25}" srcOrd="4" destOrd="0" presId="urn:microsoft.com/office/officeart/2005/8/layout/list1#1"/>
    <dgm:cxn modelId="{969964A7-551D-45DF-9BB5-5BCD3B8043BD}" type="presParOf" srcId="{45EF6FC4-75DC-49E3-BD05-7B7E6300CE25}" destId="{20A6C866-FD85-4400-83D4-E3B919A34B51}" srcOrd="0" destOrd="0" presId="urn:microsoft.com/office/officeart/2005/8/layout/list1#1"/>
    <dgm:cxn modelId="{B5E67C68-714A-4146-AC1A-85DE1C9D27C2}" type="presParOf" srcId="{45EF6FC4-75DC-49E3-BD05-7B7E6300CE25}" destId="{833C47F7-914D-4919-99FE-C55F44DD4350}" srcOrd="1" destOrd="0" presId="urn:microsoft.com/office/officeart/2005/8/layout/list1#1"/>
    <dgm:cxn modelId="{55AD5506-EC8F-4AC0-B4AB-65EE1ADB2C96}" type="presParOf" srcId="{290ADAC8-17E0-4F11-BE79-899CD4DD5E12}" destId="{1CA09CCC-EF99-4340-B4E1-5E5C5D8074D6}" srcOrd="5" destOrd="0" presId="urn:microsoft.com/office/officeart/2005/8/layout/list1#1"/>
    <dgm:cxn modelId="{629232D4-D779-4E21-BF8B-BFEA4581534F}" type="presParOf" srcId="{290ADAC8-17E0-4F11-BE79-899CD4DD5E12}" destId="{5EFADA3F-DBD8-47B3-87A4-F7C4DF43CC18}" srcOrd="6" destOrd="0" presId="urn:microsoft.com/office/officeart/2005/8/layout/list1#1"/>
    <dgm:cxn modelId="{A6AED330-1C10-456B-9ED6-ABF55004D7EE}" type="presParOf" srcId="{290ADAC8-17E0-4F11-BE79-899CD4DD5E12}" destId="{D5BCB613-75FD-4DEE-8DA5-6CE19F632FB4}" srcOrd="7" destOrd="0" presId="urn:microsoft.com/office/officeart/2005/8/layout/list1#1"/>
    <dgm:cxn modelId="{F325ECB1-3B03-4AA2-B694-CFA0CA730713}" type="presParOf" srcId="{290ADAC8-17E0-4F11-BE79-899CD4DD5E12}" destId="{AD00622C-704A-40DB-AA9A-CF6B66B9CB56}" srcOrd="8" destOrd="0" presId="urn:microsoft.com/office/officeart/2005/8/layout/list1#1"/>
    <dgm:cxn modelId="{B7E92C01-1C5E-4EAA-A34F-5D351AF5CC4C}" type="presParOf" srcId="{AD00622C-704A-40DB-AA9A-CF6B66B9CB56}" destId="{1C3B8E56-CDD6-48F6-8138-C0343817464C}" srcOrd="0" destOrd="0" presId="urn:microsoft.com/office/officeart/2005/8/layout/list1#1"/>
    <dgm:cxn modelId="{1FB5228A-80DD-478B-B9F5-91BB4A5D42C1}" type="presParOf" srcId="{AD00622C-704A-40DB-AA9A-CF6B66B9CB56}" destId="{120FC45C-3BD5-48EA-A639-E7D5A20ED3FD}" srcOrd="1" destOrd="0" presId="urn:microsoft.com/office/officeart/2005/8/layout/list1#1"/>
    <dgm:cxn modelId="{5BB43E96-72ED-46A2-A491-F79A0A405FC8}" type="presParOf" srcId="{290ADAC8-17E0-4F11-BE79-899CD4DD5E12}" destId="{197A93D8-BD3E-486E-ABDB-8DA346AD7C11}" srcOrd="9" destOrd="0" presId="urn:microsoft.com/office/officeart/2005/8/layout/list1#1"/>
    <dgm:cxn modelId="{82E84BCC-8CB5-44AF-8B1F-72EAF61B0859}" type="presParOf" srcId="{290ADAC8-17E0-4F11-BE79-899CD4DD5E12}" destId="{58D67328-282B-4E2B-B4DB-8AD412BAFFBC}" srcOrd="10" destOrd="0" presId="urn:microsoft.com/office/officeart/2005/8/layout/list1#1"/>
    <dgm:cxn modelId="{BC6019F3-4147-4BB7-8285-EF536769B6BA}" type="presParOf" srcId="{290ADAC8-17E0-4F11-BE79-899CD4DD5E12}" destId="{C761DE94-27E5-4F75-9E5A-A7E6DD8791DF}" srcOrd="11" destOrd="0" presId="urn:microsoft.com/office/officeart/2005/8/layout/list1#1"/>
    <dgm:cxn modelId="{483F83C0-4748-4F96-9DB9-6ACDA6D332FD}" type="presParOf" srcId="{290ADAC8-17E0-4F11-BE79-899CD4DD5E12}" destId="{B38C66CE-824B-42F9-A9FE-390D8396D086}" srcOrd="12" destOrd="0" presId="urn:microsoft.com/office/officeart/2005/8/layout/list1#1"/>
    <dgm:cxn modelId="{1B93DF9C-89A1-4975-9CB8-7F1A76A7AB37}" type="presParOf" srcId="{B38C66CE-824B-42F9-A9FE-390D8396D086}" destId="{0846F4B8-B208-428D-B0F2-ECF3D2F850BA}" srcOrd="0" destOrd="0" presId="urn:microsoft.com/office/officeart/2005/8/layout/list1#1"/>
    <dgm:cxn modelId="{B1899F03-DA1D-445D-A1FB-95CDAA0E1D06}" type="presParOf" srcId="{B38C66CE-824B-42F9-A9FE-390D8396D086}" destId="{8D3EE3B5-4895-4D5C-BF7C-9C953348E53B}" srcOrd="1" destOrd="0" presId="urn:microsoft.com/office/officeart/2005/8/layout/list1#1"/>
    <dgm:cxn modelId="{E869B7F3-968C-4FF2-88C2-5863D058A9FB}" type="presParOf" srcId="{290ADAC8-17E0-4F11-BE79-899CD4DD5E12}" destId="{F262F509-6396-4BFC-87D5-70BB0970B22E}" srcOrd="13" destOrd="0" presId="urn:microsoft.com/office/officeart/2005/8/layout/list1#1"/>
    <dgm:cxn modelId="{6CD1C0EC-03D0-463F-9014-E52C318DBE0E}" type="presParOf" srcId="{290ADAC8-17E0-4F11-BE79-899CD4DD5E12}" destId="{F776FF77-BBFD-429A-B555-3A759A0377CC}" srcOrd="14" destOrd="0" presId="urn:microsoft.com/office/officeart/2005/8/layout/list1#1"/>
    <dgm:cxn modelId="{8897B8BF-B5C5-4CCF-A2C4-4F701754063B}" type="presParOf" srcId="{290ADAC8-17E0-4F11-BE79-899CD4DD5E12}" destId="{50ECF69B-129B-4769-9313-C0EA1E7B1E47}" srcOrd="15" destOrd="0" presId="urn:microsoft.com/office/officeart/2005/8/layout/list1#1"/>
    <dgm:cxn modelId="{17F87FE7-8318-4C72-B98D-6467808F103A}" type="presParOf" srcId="{290ADAC8-17E0-4F11-BE79-899CD4DD5E12}" destId="{4E476609-66BE-471C-8D3B-924828CBF47C}" srcOrd="16" destOrd="0" presId="urn:microsoft.com/office/officeart/2005/8/layout/list1#1"/>
    <dgm:cxn modelId="{D4613877-CFD0-41ED-B606-9AEECD09612D}" type="presParOf" srcId="{4E476609-66BE-471C-8D3B-924828CBF47C}" destId="{FCE6EC9E-22EB-42E7-84B4-E473CCCD8C61}" srcOrd="0" destOrd="0" presId="urn:microsoft.com/office/officeart/2005/8/layout/list1#1"/>
    <dgm:cxn modelId="{058A3EED-17FB-464D-BFF9-24F6455DAC65}" type="presParOf" srcId="{4E476609-66BE-471C-8D3B-924828CBF47C}" destId="{BEED86D7-61AF-4095-A496-762C2FED8B2D}" srcOrd="1" destOrd="0" presId="urn:microsoft.com/office/officeart/2005/8/layout/list1#1"/>
    <dgm:cxn modelId="{614F5FE7-22D9-4F04-BDE2-45D78A6B00DB}" type="presParOf" srcId="{290ADAC8-17E0-4F11-BE79-899CD4DD5E12}" destId="{F280D36C-851F-44FE-8A8D-E4E00AE2E377}" srcOrd="17" destOrd="0" presId="urn:microsoft.com/office/officeart/2005/8/layout/list1#1"/>
    <dgm:cxn modelId="{D0ECA68F-8499-40DE-BB7E-BF1403F19D03}" type="presParOf" srcId="{290ADAC8-17E0-4F11-BE79-899CD4DD5E12}" destId="{5605ECE6-F7FD-4D3C-A248-CF44A824578E}" srcOrd="18" destOrd="0" presId="urn:microsoft.com/office/officeart/2005/8/layout/list1#1"/>
    <dgm:cxn modelId="{7F80A2EC-56E1-4148-ADE5-846BA2BAE4AA}" type="presParOf" srcId="{290ADAC8-17E0-4F11-BE79-899CD4DD5E12}" destId="{7C7936D3-2FB5-4DCA-8DAE-7CD7F6F54736}" srcOrd="19" destOrd="0" presId="urn:microsoft.com/office/officeart/2005/8/layout/list1#1"/>
    <dgm:cxn modelId="{0025610B-19B9-4518-A78E-E471177BFADD}" type="presParOf" srcId="{290ADAC8-17E0-4F11-BE79-899CD4DD5E12}" destId="{C7B6B57D-8ECE-4E4C-AB86-534C2350A193}" srcOrd="20" destOrd="0" presId="urn:microsoft.com/office/officeart/2005/8/layout/list1#1"/>
    <dgm:cxn modelId="{563B9B34-0340-4F95-B9BC-6398D7A046CA}" type="presParOf" srcId="{C7B6B57D-8ECE-4E4C-AB86-534C2350A193}" destId="{D60F52C4-3DBE-4339-B079-A92254AC5B28}" srcOrd="0" destOrd="0" presId="urn:microsoft.com/office/officeart/2005/8/layout/list1#1"/>
    <dgm:cxn modelId="{A075660F-C7FC-45EA-9A9F-2588D50F3749}" type="presParOf" srcId="{C7B6B57D-8ECE-4E4C-AB86-534C2350A193}" destId="{FBB1799F-71F5-40D6-BB41-5AECFCD7BFA9}" srcOrd="1" destOrd="0" presId="urn:microsoft.com/office/officeart/2005/8/layout/list1#1"/>
    <dgm:cxn modelId="{05F80470-57FD-42E8-8351-5A6EB96FE6AA}" type="presParOf" srcId="{290ADAC8-17E0-4F11-BE79-899CD4DD5E12}" destId="{8FE64E20-4751-41B6-B91F-FD58B6B1BE49}" srcOrd="21" destOrd="0" presId="urn:microsoft.com/office/officeart/2005/8/layout/list1#1"/>
    <dgm:cxn modelId="{0F885552-E17D-41F3-92B8-C7520CB7AFD6}" type="presParOf" srcId="{290ADAC8-17E0-4F11-BE79-899CD4DD5E12}" destId="{377A85E8-F172-4438-8741-D8A9A3F14659}" srcOrd="22" destOrd="0" presId="urn:microsoft.com/office/officeart/2005/8/layout/list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14F667-B578-4B34-8BA2-7019B8340873}">
      <dsp:nvSpPr>
        <dsp:cNvPr id="0" name=""/>
        <dsp:cNvSpPr/>
      </dsp:nvSpPr>
      <dsp:spPr>
        <a:xfrm>
          <a:off x="0" y="249209"/>
          <a:ext cx="7172870" cy="403200"/>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C4AC34F-010F-4B17-BD33-4CFEA89B14D2}">
      <dsp:nvSpPr>
        <dsp:cNvPr id="0" name=""/>
        <dsp:cNvSpPr/>
      </dsp:nvSpPr>
      <dsp:spPr>
        <a:xfrm>
          <a:off x="358643" y="13049"/>
          <a:ext cx="5021009" cy="47232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9782" tIns="0" rIns="189782" bIns="0" numCol="1" spcCol="1270" anchor="ctr" anchorCtr="0">
          <a:noAutofit/>
        </a:bodyPr>
        <a:lstStyle/>
        <a:p>
          <a:pPr marL="0" lvl="0" indent="0" algn="l" defTabSz="711200">
            <a:lnSpc>
              <a:spcPct val="90000"/>
            </a:lnSpc>
            <a:spcBef>
              <a:spcPct val="0"/>
            </a:spcBef>
            <a:spcAft>
              <a:spcPct val="35000"/>
            </a:spcAft>
            <a:buNone/>
          </a:pPr>
          <a:r>
            <a:rPr lang="en-US" altLang="zh-CN" sz="1600" kern="1200" dirty="0"/>
            <a:t>8.1 </a:t>
          </a:r>
          <a:r>
            <a:rPr lang="zh-CN" altLang="en-US" sz="1600" kern="1200" dirty="0"/>
            <a:t>流的作用</a:t>
          </a:r>
        </a:p>
      </dsp:txBody>
      <dsp:txXfrm>
        <a:off x="381700" y="36106"/>
        <a:ext cx="4974895" cy="426206"/>
      </dsp:txXfrm>
    </dsp:sp>
    <dsp:sp modelId="{5EFADA3F-DBD8-47B3-87A4-F7C4DF43CC18}">
      <dsp:nvSpPr>
        <dsp:cNvPr id="0" name=""/>
        <dsp:cNvSpPr/>
      </dsp:nvSpPr>
      <dsp:spPr>
        <a:xfrm>
          <a:off x="0" y="974969"/>
          <a:ext cx="7172870" cy="403200"/>
        </a:xfrm>
        <a:prstGeom prst="rect">
          <a:avLst/>
        </a:prstGeom>
        <a:solidFill>
          <a:schemeClr val="lt1">
            <a:alpha val="90000"/>
            <a:hueOff val="0"/>
            <a:satOff val="0"/>
            <a:lumOff val="0"/>
            <a:alphaOff val="0"/>
          </a:schemeClr>
        </a:solidFill>
        <a:ln w="9525" cap="flat" cmpd="sng" algn="ctr">
          <a:solidFill>
            <a:schemeClr val="accent2">
              <a:hueOff val="-1071351"/>
              <a:satOff val="-11628"/>
              <a:lumOff val="-980"/>
              <a:alphaOff val="0"/>
            </a:schemeClr>
          </a:solidFill>
          <a:prstDash val="solid"/>
        </a:ln>
        <a:effectLst/>
      </dsp:spPr>
      <dsp:style>
        <a:lnRef idx="1">
          <a:scrgbClr r="0" g="0" b="0"/>
        </a:lnRef>
        <a:fillRef idx="1">
          <a:scrgbClr r="0" g="0" b="0"/>
        </a:fillRef>
        <a:effectRef idx="0">
          <a:scrgbClr r="0" g="0" b="0"/>
        </a:effectRef>
        <a:fontRef idx="minor"/>
      </dsp:style>
    </dsp:sp>
    <dsp:sp modelId="{833C47F7-914D-4919-99FE-C55F44DD4350}">
      <dsp:nvSpPr>
        <dsp:cNvPr id="0" name=""/>
        <dsp:cNvSpPr/>
      </dsp:nvSpPr>
      <dsp:spPr>
        <a:xfrm>
          <a:off x="358643" y="738809"/>
          <a:ext cx="5021009" cy="472320"/>
        </a:xfrm>
        <a:prstGeom prst="roundRect">
          <a:avLst/>
        </a:prstGeom>
        <a:gradFill rotWithShape="0">
          <a:gsLst>
            <a:gs pos="0">
              <a:schemeClr val="accent2">
                <a:hueOff val="-1071351"/>
                <a:satOff val="-11628"/>
                <a:lumOff val="-980"/>
                <a:alphaOff val="0"/>
                <a:shade val="51000"/>
                <a:satMod val="130000"/>
              </a:schemeClr>
            </a:gs>
            <a:gs pos="80000">
              <a:schemeClr val="accent2">
                <a:hueOff val="-1071351"/>
                <a:satOff val="-11628"/>
                <a:lumOff val="-980"/>
                <a:alphaOff val="0"/>
                <a:shade val="93000"/>
                <a:satMod val="130000"/>
              </a:schemeClr>
            </a:gs>
            <a:gs pos="100000">
              <a:schemeClr val="accent2">
                <a:hueOff val="-1071351"/>
                <a:satOff val="-11628"/>
                <a:lumOff val="-98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9782" tIns="0" rIns="189782" bIns="0" numCol="1" spcCol="1270" anchor="ctr" anchorCtr="0">
          <a:noAutofit/>
        </a:bodyPr>
        <a:lstStyle/>
        <a:p>
          <a:pPr marL="0" lvl="0" indent="0" algn="l" defTabSz="711200">
            <a:lnSpc>
              <a:spcPct val="90000"/>
            </a:lnSpc>
            <a:spcBef>
              <a:spcPct val="0"/>
            </a:spcBef>
            <a:spcAft>
              <a:spcPct val="35000"/>
            </a:spcAft>
            <a:buNone/>
          </a:pPr>
          <a:r>
            <a:rPr lang="en-US" altLang="zh-CN" sz="1600" kern="1200" dirty="0"/>
            <a:t>8.2 </a:t>
          </a:r>
          <a:r>
            <a:rPr lang="zh-CN" altLang="zh-CN" sz="1600" kern="1200" dirty="0"/>
            <a:t>流的划分</a:t>
          </a:r>
          <a:endParaRPr lang="zh-CN" altLang="en-US" sz="1600" kern="1200" dirty="0"/>
        </a:p>
      </dsp:txBody>
      <dsp:txXfrm>
        <a:off x="381700" y="761866"/>
        <a:ext cx="4974895" cy="426206"/>
      </dsp:txXfrm>
    </dsp:sp>
    <dsp:sp modelId="{58D67328-282B-4E2B-B4DB-8AD412BAFFBC}">
      <dsp:nvSpPr>
        <dsp:cNvPr id="0" name=""/>
        <dsp:cNvSpPr/>
      </dsp:nvSpPr>
      <dsp:spPr>
        <a:xfrm>
          <a:off x="0" y="1700729"/>
          <a:ext cx="7172870" cy="403200"/>
        </a:xfrm>
        <a:prstGeom prst="rect">
          <a:avLst/>
        </a:prstGeom>
        <a:solidFill>
          <a:schemeClr val="lt1">
            <a:alpha val="90000"/>
            <a:hueOff val="0"/>
            <a:satOff val="0"/>
            <a:lumOff val="0"/>
            <a:alphaOff val="0"/>
          </a:schemeClr>
        </a:solidFill>
        <a:ln w="9525" cap="flat" cmpd="sng" algn="ctr">
          <a:solidFill>
            <a:schemeClr val="accent2">
              <a:hueOff val="-2142701"/>
              <a:satOff val="-23256"/>
              <a:lumOff val="-1960"/>
              <a:alphaOff val="0"/>
            </a:schemeClr>
          </a:solidFill>
          <a:prstDash val="solid"/>
        </a:ln>
        <a:effectLst/>
      </dsp:spPr>
      <dsp:style>
        <a:lnRef idx="1">
          <a:scrgbClr r="0" g="0" b="0"/>
        </a:lnRef>
        <a:fillRef idx="1">
          <a:scrgbClr r="0" g="0" b="0"/>
        </a:fillRef>
        <a:effectRef idx="0">
          <a:scrgbClr r="0" g="0" b="0"/>
        </a:effectRef>
        <a:fontRef idx="minor"/>
      </dsp:style>
    </dsp:sp>
    <dsp:sp modelId="{120FC45C-3BD5-48EA-A639-E7D5A20ED3FD}">
      <dsp:nvSpPr>
        <dsp:cNvPr id="0" name=""/>
        <dsp:cNvSpPr/>
      </dsp:nvSpPr>
      <dsp:spPr>
        <a:xfrm>
          <a:off x="358643" y="1464569"/>
          <a:ext cx="5021009" cy="472320"/>
        </a:xfrm>
        <a:prstGeom prst="roundRect">
          <a:avLst/>
        </a:prstGeom>
        <a:gradFill rotWithShape="0">
          <a:gsLst>
            <a:gs pos="0">
              <a:schemeClr val="accent2">
                <a:hueOff val="-2142701"/>
                <a:satOff val="-23256"/>
                <a:lumOff val="-1960"/>
                <a:alphaOff val="0"/>
                <a:shade val="51000"/>
                <a:satMod val="130000"/>
              </a:schemeClr>
            </a:gs>
            <a:gs pos="80000">
              <a:schemeClr val="accent2">
                <a:hueOff val="-2142701"/>
                <a:satOff val="-23256"/>
                <a:lumOff val="-1960"/>
                <a:alphaOff val="0"/>
                <a:shade val="93000"/>
                <a:satMod val="130000"/>
              </a:schemeClr>
            </a:gs>
            <a:gs pos="100000">
              <a:schemeClr val="accent2">
                <a:hueOff val="-2142701"/>
                <a:satOff val="-23256"/>
                <a:lumOff val="-196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9782" tIns="0" rIns="189782" bIns="0" numCol="1" spcCol="1270" anchor="ctr" anchorCtr="0">
          <a:noAutofit/>
        </a:bodyPr>
        <a:lstStyle/>
        <a:p>
          <a:pPr marL="0" lvl="0" indent="0" algn="l" defTabSz="711200">
            <a:lnSpc>
              <a:spcPct val="90000"/>
            </a:lnSpc>
            <a:spcBef>
              <a:spcPct val="0"/>
            </a:spcBef>
            <a:spcAft>
              <a:spcPct val="35000"/>
            </a:spcAft>
            <a:buNone/>
          </a:pPr>
          <a:r>
            <a:rPr lang="en-US" altLang="zh-CN" sz="1600" kern="1200" dirty="0"/>
            <a:t>8.2 </a:t>
          </a:r>
          <a:r>
            <a:rPr lang="zh-CN" altLang="zh-CN" sz="1600" kern="1200" dirty="0"/>
            <a:t>标准输入</a:t>
          </a:r>
          <a:r>
            <a:rPr lang="en-US" altLang="zh-CN" sz="1600" kern="1200" dirty="0"/>
            <a:t>/</a:t>
          </a:r>
          <a:r>
            <a:rPr lang="zh-CN" altLang="zh-CN" sz="1600" kern="1200" dirty="0"/>
            <a:t>输出流</a:t>
          </a:r>
          <a:endParaRPr lang="zh-CN" altLang="en-US" sz="1600" kern="1200" dirty="0"/>
        </a:p>
      </dsp:txBody>
      <dsp:txXfrm>
        <a:off x="381700" y="1487626"/>
        <a:ext cx="4974895" cy="426206"/>
      </dsp:txXfrm>
    </dsp:sp>
    <dsp:sp modelId="{F776FF77-BBFD-429A-B555-3A759A0377CC}">
      <dsp:nvSpPr>
        <dsp:cNvPr id="0" name=""/>
        <dsp:cNvSpPr/>
      </dsp:nvSpPr>
      <dsp:spPr>
        <a:xfrm>
          <a:off x="0" y="2426489"/>
          <a:ext cx="7172870" cy="403200"/>
        </a:xfrm>
        <a:prstGeom prst="rect">
          <a:avLst/>
        </a:prstGeom>
        <a:solidFill>
          <a:schemeClr val="lt1">
            <a:alpha val="90000"/>
            <a:hueOff val="0"/>
            <a:satOff val="0"/>
            <a:lumOff val="0"/>
            <a:alphaOff val="0"/>
          </a:schemeClr>
        </a:solidFill>
        <a:ln w="9525" cap="flat" cmpd="sng" algn="ctr">
          <a:solidFill>
            <a:schemeClr val="accent2">
              <a:hueOff val="-3214052"/>
              <a:satOff val="-34884"/>
              <a:lumOff val="-2941"/>
              <a:alphaOff val="0"/>
            </a:schemeClr>
          </a:solidFill>
          <a:prstDash val="solid"/>
        </a:ln>
        <a:effectLst/>
      </dsp:spPr>
      <dsp:style>
        <a:lnRef idx="1">
          <a:scrgbClr r="0" g="0" b="0"/>
        </a:lnRef>
        <a:fillRef idx="1">
          <a:scrgbClr r="0" g="0" b="0"/>
        </a:fillRef>
        <a:effectRef idx="0">
          <a:scrgbClr r="0" g="0" b="0"/>
        </a:effectRef>
        <a:fontRef idx="minor"/>
      </dsp:style>
    </dsp:sp>
    <dsp:sp modelId="{8D3EE3B5-4895-4D5C-BF7C-9C953348E53B}">
      <dsp:nvSpPr>
        <dsp:cNvPr id="0" name=""/>
        <dsp:cNvSpPr/>
      </dsp:nvSpPr>
      <dsp:spPr>
        <a:xfrm>
          <a:off x="358643" y="2190329"/>
          <a:ext cx="5021009" cy="472320"/>
        </a:xfrm>
        <a:prstGeom prst="roundRect">
          <a:avLst/>
        </a:prstGeom>
        <a:gradFill rotWithShape="0">
          <a:gsLst>
            <a:gs pos="0">
              <a:schemeClr val="accent2">
                <a:hueOff val="-3214052"/>
                <a:satOff val="-34884"/>
                <a:lumOff val="-2941"/>
                <a:alphaOff val="0"/>
                <a:shade val="51000"/>
                <a:satMod val="130000"/>
              </a:schemeClr>
            </a:gs>
            <a:gs pos="80000">
              <a:schemeClr val="accent2">
                <a:hueOff val="-3214052"/>
                <a:satOff val="-34884"/>
                <a:lumOff val="-2941"/>
                <a:alphaOff val="0"/>
                <a:shade val="93000"/>
                <a:satMod val="130000"/>
              </a:schemeClr>
            </a:gs>
            <a:gs pos="100000">
              <a:schemeClr val="accent2">
                <a:hueOff val="-3214052"/>
                <a:satOff val="-34884"/>
                <a:lumOff val="-2941"/>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9782" tIns="0" rIns="189782" bIns="0" numCol="1" spcCol="1270" anchor="ctr" anchorCtr="0">
          <a:noAutofit/>
        </a:bodyPr>
        <a:lstStyle/>
        <a:p>
          <a:pPr marL="0" lvl="0" indent="0" algn="l" defTabSz="711200">
            <a:lnSpc>
              <a:spcPct val="90000"/>
            </a:lnSpc>
            <a:spcBef>
              <a:spcPct val="0"/>
            </a:spcBef>
            <a:spcAft>
              <a:spcPct val="35000"/>
            </a:spcAft>
            <a:buNone/>
          </a:pPr>
          <a:r>
            <a:rPr lang="en-US" altLang="zh-CN" sz="1600" kern="1200" dirty="0"/>
            <a:t>8.4 </a:t>
          </a:r>
          <a:r>
            <a:rPr lang="zh-CN" altLang="zh-CN" sz="1600" kern="1200" dirty="0"/>
            <a:t>字节流使用</a:t>
          </a:r>
          <a:endParaRPr lang="zh-CN" altLang="en-US" sz="1600" kern="1200" dirty="0"/>
        </a:p>
      </dsp:txBody>
      <dsp:txXfrm>
        <a:off x="381700" y="2213386"/>
        <a:ext cx="4974895" cy="426206"/>
      </dsp:txXfrm>
    </dsp:sp>
    <dsp:sp modelId="{5605ECE6-F7FD-4D3C-A248-CF44A824578E}">
      <dsp:nvSpPr>
        <dsp:cNvPr id="0" name=""/>
        <dsp:cNvSpPr/>
      </dsp:nvSpPr>
      <dsp:spPr>
        <a:xfrm>
          <a:off x="0" y="3152250"/>
          <a:ext cx="7172870" cy="403200"/>
        </a:xfrm>
        <a:prstGeom prst="rect">
          <a:avLst/>
        </a:prstGeom>
        <a:solidFill>
          <a:schemeClr val="lt1">
            <a:alpha val="90000"/>
            <a:hueOff val="0"/>
            <a:satOff val="0"/>
            <a:lumOff val="0"/>
            <a:alphaOff val="0"/>
          </a:schemeClr>
        </a:solidFill>
        <a:ln w="9525" cap="flat" cmpd="sng" algn="ctr">
          <a:solidFill>
            <a:schemeClr val="accent2">
              <a:hueOff val="-4285402"/>
              <a:satOff val="-46512"/>
              <a:lumOff val="-3921"/>
              <a:alphaOff val="0"/>
            </a:schemeClr>
          </a:solidFill>
          <a:prstDash val="solid"/>
        </a:ln>
        <a:effectLst/>
      </dsp:spPr>
      <dsp:style>
        <a:lnRef idx="1">
          <a:scrgbClr r="0" g="0" b="0"/>
        </a:lnRef>
        <a:fillRef idx="1">
          <a:scrgbClr r="0" g="0" b="0"/>
        </a:fillRef>
        <a:effectRef idx="0">
          <a:scrgbClr r="0" g="0" b="0"/>
        </a:effectRef>
        <a:fontRef idx="minor"/>
      </dsp:style>
    </dsp:sp>
    <dsp:sp modelId="{BEED86D7-61AF-4095-A496-762C2FED8B2D}">
      <dsp:nvSpPr>
        <dsp:cNvPr id="0" name=""/>
        <dsp:cNvSpPr/>
      </dsp:nvSpPr>
      <dsp:spPr>
        <a:xfrm>
          <a:off x="358643" y="2916090"/>
          <a:ext cx="5021009" cy="472320"/>
        </a:xfrm>
        <a:prstGeom prst="roundRect">
          <a:avLst/>
        </a:prstGeom>
        <a:gradFill rotWithShape="0">
          <a:gsLst>
            <a:gs pos="0">
              <a:schemeClr val="accent2">
                <a:hueOff val="-4285402"/>
                <a:satOff val="-46512"/>
                <a:lumOff val="-3921"/>
                <a:alphaOff val="0"/>
                <a:shade val="51000"/>
                <a:satMod val="130000"/>
              </a:schemeClr>
            </a:gs>
            <a:gs pos="80000">
              <a:schemeClr val="accent2">
                <a:hueOff val="-4285402"/>
                <a:satOff val="-46512"/>
                <a:lumOff val="-3921"/>
                <a:alphaOff val="0"/>
                <a:shade val="93000"/>
                <a:satMod val="130000"/>
              </a:schemeClr>
            </a:gs>
            <a:gs pos="100000">
              <a:schemeClr val="accent2">
                <a:hueOff val="-4285402"/>
                <a:satOff val="-46512"/>
                <a:lumOff val="-3921"/>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9782" tIns="0" rIns="189782" bIns="0" numCol="1" spcCol="1270" anchor="ctr" anchorCtr="0">
          <a:noAutofit/>
        </a:bodyPr>
        <a:lstStyle/>
        <a:p>
          <a:pPr marL="0" lvl="0" indent="0" algn="l" defTabSz="711200">
            <a:lnSpc>
              <a:spcPct val="90000"/>
            </a:lnSpc>
            <a:spcBef>
              <a:spcPct val="0"/>
            </a:spcBef>
            <a:spcAft>
              <a:spcPct val="35000"/>
            </a:spcAft>
            <a:buNone/>
          </a:pPr>
          <a:r>
            <a:rPr lang="en-US" altLang="en-US" sz="1600" kern="1200" dirty="0"/>
            <a:t>8.5 </a:t>
          </a:r>
          <a:r>
            <a:rPr lang="zh-CN" altLang="en-US" sz="1600" kern="1200" dirty="0"/>
            <a:t>字符流使用</a:t>
          </a:r>
        </a:p>
      </dsp:txBody>
      <dsp:txXfrm>
        <a:off x="381700" y="2939147"/>
        <a:ext cx="4974895" cy="426206"/>
      </dsp:txXfrm>
    </dsp:sp>
    <dsp:sp modelId="{377A85E8-F172-4438-8741-D8A9A3F14659}">
      <dsp:nvSpPr>
        <dsp:cNvPr id="0" name=""/>
        <dsp:cNvSpPr/>
      </dsp:nvSpPr>
      <dsp:spPr>
        <a:xfrm>
          <a:off x="0" y="3878010"/>
          <a:ext cx="7172870" cy="403200"/>
        </a:xfrm>
        <a:prstGeom prst="rect">
          <a:avLst/>
        </a:prstGeom>
        <a:solidFill>
          <a:schemeClr val="lt1">
            <a:alpha val="90000"/>
            <a:hueOff val="0"/>
            <a:satOff val="0"/>
            <a:lumOff val="0"/>
            <a:alphaOff val="0"/>
          </a:schemeClr>
        </a:solidFill>
        <a:ln w="9525" cap="flat" cmpd="sng" algn="ctr">
          <a:solidFill>
            <a:schemeClr val="accent2">
              <a:hueOff val="-5356753"/>
              <a:satOff val="-58140"/>
              <a:lumOff val="-4901"/>
              <a:alphaOff val="0"/>
            </a:schemeClr>
          </a:solidFill>
          <a:prstDash val="solid"/>
        </a:ln>
        <a:effectLst/>
      </dsp:spPr>
      <dsp:style>
        <a:lnRef idx="1">
          <a:scrgbClr r="0" g="0" b="0"/>
        </a:lnRef>
        <a:fillRef idx="1">
          <a:scrgbClr r="0" g="0" b="0"/>
        </a:fillRef>
        <a:effectRef idx="0">
          <a:scrgbClr r="0" g="0" b="0"/>
        </a:effectRef>
        <a:fontRef idx="minor"/>
      </dsp:style>
    </dsp:sp>
    <dsp:sp modelId="{FBB1799F-71F5-40D6-BB41-5AECFCD7BFA9}">
      <dsp:nvSpPr>
        <dsp:cNvPr id="0" name=""/>
        <dsp:cNvSpPr/>
      </dsp:nvSpPr>
      <dsp:spPr>
        <a:xfrm>
          <a:off x="358643" y="3641850"/>
          <a:ext cx="5021009" cy="472320"/>
        </a:xfrm>
        <a:prstGeom prst="roundRect">
          <a:avLst/>
        </a:prstGeom>
        <a:gradFill rotWithShape="0">
          <a:gsLst>
            <a:gs pos="0">
              <a:schemeClr val="accent2">
                <a:hueOff val="-5356753"/>
                <a:satOff val="-58140"/>
                <a:lumOff val="-4901"/>
                <a:alphaOff val="0"/>
                <a:shade val="51000"/>
                <a:satMod val="130000"/>
              </a:schemeClr>
            </a:gs>
            <a:gs pos="80000">
              <a:schemeClr val="accent2">
                <a:hueOff val="-5356753"/>
                <a:satOff val="-58140"/>
                <a:lumOff val="-4901"/>
                <a:alphaOff val="0"/>
                <a:shade val="93000"/>
                <a:satMod val="130000"/>
              </a:schemeClr>
            </a:gs>
            <a:gs pos="100000">
              <a:schemeClr val="accent2">
                <a:hueOff val="-5356753"/>
                <a:satOff val="-58140"/>
                <a:lumOff val="-4901"/>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9782" tIns="0" rIns="189782" bIns="0" numCol="1" spcCol="1270" anchor="ctr" anchorCtr="0">
          <a:noAutofit/>
        </a:bodyPr>
        <a:lstStyle/>
        <a:p>
          <a:pPr marL="0" lvl="0" indent="0" algn="l" defTabSz="711200">
            <a:lnSpc>
              <a:spcPct val="90000"/>
            </a:lnSpc>
            <a:spcBef>
              <a:spcPct val="0"/>
            </a:spcBef>
            <a:spcAft>
              <a:spcPct val="35000"/>
            </a:spcAft>
            <a:buNone/>
          </a:pPr>
          <a:r>
            <a:rPr lang="en-US" altLang="en-US" sz="1600" kern="1200" dirty="0"/>
            <a:t>8.6 </a:t>
          </a:r>
          <a:r>
            <a:rPr lang="zh-CN" altLang="en-US" sz="1600" kern="1200" dirty="0"/>
            <a:t>串行化</a:t>
          </a:r>
        </a:p>
      </dsp:txBody>
      <dsp:txXfrm>
        <a:off x="381700" y="3664907"/>
        <a:ext cx="4974895" cy="426206"/>
      </dsp:txXfrm>
    </dsp:sp>
  </dsp:spTree>
</dsp:drawing>
</file>

<file path=ppt/diagrams/layout1.xml><?xml version="1.0" encoding="utf-8"?>
<dgm:layoutDef xmlns:dgm="http://schemas.openxmlformats.org/drawingml/2006/diagram" xmlns:a="http://schemas.openxmlformats.org/drawingml/2006/main" uniqueId="urn:microsoft.com/office/officeart/2005/8/layout/list1#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1">
  <dgm:title val=""/>
  <dgm:desc val=""/>
  <dgm:catLst>
    <dgm:cat type="simple" pri="104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AB19548-F454-4331-83C2-8A7F164E39A3}" type="datetimeFigureOut">
              <a:rPr lang="zh-CN" altLang="en-US" smtClean="0"/>
              <a:t>2024/4/9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6E25D8A-A620-4ACE-B1CF-F6E9B44ECD23}"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CE75B1-D996-41EC-AA92-8E0F9339AE2C}" type="datetimeFigureOut">
              <a:rPr lang="zh-CN" altLang="en-US" smtClean="0"/>
              <a:t>2024/4/9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CBB548-4544-46A5-8423-F94A584A1612}"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p:cNvSpPr>
          <p:nvPr>
            <p:ph type="sldImg"/>
          </p:nvPr>
        </p:nvSpPr>
        <p:spPr bwMode="auto">
          <a:noFill/>
          <a:ln>
            <a:solidFill>
              <a:srgbClr val="000000"/>
            </a:solidFill>
            <a:miter lim="800000"/>
          </a:ln>
        </p:spPr>
      </p:sp>
      <p:sp>
        <p:nvSpPr>
          <p:cNvPr id="25602" name="Notes Placeholder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25603"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80D6A1DB-A09E-4EE2-A5C9-C9D6805F2BA3}" type="slidenum">
              <a:rPr lang="zh-CN" altLang="en-US"/>
              <a:t>2</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www.nordridesign.com/" TargetMode="External"/><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hyperlink" Target="http://www.cqu.edu.cn/" TargetMode="Externa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www.nordridesign.com/" TargetMode="External"/><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65" name="Picture 5" descr="E:\PAT 图片资源素材\PPT\待整理\精选 0 (13).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5074" r="11656" b="3263"/>
          <a:stretch>
            <a:fillRect/>
          </a:stretch>
        </p:blipFill>
        <p:spPr bwMode="auto">
          <a:xfrm flipV="1">
            <a:off x="3111190" y="-1"/>
            <a:ext cx="6057842" cy="6857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矩形 11"/>
          <p:cNvSpPr>
            <a:spLocks noChangeArrowheads="1"/>
          </p:cNvSpPr>
          <p:nvPr userDrawn="1"/>
        </p:nvSpPr>
        <p:spPr bwMode="auto">
          <a:xfrm>
            <a:off x="19228" y="6886078"/>
            <a:ext cx="9144000" cy="287338"/>
          </a:xfrm>
          <a:prstGeom prst="rect">
            <a:avLst/>
          </a:prstGeom>
          <a:solidFill>
            <a:srgbClr val="BBBFC3">
              <a:alpha val="0"/>
            </a:srgbClr>
          </a:solidFill>
          <a:ln>
            <a:noFill/>
          </a:ln>
        </p:spPr>
        <p:txBody>
          <a:bodyPr anchor="ctr"/>
          <a:lstStyle/>
          <a:p>
            <a:pPr marL="622300" lvl="0"/>
            <a:endParaRPr lang="en-US" altLang="zh-CN" sz="1100" dirty="0">
              <a:cs typeface="Arial" panose="020B0604020202020204" pitchFamily="34" charset="0"/>
            </a:endParaRPr>
          </a:p>
        </p:txBody>
      </p:sp>
      <p:sp>
        <p:nvSpPr>
          <p:cNvPr id="23" name="Rectangle 5">
            <a:hlinkClick r:id="rId3"/>
          </p:cNvPr>
          <p:cNvSpPr txBox="1">
            <a:spLocks noChangeArrowheads="1"/>
          </p:cNvSpPr>
          <p:nvPr userDrawn="1"/>
        </p:nvSpPr>
        <p:spPr bwMode="gray">
          <a:xfrm>
            <a:off x="-17285" y="5876800"/>
            <a:ext cx="3059832" cy="504527"/>
          </a:xfrm>
          <a:prstGeom prst="rect">
            <a:avLst/>
          </a:prstGeom>
          <a:gradFill flip="none" rotWithShape="1">
            <a:gsLst>
              <a:gs pos="0">
                <a:schemeClr val="bg1">
                  <a:alpha val="29000"/>
                </a:schemeClr>
              </a:gs>
              <a:gs pos="100000">
                <a:schemeClr val="bg1">
                  <a:lumMod val="75000"/>
                  <a:alpha val="48000"/>
                </a:schemeClr>
              </a:gs>
            </a:gsLst>
            <a:lin ang="10800000" scaled="1"/>
            <a:tileRect/>
          </a:gradFill>
          <a:ln>
            <a:noFill/>
          </a:ln>
        </p:spPr>
        <p:txBody>
          <a:bodyPr lIns="144000" rIns="504000"/>
          <a:lstStyle>
            <a:lvl1pPr>
              <a:defRPr>
                <a:solidFill>
                  <a:schemeClr val="tx1"/>
                </a:solidFill>
                <a:latin typeface="Arial" panose="020B0604020202020204" pitchFamily="34" charset="0"/>
                <a:ea typeface="黑体" panose="02010609060101010101" pitchFamily="2" charset="-122"/>
              </a:defRPr>
            </a:lvl1pPr>
            <a:lvl2pPr marL="742950" indent="-285750">
              <a:defRPr>
                <a:solidFill>
                  <a:schemeClr val="tx1"/>
                </a:solidFill>
                <a:latin typeface="Arial" panose="020B0604020202020204" pitchFamily="34" charset="0"/>
                <a:ea typeface="黑体" panose="02010609060101010101" pitchFamily="2" charset="-122"/>
              </a:defRPr>
            </a:lvl2pPr>
            <a:lvl3pPr marL="1143000" indent="-228600">
              <a:defRPr>
                <a:solidFill>
                  <a:schemeClr val="tx1"/>
                </a:solidFill>
                <a:latin typeface="Arial" panose="020B0604020202020204" pitchFamily="34" charset="0"/>
                <a:ea typeface="黑体" panose="02010609060101010101" pitchFamily="2" charset="-122"/>
              </a:defRPr>
            </a:lvl3pPr>
            <a:lvl4pPr marL="1600200" indent="-228600">
              <a:defRPr>
                <a:solidFill>
                  <a:schemeClr val="tx1"/>
                </a:solidFill>
                <a:latin typeface="Arial" panose="020B0604020202020204" pitchFamily="34" charset="0"/>
                <a:ea typeface="黑体" panose="02010609060101010101" pitchFamily="2" charset="-122"/>
              </a:defRPr>
            </a:lvl4pPr>
            <a:lvl5pPr marL="2057400" indent="-228600">
              <a:defRPr>
                <a:solidFill>
                  <a:schemeClr val="tx1"/>
                </a:solidFill>
                <a:latin typeface="Arial" panose="020B0604020202020204" pitchFamily="34" charset="0"/>
                <a:ea typeface="黑体" panose="0201060906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黑体" panose="0201060906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黑体" panose="0201060906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黑体" panose="0201060906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黑体" panose="02010609060101010101" pitchFamily="2" charset="-122"/>
              </a:defRPr>
            </a:lvl9pPr>
          </a:lstStyle>
          <a:p>
            <a:pPr marL="0" indent="355600" algn="l" eaLnBrk="0" hangingPunct="0">
              <a:spcBef>
                <a:spcPct val="60000"/>
              </a:spcBef>
              <a:buClr>
                <a:schemeClr val="accent1"/>
              </a:buClr>
            </a:pPr>
            <a:endParaRPr lang="en-US" altLang="zh-CN" sz="1400" i="1" noProof="1">
              <a:solidFill>
                <a:schemeClr val="bg1"/>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endParaRPr>
          </a:p>
        </p:txBody>
      </p:sp>
      <p:sp>
        <p:nvSpPr>
          <p:cNvPr id="2" name="标题 1"/>
          <p:cNvSpPr>
            <a:spLocks noGrp="1"/>
          </p:cNvSpPr>
          <p:nvPr userDrawn="1">
            <p:ph type="ctrTitle"/>
          </p:nvPr>
        </p:nvSpPr>
        <p:spPr>
          <a:xfrm>
            <a:off x="468313" y="2132856"/>
            <a:ext cx="6047903" cy="639678"/>
          </a:xfrm>
          <a:prstGeom prst="rect">
            <a:avLst/>
          </a:prstGeom>
        </p:spPr>
        <p:txBody>
          <a:bodyPr>
            <a:noAutofit/>
          </a:bodyPr>
          <a:lstStyle>
            <a:lvl1pPr algn="l">
              <a:defRPr sz="5400" b="1">
                <a:solidFill>
                  <a:schemeClr val="tx1"/>
                </a:solidFill>
                <a:latin typeface="+mj-ea"/>
                <a:ea typeface="+mj-ea"/>
              </a:defRPr>
            </a:lvl1pPr>
          </a:lstStyle>
          <a:p>
            <a:r>
              <a:rPr lang="zh-CN" altLang="en-US"/>
              <a:t>单击此处编辑母版标题样式</a:t>
            </a:r>
            <a:endParaRPr lang="zh-CN" altLang="en-US" dirty="0"/>
          </a:p>
        </p:txBody>
      </p:sp>
      <p:sp>
        <p:nvSpPr>
          <p:cNvPr id="3" name="副标题 2"/>
          <p:cNvSpPr>
            <a:spLocks noGrp="1"/>
          </p:cNvSpPr>
          <p:nvPr userDrawn="1">
            <p:ph type="subTitle" idx="1" hasCustomPrompt="1"/>
          </p:nvPr>
        </p:nvSpPr>
        <p:spPr>
          <a:xfrm>
            <a:off x="468314" y="2952936"/>
            <a:ext cx="6047292" cy="372244"/>
          </a:xfrm>
          <a:prstGeom prst="rect">
            <a:avLst/>
          </a:prstGeom>
        </p:spPr>
        <p:txBody>
          <a:bodyPr>
            <a:noAutofit/>
          </a:bodyPr>
          <a:lstStyle>
            <a:lvl1pPr marL="0" indent="0" algn="l">
              <a:buNone/>
              <a:defRPr sz="3600">
                <a:solidFill>
                  <a:schemeClr val="tx1"/>
                </a:solidFill>
                <a:latin typeface="+mj-ea"/>
                <a:ea typeface="+mj-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zh-CN" altLang="en-US" dirty="0"/>
          </a:p>
        </p:txBody>
      </p:sp>
      <p:pic>
        <p:nvPicPr>
          <p:cNvPr id="8" name="Picture 2" descr="http://www.cqu.edu.cn/Sites/CQUmain/Themes/Default/Images/logo.png">
            <a:hlinkClick r:id="rId4" tooltip="重庆大学"/>
          </p:cNvPr>
          <p:cNvPicPr>
            <a:picLocks noChangeAspect="1" noChangeArrowheads="1"/>
          </p:cNvPicPr>
          <p:nvPr userDrawn="1"/>
        </p:nvPicPr>
        <p:blipFill>
          <a:blip r:embed="rId5" cstate="print"/>
          <a:srcRect/>
          <a:stretch>
            <a:fillRect/>
          </a:stretch>
        </p:blipFill>
        <p:spPr bwMode="auto">
          <a:xfrm>
            <a:off x="467544" y="836712"/>
            <a:ext cx="1748206" cy="554310"/>
          </a:xfrm>
          <a:prstGeom prst="rect">
            <a:avLst/>
          </a:prstGeom>
          <a:no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600"/>
            </a:lvl1pPr>
          </a:lstStyle>
          <a:p>
            <a:r>
              <a:rPr lang="zh-CN" altLang="en-US"/>
              <a:t>单击此处编辑母版标题样式</a:t>
            </a:r>
            <a:endParaRPr lang="zh-CN" altLang="en-US" dirty="0"/>
          </a:p>
        </p:txBody>
      </p:sp>
      <p:sp>
        <p:nvSpPr>
          <p:cNvPr id="3" name="页脚占位符 2"/>
          <p:cNvSpPr>
            <a:spLocks noGrp="1"/>
          </p:cNvSpPr>
          <p:nvPr>
            <p:ph type="ftr" sz="quarter" idx="10"/>
          </p:nvPr>
        </p:nvSpPr>
        <p:spPr/>
        <p:txBody>
          <a:bodyPr/>
          <a:lstStyle/>
          <a:p>
            <a:endParaRPr lang="zh-CN" altLang="en-US" dirty="0"/>
          </a:p>
        </p:txBody>
      </p:sp>
      <p:sp>
        <p:nvSpPr>
          <p:cNvPr id="4" name="灯片编号占位符 3"/>
          <p:cNvSpPr>
            <a:spLocks noGrp="1"/>
          </p:cNvSpPr>
          <p:nvPr>
            <p:ph type="sldNum" sz="quarter" idx="11"/>
          </p:nvPr>
        </p:nvSpPr>
        <p:spPr/>
        <p:txBody>
          <a:bodyPr/>
          <a:lstStyle/>
          <a:p>
            <a:r>
              <a:rPr lang="en-US" altLang="zh-CN" dirty="0"/>
              <a:t>P</a:t>
            </a:r>
            <a:fld id="{62DCC93C-90AC-48A1-9D9E-CBAB17A91522}" type="slidenum">
              <a:rPr lang="zh-CN" altLang="en-US" dirty="0" smtClean="0"/>
              <a:t>‹#›</a:t>
            </a:fld>
            <a:endParaRPr lang="zh-CN" altLang="en-US" dirty="0"/>
          </a:p>
        </p:txBody>
      </p:sp>
      <p:sp>
        <p:nvSpPr>
          <p:cNvPr id="5" name="内容占位符 8"/>
          <p:cNvSpPr>
            <a:spLocks noGrp="1"/>
          </p:cNvSpPr>
          <p:nvPr>
            <p:ph sz="quarter" idx="12" hasCustomPrompt="1"/>
          </p:nvPr>
        </p:nvSpPr>
        <p:spPr>
          <a:xfrm>
            <a:off x="468312" y="981075"/>
            <a:ext cx="8207376" cy="5400675"/>
          </a:xfrm>
        </p:spPr>
        <p:txBody>
          <a:bodyPr/>
          <a:lstStyle>
            <a:lvl1pPr>
              <a:lnSpc>
                <a:spcPct val="120000"/>
              </a:lnSpc>
              <a:buClr>
                <a:srgbClr val="7030A0"/>
              </a:buClr>
              <a:buSzPct val="70000"/>
              <a:buFont typeface="Wingdings" panose="05000000000000000000" pitchFamily="2" charset="2"/>
              <a:buChar char="n"/>
              <a:defRPr sz="2600" baseline="0"/>
            </a:lvl1pPr>
            <a:lvl2pPr marL="742950" indent="-285750">
              <a:buFont typeface="Wingdings" panose="05000000000000000000" pitchFamily="2" charset="2"/>
              <a:buChar char="l"/>
              <a:defRPr sz="2200"/>
            </a:lvl2pPr>
            <a:lvl3pPr>
              <a:defRPr sz="1600"/>
            </a:lvl3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6"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tretch>
            <a:fillRect/>
          </a:stretch>
        </p:blipFill>
        <p:spPr bwMode="auto">
          <a:xfrm>
            <a:off x="477838" y="6381750"/>
            <a:ext cx="8188325" cy="11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页脚占位符 2"/>
          <p:cNvSpPr>
            <a:spLocks noGrp="1"/>
          </p:cNvSpPr>
          <p:nvPr>
            <p:ph type="ftr" sz="quarter" idx="10"/>
          </p:nvPr>
        </p:nvSpPr>
        <p:spPr/>
        <p:txBody>
          <a:bodyPr/>
          <a:lstStyle/>
          <a:p>
            <a:endParaRPr lang="zh-CN" altLang="en-US" dirty="0"/>
          </a:p>
        </p:txBody>
      </p:sp>
      <p:sp>
        <p:nvSpPr>
          <p:cNvPr id="5" name="灯片编号占位符 3"/>
          <p:cNvSpPr>
            <a:spLocks noGrp="1"/>
          </p:cNvSpPr>
          <p:nvPr>
            <p:ph type="sldNum" sz="quarter" idx="11"/>
          </p:nvPr>
        </p:nvSpPr>
        <p:spPr>
          <a:xfrm>
            <a:off x="468313" y="6453188"/>
            <a:ext cx="1007343" cy="268287"/>
          </a:xfrm>
        </p:spPr>
        <p:txBody>
          <a:bodyPr/>
          <a:lstStyle/>
          <a:p>
            <a:r>
              <a:rPr lang="en-US" altLang="zh-CN" dirty="0"/>
              <a:t>P</a:t>
            </a:r>
            <a:fld id="{62DCC93C-90AC-48A1-9D9E-CBAB17A91522}" type="slidenum">
              <a:rPr lang="zh-CN" altLang="en-US" dirty="0" smtClean="0"/>
              <a:t>‹#›</a:t>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sp>
        <p:nvSpPr>
          <p:cNvPr id="3" name="页脚占位符 2"/>
          <p:cNvSpPr>
            <a:spLocks noGrp="1"/>
          </p:cNvSpPr>
          <p:nvPr>
            <p:ph type="ftr" sz="quarter" idx="10"/>
          </p:nvPr>
        </p:nvSpPr>
        <p:spPr/>
        <p:txBody>
          <a:bodyPr/>
          <a:lstStyle/>
          <a:p>
            <a:endParaRPr lang="zh-CN" altLang="en-US" dirty="0"/>
          </a:p>
        </p:txBody>
      </p:sp>
      <p:sp>
        <p:nvSpPr>
          <p:cNvPr id="6" name="灯片编号占位符 3"/>
          <p:cNvSpPr>
            <a:spLocks noGrp="1"/>
          </p:cNvSpPr>
          <p:nvPr>
            <p:ph type="sldNum" sz="quarter" idx="11"/>
          </p:nvPr>
        </p:nvSpPr>
        <p:spPr>
          <a:xfrm>
            <a:off x="468313" y="6453188"/>
            <a:ext cx="1007343" cy="268287"/>
          </a:xfrm>
        </p:spPr>
        <p:txBody>
          <a:bodyPr/>
          <a:lstStyle/>
          <a:p>
            <a:r>
              <a:rPr lang="en-US" altLang="zh-CN" dirty="0"/>
              <a:t>P</a:t>
            </a:r>
            <a:fld id="{62DCC93C-90AC-48A1-9D9E-CBAB17A91522}" type="slidenum">
              <a:rPr lang="zh-CN" altLang="en-US" dirty="0" smtClean="0"/>
              <a:t>‹#›</a:t>
            </a:fld>
            <a:endParaRPr lang="zh-CN" altLang="en-US" dirty="0"/>
          </a:p>
        </p:txBody>
      </p:sp>
      <p:sp>
        <p:nvSpPr>
          <p:cNvPr id="7" name="矩形 11"/>
          <p:cNvSpPr>
            <a:spLocks noChangeArrowheads="1"/>
          </p:cNvSpPr>
          <p:nvPr userDrawn="1"/>
        </p:nvSpPr>
        <p:spPr bwMode="auto">
          <a:xfrm>
            <a:off x="0" y="6864350"/>
            <a:ext cx="9144000" cy="287338"/>
          </a:xfrm>
          <a:prstGeom prst="rect">
            <a:avLst/>
          </a:prstGeom>
          <a:solidFill>
            <a:srgbClr val="BBBFC3">
              <a:alpha val="0"/>
            </a:srgbClr>
          </a:solidFill>
          <a:ln>
            <a:noFill/>
          </a:ln>
        </p:spPr>
        <p:txBody>
          <a:bodyPr anchor="ctr"/>
          <a:lstStyle/>
          <a:p>
            <a:pPr marL="622300" lvl="0"/>
            <a:endParaRPr lang="en-US" altLang="zh-CN" sz="1100" dirty="0">
              <a:cs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配色方案说明">
    <p:spTree>
      <p:nvGrpSpPr>
        <p:cNvPr id="1" name=""/>
        <p:cNvGrpSpPr/>
        <p:nvPr/>
      </p:nvGrpSpPr>
      <p:grpSpPr>
        <a:xfrm>
          <a:off x="0" y="0"/>
          <a:ext cx="0" cy="0"/>
          <a:chOff x="0" y="0"/>
          <a:chExt cx="0" cy="0"/>
        </a:xfrm>
      </p:grpSpPr>
      <p:sp>
        <p:nvSpPr>
          <p:cNvPr id="56" name="日期占位符 55"/>
          <p:cNvSpPr>
            <a:spLocks noGrp="1"/>
          </p:cNvSpPr>
          <p:nvPr>
            <p:ph type="dt" sz="half" idx="14"/>
          </p:nvPr>
        </p:nvSpPr>
        <p:spPr/>
        <p:txBody>
          <a:bodyPr/>
          <a:lstStyle/>
          <a:p>
            <a:endParaRPr lang="zh-CN" altLang="en-US"/>
          </a:p>
        </p:txBody>
      </p:sp>
      <p:sp>
        <p:nvSpPr>
          <p:cNvPr id="57" name="页脚占位符 56"/>
          <p:cNvSpPr>
            <a:spLocks noGrp="1"/>
          </p:cNvSpPr>
          <p:nvPr>
            <p:ph type="ftr" sz="quarter" idx="15"/>
          </p:nvPr>
        </p:nvSpPr>
        <p:spPr/>
        <p:txBody>
          <a:bodyPr/>
          <a:lstStyle/>
          <a:p>
            <a:endParaRPr lang="zh-CN" altLang="en-US" dirty="0"/>
          </a:p>
        </p:txBody>
      </p:sp>
      <p:sp>
        <p:nvSpPr>
          <p:cNvPr id="58" name="灯片编号占位符 57"/>
          <p:cNvSpPr>
            <a:spLocks noGrp="1"/>
          </p:cNvSpPr>
          <p:nvPr>
            <p:ph type="sldNum" sz="quarter" idx="16"/>
          </p:nvPr>
        </p:nvSpPr>
        <p:spPr/>
        <p:txBody>
          <a:bodyPr/>
          <a:lstStyle/>
          <a:p>
            <a:r>
              <a:rPr lang="en-US" altLang="zh-CN"/>
              <a:t>P</a:t>
            </a:r>
            <a:fld id="{62DCC93C-90AC-48A1-9D9E-CBAB17A91522}" type="slidenum">
              <a:rPr lang="zh-CN" altLang="en-US" smtClean="0"/>
              <a:t>‹#›</a:t>
            </a:fld>
            <a:endParaRPr lang="zh-CN" altLang="en-US" dirty="0"/>
          </a:p>
        </p:txBody>
      </p:sp>
      <p:grpSp>
        <p:nvGrpSpPr>
          <p:cNvPr id="2" name="组合 1"/>
          <p:cNvGrpSpPr/>
          <p:nvPr userDrawn="1"/>
        </p:nvGrpSpPr>
        <p:grpSpPr>
          <a:xfrm>
            <a:off x="741702" y="1398826"/>
            <a:ext cx="7672274" cy="4811474"/>
            <a:chOff x="468311" y="1227376"/>
            <a:chExt cx="8219055" cy="5154374"/>
          </a:xfrm>
        </p:grpSpPr>
        <p:sp>
          <p:nvSpPr>
            <p:cNvPr id="6" name="矩形 5"/>
            <p:cNvSpPr/>
            <p:nvPr userDrawn="1"/>
          </p:nvSpPr>
          <p:spPr bwMode="auto">
            <a:xfrm>
              <a:off x="7477213" y="2816932"/>
              <a:ext cx="1210153" cy="1213910"/>
            </a:xfrm>
            <a:prstGeom prst="rect">
              <a:avLst/>
            </a:prstGeom>
            <a:gradFill flip="none" rotWithShape="1">
              <a:gsLst>
                <a:gs pos="100000">
                  <a:schemeClr val="bg1">
                    <a:alpha val="0"/>
                  </a:schemeClr>
                </a:gs>
                <a:gs pos="0">
                  <a:schemeClr val="bg1">
                    <a:lumMod val="95000"/>
                    <a:alpha val="0"/>
                  </a:schemeClr>
                </a:gs>
                <a:gs pos="47000">
                  <a:schemeClr val="bg1">
                    <a:lumMod val="85000"/>
                  </a:schemeClr>
                </a:gs>
              </a:gsLst>
              <a:lin ang="16200000" scaled="1"/>
              <a:tileRect/>
            </a:gradFill>
            <a:ln>
              <a:noFill/>
            </a:ln>
          </p:spPr>
          <p:txBody>
            <a:bodyPr vert="horz" wrap="square" lIns="91440" tIns="45720" rIns="91440" bIns="45720" numCol="1" rtlCol="0" anchor="t" anchorCtr="0" compatLnSpc="1"/>
            <a:lstStyle/>
            <a:p>
              <a:pPr algn="ctr"/>
              <a:endParaRPr lang="zh-CN" altLang="en-US"/>
            </a:p>
          </p:txBody>
        </p:sp>
        <p:sp>
          <p:nvSpPr>
            <p:cNvPr id="7" name="矩形 6"/>
            <p:cNvSpPr/>
            <p:nvPr userDrawn="1"/>
          </p:nvSpPr>
          <p:spPr bwMode="auto">
            <a:xfrm>
              <a:off x="3266666" y="2816932"/>
              <a:ext cx="1210153" cy="1213910"/>
            </a:xfrm>
            <a:prstGeom prst="rect">
              <a:avLst/>
            </a:prstGeom>
            <a:gradFill flip="none" rotWithShape="1">
              <a:gsLst>
                <a:gs pos="100000">
                  <a:schemeClr val="bg1">
                    <a:alpha val="0"/>
                  </a:schemeClr>
                </a:gs>
                <a:gs pos="0">
                  <a:schemeClr val="bg1">
                    <a:lumMod val="95000"/>
                    <a:alpha val="0"/>
                  </a:schemeClr>
                </a:gs>
                <a:gs pos="47000">
                  <a:schemeClr val="bg1">
                    <a:lumMod val="85000"/>
                  </a:schemeClr>
                </a:gs>
              </a:gsLst>
              <a:lin ang="16200000" scaled="1"/>
              <a:tileRect/>
            </a:gradFill>
            <a:ln>
              <a:noFill/>
            </a:ln>
          </p:spPr>
          <p:txBody>
            <a:bodyPr vert="horz" wrap="square" lIns="91440" tIns="45720" rIns="91440" bIns="45720" numCol="1" rtlCol="0" anchor="t" anchorCtr="0" compatLnSpc="1"/>
            <a:lstStyle/>
            <a:p>
              <a:pPr algn="ctr"/>
              <a:endParaRPr lang="zh-CN" altLang="en-US"/>
            </a:p>
          </p:txBody>
        </p:sp>
        <p:sp>
          <p:nvSpPr>
            <p:cNvPr id="8" name="矩形 7"/>
            <p:cNvSpPr/>
            <p:nvPr userDrawn="1"/>
          </p:nvSpPr>
          <p:spPr bwMode="auto">
            <a:xfrm>
              <a:off x="468314" y="2816932"/>
              <a:ext cx="2606725" cy="1213910"/>
            </a:xfrm>
            <a:prstGeom prst="rect">
              <a:avLst/>
            </a:prstGeom>
            <a:gradFill flip="none" rotWithShape="1">
              <a:gsLst>
                <a:gs pos="100000">
                  <a:schemeClr val="bg1">
                    <a:alpha val="0"/>
                  </a:schemeClr>
                </a:gs>
                <a:gs pos="0">
                  <a:schemeClr val="bg1">
                    <a:lumMod val="95000"/>
                    <a:alpha val="0"/>
                  </a:schemeClr>
                </a:gs>
                <a:gs pos="47000">
                  <a:schemeClr val="bg1">
                    <a:lumMod val="85000"/>
                  </a:schemeClr>
                </a:gs>
              </a:gsLst>
              <a:lin ang="16200000" scaled="1"/>
              <a:tileRect/>
            </a:gradFill>
            <a:ln>
              <a:noFill/>
            </a:ln>
          </p:spPr>
          <p:txBody>
            <a:bodyPr vert="horz" wrap="square" lIns="91440" tIns="45720" rIns="91440" bIns="45720" numCol="1" rtlCol="0" anchor="t" anchorCtr="0" compatLnSpc="1"/>
            <a:lstStyle/>
            <a:p>
              <a:pPr algn="ctr"/>
              <a:endParaRPr lang="zh-CN" altLang="en-US"/>
            </a:p>
          </p:txBody>
        </p:sp>
        <p:sp>
          <p:nvSpPr>
            <p:cNvPr id="10" name="左大括号 9"/>
            <p:cNvSpPr/>
            <p:nvPr userDrawn="1"/>
          </p:nvSpPr>
          <p:spPr>
            <a:xfrm rot="5400000">
              <a:off x="4342637" y="-2230069"/>
              <a:ext cx="454784" cy="8203433"/>
            </a:xfrm>
            <a:prstGeom prst="leftBrace">
              <a:avLst>
                <a:gd name="adj1" fmla="val 51183"/>
                <a:gd name="adj2" fmla="val 50000"/>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椭圆 10"/>
            <p:cNvSpPr/>
            <p:nvPr userDrawn="1"/>
          </p:nvSpPr>
          <p:spPr bwMode="auto">
            <a:xfrm>
              <a:off x="468313" y="2564904"/>
              <a:ext cx="504056" cy="504056"/>
            </a:xfrm>
            <a:prstGeom prst="ellipse">
              <a:avLst/>
            </a:prstGeom>
            <a:solidFill>
              <a:schemeClr val="bg1"/>
            </a:solidFill>
            <a:ln>
              <a:solidFill>
                <a:schemeClr val="bg1">
                  <a:lumMod val="85000"/>
                </a:schemeClr>
              </a:solidFill>
            </a:ln>
          </p:spPr>
          <p:txBody>
            <a:bodyPr vert="horz" wrap="square" lIns="0" tIns="0" rIns="0" bIns="0" numCol="1" rtlCol="0" anchor="ctr" anchorCtr="0" compatLnSpc="1"/>
            <a:lstStyle/>
            <a:p>
              <a:pPr algn="ct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rPr>
                <a:t>1</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椭圆 11"/>
            <p:cNvSpPr/>
            <p:nvPr userDrawn="1"/>
          </p:nvSpPr>
          <p:spPr bwMode="auto">
            <a:xfrm>
              <a:off x="1169203" y="2564904"/>
              <a:ext cx="504056" cy="504056"/>
            </a:xfrm>
            <a:prstGeom prst="ellipse">
              <a:avLst/>
            </a:prstGeom>
            <a:solidFill>
              <a:schemeClr val="tx1"/>
            </a:solidFill>
            <a:ln>
              <a:noFill/>
            </a:ln>
          </p:spPr>
          <p:txBody>
            <a:bodyPr vert="horz" wrap="square" lIns="0" tIns="0" rIns="0" bIns="0" numCol="1" rtlCol="0" anchor="ctr" anchorCtr="0" compatLnSpc="1"/>
            <a:lstStyle/>
            <a:p>
              <a:pPr algn="ct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rPr>
                <a:t>2</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椭圆 12"/>
            <p:cNvSpPr/>
            <p:nvPr userDrawn="1"/>
          </p:nvSpPr>
          <p:spPr bwMode="auto">
            <a:xfrm>
              <a:off x="1870093" y="2564904"/>
              <a:ext cx="504056" cy="504056"/>
            </a:xfrm>
            <a:prstGeom prst="ellipse">
              <a:avLst/>
            </a:prstGeom>
            <a:solidFill>
              <a:schemeClr val="bg2"/>
            </a:solidFill>
            <a:ln>
              <a:noFill/>
            </a:ln>
          </p:spPr>
          <p:txBody>
            <a:bodyPr vert="horz" wrap="square" lIns="0" tIns="0" rIns="0" bIns="0" numCol="1" rtlCol="0" anchor="ctr" anchorCtr="0" compatLnSpc="1"/>
            <a:lstStyle/>
            <a:p>
              <a:pPr algn="ct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rPr>
                <a:t>3</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4" name="椭圆 13"/>
            <p:cNvSpPr/>
            <p:nvPr userDrawn="1"/>
          </p:nvSpPr>
          <p:spPr bwMode="auto">
            <a:xfrm>
              <a:off x="2570983" y="2564904"/>
              <a:ext cx="504056" cy="504056"/>
            </a:xfrm>
            <a:prstGeom prst="ellipse">
              <a:avLst/>
            </a:prstGeom>
            <a:solidFill>
              <a:schemeClr val="tx2"/>
            </a:solidFill>
            <a:ln>
              <a:noFill/>
            </a:ln>
          </p:spPr>
          <p:txBody>
            <a:bodyPr vert="horz" wrap="square" lIns="0" tIns="0" rIns="0" bIns="0" numCol="1" rtlCol="0" anchor="ctr" anchorCtr="0" compatLnSpc="1"/>
            <a:lstStyle/>
            <a:p>
              <a:pPr algn="ct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rPr>
                <a:t>4</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5" name="椭圆 14"/>
            <p:cNvSpPr/>
            <p:nvPr userDrawn="1"/>
          </p:nvSpPr>
          <p:spPr bwMode="auto">
            <a:xfrm>
              <a:off x="3271873" y="2564904"/>
              <a:ext cx="504056" cy="504056"/>
            </a:xfrm>
            <a:prstGeom prst="ellipse">
              <a:avLst/>
            </a:prstGeom>
            <a:solidFill>
              <a:schemeClr val="accent1"/>
            </a:solidFill>
            <a:ln>
              <a:noFill/>
            </a:ln>
          </p:spPr>
          <p:txBody>
            <a:bodyPr vert="horz" wrap="square" lIns="0" tIns="0" rIns="0" bIns="0" numCol="1" rtlCol="0" anchor="ctr" anchorCtr="0" compatLnSpc="1"/>
            <a:lstStyle/>
            <a:p>
              <a:pPr algn="ct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rPr>
                <a:t>5</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6" name="椭圆 15"/>
            <p:cNvSpPr/>
            <p:nvPr userDrawn="1"/>
          </p:nvSpPr>
          <p:spPr bwMode="auto">
            <a:xfrm>
              <a:off x="3972763" y="2564904"/>
              <a:ext cx="504056" cy="504056"/>
            </a:xfrm>
            <a:prstGeom prst="ellipse">
              <a:avLst/>
            </a:prstGeom>
            <a:solidFill>
              <a:schemeClr val="accent2"/>
            </a:solidFill>
            <a:ln>
              <a:noFill/>
            </a:ln>
          </p:spPr>
          <p:txBody>
            <a:bodyPr vert="horz" wrap="square" lIns="0" tIns="0" rIns="0" bIns="0" numCol="1" rtlCol="0" anchor="ctr" anchorCtr="0" compatLnSpc="1"/>
            <a:lstStyle/>
            <a:p>
              <a:pPr algn="ct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rPr>
                <a:t>6</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7" name="椭圆 16"/>
            <p:cNvSpPr/>
            <p:nvPr userDrawn="1"/>
          </p:nvSpPr>
          <p:spPr bwMode="auto">
            <a:xfrm>
              <a:off x="4673653" y="2564904"/>
              <a:ext cx="504056" cy="504056"/>
            </a:xfrm>
            <a:prstGeom prst="ellipse">
              <a:avLst/>
            </a:prstGeom>
            <a:solidFill>
              <a:schemeClr val="accent3"/>
            </a:solidFill>
            <a:ln>
              <a:noFill/>
            </a:ln>
          </p:spPr>
          <p:txBody>
            <a:bodyPr vert="horz" wrap="square" lIns="0" tIns="0" rIns="0" bIns="0" numCol="1" rtlCol="0" anchor="ctr" anchorCtr="0" compatLnSpc="1"/>
            <a:lstStyle/>
            <a:p>
              <a:pPr algn="ct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rPr>
                <a:t>7</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8" name="椭圆 17"/>
            <p:cNvSpPr/>
            <p:nvPr userDrawn="1"/>
          </p:nvSpPr>
          <p:spPr bwMode="auto">
            <a:xfrm>
              <a:off x="5374543" y="2564904"/>
              <a:ext cx="504056" cy="504056"/>
            </a:xfrm>
            <a:prstGeom prst="ellipse">
              <a:avLst/>
            </a:prstGeom>
            <a:solidFill>
              <a:schemeClr val="accent4"/>
            </a:solidFill>
            <a:ln>
              <a:noFill/>
            </a:ln>
          </p:spPr>
          <p:txBody>
            <a:bodyPr vert="horz" wrap="square" lIns="0" tIns="0" rIns="0" bIns="0" numCol="1" rtlCol="0" anchor="ctr" anchorCtr="0" compatLnSpc="1"/>
            <a:lstStyle/>
            <a:p>
              <a:pPr algn="ct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rPr>
                <a:t>8</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9" name="椭圆 18"/>
            <p:cNvSpPr/>
            <p:nvPr userDrawn="1"/>
          </p:nvSpPr>
          <p:spPr bwMode="auto">
            <a:xfrm>
              <a:off x="6075433" y="2564904"/>
              <a:ext cx="504056" cy="504056"/>
            </a:xfrm>
            <a:prstGeom prst="ellipse">
              <a:avLst/>
            </a:prstGeom>
            <a:solidFill>
              <a:schemeClr val="accent5"/>
            </a:solidFill>
            <a:ln>
              <a:noFill/>
            </a:ln>
          </p:spPr>
          <p:txBody>
            <a:bodyPr vert="horz" wrap="square" lIns="0" tIns="0" rIns="0" bIns="0" numCol="1" rtlCol="0" anchor="ctr" anchorCtr="0" compatLnSpc="1"/>
            <a:lstStyle/>
            <a:p>
              <a:pPr algn="ct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rPr>
                <a:t>9</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0" name="椭圆 19"/>
            <p:cNvSpPr/>
            <p:nvPr userDrawn="1"/>
          </p:nvSpPr>
          <p:spPr bwMode="auto">
            <a:xfrm>
              <a:off x="6776323" y="2564904"/>
              <a:ext cx="504056" cy="504056"/>
            </a:xfrm>
            <a:prstGeom prst="ellipse">
              <a:avLst/>
            </a:prstGeom>
            <a:solidFill>
              <a:schemeClr val="accent6"/>
            </a:solidFill>
            <a:ln>
              <a:noFill/>
            </a:ln>
          </p:spPr>
          <p:txBody>
            <a:bodyPr vert="horz" wrap="square" lIns="0" tIns="0" rIns="0" bIns="0" numCol="1" rtlCol="0" anchor="ctr" anchorCtr="0" compatLnSpc="1"/>
            <a:lstStyle/>
            <a:p>
              <a:pPr algn="ct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rPr>
                <a:t>10</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1" name="椭圆 20"/>
            <p:cNvSpPr/>
            <p:nvPr userDrawn="1"/>
          </p:nvSpPr>
          <p:spPr bwMode="auto">
            <a:xfrm>
              <a:off x="7477213" y="2564904"/>
              <a:ext cx="504056" cy="504056"/>
            </a:xfrm>
            <a:prstGeom prst="ellipse">
              <a:avLst/>
            </a:prstGeom>
            <a:solidFill>
              <a:srgbClr val="0070C0"/>
            </a:solidFill>
            <a:ln>
              <a:noFill/>
            </a:ln>
          </p:spPr>
          <p:txBody>
            <a:bodyPr vert="horz" wrap="square" lIns="0" tIns="0" rIns="0" bIns="0" numCol="1" rtlCol="0" anchor="ctr" anchorCtr="0" compatLnSpc="1"/>
            <a:lstStyle/>
            <a:p>
              <a:pPr algn="ct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rPr>
                <a:t>11</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2" name="椭圆 21"/>
            <p:cNvSpPr/>
            <p:nvPr userDrawn="1"/>
          </p:nvSpPr>
          <p:spPr bwMode="auto">
            <a:xfrm>
              <a:off x="8178102" y="2564904"/>
              <a:ext cx="504056" cy="504056"/>
            </a:xfrm>
            <a:prstGeom prst="ellipse">
              <a:avLst/>
            </a:prstGeom>
            <a:solidFill>
              <a:srgbClr val="7030A0"/>
            </a:solidFill>
            <a:ln>
              <a:noFill/>
            </a:ln>
          </p:spPr>
          <p:txBody>
            <a:bodyPr vert="horz" wrap="square" lIns="0" tIns="0" rIns="0" bIns="0" numCol="1" rtlCol="0" anchor="ctr" anchorCtr="0" compatLnSpc="1"/>
            <a:lstStyle/>
            <a:p>
              <a:pPr algn="ct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rPr>
                <a:t>11</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3" name="左大括号 22"/>
            <p:cNvSpPr/>
            <p:nvPr userDrawn="1"/>
          </p:nvSpPr>
          <p:spPr>
            <a:xfrm rot="5400000">
              <a:off x="3736233" y="1751874"/>
              <a:ext cx="227392" cy="1156110"/>
            </a:xfrm>
            <a:prstGeom prst="leftBrace">
              <a:avLst>
                <a:gd name="adj1" fmla="val 51183"/>
                <a:gd name="adj2" fmla="val 50000"/>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左大括号 23"/>
            <p:cNvSpPr/>
            <p:nvPr userDrawn="1"/>
          </p:nvSpPr>
          <p:spPr>
            <a:xfrm rot="5400000">
              <a:off x="5887737" y="1050984"/>
              <a:ext cx="227392" cy="2557890"/>
            </a:xfrm>
            <a:prstGeom prst="leftBrace">
              <a:avLst>
                <a:gd name="adj1" fmla="val 51183"/>
                <a:gd name="adj2" fmla="val 50000"/>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左大括号 24"/>
            <p:cNvSpPr/>
            <p:nvPr userDrawn="1"/>
          </p:nvSpPr>
          <p:spPr>
            <a:xfrm rot="5400000">
              <a:off x="7941572" y="1751874"/>
              <a:ext cx="227392" cy="1156110"/>
            </a:xfrm>
            <a:prstGeom prst="leftBrace">
              <a:avLst>
                <a:gd name="adj1" fmla="val 51183"/>
                <a:gd name="adj2" fmla="val 50000"/>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左大括号 25"/>
            <p:cNvSpPr/>
            <p:nvPr userDrawn="1"/>
          </p:nvSpPr>
          <p:spPr>
            <a:xfrm rot="5400000">
              <a:off x="1605452" y="1079093"/>
              <a:ext cx="227392" cy="2501673"/>
            </a:xfrm>
            <a:prstGeom prst="leftBrace">
              <a:avLst>
                <a:gd name="adj1" fmla="val 51183"/>
                <a:gd name="adj2" fmla="val 50000"/>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左大括号 26"/>
            <p:cNvSpPr/>
            <p:nvPr userDrawn="1"/>
          </p:nvSpPr>
          <p:spPr>
            <a:xfrm rot="5400000" flipH="1">
              <a:off x="4342828" y="632797"/>
              <a:ext cx="415982" cy="8165010"/>
            </a:xfrm>
            <a:prstGeom prst="leftBrace">
              <a:avLst>
                <a:gd name="adj1" fmla="val 51183"/>
                <a:gd name="adj2" fmla="val 50000"/>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内容占位符 4"/>
            <p:cNvSpPr txBox="1"/>
            <p:nvPr userDrawn="1"/>
          </p:nvSpPr>
          <p:spPr>
            <a:xfrm>
              <a:off x="468314" y="5008949"/>
              <a:ext cx="8203430" cy="425203"/>
            </a:xfrm>
            <a:prstGeom prst="rect">
              <a:avLst/>
            </a:prstGeom>
            <a:noFill/>
          </p:spPr>
          <p:txBody>
            <a:bodyPr vert="horz" lIns="91440" tIns="45720" rIns="91440" bIns="45720" rtlCol="0" anchor="ctr">
              <a:noAutofit/>
            </a:bodyPr>
            <a:lstStyle>
              <a:lvl1pPr marL="342900" indent="-342900" algn="l" defTabSz="914400" rtl="0" eaLnBrk="1" latinLnBrk="0" hangingPunct="1">
                <a:lnSpc>
                  <a:spcPct val="120000"/>
                </a:lnSpc>
                <a:spcBef>
                  <a:spcPct val="20000"/>
                </a:spcBef>
                <a:buFont typeface="Arial" panose="020B0604020202020204" pitchFamily="34" charset="0"/>
                <a:buChar char="•"/>
                <a:defRPr sz="1800" kern="1200">
                  <a:solidFill>
                    <a:schemeClr val="tx1"/>
                  </a:solidFill>
                  <a:latin typeface="+mj-ea"/>
                  <a:ea typeface="+mj-ea"/>
                  <a:cs typeface="+mn-cs"/>
                </a:defRPr>
              </a:lvl1pPr>
              <a:lvl2pPr marL="742950" indent="-285750" algn="l" defTabSz="914400" rtl="0" eaLnBrk="1" latinLnBrk="0" hangingPunct="1">
                <a:lnSpc>
                  <a:spcPct val="120000"/>
                </a:lnSpc>
                <a:spcBef>
                  <a:spcPct val="20000"/>
                </a:spcBef>
                <a:buFont typeface="Arial" panose="020B0604020202020204" pitchFamily="34" charset="0"/>
                <a:buChar char="–"/>
                <a:defRPr sz="1600" kern="1200">
                  <a:solidFill>
                    <a:schemeClr val="tx1"/>
                  </a:solidFill>
                  <a:latin typeface="+mj-ea"/>
                  <a:ea typeface="+mj-ea"/>
                  <a:cs typeface="+mn-cs"/>
                </a:defRPr>
              </a:lvl2pPr>
              <a:lvl3pPr marL="1143000" indent="-228600" algn="l" defTabSz="914400" rtl="0" eaLnBrk="1" latinLnBrk="0" hangingPunct="1">
                <a:lnSpc>
                  <a:spcPct val="120000"/>
                </a:lnSpc>
                <a:spcBef>
                  <a:spcPct val="20000"/>
                </a:spcBef>
                <a:buFont typeface="Arial" panose="020B0604020202020204" pitchFamily="34" charset="0"/>
                <a:buChar char="•"/>
                <a:defRPr sz="1400" kern="1200">
                  <a:solidFill>
                    <a:schemeClr val="tx1"/>
                  </a:solidFill>
                  <a:latin typeface="+mj-ea"/>
                  <a:ea typeface="+mj-ea"/>
                  <a:cs typeface="+mn-cs"/>
                </a:defRPr>
              </a:lvl3pPr>
              <a:lvl4pPr marL="1600200" indent="-228600" algn="l" defTabSz="914400" rtl="0" eaLnBrk="1" latinLnBrk="0" hangingPunct="1">
                <a:lnSpc>
                  <a:spcPct val="120000"/>
                </a:lnSpc>
                <a:spcBef>
                  <a:spcPct val="20000"/>
                </a:spcBef>
                <a:buFont typeface="Arial" panose="020B0604020202020204" pitchFamily="34" charset="0"/>
                <a:buChar char="–"/>
                <a:defRPr sz="1200" kern="1200">
                  <a:solidFill>
                    <a:schemeClr val="tx1"/>
                  </a:solidFill>
                  <a:latin typeface="+mj-ea"/>
                  <a:ea typeface="+mj-ea"/>
                  <a:cs typeface="+mn-cs"/>
                </a:defRPr>
              </a:lvl4pPr>
              <a:lvl5pPr marL="2057400" indent="-228600" algn="l" defTabSz="914400" rtl="0" eaLnBrk="1" latinLnBrk="0" hangingPunct="1">
                <a:lnSpc>
                  <a:spcPct val="120000"/>
                </a:lnSpc>
                <a:spcBef>
                  <a:spcPct val="20000"/>
                </a:spcBef>
                <a:buFont typeface="Arial" panose="020B0604020202020204" pitchFamily="34" charset="0"/>
                <a:buChar char="»"/>
                <a:defRPr sz="1200" kern="1200">
                  <a:solidFill>
                    <a:schemeClr val="tx1"/>
                  </a:solidFill>
                  <a:latin typeface="+mj-ea"/>
                  <a:ea typeface="+mj-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altLang="zh-CN" sz="1600" b="1" dirty="0">
                  <a:solidFill>
                    <a:schemeClr val="bg1">
                      <a:lumMod val="50000"/>
                    </a:schemeClr>
                  </a:solidFill>
                </a:rPr>
                <a:t>2003</a:t>
              </a:r>
              <a:r>
                <a:rPr lang="zh-CN" altLang="en-US" sz="1600" b="1" dirty="0">
                  <a:solidFill>
                    <a:schemeClr val="bg1">
                      <a:lumMod val="50000"/>
                    </a:schemeClr>
                  </a:solidFill>
                </a:rPr>
                <a:t>版本配色方案 </a:t>
              </a:r>
              <a:r>
                <a:rPr lang="zh-CN" altLang="en-US" sz="1600" b="1" dirty="0"/>
                <a:t>（</a:t>
              </a:r>
              <a:r>
                <a:rPr lang="en-US" altLang="zh-CN" sz="1600" b="1" dirty="0"/>
                <a:t>8</a:t>
              </a:r>
              <a:r>
                <a:rPr lang="zh-CN" altLang="en-US" sz="1600" b="1" dirty="0"/>
                <a:t>种配色）</a:t>
              </a:r>
            </a:p>
          </p:txBody>
        </p:sp>
        <p:sp>
          <p:nvSpPr>
            <p:cNvPr id="29" name="TextBox 28"/>
            <p:cNvSpPr txBox="1"/>
            <p:nvPr userDrawn="1"/>
          </p:nvSpPr>
          <p:spPr>
            <a:xfrm>
              <a:off x="1305749" y="1916832"/>
              <a:ext cx="889987" cy="277961"/>
            </a:xfrm>
            <a:prstGeom prst="rect">
              <a:avLst/>
            </a:prstGeom>
            <a:noFill/>
          </p:spPr>
          <p:txBody>
            <a:bodyPr wrap="none" rtlCol="0">
              <a:spAutoFit/>
            </a:bodyPr>
            <a:lstStyle/>
            <a:p>
              <a:pPr algn="ctr">
                <a:lnSpc>
                  <a:spcPct val="120000"/>
                </a:lnSpc>
              </a:pPr>
              <a:r>
                <a:rPr lang="zh-CN" altLang="en-US" sz="1050" dirty="0">
                  <a:solidFill>
                    <a:prstClr val="black"/>
                  </a:solidFill>
                  <a:latin typeface="Arial" panose="020B0604020202020204" pitchFamily="34" charset="0"/>
                  <a:ea typeface="微软雅黑" panose="020B0503020204020204" pitchFamily="34" charset="-122"/>
                  <a:cs typeface="Arial" panose="020B0604020202020204" pitchFamily="34" charset="0"/>
                </a:rPr>
                <a:t>文字与背景</a:t>
              </a:r>
            </a:p>
          </p:txBody>
        </p:sp>
        <p:sp>
          <p:nvSpPr>
            <p:cNvPr id="30" name="TextBox 29"/>
            <p:cNvSpPr txBox="1"/>
            <p:nvPr userDrawn="1"/>
          </p:nvSpPr>
          <p:spPr>
            <a:xfrm>
              <a:off x="3555616" y="1916832"/>
              <a:ext cx="588624" cy="269561"/>
            </a:xfrm>
            <a:prstGeom prst="rect">
              <a:avLst/>
            </a:prstGeom>
            <a:noFill/>
          </p:spPr>
          <p:txBody>
            <a:bodyPr wrap="none" rtlCol="0">
              <a:spAutoFit/>
            </a:bodyPr>
            <a:lstStyle/>
            <a:p>
              <a:pPr algn="ctr">
                <a:lnSpc>
                  <a:spcPct val="120000"/>
                </a:lnSpc>
              </a:pPr>
              <a:r>
                <a:rPr lang="zh-CN" altLang="en-US" sz="1050" dirty="0">
                  <a:solidFill>
                    <a:prstClr val="black"/>
                  </a:solidFill>
                  <a:latin typeface="Arial" panose="020B0604020202020204" pitchFamily="34" charset="0"/>
                  <a:ea typeface="微软雅黑" panose="020B0503020204020204" pitchFamily="34" charset="-122"/>
                  <a:cs typeface="Arial" panose="020B0604020202020204" pitchFamily="34" charset="0"/>
                </a:rPr>
                <a:t>常用色</a:t>
              </a:r>
            </a:p>
          </p:txBody>
        </p:sp>
        <p:sp>
          <p:nvSpPr>
            <p:cNvPr id="31" name="TextBox 30"/>
            <p:cNvSpPr txBox="1"/>
            <p:nvPr userDrawn="1"/>
          </p:nvSpPr>
          <p:spPr>
            <a:xfrm>
              <a:off x="5707120" y="1916832"/>
              <a:ext cx="588624" cy="269561"/>
            </a:xfrm>
            <a:prstGeom prst="rect">
              <a:avLst/>
            </a:prstGeom>
            <a:noFill/>
          </p:spPr>
          <p:txBody>
            <a:bodyPr wrap="none" rtlCol="0">
              <a:spAutoFit/>
            </a:bodyPr>
            <a:lstStyle/>
            <a:p>
              <a:pPr algn="ctr">
                <a:lnSpc>
                  <a:spcPct val="120000"/>
                </a:lnSpc>
              </a:pPr>
              <a:r>
                <a:rPr lang="zh-CN" altLang="en-US" sz="1050" dirty="0">
                  <a:solidFill>
                    <a:prstClr val="black"/>
                  </a:solidFill>
                  <a:latin typeface="Arial" panose="020B0604020202020204" pitchFamily="34" charset="0"/>
                  <a:ea typeface="微软雅黑" panose="020B0503020204020204" pitchFamily="34" charset="-122"/>
                  <a:cs typeface="Arial" panose="020B0604020202020204" pitchFamily="34" charset="0"/>
                </a:rPr>
                <a:t>辅助色</a:t>
              </a:r>
            </a:p>
          </p:txBody>
        </p:sp>
        <p:sp>
          <p:nvSpPr>
            <p:cNvPr id="32" name="TextBox 31"/>
            <p:cNvSpPr txBox="1"/>
            <p:nvPr userDrawn="1"/>
          </p:nvSpPr>
          <p:spPr>
            <a:xfrm>
              <a:off x="7729242" y="1916832"/>
              <a:ext cx="588623" cy="269561"/>
            </a:xfrm>
            <a:prstGeom prst="rect">
              <a:avLst/>
            </a:prstGeom>
            <a:noFill/>
          </p:spPr>
          <p:txBody>
            <a:bodyPr wrap="none" rtlCol="0">
              <a:spAutoFit/>
            </a:bodyPr>
            <a:lstStyle/>
            <a:p>
              <a:pPr algn="ctr">
                <a:lnSpc>
                  <a:spcPct val="120000"/>
                </a:lnSpc>
              </a:pPr>
              <a:r>
                <a:rPr lang="zh-CN" altLang="en-US" sz="1050" dirty="0">
                  <a:solidFill>
                    <a:prstClr val="black"/>
                  </a:solidFill>
                  <a:latin typeface="Arial" panose="020B0604020202020204" pitchFamily="34" charset="0"/>
                  <a:ea typeface="微软雅黑" panose="020B0503020204020204" pitchFamily="34" charset="-122"/>
                  <a:cs typeface="Arial" panose="020B0604020202020204" pitchFamily="34" charset="0"/>
                </a:rPr>
                <a:t>链接色</a:t>
              </a:r>
            </a:p>
          </p:txBody>
        </p:sp>
        <p:cxnSp>
          <p:nvCxnSpPr>
            <p:cNvPr id="33" name="直接连接符 32"/>
            <p:cNvCxnSpPr>
              <a:stCxn id="11" idx="7"/>
              <a:endCxn id="11" idx="3"/>
            </p:cNvCxnSpPr>
            <p:nvPr userDrawn="1"/>
          </p:nvCxnSpPr>
          <p:spPr>
            <a:xfrm flipH="1">
              <a:off x="542130" y="2638721"/>
              <a:ext cx="356422" cy="356422"/>
            </a:xfrm>
            <a:prstGeom prst="line">
              <a:avLst/>
            </a:prstGeom>
          </p:spPr>
          <p:style>
            <a:lnRef idx="1">
              <a:schemeClr val="accent5"/>
            </a:lnRef>
            <a:fillRef idx="0">
              <a:schemeClr val="accent5"/>
            </a:fillRef>
            <a:effectRef idx="0">
              <a:schemeClr val="accent5"/>
            </a:effectRef>
            <a:fontRef idx="minor">
              <a:schemeClr val="tx1"/>
            </a:fontRef>
          </p:style>
        </p:cxnSp>
        <p:cxnSp>
          <p:nvCxnSpPr>
            <p:cNvPr id="34" name="直接连接符 33"/>
            <p:cNvCxnSpPr>
              <a:stCxn id="12" idx="7"/>
              <a:endCxn id="12" idx="3"/>
            </p:cNvCxnSpPr>
            <p:nvPr userDrawn="1"/>
          </p:nvCxnSpPr>
          <p:spPr>
            <a:xfrm flipH="1">
              <a:off x="1243020" y="2638721"/>
              <a:ext cx="356422" cy="356422"/>
            </a:xfrm>
            <a:prstGeom prst="line">
              <a:avLst/>
            </a:prstGeom>
          </p:spPr>
          <p:style>
            <a:lnRef idx="1">
              <a:schemeClr val="accent5"/>
            </a:lnRef>
            <a:fillRef idx="0">
              <a:schemeClr val="accent5"/>
            </a:fillRef>
            <a:effectRef idx="0">
              <a:schemeClr val="accent5"/>
            </a:effectRef>
            <a:fontRef idx="minor">
              <a:schemeClr val="tx1"/>
            </a:fontRef>
          </p:style>
        </p:cxnSp>
        <p:cxnSp>
          <p:nvCxnSpPr>
            <p:cNvPr id="35" name="直接连接符 34"/>
            <p:cNvCxnSpPr>
              <a:stCxn id="13" idx="7"/>
              <a:endCxn id="13" idx="3"/>
            </p:cNvCxnSpPr>
            <p:nvPr userDrawn="1"/>
          </p:nvCxnSpPr>
          <p:spPr>
            <a:xfrm flipH="1">
              <a:off x="1943910" y="2638721"/>
              <a:ext cx="356422" cy="356422"/>
            </a:xfrm>
            <a:prstGeom prst="line">
              <a:avLst/>
            </a:prstGeom>
          </p:spPr>
          <p:style>
            <a:lnRef idx="1">
              <a:schemeClr val="accent5"/>
            </a:lnRef>
            <a:fillRef idx="0">
              <a:schemeClr val="accent5"/>
            </a:fillRef>
            <a:effectRef idx="0">
              <a:schemeClr val="accent5"/>
            </a:effectRef>
            <a:fontRef idx="minor">
              <a:schemeClr val="tx1"/>
            </a:fontRef>
          </p:style>
        </p:cxnSp>
        <p:cxnSp>
          <p:nvCxnSpPr>
            <p:cNvPr id="36" name="直接连接符 35"/>
            <p:cNvCxnSpPr>
              <a:stCxn id="14" idx="7"/>
              <a:endCxn id="14" idx="3"/>
            </p:cNvCxnSpPr>
            <p:nvPr userDrawn="1"/>
          </p:nvCxnSpPr>
          <p:spPr>
            <a:xfrm flipH="1">
              <a:off x="2644800" y="2638721"/>
              <a:ext cx="356422" cy="356422"/>
            </a:xfrm>
            <a:prstGeom prst="line">
              <a:avLst/>
            </a:prstGeom>
          </p:spPr>
          <p:style>
            <a:lnRef idx="1">
              <a:schemeClr val="accent5"/>
            </a:lnRef>
            <a:fillRef idx="0">
              <a:schemeClr val="accent5"/>
            </a:fillRef>
            <a:effectRef idx="0">
              <a:schemeClr val="accent5"/>
            </a:effectRef>
            <a:fontRef idx="minor">
              <a:schemeClr val="tx1"/>
            </a:fontRef>
          </p:style>
        </p:cxnSp>
        <p:sp>
          <p:nvSpPr>
            <p:cNvPr id="37" name="TextBox 36"/>
            <p:cNvSpPr txBox="1"/>
            <p:nvPr userDrawn="1"/>
          </p:nvSpPr>
          <p:spPr>
            <a:xfrm>
              <a:off x="468314" y="5610918"/>
              <a:ext cx="8203430" cy="770832"/>
            </a:xfrm>
            <a:prstGeom prst="rect">
              <a:avLst/>
            </a:prstGeom>
            <a:solidFill>
              <a:schemeClr val="accent1">
                <a:lumMod val="20000"/>
                <a:lumOff val="80000"/>
                <a:alpha val="27843"/>
              </a:schemeClr>
            </a:solidFill>
            <a:ln w="3175">
              <a:solidFill>
                <a:schemeClr val="bg1">
                  <a:lumMod val="75000"/>
                </a:schemeClr>
              </a:solidFill>
            </a:ln>
          </p:spPr>
          <p:txBody>
            <a:bodyPr wrap="square" rtlCol="0" anchor="ctr">
              <a:noAutofit/>
            </a:bodyPr>
            <a:lstStyle/>
            <a:p>
              <a:pPr>
                <a:lnSpc>
                  <a:spcPct val="120000"/>
                </a:lnSpc>
              </a:pPr>
              <a:r>
                <a:rPr lang="zh-CN" altLang="en-US" sz="800" b="1" dirty="0">
                  <a:solidFill>
                    <a:prstClr val="black"/>
                  </a:solidFill>
                  <a:latin typeface="Arial" panose="020B0604020202020204" pitchFamily="34" charset="0"/>
                  <a:ea typeface="微软雅黑" panose="020B0503020204020204" pitchFamily="34" charset="-122"/>
                  <a:cs typeface="Arial" panose="020B0604020202020204" pitchFamily="34" charset="0"/>
                </a:rPr>
                <a:t>配色规则：</a:t>
              </a:r>
              <a:endParaRPr lang="en-US" altLang="zh-CN" sz="800" b="1" dirty="0">
                <a:solidFill>
                  <a:prstClr val="black"/>
                </a:solidFill>
                <a:latin typeface="Arial" panose="020B0604020202020204" pitchFamily="34" charset="0"/>
                <a:ea typeface="微软雅黑" panose="020B0503020204020204" pitchFamily="34" charset="-122"/>
                <a:cs typeface="Arial" panose="020B0604020202020204" pitchFamily="34" charset="0"/>
              </a:endParaRPr>
            </a:p>
            <a:p>
              <a:pPr>
                <a:lnSpc>
                  <a:spcPct val="120000"/>
                </a:lnSpc>
              </a:pPr>
              <a:r>
                <a:rPr lang="zh-CN" altLang="en-US" sz="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通常情况下，配色方案中的前四种色彩文</a:t>
              </a:r>
              <a:r>
                <a:rPr lang="en-US" altLang="zh-CN" sz="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a:t>
              </a:r>
              <a:r>
                <a:rPr lang="zh-CN" altLang="en-US" sz="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“字与背景色”固定不变。常用色与模板</a:t>
              </a:r>
              <a:r>
                <a:rPr lang="en-US" altLang="zh-CN" sz="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/logo/</a:t>
              </a:r>
              <a:r>
                <a:rPr lang="zh-CN" altLang="en-US" sz="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企业标准色一致。辅助色可根据对色彩的要求进行调整。链接色可根据需求进行调整。</a:t>
              </a:r>
              <a:endParaRPr lang="en-US" altLang="zh-CN" sz="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endParaRPr>
            </a:p>
            <a:p>
              <a:pPr>
                <a:lnSpc>
                  <a:spcPct val="120000"/>
                </a:lnSpc>
              </a:pPr>
              <a:r>
                <a:rPr lang="zh-CN" altLang="en-US" sz="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配色方案的编辑：</a:t>
              </a:r>
              <a:r>
                <a:rPr lang="en-US" altLang="zh-CN" sz="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07/10</a:t>
              </a:r>
              <a:r>
                <a:rPr lang="zh-CN" altLang="en-US" sz="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版本</a:t>
              </a:r>
              <a:r>
                <a:rPr lang="en-US" altLang="zh-CN" sz="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a:t>
              </a:r>
              <a:r>
                <a:rPr lang="zh-CN" altLang="en-US" sz="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设计</a:t>
              </a:r>
              <a:r>
                <a:rPr lang="en-US" altLang="zh-CN" sz="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a:t>
              </a:r>
              <a:r>
                <a:rPr lang="zh-CN" altLang="en-US" sz="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菜单中 </a:t>
              </a:r>
              <a:r>
                <a:rPr lang="en-US" altLang="zh-CN" sz="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a:t>
              </a:r>
              <a:r>
                <a:rPr lang="en-US" altLang="zh-CN" sz="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a:t>
              </a:r>
              <a:r>
                <a:rPr lang="zh-CN" altLang="en-US" sz="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颜色</a:t>
              </a:r>
              <a:r>
                <a:rPr lang="en-US" altLang="zh-CN" sz="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a:t>
              </a:r>
              <a:r>
                <a:rPr lang="zh-CN" altLang="en-US" sz="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中修改；</a:t>
              </a:r>
              <a:r>
                <a:rPr lang="en-US" altLang="zh-CN" sz="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03</a:t>
              </a:r>
              <a:r>
                <a:rPr lang="zh-CN" altLang="en-US" sz="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版本</a:t>
              </a:r>
              <a:r>
                <a:rPr lang="en-US" altLang="zh-CN" sz="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a:t>
              </a:r>
              <a:r>
                <a:rPr lang="zh-CN" altLang="en-US" sz="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格式</a:t>
              </a:r>
              <a:r>
                <a:rPr lang="en-US" altLang="zh-CN" sz="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a:t>
              </a:r>
              <a:r>
                <a:rPr lang="zh-CN" altLang="en-US" sz="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菜单</a:t>
              </a:r>
              <a:r>
                <a:rPr lang="en-US" altLang="zh-CN" sz="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a:t>
              </a:r>
              <a:r>
                <a:rPr lang="en-US" altLang="zh-CN" sz="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a:t>
              </a:r>
              <a:r>
                <a:rPr lang="zh-CN" altLang="en-US" sz="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幻灯片设计</a:t>
              </a:r>
              <a:r>
                <a:rPr lang="en-US" altLang="zh-CN" sz="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a:t>
              </a:r>
              <a:r>
                <a:rPr lang="en-US" altLang="zh-CN" sz="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 </a:t>
              </a:r>
              <a:r>
                <a:rPr lang="en-US" altLang="zh-CN" sz="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a:t>
              </a:r>
              <a:r>
                <a:rPr lang="zh-CN" altLang="en-US" sz="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配色方案</a:t>
              </a:r>
              <a:r>
                <a:rPr lang="en-US" altLang="zh-CN" sz="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a:t>
              </a:r>
              <a:endParaRPr lang="zh-CN" altLang="en-US" sz="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38" name="椭圆 37"/>
            <p:cNvSpPr/>
            <p:nvPr userDrawn="1"/>
          </p:nvSpPr>
          <p:spPr bwMode="auto">
            <a:xfrm>
              <a:off x="468313" y="3778814"/>
              <a:ext cx="504056" cy="504056"/>
            </a:xfrm>
            <a:prstGeom prst="ellipse">
              <a:avLst/>
            </a:prstGeom>
            <a:solidFill>
              <a:schemeClr val="bg1"/>
            </a:solidFill>
            <a:ln>
              <a:solidFill>
                <a:schemeClr val="bg1">
                  <a:lumMod val="85000"/>
                </a:schemeClr>
              </a:solidFill>
            </a:ln>
          </p:spPr>
          <p:txBody>
            <a:bodyPr vert="horz" wrap="square" lIns="0" tIns="0" rIns="0" bIns="0" numCol="1" rtlCol="0" anchor="ctr" anchorCtr="0" compatLnSpc="1"/>
            <a:lstStyle/>
            <a:p>
              <a:pPr algn="ct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rPr>
                <a:t>1</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9" name="椭圆 38"/>
            <p:cNvSpPr/>
            <p:nvPr userDrawn="1"/>
          </p:nvSpPr>
          <p:spPr bwMode="auto">
            <a:xfrm>
              <a:off x="1169203" y="3778814"/>
              <a:ext cx="504056" cy="504056"/>
            </a:xfrm>
            <a:prstGeom prst="ellipse">
              <a:avLst/>
            </a:prstGeom>
            <a:solidFill>
              <a:schemeClr val="tx1"/>
            </a:solidFill>
            <a:ln>
              <a:noFill/>
            </a:ln>
          </p:spPr>
          <p:txBody>
            <a:bodyPr vert="horz" wrap="square" lIns="0" tIns="0" rIns="0" bIns="0" numCol="1" rtlCol="0" anchor="ctr" anchorCtr="0" compatLnSpc="1"/>
            <a:lstStyle/>
            <a:p>
              <a:pPr algn="ct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rPr>
                <a:t>2</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0" name="椭圆 39"/>
            <p:cNvSpPr/>
            <p:nvPr userDrawn="1"/>
          </p:nvSpPr>
          <p:spPr bwMode="auto">
            <a:xfrm>
              <a:off x="1870093" y="3778814"/>
              <a:ext cx="504056" cy="504056"/>
            </a:xfrm>
            <a:prstGeom prst="ellipse">
              <a:avLst/>
            </a:prstGeom>
            <a:solidFill>
              <a:schemeClr val="bg2"/>
            </a:solidFill>
            <a:ln>
              <a:noFill/>
            </a:ln>
          </p:spPr>
          <p:txBody>
            <a:bodyPr vert="horz" wrap="square" lIns="0" tIns="0" rIns="0" bIns="0" numCol="1" rtlCol="0" anchor="ctr" anchorCtr="0" compatLnSpc="1"/>
            <a:lstStyle/>
            <a:p>
              <a:pPr algn="ct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rPr>
                <a:t>3</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1" name="椭圆 40"/>
            <p:cNvSpPr/>
            <p:nvPr userDrawn="1"/>
          </p:nvSpPr>
          <p:spPr bwMode="auto">
            <a:xfrm>
              <a:off x="2570983" y="3778814"/>
              <a:ext cx="504056" cy="504056"/>
            </a:xfrm>
            <a:prstGeom prst="ellipse">
              <a:avLst/>
            </a:prstGeom>
            <a:solidFill>
              <a:schemeClr val="tx2"/>
            </a:solidFill>
            <a:ln>
              <a:noFill/>
            </a:ln>
          </p:spPr>
          <p:txBody>
            <a:bodyPr vert="horz" wrap="square" lIns="0" tIns="0" rIns="0" bIns="0" numCol="1" rtlCol="0" anchor="ctr" anchorCtr="0" compatLnSpc="1"/>
            <a:lstStyle/>
            <a:p>
              <a:pPr algn="ct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rPr>
                <a:t>4</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cxnSp>
          <p:nvCxnSpPr>
            <p:cNvPr id="42" name="直接连接符 41"/>
            <p:cNvCxnSpPr>
              <a:stCxn id="38" idx="7"/>
              <a:endCxn id="38" idx="3"/>
            </p:cNvCxnSpPr>
            <p:nvPr userDrawn="1"/>
          </p:nvCxnSpPr>
          <p:spPr>
            <a:xfrm flipH="1">
              <a:off x="542130" y="3852631"/>
              <a:ext cx="356422" cy="356422"/>
            </a:xfrm>
            <a:prstGeom prst="line">
              <a:avLst/>
            </a:prstGeom>
          </p:spPr>
          <p:style>
            <a:lnRef idx="1">
              <a:schemeClr val="accent5"/>
            </a:lnRef>
            <a:fillRef idx="0">
              <a:schemeClr val="accent5"/>
            </a:fillRef>
            <a:effectRef idx="0">
              <a:schemeClr val="accent5"/>
            </a:effectRef>
            <a:fontRef idx="minor">
              <a:schemeClr val="tx1"/>
            </a:fontRef>
          </p:style>
        </p:cxnSp>
        <p:cxnSp>
          <p:nvCxnSpPr>
            <p:cNvPr id="43" name="直接连接符 42"/>
            <p:cNvCxnSpPr>
              <a:stCxn id="39" idx="7"/>
              <a:endCxn id="39" idx="3"/>
            </p:cNvCxnSpPr>
            <p:nvPr userDrawn="1"/>
          </p:nvCxnSpPr>
          <p:spPr>
            <a:xfrm flipH="1">
              <a:off x="1243020" y="3852631"/>
              <a:ext cx="356422" cy="356422"/>
            </a:xfrm>
            <a:prstGeom prst="line">
              <a:avLst/>
            </a:prstGeom>
          </p:spPr>
          <p:style>
            <a:lnRef idx="1">
              <a:schemeClr val="accent5"/>
            </a:lnRef>
            <a:fillRef idx="0">
              <a:schemeClr val="accent5"/>
            </a:fillRef>
            <a:effectRef idx="0">
              <a:schemeClr val="accent5"/>
            </a:effectRef>
            <a:fontRef idx="minor">
              <a:schemeClr val="tx1"/>
            </a:fontRef>
          </p:style>
        </p:cxnSp>
        <p:cxnSp>
          <p:nvCxnSpPr>
            <p:cNvPr id="44" name="直接连接符 43"/>
            <p:cNvCxnSpPr>
              <a:stCxn id="40" idx="7"/>
              <a:endCxn id="40" idx="3"/>
            </p:cNvCxnSpPr>
            <p:nvPr userDrawn="1"/>
          </p:nvCxnSpPr>
          <p:spPr>
            <a:xfrm flipH="1">
              <a:off x="1943910" y="3852631"/>
              <a:ext cx="356422" cy="356422"/>
            </a:xfrm>
            <a:prstGeom prst="line">
              <a:avLst/>
            </a:prstGeom>
          </p:spPr>
          <p:style>
            <a:lnRef idx="1">
              <a:schemeClr val="accent5"/>
            </a:lnRef>
            <a:fillRef idx="0">
              <a:schemeClr val="accent5"/>
            </a:fillRef>
            <a:effectRef idx="0">
              <a:schemeClr val="accent5"/>
            </a:effectRef>
            <a:fontRef idx="minor">
              <a:schemeClr val="tx1"/>
            </a:fontRef>
          </p:style>
        </p:cxnSp>
        <p:cxnSp>
          <p:nvCxnSpPr>
            <p:cNvPr id="45" name="直接连接符 44"/>
            <p:cNvCxnSpPr>
              <a:stCxn id="41" idx="7"/>
              <a:endCxn id="41" idx="3"/>
            </p:cNvCxnSpPr>
            <p:nvPr userDrawn="1"/>
          </p:nvCxnSpPr>
          <p:spPr>
            <a:xfrm flipH="1">
              <a:off x="2644800" y="3852631"/>
              <a:ext cx="356422" cy="356422"/>
            </a:xfrm>
            <a:prstGeom prst="line">
              <a:avLst/>
            </a:prstGeom>
          </p:spPr>
          <p:style>
            <a:lnRef idx="1">
              <a:schemeClr val="accent5"/>
            </a:lnRef>
            <a:fillRef idx="0">
              <a:schemeClr val="accent5"/>
            </a:fillRef>
            <a:effectRef idx="0">
              <a:schemeClr val="accent5"/>
            </a:effectRef>
            <a:fontRef idx="minor">
              <a:schemeClr val="tx1"/>
            </a:fontRef>
          </p:style>
        </p:cxnSp>
        <p:sp>
          <p:nvSpPr>
            <p:cNvPr id="46" name="椭圆 45"/>
            <p:cNvSpPr/>
            <p:nvPr userDrawn="1"/>
          </p:nvSpPr>
          <p:spPr bwMode="auto">
            <a:xfrm>
              <a:off x="3271873" y="3778814"/>
              <a:ext cx="504056" cy="504056"/>
            </a:xfrm>
            <a:prstGeom prst="ellipse">
              <a:avLst/>
            </a:prstGeom>
            <a:solidFill>
              <a:schemeClr val="accent1"/>
            </a:solidFill>
            <a:ln>
              <a:noFill/>
            </a:ln>
          </p:spPr>
          <p:txBody>
            <a:bodyPr vert="horz" wrap="square" lIns="0" tIns="0" rIns="0" bIns="0" numCol="1" rtlCol="0" anchor="ctr" anchorCtr="0" compatLnSpc="1"/>
            <a:lstStyle/>
            <a:p>
              <a:pPr algn="ct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rPr>
                <a:t>5</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7" name="椭圆 46"/>
            <p:cNvSpPr/>
            <p:nvPr userDrawn="1"/>
          </p:nvSpPr>
          <p:spPr bwMode="auto">
            <a:xfrm>
              <a:off x="3972763" y="3778814"/>
              <a:ext cx="504056" cy="504056"/>
            </a:xfrm>
            <a:prstGeom prst="ellipse">
              <a:avLst/>
            </a:prstGeom>
            <a:solidFill>
              <a:schemeClr val="accent2"/>
            </a:solidFill>
            <a:ln>
              <a:noFill/>
            </a:ln>
          </p:spPr>
          <p:txBody>
            <a:bodyPr vert="horz" wrap="square" lIns="0" tIns="0" rIns="0" bIns="0" numCol="1" rtlCol="0" anchor="ctr" anchorCtr="0" compatLnSpc="1"/>
            <a:lstStyle/>
            <a:p>
              <a:pPr algn="ct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rPr>
                <a:t>6</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8" name="椭圆 47"/>
            <p:cNvSpPr/>
            <p:nvPr userDrawn="1"/>
          </p:nvSpPr>
          <p:spPr bwMode="auto">
            <a:xfrm>
              <a:off x="7477213" y="3778814"/>
              <a:ext cx="504056" cy="504056"/>
            </a:xfrm>
            <a:prstGeom prst="ellipse">
              <a:avLst/>
            </a:prstGeom>
            <a:solidFill>
              <a:srgbClr val="0070C0"/>
            </a:solidFill>
            <a:ln>
              <a:noFill/>
            </a:ln>
          </p:spPr>
          <p:txBody>
            <a:bodyPr vert="horz" wrap="square" lIns="0" tIns="0" rIns="0" bIns="0" numCol="1" rtlCol="0" anchor="ctr" anchorCtr="0" compatLnSpc="1"/>
            <a:lstStyle/>
            <a:p>
              <a:pPr algn="ct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rPr>
                <a:t>7</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9" name="椭圆 48"/>
            <p:cNvSpPr/>
            <p:nvPr userDrawn="1"/>
          </p:nvSpPr>
          <p:spPr bwMode="auto">
            <a:xfrm>
              <a:off x="8178102" y="3778814"/>
              <a:ext cx="504056" cy="504056"/>
            </a:xfrm>
            <a:prstGeom prst="ellipse">
              <a:avLst/>
            </a:prstGeom>
            <a:solidFill>
              <a:srgbClr val="7030A0"/>
            </a:solidFill>
            <a:ln>
              <a:noFill/>
            </a:ln>
          </p:spPr>
          <p:txBody>
            <a:bodyPr vert="horz" wrap="square" lIns="0" tIns="0" rIns="0" bIns="0" numCol="1" rtlCol="0" anchor="ctr" anchorCtr="0" compatLnSpc="1"/>
            <a:lstStyle/>
            <a:p>
              <a:pPr algn="ct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rPr>
                <a:t>8</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59" name="内容占位符 4"/>
            <p:cNvSpPr txBox="1"/>
            <p:nvPr userDrawn="1"/>
          </p:nvSpPr>
          <p:spPr>
            <a:xfrm>
              <a:off x="468314" y="1227376"/>
              <a:ext cx="8203430" cy="425203"/>
            </a:xfrm>
            <a:prstGeom prst="rect">
              <a:avLst/>
            </a:prstGeom>
            <a:noFill/>
          </p:spPr>
          <p:txBody>
            <a:bodyPr vert="horz" lIns="91440" tIns="45720" rIns="91440" bIns="45720" rtlCol="0" anchor="ctr">
              <a:noAutofit/>
            </a:bodyPr>
            <a:lstStyle>
              <a:lvl1pPr marL="342900" indent="-342900" algn="l" defTabSz="914400" rtl="0" eaLnBrk="1" latinLnBrk="0" hangingPunct="1">
                <a:lnSpc>
                  <a:spcPct val="120000"/>
                </a:lnSpc>
                <a:spcBef>
                  <a:spcPct val="20000"/>
                </a:spcBef>
                <a:buFont typeface="Arial" panose="020B0604020202020204" pitchFamily="34" charset="0"/>
                <a:buChar char="•"/>
                <a:defRPr sz="1800" kern="1200">
                  <a:solidFill>
                    <a:schemeClr val="tx1"/>
                  </a:solidFill>
                  <a:latin typeface="+mj-ea"/>
                  <a:ea typeface="+mj-ea"/>
                  <a:cs typeface="+mn-cs"/>
                </a:defRPr>
              </a:lvl1pPr>
              <a:lvl2pPr marL="742950" indent="-285750" algn="l" defTabSz="914400" rtl="0" eaLnBrk="1" latinLnBrk="0" hangingPunct="1">
                <a:lnSpc>
                  <a:spcPct val="120000"/>
                </a:lnSpc>
                <a:spcBef>
                  <a:spcPct val="20000"/>
                </a:spcBef>
                <a:buFont typeface="Arial" panose="020B0604020202020204" pitchFamily="34" charset="0"/>
                <a:buChar char="–"/>
                <a:defRPr sz="1600" kern="1200">
                  <a:solidFill>
                    <a:schemeClr val="tx1"/>
                  </a:solidFill>
                  <a:latin typeface="+mj-ea"/>
                  <a:ea typeface="+mj-ea"/>
                  <a:cs typeface="+mn-cs"/>
                </a:defRPr>
              </a:lvl2pPr>
              <a:lvl3pPr marL="1143000" indent="-228600" algn="l" defTabSz="914400" rtl="0" eaLnBrk="1" latinLnBrk="0" hangingPunct="1">
                <a:lnSpc>
                  <a:spcPct val="120000"/>
                </a:lnSpc>
                <a:spcBef>
                  <a:spcPct val="20000"/>
                </a:spcBef>
                <a:buFont typeface="Arial" panose="020B0604020202020204" pitchFamily="34" charset="0"/>
                <a:buChar char="•"/>
                <a:defRPr sz="1400" kern="1200">
                  <a:solidFill>
                    <a:schemeClr val="tx1"/>
                  </a:solidFill>
                  <a:latin typeface="+mj-ea"/>
                  <a:ea typeface="+mj-ea"/>
                  <a:cs typeface="+mn-cs"/>
                </a:defRPr>
              </a:lvl3pPr>
              <a:lvl4pPr marL="1600200" indent="-228600" algn="l" defTabSz="914400" rtl="0" eaLnBrk="1" latinLnBrk="0" hangingPunct="1">
                <a:lnSpc>
                  <a:spcPct val="120000"/>
                </a:lnSpc>
                <a:spcBef>
                  <a:spcPct val="20000"/>
                </a:spcBef>
                <a:buFont typeface="Arial" panose="020B0604020202020204" pitchFamily="34" charset="0"/>
                <a:buChar char="–"/>
                <a:defRPr sz="1200" kern="1200">
                  <a:solidFill>
                    <a:schemeClr val="tx1"/>
                  </a:solidFill>
                  <a:latin typeface="+mj-ea"/>
                  <a:ea typeface="+mj-ea"/>
                  <a:cs typeface="+mn-cs"/>
                </a:defRPr>
              </a:lvl4pPr>
              <a:lvl5pPr marL="2057400" indent="-228600" algn="l" defTabSz="914400" rtl="0" eaLnBrk="1" latinLnBrk="0" hangingPunct="1">
                <a:lnSpc>
                  <a:spcPct val="120000"/>
                </a:lnSpc>
                <a:spcBef>
                  <a:spcPct val="20000"/>
                </a:spcBef>
                <a:buFont typeface="Arial" panose="020B0604020202020204" pitchFamily="34" charset="0"/>
                <a:buChar char="»"/>
                <a:defRPr sz="1200" kern="1200">
                  <a:solidFill>
                    <a:schemeClr val="tx1"/>
                  </a:solidFill>
                  <a:latin typeface="+mj-ea"/>
                  <a:ea typeface="+mj-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altLang="zh-CN" sz="1600" b="1" dirty="0">
                  <a:solidFill>
                    <a:schemeClr val="bg1">
                      <a:lumMod val="50000"/>
                    </a:schemeClr>
                  </a:solidFill>
                </a:rPr>
                <a:t>2007/2010</a:t>
              </a:r>
              <a:r>
                <a:rPr lang="zh-CN" altLang="en-US" sz="1600" b="1" dirty="0">
                  <a:solidFill>
                    <a:schemeClr val="bg1">
                      <a:lumMod val="50000"/>
                    </a:schemeClr>
                  </a:solidFill>
                </a:rPr>
                <a:t>版本配色方案 </a:t>
              </a:r>
              <a:r>
                <a:rPr lang="zh-CN" altLang="en-US" sz="1600" b="1" dirty="0"/>
                <a:t>（</a:t>
              </a:r>
              <a:r>
                <a:rPr lang="en-US" altLang="zh-CN" sz="1600" b="1" dirty="0"/>
                <a:t>12</a:t>
              </a:r>
              <a:r>
                <a:rPr lang="zh-CN" altLang="en-US" sz="1600" b="1" dirty="0"/>
                <a:t>种配色）</a:t>
              </a:r>
            </a:p>
          </p:txBody>
        </p:sp>
      </p:grpSp>
      <p:sp>
        <p:nvSpPr>
          <p:cNvPr id="3" name="标题 2"/>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pic>
        <p:nvPicPr>
          <p:cNvPr id="23" name="Picture 5" descr="E:\PAT 图片资源素材\PPT\待整理\精选 0 (13).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4659" r="33230" b="6423"/>
          <a:stretch>
            <a:fillRect/>
          </a:stretch>
        </p:blipFill>
        <p:spPr bwMode="auto">
          <a:xfrm>
            <a:off x="3851921" y="0"/>
            <a:ext cx="529208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11"/>
          <p:cNvSpPr>
            <a:spLocks noChangeArrowheads="1"/>
          </p:cNvSpPr>
          <p:nvPr userDrawn="1"/>
        </p:nvSpPr>
        <p:spPr bwMode="auto">
          <a:xfrm>
            <a:off x="0" y="6864350"/>
            <a:ext cx="9144000" cy="287338"/>
          </a:xfrm>
          <a:prstGeom prst="rect">
            <a:avLst/>
          </a:prstGeom>
          <a:solidFill>
            <a:srgbClr val="BBBFC3">
              <a:alpha val="0"/>
            </a:srgbClr>
          </a:solidFill>
          <a:ln>
            <a:noFill/>
          </a:ln>
        </p:spPr>
        <p:txBody>
          <a:bodyPr anchor="ctr"/>
          <a:lstStyle/>
          <a:p>
            <a:pPr marL="622300" lvl="0"/>
            <a:endParaRPr lang="en-US" altLang="zh-CN" sz="1100" dirty="0">
              <a:cs typeface="Arial" panose="020B0604020202020204" pitchFamily="34" charset="0"/>
            </a:endParaRPr>
          </a:p>
        </p:txBody>
      </p:sp>
      <p:sp>
        <p:nvSpPr>
          <p:cNvPr id="13" name="Rectangle 5">
            <a:hlinkClick r:id="rId3"/>
          </p:cNvPr>
          <p:cNvSpPr txBox="1">
            <a:spLocks noChangeArrowheads="1"/>
          </p:cNvSpPr>
          <p:nvPr userDrawn="1"/>
        </p:nvSpPr>
        <p:spPr bwMode="gray">
          <a:xfrm>
            <a:off x="0" y="5886624"/>
            <a:ext cx="3347367" cy="504527"/>
          </a:xfrm>
          <a:prstGeom prst="rect">
            <a:avLst/>
          </a:prstGeom>
          <a:gradFill flip="none" rotWithShape="1">
            <a:gsLst>
              <a:gs pos="100000">
                <a:schemeClr val="bg1">
                  <a:alpha val="49000"/>
                </a:schemeClr>
              </a:gs>
              <a:gs pos="0">
                <a:schemeClr val="accent1">
                  <a:tint val="23500"/>
                  <a:satMod val="160000"/>
                  <a:alpha val="0"/>
                </a:schemeClr>
              </a:gs>
            </a:gsLst>
            <a:lin ang="10800000" scaled="1"/>
            <a:tileRect/>
          </a:gradFill>
          <a:ln>
            <a:noFill/>
          </a:ln>
        </p:spPr>
        <p:txBody>
          <a:bodyPr lIns="144000" rIns="504000"/>
          <a:lstStyle>
            <a:lvl1pPr>
              <a:defRPr>
                <a:solidFill>
                  <a:schemeClr val="tx1"/>
                </a:solidFill>
                <a:latin typeface="Arial" panose="020B0604020202020204" pitchFamily="34" charset="0"/>
                <a:ea typeface="黑体" panose="02010609060101010101" pitchFamily="2" charset="-122"/>
              </a:defRPr>
            </a:lvl1pPr>
            <a:lvl2pPr marL="742950" indent="-285750">
              <a:defRPr>
                <a:solidFill>
                  <a:schemeClr val="tx1"/>
                </a:solidFill>
                <a:latin typeface="Arial" panose="020B0604020202020204" pitchFamily="34" charset="0"/>
                <a:ea typeface="黑体" panose="02010609060101010101" pitchFamily="2" charset="-122"/>
              </a:defRPr>
            </a:lvl2pPr>
            <a:lvl3pPr marL="1143000" indent="-228600">
              <a:defRPr>
                <a:solidFill>
                  <a:schemeClr val="tx1"/>
                </a:solidFill>
                <a:latin typeface="Arial" panose="020B0604020202020204" pitchFamily="34" charset="0"/>
                <a:ea typeface="黑体" panose="02010609060101010101" pitchFamily="2" charset="-122"/>
              </a:defRPr>
            </a:lvl3pPr>
            <a:lvl4pPr marL="1600200" indent="-228600">
              <a:defRPr>
                <a:solidFill>
                  <a:schemeClr val="tx1"/>
                </a:solidFill>
                <a:latin typeface="Arial" panose="020B0604020202020204" pitchFamily="34" charset="0"/>
                <a:ea typeface="黑体" panose="02010609060101010101" pitchFamily="2" charset="-122"/>
              </a:defRPr>
            </a:lvl4pPr>
            <a:lvl5pPr marL="2057400" indent="-228600">
              <a:defRPr>
                <a:solidFill>
                  <a:schemeClr val="tx1"/>
                </a:solidFill>
                <a:latin typeface="Arial" panose="020B0604020202020204" pitchFamily="34" charset="0"/>
                <a:ea typeface="黑体" panose="0201060906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黑体" panose="0201060906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黑体" panose="0201060906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黑体" panose="0201060906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黑体" panose="02010609060101010101" pitchFamily="2" charset="-122"/>
              </a:defRPr>
            </a:lvl9pPr>
          </a:lstStyle>
          <a:p>
            <a:pPr marL="355600" indent="0" algn="l" eaLnBrk="0" hangingPunct="0">
              <a:spcBef>
                <a:spcPct val="60000"/>
              </a:spcBef>
              <a:buClr>
                <a:schemeClr val="accent1"/>
              </a:buClr>
            </a:pPr>
            <a:endParaRPr lang="en-US" altLang="zh-CN" sz="1400" i="1" noProof="1">
              <a:solidFill>
                <a:schemeClr val="bg1"/>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自定义版式">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hyperlink" Target="http://www.cqu.edu.cn/" TargetMode="Externa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6" name="Picture 5" descr="E:\PAT 图片资源素材\PPT\待整理\精选 0 (13).jpg"/>
          <p:cNvPicPr>
            <a:picLocks noChangeAspect="1" noChangeArrowheads="1"/>
          </p:cNvPicPr>
          <p:nvPr userDrawn="1"/>
        </p:nvPicPr>
        <p:blipFill rotWithShape="1">
          <a:blip r:embed="rId9" cstate="print">
            <a:extLst>
              <a:ext uri="{28A0092B-C50C-407E-A947-70E740481C1C}">
                <a14:useLocalDpi xmlns:a14="http://schemas.microsoft.com/office/drawing/2010/main" val="0"/>
              </a:ext>
            </a:extLst>
          </a:blip>
          <a:srcRect t="5074" r="20205" b="3263"/>
          <a:stretch>
            <a:fillRect/>
          </a:stretch>
        </p:blipFill>
        <p:spPr bwMode="auto">
          <a:xfrm rot="10800000" flipH="1" flipV="1">
            <a:off x="5353149" y="765173"/>
            <a:ext cx="3790851" cy="609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梯形 34"/>
          <p:cNvSpPr/>
          <p:nvPr userDrawn="1"/>
        </p:nvSpPr>
        <p:spPr bwMode="auto">
          <a:xfrm rot="16200000">
            <a:off x="4178903" y="-4199923"/>
            <a:ext cx="786193" cy="9144000"/>
          </a:xfrm>
          <a:prstGeom prst="trapezoid">
            <a:avLst>
              <a:gd name="adj" fmla="val 0"/>
            </a:avLst>
          </a:prstGeom>
          <a:gradFill flip="none" rotWithShape="1">
            <a:gsLst>
              <a:gs pos="73000">
                <a:srgbClr val="FFFF00">
                  <a:lumMod val="0"/>
                  <a:lumOff val="100000"/>
                  <a:alpha val="47000"/>
                </a:srgbClr>
              </a:gs>
              <a:gs pos="90000">
                <a:srgbClr val="039ABD">
                  <a:alpha val="12000"/>
                </a:srgbClr>
              </a:gs>
              <a:gs pos="100000">
                <a:srgbClr val="92D050">
                  <a:lumMod val="0"/>
                  <a:alpha val="0"/>
                </a:srgbClr>
              </a:gs>
              <a:gs pos="47000">
                <a:srgbClr val="92D050">
                  <a:alpha val="0"/>
                </a:srgbClr>
              </a:gs>
              <a:gs pos="9000">
                <a:srgbClr val="FFC000">
                  <a:alpha val="59000"/>
                </a:srgbClr>
              </a:gs>
            </a:gsLst>
            <a:lin ang="5400000" scaled="0"/>
            <a:tileRect/>
          </a:gradFill>
          <a:ln>
            <a:noFill/>
          </a:ln>
          <a:effectLst>
            <a:outerShdw blurRad="381000" dist="114300" dir="5400000" algn="t" rotWithShape="0">
              <a:prstClr val="black">
                <a:alpha val="40000"/>
              </a:prstClr>
            </a:outerShdw>
          </a:effectLst>
        </p:spPr>
        <p:txBody>
          <a:bodyPr vert="horz" wrap="square" lIns="91440" tIns="45720" rIns="91440" bIns="45720" numCol="1" rtlCol="0" anchor="t" anchorCtr="0" compatLnSpc="1"/>
          <a:lstStyle/>
          <a:p>
            <a:pPr algn="ctr"/>
            <a:endParaRPr lang="zh-CN" altLang="en-US"/>
          </a:p>
        </p:txBody>
      </p:sp>
      <p:sp>
        <p:nvSpPr>
          <p:cNvPr id="15" name="矩形 14"/>
          <p:cNvSpPr/>
          <p:nvPr userDrawn="1"/>
        </p:nvSpPr>
        <p:spPr bwMode="auto">
          <a:xfrm>
            <a:off x="0" y="765175"/>
            <a:ext cx="8675688" cy="5616575"/>
          </a:xfrm>
          <a:prstGeom prst="rect">
            <a:avLst/>
          </a:prstGeom>
          <a:solidFill>
            <a:schemeClr val="bg1">
              <a:alpha val="90000"/>
            </a:schemeClr>
          </a:solidFill>
          <a:ln>
            <a:noFill/>
          </a:ln>
        </p:spPr>
        <p:txBody>
          <a:bodyPr vert="horz" wrap="square" lIns="91440" tIns="45720" rIns="91440" bIns="45720" numCol="1" rtlCol="0" anchor="t" anchorCtr="0" compatLnSpc="1"/>
          <a:lstStyle/>
          <a:p>
            <a:pPr algn="ctr"/>
            <a:endParaRPr lang="zh-CN" altLang="en-US"/>
          </a:p>
        </p:txBody>
      </p:sp>
      <p:sp>
        <p:nvSpPr>
          <p:cNvPr id="5" name="页脚占位符 4"/>
          <p:cNvSpPr>
            <a:spLocks noGrp="1"/>
          </p:cNvSpPr>
          <p:nvPr>
            <p:ph type="ftr" sz="quarter" idx="3"/>
          </p:nvPr>
        </p:nvSpPr>
        <p:spPr>
          <a:xfrm>
            <a:off x="3124200" y="6453188"/>
            <a:ext cx="2895600" cy="268287"/>
          </a:xfrm>
          <a:prstGeom prst="rect">
            <a:avLst/>
          </a:prstGeom>
          <a:solidFill>
            <a:srgbClr val="FFFFFF">
              <a:alpha val="69804"/>
            </a:srgbClr>
          </a:solidFill>
        </p:spPr>
        <p:txBody>
          <a:bodyPr vert="horz" lIns="91440" tIns="45720" rIns="91440" bIns="45720" rtlCol="0" anchor="ctr"/>
          <a:lstStyle>
            <a:lvl1pPr algn="ctr">
              <a:defRPr sz="900">
                <a:solidFill>
                  <a:schemeClr val="tx1"/>
                </a:solidFill>
                <a:latin typeface="Arial" panose="020B0604020202020204" pitchFamily="34" charset="0"/>
                <a:cs typeface="Arial" panose="020B0604020202020204" pitchFamily="34" charset="0"/>
              </a:defRPr>
            </a:lvl1pPr>
          </a:lstStyle>
          <a:p>
            <a:endParaRPr lang="zh-CN" altLang="en-US" dirty="0"/>
          </a:p>
        </p:txBody>
      </p:sp>
      <p:sp>
        <p:nvSpPr>
          <p:cNvPr id="14" name="文本占位符 13"/>
          <p:cNvSpPr>
            <a:spLocks noGrp="1"/>
          </p:cNvSpPr>
          <p:nvPr>
            <p:ph type="body" idx="1"/>
          </p:nvPr>
        </p:nvSpPr>
        <p:spPr>
          <a:xfrm flipH="1">
            <a:off x="468313" y="981076"/>
            <a:ext cx="8207375" cy="5400674"/>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矩形 11"/>
          <p:cNvSpPr>
            <a:spLocks noChangeArrowheads="1"/>
          </p:cNvSpPr>
          <p:nvPr userDrawn="1"/>
        </p:nvSpPr>
        <p:spPr bwMode="auto">
          <a:xfrm>
            <a:off x="0" y="6864350"/>
            <a:ext cx="9144000" cy="287338"/>
          </a:xfrm>
          <a:prstGeom prst="rect">
            <a:avLst/>
          </a:prstGeom>
          <a:solidFill>
            <a:srgbClr val="BBBFC3">
              <a:alpha val="0"/>
            </a:srgbClr>
          </a:solidFill>
          <a:ln>
            <a:noFill/>
          </a:ln>
        </p:spPr>
        <p:txBody>
          <a:bodyPr anchor="ctr"/>
          <a:lstStyle/>
          <a:p>
            <a:pPr marL="622300"/>
            <a:endParaRPr lang="en-US" altLang="zh-CN" sz="1100" dirty="0">
              <a:solidFill>
                <a:schemeClr val="tx1"/>
              </a:solidFill>
              <a:cs typeface="Arial" panose="020B0604020202020204" pitchFamily="34" charset="0"/>
            </a:endParaRPr>
          </a:p>
        </p:txBody>
      </p:sp>
      <p:sp>
        <p:nvSpPr>
          <p:cNvPr id="7" name="日期占位符 6"/>
          <p:cNvSpPr>
            <a:spLocks noGrp="1"/>
          </p:cNvSpPr>
          <p:nvPr>
            <p:ph type="dt" sz="half" idx="2"/>
          </p:nvPr>
        </p:nvSpPr>
        <p:spPr>
          <a:xfrm>
            <a:off x="6530976" y="6453188"/>
            <a:ext cx="2133600" cy="268287"/>
          </a:xfrm>
          <a:prstGeom prst="rect">
            <a:avLst/>
          </a:prstGeom>
          <a:solidFill>
            <a:srgbClr val="FFFFFF">
              <a:alpha val="69804"/>
            </a:srgbClr>
          </a:solidFill>
        </p:spPr>
        <p:txBody>
          <a:bodyPr vert="horz" lIns="91440" tIns="45720" rIns="91440" bIns="45720" rtlCol="0" anchor="ctr"/>
          <a:lstStyle>
            <a:lvl1pPr algn="r">
              <a:defRPr sz="900">
                <a:solidFill>
                  <a:schemeClr val="tx1"/>
                </a:solidFill>
              </a:defRPr>
            </a:lvl1pPr>
          </a:lstStyle>
          <a:p>
            <a:endParaRPr lang="zh-CN" altLang="en-US"/>
          </a:p>
        </p:txBody>
      </p:sp>
      <p:sp>
        <p:nvSpPr>
          <p:cNvPr id="6" name="灯片编号占位符 5"/>
          <p:cNvSpPr>
            <a:spLocks noGrp="1"/>
          </p:cNvSpPr>
          <p:nvPr>
            <p:ph type="sldNum" sz="quarter" idx="4"/>
          </p:nvPr>
        </p:nvSpPr>
        <p:spPr>
          <a:xfrm>
            <a:off x="468313" y="6453188"/>
            <a:ext cx="1007343" cy="268287"/>
          </a:xfrm>
          <a:prstGeom prst="rect">
            <a:avLst/>
          </a:prstGeom>
          <a:noFill/>
        </p:spPr>
        <p:txBody>
          <a:bodyPr vert="horz" lIns="91440" tIns="45720" rIns="91440" bIns="45720" rtlCol="0" anchor="ctr"/>
          <a:lstStyle>
            <a:lvl1pPr algn="l">
              <a:defRPr sz="900">
                <a:solidFill>
                  <a:schemeClr val="tx1"/>
                </a:solidFill>
                <a:latin typeface="Arial" panose="020B0604020202020204" pitchFamily="34" charset="0"/>
                <a:cs typeface="Arial" panose="020B0604020202020204" pitchFamily="34" charset="0"/>
              </a:defRPr>
            </a:lvl1pPr>
          </a:lstStyle>
          <a:p>
            <a:r>
              <a:rPr lang="en-US" altLang="zh-CN"/>
              <a:t>P</a:t>
            </a:r>
            <a:fld id="{62DCC93C-90AC-48A1-9D9E-CBAB17A91522}" type="slidenum">
              <a:rPr lang="zh-CN" altLang="en-US" smtClean="0"/>
              <a:t>‹#›</a:t>
            </a:fld>
            <a:endParaRPr lang="zh-CN" altLang="en-US" dirty="0"/>
          </a:p>
        </p:txBody>
      </p:sp>
      <p:pic>
        <p:nvPicPr>
          <p:cNvPr id="27" name="Picture 2"/>
          <p:cNvPicPr>
            <a:picLocks noChangeAspect="1" noChangeArrowheads="1"/>
          </p:cNvPicPr>
          <p:nvPr userDrawn="1"/>
        </p:nvPicPr>
        <p:blipFill rotWithShape="1">
          <a:blip r:embed="rId10" cstate="print">
            <a:extLst>
              <a:ext uri="{28A0092B-C50C-407E-A947-70E740481C1C}">
                <a14:useLocalDpi xmlns:a14="http://schemas.microsoft.com/office/drawing/2010/main" val="0"/>
              </a:ext>
            </a:extLst>
          </a:blip>
          <a:stretch>
            <a:fillRect/>
          </a:stretch>
        </p:blipFill>
        <p:spPr bwMode="auto">
          <a:xfrm>
            <a:off x="477838" y="6381750"/>
            <a:ext cx="8188325" cy="11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 name="Picture 2"/>
          <p:cNvPicPr>
            <a:picLocks noChangeAspect="1" noChangeArrowheads="1"/>
          </p:cNvPicPr>
          <p:nvPr userDrawn="1"/>
        </p:nvPicPr>
        <p:blipFill rotWithShape="1">
          <a:blip r:embed="rId10" cstate="print">
            <a:extLst>
              <a:ext uri="{28A0092B-C50C-407E-A947-70E740481C1C}">
                <a14:useLocalDpi xmlns:a14="http://schemas.microsoft.com/office/drawing/2010/main" val="0"/>
              </a:ext>
            </a:extLst>
          </a:blip>
          <a:stretch>
            <a:fillRect/>
          </a:stretch>
        </p:blipFill>
        <p:spPr bwMode="auto">
          <a:xfrm>
            <a:off x="0" y="765968"/>
            <a:ext cx="8666164" cy="12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标题占位符 12"/>
          <p:cNvSpPr>
            <a:spLocks noGrp="1"/>
          </p:cNvSpPr>
          <p:nvPr>
            <p:ph type="title"/>
          </p:nvPr>
        </p:nvSpPr>
        <p:spPr>
          <a:xfrm>
            <a:off x="477838" y="188641"/>
            <a:ext cx="7078190" cy="349250"/>
          </a:xfrm>
          <a:prstGeom prst="rect">
            <a:avLst/>
          </a:prstGeom>
        </p:spPr>
        <p:txBody>
          <a:bodyPr vert="horz" lIns="91440" tIns="45720" rIns="91440" bIns="45720" rtlCol="0" anchor="ctr">
            <a:noAutofit/>
          </a:bodyPr>
          <a:lstStyle/>
          <a:p>
            <a:r>
              <a:rPr lang="zh-CN" altLang="en-US" dirty="0"/>
              <a:t>单击此处编辑母版标题样式</a:t>
            </a:r>
          </a:p>
        </p:txBody>
      </p:sp>
      <p:pic>
        <p:nvPicPr>
          <p:cNvPr id="25602" name="Picture 2" descr="http://www.cqu.edu.cn/Sites/CQUmain/Themes/Default/Images/logo.png">
            <a:hlinkClick r:id="rId11" tooltip="重庆大学"/>
          </p:cNvPr>
          <p:cNvPicPr>
            <a:picLocks noChangeAspect="1" noChangeArrowheads="1"/>
          </p:cNvPicPr>
          <p:nvPr userDrawn="1"/>
        </p:nvPicPr>
        <p:blipFill>
          <a:blip r:embed="rId12" cstate="print"/>
          <a:srcRect/>
          <a:stretch>
            <a:fillRect/>
          </a:stretch>
        </p:blipFill>
        <p:spPr bwMode="auto">
          <a:xfrm>
            <a:off x="6876256" y="66378"/>
            <a:ext cx="1748206" cy="554310"/>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ftr="0" dt="0"/>
  <p:txStyles>
    <p:titleStyle>
      <a:lvl1pPr algn="l" defTabSz="914400" rtl="0" eaLnBrk="1" latinLnBrk="0" hangingPunct="1">
        <a:spcBef>
          <a:spcPct val="0"/>
        </a:spcBef>
        <a:buNone/>
        <a:defRPr sz="2800" b="1" kern="1200">
          <a:solidFill>
            <a:schemeClr val="tx1"/>
          </a:solidFill>
          <a:latin typeface="+mn-lt"/>
          <a:ea typeface="+mj-ea"/>
          <a:cs typeface="+mj-cs"/>
        </a:defRPr>
      </a:lvl1pPr>
    </p:titleStyle>
    <p:bodyStyle>
      <a:lvl1pPr marL="342900" indent="-342900" algn="l" defTabSz="914400" rtl="0" eaLnBrk="1" latinLnBrk="0" hangingPunct="1">
        <a:lnSpc>
          <a:spcPct val="120000"/>
        </a:lnSpc>
        <a:spcBef>
          <a:spcPct val="20000"/>
        </a:spcBef>
        <a:buFont typeface="Arial" panose="020B0604020202020204" pitchFamily="34" charset="0"/>
        <a:buChar char="•"/>
        <a:defRPr sz="1800" kern="1200">
          <a:solidFill>
            <a:schemeClr val="tx1"/>
          </a:solidFill>
          <a:latin typeface="+mn-lt"/>
          <a:ea typeface="+mj-ea"/>
          <a:cs typeface="+mn-cs"/>
        </a:defRPr>
      </a:lvl1pPr>
      <a:lvl2pPr marL="742950" indent="-285750" algn="l" defTabSz="914400" rtl="0" eaLnBrk="1" latinLnBrk="0" hangingPunct="1">
        <a:lnSpc>
          <a:spcPct val="120000"/>
        </a:lnSpc>
        <a:spcBef>
          <a:spcPct val="20000"/>
        </a:spcBef>
        <a:buFont typeface="Arial" panose="020B0604020202020204" pitchFamily="34" charset="0"/>
        <a:buChar char="–"/>
        <a:defRPr sz="1600" kern="1200">
          <a:solidFill>
            <a:schemeClr val="tx1"/>
          </a:solidFill>
          <a:latin typeface="+mn-lt"/>
          <a:ea typeface="+mj-ea"/>
          <a:cs typeface="+mn-cs"/>
        </a:defRPr>
      </a:lvl2pPr>
      <a:lvl3pPr marL="1143000" indent="-228600" algn="l" defTabSz="914400" rtl="0" eaLnBrk="1" latinLnBrk="0" hangingPunct="1">
        <a:lnSpc>
          <a:spcPct val="120000"/>
        </a:lnSpc>
        <a:spcBef>
          <a:spcPct val="20000"/>
        </a:spcBef>
        <a:buFont typeface="Arial" panose="020B0604020202020204" pitchFamily="34" charset="0"/>
        <a:buChar char="•"/>
        <a:defRPr sz="1400" kern="1200">
          <a:solidFill>
            <a:schemeClr val="tx1"/>
          </a:solidFill>
          <a:latin typeface="+mn-lt"/>
          <a:ea typeface="+mj-ea"/>
          <a:cs typeface="+mn-cs"/>
        </a:defRPr>
      </a:lvl3pPr>
      <a:lvl4pPr marL="1600200" indent="-228600" algn="l" defTabSz="914400" rtl="0" eaLnBrk="1" latinLnBrk="0" hangingPunct="1">
        <a:lnSpc>
          <a:spcPct val="120000"/>
        </a:lnSpc>
        <a:spcBef>
          <a:spcPct val="20000"/>
        </a:spcBef>
        <a:buFont typeface="Arial" panose="020B0604020202020204" pitchFamily="34" charset="0"/>
        <a:buChar char="–"/>
        <a:defRPr sz="1200" kern="1200">
          <a:solidFill>
            <a:schemeClr val="tx1"/>
          </a:solidFill>
          <a:latin typeface="+mn-lt"/>
          <a:ea typeface="+mj-ea"/>
          <a:cs typeface="+mn-cs"/>
        </a:defRPr>
      </a:lvl4pPr>
      <a:lvl5pPr marL="2057400" indent="-228600" algn="l" defTabSz="914400" rtl="0" eaLnBrk="1" latinLnBrk="0" hangingPunct="1">
        <a:lnSpc>
          <a:spcPct val="120000"/>
        </a:lnSpc>
        <a:spcBef>
          <a:spcPct val="20000"/>
        </a:spcBef>
        <a:buFont typeface="Arial" panose="020B0604020202020204" pitchFamily="34" charset="0"/>
        <a:buChar char="»"/>
        <a:defRPr sz="1200" kern="1200">
          <a:solidFill>
            <a:schemeClr val="tx1"/>
          </a:solidFill>
          <a:latin typeface="+mn-lt"/>
          <a:ea typeface="+mj-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cqu.edu.cn/"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95536" y="1916832"/>
            <a:ext cx="5328592" cy="639678"/>
          </a:xfrm>
        </p:spPr>
        <p:txBody>
          <a:bodyPr>
            <a:noAutofit/>
          </a:bodyPr>
          <a:lstStyle/>
          <a:p>
            <a:pPr marL="342900" lvl="0" indent="-342900" fontAlgn="base">
              <a:lnSpc>
                <a:spcPct val="110000"/>
              </a:lnSpc>
              <a:spcAft>
                <a:spcPct val="0"/>
              </a:spcAft>
            </a:pPr>
            <a:r>
              <a:rPr lang="en-US" altLang="zh-CN" sz="5400" kern="0" dirty="0">
                <a:solidFill>
                  <a:srgbClr val="C00000"/>
                </a:solidFill>
                <a:latin typeface="方正正大黑简体" panose="02000000000000000000" pitchFamily="2" charset="-122"/>
                <a:ea typeface="方正正大黑简体" panose="02000000000000000000" pitchFamily="2" charset="-122"/>
              </a:rPr>
              <a:t>Java</a:t>
            </a:r>
            <a:r>
              <a:rPr lang="zh-CN" altLang="en-US" sz="5400" kern="0" dirty="0">
                <a:solidFill>
                  <a:srgbClr val="C00000"/>
                </a:solidFill>
                <a:latin typeface="方正正大黑简体" panose="02000000000000000000" pitchFamily="2" charset="-122"/>
                <a:ea typeface="方正正大黑简体" panose="02000000000000000000" pitchFamily="2" charset="-122"/>
              </a:rPr>
              <a:t>程序设计</a:t>
            </a:r>
            <a:endParaRPr lang="en-US" altLang="zh-CN" sz="5400" kern="0" dirty="0">
              <a:solidFill>
                <a:srgbClr val="C00000"/>
              </a:solidFill>
              <a:latin typeface="方正正大黑简体" panose="02000000000000000000" pitchFamily="2" charset="-122"/>
              <a:ea typeface="方正正大黑简体" panose="02000000000000000000" pitchFamily="2" charset="-122"/>
            </a:endParaRPr>
          </a:p>
        </p:txBody>
      </p:sp>
      <p:sp>
        <p:nvSpPr>
          <p:cNvPr id="3" name="副标题 2"/>
          <p:cNvSpPr>
            <a:spLocks noGrp="1"/>
          </p:cNvSpPr>
          <p:nvPr>
            <p:ph type="subTitle" idx="1"/>
          </p:nvPr>
        </p:nvSpPr>
        <p:spPr>
          <a:xfrm>
            <a:off x="1187624" y="3284984"/>
            <a:ext cx="5328592" cy="576064"/>
          </a:xfrm>
        </p:spPr>
        <p:txBody>
          <a:bodyPr>
            <a:noAutofit/>
          </a:bodyPr>
          <a:lstStyle/>
          <a:p>
            <a:pPr lvl="0" algn="r"/>
            <a:r>
              <a:rPr lang="zh-CN" altLang="en-US" sz="3600" b="1" dirty="0"/>
              <a:t>第</a:t>
            </a:r>
            <a:r>
              <a:rPr lang="en-US" altLang="zh-CN" sz="3600" b="1" dirty="0"/>
              <a:t>8</a:t>
            </a:r>
            <a:r>
              <a:rPr lang="zh-CN" altLang="en-US" sz="3600" b="1" dirty="0"/>
              <a:t>章  输入输出处理</a:t>
            </a:r>
            <a:endParaRPr lang="en-US" altLang="zh-CN" sz="3600" b="1" dirty="0"/>
          </a:p>
        </p:txBody>
      </p:sp>
      <p:sp>
        <p:nvSpPr>
          <p:cNvPr id="5" name="矩形 4"/>
          <p:cNvSpPr/>
          <p:nvPr/>
        </p:nvSpPr>
        <p:spPr>
          <a:xfrm>
            <a:off x="8172400" y="16351"/>
            <a:ext cx="648072" cy="230832"/>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p>
          <a:p>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p>
          <a:p>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p>
          <a:p>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p>
          <a:p>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p>
          <a:p>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p>
          <a:p>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8.4 </a:t>
            </a:r>
            <a:r>
              <a:rPr lang="zh-CN" altLang="en-US" dirty="0"/>
              <a:t>字节流使用</a:t>
            </a:r>
          </a:p>
        </p:txBody>
      </p:sp>
      <p:sp>
        <p:nvSpPr>
          <p:cNvPr id="3" name="灯片编号占位符 2"/>
          <p:cNvSpPr>
            <a:spLocks noGrp="1"/>
          </p:cNvSpPr>
          <p:nvPr>
            <p:ph type="sldNum" sz="quarter" idx="11"/>
          </p:nvPr>
        </p:nvSpPr>
        <p:spPr/>
        <p:txBody>
          <a:bodyPr/>
          <a:lstStyle/>
          <a:p>
            <a:r>
              <a:rPr lang="en-US" altLang="zh-CN"/>
              <a:t>P</a:t>
            </a:r>
            <a:fld id="{62DCC93C-90AC-48A1-9D9E-CBAB17A91522}" type="slidenum">
              <a:rPr lang="zh-CN" altLang="en-US" smtClean="0"/>
              <a:t>10</a:t>
            </a:fld>
            <a:endParaRPr lang="zh-CN" altLang="en-US" dirty="0"/>
          </a:p>
        </p:txBody>
      </p:sp>
      <p:sp>
        <p:nvSpPr>
          <p:cNvPr id="4" name="内容占位符 3"/>
          <p:cNvSpPr>
            <a:spLocks noGrp="1"/>
          </p:cNvSpPr>
          <p:nvPr>
            <p:ph sz="quarter" idx="12"/>
          </p:nvPr>
        </p:nvSpPr>
        <p:spPr/>
        <p:txBody>
          <a:bodyPr/>
          <a:lstStyle/>
          <a:p>
            <a:r>
              <a:rPr lang="zh-CN" altLang="en-US" dirty="0"/>
              <a:t>表示文件对象的类</a:t>
            </a:r>
            <a:r>
              <a:rPr lang="en-US" altLang="zh-CN" dirty="0" err="1"/>
              <a:t>java.io.File</a:t>
            </a:r>
            <a:r>
              <a:rPr lang="zh-CN" altLang="en-US" dirty="0"/>
              <a:t>，</a:t>
            </a:r>
            <a:endParaRPr lang="en-US" altLang="zh-CN" dirty="0"/>
          </a:p>
          <a:p>
            <a:pPr lvl="1"/>
            <a:r>
              <a:rPr lang="zh-CN" altLang="en-US" dirty="0"/>
              <a:t>它虽然不能读取文件的内容，但是可以获取文件信息并对文件进行操作。</a:t>
            </a:r>
          </a:p>
          <a:p>
            <a:pPr lvl="1"/>
            <a:r>
              <a:rPr lang="zh-CN" altLang="en-US" dirty="0"/>
              <a:t>通过</a:t>
            </a:r>
            <a:r>
              <a:rPr lang="en-US" altLang="zh-CN" dirty="0"/>
              <a:t>File</a:t>
            </a:r>
            <a:r>
              <a:rPr lang="zh-CN" altLang="en-US" dirty="0"/>
              <a:t>类的方法，可以得到文件或者目录的描述信息，包括名称、所在路径、可读写性、长度等，</a:t>
            </a:r>
            <a:endParaRPr lang="en-US" altLang="zh-CN" dirty="0"/>
          </a:p>
          <a:p>
            <a:pPr lvl="1"/>
            <a:r>
              <a:rPr lang="zh-CN" altLang="en-US" dirty="0"/>
              <a:t>可以创建目录、创建文件，改变文件名、删除文件、列出目录中的文件等。</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File</a:t>
            </a:r>
            <a:r>
              <a:rPr lang="zh-CN" altLang="en-US" dirty="0"/>
              <a:t>类</a:t>
            </a:r>
          </a:p>
        </p:txBody>
      </p:sp>
      <p:sp>
        <p:nvSpPr>
          <p:cNvPr id="3" name="灯片编号占位符 2"/>
          <p:cNvSpPr>
            <a:spLocks noGrp="1"/>
          </p:cNvSpPr>
          <p:nvPr>
            <p:ph type="sldNum" sz="quarter" idx="11"/>
          </p:nvPr>
        </p:nvSpPr>
        <p:spPr/>
        <p:txBody>
          <a:bodyPr/>
          <a:lstStyle/>
          <a:p>
            <a:r>
              <a:rPr lang="en-US" altLang="zh-CN"/>
              <a:t>P</a:t>
            </a:r>
            <a:fld id="{62DCC93C-90AC-48A1-9D9E-CBAB17A91522}" type="slidenum">
              <a:rPr lang="zh-CN" altLang="en-US" smtClean="0"/>
              <a:t>11</a:t>
            </a:fld>
            <a:endParaRPr lang="zh-CN" altLang="en-US" dirty="0"/>
          </a:p>
        </p:txBody>
      </p:sp>
      <p:sp>
        <p:nvSpPr>
          <p:cNvPr id="4" name="内容占位符 3"/>
          <p:cNvSpPr>
            <a:spLocks noGrp="1"/>
          </p:cNvSpPr>
          <p:nvPr>
            <p:ph sz="quarter" idx="12"/>
          </p:nvPr>
        </p:nvSpPr>
        <p:spPr/>
        <p:txBody>
          <a:bodyPr/>
          <a:lstStyle/>
          <a:p>
            <a:r>
              <a:rPr lang="zh-CN" altLang="en-US" dirty="0"/>
              <a:t>构造</a:t>
            </a:r>
            <a:endParaRPr lang="en-US" altLang="zh-CN" dirty="0"/>
          </a:p>
          <a:p>
            <a:pPr marL="457200" lvl="1" indent="0">
              <a:buNone/>
            </a:pPr>
            <a:r>
              <a:rPr lang="en-US" altLang="zh-CN" dirty="0"/>
              <a:t>File f1 = new File("D:/Java");</a:t>
            </a:r>
          </a:p>
          <a:p>
            <a:pPr marL="457200" lvl="1" indent="0">
              <a:buNone/>
            </a:pPr>
            <a:r>
              <a:rPr lang="en-US" altLang="zh-CN" dirty="0"/>
              <a:t>File f2 = new File("D:/Java","test.txt");</a:t>
            </a:r>
          </a:p>
          <a:p>
            <a:pPr marL="457200" lvl="1" indent="0">
              <a:buNone/>
            </a:pPr>
            <a:r>
              <a:rPr lang="en-US" altLang="zh-CN" dirty="0"/>
              <a:t>File f3 = new File(f1,"test.txt");</a:t>
            </a:r>
          </a:p>
          <a:p>
            <a:pPr marL="457200" lvl="1" indent="0">
              <a:buNone/>
            </a:pPr>
            <a:r>
              <a:rPr lang="en-US" altLang="zh-CN" dirty="0"/>
              <a:t>File f4 = new File("file://D:/Java/test.txt");</a:t>
            </a:r>
          </a:p>
          <a:p>
            <a:endParaRPr lang="zh-CN" altLang="en-US" dirty="0"/>
          </a:p>
        </p:txBody>
      </p:sp>
      <p:pic>
        <p:nvPicPr>
          <p:cNvPr id="5" name="图片 4"/>
          <p:cNvPicPr>
            <a:picLocks noChangeAspect="1"/>
          </p:cNvPicPr>
          <p:nvPr/>
        </p:nvPicPr>
        <p:blipFill>
          <a:blip r:embed="rId2"/>
          <a:stretch>
            <a:fillRect/>
          </a:stretch>
        </p:blipFill>
        <p:spPr>
          <a:xfrm>
            <a:off x="468312" y="960562"/>
            <a:ext cx="7416824" cy="5887729"/>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File</a:t>
            </a:r>
            <a:r>
              <a:rPr lang="zh-CN" altLang="en-US" dirty="0"/>
              <a:t>目录操作</a:t>
            </a:r>
          </a:p>
        </p:txBody>
      </p:sp>
      <p:sp>
        <p:nvSpPr>
          <p:cNvPr id="3" name="灯片编号占位符 2"/>
          <p:cNvSpPr>
            <a:spLocks noGrp="1"/>
          </p:cNvSpPr>
          <p:nvPr>
            <p:ph type="sldNum" sz="quarter" idx="11"/>
          </p:nvPr>
        </p:nvSpPr>
        <p:spPr/>
        <p:txBody>
          <a:bodyPr/>
          <a:lstStyle/>
          <a:p>
            <a:r>
              <a:rPr lang="en-US" altLang="zh-CN"/>
              <a:t>P</a:t>
            </a:r>
            <a:fld id="{62DCC93C-90AC-48A1-9D9E-CBAB17A91522}" type="slidenum">
              <a:rPr lang="zh-CN" altLang="en-US" smtClean="0"/>
              <a:t>12</a:t>
            </a:fld>
            <a:endParaRPr lang="zh-CN" altLang="en-US" dirty="0"/>
          </a:p>
        </p:txBody>
      </p:sp>
      <p:sp>
        <p:nvSpPr>
          <p:cNvPr id="4" name="内容占位符 3"/>
          <p:cNvSpPr>
            <a:spLocks noGrp="1"/>
          </p:cNvSpPr>
          <p:nvPr>
            <p:ph sz="quarter" idx="12"/>
          </p:nvPr>
        </p:nvSpPr>
        <p:spPr/>
        <p:txBody>
          <a:bodyPr>
            <a:normAutofit lnSpcReduction="10000"/>
          </a:bodyPr>
          <a:lstStyle/>
          <a:p>
            <a:r>
              <a:rPr lang="en-US" altLang="zh-CN" dirty="0"/>
              <a:t>File</a:t>
            </a:r>
            <a:r>
              <a:rPr lang="zh-CN" altLang="en-US" dirty="0"/>
              <a:t>对象也可以表示一个目录</a:t>
            </a:r>
          </a:p>
          <a:p>
            <a:pPr lvl="1"/>
            <a:r>
              <a:rPr lang="zh-CN" altLang="en-US" dirty="0"/>
              <a:t>调用该对象的</a:t>
            </a:r>
            <a:r>
              <a:rPr lang="en-US" altLang="zh-CN" dirty="0"/>
              <a:t>list( )</a:t>
            </a:r>
            <a:r>
              <a:rPr lang="zh-CN" altLang="en-US" dirty="0"/>
              <a:t>方法来提取该目录内部其它文件和目录的列表。</a:t>
            </a:r>
          </a:p>
          <a:p>
            <a:r>
              <a:rPr lang="zh-CN" altLang="en-US" dirty="0"/>
              <a:t>一种形式如下：</a:t>
            </a:r>
          </a:p>
          <a:p>
            <a:pPr lvl="1"/>
            <a:r>
              <a:rPr lang="en-US" altLang="zh-CN" b="1" dirty="0"/>
              <a:t>String[ ] list( )</a:t>
            </a:r>
            <a:r>
              <a:rPr lang="zh-CN" altLang="en-US" dirty="0"/>
              <a:t>文件列表通过一个</a:t>
            </a:r>
            <a:r>
              <a:rPr lang="en-US" altLang="zh-CN" dirty="0"/>
              <a:t>String </a:t>
            </a:r>
            <a:r>
              <a:rPr lang="zh-CN" altLang="en-US" dirty="0"/>
              <a:t>对象数组返回。</a:t>
            </a:r>
          </a:p>
          <a:p>
            <a:r>
              <a:rPr lang="zh-CN" altLang="en-US" dirty="0"/>
              <a:t>第二种形式如下：</a:t>
            </a:r>
          </a:p>
          <a:p>
            <a:pPr lvl="1"/>
            <a:r>
              <a:rPr lang="en-US" altLang="zh-CN" b="1" dirty="0"/>
              <a:t>File[ ] </a:t>
            </a:r>
            <a:r>
              <a:rPr lang="en-US" altLang="zh-CN" b="1" dirty="0" err="1"/>
              <a:t>listFiles</a:t>
            </a:r>
            <a:r>
              <a:rPr lang="en-US" altLang="zh-CN" b="1" dirty="0"/>
              <a:t>( )</a:t>
            </a:r>
            <a:r>
              <a:rPr lang="zh-CN" altLang="en-US" dirty="0"/>
              <a:t>文件列表通过一个</a:t>
            </a:r>
            <a:r>
              <a:rPr lang="en-US" altLang="zh-CN" dirty="0"/>
              <a:t>File</a:t>
            </a:r>
            <a:r>
              <a:rPr lang="zh-CN" altLang="en-US" dirty="0"/>
              <a:t>对象的数组返回。</a:t>
            </a:r>
          </a:p>
          <a:p>
            <a:r>
              <a:rPr lang="zh-CN" altLang="en-US" dirty="0"/>
              <a:t>三种形式，列出指定类型的文件。</a:t>
            </a:r>
          </a:p>
          <a:p>
            <a:pPr lvl="1"/>
            <a:r>
              <a:rPr lang="en-US" altLang="zh-CN" dirty="0"/>
              <a:t>String[ ] list(</a:t>
            </a:r>
            <a:r>
              <a:rPr lang="en-US" altLang="zh-CN" dirty="0" err="1"/>
              <a:t>FilenameFilter</a:t>
            </a:r>
            <a:r>
              <a:rPr lang="en-US" altLang="zh-CN" dirty="0"/>
              <a:t> </a:t>
            </a:r>
            <a:r>
              <a:rPr lang="en-US" altLang="zh-CN" dirty="0" err="1"/>
              <a:t>FFObj</a:t>
            </a:r>
            <a:r>
              <a:rPr lang="en-US" altLang="zh-CN" dirty="0"/>
              <a:t>)</a:t>
            </a:r>
          </a:p>
          <a:p>
            <a:pPr lvl="1"/>
            <a:r>
              <a:rPr lang="en-US" altLang="zh-CN" dirty="0"/>
              <a:t>File[ ] </a:t>
            </a:r>
            <a:r>
              <a:rPr lang="en-US" altLang="zh-CN" dirty="0" err="1"/>
              <a:t>listFiles</a:t>
            </a:r>
            <a:r>
              <a:rPr lang="en-US" altLang="zh-CN" dirty="0"/>
              <a:t>(</a:t>
            </a:r>
            <a:r>
              <a:rPr lang="en-US" altLang="zh-CN" dirty="0" err="1"/>
              <a:t>FilenameFilter</a:t>
            </a:r>
            <a:r>
              <a:rPr lang="en-US" altLang="zh-CN" dirty="0"/>
              <a:t> </a:t>
            </a:r>
            <a:r>
              <a:rPr lang="en-US" altLang="zh-CN" dirty="0" err="1"/>
              <a:t>FFObj</a:t>
            </a:r>
            <a:r>
              <a:rPr lang="en-US" altLang="zh-CN" dirty="0"/>
              <a:t>)</a:t>
            </a:r>
          </a:p>
          <a:p>
            <a:pPr lvl="1"/>
            <a:r>
              <a:rPr lang="en-US" altLang="zh-CN" dirty="0"/>
              <a:t>File[ ] </a:t>
            </a:r>
            <a:r>
              <a:rPr lang="en-US" altLang="zh-CN" dirty="0" err="1"/>
              <a:t>listFiles</a:t>
            </a:r>
            <a:r>
              <a:rPr lang="en-US" altLang="zh-CN" dirty="0"/>
              <a:t>(</a:t>
            </a:r>
            <a:r>
              <a:rPr lang="en-US" altLang="zh-CN" dirty="0" err="1"/>
              <a:t>FileFilter</a:t>
            </a:r>
            <a:r>
              <a:rPr lang="en-US" altLang="zh-CN" dirty="0"/>
              <a:t> </a:t>
            </a:r>
            <a:r>
              <a:rPr lang="en-US" altLang="zh-CN" dirty="0" err="1"/>
              <a:t>FObj</a:t>
            </a:r>
            <a:r>
              <a:rPr lang="en-US" altLang="zh-CN" dirty="0"/>
              <a:t>)</a:t>
            </a:r>
          </a:p>
          <a:p>
            <a:endParaRPr lang="zh-CN" altLang="en-US" dirty="0"/>
          </a:p>
        </p:txBody>
      </p:sp>
      <p:pic>
        <p:nvPicPr>
          <p:cNvPr id="5" name="图片 4"/>
          <p:cNvPicPr>
            <a:picLocks noChangeAspect="1"/>
          </p:cNvPicPr>
          <p:nvPr/>
        </p:nvPicPr>
        <p:blipFill>
          <a:blip r:embed="rId2"/>
          <a:stretch>
            <a:fillRect/>
          </a:stretch>
        </p:blipFill>
        <p:spPr>
          <a:xfrm>
            <a:off x="-3696" y="6809"/>
            <a:ext cx="8296275" cy="676275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File</a:t>
            </a:r>
            <a:r>
              <a:rPr lang="zh-CN" altLang="en-US" dirty="0"/>
              <a:t>目录操作</a:t>
            </a:r>
          </a:p>
        </p:txBody>
      </p:sp>
      <p:sp>
        <p:nvSpPr>
          <p:cNvPr id="3" name="灯片编号占位符 2"/>
          <p:cNvSpPr>
            <a:spLocks noGrp="1"/>
          </p:cNvSpPr>
          <p:nvPr>
            <p:ph type="sldNum" sz="quarter" idx="11"/>
          </p:nvPr>
        </p:nvSpPr>
        <p:spPr/>
        <p:txBody>
          <a:bodyPr/>
          <a:lstStyle/>
          <a:p>
            <a:r>
              <a:rPr lang="en-US" altLang="zh-CN"/>
              <a:t>P</a:t>
            </a:r>
            <a:fld id="{62DCC93C-90AC-48A1-9D9E-CBAB17A91522}" type="slidenum">
              <a:rPr lang="zh-CN" altLang="en-US" smtClean="0"/>
              <a:t>13</a:t>
            </a:fld>
            <a:endParaRPr lang="zh-CN" altLang="en-US" dirty="0"/>
          </a:p>
        </p:txBody>
      </p:sp>
      <p:sp>
        <p:nvSpPr>
          <p:cNvPr id="4" name="内容占位符 3"/>
          <p:cNvSpPr>
            <a:spLocks noGrp="1"/>
          </p:cNvSpPr>
          <p:nvPr>
            <p:ph sz="quarter" idx="12"/>
          </p:nvPr>
        </p:nvSpPr>
        <p:spPr/>
        <p:txBody>
          <a:bodyPr>
            <a:normAutofit lnSpcReduction="10000"/>
          </a:bodyPr>
          <a:lstStyle/>
          <a:p>
            <a:r>
              <a:rPr lang="en-US" altLang="zh-CN" dirty="0"/>
              <a:t>File</a:t>
            </a:r>
            <a:r>
              <a:rPr lang="zh-CN" altLang="en-US" dirty="0"/>
              <a:t>对象也可以表示一个目录</a:t>
            </a:r>
          </a:p>
          <a:p>
            <a:pPr lvl="1"/>
            <a:r>
              <a:rPr lang="zh-CN" altLang="en-US" dirty="0"/>
              <a:t>调用该对象的</a:t>
            </a:r>
            <a:r>
              <a:rPr lang="en-US" altLang="zh-CN" dirty="0"/>
              <a:t>list( )</a:t>
            </a:r>
            <a:r>
              <a:rPr lang="zh-CN" altLang="en-US" dirty="0"/>
              <a:t>方法来提取该目录内部其它文件和目录的列表。</a:t>
            </a:r>
          </a:p>
          <a:p>
            <a:r>
              <a:rPr lang="zh-CN" altLang="en-US" dirty="0"/>
              <a:t>一种形式如下：</a:t>
            </a:r>
          </a:p>
          <a:p>
            <a:pPr lvl="1"/>
            <a:r>
              <a:rPr lang="en-US" altLang="zh-CN" b="1" dirty="0"/>
              <a:t>String[ ] list( )</a:t>
            </a:r>
            <a:r>
              <a:rPr lang="zh-CN" altLang="en-US" dirty="0"/>
              <a:t>文件列表通过一个</a:t>
            </a:r>
            <a:r>
              <a:rPr lang="en-US" altLang="zh-CN" dirty="0"/>
              <a:t>String </a:t>
            </a:r>
            <a:r>
              <a:rPr lang="zh-CN" altLang="en-US" dirty="0"/>
              <a:t>对象数组返回。</a:t>
            </a:r>
          </a:p>
          <a:p>
            <a:r>
              <a:rPr lang="zh-CN" altLang="en-US" dirty="0"/>
              <a:t>第二种形式如下：</a:t>
            </a:r>
          </a:p>
          <a:p>
            <a:pPr lvl="1"/>
            <a:r>
              <a:rPr lang="en-US" altLang="zh-CN" b="1" dirty="0"/>
              <a:t>File[ ] </a:t>
            </a:r>
            <a:r>
              <a:rPr lang="en-US" altLang="zh-CN" b="1" dirty="0" err="1"/>
              <a:t>listFiles</a:t>
            </a:r>
            <a:r>
              <a:rPr lang="en-US" altLang="zh-CN" b="1" dirty="0"/>
              <a:t>( )</a:t>
            </a:r>
            <a:r>
              <a:rPr lang="zh-CN" altLang="en-US" dirty="0"/>
              <a:t>文件列表通过一个</a:t>
            </a:r>
            <a:r>
              <a:rPr lang="en-US" altLang="zh-CN" dirty="0"/>
              <a:t>File</a:t>
            </a:r>
            <a:r>
              <a:rPr lang="zh-CN" altLang="en-US" dirty="0"/>
              <a:t>对象的数组返回。</a:t>
            </a:r>
          </a:p>
          <a:p>
            <a:r>
              <a:rPr lang="zh-CN" altLang="en-US" dirty="0"/>
              <a:t>三种形式，列出指定类型的文件。</a:t>
            </a:r>
          </a:p>
          <a:p>
            <a:pPr lvl="1"/>
            <a:r>
              <a:rPr lang="en-US" altLang="zh-CN" dirty="0"/>
              <a:t>String[ ] list(</a:t>
            </a:r>
            <a:r>
              <a:rPr lang="en-US" altLang="zh-CN" dirty="0" err="1"/>
              <a:t>FilenameFilter</a:t>
            </a:r>
            <a:r>
              <a:rPr lang="en-US" altLang="zh-CN" dirty="0"/>
              <a:t> </a:t>
            </a:r>
            <a:r>
              <a:rPr lang="en-US" altLang="zh-CN" dirty="0" err="1"/>
              <a:t>FFObj</a:t>
            </a:r>
            <a:r>
              <a:rPr lang="en-US" altLang="zh-CN" dirty="0"/>
              <a:t>)</a:t>
            </a:r>
          </a:p>
          <a:p>
            <a:pPr lvl="1"/>
            <a:r>
              <a:rPr lang="en-US" altLang="zh-CN" dirty="0"/>
              <a:t>File[ ] </a:t>
            </a:r>
            <a:r>
              <a:rPr lang="en-US" altLang="zh-CN" dirty="0" err="1"/>
              <a:t>listFiles</a:t>
            </a:r>
            <a:r>
              <a:rPr lang="en-US" altLang="zh-CN" dirty="0"/>
              <a:t>(</a:t>
            </a:r>
            <a:r>
              <a:rPr lang="en-US" altLang="zh-CN" dirty="0" err="1"/>
              <a:t>FilenameFilter</a:t>
            </a:r>
            <a:r>
              <a:rPr lang="en-US" altLang="zh-CN" dirty="0"/>
              <a:t> </a:t>
            </a:r>
            <a:r>
              <a:rPr lang="en-US" altLang="zh-CN" dirty="0" err="1"/>
              <a:t>FFObj</a:t>
            </a:r>
            <a:r>
              <a:rPr lang="en-US" altLang="zh-CN" dirty="0"/>
              <a:t>)</a:t>
            </a:r>
          </a:p>
          <a:p>
            <a:pPr lvl="1"/>
            <a:r>
              <a:rPr lang="en-US" altLang="zh-CN" dirty="0"/>
              <a:t>File[ ] </a:t>
            </a:r>
            <a:r>
              <a:rPr lang="en-US" altLang="zh-CN" dirty="0" err="1"/>
              <a:t>listFiles</a:t>
            </a:r>
            <a:r>
              <a:rPr lang="en-US" altLang="zh-CN" dirty="0"/>
              <a:t>(</a:t>
            </a:r>
            <a:r>
              <a:rPr lang="en-US" altLang="zh-CN" dirty="0" err="1"/>
              <a:t>FileFilter</a:t>
            </a:r>
            <a:r>
              <a:rPr lang="en-US" altLang="zh-CN" dirty="0"/>
              <a:t> </a:t>
            </a:r>
            <a:r>
              <a:rPr lang="en-US" altLang="zh-CN" dirty="0" err="1"/>
              <a:t>FObj</a:t>
            </a:r>
            <a:r>
              <a:rPr lang="en-US" altLang="zh-CN" dirty="0"/>
              <a:t>)</a:t>
            </a:r>
          </a:p>
          <a:p>
            <a:endParaRPr lang="zh-CN" altLang="en-US" dirty="0"/>
          </a:p>
        </p:txBody>
      </p:sp>
      <p:pic>
        <p:nvPicPr>
          <p:cNvPr id="5" name="图片 4"/>
          <p:cNvPicPr>
            <a:picLocks noChangeAspect="1"/>
          </p:cNvPicPr>
          <p:nvPr/>
        </p:nvPicPr>
        <p:blipFill>
          <a:blip r:embed="rId2"/>
          <a:stretch>
            <a:fillRect/>
          </a:stretch>
        </p:blipFill>
        <p:spPr>
          <a:xfrm>
            <a:off x="-3696" y="-27384"/>
            <a:ext cx="8296275" cy="676275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6" name="图片 5"/>
          <p:cNvPicPr>
            <a:picLocks noChangeAspect="1"/>
          </p:cNvPicPr>
          <p:nvPr/>
        </p:nvPicPr>
        <p:blipFill>
          <a:blip r:embed="rId3"/>
          <a:stretch>
            <a:fillRect/>
          </a:stretch>
        </p:blipFill>
        <p:spPr>
          <a:xfrm>
            <a:off x="3707904" y="3046127"/>
            <a:ext cx="4317157" cy="3724289"/>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7" name="图片 6"/>
          <p:cNvPicPr>
            <a:picLocks noChangeAspect="1"/>
          </p:cNvPicPr>
          <p:nvPr/>
        </p:nvPicPr>
        <p:blipFill>
          <a:blip r:embed="rId4"/>
          <a:stretch>
            <a:fillRect/>
          </a:stretch>
        </p:blipFill>
        <p:spPr>
          <a:xfrm>
            <a:off x="1691680" y="147542"/>
            <a:ext cx="5156784" cy="2876718"/>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734796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文件字节流</a:t>
            </a:r>
          </a:p>
        </p:txBody>
      </p:sp>
      <p:sp>
        <p:nvSpPr>
          <p:cNvPr id="3" name="灯片编号占位符 2"/>
          <p:cNvSpPr>
            <a:spLocks noGrp="1"/>
          </p:cNvSpPr>
          <p:nvPr>
            <p:ph type="sldNum" sz="quarter" idx="11"/>
          </p:nvPr>
        </p:nvSpPr>
        <p:spPr/>
        <p:txBody>
          <a:bodyPr/>
          <a:lstStyle/>
          <a:p>
            <a:r>
              <a:rPr lang="en-US" altLang="zh-CN"/>
              <a:t>P</a:t>
            </a:r>
            <a:fld id="{62DCC93C-90AC-48A1-9D9E-CBAB17A91522}" type="slidenum">
              <a:rPr lang="zh-CN" altLang="en-US" smtClean="0"/>
              <a:t>14</a:t>
            </a:fld>
            <a:endParaRPr lang="zh-CN" altLang="en-US" dirty="0"/>
          </a:p>
        </p:txBody>
      </p:sp>
      <p:sp>
        <p:nvSpPr>
          <p:cNvPr id="4" name="内容占位符 3"/>
          <p:cNvSpPr>
            <a:spLocks noGrp="1"/>
          </p:cNvSpPr>
          <p:nvPr>
            <p:ph sz="quarter" idx="12"/>
          </p:nvPr>
        </p:nvSpPr>
        <p:spPr/>
        <p:txBody>
          <a:bodyPr>
            <a:normAutofit/>
          </a:bodyPr>
          <a:lstStyle/>
          <a:p>
            <a:r>
              <a:rPr lang="en-US" altLang="zh-CN" dirty="0" err="1"/>
              <a:t>FileInputStream</a:t>
            </a:r>
            <a:r>
              <a:rPr lang="zh-CN" altLang="en-US" dirty="0"/>
              <a:t>用于顺序读取本地文件。</a:t>
            </a:r>
          </a:p>
          <a:p>
            <a:pPr lvl="1"/>
            <a:r>
              <a:rPr lang="en-US" altLang="zh-CN" dirty="0" err="1"/>
              <a:t>FileInputStream</a:t>
            </a:r>
            <a:r>
              <a:rPr lang="en-US" altLang="zh-CN" dirty="0"/>
              <a:t>(String </a:t>
            </a:r>
            <a:r>
              <a:rPr lang="en-US" altLang="zh-CN" dirty="0" err="1"/>
              <a:t>filepath</a:t>
            </a:r>
            <a:r>
              <a:rPr lang="en-US" altLang="zh-CN" dirty="0"/>
              <a:t>)</a:t>
            </a:r>
          </a:p>
          <a:p>
            <a:pPr lvl="1"/>
            <a:r>
              <a:rPr lang="en-US" altLang="zh-CN" dirty="0" err="1"/>
              <a:t>FileInputStream</a:t>
            </a:r>
            <a:r>
              <a:rPr lang="en-US" altLang="zh-CN" dirty="0"/>
              <a:t>(File </a:t>
            </a:r>
            <a:r>
              <a:rPr lang="en-US" altLang="zh-CN" dirty="0" err="1"/>
              <a:t>fileObj</a:t>
            </a:r>
            <a:r>
              <a:rPr lang="en-US" altLang="zh-CN" dirty="0"/>
              <a:t>)</a:t>
            </a:r>
          </a:p>
          <a:p>
            <a:pPr lvl="1"/>
            <a:r>
              <a:rPr lang="zh-CN" altLang="en-US" dirty="0"/>
              <a:t>当指定的文件在文件系统中不存在时，它们都能引发</a:t>
            </a:r>
            <a:r>
              <a:rPr lang="en-US" altLang="zh-CN" dirty="0" err="1"/>
              <a:t>FileNotFoundException</a:t>
            </a:r>
            <a:r>
              <a:rPr lang="zh-CN" altLang="en-US" dirty="0"/>
              <a:t>异常。</a:t>
            </a:r>
          </a:p>
          <a:p>
            <a:r>
              <a:rPr lang="zh-CN" altLang="en-US" dirty="0"/>
              <a:t>直接使用文件名构造输入流：</a:t>
            </a:r>
          </a:p>
          <a:p>
            <a:pPr lvl="1"/>
            <a:r>
              <a:rPr lang="en-US" altLang="zh-CN" dirty="0" err="1"/>
              <a:t>FileInputStream</a:t>
            </a:r>
            <a:r>
              <a:rPr lang="en-US" altLang="zh-CN" dirty="0"/>
              <a:t> f1 = new </a:t>
            </a:r>
            <a:r>
              <a:rPr lang="en-US" altLang="zh-CN" dirty="0" err="1"/>
              <a:t>FileInputStream</a:t>
            </a:r>
            <a:r>
              <a:rPr lang="en-US" altLang="zh-CN" dirty="0"/>
              <a:t>("Test.java")</a:t>
            </a:r>
          </a:p>
          <a:p>
            <a:r>
              <a:rPr lang="zh-CN" altLang="en-US" dirty="0"/>
              <a:t>或者先构造</a:t>
            </a:r>
            <a:r>
              <a:rPr lang="en-US" altLang="zh-CN" dirty="0"/>
              <a:t>File</a:t>
            </a:r>
            <a:r>
              <a:rPr lang="zh-CN" altLang="en-US" dirty="0"/>
              <a:t>对象，再用</a:t>
            </a:r>
            <a:r>
              <a:rPr lang="en-US" altLang="zh-CN" dirty="0"/>
              <a:t>File</a:t>
            </a:r>
            <a:r>
              <a:rPr lang="zh-CN" altLang="en-US" dirty="0"/>
              <a:t>对象构造输入流：</a:t>
            </a:r>
          </a:p>
          <a:p>
            <a:pPr marL="457200" lvl="1" indent="0">
              <a:buNone/>
            </a:pPr>
            <a:r>
              <a:rPr lang="en-US" altLang="zh-CN" dirty="0"/>
              <a:t>File f = new File("Test.java");</a:t>
            </a:r>
          </a:p>
          <a:p>
            <a:pPr marL="457200" lvl="1" indent="0">
              <a:buNone/>
            </a:pPr>
            <a:r>
              <a:rPr lang="en-US" altLang="zh-CN" dirty="0" err="1"/>
              <a:t>FileInputStream</a:t>
            </a:r>
            <a:r>
              <a:rPr lang="en-US" altLang="zh-CN" dirty="0"/>
              <a:t> f2 = new </a:t>
            </a:r>
            <a:r>
              <a:rPr lang="en-US" altLang="zh-CN" dirty="0" err="1"/>
              <a:t>FileInputStream</a:t>
            </a:r>
            <a:r>
              <a:rPr lang="en-US" altLang="zh-CN" dirty="0"/>
              <a:t>(f);</a:t>
            </a:r>
          </a:p>
          <a:p>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三个</a:t>
            </a:r>
            <a:r>
              <a:rPr lang="en-US" altLang="zh-CN" dirty="0"/>
              <a:t>read</a:t>
            </a:r>
            <a:r>
              <a:rPr lang="zh-CN" altLang="en-US" dirty="0"/>
              <a:t>方法</a:t>
            </a:r>
          </a:p>
        </p:txBody>
      </p:sp>
      <p:sp>
        <p:nvSpPr>
          <p:cNvPr id="3" name="灯片编号占位符 2"/>
          <p:cNvSpPr>
            <a:spLocks noGrp="1"/>
          </p:cNvSpPr>
          <p:nvPr>
            <p:ph type="sldNum" sz="quarter" idx="11"/>
          </p:nvPr>
        </p:nvSpPr>
        <p:spPr/>
        <p:txBody>
          <a:bodyPr/>
          <a:lstStyle/>
          <a:p>
            <a:r>
              <a:rPr lang="en-US" altLang="zh-CN"/>
              <a:t>P</a:t>
            </a:r>
            <a:fld id="{62DCC93C-90AC-48A1-9D9E-CBAB17A91522}" type="slidenum">
              <a:rPr lang="zh-CN" altLang="en-US" smtClean="0"/>
              <a:t>15</a:t>
            </a:fld>
            <a:endParaRPr lang="zh-CN" altLang="en-US" dirty="0"/>
          </a:p>
        </p:txBody>
      </p:sp>
      <p:sp>
        <p:nvSpPr>
          <p:cNvPr id="4" name="内容占位符 3"/>
          <p:cNvSpPr>
            <a:spLocks noGrp="1"/>
          </p:cNvSpPr>
          <p:nvPr>
            <p:ph sz="quarter" idx="12"/>
          </p:nvPr>
        </p:nvSpPr>
        <p:spPr/>
        <p:txBody>
          <a:bodyPr/>
          <a:lstStyle/>
          <a:p>
            <a:r>
              <a:rPr lang="en-US" altLang="zh-CN" b="1" dirty="0"/>
              <a:t>public int read() </a:t>
            </a:r>
            <a:endParaRPr lang="en-US" altLang="zh-CN" dirty="0"/>
          </a:p>
          <a:p>
            <a:pPr lvl="1"/>
            <a:r>
              <a:rPr lang="zh-CN" altLang="en-US" dirty="0"/>
              <a:t>从此输入流中读取一个数据字节。</a:t>
            </a:r>
          </a:p>
          <a:p>
            <a:r>
              <a:rPr lang="en-US" altLang="zh-CN" b="1" dirty="0"/>
              <a:t>public int read(byte[] b)  </a:t>
            </a:r>
            <a:endParaRPr lang="en-US" altLang="zh-CN" dirty="0"/>
          </a:p>
          <a:p>
            <a:pPr lvl="1"/>
            <a:r>
              <a:rPr lang="zh-CN" altLang="en-US" dirty="0"/>
              <a:t>此输入流中将最多 </a:t>
            </a:r>
            <a:r>
              <a:rPr lang="en-US" altLang="zh-CN" dirty="0" err="1"/>
              <a:t>b.length</a:t>
            </a:r>
            <a:r>
              <a:rPr lang="en-US" altLang="zh-CN" dirty="0"/>
              <a:t> </a:t>
            </a:r>
            <a:r>
              <a:rPr lang="zh-CN" altLang="en-US" dirty="0"/>
              <a:t>个字节的数据读入一个字节数组中。</a:t>
            </a:r>
          </a:p>
          <a:p>
            <a:r>
              <a:rPr lang="en-US" altLang="zh-CN" b="1" dirty="0"/>
              <a:t>public int read(byte[] b, int </a:t>
            </a:r>
            <a:r>
              <a:rPr lang="en-US" altLang="zh-CN" b="1" dirty="0" err="1"/>
              <a:t>off,int</a:t>
            </a:r>
            <a:r>
              <a:rPr lang="en-US" altLang="zh-CN" b="1" dirty="0"/>
              <a:t> </a:t>
            </a:r>
            <a:r>
              <a:rPr lang="en-US" altLang="zh-CN" b="1" dirty="0" err="1"/>
              <a:t>len</a:t>
            </a:r>
            <a:r>
              <a:rPr lang="en-US" altLang="zh-CN" b="1" dirty="0"/>
              <a:t>)</a:t>
            </a:r>
            <a:endParaRPr lang="en-US" altLang="zh-CN" dirty="0"/>
          </a:p>
          <a:p>
            <a:pPr lvl="1"/>
            <a:r>
              <a:rPr lang="zh-CN" altLang="en-US" dirty="0"/>
              <a:t>此输入流中将最多 </a:t>
            </a:r>
            <a:r>
              <a:rPr lang="en-US" altLang="zh-CN" dirty="0" err="1"/>
              <a:t>len</a:t>
            </a:r>
            <a:r>
              <a:rPr lang="en-US" altLang="zh-CN" dirty="0"/>
              <a:t> </a:t>
            </a:r>
            <a:r>
              <a:rPr lang="zh-CN" altLang="en-US" dirty="0"/>
              <a:t>个字节的数据读入一个字节数组中</a:t>
            </a:r>
          </a:p>
          <a:p>
            <a:r>
              <a:rPr lang="zh-CN" altLang="en-US" dirty="0"/>
              <a:t>这些方法在读取数据时，遇输入流结束则返回</a:t>
            </a:r>
            <a:r>
              <a:rPr lang="en-US" altLang="zh-CN" dirty="0"/>
              <a:t>-1</a:t>
            </a:r>
            <a:r>
              <a:rPr lang="zh-CN" altLang="en-US" dirty="0"/>
              <a:t>。</a:t>
            </a:r>
          </a:p>
          <a:p>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FileOutputStream</a:t>
            </a:r>
            <a:endParaRPr lang="zh-CN" altLang="en-US" dirty="0"/>
          </a:p>
        </p:txBody>
      </p:sp>
      <p:sp>
        <p:nvSpPr>
          <p:cNvPr id="3" name="灯片编号占位符 2"/>
          <p:cNvSpPr>
            <a:spLocks noGrp="1"/>
          </p:cNvSpPr>
          <p:nvPr>
            <p:ph type="sldNum" sz="quarter" idx="11"/>
          </p:nvPr>
        </p:nvSpPr>
        <p:spPr/>
        <p:txBody>
          <a:bodyPr/>
          <a:lstStyle/>
          <a:p>
            <a:r>
              <a:rPr lang="en-US" altLang="zh-CN"/>
              <a:t>P</a:t>
            </a:r>
            <a:fld id="{62DCC93C-90AC-48A1-9D9E-CBAB17A91522}" type="slidenum">
              <a:rPr lang="zh-CN" altLang="en-US" smtClean="0"/>
              <a:t>16</a:t>
            </a:fld>
            <a:endParaRPr lang="zh-CN" altLang="en-US" dirty="0"/>
          </a:p>
        </p:txBody>
      </p:sp>
      <p:sp>
        <p:nvSpPr>
          <p:cNvPr id="4" name="内容占位符 3"/>
          <p:cNvSpPr>
            <a:spLocks noGrp="1"/>
          </p:cNvSpPr>
          <p:nvPr>
            <p:ph sz="quarter" idx="12"/>
          </p:nvPr>
        </p:nvSpPr>
        <p:spPr/>
        <p:txBody>
          <a:bodyPr/>
          <a:lstStyle/>
          <a:p>
            <a:r>
              <a:rPr lang="en-US" altLang="zh-CN" dirty="0" err="1"/>
              <a:t>FileOutputStream</a:t>
            </a:r>
            <a:r>
              <a:rPr lang="zh-CN" altLang="en-US" dirty="0"/>
              <a:t>用于向一个文件写数据。</a:t>
            </a:r>
            <a:endParaRPr lang="en-US" altLang="zh-CN" dirty="0"/>
          </a:p>
          <a:p>
            <a:pPr lvl="1"/>
            <a:r>
              <a:rPr lang="en-US" altLang="zh-CN" b="1" dirty="0" err="1"/>
              <a:t>FileOutputStream</a:t>
            </a:r>
            <a:r>
              <a:rPr lang="en-US" altLang="zh-CN" b="1" dirty="0"/>
              <a:t>(String </a:t>
            </a:r>
            <a:r>
              <a:rPr lang="en-US" altLang="zh-CN" b="1" dirty="0" err="1"/>
              <a:t>filePath</a:t>
            </a:r>
            <a:r>
              <a:rPr lang="en-US" altLang="zh-CN" b="1" dirty="0"/>
              <a:t>)</a:t>
            </a:r>
            <a:endParaRPr lang="en-US" altLang="zh-CN" dirty="0"/>
          </a:p>
          <a:p>
            <a:pPr lvl="1"/>
            <a:r>
              <a:rPr lang="en-US" altLang="zh-CN" b="1" dirty="0" err="1"/>
              <a:t>FileOutputStream</a:t>
            </a:r>
            <a:r>
              <a:rPr lang="en-US" altLang="zh-CN" b="1" dirty="0"/>
              <a:t>(File </a:t>
            </a:r>
            <a:r>
              <a:rPr lang="en-US" altLang="zh-CN" b="1" dirty="0" err="1"/>
              <a:t>fileObj</a:t>
            </a:r>
            <a:r>
              <a:rPr lang="en-US" altLang="zh-CN" b="1" dirty="0"/>
              <a:t>)</a:t>
            </a:r>
            <a:endParaRPr lang="en-US" altLang="zh-CN" dirty="0"/>
          </a:p>
          <a:p>
            <a:pPr lvl="1"/>
            <a:r>
              <a:rPr lang="en-US" altLang="zh-CN" b="1" dirty="0" err="1"/>
              <a:t>FileOutputStream</a:t>
            </a:r>
            <a:r>
              <a:rPr lang="en-US" altLang="zh-CN" b="1" dirty="0"/>
              <a:t>(String </a:t>
            </a:r>
            <a:r>
              <a:rPr lang="en-US" altLang="zh-CN" b="1" dirty="0" err="1"/>
              <a:t>filePath</a:t>
            </a:r>
            <a:r>
              <a:rPr lang="en-US" altLang="zh-CN" b="1" dirty="0"/>
              <a:t>, </a:t>
            </a:r>
            <a:r>
              <a:rPr lang="en-US" altLang="zh-CN" b="1" dirty="0" err="1"/>
              <a:t>boolean</a:t>
            </a:r>
            <a:r>
              <a:rPr lang="en-US" altLang="zh-CN" b="1" dirty="0"/>
              <a:t> append)</a:t>
            </a:r>
            <a:endParaRPr lang="en-US" altLang="zh-CN" dirty="0"/>
          </a:p>
          <a:p>
            <a:pPr lvl="1"/>
            <a:r>
              <a:rPr lang="en-US" altLang="zh-CN" b="1" dirty="0" err="1"/>
              <a:t>FileOutputStream</a:t>
            </a:r>
            <a:r>
              <a:rPr lang="en-US" altLang="zh-CN" b="1" dirty="0"/>
              <a:t>(File </a:t>
            </a:r>
            <a:r>
              <a:rPr lang="en-US" altLang="zh-CN" b="1" dirty="0" err="1"/>
              <a:t>fileObj</a:t>
            </a:r>
            <a:r>
              <a:rPr lang="en-US" altLang="zh-CN" b="1" dirty="0"/>
              <a:t>, </a:t>
            </a:r>
            <a:r>
              <a:rPr lang="en-US" altLang="zh-CN" b="1" dirty="0" err="1"/>
              <a:t>boolean</a:t>
            </a:r>
            <a:r>
              <a:rPr lang="en-US" altLang="zh-CN" b="1" dirty="0"/>
              <a:t> append)</a:t>
            </a:r>
            <a:endParaRPr lang="en-US" altLang="zh-CN" dirty="0"/>
          </a:p>
          <a:p>
            <a:r>
              <a:rPr lang="en-US" altLang="zh-CN" dirty="0" err="1"/>
              <a:t>FileOutputStream</a:t>
            </a:r>
            <a:r>
              <a:rPr lang="zh-CN" altLang="en-US" dirty="0"/>
              <a:t>的创建不依赖于文件是否存在。</a:t>
            </a:r>
            <a:endParaRPr lang="en-US" altLang="zh-CN" dirty="0"/>
          </a:p>
          <a:p>
            <a:pPr lvl="1"/>
            <a:r>
              <a:rPr lang="zh-CN" altLang="en-US" dirty="0"/>
              <a:t>如果</a:t>
            </a:r>
            <a:r>
              <a:rPr lang="en-US" altLang="zh-CN" dirty="0" err="1"/>
              <a:t>filePath</a:t>
            </a:r>
            <a:r>
              <a:rPr lang="zh-CN" altLang="en-US" dirty="0"/>
              <a:t>表示的文件不存在， </a:t>
            </a:r>
            <a:r>
              <a:rPr lang="en-US" altLang="zh-CN" dirty="0" err="1"/>
              <a:t>FileOutputStream</a:t>
            </a:r>
            <a:r>
              <a:rPr lang="zh-CN" altLang="en-US" dirty="0"/>
              <a:t>在打开之前创建它。</a:t>
            </a:r>
            <a:endParaRPr lang="en-US" altLang="zh-CN" dirty="0"/>
          </a:p>
          <a:p>
            <a:pPr lvl="1"/>
            <a:r>
              <a:rPr lang="zh-CN" altLang="en-US" dirty="0"/>
              <a:t>如果文件已经存在，则打开它，准备写。</a:t>
            </a:r>
          </a:p>
          <a:p>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三个</a:t>
            </a:r>
            <a:r>
              <a:rPr lang="en-US" altLang="zh-CN" dirty="0"/>
              <a:t>write</a:t>
            </a:r>
            <a:r>
              <a:rPr lang="zh-CN" altLang="en-US" dirty="0"/>
              <a:t>方法</a:t>
            </a:r>
          </a:p>
        </p:txBody>
      </p:sp>
      <p:sp>
        <p:nvSpPr>
          <p:cNvPr id="3" name="灯片编号占位符 2"/>
          <p:cNvSpPr>
            <a:spLocks noGrp="1"/>
          </p:cNvSpPr>
          <p:nvPr>
            <p:ph type="sldNum" sz="quarter" idx="11"/>
          </p:nvPr>
        </p:nvSpPr>
        <p:spPr/>
        <p:txBody>
          <a:bodyPr/>
          <a:lstStyle/>
          <a:p>
            <a:r>
              <a:rPr lang="en-US" altLang="zh-CN"/>
              <a:t>P</a:t>
            </a:r>
            <a:fld id="{62DCC93C-90AC-48A1-9D9E-CBAB17A91522}" type="slidenum">
              <a:rPr lang="zh-CN" altLang="en-US" smtClean="0"/>
              <a:t>17</a:t>
            </a:fld>
            <a:endParaRPr lang="zh-CN" altLang="en-US" dirty="0"/>
          </a:p>
        </p:txBody>
      </p:sp>
      <p:sp>
        <p:nvSpPr>
          <p:cNvPr id="4" name="内容占位符 3"/>
          <p:cNvSpPr>
            <a:spLocks noGrp="1"/>
          </p:cNvSpPr>
          <p:nvPr>
            <p:ph sz="quarter" idx="12"/>
          </p:nvPr>
        </p:nvSpPr>
        <p:spPr/>
        <p:txBody>
          <a:bodyPr/>
          <a:lstStyle/>
          <a:p>
            <a:r>
              <a:rPr lang="en-US" altLang="zh-CN" b="1" dirty="0"/>
              <a:t>public void write(byte[] b)</a:t>
            </a:r>
            <a:endParaRPr lang="en-US" altLang="zh-CN" dirty="0"/>
          </a:p>
          <a:p>
            <a:pPr lvl="1"/>
            <a:r>
              <a:rPr lang="zh-CN" altLang="en-US" dirty="0"/>
              <a:t>将 </a:t>
            </a:r>
            <a:r>
              <a:rPr lang="en-US" altLang="zh-CN" dirty="0" err="1"/>
              <a:t>b.length</a:t>
            </a:r>
            <a:r>
              <a:rPr lang="en-US" altLang="zh-CN" dirty="0"/>
              <a:t> </a:t>
            </a:r>
            <a:r>
              <a:rPr lang="zh-CN" altLang="en-US" dirty="0"/>
              <a:t>个字节从指定字节数组写入此文件输出流中</a:t>
            </a:r>
          </a:p>
          <a:p>
            <a:r>
              <a:rPr lang="en-US" altLang="zh-CN" b="1" dirty="0"/>
              <a:t>public void write(byte[] b, int off, int </a:t>
            </a:r>
            <a:r>
              <a:rPr lang="en-US" altLang="zh-CN" b="1" dirty="0" err="1"/>
              <a:t>len</a:t>
            </a:r>
            <a:r>
              <a:rPr lang="en-US" altLang="zh-CN" b="1" dirty="0"/>
              <a:t>)</a:t>
            </a:r>
            <a:endParaRPr lang="en-US" altLang="zh-CN" dirty="0"/>
          </a:p>
          <a:p>
            <a:pPr lvl="1"/>
            <a:r>
              <a:rPr lang="zh-CN" altLang="en-US" dirty="0"/>
              <a:t>将指定字节数组中从偏移量</a:t>
            </a:r>
            <a:r>
              <a:rPr lang="en-US" altLang="zh-CN" dirty="0"/>
              <a:t>off</a:t>
            </a:r>
            <a:r>
              <a:rPr lang="zh-CN" altLang="en-US" dirty="0"/>
              <a:t>开始的 </a:t>
            </a:r>
            <a:r>
              <a:rPr lang="en-US" altLang="zh-CN" dirty="0" err="1"/>
              <a:t>len</a:t>
            </a:r>
            <a:r>
              <a:rPr lang="en-US" altLang="zh-CN" dirty="0"/>
              <a:t> </a:t>
            </a:r>
            <a:r>
              <a:rPr lang="zh-CN" altLang="en-US" dirty="0"/>
              <a:t>个字节写入此文件输出流。</a:t>
            </a:r>
          </a:p>
          <a:p>
            <a:r>
              <a:rPr lang="en-US" altLang="zh-CN" b="1" dirty="0"/>
              <a:t>public void write(int b)</a:t>
            </a:r>
            <a:endParaRPr lang="en-US" altLang="zh-CN" dirty="0"/>
          </a:p>
          <a:p>
            <a:pPr lvl="1"/>
            <a:r>
              <a:rPr lang="zh-CN" altLang="en-US" dirty="0"/>
              <a:t>将指定字节写入此文件输出流。</a:t>
            </a:r>
          </a:p>
          <a:p>
            <a:r>
              <a:rPr lang="en-US" altLang="zh-CN" dirty="0">
                <a:effectLst>
                  <a:outerShdw blurRad="38100" dist="38100" dir="2700000" algn="tl">
                    <a:srgbClr val="000000">
                      <a:alpha val="43137"/>
                    </a:srgbClr>
                  </a:outerShdw>
                </a:effectLst>
              </a:rPr>
              <a:t>b</a:t>
            </a:r>
            <a:r>
              <a:rPr lang="zh-CN" altLang="en-US" dirty="0">
                <a:effectLst>
                  <a:outerShdw blurRad="38100" dist="38100" dir="2700000" algn="tl">
                    <a:srgbClr val="000000">
                      <a:alpha val="43137"/>
                    </a:srgbClr>
                  </a:outerShdw>
                </a:effectLst>
              </a:rPr>
              <a:t>是</a:t>
            </a:r>
            <a:r>
              <a:rPr lang="en-US" altLang="zh-CN" dirty="0">
                <a:effectLst>
                  <a:outerShdw blurRad="38100" dist="38100" dir="2700000" algn="tl">
                    <a:srgbClr val="000000">
                      <a:alpha val="43137"/>
                    </a:srgbClr>
                  </a:outerShdw>
                </a:effectLst>
              </a:rPr>
              <a:t>int</a:t>
            </a:r>
            <a:r>
              <a:rPr lang="zh-CN" altLang="en-US" dirty="0">
                <a:effectLst>
                  <a:outerShdw blurRad="38100" dist="38100" dir="2700000" algn="tl">
                    <a:srgbClr val="000000">
                      <a:alpha val="43137"/>
                    </a:srgbClr>
                  </a:outerShdw>
                </a:effectLst>
              </a:rPr>
              <a:t>类型时，占用</a:t>
            </a:r>
            <a:r>
              <a:rPr lang="en-US" altLang="zh-CN" dirty="0">
                <a:effectLst>
                  <a:outerShdw blurRad="38100" dist="38100" dir="2700000" algn="tl">
                    <a:srgbClr val="000000">
                      <a:alpha val="43137"/>
                    </a:srgbClr>
                  </a:outerShdw>
                </a:effectLst>
              </a:rPr>
              <a:t>4</a:t>
            </a:r>
            <a:r>
              <a:rPr lang="zh-CN" altLang="en-US" dirty="0">
                <a:effectLst>
                  <a:outerShdw blurRad="38100" dist="38100" dir="2700000" algn="tl">
                    <a:srgbClr val="000000">
                      <a:alpha val="43137"/>
                    </a:srgbClr>
                  </a:outerShdw>
                </a:effectLst>
              </a:rPr>
              <a:t>个字节，只有最低的一个字节被写到输出流，忽略其余字节。</a:t>
            </a:r>
          </a:p>
          <a:p>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文件拷贝程序</a:t>
            </a:r>
          </a:p>
        </p:txBody>
      </p:sp>
      <p:sp>
        <p:nvSpPr>
          <p:cNvPr id="3" name="灯片编号占位符 2"/>
          <p:cNvSpPr>
            <a:spLocks noGrp="1"/>
          </p:cNvSpPr>
          <p:nvPr>
            <p:ph type="sldNum" sz="quarter" idx="11"/>
          </p:nvPr>
        </p:nvSpPr>
        <p:spPr/>
        <p:txBody>
          <a:bodyPr/>
          <a:lstStyle/>
          <a:p>
            <a:r>
              <a:rPr lang="en-US" altLang="zh-CN"/>
              <a:t>P</a:t>
            </a:r>
            <a:fld id="{62DCC93C-90AC-48A1-9D9E-CBAB17A91522}" type="slidenum">
              <a:rPr lang="zh-CN" altLang="en-US" smtClean="0"/>
              <a:t>18</a:t>
            </a:fld>
            <a:endParaRPr lang="zh-CN" altLang="en-US" dirty="0"/>
          </a:p>
        </p:txBody>
      </p:sp>
      <p:sp>
        <p:nvSpPr>
          <p:cNvPr id="4" name="内容占位符 3"/>
          <p:cNvSpPr>
            <a:spLocks noGrp="1"/>
          </p:cNvSpPr>
          <p:nvPr>
            <p:ph sz="quarter" idx="12"/>
          </p:nvPr>
        </p:nvSpPr>
        <p:spPr/>
        <p:txBody>
          <a:bodyPr/>
          <a:lstStyle/>
          <a:p>
            <a:endParaRPr lang="zh-CN" altLang="en-US"/>
          </a:p>
        </p:txBody>
      </p:sp>
      <p:pic>
        <p:nvPicPr>
          <p:cNvPr id="5" name="图片 4"/>
          <p:cNvPicPr>
            <a:picLocks noChangeAspect="1"/>
          </p:cNvPicPr>
          <p:nvPr/>
        </p:nvPicPr>
        <p:blipFill>
          <a:blip r:embed="rId2"/>
          <a:stretch>
            <a:fillRect/>
          </a:stretch>
        </p:blipFill>
        <p:spPr>
          <a:xfrm>
            <a:off x="0" y="765175"/>
            <a:ext cx="9182463" cy="5517067"/>
          </a:xfrm>
          <a:prstGeom prst="rect">
            <a:avLst/>
          </a:prstGeom>
        </p:spPr>
      </p:pic>
      <p:sp>
        <p:nvSpPr>
          <p:cNvPr id="6" name="矩形 5"/>
          <p:cNvSpPr/>
          <p:nvPr/>
        </p:nvSpPr>
        <p:spPr bwMode="auto">
          <a:xfrm>
            <a:off x="468312" y="4365104"/>
            <a:ext cx="3455616" cy="1224136"/>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文件拷贝程序</a:t>
            </a:r>
          </a:p>
        </p:txBody>
      </p:sp>
      <p:sp>
        <p:nvSpPr>
          <p:cNvPr id="3" name="灯片编号占位符 2"/>
          <p:cNvSpPr>
            <a:spLocks noGrp="1"/>
          </p:cNvSpPr>
          <p:nvPr>
            <p:ph type="sldNum" sz="quarter" idx="11"/>
          </p:nvPr>
        </p:nvSpPr>
        <p:spPr/>
        <p:txBody>
          <a:bodyPr/>
          <a:lstStyle/>
          <a:p>
            <a:r>
              <a:rPr lang="en-US" altLang="zh-CN"/>
              <a:t>P</a:t>
            </a:r>
            <a:fld id="{62DCC93C-90AC-48A1-9D9E-CBAB17A91522}" type="slidenum">
              <a:rPr lang="zh-CN" altLang="en-US" smtClean="0"/>
              <a:t>19</a:t>
            </a:fld>
            <a:endParaRPr lang="zh-CN" altLang="en-US" dirty="0"/>
          </a:p>
        </p:txBody>
      </p:sp>
      <p:sp>
        <p:nvSpPr>
          <p:cNvPr id="4" name="内容占位符 3"/>
          <p:cNvSpPr>
            <a:spLocks noGrp="1"/>
          </p:cNvSpPr>
          <p:nvPr>
            <p:ph sz="quarter" idx="12"/>
          </p:nvPr>
        </p:nvSpPr>
        <p:spPr/>
        <p:txBody>
          <a:bodyPr/>
          <a:lstStyle/>
          <a:p>
            <a:endParaRPr lang="zh-CN" altLang="en-US"/>
          </a:p>
        </p:txBody>
      </p:sp>
      <p:pic>
        <p:nvPicPr>
          <p:cNvPr id="5" name="图片 4"/>
          <p:cNvPicPr>
            <a:picLocks noChangeAspect="1"/>
          </p:cNvPicPr>
          <p:nvPr/>
        </p:nvPicPr>
        <p:blipFill>
          <a:blip r:embed="rId2"/>
          <a:stretch>
            <a:fillRect/>
          </a:stretch>
        </p:blipFill>
        <p:spPr>
          <a:xfrm>
            <a:off x="0" y="765175"/>
            <a:ext cx="9182463" cy="5517067"/>
          </a:xfrm>
          <a:prstGeom prst="rect">
            <a:avLst/>
          </a:prstGeom>
        </p:spPr>
      </p:pic>
      <p:sp>
        <p:nvSpPr>
          <p:cNvPr id="6" name="矩形 5"/>
          <p:cNvSpPr/>
          <p:nvPr/>
        </p:nvSpPr>
        <p:spPr bwMode="auto">
          <a:xfrm>
            <a:off x="468312" y="4365104"/>
            <a:ext cx="3455616" cy="1224136"/>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lstStyle/>
          <a:p>
            <a:pPr algn="ctr"/>
            <a:endParaRPr lang="zh-CN" altLang="en-US"/>
          </a:p>
        </p:txBody>
      </p:sp>
      <p:pic>
        <p:nvPicPr>
          <p:cNvPr id="7" name="图片 6"/>
          <p:cNvPicPr>
            <a:picLocks noChangeAspect="1"/>
          </p:cNvPicPr>
          <p:nvPr/>
        </p:nvPicPr>
        <p:blipFill>
          <a:blip r:embed="rId3"/>
          <a:stretch>
            <a:fillRect/>
          </a:stretch>
        </p:blipFill>
        <p:spPr>
          <a:xfrm>
            <a:off x="2013257" y="188641"/>
            <a:ext cx="7130743" cy="6464638"/>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8" name="矩形 7"/>
          <p:cNvSpPr/>
          <p:nvPr/>
        </p:nvSpPr>
        <p:spPr bwMode="auto">
          <a:xfrm>
            <a:off x="2196120" y="3681412"/>
            <a:ext cx="4536120" cy="827708"/>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lstStyle/>
          <a:p>
            <a:pPr algn="ctr"/>
            <a:endParaRPr lang="zh-CN" altLang="en-US"/>
          </a:p>
        </p:txBody>
      </p:sp>
      <p:sp>
        <p:nvSpPr>
          <p:cNvPr id="9" name="矩形 8"/>
          <p:cNvSpPr/>
          <p:nvPr/>
        </p:nvSpPr>
        <p:spPr bwMode="auto">
          <a:xfrm>
            <a:off x="2196120" y="765175"/>
            <a:ext cx="3382508" cy="1223665"/>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lstStyle/>
          <a:p>
            <a:pPr algn="ctr"/>
            <a:endParaRPr lang="zh-CN" altLang="en-US"/>
          </a:p>
        </p:txBody>
      </p:sp>
    </p:spTree>
    <p:extLst>
      <p:ext uri="{BB962C8B-B14F-4D97-AF65-F5344CB8AC3E}">
        <p14:creationId xmlns:p14="http://schemas.microsoft.com/office/powerpoint/2010/main" val="2134441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arn(inVertical)">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circle(in)">
                                      <p:cBhvr>
                                        <p:cTn id="24" dur="20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barn(inVertical)">
                                      <p:cBhvr>
                                        <p:cTn id="2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4294967295"/>
          </p:nvPr>
        </p:nvSpPr>
        <p:spPr>
          <a:xfrm>
            <a:off x="1000125" y="943512"/>
            <a:ext cx="3429000" cy="928687"/>
          </a:xfrm>
        </p:spPr>
        <p:txBody>
          <a:bodyPr>
            <a:normAutofit/>
          </a:bodyPr>
          <a:lstStyle/>
          <a:p>
            <a:pPr>
              <a:buNone/>
            </a:pPr>
            <a:r>
              <a:rPr lang="zh-CN" altLang="en-US" sz="4800" dirty="0">
                <a:solidFill>
                  <a:srgbClr val="C00000"/>
                </a:solidFill>
              </a:rPr>
              <a:t>主要内容</a:t>
            </a:r>
          </a:p>
        </p:txBody>
      </p:sp>
      <p:sp>
        <p:nvSpPr>
          <p:cNvPr id="24579" name="矩形 6"/>
          <p:cNvSpPr>
            <a:spLocks noChangeArrowheads="1"/>
          </p:cNvSpPr>
          <p:nvPr/>
        </p:nvSpPr>
        <p:spPr bwMode="auto">
          <a:xfrm>
            <a:off x="7747000" y="4857750"/>
            <a:ext cx="1111250" cy="769938"/>
          </a:xfrm>
          <a:prstGeom prst="rect">
            <a:avLst/>
          </a:prstGeom>
          <a:noFill/>
          <a:ln w="9525">
            <a:noFill/>
            <a:miter lim="800000"/>
          </a:ln>
        </p:spPr>
        <p:txBody>
          <a:bodyPr wrap="none">
            <a:spAutoFit/>
          </a:bodyPr>
          <a:lstStyle/>
          <a:p>
            <a:r>
              <a:rPr lang="en-US" altLang="zh-CN" sz="2200" b="1">
                <a:solidFill>
                  <a:schemeClr val="bg1"/>
                </a:solidFill>
                <a:latin typeface="Calibri" panose="020F0502020204030204" pitchFamily="34" charset="0"/>
              </a:rPr>
              <a:t>Back to </a:t>
            </a:r>
          </a:p>
          <a:p>
            <a:r>
              <a:rPr lang="en-US" altLang="zh-CN" sz="2200" b="1">
                <a:solidFill>
                  <a:schemeClr val="bg1"/>
                </a:solidFill>
                <a:latin typeface="Calibri" panose="020F0502020204030204" pitchFamily="34" charset="0"/>
              </a:rPr>
              <a:t>school</a:t>
            </a:r>
            <a:endParaRPr lang="zh-CN" altLang="en-US" sz="2200" b="1">
              <a:solidFill>
                <a:schemeClr val="bg1"/>
              </a:solidFill>
              <a:latin typeface="Calibri" panose="020F0502020204030204" pitchFamily="34" charset="0"/>
            </a:endParaRPr>
          </a:p>
        </p:txBody>
      </p:sp>
      <p:graphicFrame>
        <p:nvGraphicFramePr>
          <p:cNvPr id="6" name="图示 5"/>
          <p:cNvGraphicFramePr/>
          <p:nvPr/>
        </p:nvGraphicFramePr>
        <p:xfrm>
          <a:off x="1071538" y="1943052"/>
          <a:ext cx="7172870" cy="42942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wedg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实用案例</a:t>
            </a:r>
            <a:r>
              <a:rPr lang="en-US" altLang="zh-CN" dirty="0"/>
              <a:t>2</a:t>
            </a:r>
            <a:r>
              <a:rPr lang="zh-CN" altLang="en-US" dirty="0"/>
              <a:t>：文件加密解密</a:t>
            </a:r>
          </a:p>
        </p:txBody>
      </p:sp>
      <p:sp>
        <p:nvSpPr>
          <p:cNvPr id="3" name="灯片编号占位符 2"/>
          <p:cNvSpPr>
            <a:spLocks noGrp="1"/>
          </p:cNvSpPr>
          <p:nvPr>
            <p:ph type="sldNum" sz="quarter" idx="11"/>
          </p:nvPr>
        </p:nvSpPr>
        <p:spPr/>
        <p:txBody>
          <a:bodyPr/>
          <a:lstStyle/>
          <a:p>
            <a:r>
              <a:rPr lang="en-US" altLang="zh-CN"/>
              <a:t>P</a:t>
            </a:r>
            <a:fld id="{62DCC93C-90AC-48A1-9D9E-CBAB17A91522}" type="slidenum">
              <a:rPr lang="zh-CN" altLang="en-US" smtClean="0"/>
              <a:t>20</a:t>
            </a:fld>
            <a:endParaRPr lang="zh-CN" altLang="en-US" dirty="0"/>
          </a:p>
        </p:txBody>
      </p:sp>
      <p:pic>
        <p:nvPicPr>
          <p:cNvPr id="5" name="内容占位符 4"/>
          <p:cNvPicPr>
            <a:picLocks noGrp="1" noChangeAspect="1"/>
          </p:cNvPicPr>
          <p:nvPr>
            <p:ph sz="quarter" idx="12"/>
          </p:nvPr>
        </p:nvPicPr>
        <p:blipFill>
          <a:blip r:embed="rId2"/>
          <a:stretch>
            <a:fillRect/>
          </a:stretch>
        </p:blipFill>
        <p:spPr>
          <a:xfrm>
            <a:off x="539552" y="795202"/>
            <a:ext cx="7560840" cy="5710479"/>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6" name="矩形 5"/>
          <p:cNvSpPr/>
          <p:nvPr/>
        </p:nvSpPr>
        <p:spPr bwMode="auto">
          <a:xfrm>
            <a:off x="1403648" y="4077072"/>
            <a:ext cx="6408712" cy="1728192"/>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vert="horz" wrap="square" lIns="91440" tIns="45720" rIns="91440" bIns="45720" numCol="1" rtlCol="0" anchor="t" anchorCtr="0" compatLnSpc="1"/>
          <a:lstStyle/>
          <a:p>
            <a:pPr algn="ct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灯片编号占位符 2"/>
          <p:cNvSpPr>
            <a:spLocks noGrp="1"/>
          </p:cNvSpPr>
          <p:nvPr>
            <p:ph type="sldNum" sz="quarter" idx="11"/>
          </p:nvPr>
        </p:nvSpPr>
        <p:spPr/>
        <p:txBody>
          <a:bodyPr/>
          <a:lstStyle/>
          <a:p>
            <a:r>
              <a:rPr lang="en-US" altLang="zh-CN"/>
              <a:t>P</a:t>
            </a:r>
            <a:fld id="{62DCC93C-90AC-48A1-9D9E-CBAB17A91522}" type="slidenum">
              <a:rPr lang="zh-CN" altLang="en-US" smtClean="0"/>
              <a:t>21</a:t>
            </a:fld>
            <a:endParaRPr lang="zh-CN" altLang="en-US" dirty="0"/>
          </a:p>
        </p:txBody>
      </p:sp>
      <p:sp>
        <p:nvSpPr>
          <p:cNvPr id="4" name="内容占位符 3"/>
          <p:cNvSpPr>
            <a:spLocks noGrp="1"/>
          </p:cNvSpPr>
          <p:nvPr>
            <p:ph sz="quarter" idx="12"/>
          </p:nvPr>
        </p:nvSpPr>
        <p:spPr/>
        <p:txBody>
          <a:bodyPr/>
          <a:lstStyle/>
          <a:p>
            <a:endParaRPr lang="zh-CN" altLang="en-US"/>
          </a:p>
        </p:txBody>
      </p:sp>
      <p:sp>
        <p:nvSpPr>
          <p:cNvPr id="5" name="矩形 4"/>
          <p:cNvSpPr/>
          <p:nvPr/>
        </p:nvSpPr>
        <p:spPr>
          <a:xfrm>
            <a:off x="143508" y="241126"/>
            <a:ext cx="8856984" cy="6463308"/>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66700" algn="just">
              <a:spcAft>
                <a:spcPts val="0"/>
              </a:spcAft>
            </a:pPr>
            <a:r>
              <a:rPr lang="en-US" altLang="zh-CN" kern="100" dirty="0">
                <a:latin typeface="宋体" panose="02010600030101010101" pitchFamily="2" charset="-122"/>
                <a:ea typeface="宋体" panose="02010600030101010101" pitchFamily="2" charset="-122"/>
              </a:rPr>
              <a:t>public class </a:t>
            </a:r>
            <a:r>
              <a:rPr lang="en-US" altLang="zh-CN" kern="100" dirty="0" err="1">
                <a:latin typeface="宋体" panose="02010600030101010101" pitchFamily="2" charset="-122"/>
                <a:ea typeface="宋体" panose="02010600030101010101" pitchFamily="2" charset="-122"/>
              </a:rPr>
              <a:t>SystemTest</a:t>
            </a:r>
            <a:r>
              <a:rPr lang="en-US" altLang="zh-CN" kern="100" dirty="0">
                <a:latin typeface="宋体" panose="02010600030101010101" pitchFamily="2" charset="-122"/>
                <a:ea typeface="宋体" panose="02010600030101010101" pitchFamily="2" charset="-122"/>
              </a:rPr>
              <a:t> {</a:t>
            </a:r>
            <a:endParaRPr lang="zh-CN" altLang="zh-CN" sz="1400" kern="100" dirty="0">
              <a:latin typeface="Times New Roman" panose="02020603050405020304" pitchFamily="18" charset="0"/>
              <a:ea typeface="宋体" panose="02010600030101010101" pitchFamily="2" charset="-122"/>
            </a:endParaRPr>
          </a:p>
          <a:p>
            <a:pPr marL="266700" algn="just">
              <a:spcAft>
                <a:spcPts val="0"/>
              </a:spcAft>
            </a:pPr>
            <a:r>
              <a:rPr lang="en-US" altLang="zh-CN" kern="100" dirty="0">
                <a:latin typeface="宋体" panose="02010600030101010101" pitchFamily="2" charset="-122"/>
                <a:ea typeface="宋体" panose="02010600030101010101" pitchFamily="2" charset="-122"/>
              </a:rPr>
              <a:t>	public static void main(String[] args) throws Exception {</a:t>
            </a:r>
            <a:endParaRPr lang="zh-CN" altLang="zh-CN" sz="1400" kern="100" dirty="0">
              <a:latin typeface="Times New Roman" panose="02020603050405020304" pitchFamily="18" charset="0"/>
              <a:ea typeface="宋体" panose="02010600030101010101" pitchFamily="2" charset="-122"/>
            </a:endParaRPr>
          </a:p>
          <a:p>
            <a:pPr marL="266700" algn="just">
              <a:spcAft>
                <a:spcPts val="0"/>
              </a:spcAft>
            </a:pPr>
            <a:r>
              <a:rPr lang="en-US" altLang="zh-CN" kern="100" dirty="0">
                <a:latin typeface="宋体" panose="02010600030101010101" pitchFamily="2" charset="-122"/>
                <a:ea typeface="宋体" panose="02010600030101010101" pitchFamily="2" charset="-122"/>
              </a:rPr>
              <a:t>		int data1 = -1;</a:t>
            </a:r>
            <a:endParaRPr lang="zh-CN" altLang="zh-CN" sz="1400" kern="100" dirty="0">
              <a:latin typeface="Times New Roman" panose="02020603050405020304" pitchFamily="18" charset="0"/>
              <a:ea typeface="宋体" panose="02010600030101010101" pitchFamily="2" charset="-122"/>
            </a:endParaRPr>
          </a:p>
          <a:p>
            <a:pPr marL="266700" algn="just">
              <a:spcAft>
                <a:spcPts val="0"/>
              </a:spcAft>
            </a:pPr>
            <a:r>
              <a:rPr lang="en-US" altLang="zh-CN" kern="100" dirty="0">
                <a:latin typeface="宋体" panose="02010600030101010101" pitchFamily="2" charset="-122"/>
                <a:ea typeface="宋体" panose="02010600030101010101" pitchFamily="2" charset="-122"/>
              </a:rPr>
              <a:t>		</a:t>
            </a:r>
            <a:r>
              <a:rPr lang="en-US" altLang="zh-CN" kern="100" dirty="0" err="1">
                <a:latin typeface="宋体" panose="02010600030101010101" pitchFamily="2" charset="-122"/>
                <a:ea typeface="宋体" panose="02010600030101010101" pitchFamily="2" charset="-122"/>
              </a:rPr>
              <a:t>FileOutputStream</a:t>
            </a:r>
            <a:r>
              <a:rPr lang="en-US" altLang="zh-CN" kern="100" dirty="0">
                <a:latin typeface="宋体" panose="02010600030101010101" pitchFamily="2" charset="-122"/>
                <a:ea typeface="宋体" panose="02010600030101010101" pitchFamily="2" charset="-122"/>
              </a:rPr>
              <a:t> </a:t>
            </a:r>
            <a:r>
              <a:rPr lang="en-US" altLang="zh-CN" kern="100" dirty="0" err="1">
                <a:latin typeface="宋体" panose="02010600030101010101" pitchFamily="2" charset="-122"/>
                <a:ea typeface="宋体" panose="02010600030101010101" pitchFamily="2" charset="-122"/>
              </a:rPr>
              <a:t>fout</a:t>
            </a:r>
            <a:r>
              <a:rPr lang="en-US" altLang="zh-CN" kern="100" dirty="0">
                <a:latin typeface="宋体" panose="02010600030101010101" pitchFamily="2" charset="-122"/>
                <a:ea typeface="宋体" panose="02010600030101010101" pitchFamily="2" charset="-122"/>
              </a:rPr>
              <a:t> = new </a:t>
            </a:r>
            <a:r>
              <a:rPr lang="en-US" altLang="zh-CN" kern="100" dirty="0" err="1">
                <a:latin typeface="宋体" panose="02010600030101010101" pitchFamily="2" charset="-122"/>
                <a:ea typeface="宋体" panose="02010600030101010101" pitchFamily="2" charset="-122"/>
              </a:rPr>
              <a:t>FileOutputStream</a:t>
            </a:r>
            <a:r>
              <a:rPr lang="en-US" altLang="zh-CN" kern="100" dirty="0">
                <a:latin typeface="宋体" panose="02010600030101010101" pitchFamily="2" charset="-122"/>
                <a:ea typeface="宋体" panose="02010600030101010101" pitchFamily="2" charset="-122"/>
              </a:rPr>
              <a:t>("f1.txt");</a:t>
            </a:r>
            <a:endParaRPr lang="zh-CN" altLang="zh-CN" sz="1400" kern="100" dirty="0">
              <a:latin typeface="Times New Roman" panose="02020603050405020304" pitchFamily="18" charset="0"/>
              <a:ea typeface="宋体" panose="02010600030101010101" pitchFamily="2" charset="-122"/>
            </a:endParaRPr>
          </a:p>
          <a:p>
            <a:pPr marL="266700" algn="just">
              <a:spcAft>
                <a:spcPts val="0"/>
              </a:spcAft>
            </a:pPr>
            <a:r>
              <a:rPr lang="en-US" altLang="zh-CN" kern="100" dirty="0">
                <a:latin typeface="宋体" panose="02010600030101010101" pitchFamily="2" charset="-122"/>
                <a:ea typeface="宋体" panose="02010600030101010101" pitchFamily="2" charset="-122"/>
              </a:rPr>
              <a:t>		</a:t>
            </a:r>
            <a:r>
              <a:rPr lang="en-US" altLang="zh-CN" kern="100" dirty="0" err="1">
                <a:latin typeface="宋体" panose="02010600030101010101" pitchFamily="2" charset="-122"/>
                <a:ea typeface="宋体" panose="02010600030101010101" pitchFamily="2" charset="-122"/>
              </a:rPr>
              <a:t>fout.write</a:t>
            </a:r>
            <a:r>
              <a:rPr lang="en-US" altLang="zh-CN" kern="100" dirty="0">
                <a:latin typeface="宋体" panose="02010600030101010101" pitchFamily="2" charset="-122"/>
                <a:ea typeface="宋体" panose="02010600030101010101" pitchFamily="2" charset="-122"/>
              </a:rPr>
              <a:t>(data1);</a:t>
            </a:r>
            <a:endParaRPr lang="zh-CN" altLang="zh-CN" sz="1400" kern="100" dirty="0">
              <a:latin typeface="Times New Roman" panose="02020603050405020304" pitchFamily="18" charset="0"/>
              <a:ea typeface="宋体" panose="02010600030101010101" pitchFamily="2" charset="-122"/>
            </a:endParaRPr>
          </a:p>
          <a:p>
            <a:pPr marL="266700" algn="just">
              <a:spcAft>
                <a:spcPts val="0"/>
              </a:spcAft>
            </a:pPr>
            <a:r>
              <a:rPr lang="en-US" altLang="zh-CN" kern="100" dirty="0">
                <a:latin typeface="宋体" panose="02010600030101010101" pitchFamily="2" charset="-122"/>
                <a:ea typeface="宋体" panose="02010600030101010101" pitchFamily="2" charset="-122"/>
              </a:rPr>
              <a:t>		</a:t>
            </a:r>
            <a:r>
              <a:rPr lang="en-US" altLang="zh-CN" kern="100" dirty="0" err="1">
                <a:latin typeface="宋体" panose="02010600030101010101" pitchFamily="2" charset="-122"/>
                <a:ea typeface="宋体" panose="02010600030101010101" pitchFamily="2" charset="-122"/>
              </a:rPr>
              <a:t>fout.write</a:t>
            </a:r>
            <a:r>
              <a:rPr lang="en-US" altLang="zh-CN" kern="100" dirty="0">
                <a:latin typeface="宋体" panose="02010600030101010101" pitchFamily="2" charset="-122"/>
                <a:ea typeface="宋体" panose="02010600030101010101" pitchFamily="2" charset="-122"/>
              </a:rPr>
              <a:t>(data1);</a:t>
            </a:r>
            <a:endParaRPr lang="zh-CN" altLang="zh-CN" sz="1400" kern="100" dirty="0">
              <a:latin typeface="Times New Roman" panose="02020603050405020304" pitchFamily="18" charset="0"/>
              <a:ea typeface="宋体" panose="02010600030101010101" pitchFamily="2" charset="-122"/>
            </a:endParaRPr>
          </a:p>
          <a:p>
            <a:pPr marL="266700" algn="just">
              <a:spcAft>
                <a:spcPts val="0"/>
              </a:spcAft>
            </a:pPr>
            <a:r>
              <a:rPr lang="en-US" altLang="zh-CN" kern="100" dirty="0">
                <a:latin typeface="宋体" panose="02010600030101010101" pitchFamily="2" charset="-122"/>
                <a:ea typeface="宋体" panose="02010600030101010101" pitchFamily="2" charset="-122"/>
              </a:rPr>
              <a:t>		</a:t>
            </a:r>
            <a:r>
              <a:rPr lang="en-US" altLang="zh-CN" kern="100" dirty="0" err="1">
                <a:latin typeface="宋体" panose="02010600030101010101" pitchFamily="2" charset="-122"/>
                <a:ea typeface="宋体" panose="02010600030101010101" pitchFamily="2" charset="-122"/>
              </a:rPr>
              <a:t>fout.close</a:t>
            </a:r>
            <a:r>
              <a:rPr lang="en-US" altLang="zh-CN" kern="100" dirty="0">
                <a:latin typeface="宋体" panose="02010600030101010101" pitchFamily="2" charset="-122"/>
                <a:ea typeface="宋体" panose="02010600030101010101" pitchFamily="2" charset="-122"/>
              </a:rPr>
              <a:t>();</a:t>
            </a:r>
            <a:endParaRPr lang="zh-CN" altLang="zh-CN" sz="1400" kern="100" dirty="0">
              <a:latin typeface="Times New Roman" panose="02020603050405020304" pitchFamily="18" charset="0"/>
              <a:ea typeface="宋体" panose="02010600030101010101" pitchFamily="2" charset="-122"/>
            </a:endParaRPr>
          </a:p>
          <a:p>
            <a:pPr marL="266700" algn="just">
              <a:spcAft>
                <a:spcPts val="0"/>
              </a:spcAft>
            </a:pPr>
            <a:r>
              <a:rPr lang="en-US" altLang="zh-CN" kern="100" dirty="0">
                <a:latin typeface="宋体" panose="02010600030101010101" pitchFamily="2" charset="-122"/>
                <a:ea typeface="宋体" panose="02010600030101010101" pitchFamily="2" charset="-122"/>
              </a:rPr>
              <a:t>		</a:t>
            </a:r>
            <a:r>
              <a:rPr lang="en-US" altLang="zh-CN" kern="100" dirty="0" err="1">
                <a:latin typeface="宋体" panose="02010600030101010101" pitchFamily="2" charset="-122"/>
                <a:ea typeface="宋体" panose="02010600030101010101" pitchFamily="2" charset="-122"/>
              </a:rPr>
              <a:t>FileInputStream</a:t>
            </a:r>
            <a:r>
              <a:rPr lang="en-US" altLang="zh-CN" kern="100" dirty="0">
                <a:latin typeface="宋体" panose="02010600030101010101" pitchFamily="2" charset="-122"/>
                <a:ea typeface="宋体" panose="02010600030101010101" pitchFamily="2" charset="-122"/>
              </a:rPr>
              <a:t> fin = new </a:t>
            </a:r>
            <a:r>
              <a:rPr lang="en-US" altLang="zh-CN" kern="100" dirty="0" err="1">
                <a:latin typeface="宋体" panose="02010600030101010101" pitchFamily="2" charset="-122"/>
                <a:ea typeface="宋体" panose="02010600030101010101" pitchFamily="2" charset="-122"/>
              </a:rPr>
              <a:t>FileInputStream</a:t>
            </a:r>
            <a:r>
              <a:rPr lang="en-US" altLang="zh-CN" kern="100" dirty="0">
                <a:latin typeface="宋体" panose="02010600030101010101" pitchFamily="2" charset="-122"/>
                <a:ea typeface="宋体" panose="02010600030101010101" pitchFamily="2" charset="-122"/>
              </a:rPr>
              <a:t>("f1.txt");</a:t>
            </a:r>
            <a:endParaRPr lang="zh-CN" altLang="zh-CN" sz="1400" kern="100" dirty="0">
              <a:latin typeface="Times New Roman" panose="02020603050405020304" pitchFamily="18" charset="0"/>
              <a:ea typeface="宋体" panose="02010600030101010101" pitchFamily="2" charset="-122"/>
            </a:endParaRPr>
          </a:p>
          <a:p>
            <a:pPr marL="266700" algn="just">
              <a:spcAft>
                <a:spcPts val="0"/>
              </a:spcAft>
            </a:pPr>
            <a:r>
              <a:rPr lang="en-US" altLang="zh-CN" kern="100" dirty="0">
                <a:latin typeface="宋体" panose="02010600030101010101" pitchFamily="2" charset="-122"/>
                <a:ea typeface="宋体" panose="02010600030101010101" pitchFamily="2" charset="-122"/>
              </a:rPr>
              <a:t>		int data2 = </a:t>
            </a:r>
            <a:r>
              <a:rPr lang="en-US" altLang="zh-CN" kern="100" dirty="0" err="1">
                <a:latin typeface="宋体" panose="02010600030101010101" pitchFamily="2" charset="-122"/>
                <a:ea typeface="宋体" panose="02010600030101010101" pitchFamily="2" charset="-122"/>
              </a:rPr>
              <a:t>fin.read</a:t>
            </a:r>
            <a:r>
              <a:rPr lang="en-US" altLang="zh-CN" kern="100" dirty="0">
                <a:latin typeface="宋体" panose="02010600030101010101" pitchFamily="2" charset="-122"/>
                <a:ea typeface="宋体" panose="02010600030101010101" pitchFamily="2" charset="-122"/>
              </a:rPr>
              <a:t>();</a:t>
            </a:r>
            <a:endParaRPr lang="zh-CN" altLang="zh-CN" sz="1400" kern="100" dirty="0">
              <a:latin typeface="Times New Roman" panose="02020603050405020304" pitchFamily="18" charset="0"/>
              <a:ea typeface="宋体" panose="02010600030101010101" pitchFamily="2" charset="-122"/>
            </a:endParaRPr>
          </a:p>
          <a:p>
            <a:pPr marL="266700" algn="just">
              <a:spcAft>
                <a:spcPts val="0"/>
              </a:spcAft>
            </a:pPr>
            <a:r>
              <a:rPr lang="en-US" altLang="zh-CN" kern="100" dirty="0">
                <a:latin typeface="宋体" panose="02010600030101010101" pitchFamily="2" charset="-122"/>
                <a:ea typeface="宋体" panose="02010600030101010101" pitchFamily="2" charset="-122"/>
              </a:rPr>
              <a:t>		byte[] b = new byte[4];</a:t>
            </a:r>
            <a:endParaRPr lang="zh-CN" altLang="zh-CN" sz="1400" kern="100" dirty="0">
              <a:latin typeface="Times New Roman" panose="02020603050405020304" pitchFamily="18" charset="0"/>
              <a:ea typeface="宋体" panose="02010600030101010101" pitchFamily="2" charset="-122"/>
            </a:endParaRPr>
          </a:p>
          <a:p>
            <a:pPr marL="266700" algn="just">
              <a:spcAft>
                <a:spcPts val="0"/>
              </a:spcAft>
            </a:pPr>
            <a:r>
              <a:rPr lang="en-US" altLang="zh-CN" kern="100" dirty="0">
                <a:latin typeface="宋体" panose="02010600030101010101" pitchFamily="2" charset="-122"/>
                <a:ea typeface="宋体" panose="02010600030101010101" pitchFamily="2" charset="-122"/>
              </a:rPr>
              <a:t>		int count = </a:t>
            </a:r>
            <a:r>
              <a:rPr lang="en-US" altLang="zh-CN" kern="100" dirty="0" err="1">
                <a:latin typeface="宋体" panose="02010600030101010101" pitchFamily="2" charset="-122"/>
                <a:ea typeface="宋体" panose="02010600030101010101" pitchFamily="2" charset="-122"/>
              </a:rPr>
              <a:t>fin.read</a:t>
            </a:r>
            <a:r>
              <a:rPr lang="en-US" altLang="zh-CN" kern="100" dirty="0">
                <a:latin typeface="宋体" panose="02010600030101010101" pitchFamily="2" charset="-122"/>
                <a:ea typeface="宋体" panose="02010600030101010101" pitchFamily="2" charset="-122"/>
              </a:rPr>
              <a:t>(b);</a:t>
            </a:r>
            <a:endParaRPr lang="zh-CN" altLang="zh-CN" sz="1400" kern="100" dirty="0">
              <a:latin typeface="Times New Roman" panose="02020603050405020304" pitchFamily="18" charset="0"/>
              <a:ea typeface="宋体" panose="02010600030101010101" pitchFamily="2" charset="-122"/>
            </a:endParaRPr>
          </a:p>
          <a:p>
            <a:pPr marL="266700" algn="just">
              <a:spcAft>
                <a:spcPts val="0"/>
              </a:spcAft>
            </a:pPr>
            <a:r>
              <a:rPr lang="en-US" altLang="zh-CN" kern="100" dirty="0">
                <a:latin typeface="宋体" panose="02010600030101010101" pitchFamily="2" charset="-122"/>
                <a:ea typeface="宋体" panose="02010600030101010101" pitchFamily="2" charset="-122"/>
              </a:rPr>
              <a:t>		</a:t>
            </a:r>
            <a:r>
              <a:rPr lang="en-US" altLang="zh-CN" kern="100" dirty="0" err="1">
                <a:latin typeface="宋体" panose="02010600030101010101" pitchFamily="2" charset="-122"/>
                <a:ea typeface="宋体" panose="02010600030101010101" pitchFamily="2" charset="-122"/>
              </a:rPr>
              <a:t>fin.close</a:t>
            </a:r>
            <a:r>
              <a:rPr lang="en-US" altLang="zh-CN" kern="100" dirty="0">
                <a:latin typeface="宋体" panose="02010600030101010101" pitchFamily="2" charset="-122"/>
                <a:ea typeface="宋体" panose="02010600030101010101" pitchFamily="2" charset="-122"/>
              </a:rPr>
              <a:t>();</a:t>
            </a:r>
            <a:endParaRPr lang="zh-CN" altLang="zh-CN" sz="1400" kern="100" dirty="0">
              <a:latin typeface="Times New Roman" panose="02020603050405020304" pitchFamily="18" charset="0"/>
              <a:ea typeface="宋体" panose="02010600030101010101" pitchFamily="2" charset="-122"/>
            </a:endParaRPr>
          </a:p>
          <a:p>
            <a:pPr marL="266700" algn="just">
              <a:spcAft>
                <a:spcPts val="0"/>
              </a:spcAft>
            </a:pPr>
            <a:r>
              <a:rPr lang="en-US" altLang="zh-CN" kern="100" dirty="0">
                <a:latin typeface="宋体" panose="02010600030101010101" pitchFamily="2" charset="-122"/>
                <a:ea typeface="宋体" panose="02010600030101010101" pitchFamily="2" charset="-122"/>
              </a:rPr>
              <a:t>		for (int </a:t>
            </a:r>
            <a:r>
              <a:rPr lang="en-US" altLang="zh-CN" kern="100" dirty="0" err="1">
                <a:latin typeface="宋体" panose="02010600030101010101" pitchFamily="2" charset="-122"/>
                <a:ea typeface="宋体" panose="02010600030101010101" pitchFamily="2" charset="-122"/>
              </a:rPr>
              <a:t>i</a:t>
            </a:r>
            <a:r>
              <a:rPr lang="en-US" altLang="zh-CN" kern="100" dirty="0">
                <a:latin typeface="宋体" panose="02010600030101010101" pitchFamily="2" charset="-122"/>
                <a:ea typeface="宋体" panose="02010600030101010101" pitchFamily="2" charset="-122"/>
              </a:rPr>
              <a:t> = 0; </a:t>
            </a:r>
            <a:r>
              <a:rPr lang="en-US" altLang="zh-CN" kern="100" dirty="0" err="1">
                <a:latin typeface="宋体" panose="02010600030101010101" pitchFamily="2" charset="-122"/>
                <a:ea typeface="宋体" panose="02010600030101010101" pitchFamily="2" charset="-122"/>
              </a:rPr>
              <a:t>i</a:t>
            </a:r>
            <a:r>
              <a:rPr lang="en-US" altLang="zh-CN" kern="100" dirty="0">
                <a:latin typeface="宋体" panose="02010600030101010101" pitchFamily="2" charset="-122"/>
                <a:ea typeface="宋体" panose="02010600030101010101" pitchFamily="2" charset="-122"/>
              </a:rPr>
              <a:t> &lt; count; </a:t>
            </a:r>
            <a:r>
              <a:rPr lang="en-US" altLang="zh-CN" kern="100" dirty="0" err="1">
                <a:latin typeface="宋体" panose="02010600030101010101" pitchFamily="2" charset="-122"/>
                <a:ea typeface="宋体" panose="02010600030101010101" pitchFamily="2" charset="-122"/>
              </a:rPr>
              <a:t>i</a:t>
            </a:r>
            <a:r>
              <a:rPr lang="en-US" altLang="zh-CN" kern="100" dirty="0">
                <a:latin typeface="宋体" panose="02010600030101010101" pitchFamily="2" charset="-122"/>
                <a:ea typeface="宋体" panose="02010600030101010101" pitchFamily="2" charset="-122"/>
              </a:rPr>
              <a:t>++) {</a:t>
            </a:r>
            <a:endParaRPr lang="zh-CN" altLang="zh-CN" sz="1400" kern="100" dirty="0">
              <a:latin typeface="Times New Roman" panose="02020603050405020304" pitchFamily="18" charset="0"/>
              <a:ea typeface="宋体" panose="02010600030101010101" pitchFamily="2" charset="-122"/>
            </a:endParaRPr>
          </a:p>
          <a:p>
            <a:pPr marL="266700" algn="just">
              <a:spcAft>
                <a:spcPts val="0"/>
              </a:spcAft>
            </a:pPr>
            <a:r>
              <a:rPr lang="en-US" altLang="zh-CN" kern="100" dirty="0">
                <a:latin typeface="宋体" panose="02010600030101010101" pitchFamily="2" charset="-122"/>
                <a:ea typeface="宋体" panose="02010600030101010101" pitchFamily="2" charset="-122"/>
              </a:rPr>
              <a:t>			System.out.println(b[</a:t>
            </a:r>
            <a:r>
              <a:rPr lang="en-US" altLang="zh-CN" kern="100" dirty="0" err="1">
                <a:latin typeface="宋体" panose="02010600030101010101" pitchFamily="2" charset="-122"/>
                <a:ea typeface="宋体" panose="02010600030101010101" pitchFamily="2" charset="-122"/>
              </a:rPr>
              <a:t>i</a:t>
            </a:r>
            <a:r>
              <a:rPr lang="en-US" altLang="zh-CN" kern="100" dirty="0">
                <a:latin typeface="宋体" panose="02010600030101010101" pitchFamily="2" charset="-122"/>
                <a:ea typeface="宋体" panose="02010600030101010101" pitchFamily="2" charset="-122"/>
              </a:rPr>
              <a:t>]);</a:t>
            </a:r>
            <a:endParaRPr lang="zh-CN" altLang="zh-CN" sz="1400" kern="100" dirty="0">
              <a:latin typeface="Times New Roman" panose="02020603050405020304" pitchFamily="18" charset="0"/>
              <a:ea typeface="宋体" panose="02010600030101010101" pitchFamily="2" charset="-122"/>
            </a:endParaRPr>
          </a:p>
          <a:p>
            <a:pPr marL="266700" algn="just">
              <a:spcAft>
                <a:spcPts val="0"/>
              </a:spcAft>
            </a:pPr>
            <a:r>
              <a:rPr lang="en-US" altLang="zh-CN" kern="100" dirty="0">
                <a:latin typeface="宋体" panose="02010600030101010101" pitchFamily="2" charset="-122"/>
                <a:ea typeface="宋体" panose="02010600030101010101" pitchFamily="2" charset="-122"/>
              </a:rPr>
              <a:t>		}</a:t>
            </a:r>
            <a:endParaRPr lang="zh-CN" altLang="zh-CN" sz="1400" kern="100" dirty="0">
              <a:latin typeface="Times New Roman" panose="02020603050405020304" pitchFamily="18" charset="0"/>
              <a:ea typeface="宋体" panose="02010600030101010101" pitchFamily="2" charset="-122"/>
            </a:endParaRPr>
          </a:p>
          <a:p>
            <a:pPr marL="266700" algn="just">
              <a:spcAft>
                <a:spcPts val="0"/>
              </a:spcAft>
            </a:pPr>
            <a:r>
              <a:rPr lang="en-US" altLang="zh-CN" kern="100" dirty="0">
                <a:latin typeface="宋体" panose="02010600030101010101" pitchFamily="2" charset="-122"/>
                <a:ea typeface="宋体" panose="02010600030101010101" pitchFamily="2" charset="-122"/>
              </a:rPr>
              <a:t>		if (data1 == data2) {</a:t>
            </a:r>
            <a:endParaRPr lang="zh-CN" altLang="zh-CN" sz="1400" kern="100" dirty="0">
              <a:latin typeface="Times New Roman" panose="02020603050405020304" pitchFamily="18" charset="0"/>
              <a:ea typeface="宋体" panose="02010600030101010101" pitchFamily="2" charset="-122"/>
            </a:endParaRPr>
          </a:p>
          <a:p>
            <a:pPr marL="266700" algn="just">
              <a:spcAft>
                <a:spcPts val="0"/>
              </a:spcAft>
            </a:pPr>
            <a:r>
              <a:rPr lang="en-US" altLang="zh-CN" kern="100" dirty="0">
                <a:latin typeface="宋体" panose="02010600030101010101" pitchFamily="2" charset="-122"/>
                <a:ea typeface="宋体" panose="02010600030101010101" pitchFamily="2" charset="-122"/>
              </a:rPr>
              <a:t>			System.out.println(data1 == data2);</a:t>
            </a:r>
            <a:endParaRPr lang="zh-CN" altLang="zh-CN" sz="1400" kern="100" dirty="0">
              <a:latin typeface="Times New Roman" panose="02020603050405020304" pitchFamily="18" charset="0"/>
              <a:ea typeface="宋体" panose="02010600030101010101" pitchFamily="2" charset="-122"/>
            </a:endParaRPr>
          </a:p>
          <a:p>
            <a:pPr marL="266700" algn="just">
              <a:spcAft>
                <a:spcPts val="0"/>
              </a:spcAft>
            </a:pPr>
            <a:r>
              <a:rPr lang="en-US" altLang="zh-CN" kern="100" dirty="0">
                <a:latin typeface="宋体" panose="02010600030101010101" pitchFamily="2" charset="-122"/>
                <a:ea typeface="宋体" panose="02010600030101010101" pitchFamily="2" charset="-122"/>
              </a:rPr>
              <a:t>		} else {</a:t>
            </a:r>
            <a:endParaRPr lang="zh-CN" altLang="zh-CN" sz="1400" kern="100" dirty="0">
              <a:latin typeface="Times New Roman" panose="02020603050405020304" pitchFamily="18" charset="0"/>
              <a:ea typeface="宋体" panose="02010600030101010101" pitchFamily="2" charset="-122"/>
            </a:endParaRPr>
          </a:p>
          <a:p>
            <a:pPr marL="266700" algn="just">
              <a:spcAft>
                <a:spcPts val="0"/>
              </a:spcAft>
            </a:pPr>
            <a:r>
              <a:rPr lang="en-US" altLang="zh-CN" kern="100" dirty="0">
                <a:latin typeface="宋体" panose="02010600030101010101" pitchFamily="2" charset="-122"/>
                <a:ea typeface="宋体" panose="02010600030101010101" pitchFamily="2" charset="-122"/>
              </a:rPr>
              <a:t>			System.out.println(data1 != data2);</a:t>
            </a:r>
            <a:endParaRPr lang="zh-CN" altLang="zh-CN" sz="1400" kern="100" dirty="0">
              <a:latin typeface="Times New Roman" panose="02020603050405020304" pitchFamily="18" charset="0"/>
              <a:ea typeface="宋体" panose="02010600030101010101" pitchFamily="2" charset="-122"/>
            </a:endParaRPr>
          </a:p>
          <a:p>
            <a:pPr marL="266700" algn="just">
              <a:spcAft>
                <a:spcPts val="0"/>
              </a:spcAft>
            </a:pPr>
            <a:r>
              <a:rPr lang="en-US" altLang="zh-CN" kern="100" dirty="0">
                <a:latin typeface="宋体" panose="02010600030101010101" pitchFamily="2" charset="-122"/>
                <a:ea typeface="宋体" panose="02010600030101010101" pitchFamily="2" charset="-122"/>
              </a:rPr>
              <a:t>		}</a:t>
            </a:r>
            <a:endParaRPr lang="zh-CN" altLang="zh-CN" sz="1400" kern="100" dirty="0">
              <a:latin typeface="Times New Roman" panose="02020603050405020304" pitchFamily="18" charset="0"/>
              <a:ea typeface="宋体" panose="02010600030101010101" pitchFamily="2" charset="-122"/>
            </a:endParaRPr>
          </a:p>
          <a:p>
            <a:pPr marL="266700" algn="just">
              <a:spcAft>
                <a:spcPts val="0"/>
              </a:spcAft>
            </a:pPr>
            <a:r>
              <a:rPr lang="en-US" altLang="zh-CN" kern="100" dirty="0">
                <a:latin typeface="宋体" panose="02010600030101010101" pitchFamily="2" charset="-122"/>
                <a:ea typeface="宋体" panose="02010600030101010101" pitchFamily="2" charset="-122"/>
              </a:rPr>
              <a:t>		System.out.println(data1);</a:t>
            </a:r>
            <a:endParaRPr lang="zh-CN" altLang="zh-CN" sz="1400" kern="100" dirty="0">
              <a:latin typeface="Times New Roman" panose="02020603050405020304" pitchFamily="18" charset="0"/>
              <a:ea typeface="宋体" panose="02010600030101010101" pitchFamily="2" charset="-122"/>
            </a:endParaRPr>
          </a:p>
          <a:p>
            <a:pPr marL="266700" algn="just">
              <a:spcAft>
                <a:spcPts val="0"/>
              </a:spcAft>
            </a:pPr>
            <a:r>
              <a:rPr lang="en-US" altLang="zh-CN" kern="100" dirty="0">
                <a:latin typeface="宋体" panose="02010600030101010101" pitchFamily="2" charset="-122"/>
                <a:ea typeface="宋体" panose="02010600030101010101" pitchFamily="2" charset="-122"/>
              </a:rPr>
              <a:t>		System.out.println(data2);</a:t>
            </a:r>
            <a:endParaRPr lang="zh-CN" altLang="zh-CN" sz="1400" kern="100" dirty="0">
              <a:latin typeface="Times New Roman" panose="02020603050405020304" pitchFamily="18" charset="0"/>
              <a:ea typeface="宋体" panose="02010600030101010101" pitchFamily="2" charset="-122"/>
            </a:endParaRPr>
          </a:p>
          <a:p>
            <a:pPr marL="266700" algn="just">
              <a:spcAft>
                <a:spcPts val="0"/>
              </a:spcAft>
            </a:pPr>
            <a:r>
              <a:rPr lang="en-US" altLang="zh-CN" kern="100" dirty="0">
                <a:latin typeface="宋体" panose="02010600030101010101" pitchFamily="2" charset="-122"/>
                <a:ea typeface="宋体" panose="02010600030101010101" pitchFamily="2" charset="-122"/>
              </a:rPr>
              <a:t>	}</a:t>
            </a:r>
            <a:endParaRPr lang="zh-CN" altLang="zh-CN" sz="1400" kern="100" dirty="0">
              <a:effectLst/>
              <a:latin typeface="Times New Roman" panose="02020603050405020304" pitchFamily="18" charset="0"/>
              <a:ea typeface="宋体" panose="02010600030101010101" pitchFamily="2" charset="-122"/>
            </a:endParaRPr>
          </a:p>
        </p:txBody>
      </p:sp>
      <p:sp>
        <p:nvSpPr>
          <p:cNvPr id="6" name="横卷形 5"/>
          <p:cNvSpPr/>
          <p:nvPr/>
        </p:nvSpPr>
        <p:spPr bwMode="auto">
          <a:xfrm>
            <a:off x="6516216" y="2924944"/>
            <a:ext cx="1656184" cy="864096"/>
          </a:xfrm>
          <a:prstGeom prst="horizontalScroll">
            <a:avLst/>
          </a:prstGeom>
          <a:solidFill>
            <a:srgbClr val="F1910E"/>
          </a:solidFill>
          <a:ln>
            <a:noFill/>
          </a:ln>
        </p:spPr>
        <p:txBody>
          <a:bodyPr vert="horz" wrap="square" lIns="91440" tIns="45720" rIns="91440" bIns="45720" numCol="1" rtlCol="0" anchor="t" anchorCtr="0" compatLnSpc="1"/>
          <a:lstStyle/>
          <a:p>
            <a:pPr algn="ctr"/>
            <a:r>
              <a:rPr lang="zh-CN" altLang="en-US" dirty="0"/>
              <a:t>思考题</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思考题</a:t>
            </a:r>
          </a:p>
        </p:txBody>
      </p:sp>
      <p:sp>
        <p:nvSpPr>
          <p:cNvPr id="3" name="灯片编号占位符 2"/>
          <p:cNvSpPr>
            <a:spLocks noGrp="1"/>
          </p:cNvSpPr>
          <p:nvPr>
            <p:ph type="sldNum" sz="quarter" idx="11"/>
          </p:nvPr>
        </p:nvSpPr>
        <p:spPr/>
        <p:txBody>
          <a:bodyPr/>
          <a:lstStyle/>
          <a:p>
            <a:r>
              <a:rPr lang="en-US" altLang="zh-CN"/>
              <a:t>P</a:t>
            </a:r>
            <a:fld id="{62DCC93C-90AC-48A1-9D9E-CBAB17A91522}" type="slidenum">
              <a:rPr lang="zh-CN" altLang="en-US" smtClean="0"/>
              <a:t>22</a:t>
            </a:fld>
            <a:endParaRPr lang="zh-CN" altLang="en-US" dirty="0"/>
          </a:p>
        </p:txBody>
      </p:sp>
      <p:sp>
        <p:nvSpPr>
          <p:cNvPr id="4" name="内容占位符 3"/>
          <p:cNvSpPr>
            <a:spLocks noGrp="1"/>
          </p:cNvSpPr>
          <p:nvPr>
            <p:ph sz="quarter" idx="12"/>
          </p:nvPr>
        </p:nvSpPr>
        <p:spPr/>
        <p:txBody>
          <a:bodyPr/>
          <a:lstStyle/>
          <a:p>
            <a:r>
              <a:rPr lang="zh-CN" altLang="en-US" dirty="0"/>
              <a:t>学了</a:t>
            </a:r>
            <a:r>
              <a:rPr lang="en-US" altLang="zh-CN" dirty="0"/>
              <a:t>File</a:t>
            </a:r>
            <a:r>
              <a:rPr lang="zh-CN" altLang="en-US" dirty="0"/>
              <a:t>类，主要功能是什么？</a:t>
            </a:r>
            <a:endParaRPr lang="en-US" altLang="zh-CN" dirty="0"/>
          </a:p>
          <a:p>
            <a:r>
              <a:rPr lang="zh-CN" altLang="en-US" dirty="0"/>
              <a:t>文件字节流，主要功能是什么？</a:t>
            </a:r>
            <a:endParaRPr lang="en-US" altLang="zh-CN" dirty="0"/>
          </a:p>
          <a:p>
            <a:r>
              <a:rPr lang="zh-CN" altLang="en-US" dirty="0"/>
              <a:t>如何进行文件夹深度拷贝？</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从</a:t>
            </a:r>
            <a:r>
              <a:rPr lang="en-US" altLang="zh-CN"/>
              <a:t>classpath</a:t>
            </a:r>
            <a:r>
              <a:rPr lang="zh-CN" altLang="en-US"/>
              <a:t>装载文件</a:t>
            </a:r>
          </a:p>
        </p:txBody>
      </p:sp>
      <p:sp>
        <p:nvSpPr>
          <p:cNvPr id="3" name="内容占位符 2"/>
          <p:cNvSpPr>
            <a:spLocks noGrp="1"/>
          </p:cNvSpPr>
          <p:nvPr>
            <p:ph sz="quarter" idx="12"/>
          </p:nvPr>
        </p:nvSpPr>
        <p:spPr/>
        <p:txBody>
          <a:bodyPr/>
          <a:lstStyle/>
          <a:p>
            <a:r>
              <a:rPr lang="zh-CN" altLang="en-US" sz="2000"/>
              <a:t>利用</a:t>
            </a:r>
            <a:r>
              <a:rPr lang="en-US" altLang="zh-CN" sz="2000"/>
              <a:t>Class</a:t>
            </a:r>
            <a:r>
              <a:rPr lang="zh-CN" altLang="en-US" sz="2000"/>
              <a:t>对象</a:t>
            </a:r>
          </a:p>
        </p:txBody>
      </p:sp>
      <p:sp>
        <p:nvSpPr>
          <p:cNvPr id="4" name="灯片编号占位符 3"/>
          <p:cNvSpPr>
            <a:spLocks noGrp="1"/>
          </p:cNvSpPr>
          <p:nvPr>
            <p:ph type="sldNum" sz="quarter" idx="11"/>
          </p:nvPr>
        </p:nvSpPr>
        <p:spPr/>
        <p:txBody>
          <a:bodyPr/>
          <a:lstStyle/>
          <a:p>
            <a:r>
              <a:rPr lang="en-US" altLang="zh-CN" dirty="0"/>
              <a:t>P</a:t>
            </a:r>
            <a:fld id="{62DCC93C-90AC-48A1-9D9E-CBAB17A91522}" type="slidenum">
              <a:rPr lang="zh-CN" altLang="en-US" dirty="0" smtClean="0"/>
              <a:t>23</a:t>
            </a:fld>
            <a:endParaRPr lang="zh-CN" altLang="en-US" dirty="0"/>
          </a:p>
        </p:txBody>
      </p:sp>
      <p:sp>
        <p:nvSpPr>
          <p:cNvPr id="6" name="文本框 5"/>
          <p:cNvSpPr txBox="1"/>
          <p:nvPr/>
        </p:nvSpPr>
        <p:spPr>
          <a:xfrm>
            <a:off x="438785" y="1744345"/>
            <a:ext cx="7930515" cy="4515485"/>
          </a:xfrm>
          <a:prstGeom prst="rect">
            <a:avLst/>
          </a:prstGeom>
          <a:noFill/>
          <a:ln>
            <a:solidFill>
              <a:schemeClr val="accent1"/>
            </a:solidFill>
          </a:ln>
        </p:spPr>
        <p:txBody>
          <a:bodyPr wrap="square" rtlCol="0" anchor="t">
            <a:spAutoFit/>
            <a:scene3d>
              <a:camera prst="orthographicFront"/>
              <a:lightRig rig="threePt" dir="t"/>
            </a:scene3d>
          </a:bodyPr>
          <a:lstStyle/>
          <a:p>
            <a:pPr>
              <a:lnSpc>
                <a:spcPct val="120000"/>
              </a:lnSpc>
            </a:pPr>
            <a:r>
              <a:rPr lang="zh-CN" altLang="en-US" sz="1600" dirty="0" err="1">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pitchFamily="34" charset="-122"/>
                <a:cs typeface="Arial" panose="020B0604020202020204" pitchFamily="34" charset="0"/>
              </a:rPr>
              <a:t>第一： 要加载的文件和.class文件在同一目录下，例如：com.x.y 下有类me.class ,同时有资源文件myfile.xml</a:t>
            </a:r>
          </a:p>
          <a:p>
            <a:pPr>
              <a:lnSpc>
                <a:spcPct val="120000"/>
              </a:lnSpc>
            </a:pPr>
            <a:r>
              <a:rPr lang="zh-CN" altLang="en-US" sz="1600" dirty="0" err="1">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pitchFamily="34" charset="-122"/>
                <a:cs typeface="Arial" panose="020B0604020202020204" pitchFamily="34" charset="0"/>
              </a:rPr>
              <a:t>那么，应该有如下代码：</a:t>
            </a:r>
          </a:p>
          <a:p>
            <a:pPr>
              <a:lnSpc>
                <a:spcPct val="120000"/>
              </a:lnSpc>
            </a:pPr>
            <a:endParaRPr lang="zh-CN" altLang="en-US" sz="1600" dirty="0" err="1">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pitchFamily="34" charset="-122"/>
              <a:cs typeface="Arial" panose="020B0604020202020204" pitchFamily="34" charset="0"/>
            </a:endParaRPr>
          </a:p>
          <a:p>
            <a:pPr>
              <a:lnSpc>
                <a:spcPct val="120000"/>
              </a:lnSpc>
            </a:pPr>
            <a:r>
              <a:rPr lang="zh-CN" altLang="en-US" sz="1600" dirty="0" err="1">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pitchFamily="34" charset="-122"/>
                <a:cs typeface="Arial" panose="020B0604020202020204" pitchFamily="34" charset="0"/>
              </a:rPr>
              <a:t>me.class.getResourceAsStream("myfile.xml");</a:t>
            </a:r>
          </a:p>
          <a:p>
            <a:pPr>
              <a:lnSpc>
                <a:spcPct val="120000"/>
              </a:lnSpc>
            </a:pPr>
            <a:endParaRPr lang="zh-CN" altLang="en-US" sz="1600" dirty="0" err="1">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pitchFamily="34" charset="-122"/>
              <a:cs typeface="Arial" panose="020B0604020202020204" pitchFamily="34" charset="0"/>
            </a:endParaRPr>
          </a:p>
          <a:p>
            <a:pPr>
              <a:lnSpc>
                <a:spcPct val="120000"/>
              </a:lnSpc>
            </a:pPr>
            <a:r>
              <a:rPr lang="zh-CN" altLang="en-US" sz="1600" dirty="0" err="1">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pitchFamily="34" charset="-122"/>
                <a:cs typeface="Arial" panose="020B0604020202020204" pitchFamily="34" charset="0"/>
              </a:rPr>
              <a:t>第二：在me.class目录的子目录下，例如：com.x.y 下有类me.class ,同时在 com.x.y.file 目录下有资源文件myfile.xml。那么，应该有如下代码：</a:t>
            </a:r>
          </a:p>
          <a:p>
            <a:pPr>
              <a:lnSpc>
                <a:spcPct val="120000"/>
              </a:lnSpc>
            </a:pPr>
            <a:endParaRPr lang="zh-CN" altLang="en-US" sz="1600" dirty="0" err="1">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pitchFamily="34" charset="-122"/>
              <a:cs typeface="Arial" panose="020B0604020202020204" pitchFamily="34" charset="0"/>
            </a:endParaRPr>
          </a:p>
          <a:p>
            <a:pPr>
              <a:lnSpc>
                <a:spcPct val="120000"/>
              </a:lnSpc>
            </a:pPr>
            <a:r>
              <a:rPr lang="zh-CN" altLang="en-US" sz="1600" dirty="0" err="1">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pitchFamily="34" charset="-122"/>
                <a:cs typeface="Arial" panose="020B0604020202020204" pitchFamily="34" charset="0"/>
              </a:rPr>
              <a:t>me.class.getResourceAsStream("file/myfile.xml");</a:t>
            </a:r>
          </a:p>
          <a:p>
            <a:pPr>
              <a:lnSpc>
                <a:spcPct val="120000"/>
              </a:lnSpc>
            </a:pPr>
            <a:endParaRPr lang="zh-CN" altLang="en-US" sz="1600" dirty="0" err="1">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pitchFamily="34" charset="-122"/>
              <a:cs typeface="Arial" panose="020B0604020202020204" pitchFamily="34" charset="0"/>
            </a:endParaRPr>
          </a:p>
          <a:p>
            <a:pPr>
              <a:lnSpc>
                <a:spcPct val="120000"/>
              </a:lnSpc>
            </a:pPr>
            <a:r>
              <a:rPr lang="zh-CN" altLang="en-US" sz="1600" dirty="0" err="1">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pitchFamily="34" charset="-122"/>
                <a:cs typeface="Arial" panose="020B0604020202020204" pitchFamily="34" charset="0"/>
              </a:rPr>
              <a:t>第三：不在me.class目录下，也不在子目录下，例如：com.x.y 下有类me.class ,同时在 com.x.file 目录下有资源文件myfile.xml。那么，应该有如下代码：</a:t>
            </a:r>
          </a:p>
          <a:p>
            <a:pPr>
              <a:lnSpc>
                <a:spcPct val="120000"/>
              </a:lnSpc>
            </a:pPr>
            <a:endParaRPr lang="zh-CN" altLang="en-US" sz="1600" dirty="0" err="1">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pitchFamily="34" charset="-122"/>
              <a:cs typeface="Arial" panose="020B0604020202020204" pitchFamily="34" charset="0"/>
            </a:endParaRPr>
          </a:p>
          <a:p>
            <a:pPr>
              <a:lnSpc>
                <a:spcPct val="120000"/>
              </a:lnSpc>
            </a:pPr>
            <a:r>
              <a:rPr lang="zh-CN" altLang="en-US" sz="1600" dirty="0" err="1">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pitchFamily="34" charset="-122"/>
                <a:cs typeface="Arial" panose="020B0604020202020204" pitchFamily="34" charset="0"/>
              </a:rPr>
              <a:t>me.class.getResourceAsStream("/com/x/file/myfile.xml");</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8.5 </a:t>
            </a:r>
            <a:r>
              <a:rPr lang="zh-CN" altLang="en-US" dirty="0"/>
              <a:t>字符流使用</a:t>
            </a:r>
          </a:p>
        </p:txBody>
      </p:sp>
      <p:sp>
        <p:nvSpPr>
          <p:cNvPr id="3" name="灯片编号占位符 2"/>
          <p:cNvSpPr>
            <a:spLocks noGrp="1"/>
          </p:cNvSpPr>
          <p:nvPr>
            <p:ph type="sldNum" sz="quarter" idx="11"/>
          </p:nvPr>
        </p:nvSpPr>
        <p:spPr/>
        <p:txBody>
          <a:bodyPr/>
          <a:lstStyle/>
          <a:p>
            <a:r>
              <a:rPr lang="en-US" altLang="zh-CN"/>
              <a:t>P</a:t>
            </a:r>
            <a:fld id="{62DCC93C-90AC-48A1-9D9E-CBAB17A91522}" type="slidenum">
              <a:rPr lang="zh-CN" altLang="en-US" smtClean="0"/>
              <a:t>24</a:t>
            </a:fld>
            <a:endParaRPr lang="zh-CN" altLang="en-US" dirty="0"/>
          </a:p>
        </p:txBody>
      </p:sp>
      <p:sp>
        <p:nvSpPr>
          <p:cNvPr id="4" name="内容占位符 3"/>
          <p:cNvSpPr>
            <a:spLocks noGrp="1"/>
          </p:cNvSpPr>
          <p:nvPr>
            <p:ph sz="quarter" idx="12"/>
          </p:nvPr>
        </p:nvSpPr>
        <p:spPr/>
        <p:txBody>
          <a:bodyPr/>
          <a:lstStyle/>
          <a:p>
            <a:r>
              <a:rPr lang="en-US" altLang="zh-CN" dirty="0" err="1"/>
              <a:t>FileReader</a:t>
            </a:r>
            <a:r>
              <a:rPr lang="zh-CN" altLang="en-US" dirty="0"/>
              <a:t>类是一个以字符方式读取文件内容的字符输入流：</a:t>
            </a:r>
          </a:p>
          <a:p>
            <a:pPr lvl="1"/>
            <a:r>
              <a:rPr lang="en-US" altLang="zh-CN" dirty="0" err="1"/>
              <a:t>FileReader</a:t>
            </a:r>
            <a:r>
              <a:rPr lang="en-US" altLang="zh-CN" dirty="0"/>
              <a:t>(String </a:t>
            </a:r>
            <a:r>
              <a:rPr lang="en-US" altLang="zh-CN" dirty="0" err="1"/>
              <a:t>filePath</a:t>
            </a:r>
            <a:r>
              <a:rPr lang="en-US" altLang="zh-CN" dirty="0"/>
              <a:t>)</a:t>
            </a:r>
          </a:p>
          <a:p>
            <a:pPr lvl="1"/>
            <a:r>
              <a:rPr lang="en-US" altLang="zh-CN" dirty="0" err="1"/>
              <a:t>FileReader</a:t>
            </a:r>
            <a:r>
              <a:rPr lang="en-US" altLang="zh-CN" dirty="0"/>
              <a:t>(File </a:t>
            </a:r>
            <a:r>
              <a:rPr lang="en-US" altLang="zh-CN" dirty="0" err="1"/>
              <a:t>fileObj</a:t>
            </a:r>
            <a:r>
              <a:rPr lang="en-US" altLang="zh-CN" dirty="0"/>
              <a:t>)</a:t>
            </a:r>
          </a:p>
          <a:p>
            <a:r>
              <a:rPr lang="en-US" altLang="zh-CN" dirty="0" err="1"/>
              <a:t>FileWriter</a:t>
            </a:r>
            <a:r>
              <a:rPr lang="zh-CN" altLang="en-US" dirty="0"/>
              <a:t>类是一个以字符方式写文件内容的</a:t>
            </a:r>
            <a:r>
              <a:rPr lang="en-US" altLang="zh-CN" dirty="0"/>
              <a:t>Writer</a:t>
            </a:r>
            <a:r>
              <a:rPr lang="zh-CN" altLang="en-US" dirty="0"/>
              <a:t>类的子类。</a:t>
            </a:r>
            <a:endParaRPr lang="en-US" altLang="zh-CN" dirty="0"/>
          </a:p>
          <a:p>
            <a:pPr lvl="1"/>
            <a:r>
              <a:rPr lang="en-US" altLang="zh-CN" b="1" dirty="0" err="1"/>
              <a:t>FileWriter</a:t>
            </a:r>
            <a:r>
              <a:rPr lang="en-US" altLang="zh-CN" b="1" dirty="0"/>
              <a:t>(String </a:t>
            </a:r>
            <a:r>
              <a:rPr lang="en-US" altLang="zh-CN" b="1" dirty="0" err="1"/>
              <a:t>filePath</a:t>
            </a:r>
            <a:r>
              <a:rPr lang="en-US" altLang="zh-CN" b="1" dirty="0"/>
              <a:t>)</a:t>
            </a:r>
            <a:endParaRPr lang="en-US" altLang="zh-CN" dirty="0"/>
          </a:p>
          <a:p>
            <a:pPr lvl="1"/>
            <a:r>
              <a:rPr lang="en-US" altLang="zh-CN" b="1" dirty="0" err="1"/>
              <a:t>FileWriter</a:t>
            </a:r>
            <a:r>
              <a:rPr lang="en-US" altLang="zh-CN" b="1" dirty="0"/>
              <a:t>(String </a:t>
            </a:r>
            <a:r>
              <a:rPr lang="en-US" altLang="zh-CN" b="1" dirty="0" err="1"/>
              <a:t>filePath</a:t>
            </a:r>
            <a:r>
              <a:rPr lang="en-US" altLang="zh-CN" b="1" dirty="0"/>
              <a:t>, </a:t>
            </a:r>
            <a:r>
              <a:rPr lang="en-US" altLang="zh-CN" b="1" dirty="0" err="1"/>
              <a:t>boolean</a:t>
            </a:r>
            <a:r>
              <a:rPr lang="en-US" altLang="zh-CN" b="1" dirty="0"/>
              <a:t> append)</a:t>
            </a:r>
            <a:endParaRPr lang="en-US" altLang="zh-CN" dirty="0"/>
          </a:p>
          <a:p>
            <a:pPr lvl="1"/>
            <a:r>
              <a:rPr lang="en-US" altLang="zh-CN" b="1" dirty="0" err="1"/>
              <a:t>FileWriter</a:t>
            </a:r>
            <a:r>
              <a:rPr lang="en-US" altLang="zh-CN" b="1" dirty="0"/>
              <a:t>(File </a:t>
            </a:r>
            <a:r>
              <a:rPr lang="en-US" altLang="zh-CN" b="1" dirty="0" err="1"/>
              <a:t>fileObj</a:t>
            </a:r>
            <a:r>
              <a:rPr lang="en-US" altLang="zh-CN" b="1" dirty="0"/>
              <a:t>)</a:t>
            </a:r>
            <a:endParaRPr lang="en-US" altLang="zh-CN" dirty="0"/>
          </a:p>
          <a:p>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Read </a:t>
            </a:r>
            <a:r>
              <a:rPr lang="zh-CN" altLang="en-US" dirty="0"/>
              <a:t>和 </a:t>
            </a:r>
            <a:r>
              <a:rPr lang="en-US" altLang="zh-CN" dirty="0"/>
              <a:t>Write</a:t>
            </a:r>
            <a:endParaRPr lang="zh-CN" altLang="en-US" dirty="0"/>
          </a:p>
        </p:txBody>
      </p:sp>
      <p:sp>
        <p:nvSpPr>
          <p:cNvPr id="3" name="灯片编号占位符 2"/>
          <p:cNvSpPr>
            <a:spLocks noGrp="1"/>
          </p:cNvSpPr>
          <p:nvPr>
            <p:ph type="sldNum" sz="quarter" idx="11"/>
          </p:nvPr>
        </p:nvSpPr>
        <p:spPr/>
        <p:txBody>
          <a:bodyPr/>
          <a:lstStyle/>
          <a:p>
            <a:r>
              <a:rPr lang="en-US" altLang="zh-CN"/>
              <a:t>P</a:t>
            </a:r>
            <a:fld id="{62DCC93C-90AC-48A1-9D9E-CBAB17A91522}" type="slidenum">
              <a:rPr lang="zh-CN" altLang="en-US" smtClean="0"/>
              <a:t>25</a:t>
            </a:fld>
            <a:endParaRPr lang="zh-CN" altLang="en-US" dirty="0"/>
          </a:p>
        </p:txBody>
      </p:sp>
      <p:sp>
        <p:nvSpPr>
          <p:cNvPr id="4" name="内容占位符 3"/>
          <p:cNvSpPr>
            <a:spLocks noGrp="1"/>
          </p:cNvSpPr>
          <p:nvPr>
            <p:ph sz="quarter" idx="12"/>
          </p:nvPr>
        </p:nvSpPr>
        <p:spPr/>
        <p:txBody>
          <a:bodyPr/>
          <a:lstStyle/>
          <a:p>
            <a:r>
              <a:rPr lang="en-US" altLang="zh-CN" dirty="0">
                <a:latin typeface="+mn-ea"/>
                <a:ea typeface="+mn-ea"/>
              </a:rPr>
              <a:t>public int read()  </a:t>
            </a:r>
            <a:r>
              <a:rPr lang="zh-CN" altLang="en-US" dirty="0">
                <a:latin typeface="+mn-ea"/>
                <a:ea typeface="+mn-ea"/>
              </a:rPr>
              <a:t>读取单个字符</a:t>
            </a:r>
          </a:p>
          <a:p>
            <a:r>
              <a:rPr lang="en-US" altLang="zh-CN" dirty="0">
                <a:latin typeface="+mn-ea"/>
                <a:ea typeface="+mn-ea"/>
              </a:rPr>
              <a:t>public int read(char[] b) </a:t>
            </a:r>
            <a:r>
              <a:rPr lang="zh-CN" altLang="en-US" dirty="0">
                <a:latin typeface="+mn-ea"/>
                <a:ea typeface="+mn-ea"/>
              </a:rPr>
              <a:t>将字符读入数组</a:t>
            </a:r>
          </a:p>
          <a:p>
            <a:r>
              <a:rPr lang="en-US" altLang="zh-CN" dirty="0">
                <a:latin typeface="+mn-ea"/>
                <a:ea typeface="+mn-ea"/>
              </a:rPr>
              <a:t>public int read(char[] b, int </a:t>
            </a:r>
            <a:r>
              <a:rPr lang="en-US" altLang="zh-CN" dirty="0" err="1">
                <a:latin typeface="+mn-ea"/>
                <a:ea typeface="+mn-ea"/>
              </a:rPr>
              <a:t>off,int</a:t>
            </a:r>
            <a:r>
              <a:rPr lang="en-US" altLang="zh-CN" dirty="0">
                <a:latin typeface="+mn-ea"/>
                <a:ea typeface="+mn-ea"/>
              </a:rPr>
              <a:t> </a:t>
            </a:r>
            <a:r>
              <a:rPr lang="en-US" altLang="zh-CN" dirty="0" err="1">
                <a:latin typeface="+mn-ea"/>
                <a:ea typeface="+mn-ea"/>
              </a:rPr>
              <a:t>len</a:t>
            </a:r>
            <a:r>
              <a:rPr lang="en-US" altLang="zh-CN" dirty="0">
                <a:latin typeface="+mn-ea"/>
                <a:ea typeface="+mn-ea"/>
              </a:rPr>
              <a:t>) </a:t>
            </a:r>
            <a:r>
              <a:rPr lang="zh-CN" altLang="en-US" dirty="0">
                <a:latin typeface="+mn-ea"/>
                <a:ea typeface="+mn-ea"/>
              </a:rPr>
              <a:t>将字符读入数组中的某一部分</a:t>
            </a:r>
            <a:endParaRPr lang="en-US" altLang="zh-CN" dirty="0"/>
          </a:p>
          <a:p>
            <a:r>
              <a:rPr lang="en-US" altLang="zh-CN" b="1" dirty="0"/>
              <a:t>public void write(char[] b) </a:t>
            </a:r>
            <a:r>
              <a:rPr lang="zh-CN" altLang="en-US" dirty="0"/>
              <a:t>写入字符数组</a:t>
            </a:r>
          </a:p>
          <a:p>
            <a:r>
              <a:rPr lang="en-US" altLang="zh-CN" b="1" dirty="0"/>
              <a:t>public void write(char[] b, int off, int </a:t>
            </a:r>
            <a:r>
              <a:rPr lang="en-US" altLang="zh-CN" b="1" dirty="0" err="1"/>
              <a:t>len</a:t>
            </a:r>
            <a:r>
              <a:rPr lang="en-US" altLang="zh-CN" b="1" dirty="0"/>
              <a:t>)</a:t>
            </a:r>
            <a:r>
              <a:rPr lang="en-US" altLang="zh-CN" dirty="0"/>
              <a:t> </a:t>
            </a:r>
            <a:r>
              <a:rPr lang="zh-CN" altLang="en-US" dirty="0"/>
              <a:t>写入字符数组的某一部分</a:t>
            </a:r>
          </a:p>
          <a:p>
            <a:r>
              <a:rPr lang="en-US" altLang="zh-CN" b="1" dirty="0"/>
              <a:t>public void write(int b) </a:t>
            </a:r>
            <a:r>
              <a:rPr lang="zh-CN" altLang="en-US" dirty="0"/>
              <a:t>写入单个字符</a:t>
            </a:r>
          </a:p>
          <a:p>
            <a:endParaRPr lang="zh-CN" altLang="en-US" dirty="0"/>
          </a:p>
        </p:txBody>
      </p:sp>
      <p:sp>
        <p:nvSpPr>
          <p:cNvPr id="5" name="矩形 4"/>
          <p:cNvSpPr/>
          <p:nvPr/>
        </p:nvSpPr>
        <p:spPr>
          <a:xfrm>
            <a:off x="993688" y="5301208"/>
            <a:ext cx="6962688" cy="83099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en-US" altLang="zh-CN" sz="2400" kern="100" dirty="0">
                <a:latin typeface="宋体" panose="02010600030101010101" pitchFamily="2" charset="-122"/>
                <a:ea typeface="宋体" panose="02010600030101010101" pitchFamily="2" charset="-122"/>
              </a:rPr>
              <a:t>b</a:t>
            </a:r>
            <a:r>
              <a:rPr lang="zh-CN" altLang="en-US" sz="2400" kern="100" dirty="0">
                <a:latin typeface="宋体" panose="02010600030101010101" pitchFamily="2" charset="-122"/>
                <a:ea typeface="宋体" panose="02010600030101010101" pitchFamily="2" charset="-122"/>
              </a:rPr>
              <a:t>是</a:t>
            </a:r>
            <a:r>
              <a:rPr lang="en-US" altLang="zh-CN" sz="2400" kern="100" dirty="0">
                <a:latin typeface="宋体" panose="02010600030101010101" pitchFamily="2" charset="-122"/>
                <a:ea typeface="宋体" panose="02010600030101010101" pitchFamily="2" charset="-122"/>
              </a:rPr>
              <a:t>int</a:t>
            </a:r>
            <a:r>
              <a:rPr lang="zh-CN" altLang="en-US" sz="2400" kern="100" dirty="0">
                <a:latin typeface="宋体" panose="02010600030101010101" pitchFamily="2" charset="-122"/>
                <a:ea typeface="宋体" panose="02010600030101010101" pitchFamily="2" charset="-122"/>
              </a:rPr>
              <a:t>类型时，占用</a:t>
            </a:r>
            <a:r>
              <a:rPr lang="en-US" altLang="zh-CN" sz="2400" kern="100" dirty="0">
                <a:latin typeface="宋体" panose="02010600030101010101" pitchFamily="2" charset="-122"/>
                <a:ea typeface="宋体" panose="02010600030101010101" pitchFamily="2" charset="-122"/>
              </a:rPr>
              <a:t>4</a:t>
            </a:r>
            <a:r>
              <a:rPr lang="zh-CN" altLang="en-US" sz="2400" kern="100" dirty="0">
                <a:latin typeface="宋体" panose="02010600030101010101" pitchFamily="2" charset="-122"/>
                <a:ea typeface="宋体" panose="02010600030101010101" pitchFamily="2" charset="-122"/>
              </a:rPr>
              <a:t>个字节，要写入的字符包含在给定整数值的 </a:t>
            </a:r>
            <a:r>
              <a:rPr lang="en-US" altLang="zh-CN" sz="2400" kern="100" dirty="0">
                <a:latin typeface="宋体" panose="02010600030101010101" pitchFamily="2" charset="-122"/>
                <a:ea typeface="宋体" panose="02010600030101010101" pitchFamily="2" charset="-122"/>
              </a:rPr>
              <a:t>16 </a:t>
            </a:r>
            <a:r>
              <a:rPr lang="zh-CN" altLang="en-US" sz="2400" kern="100" dirty="0">
                <a:latin typeface="宋体" panose="02010600030101010101" pitchFamily="2" charset="-122"/>
                <a:ea typeface="宋体" panose="02010600030101010101" pitchFamily="2" charset="-122"/>
              </a:rPr>
              <a:t>个低位中，</a:t>
            </a:r>
            <a:r>
              <a:rPr lang="en-US" altLang="zh-CN" sz="2400" kern="100" dirty="0">
                <a:latin typeface="宋体" panose="02010600030101010101" pitchFamily="2" charset="-122"/>
                <a:ea typeface="宋体" panose="02010600030101010101" pitchFamily="2" charset="-122"/>
              </a:rPr>
              <a:t>16 </a:t>
            </a:r>
            <a:r>
              <a:rPr lang="zh-CN" altLang="en-US" sz="2400" kern="100" dirty="0">
                <a:latin typeface="宋体" panose="02010600030101010101" pitchFamily="2" charset="-122"/>
                <a:ea typeface="宋体" panose="02010600030101010101" pitchFamily="2" charset="-122"/>
              </a:rPr>
              <a:t>高位被忽略。</a:t>
            </a:r>
            <a:endParaRPr lang="zh-CN" altLang="en-US" sz="2400" kern="100" dirty="0">
              <a:latin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字符流文件拷贝程序</a:t>
            </a:r>
          </a:p>
        </p:txBody>
      </p:sp>
      <p:sp>
        <p:nvSpPr>
          <p:cNvPr id="3" name="灯片编号占位符 2"/>
          <p:cNvSpPr>
            <a:spLocks noGrp="1"/>
          </p:cNvSpPr>
          <p:nvPr>
            <p:ph type="sldNum" sz="quarter" idx="11"/>
          </p:nvPr>
        </p:nvSpPr>
        <p:spPr/>
        <p:txBody>
          <a:bodyPr/>
          <a:lstStyle/>
          <a:p>
            <a:r>
              <a:rPr lang="en-US" altLang="zh-CN"/>
              <a:t>P</a:t>
            </a:r>
            <a:fld id="{62DCC93C-90AC-48A1-9D9E-CBAB17A91522}" type="slidenum">
              <a:rPr lang="zh-CN" altLang="en-US" smtClean="0"/>
              <a:t>26</a:t>
            </a:fld>
            <a:endParaRPr lang="zh-CN" altLang="en-US" dirty="0"/>
          </a:p>
        </p:txBody>
      </p:sp>
      <p:pic>
        <p:nvPicPr>
          <p:cNvPr id="5" name="内容占位符 4"/>
          <p:cNvPicPr>
            <a:picLocks noGrp="1" noChangeAspect="1"/>
          </p:cNvPicPr>
          <p:nvPr>
            <p:ph sz="quarter" idx="12"/>
          </p:nvPr>
        </p:nvPicPr>
        <p:blipFill>
          <a:blip r:embed="rId2"/>
          <a:stretch>
            <a:fillRect/>
          </a:stretch>
        </p:blipFill>
        <p:spPr>
          <a:xfrm>
            <a:off x="1115616" y="734212"/>
            <a:ext cx="6264696" cy="5914789"/>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字节流向字符流的转化</a:t>
            </a:r>
          </a:p>
        </p:txBody>
      </p:sp>
      <p:sp>
        <p:nvSpPr>
          <p:cNvPr id="3" name="灯片编号占位符 2"/>
          <p:cNvSpPr>
            <a:spLocks noGrp="1"/>
          </p:cNvSpPr>
          <p:nvPr>
            <p:ph type="sldNum" sz="quarter" idx="11"/>
          </p:nvPr>
        </p:nvSpPr>
        <p:spPr/>
        <p:txBody>
          <a:bodyPr/>
          <a:lstStyle/>
          <a:p>
            <a:r>
              <a:rPr lang="en-US" altLang="zh-CN"/>
              <a:t>P</a:t>
            </a:r>
            <a:fld id="{62DCC93C-90AC-48A1-9D9E-CBAB17A91522}" type="slidenum">
              <a:rPr lang="zh-CN" altLang="en-US" smtClean="0"/>
              <a:t>27</a:t>
            </a:fld>
            <a:endParaRPr lang="zh-CN" altLang="en-US" dirty="0"/>
          </a:p>
        </p:txBody>
      </p:sp>
      <p:sp>
        <p:nvSpPr>
          <p:cNvPr id="4" name="内容占位符 3"/>
          <p:cNvSpPr>
            <a:spLocks noGrp="1"/>
          </p:cNvSpPr>
          <p:nvPr>
            <p:ph sz="quarter" idx="12"/>
          </p:nvPr>
        </p:nvSpPr>
        <p:spPr/>
        <p:txBody>
          <a:bodyPr/>
          <a:lstStyle/>
          <a:p>
            <a:r>
              <a:rPr lang="en-US" altLang="zh-CN" dirty="0"/>
              <a:t>public </a:t>
            </a:r>
            <a:r>
              <a:rPr lang="en-US" altLang="zh-CN" b="1" dirty="0" err="1"/>
              <a:t>InputStreamReader</a:t>
            </a:r>
            <a:r>
              <a:rPr lang="en-US" altLang="zh-CN" b="1" dirty="0"/>
              <a:t>(</a:t>
            </a:r>
            <a:r>
              <a:rPr lang="en-US" altLang="zh-CN" b="1" dirty="0" err="1"/>
              <a:t>InputStream</a:t>
            </a:r>
            <a:r>
              <a:rPr lang="en-US" altLang="zh-CN" dirty="0"/>
              <a:t> in)</a:t>
            </a:r>
          </a:p>
          <a:p>
            <a:r>
              <a:rPr lang="en-US" altLang="zh-CN" dirty="0"/>
              <a:t>public </a:t>
            </a:r>
            <a:r>
              <a:rPr lang="en-US" altLang="zh-CN" dirty="0" err="1"/>
              <a:t>InputStreamReader</a:t>
            </a:r>
            <a:r>
              <a:rPr lang="en-US" altLang="zh-CN" dirty="0"/>
              <a:t>(</a:t>
            </a:r>
            <a:r>
              <a:rPr lang="en-US" altLang="zh-CN" dirty="0" err="1"/>
              <a:t>InputStream</a:t>
            </a:r>
            <a:r>
              <a:rPr lang="en-US" altLang="zh-CN" dirty="0"/>
              <a:t> in, String </a:t>
            </a:r>
            <a:r>
              <a:rPr lang="en-US" altLang="zh-CN" dirty="0" err="1"/>
              <a:t>charsetName</a:t>
            </a:r>
            <a:r>
              <a:rPr lang="en-US" altLang="zh-CN" dirty="0"/>
              <a:t>) </a:t>
            </a:r>
          </a:p>
          <a:p>
            <a:endParaRPr lang="en-US" altLang="zh-CN" dirty="0"/>
          </a:p>
          <a:p>
            <a:r>
              <a:rPr lang="en-US" altLang="zh-CN" dirty="0"/>
              <a:t>public </a:t>
            </a:r>
            <a:r>
              <a:rPr lang="en-US" altLang="zh-CN" dirty="0" err="1"/>
              <a:t>OutputStreamWriter</a:t>
            </a:r>
            <a:r>
              <a:rPr lang="en-US" altLang="zh-CN" dirty="0"/>
              <a:t>(OutputStream out)</a:t>
            </a:r>
          </a:p>
          <a:p>
            <a:r>
              <a:rPr lang="en-US" altLang="zh-CN" dirty="0"/>
              <a:t>public </a:t>
            </a:r>
            <a:r>
              <a:rPr lang="en-US" altLang="zh-CN" dirty="0" err="1">
                <a:sym typeface="+mn-ea"/>
              </a:rPr>
              <a:t>OutputStreamWriter</a:t>
            </a:r>
            <a:r>
              <a:rPr lang="en-US" altLang="zh-CN" dirty="0"/>
              <a:t>(Output</a:t>
            </a:r>
            <a:r>
              <a:rPr lang="en-US" altLang="zh-CN" dirty="0" err="1"/>
              <a:t>Stream</a:t>
            </a:r>
            <a:r>
              <a:rPr lang="en-US" altLang="zh-CN" dirty="0"/>
              <a:t> out, String </a:t>
            </a:r>
            <a:r>
              <a:rPr lang="en-US" altLang="zh-CN" dirty="0" err="1"/>
              <a:t>charsetName</a:t>
            </a:r>
            <a:r>
              <a:rPr lang="en-US" altLang="zh-CN" dirty="0"/>
              <a:t>) </a:t>
            </a:r>
          </a:p>
          <a:p>
            <a:endParaRPr lang="en-US" altLang="zh-CN" dirty="0"/>
          </a:p>
          <a:p>
            <a:endParaRPr lang="zh-CN" altLang="en-US" dirty="0"/>
          </a:p>
        </p:txBody>
      </p:sp>
      <p:sp>
        <p:nvSpPr>
          <p:cNvPr id="5" name="矩形 4"/>
          <p:cNvSpPr/>
          <p:nvPr/>
        </p:nvSpPr>
        <p:spPr>
          <a:xfrm>
            <a:off x="872482" y="4941168"/>
            <a:ext cx="6288901" cy="523220"/>
          </a:xfrm>
          <a:prstGeom prst="rect">
            <a:avLst/>
          </a:prstGeom>
        </p:spPr>
        <p:txBody>
          <a:bodyPr wrap="none">
            <a:spAutoFit/>
          </a:bodyPr>
          <a:lstStyle/>
          <a:p>
            <a:pPr algn="just"/>
            <a:r>
              <a:rPr lang="zh-CN" altLang="en-US" sz="2800" kern="100" dirty="0">
                <a:latin typeface="华文琥珀" panose="02010800040101010101" pitchFamily="2" charset="-122"/>
                <a:ea typeface="华文琥珀" panose="02010800040101010101" pitchFamily="2" charset="-122"/>
              </a:rPr>
              <a:t>可以在构造这些流对象时指定字符编码</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Scanner</a:t>
            </a:r>
            <a:r>
              <a:rPr lang="zh-CN" altLang="en-US" dirty="0"/>
              <a:t>封装字符流</a:t>
            </a:r>
          </a:p>
        </p:txBody>
      </p:sp>
      <p:sp>
        <p:nvSpPr>
          <p:cNvPr id="3" name="灯片编号占位符 2"/>
          <p:cNvSpPr>
            <a:spLocks noGrp="1"/>
          </p:cNvSpPr>
          <p:nvPr>
            <p:ph type="sldNum" sz="quarter" idx="11"/>
          </p:nvPr>
        </p:nvSpPr>
        <p:spPr/>
        <p:txBody>
          <a:bodyPr/>
          <a:lstStyle/>
          <a:p>
            <a:r>
              <a:rPr lang="en-US" altLang="zh-CN"/>
              <a:t>P</a:t>
            </a:r>
            <a:fld id="{62DCC93C-90AC-48A1-9D9E-CBAB17A91522}" type="slidenum">
              <a:rPr lang="zh-CN" altLang="en-US" smtClean="0"/>
              <a:t>28</a:t>
            </a:fld>
            <a:endParaRPr lang="zh-CN" altLang="en-US" dirty="0"/>
          </a:p>
        </p:txBody>
      </p:sp>
      <p:sp>
        <p:nvSpPr>
          <p:cNvPr id="4" name="内容占位符 3"/>
          <p:cNvSpPr>
            <a:spLocks noGrp="1"/>
          </p:cNvSpPr>
          <p:nvPr>
            <p:ph sz="quarter" idx="12"/>
          </p:nvPr>
        </p:nvSpPr>
        <p:spPr/>
        <p:txBody>
          <a:bodyPr/>
          <a:lstStyle/>
          <a:p>
            <a:r>
              <a:rPr lang="zh-CN" altLang="en-US" dirty="0"/>
              <a:t>对文本文件内容的解析和计算结果的格式化输出是程序设计过程中经常碰到的问题。例如，一个</a:t>
            </a:r>
            <a:r>
              <a:rPr lang="en-US" altLang="zh-CN" dirty="0"/>
              <a:t>source.txt</a:t>
            </a:r>
            <a:r>
              <a:rPr lang="zh-CN" altLang="en-US" dirty="0"/>
              <a:t>（图</a:t>
            </a:r>
            <a:r>
              <a:rPr lang="en-US" altLang="zh-CN" dirty="0"/>
              <a:t>8-1a</a:t>
            </a:r>
            <a:r>
              <a:rPr lang="zh-CN" altLang="en-US" dirty="0"/>
              <a:t>）文件中存放着两行整数，请分别计算每一行的和，追加到每一行数字的末尾，并输出到文件</a:t>
            </a:r>
            <a:r>
              <a:rPr lang="en-US" altLang="zh-CN" dirty="0"/>
              <a:t>dest.txt</a:t>
            </a:r>
            <a:r>
              <a:rPr lang="zh-CN" altLang="en-US" dirty="0"/>
              <a:t>中（图</a:t>
            </a:r>
            <a:r>
              <a:rPr lang="en-US" altLang="zh-CN" dirty="0"/>
              <a:t>8-1b</a:t>
            </a:r>
            <a:r>
              <a:rPr lang="zh-CN" altLang="en-US" dirty="0"/>
              <a:t>）。</a:t>
            </a:r>
          </a:p>
          <a:p>
            <a:endParaRPr lang="zh-CN" altLang="en-US" dirty="0"/>
          </a:p>
        </p:txBody>
      </p:sp>
      <p:pic>
        <p:nvPicPr>
          <p:cNvPr id="5" name="图片 4"/>
          <p:cNvPicPr>
            <a:picLocks noChangeAspect="1"/>
          </p:cNvPicPr>
          <p:nvPr/>
        </p:nvPicPr>
        <p:blipFill>
          <a:blip r:embed="rId2"/>
          <a:stretch>
            <a:fillRect/>
          </a:stretch>
        </p:blipFill>
        <p:spPr>
          <a:xfrm>
            <a:off x="0" y="3717032"/>
            <a:ext cx="8893448" cy="1715754"/>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处理要点</a:t>
            </a:r>
          </a:p>
        </p:txBody>
      </p:sp>
      <p:sp>
        <p:nvSpPr>
          <p:cNvPr id="3" name="灯片编号占位符 2"/>
          <p:cNvSpPr>
            <a:spLocks noGrp="1"/>
          </p:cNvSpPr>
          <p:nvPr>
            <p:ph type="sldNum" sz="quarter" idx="11"/>
          </p:nvPr>
        </p:nvSpPr>
        <p:spPr/>
        <p:txBody>
          <a:bodyPr/>
          <a:lstStyle/>
          <a:p>
            <a:r>
              <a:rPr lang="en-US" altLang="zh-CN"/>
              <a:t>P</a:t>
            </a:r>
            <a:fld id="{62DCC93C-90AC-48A1-9D9E-CBAB17A91522}" type="slidenum">
              <a:rPr lang="zh-CN" altLang="en-US" smtClean="0"/>
              <a:t>29</a:t>
            </a:fld>
            <a:endParaRPr lang="zh-CN" altLang="en-US" dirty="0"/>
          </a:p>
        </p:txBody>
      </p:sp>
      <p:sp>
        <p:nvSpPr>
          <p:cNvPr id="4" name="内容占位符 3"/>
          <p:cNvSpPr>
            <a:spLocks noGrp="1"/>
          </p:cNvSpPr>
          <p:nvPr>
            <p:ph sz="quarter" idx="12"/>
          </p:nvPr>
        </p:nvSpPr>
        <p:spPr/>
        <p:txBody>
          <a:bodyPr/>
          <a:lstStyle/>
          <a:p>
            <a:r>
              <a:rPr lang="en-US" altLang="zh-CN" b="1" dirty="0" err="1"/>
              <a:t>PrintWriter</a:t>
            </a:r>
            <a:r>
              <a:rPr lang="zh-CN" altLang="en-US" dirty="0"/>
              <a:t>向字符（文本）输出流打印对象的格式化表示形式，此类实现在 </a:t>
            </a:r>
            <a:r>
              <a:rPr lang="en-US" altLang="zh-CN" dirty="0" err="1"/>
              <a:t>PrintStream</a:t>
            </a:r>
            <a:r>
              <a:rPr lang="en-US" altLang="zh-CN" dirty="0"/>
              <a:t> </a:t>
            </a:r>
            <a:r>
              <a:rPr lang="zh-CN" altLang="en-US" dirty="0"/>
              <a:t>中的所有 </a:t>
            </a:r>
            <a:r>
              <a:rPr lang="en-US" altLang="zh-CN" dirty="0"/>
              <a:t>print </a:t>
            </a:r>
            <a:r>
              <a:rPr lang="zh-CN" altLang="en-US" dirty="0"/>
              <a:t>方法。</a:t>
            </a:r>
          </a:p>
          <a:p>
            <a:r>
              <a:rPr lang="en-US" altLang="zh-CN" b="1" dirty="0"/>
              <a:t>Scanner</a:t>
            </a:r>
            <a:r>
              <a:rPr lang="zh-CN" altLang="en-US" dirty="0"/>
              <a:t>不仅可以读取数字，还是一个可以使用</a:t>
            </a:r>
            <a:r>
              <a:rPr lang="zh-CN" altLang="en-US" b="1" dirty="0"/>
              <a:t>正则表达式</a:t>
            </a:r>
            <a:r>
              <a:rPr lang="zh-CN" altLang="en-US" dirty="0"/>
              <a:t>来解析字符串的文本扫描器。</a:t>
            </a:r>
            <a:endParaRPr lang="en-US" altLang="zh-CN" dirty="0"/>
          </a:p>
          <a:p>
            <a:r>
              <a:rPr lang="en-US" altLang="zh-CN" dirty="0"/>
              <a:t>Scanner </a:t>
            </a:r>
            <a:r>
              <a:rPr lang="zh-CN" altLang="en-US" dirty="0"/>
              <a:t>使用分隔符模式将其输入分解为标记，用不同的 </a:t>
            </a:r>
            <a:r>
              <a:rPr lang="en-US" altLang="zh-CN" b="1" dirty="0"/>
              <a:t>next</a:t>
            </a:r>
            <a:r>
              <a:rPr lang="en-US" altLang="zh-CN" dirty="0"/>
              <a:t>() </a:t>
            </a:r>
            <a:r>
              <a:rPr lang="zh-CN" altLang="en-US" dirty="0"/>
              <a:t>方法将得到的标记转换为不同类型的值。在读取下一个标记之前可以使用</a:t>
            </a:r>
            <a:r>
              <a:rPr lang="en-US" altLang="zh-CN" dirty="0" err="1"/>
              <a:t>hasNext</a:t>
            </a:r>
            <a:r>
              <a:rPr lang="en-US" altLang="zh-CN" dirty="0"/>
              <a:t>()</a:t>
            </a:r>
            <a:r>
              <a:rPr lang="zh-CN" altLang="en-US" dirty="0"/>
              <a:t>方法检测一下。</a:t>
            </a:r>
            <a:endParaRPr lang="en-US" altLang="zh-CN" dirty="0"/>
          </a:p>
          <a:p>
            <a:pPr lvl="1"/>
            <a:r>
              <a:rPr lang="zh-CN" altLang="en-US" dirty="0"/>
              <a:t>默认情况下分隔符模式与空白匹配。</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3600" dirty="0"/>
              <a:t>8.1 </a:t>
            </a:r>
            <a:r>
              <a:rPr lang="zh-CN" altLang="en-US" sz="3600" dirty="0"/>
              <a:t>流的作用</a:t>
            </a:r>
          </a:p>
        </p:txBody>
      </p:sp>
      <p:sp>
        <p:nvSpPr>
          <p:cNvPr id="2" name="灯片编号占位符 1"/>
          <p:cNvSpPr>
            <a:spLocks noGrp="1"/>
          </p:cNvSpPr>
          <p:nvPr>
            <p:ph type="sldNum" sz="quarter" idx="11"/>
          </p:nvPr>
        </p:nvSpPr>
        <p:spPr/>
        <p:txBody>
          <a:bodyPr/>
          <a:lstStyle/>
          <a:p>
            <a:r>
              <a:rPr lang="en-US" altLang="zh-CN"/>
              <a:t>P</a:t>
            </a:r>
            <a:fld id="{62DCC93C-90AC-48A1-9D9E-CBAB17A91522}" type="slidenum">
              <a:rPr lang="zh-CN" altLang="en-US" smtClean="0"/>
              <a:t>3</a:t>
            </a:fld>
            <a:endParaRPr lang="zh-CN" altLang="en-US" dirty="0"/>
          </a:p>
        </p:txBody>
      </p:sp>
      <p:sp>
        <p:nvSpPr>
          <p:cNvPr id="7" name="内容占位符 6"/>
          <p:cNvSpPr>
            <a:spLocks noGrp="1"/>
          </p:cNvSpPr>
          <p:nvPr>
            <p:ph sz="quarter" idx="12"/>
          </p:nvPr>
        </p:nvSpPr>
        <p:spPr/>
        <p:txBody>
          <a:bodyPr>
            <a:normAutofit/>
          </a:bodyPr>
          <a:lstStyle/>
          <a:p>
            <a:r>
              <a:rPr lang="zh-CN" altLang="en-US" dirty="0"/>
              <a:t>运算结果长久保存</a:t>
            </a:r>
          </a:p>
          <a:p>
            <a:endParaRPr lang="zh-CN" altLang="en-US" sz="2800" dirty="0"/>
          </a:p>
        </p:txBody>
      </p:sp>
      <p:pic>
        <p:nvPicPr>
          <p:cNvPr id="3" name="图片 2"/>
          <p:cNvPicPr>
            <a:picLocks noChangeAspect="1"/>
          </p:cNvPicPr>
          <p:nvPr/>
        </p:nvPicPr>
        <p:blipFill>
          <a:blip r:embed="rId2"/>
          <a:stretch>
            <a:fillRect/>
          </a:stretch>
        </p:blipFill>
        <p:spPr>
          <a:xfrm>
            <a:off x="1742877" y="1488519"/>
            <a:ext cx="5658246" cy="5336539"/>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代码解析</a:t>
            </a:r>
          </a:p>
        </p:txBody>
      </p:sp>
      <p:sp>
        <p:nvSpPr>
          <p:cNvPr id="3" name="灯片编号占位符 2"/>
          <p:cNvSpPr>
            <a:spLocks noGrp="1"/>
          </p:cNvSpPr>
          <p:nvPr>
            <p:ph type="sldNum" sz="quarter" idx="11"/>
          </p:nvPr>
        </p:nvSpPr>
        <p:spPr/>
        <p:txBody>
          <a:bodyPr/>
          <a:lstStyle/>
          <a:p>
            <a:r>
              <a:rPr lang="en-US" altLang="zh-CN"/>
              <a:t>P</a:t>
            </a:r>
            <a:fld id="{62DCC93C-90AC-48A1-9D9E-CBAB17A91522}" type="slidenum">
              <a:rPr lang="zh-CN" altLang="en-US" smtClean="0"/>
              <a:t>30</a:t>
            </a:fld>
            <a:endParaRPr lang="zh-CN" altLang="en-US" dirty="0"/>
          </a:p>
        </p:txBody>
      </p:sp>
      <p:pic>
        <p:nvPicPr>
          <p:cNvPr id="5" name="图片 4"/>
          <p:cNvPicPr>
            <a:picLocks noChangeAspect="1"/>
          </p:cNvPicPr>
          <p:nvPr/>
        </p:nvPicPr>
        <p:blipFill>
          <a:blip r:embed="rId2"/>
          <a:stretch>
            <a:fillRect/>
          </a:stretch>
        </p:blipFill>
        <p:spPr>
          <a:xfrm>
            <a:off x="251520" y="850198"/>
            <a:ext cx="5652628" cy="5157604"/>
          </a:xfrm>
          <a:prstGeom prst="rect">
            <a:avLst/>
          </a:prstGeom>
        </p:spPr>
      </p:pic>
      <p:pic>
        <p:nvPicPr>
          <p:cNvPr id="9" name="图片 8"/>
          <p:cNvPicPr>
            <a:picLocks noChangeAspect="1"/>
          </p:cNvPicPr>
          <p:nvPr/>
        </p:nvPicPr>
        <p:blipFill>
          <a:blip r:embed="rId3"/>
          <a:stretch>
            <a:fillRect/>
          </a:stretch>
        </p:blipFill>
        <p:spPr>
          <a:xfrm>
            <a:off x="4644777" y="4293096"/>
            <a:ext cx="4247703" cy="2119695"/>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实用案例</a:t>
            </a:r>
            <a:r>
              <a:rPr lang="en-US" altLang="zh-CN" dirty="0"/>
              <a:t>3</a:t>
            </a:r>
            <a:r>
              <a:rPr lang="zh-CN" altLang="en-US" dirty="0"/>
              <a:t>：文本替换</a:t>
            </a:r>
          </a:p>
        </p:txBody>
      </p:sp>
      <p:sp>
        <p:nvSpPr>
          <p:cNvPr id="3" name="灯片编号占位符 2"/>
          <p:cNvSpPr>
            <a:spLocks noGrp="1"/>
          </p:cNvSpPr>
          <p:nvPr>
            <p:ph type="sldNum" sz="quarter" idx="11"/>
          </p:nvPr>
        </p:nvSpPr>
        <p:spPr/>
        <p:txBody>
          <a:bodyPr/>
          <a:lstStyle/>
          <a:p>
            <a:r>
              <a:rPr lang="en-US" altLang="zh-CN"/>
              <a:t>P</a:t>
            </a:r>
            <a:fld id="{62DCC93C-90AC-48A1-9D9E-CBAB17A91522}" type="slidenum">
              <a:rPr lang="zh-CN" altLang="en-US" smtClean="0"/>
              <a:t>31</a:t>
            </a:fld>
            <a:endParaRPr lang="zh-CN" altLang="en-US" dirty="0"/>
          </a:p>
        </p:txBody>
      </p:sp>
      <p:pic>
        <p:nvPicPr>
          <p:cNvPr id="5" name="内容占位符 4"/>
          <p:cNvPicPr>
            <a:picLocks noGrp="1" noChangeAspect="1"/>
          </p:cNvPicPr>
          <p:nvPr>
            <p:ph sz="quarter" idx="12"/>
          </p:nvPr>
        </p:nvPicPr>
        <p:blipFill>
          <a:blip r:embed="rId2"/>
          <a:stretch>
            <a:fillRect/>
          </a:stretch>
        </p:blipFill>
        <p:spPr>
          <a:xfrm>
            <a:off x="1284061" y="981075"/>
            <a:ext cx="5465743" cy="5400675"/>
          </a:xfrm>
          <a:prstGeom prst="roundRect">
            <a:avLst>
              <a:gd name="adj" fmla="val 4167"/>
            </a:avLst>
          </a:prstGeom>
          <a:solidFill>
            <a:srgbClr val="FFFFFF"/>
          </a:solidFill>
          <a:ln w="76200" cap="sq">
            <a:solidFill>
              <a:srgbClr val="292929"/>
            </a:solidFill>
            <a:miter lim="800000"/>
            <a:headEnd/>
            <a:tailEnd/>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Java logging-</a:t>
            </a:r>
            <a:r>
              <a:rPr lang="zh-CN" altLang="en-US"/>
              <a:t>流的一种应用</a:t>
            </a:r>
          </a:p>
        </p:txBody>
      </p:sp>
      <p:sp>
        <p:nvSpPr>
          <p:cNvPr id="3" name="内容占位符 2"/>
          <p:cNvSpPr>
            <a:spLocks noGrp="1"/>
          </p:cNvSpPr>
          <p:nvPr>
            <p:ph sz="quarter" idx="12"/>
          </p:nvPr>
        </p:nvSpPr>
        <p:spPr/>
        <p:txBody>
          <a:bodyPr/>
          <a:lstStyle/>
          <a:p>
            <a:r>
              <a:rPr lang="zh-CN" altLang="en-US"/>
              <a:t>Java 通过 Java.util.logging 包为应用程序提供了记录消息的可能，在 API 中的核心类为 Logger 类。</a:t>
            </a:r>
          </a:p>
          <a:p>
            <a:r>
              <a:rPr lang="zh-CN" altLang="en-US"/>
              <a:t>理解在记录消息中的日志的不同级别是非常重要的。Java 为此定时了8个级别，它们是分别</a:t>
            </a:r>
          </a:p>
          <a:p>
            <a:pPr lvl="1"/>
            <a:r>
              <a:rPr lang="zh-CN" altLang="en-US"/>
              <a:t>SEVERE, WARNING, INFO, CONFIG, FINE, FINER, FINEST 以及 ALL. 它们按照优先级降序排列，在应用运行的任何时间点，日志级别可以被更改。可以通过配置文件设置。</a:t>
            </a:r>
          </a:p>
        </p:txBody>
      </p:sp>
      <p:sp>
        <p:nvSpPr>
          <p:cNvPr id="4" name="灯片编号占位符 3"/>
          <p:cNvSpPr>
            <a:spLocks noGrp="1"/>
          </p:cNvSpPr>
          <p:nvPr>
            <p:ph type="sldNum" sz="quarter" idx="11"/>
          </p:nvPr>
        </p:nvSpPr>
        <p:spPr/>
        <p:txBody>
          <a:bodyPr/>
          <a:lstStyle/>
          <a:p>
            <a:r>
              <a:rPr lang="en-US" altLang="zh-CN" dirty="0"/>
              <a:t>P</a:t>
            </a:r>
            <a:fld id="{62DCC93C-90AC-48A1-9D9E-CBAB17A91522}" type="slidenum">
              <a:rPr lang="zh-CN" altLang="en-US" dirty="0" smtClean="0"/>
              <a:t>32</a:t>
            </a:fld>
            <a:endParaRPr lang="zh-CN" altLang="en-US" dirty="0"/>
          </a:p>
        </p:txBody>
      </p:sp>
      <p:pic>
        <p:nvPicPr>
          <p:cNvPr id="5" name="图片 4"/>
          <p:cNvPicPr>
            <a:picLocks noChangeAspect="1"/>
          </p:cNvPicPr>
          <p:nvPr/>
        </p:nvPicPr>
        <p:blipFill>
          <a:blip r:embed="rId2"/>
          <a:stretch>
            <a:fillRect/>
          </a:stretch>
        </p:blipFill>
        <p:spPr>
          <a:xfrm>
            <a:off x="1669415" y="4839335"/>
            <a:ext cx="5283200" cy="133286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logging.properties</a:t>
            </a:r>
          </a:p>
        </p:txBody>
      </p:sp>
      <p:sp>
        <p:nvSpPr>
          <p:cNvPr id="3" name="内容占位符 2"/>
          <p:cNvSpPr>
            <a:spLocks noGrp="1"/>
          </p:cNvSpPr>
          <p:nvPr>
            <p:ph sz="quarter" idx="12"/>
          </p:nvPr>
        </p:nvSpPr>
        <p:spPr/>
        <p:txBody>
          <a:bodyPr/>
          <a:lstStyle/>
          <a:p>
            <a:r>
              <a:rPr lang="zh-CN" altLang="en-US" sz="1200" dirty="0"/>
              <a:t>#Level的五个等级SEVERE（最高值） 、WARNING 、</a:t>
            </a:r>
            <a:r>
              <a:rPr lang="zh-CN" altLang="en-US" sz="1200" b="1" dirty="0"/>
              <a:t>INFO</a:t>
            </a:r>
            <a:r>
              <a:rPr lang="zh-CN" altLang="en-US" sz="1200" dirty="0"/>
              <a:t> 、CONFIG 、FINE 、FINER 、FINEST（最低值）  。</a:t>
            </a:r>
          </a:p>
          <a:p>
            <a:r>
              <a:rPr lang="zh-CN" altLang="en-US" sz="1200" dirty="0"/>
              <a:t>#为 Handler 指定默认的级别（默认为 Level.INFO）。 </a:t>
            </a:r>
          </a:p>
          <a:p>
            <a:r>
              <a:rPr lang="zh-CN" altLang="en-US" sz="1400" b="1" dirty="0"/>
              <a:t>java.util.logging.ConsoleHandler.level=INFO</a:t>
            </a:r>
          </a:p>
          <a:p>
            <a:r>
              <a:rPr lang="zh-CN" altLang="en-US" sz="1200" dirty="0"/>
              <a:t># 指定要使用的 Formatter 类的名称（默认为 java.util.logging.SimpleFormatter）。 </a:t>
            </a:r>
          </a:p>
          <a:p>
            <a:r>
              <a:rPr lang="zh-CN" altLang="en-US" sz="1200" b="1" dirty="0"/>
              <a:t>java.util.logging.ConsoleHandler.formatter=java.util.logging.SimpleFormatter</a:t>
            </a:r>
          </a:p>
          <a:p>
            <a:r>
              <a:rPr lang="zh-CN" altLang="en-US" sz="1200" dirty="0"/>
              <a:t># 为 Handler 指定默认的级别（默认为 Level.ALL）。 </a:t>
            </a:r>
          </a:p>
          <a:p>
            <a:r>
              <a:rPr lang="zh-CN" altLang="en-US" sz="1200" dirty="0"/>
              <a:t>java.util.logging.FileHandler.level=INFO</a:t>
            </a:r>
          </a:p>
          <a:p>
            <a:r>
              <a:rPr lang="zh-CN" altLang="en-US" sz="1200" dirty="0"/>
              <a:t># 指定要使用的 Formatter 类的名称（默认为 java.util.logging.XMLFormatter）。 </a:t>
            </a:r>
          </a:p>
          <a:p>
            <a:r>
              <a:rPr lang="zh-CN" altLang="en-US" sz="1200" dirty="0"/>
              <a:t>java.util.logging.FileHandler.formatter=java.util.logging.SimpleFormatter</a:t>
            </a:r>
          </a:p>
          <a:p>
            <a:r>
              <a:rPr lang="zh-CN" altLang="en-US" sz="1200" dirty="0"/>
              <a:t># 指定要写入到任意文件的近似最大量（以字节为单位）。如果该数为 0，则没有限制（默认为无限制）。 </a:t>
            </a:r>
          </a:p>
          <a:p>
            <a:r>
              <a:rPr lang="zh-CN" altLang="en-US" sz="1200" b="1" dirty="0"/>
              <a:t>java.util.logging.FileHandler.limit=1024000</a:t>
            </a:r>
          </a:p>
          <a:p>
            <a:r>
              <a:rPr lang="zh-CN" altLang="en-US" sz="1200" dirty="0"/>
              <a:t># 指定有多少输出文件参与循环（默认为 1）。 </a:t>
            </a:r>
          </a:p>
          <a:p>
            <a:r>
              <a:rPr lang="zh-CN" altLang="en-US" sz="1200" dirty="0"/>
              <a:t>java.util.logging.FileHandler.count=1</a:t>
            </a:r>
          </a:p>
          <a:p>
            <a:r>
              <a:rPr lang="zh-CN" altLang="en-US" sz="1200" dirty="0"/>
              <a:t># 为生成的输出文件名称指定一个模式。有关细节请参见以下内容（默认为 "%h/java%u.log"）。 </a:t>
            </a:r>
          </a:p>
          <a:p>
            <a:r>
              <a:rPr lang="zh-CN" altLang="en-US" sz="1200" dirty="0"/>
              <a:t>java.util.logging.FileHandler.pattern=C:/SSLog%u.log</a:t>
            </a:r>
          </a:p>
          <a:p>
            <a:r>
              <a:rPr lang="zh-CN" altLang="en-US" sz="1200" dirty="0"/>
              <a:t># 指定是否应该将 FileHandler 追加到任何现有文件上（默认为 false）。 </a:t>
            </a:r>
          </a:p>
          <a:p>
            <a:r>
              <a:rPr lang="zh-CN" altLang="en-US" sz="1200" dirty="0"/>
              <a:t>java.util.logging.FileHandler.append=true</a:t>
            </a:r>
          </a:p>
          <a:p>
            <a:r>
              <a:rPr lang="zh-CN" altLang="en-US" sz="1400" b="1" dirty="0"/>
              <a:t>handlers= java.util.logging.ConsoleHandler,java.util.logging.FileHandler</a:t>
            </a:r>
          </a:p>
        </p:txBody>
      </p:sp>
      <p:sp>
        <p:nvSpPr>
          <p:cNvPr id="4" name="灯片编号占位符 3"/>
          <p:cNvSpPr>
            <a:spLocks noGrp="1"/>
          </p:cNvSpPr>
          <p:nvPr>
            <p:ph type="sldNum" sz="quarter" idx="11"/>
          </p:nvPr>
        </p:nvSpPr>
        <p:spPr/>
        <p:txBody>
          <a:bodyPr/>
          <a:lstStyle/>
          <a:p>
            <a:r>
              <a:rPr lang="en-US" altLang="zh-CN" dirty="0"/>
              <a:t>P</a:t>
            </a:r>
            <a:fld id="{62DCC93C-90AC-48A1-9D9E-CBAB17A91522}" type="slidenum">
              <a:rPr lang="zh-CN" altLang="en-US" dirty="0" smtClean="0"/>
              <a:t>33</a:t>
            </a:fld>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Logging</a:t>
            </a:r>
            <a:r>
              <a:rPr lang="zh-CN" altLang="en-US"/>
              <a:t>示例</a:t>
            </a:r>
          </a:p>
        </p:txBody>
      </p:sp>
      <p:sp>
        <p:nvSpPr>
          <p:cNvPr id="4" name="灯片编号占位符 3"/>
          <p:cNvSpPr>
            <a:spLocks noGrp="1"/>
          </p:cNvSpPr>
          <p:nvPr>
            <p:ph type="sldNum" sz="quarter" idx="11"/>
          </p:nvPr>
        </p:nvSpPr>
        <p:spPr/>
        <p:txBody>
          <a:bodyPr/>
          <a:lstStyle/>
          <a:p>
            <a:r>
              <a:rPr lang="en-US" altLang="zh-CN" dirty="0"/>
              <a:t>P</a:t>
            </a:r>
            <a:fld id="{62DCC93C-90AC-48A1-9D9E-CBAB17A91522}" type="slidenum">
              <a:rPr lang="zh-CN" altLang="en-US" dirty="0" smtClean="0"/>
              <a:t>34</a:t>
            </a:fld>
            <a:endParaRPr lang="zh-CN" altLang="en-US" dirty="0"/>
          </a:p>
        </p:txBody>
      </p:sp>
      <p:sp>
        <p:nvSpPr>
          <p:cNvPr id="6" name="内容占位符 5"/>
          <p:cNvSpPr>
            <a:spLocks noGrp="1"/>
          </p:cNvSpPr>
          <p:nvPr>
            <p:ph sz="quarter" idx="12"/>
          </p:nvPr>
        </p:nvSpPr>
        <p:spPr/>
        <p:txBody>
          <a:bodyPr/>
          <a:lstStyle/>
          <a:p>
            <a:pPr marL="0" indent="0">
              <a:buNone/>
            </a:pPr>
            <a:r>
              <a:rPr lang="zh-CN" altLang="en-US"/>
              <a:t>public class TestLogger {</a:t>
            </a:r>
          </a:p>
          <a:p>
            <a:pPr marL="0" indent="0">
              <a:buNone/>
            </a:pPr>
            <a:r>
              <a:rPr lang="zh-CN" altLang="en-US"/>
              <a:t>    public static void main(String[] args) {</a:t>
            </a:r>
          </a:p>
          <a:p>
            <a:pPr marL="0" indent="0">
              <a:buNone/>
            </a:pPr>
            <a:r>
              <a:rPr lang="zh-CN" altLang="en-US"/>
              <a:t>        Logger log = Logger.getLogger("</a:t>
            </a:r>
            <a:r>
              <a:rPr lang="en-US" altLang="zh-CN"/>
              <a:t>JavaLog</a:t>
            </a:r>
            <a:r>
              <a:rPr lang="zh-CN" altLang="en-US"/>
              <a:t>");</a:t>
            </a:r>
          </a:p>
          <a:p>
            <a:pPr marL="0" indent="0">
              <a:buNone/>
            </a:pPr>
            <a:r>
              <a:rPr lang="zh-CN" altLang="en-US"/>
              <a:t>        </a:t>
            </a:r>
            <a:r>
              <a:rPr lang="en-US" altLang="zh-CN"/>
              <a:t>//</a:t>
            </a:r>
            <a:r>
              <a:rPr lang="zh-CN" altLang="en-US"/>
              <a:t>log.setLevel(Level.SEVERE);</a:t>
            </a:r>
          </a:p>
          <a:p>
            <a:pPr marL="0" indent="0">
              <a:buNone/>
            </a:pPr>
            <a:r>
              <a:rPr lang="zh-CN" altLang="en-US"/>
              <a:t>        log.info("aaa");</a:t>
            </a:r>
          </a:p>
          <a:p>
            <a:pPr marL="0" indent="0">
              <a:buNone/>
            </a:pPr>
            <a:r>
              <a:rPr lang="zh-CN" altLang="en-US"/>
              <a:t>    }</a:t>
            </a:r>
          </a:p>
          <a:p>
            <a:pPr marL="0" indent="0">
              <a:buNone/>
            </a:pPr>
            <a:r>
              <a:rPr lang="zh-CN" altLang="en-US"/>
              <a:t>}</a:t>
            </a:r>
          </a:p>
          <a:p>
            <a:pPr marL="0" indent="0">
              <a:buNone/>
            </a:pPr>
            <a:endParaRPr lang="zh-CN" altLang="en-US"/>
          </a:p>
        </p:txBody>
      </p:sp>
      <p:sp>
        <p:nvSpPr>
          <p:cNvPr id="7" name="文本框 6"/>
          <p:cNvSpPr txBox="1"/>
          <p:nvPr/>
        </p:nvSpPr>
        <p:spPr>
          <a:xfrm>
            <a:off x="576580" y="5080000"/>
            <a:ext cx="7728585" cy="977265"/>
          </a:xfrm>
          <a:prstGeom prst="rect">
            <a:avLst/>
          </a:prstGeom>
          <a:noFill/>
          <a:ln w="19050">
            <a:solidFill>
              <a:srgbClr val="0070C0"/>
            </a:solidFill>
          </a:ln>
        </p:spPr>
        <p:txBody>
          <a:bodyPr wrap="square" rtlCol="0">
            <a:spAutoFit/>
          </a:bodyPr>
          <a:lstStyle/>
          <a:p>
            <a:pPr algn="l">
              <a:lnSpc>
                <a:spcPct val="120000"/>
              </a:lnSpc>
            </a:pPr>
            <a:r>
              <a:rPr lang="zh-CN" altLang="en-US" sz="2400" dirty="0" err="1">
                <a:solidFill>
                  <a:prstClr val="black"/>
                </a:solidFill>
                <a:latin typeface="Arial" panose="020B0604020202020204" pitchFamily="34" charset="0"/>
                <a:ea typeface="微软雅黑" panose="020B0503020204020204" pitchFamily="34" charset="-122"/>
                <a:cs typeface="Arial" panose="020B0604020202020204" pitchFamily="34" charset="0"/>
              </a:rPr>
              <a:t>扩展知识：</a:t>
            </a:r>
            <a:r>
              <a:rPr lang="en-US" altLang="zh-CN" sz="2400" dirty="0" err="1">
                <a:solidFill>
                  <a:prstClr val="black"/>
                </a:solidFill>
                <a:latin typeface="Arial" panose="020B0604020202020204" pitchFamily="34" charset="0"/>
                <a:ea typeface="微软雅黑" panose="020B0503020204020204" pitchFamily="34" charset="-122"/>
                <a:cs typeface="Arial" panose="020B0604020202020204" pitchFamily="34" charset="0"/>
              </a:rPr>
              <a:t>Log4J</a:t>
            </a:r>
            <a:r>
              <a:rPr lang="zh-CN" altLang="en-US" sz="2400" dirty="0" err="1">
                <a:solidFill>
                  <a:prstClr val="black"/>
                </a:solidFill>
                <a:latin typeface="Arial" panose="020B0604020202020204" pitchFamily="34" charset="0"/>
                <a:ea typeface="微软雅黑" panose="020B0503020204020204" pitchFamily="34" charset="-122"/>
                <a:cs typeface="Arial" panose="020B0604020202020204" pitchFamily="34" charset="0"/>
              </a:rPr>
              <a:t>，SLF4J和Logback， 一般在</a:t>
            </a:r>
            <a:r>
              <a:rPr lang="en-US" altLang="zh-CN" sz="2400" dirty="0" err="1">
                <a:solidFill>
                  <a:prstClr val="black"/>
                </a:solidFill>
                <a:latin typeface="Arial" panose="020B0604020202020204" pitchFamily="34" charset="0"/>
                <a:ea typeface="微软雅黑" panose="020B0503020204020204" pitchFamily="34" charset="-122"/>
                <a:cs typeface="Arial" panose="020B0604020202020204" pitchFamily="34" charset="0"/>
              </a:rPr>
              <a:t>Web</a:t>
            </a:r>
            <a:r>
              <a:rPr lang="zh-CN" altLang="en-US" sz="2400" dirty="0" err="1">
                <a:solidFill>
                  <a:prstClr val="black"/>
                </a:solidFill>
                <a:latin typeface="Arial" panose="020B0604020202020204" pitchFamily="34" charset="0"/>
                <a:ea typeface="微软雅黑" panose="020B0503020204020204" pitchFamily="34" charset="-122"/>
                <a:cs typeface="Arial" panose="020B0604020202020204" pitchFamily="34" charset="0"/>
              </a:rPr>
              <a:t>中用的比较普遍，跟踪程序的执行情况</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Java NIO-</a:t>
            </a:r>
            <a:r>
              <a:rPr lang="zh-CN" altLang="en-US"/>
              <a:t>便捷文件操作</a:t>
            </a:r>
          </a:p>
        </p:txBody>
      </p:sp>
      <p:sp>
        <p:nvSpPr>
          <p:cNvPr id="3" name="内容占位符 2"/>
          <p:cNvSpPr>
            <a:spLocks noGrp="1"/>
          </p:cNvSpPr>
          <p:nvPr>
            <p:ph sz="quarter" idx="12"/>
          </p:nvPr>
        </p:nvSpPr>
        <p:spPr/>
        <p:txBody>
          <a:bodyPr/>
          <a:lstStyle/>
          <a:p>
            <a:r>
              <a:rPr lang="en-US" altLang="zh-CN" dirty="0"/>
              <a:t>Path      </a:t>
            </a:r>
            <a:r>
              <a:rPr lang="zh-CN" altLang="en-US" dirty="0"/>
              <a:t>接口</a:t>
            </a:r>
            <a:endParaRPr lang="en-US" altLang="zh-CN" dirty="0"/>
          </a:p>
          <a:p>
            <a:r>
              <a:rPr lang="en-US" altLang="zh-CN" dirty="0"/>
              <a:t>Paths     </a:t>
            </a:r>
            <a:r>
              <a:rPr lang="zh-CN" altLang="en-US" dirty="0"/>
              <a:t>类</a:t>
            </a:r>
            <a:endParaRPr lang="en-US" altLang="zh-CN" dirty="0"/>
          </a:p>
          <a:p>
            <a:r>
              <a:rPr lang="en-US" altLang="zh-CN" dirty="0"/>
              <a:t>Files      </a:t>
            </a:r>
            <a:r>
              <a:rPr lang="zh-CN" altLang="en-US" dirty="0"/>
              <a:t>工具类</a:t>
            </a:r>
            <a:endParaRPr lang="en-US" altLang="zh-CN" dirty="0"/>
          </a:p>
          <a:p>
            <a:r>
              <a:rPr lang="en-US" altLang="zh-CN" dirty="0" err="1"/>
              <a:t>FileSystem</a:t>
            </a:r>
            <a:r>
              <a:rPr lang="en-US" altLang="zh-CN" dirty="0"/>
              <a:t>    </a:t>
            </a:r>
            <a:r>
              <a:rPr lang="zh-CN" altLang="en-US" dirty="0"/>
              <a:t>类</a:t>
            </a:r>
            <a:endParaRPr lang="en-US" altLang="zh-CN" dirty="0"/>
          </a:p>
          <a:p>
            <a:r>
              <a:rPr lang="en-US" altLang="zh-CN" dirty="0" err="1"/>
              <a:t>FileSystems</a:t>
            </a:r>
            <a:r>
              <a:rPr lang="en-US" altLang="zh-CN" dirty="0"/>
              <a:t>    </a:t>
            </a:r>
            <a:r>
              <a:rPr lang="zh-CN" altLang="en-US" dirty="0"/>
              <a:t>类</a:t>
            </a:r>
            <a:endParaRPr lang="en-US" altLang="zh-CN" dirty="0"/>
          </a:p>
        </p:txBody>
      </p:sp>
      <p:sp>
        <p:nvSpPr>
          <p:cNvPr id="4" name="灯片编号占位符 3"/>
          <p:cNvSpPr>
            <a:spLocks noGrp="1"/>
          </p:cNvSpPr>
          <p:nvPr>
            <p:ph type="sldNum" sz="quarter" idx="11"/>
          </p:nvPr>
        </p:nvSpPr>
        <p:spPr/>
        <p:txBody>
          <a:bodyPr/>
          <a:lstStyle/>
          <a:p>
            <a:r>
              <a:rPr lang="en-US" altLang="zh-CN" dirty="0"/>
              <a:t>P</a:t>
            </a:r>
            <a:fld id="{62DCC93C-90AC-48A1-9D9E-CBAB17A91522}" type="slidenum">
              <a:rPr lang="zh-CN" altLang="en-US" dirty="0" smtClean="0"/>
              <a:t>35</a:t>
            </a:fld>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文件I/O基石：Path</a:t>
            </a:r>
          </a:p>
        </p:txBody>
      </p:sp>
      <p:sp>
        <p:nvSpPr>
          <p:cNvPr id="3" name="内容占位符 2"/>
          <p:cNvSpPr>
            <a:spLocks noGrp="1"/>
          </p:cNvSpPr>
          <p:nvPr>
            <p:ph sz="quarter" idx="12"/>
          </p:nvPr>
        </p:nvSpPr>
        <p:spPr/>
        <p:txBody>
          <a:bodyPr/>
          <a:lstStyle/>
          <a:p>
            <a:r>
              <a:rPr lang="zh-CN" altLang="en-US"/>
              <a:t>创建一个Path</a:t>
            </a:r>
            <a:r>
              <a:rPr lang="en-US" altLang="zh-CN"/>
              <a:t>--</a:t>
            </a:r>
            <a:r>
              <a:rPr lang="zh-CN" altLang="en-US"/>
              <a:t>文件系统中的一个路径 </a:t>
            </a:r>
          </a:p>
          <a:p>
            <a:pPr marL="0" indent="0">
              <a:buNone/>
            </a:pPr>
            <a:r>
              <a:rPr lang="zh-CN" altLang="en-US">
                <a:sym typeface="+mn-ea"/>
              </a:rPr>
              <a:t>    Path path= Paths.get("c:\\data\\myfile.txt");</a:t>
            </a:r>
            <a:endParaRPr lang="zh-CN" altLang="en-US"/>
          </a:p>
          <a:p>
            <a:r>
              <a:rPr lang="zh-CN" altLang="en-US"/>
              <a:t>File和Path之间的转换 </a:t>
            </a:r>
          </a:p>
          <a:p>
            <a:pPr>
              <a:buNone/>
            </a:pPr>
            <a:r>
              <a:rPr lang="zh-CN" altLang="en-US"/>
              <a:t>        File file = new File("C:/my.ini");</a:t>
            </a:r>
          </a:p>
          <a:p>
            <a:pPr marL="0" indent="0">
              <a:buNone/>
            </a:pPr>
            <a:r>
              <a:rPr lang="zh-CN" altLang="en-US"/>
              <a:t>        Path p1 = file.toPath();</a:t>
            </a:r>
          </a:p>
          <a:p>
            <a:pPr marL="0" indent="0">
              <a:buNone/>
            </a:pPr>
            <a:r>
              <a:rPr lang="zh-CN" altLang="en-US"/>
              <a:t>        p1.toFile()</a:t>
            </a:r>
          </a:p>
          <a:p>
            <a:pPr algn="l"/>
            <a:r>
              <a:rPr lang="zh-CN" altLang="en-US"/>
              <a:t>获取Path的相关信息</a:t>
            </a:r>
          </a:p>
          <a:p>
            <a:pPr lvl="1" algn="l"/>
            <a:r>
              <a:rPr lang="zh-CN" altLang="en-US"/>
              <a:t>像</a:t>
            </a:r>
            <a:r>
              <a:rPr lang="en-US" altLang="zh-CN"/>
              <a:t>File</a:t>
            </a:r>
            <a:r>
              <a:rPr lang="zh-CN" altLang="en-US"/>
              <a:t>一样，获取各种信息</a:t>
            </a:r>
          </a:p>
        </p:txBody>
      </p:sp>
      <p:sp>
        <p:nvSpPr>
          <p:cNvPr id="4" name="灯片编号占位符 3"/>
          <p:cNvSpPr>
            <a:spLocks noGrp="1"/>
          </p:cNvSpPr>
          <p:nvPr>
            <p:ph type="sldNum" sz="quarter" idx="11"/>
          </p:nvPr>
        </p:nvSpPr>
        <p:spPr/>
        <p:txBody>
          <a:bodyPr/>
          <a:lstStyle/>
          <a:p>
            <a:r>
              <a:rPr lang="en-US" altLang="zh-CN" dirty="0"/>
              <a:t>P</a:t>
            </a:r>
            <a:fld id="{62DCC93C-90AC-48A1-9D9E-CBAB17A91522}" type="slidenum">
              <a:rPr lang="zh-CN" altLang="en-US" dirty="0" smtClean="0"/>
              <a:t>36</a:t>
            </a:fld>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Files类</a:t>
            </a:r>
            <a:r>
              <a:rPr lang="en-US" altLang="zh-CN"/>
              <a:t>-</a:t>
            </a:r>
            <a:r>
              <a:rPr lang="zh-CN" altLang="en-US"/>
              <a:t>强大文件处理工具类</a:t>
            </a:r>
          </a:p>
        </p:txBody>
      </p:sp>
      <p:sp>
        <p:nvSpPr>
          <p:cNvPr id="3" name="内容占位符 2"/>
          <p:cNvSpPr>
            <a:spLocks noGrp="1"/>
          </p:cNvSpPr>
          <p:nvPr>
            <p:ph sz="quarter" idx="12"/>
          </p:nvPr>
        </p:nvSpPr>
        <p:spPr/>
        <p:txBody>
          <a:bodyPr/>
          <a:lstStyle/>
          <a:p>
            <a:r>
              <a:rPr lang="zh-CN" altLang="en-US"/>
              <a:t>提供了多种操作文件系统中文件的方法</a:t>
            </a:r>
          </a:p>
          <a:p>
            <a:r>
              <a:rPr lang="zh-CN" altLang="en-US"/>
              <a:t>Files.exists() 检测文件路径是否存在</a:t>
            </a:r>
          </a:p>
          <a:p>
            <a:r>
              <a:rPr lang="zh-CN" altLang="en-US"/>
              <a:t>Files.createFile() 创建文件,</a:t>
            </a:r>
          </a:p>
          <a:p>
            <a:r>
              <a:rPr lang="zh-CN" altLang="en-US"/>
              <a:t> Files.createDirectory() 创建文件夹</a:t>
            </a:r>
          </a:p>
          <a:p>
            <a:r>
              <a:rPr lang="zh-CN" altLang="en-US"/>
              <a:t>Files.createDirectories() </a:t>
            </a:r>
          </a:p>
          <a:p>
            <a:r>
              <a:rPr lang="zh-CN" altLang="en-US"/>
              <a:t>Files.delete()方法 可以删除一个文件或目录</a:t>
            </a:r>
          </a:p>
          <a:p>
            <a:r>
              <a:rPr lang="zh-CN" altLang="en-US"/>
              <a:t>通过Files.copy()方法可以吧一个文件从一个地址复制到另一个位置</a:t>
            </a:r>
          </a:p>
          <a:p>
            <a:r>
              <a:rPr lang="zh-CN" altLang="en-US"/>
              <a:t>获取文件属性：长度，修改时间等</a:t>
            </a:r>
          </a:p>
        </p:txBody>
      </p:sp>
      <p:sp>
        <p:nvSpPr>
          <p:cNvPr id="4" name="灯片编号占位符 3"/>
          <p:cNvSpPr>
            <a:spLocks noGrp="1"/>
          </p:cNvSpPr>
          <p:nvPr>
            <p:ph type="sldNum" sz="quarter" idx="11"/>
          </p:nvPr>
        </p:nvSpPr>
        <p:spPr/>
        <p:txBody>
          <a:bodyPr/>
          <a:lstStyle/>
          <a:p>
            <a:r>
              <a:rPr lang="en-US" altLang="zh-CN" dirty="0"/>
              <a:t>P</a:t>
            </a:r>
            <a:fld id="{62DCC93C-90AC-48A1-9D9E-CBAB17A91522}" type="slidenum">
              <a:rPr lang="zh-CN" altLang="en-US" dirty="0" smtClean="0"/>
              <a:t>37</a:t>
            </a:fld>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Files</a:t>
            </a:r>
            <a:r>
              <a:rPr lang="zh-CN" altLang="en-US"/>
              <a:t>遍历整个文件目录</a:t>
            </a:r>
          </a:p>
        </p:txBody>
      </p:sp>
      <p:sp>
        <p:nvSpPr>
          <p:cNvPr id="3" name="内容占位符 2"/>
          <p:cNvSpPr>
            <a:spLocks noGrp="1"/>
          </p:cNvSpPr>
          <p:nvPr>
            <p:ph sz="quarter" idx="12"/>
          </p:nvPr>
        </p:nvSpPr>
        <p:spPr/>
        <p:txBody>
          <a:bodyPr/>
          <a:lstStyle/>
          <a:p>
            <a:r>
              <a:rPr lang="zh-CN" altLang="en-US"/>
              <a:t>walkFileTree</a:t>
            </a:r>
            <a:r>
              <a:rPr lang="en-US" altLang="zh-CN"/>
              <a:t>()</a:t>
            </a:r>
            <a:r>
              <a:rPr lang="zh-CN" altLang="en-US"/>
              <a:t>接受一个Path和FileVisitor作为参数。Path对象是需要遍历的目录，FileVistor则会在每次遍历中被调用。</a:t>
            </a:r>
          </a:p>
          <a:p>
            <a:r>
              <a:rPr lang="zh-CN" altLang="en-US"/>
              <a:t>Files.newBufferedReader读取文件</a:t>
            </a:r>
          </a:p>
          <a:p>
            <a:r>
              <a:rPr lang="zh-CN" altLang="en-US"/>
              <a:t>Files.newBufferedWriter写文件</a:t>
            </a:r>
          </a:p>
          <a:p>
            <a:r>
              <a:rPr lang="zh-CN" altLang="en-US"/>
              <a:t>移动文件</a:t>
            </a:r>
          </a:p>
          <a:p>
            <a:r>
              <a:rPr lang="zh-CN" altLang="en-US"/>
              <a:t>Files.readAllBytes</a:t>
            </a:r>
            <a:r>
              <a:rPr lang="en-US" altLang="zh-CN"/>
              <a:t>()</a:t>
            </a:r>
            <a:r>
              <a:rPr lang="zh-CN" altLang="en-US"/>
              <a:t>读取所有字节</a:t>
            </a:r>
          </a:p>
          <a:p>
            <a:r>
              <a:rPr lang="en-US" altLang="zh-CN"/>
              <a:t>Files.readAllLines()</a:t>
            </a:r>
            <a:r>
              <a:rPr lang="zh-CN" altLang="en-US"/>
              <a:t>读取所有行</a:t>
            </a:r>
          </a:p>
        </p:txBody>
      </p:sp>
      <p:sp>
        <p:nvSpPr>
          <p:cNvPr id="4" name="灯片编号占位符 3"/>
          <p:cNvSpPr>
            <a:spLocks noGrp="1"/>
          </p:cNvSpPr>
          <p:nvPr>
            <p:ph type="sldNum" sz="quarter" idx="11"/>
          </p:nvPr>
        </p:nvSpPr>
        <p:spPr/>
        <p:txBody>
          <a:bodyPr/>
          <a:lstStyle/>
          <a:p>
            <a:r>
              <a:rPr lang="en-US" altLang="zh-CN" dirty="0"/>
              <a:t>P</a:t>
            </a:r>
            <a:fld id="{62DCC93C-90AC-48A1-9D9E-CBAB17A91522}" type="slidenum">
              <a:rPr lang="zh-CN" altLang="en-US" dirty="0" smtClean="0"/>
              <a:t>38</a:t>
            </a:fld>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使用通道和缓冲区读写文件</a:t>
            </a:r>
          </a:p>
        </p:txBody>
      </p:sp>
      <p:sp>
        <p:nvSpPr>
          <p:cNvPr id="3" name="内容占位符 2"/>
          <p:cNvSpPr>
            <a:spLocks noGrp="1"/>
          </p:cNvSpPr>
          <p:nvPr>
            <p:ph sz="quarter" idx="12"/>
          </p:nvPr>
        </p:nvSpPr>
        <p:spPr>
          <a:xfrm>
            <a:off x="467995" y="981075"/>
            <a:ext cx="8207375" cy="1099185"/>
          </a:xfrm>
        </p:spPr>
        <p:txBody>
          <a:bodyPr>
            <a:normAutofit/>
          </a:bodyPr>
          <a:lstStyle/>
          <a:p>
            <a:r>
              <a:rPr lang="zh-CN" altLang="en-US"/>
              <a:t>连接 IO 设备的</a:t>
            </a:r>
            <a:r>
              <a:rPr lang="zh-CN" altLang="en-US">
                <a:solidFill>
                  <a:srgbClr val="FF0000"/>
                </a:solidFill>
              </a:rPr>
              <a:t>通道</a:t>
            </a:r>
            <a:r>
              <a:rPr lang="zh-CN" altLang="en-US"/>
              <a:t>以及用于容纳数据的</a:t>
            </a:r>
            <a:r>
              <a:rPr lang="zh-CN" altLang="en-US">
                <a:solidFill>
                  <a:srgbClr val="FF0000"/>
                </a:solidFill>
              </a:rPr>
              <a:t>缓冲区</a:t>
            </a:r>
            <a:r>
              <a:rPr lang="zh-CN" altLang="en-US"/>
              <a:t>。</a:t>
            </a:r>
          </a:p>
          <a:p>
            <a:r>
              <a:rPr lang="zh-CN" altLang="en-US"/>
              <a:t>操作缓冲区，对数据进行处理。</a:t>
            </a:r>
          </a:p>
        </p:txBody>
      </p:sp>
      <p:sp>
        <p:nvSpPr>
          <p:cNvPr id="4" name="灯片编号占位符 3"/>
          <p:cNvSpPr>
            <a:spLocks noGrp="1"/>
          </p:cNvSpPr>
          <p:nvPr>
            <p:ph type="sldNum" sz="quarter" idx="11"/>
          </p:nvPr>
        </p:nvSpPr>
        <p:spPr/>
        <p:txBody>
          <a:bodyPr/>
          <a:lstStyle/>
          <a:p>
            <a:r>
              <a:rPr lang="en-US" altLang="zh-CN" dirty="0"/>
              <a:t>P</a:t>
            </a:r>
            <a:fld id="{62DCC93C-90AC-48A1-9D9E-CBAB17A91522}" type="slidenum">
              <a:rPr lang="zh-CN" altLang="en-US" dirty="0" smtClean="0"/>
              <a:t>39</a:t>
            </a:fld>
            <a:endParaRPr lang="zh-CN" altLang="en-US" dirty="0"/>
          </a:p>
        </p:txBody>
      </p:sp>
      <p:sp>
        <p:nvSpPr>
          <p:cNvPr id="5" name="文本框 4"/>
          <p:cNvSpPr txBox="1"/>
          <p:nvPr/>
        </p:nvSpPr>
        <p:spPr>
          <a:xfrm>
            <a:off x="755650" y="2132330"/>
            <a:ext cx="7895590" cy="681355"/>
          </a:xfrm>
          <a:prstGeom prst="rect">
            <a:avLst/>
          </a:prstGeom>
          <a:noFill/>
          <a:ln>
            <a:solidFill>
              <a:schemeClr val="accent1"/>
            </a:solidFill>
          </a:ln>
        </p:spPr>
        <p:txBody>
          <a:bodyPr wrap="square" rtlCol="0" anchor="t">
            <a:spAutoFit/>
          </a:bodyPr>
          <a:lstStyle/>
          <a:p>
            <a:pPr>
              <a:lnSpc>
                <a:spcPct val="120000"/>
              </a:lnSpc>
            </a:pPr>
            <a:r>
              <a:rPr lang="zh-CN" altLang="en-US" sz="1600" dirty="0" err="1">
                <a:solidFill>
                  <a:prstClr val="black"/>
                </a:solidFill>
                <a:latin typeface="Arial" panose="020B0604020202020204" pitchFamily="34" charset="0"/>
                <a:ea typeface="微软雅黑" panose="020B0503020204020204" pitchFamily="34" charset="-122"/>
                <a:cs typeface="Arial" panose="020B0604020202020204" pitchFamily="34" charset="0"/>
              </a:rPr>
              <a:t>常用的缓冲区有：ByteBuffer，CharBuffer，ShortBuffer，IntBuffer，LongBuffer，FloatBuffer，DoubleBuffer。</a:t>
            </a:r>
          </a:p>
        </p:txBody>
      </p:sp>
      <p:sp>
        <p:nvSpPr>
          <p:cNvPr id="6" name="文本框 5"/>
          <p:cNvSpPr txBox="1"/>
          <p:nvPr/>
        </p:nvSpPr>
        <p:spPr>
          <a:xfrm>
            <a:off x="756285" y="2940685"/>
            <a:ext cx="7894320" cy="681355"/>
          </a:xfrm>
          <a:prstGeom prst="rect">
            <a:avLst/>
          </a:prstGeom>
          <a:noFill/>
          <a:ln>
            <a:solidFill>
              <a:schemeClr val="accent1"/>
            </a:solidFill>
          </a:ln>
        </p:spPr>
        <p:txBody>
          <a:bodyPr wrap="square" rtlCol="0" anchor="t">
            <a:spAutoFit/>
          </a:bodyPr>
          <a:lstStyle/>
          <a:p>
            <a:pPr>
              <a:lnSpc>
                <a:spcPct val="120000"/>
              </a:lnSpc>
            </a:pPr>
            <a:r>
              <a:rPr lang="zh-CN" altLang="en-US" sz="1600" dirty="0" err="1">
                <a:solidFill>
                  <a:prstClr val="black"/>
                </a:solidFill>
                <a:latin typeface="Arial" panose="020B0604020202020204" pitchFamily="34" charset="0"/>
                <a:ea typeface="微软雅黑" panose="020B0503020204020204" pitchFamily="34" charset="-122"/>
                <a:cs typeface="Arial" panose="020B0604020202020204" pitchFamily="34" charset="0"/>
              </a:rPr>
              <a:t>使用allocate()方法分配缓冲区，使用get系列方法获取缓冲区的数据，使用put系列方法存数据到缓冲区。</a:t>
            </a:r>
          </a:p>
        </p:txBody>
      </p:sp>
      <p:sp>
        <p:nvSpPr>
          <p:cNvPr id="7" name="文本框 6"/>
          <p:cNvSpPr txBox="1"/>
          <p:nvPr/>
        </p:nvSpPr>
        <p:spPr>
          <a:xfrm>
            <a:off x="756285" y="3860800"/>
            <a:ext cx="7924165" cy="1565910"/>
          </a:xfrm>
          <a:prstGeom prst="rect">
            <a:avLst/>
          </a:prstGeom>
          <a:noFill/>
          <a:ln>
            <a:solidFill>
              <a:schemeClr val="accent1"/>
            </a:solidFill>
          </a:ln>
        </p:spPr>
        <p:txBody>
          <a:bodyPr wrap="square" rtlCol="0" anchor="t">
            <a:spAutoFit/>
          </a:bodyPr>
          <a:lstStyle/>
          <a:p>
            <a:pPr>
              <a:lnSpc>
                <a:spcPct val="120000"/>
              </a:lnSpc>
            </a:pPr>
            <a:r>
              <a:rPr lang="zh-CN" altLang="en-US" sz="1600" dirty="0" err="1">
                <a:solidFill>
                  <a:prstClr val="black"/>
                </a:solidFill>
                <a:latin typeface="Arial" panose="020B0604020202020204" pitchFamily="34" charset="0"/>
                <a:ea typeface="微软雅黑" panose="020B0503020204020204" pitchFamily="34" charset="-122"/>
                <a:cs typeface="Arial" panose="020B0604020202020204" pitchFamily="34" charset="0"/>
              </a:rPr>
              <a:t>四个核心属性：</a:t>
            </a:r>
          </a:p>
          <a:p>
            <a:pPr>
              <a:lnSpc>
                <a:spcPct val="120000"/>
              </a:lnSpc>
            </a:pPr>
            <a:r>
              <a:rPr lang="zh-CN" altLang="en-US" sz="1600" dirty="0" err="1">
                <a:solidFill>
                  <a:prstClr val="black"/>
                </a:solidFill>
                <a:latin typeface="Arial" panose="020B0604020202020204" pitchFamily="34" charset="0"/>
                <a:ea typeface="微软雅黑" panose="020B0503020204020204" pitchFamily="34" charset="-122"/>
                <a:cs typeface="Arial" panose="020B0604020202020204" pitchFamily="34" charset="0"/>
              </a:rPr>
              <a:t>（1）capacity: 容量，表示缓冲区中最大存储数据的容量。一旦声明不能更改。</a:t>
            </a:r>
          </a:p>
          <a:p>
            <a:pPr>
              <a:lnSpc>
                <a:spcPct val="120000"/>
              </a:lnSpc>
            </a:pPr>
            <a:r>
              <a:rPr lang="zh-CN" altLang="en-US" sz="1600" dirty="0" err="1">
                <a:solidFill>
                  <a:prstClr val="black"/>
                </a:solidFill>
                <a:latin typeface="Arial" panose="020B0604020202020204" pitchFamily="34" charset="0"/>
                <a:ea typeface="微软雅黑" panose="020B0503020204020204" pitchFamily="34" charset="-122"/>
                <a:cs typeface="Arial" panose="020B0604020202020204" pitchFamily="34" charset="0"/>
              </a:rPr>
              <a:t>（2）limit: 界限，表示缓冲区中可以操作数据的大小。（limit 后的数据不能进行读写）</a:t>
            </a:r>
          </a:p>
          <a:p>
            <a:pPr>
              <a:lnSpc>
                <a:spcPct val="120000"/>
              </a:lnSpc>
            </a:pPr>
            <a:r>
              <a:rPr lang="zh-CN" altLang="en-US" sz="1600" dirty="0" err="1">
                <a:solidFill>
                  <a:prstClr val="black"/>
                </a:solidFill>
                <a:latin typeface="Arial" panose="020B0604020202020204" pitchFamily="34" charset="0"/>
                <a:ea typeface="微软雅黑" panose="020B0503020204020204" pitchFamily="34" charset="-122"/>
                <a:cs typeface="Arial" panose="020B0604020202020204" pitchFamily="34" charset="0"/>
              </a:rPr>
              <a:t>（3）position: 位置，表示缓冲区中正在操作数据的位置。</a:t>
            </a:r>
          </a:p>
          <a:p>
            <a:pPr>
              <a:lnSpc>
                <a:spcPct val="120000"/>
              </a:lnSpc>
            </a:pPr>
            <a:r>
              <a:rPr lang="zh-CN" altLang="en-US" sz="1600" dirty="0" err="1">
                <a:solidFill>
                  <a:prstClr val="black"/>
                </a:solidFill>
                <a:latin typeface="Arial" panose="020B0604020202020204" pitchFamily="34" charset="0"/>
                <a:ea typeface="微软雅黑" panose="020B0503020204020204" pitchFamily="34" charset="-122"/>
                <a:cs typeface="Arial" panose="020B0604020202020204" pitchFamily="34" charset="0"/>
              </a:rPr>
              <a:t>（4）mark: 一个位置标记。可以通过 reset() 恢复position到 mark 的位置。</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8.2 </a:t>
            </a:r>
            <a:r>
              <a:rPr lang="zh-CN" altLang="en-US" dirty="0"/>
              <a:t>流的划分</a:t>
            </a:r>
          </a:p>
        </p:txBody>
      </p:sp>
      <p:sp>
        <p:nvSpPr>
          <p:cNvPr id="3" name="灯片编号占位符 2"/>
          <p:cNvSpPr>
            <a:spLocks noGrp="1"/>
          </p:cNvSpPr>
          <p:nvPr>
            <p:ph type="sldNum" sz="quarter" idx="11"/>
          </p:nvPr>
        </p:nvSpPr>
        <p:spPr/>
        <p:txBody>
          <a:bodyPr/>
          <a:lstStyle/>
          <a:p>
            <a:r>
              <a:rPr lang="en-US" altLang="zh-CN"/>
              <a:t>P</a:t>
            </a:r>
            <a:fld id="{62DCC93C-90AC-48A1-9D9E-CBAB17A91522}" type="slidenum">
              <a:rPr lang="zh-CN" altLang="en-US" smtClean="0"/>
              <a:t>4</a:t>
            </a:fld>
            <a:endParaRPr lang="zh-CN" altLang="en-US" dirty="0"/>
          </a:p>
        </p:txBody>
      </p:sp>
      <p:sp>
        <p:nvSpPr>
          <p:cNvPr id="4" name="内容占位符 3"/>
          <p:cNvSpPr>
            <a:spLocks noGrp="1"/>
          </p:cNvSpPr>
          <p:nvPr>
            <p:ph sz="quarter" idx="12"/>
          </p:nvPr>
        </p:nvSpPr>
        <p:spPr/>
        <p:txBody>
          <a:bodyPr>
            <a:normAutofit lnSpcReduction="10000"/>
          </a:bodyPr>
          <a:lstStyle/>
          <a:p>
            <a:r>
              <a:rPr lang="zh-CN" altLang="en-US" dirty="0"/>
              <a:t>输入流</a:t>
            </a:r>
            <a:r>
              <a:rPr lang="en-US" altLang="zh-CN" dirty="0"/>
              <a:t>(</a:t>
            </a:r>
            <a:r>
              <a:rPr lang="en-US" altLang="zh-CN" dirty="0" err="1"/>
              <a:t>InputStream</a:t>
            </a:r>
            <a:r>
              <a:rPr lang="en-US" altLang="zh-CN" dirty="0"/>
              <a:t>)</a:t>
            </a:r>
            <a:r>
              <a:rPr lang="zh-CN" altLang="en-US" dirty="0"/>
              <a:t>和输出流</a:t>
            </a:r>
            <a:r>
              <a:rPr lang="en-US" altLang="zh-CN" dirty="0"/>
              <a:t>(</a:t>
            </a:r>
            <a:r>
              <a:rPr lang="en-US" altLang="zh-CN" dirty="0" err="1"/>
              <a:t>OutputStream</a:t>
            </a:r>
            <a:r>
              <a:rPr lang="en-US" altLang="zh-CN" dirty="0"/>
              <a:t>)</a:t>
            </a:r>
          </a:p>
          <a:p>
            <a:r>
              <a:rPr lang="zh-CN" altLang="en-US" dirty="0"/>
              <a:t>字节流和字符流。</a:t>
            </a:r>
            <a:endParaRPr lang="en-US" altLang="zh-CN" dirty="0"/>
          </a:p>
          <a:p>
            <a:pPr lvl="1"/>
            <a:r>
              <a:rPr lang="zh-CN" altLang="en-US" dirty="0"/>
              <a:t>字节流以字节为基本处理单位。</a:t>
            </a:r>
            <a:endParaRPr lang="en-US" altLang="zh-CN" dirty="0"/>
          </a:p>
          <a:p>
            <a:pPr lvl="1"/>
            <a:r>
              <a:rPr lang="zh-CN" altLang="en-US" dirty="0"/>
              <a:t>字符流以字符为基本处理单位，采用了统一的编码标准。</a:t>
            </a:r>
          </a:p>
          <a:p>
            <a:r>
              <a:rPr lang="zh-CN" altLang="en-US" dirty="0"/>
              <a:t>字节流在顶层有两个抽象类：</a:t>
            </a:r>
            <a:r>
              <a:rPr lang="en-US" altLang="zh-CN" dirty="0" err="1"/>
              <a:t>InputStream</a:t>
            </a:r>
            <a:r>
              <a:rPr lang="en-US" altLang="zh-CN" dirty="0"/>
              <a:t> </a:t>
            </a:r>
            <a:r>
              <a:rPr lang="zh-CN" altLang="en-US" dirty="0"/>
              <a:t>和 </a:t>
            </a:r>
            <a:r>
              <a:rPr lang="en-US" altLang="zh-CN" dirty="0" err="1"/>
              <a:t>OutputStream</a:t>
            </a:r>
            <a:r>
              <a:rPr lang="zh-CN" altLang="en-US" dirty="0"/>
              <a:t>，定义了所有字节流的关键方法。</a:t>
            </a:r>
            <a:endParaRPr lang="en-US" altLang="zh-CN" dirty="0"/>
          </a:p>
          <a:p>
            <a:pPr lvl="1"/>
            <a:r>
              <a:rPr lang="zh-CN" altLang="en-US" dirty="0"/>
              <a:t>最重要的两种方法是</a:t>
            </a:r>
            <a:r>
              <a:rPr lang="en-US" altLang="zh-CN" dirty="0"/>
              <a:t>read()</a:t>
            </a:r>
            <a:r>
              <a:rPr lang="zh-CN" altLang="en-US" dirty="0"/>
              <a:t>和</a:t>
            </a:r>
            <a:r>
              <a:rPr lang="en-US" altLang="zh-CN" dirty="0"/>
              <a:t>write()</a:t>
            </a:r>
            <a:r>
              <a:rPr lang="zh-CN" altLang="en-US" dirty="0"/>
              <a:t>，它们分别用于读写字节。</a:t>
            </a:r>
          </a:p>
          <a:p>
            <a:r>
              <a:rPr lang="zh-CN" altLang="en-US" dirty="0"/>
              <a:t>字符流顶层有两个抽象类：</a:t>
            </a:r>
            <a:r>
              <a:rPr lang="en-US" altLang="zh-CN" dirty="0"/>
              <a:t>Reader</a:t>
            </a:r>
            <a:r>
              <a:rPr lang="zh-CN" altLang="en-US" dirty="0"/>
              <a:t>和</a:t>
            </a:r>
            <a:r>
              <a:rPr lang="en-US" altLang="zh-CN" dirty="0"/>
              <a:t>Writer</a:t>
            </a:r>
            <a:r>
              <a:rPr lang="zh-CN" altLang="en-US" dirty="0"/>
              <a:t>，定义了所有字符流的关键方法。</a:t>
            </a:r>
            <a:endParaRPr lang="en-US" altLang="zh-CN" dirty="0"/>
          </a:p>
          <a:p>
            <a:pPr lvl="1"/>
            <a:r>
              <a:rPr lang="zh-CN" altLang="en-US" dirty="0"/>
              <a:t>其中两个最重要的是</a:t>
            </a:r>
            <a:r>
              <a:rPr lang="en-US" altLang="zh-CN" dirty="0"/>
              <a:t>read()</a:t>
            </a:r>
            <a:r>
              <a:rPr lang="zh-CN" altLang="en-US" dirty="0"/>
              <a:t>和</a:t>
            </a:r>
            <a:r>
              <a:rPr lang="en-US" altLang="zh-CN" dirty="0"/>
              <a:t>write()</a:t>
            </a:r>
            <a:r>
              <a:rPr lang="zh-CN" altLang="en-US" dirty="0"/>
              <a:t>，它们分别进行字符数据的读和写。</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操作通道</a:t>
            </a:r>
          </a:p>
        </p:txBody>
      </p:sp>
      <p:sp>
        <p:nvSpPr>
          <p:cNvPr id="3" name="内容占位符 2"/>
          <p:cNvSpPr>
            <a:spLocks noGrp="1"/>
          </p:cNvSpPr>
          <p:nvPr>
            <p:ph sz="quarter" idx="12"/>
          </p:nvPr>
        </p:nvSpPr>
        <p:spPr>
          <a:xfrm>
            <a:off x="467995" y="981075"/>
            <a:ext cx="8207375" cy="1331595"/>
          </a:xfrm>
        </p:spPr>
        <p:txBody>
          <a:bodyPr>
            <a:normAutofit fontScale="77500" lnSpcReduction="10000"/>
          </a:bodyPr>
          <a:lstStyle/>
          <a:p>
            <a:r>
              <a:rPr lang="zh-CN" altLang="en-US"/>
              <a:t>Channel 类似于传统的流，如果想写数据到文件中，须先把数据都写到缓冲区，然后缓冲区通过通道进行传输，最后把数据写到文件中。如需把数据传输到程序中，先使用通道把数据读入缓冲区，再从缓冲区读取数据。</a:t>
            </a:r>
          </a:p>
        </p:txBody>
      </p:sp>
      <p:sp>
        <p:nvSpPr>
          <p:cNvPr id="4" name="灯片编号占位符 3"/>
          <p:cNvSpPr>
            <a:spLocks noGrp="1"/>
          </p:cNvSpPr>
          <p:nvPr>
            <p:ph type="sldNum" sz="quarter" idx="11"/>
          </p:nvPr>
        </p:nvSpPr>
        <p:spPr/>
        <p:txBody>
          <a:bodyPr/>
          <a:lstStyle/>
          <a:p>
            <a:r>
              <a:rPr lang="en-US" altLang="zh-CN" dirty="0"/>
              <a:t>P</a:t>
            </a:r>
            <a:fld id="{62DCC93C-90AC-48A1-9D9E-CBAB17A91522}" type="slidenum">
              <a:rPr lang="zh-CN" altLang="en-US" dirty="0" smtClean="0"/>
              <a:t>40</a:t>
            </a:fld>
            <a:endParaRPr lang="zh-CN" altLang="en-US" dirty="0"/>
          </a:p>
        </p:txBody>
      </p:sp>
      <p:sp>
        <p:nvSpPr>
          <p:cNvPr id="5" name="文本框 4"/>
          <p:cNvSpPr txBox="1"/>
          <p:nvPr/>
        </p:nvSpPr>
        <p:spPr>
          <a:xfrm>
            <a:off x="899795" y="2204720"/>
            <a:ext cx="7609840" cy="681355"/>
          </a:xfrm>
          <a:prstGeom prst="rect">
            <a:avLst/>
          </a:prstGeom>
          <a:noFill/>
          <a:ln>
            <a:solidFill>
              <a:schemeClr val="accent1"/>
            </a:solidFill>
          </a:ln>
        </p:spPr>
        <p:txBody>
          <a:bodyPr wrap="square" rtlCol="0" anchor="t">
            <a:spAutoFit/>
          </a:bodyPr>
          <a:lstStyle/>
          <a:p>
            <a:pPr>
              <a:lnSpc>
                <a:spcPct val="120000"/>
              </a:lnSpc>
            </a:pPr>
            <a:r>
              <a:rPr lang="zh-CN" altLang="en-US" sz="1600" dirty="0" err="1">
                <a:solidFill>
                  <a:prstClr val="black"/>
                </a:solidFill>
                <a:latin typeface="Arial" panose="020B0604020202020204" pitchFamily="34" charset="0"/>
                <a:ea typeface="微软雅黑" panose="020B0503020204020204" pitchFamily="34" charset="-122"/>
                <a:cs typeface="Arial" panose="020B0604020202020204" pitchFamily="34" charset="0"/>
              </a:rPr>
              <a:t>NIO提供了FileChannel，SocketChannel，ServerSocketChannel，DatagramChannel等Channel类。</a:t>
            </a:r>
          </a:p>
        </p:txBody>
      </p:sp>
      <p:sp>
        <p:nvSpPr>
          <p:cNvPr id="6" name="文本框 5"/>
          <p:cNvSpPr txBox="1"/>
          <p:nvPr/>
        </p:nvSpPr>
        <p:spPr>
          <a:xfrm>
            <a:off x="899795" y="2996565"/>
            <a:ext cx="7614920" cy="681355"/>
          </a:xfrm>
          <a:prstGeom prst="rect">
            <a:avLst/>
          </a:prstGeom>
          <a:noFill/>
          <a:ln>
            <a:solidFill>
              <a:schemeClr val="accent1"/>
            </a:solidFill>
          </a:ln>
        </p:spPr>
        <p:txBody>
          <a:bodyPr wrap="square" rtlCol="0" anchor="t">
            <a:spAutoFit/>
          </a:bodyPr>
          <a:lstStyle/>
          <a:p>
            <a:pPr>
              <a:lnSpc>
                <a:spcPct val="120000"/>
              </a:lnSpc>
            </a:pPr>
            <a:r>
              <a:rPr lang="zh-CN" altLang="en-US" sz="1600" dirty="0" err="1">
                <a:solidFill>
                  <a:prstClr val="black"/>
                </a:solidFill>
                <a:latin typeface="Arial" panose="020B0604020202020204" pitchFamily="34" charset="0"/>
                <a:ea typeface="微软雅黑" panose="020B0503020204020204" pitchFamily="34" charset="-122"/>
                <a:cs typeface="Arial" panose="020B0604020202020204" pitchFamily="34" charset="0"/>
              </a:rPr>
              <a:t>可以使用FileChannel的静态open函数打开一个文件通道：</a:t>
            </a:r>
          </a:p>
          <a:p>
            <a:pPr>
              <a:lnSpc>
                <a:spcPct val="120000"/>
              </a:lnSpc>
            </a:pPr>
            <a:r>
              <a:rPr lang="zh-CN" altLang="en-US" sz="1600" dirty="0" err="1">
                <a:solidFill>
                  <a:prstClr val="black"/>
                </a:solidFill>
                <a:latin typeface="Arial" panose="020B0604020202020204" pitchFamily="34" charset="0"/>
                <a:ea typeface="微软雅黑" panose="020B0503020204020204" pitchFamily="34" charset="-122"/>
                <a:cs typeface="Arial" panose="020B0604020202020204" pitchFamily="34" charset="0"/>
              </a:rPr>
              <a:t>FileChannel open(Path path,OpenOption... options)</a:t>
            </a:r>
          </a:p>
        </p:txBody>
      </p:sp>
      <p:sp>
        <p:nvSpPr>
          <p:cNvPr id="7" name="文本框 6"/>
          <p:cNvSpPr txBox="1"/>
          <p:nvPr/>
        </p:nvSpPr>
        <p:spPr>
          <a:xfrm>
            <a:off x="899795" y="3860800"/>
            <a:ext cx="7605395" cy="681355"/>
          </a:xfrm>
          <a:prstGeom prst="rect">
            <a:avLst/>
          </a:prstGeom>
          <a:noFill/>
          <a:ln>
            <a:solidFill>
              <a:schemeClr val="accent1"/>
            </a:solidFill>
          </a:ln>
        </p:spPr>
        <p:txBody>
          <a:bodyPr wrap="square" rtlCol="0" anchor="t">
            <a:spAutoFit/>
          </a:bodyPr>
          <a:lstStyle/>
          <a:p>
            <a:pPr>
              <a:lnSpc>
                <a:spcPct val="120000"/>
              </a:lnSpc>
            </a:pPr>
            <a:r>
              <a:rPr lang="zh-CN" altLang="en-US" sz="1600" dirty="0" err="1">
                <a:solidFill>
                  <a:prstClr val="black"/>
                </a:solidFill>
                <a:latin typeface="Arial" panose="020B0604020202020204" pitchFamily="34" charset="0"/>
                <a:ea typeface="微软雅黑" panose="020B0503020204020204" pitchFamily="34" charset="-122"/>
                <a:cs typeface="Arial" panose="020B0604020202020204" pitchFamily="34" charset="0"/>
              </a:rPr>
              <a:t>Files类的newByteChannel(Path path,OpenOption... options)函数也可以得到一个字节通道。</a:t>
            </a:r>
          </a:p>
        </p:txBody>
      </p:sp>
      <p:pic>
        <p:nvPicPr>
          <p:cNvPr id="8" name="图片 7"/>
          <p:cNvPicPr>
            <a:picLocks noChangeAspect="1"/>
          </p:cNvPicPr>
          <p:nvPr>
            <p:custDataLst>
              <p:tags r:id="rId1"/>
            </p:custDataLst>
          </p:nvPr>
        </p:nvPicPr>
        <p:blipFill>
          <a:blip r:embed="rId3"/>
          <a:stretch>
            <a:fillRect/>
          </a:stretch>
        </p:blipFill>
        <p:spPr>
          <a:xfrm>
            <a:off x="1403350" y="4656455"/>
            <a:ext cx="4451350" cy="1797050"/>
          </a:xfrm>
          <a:prstGeom prst="rect">
            <a:avLst/>
          </a:prstGeom>
          <a:ln>
            <a:solidFill>
              <a:schemeClr val="accent1"/>
            </a:solid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8.6 </a:t>
            </a:r>
            <a:r>
              <a:rPr lang="zh-CN" altLang="en-US" dirty="0"/>
              <a:t>串行化</a:t>
            </a:r>
          </a:p>
        </p:txBody>
      </p:sp>
      <p:sp>
        <p:nvSpPr>
          <p:cNvPr id="3" name="灯片编号占位符 2"/>
          <p:cNvSpPr>
            <a:spLocks noGrp="1"/>
          </p:cNvSpPr>
          <p:nvPr>
            <p:ph type="sldNum" sz="quarter" idx="11"/>
          </p:nvPr>
        </p:nvSpPr>
        <p:spPr/>
        <p:txBody>
          <a:bodyPr/>
          <a:lstStyle/>
          <a:p>
            <a:r>
              <a:rPr lang="en-US" altLang="zh-CN"/>
              <a:t>P</a:t>
            </a:r>
            <a:fld id="{62DCC93C-90AC-48A1-9D9E-CBAB17A91522}" type="slidenum">
              <a:rPr lang="zh-CN" altLang="en-US" smtClean="0"/>
              <a:t>41</a:t>
            </a:fld>
            <a:endParaRPr lang="zh-CN" altLang="en-US" dirty="0"/>
          </a:p>
        </p:txBody>
      </p:sp>
      <p:sp>
        <p:nvSpPr>
          <p:cNvPr id="4" name="内容占位符 3"/>
          <p:cNvSpPr>
            <a:spLocks noGrp="1"/>
          </p:cNvSpPr>
          <p:nvPr>
            <p:ph sz="quarter" idx="12"/>
          </p:nvPr>
        </p:nvSpPr>
        <p:spPr/>
        <p:txBody>
          <a:bodyPr/>
          <a:lstStyle/>
          <a:p>
            <a:r>
              <a:rPr lang="zh-CN" altLang="en-US" dirty="0"/>
              <a:t>对象的寿命通常随着生成该对象的程序的终止而终止。某些时候，需要将对象的状态</a:t>
            </a:r>
            <a:r>
              <a:rPr lang="zh-CN" altLang="en-US" b="1" dirty="0"/>
              <a:t>保存下来</a:t>
            </a:r>
            <a:r>
              <a:rPr lang="zh-CN" altLang="en-US" dirty="0"/>
              <a:t>，将来需要的时候可以恢复，或者把对象传输到其他地方。</a:t>
            </a:r>
          </a:p>
          <a:p>
            <a:r>
              <a:rPr lang="zh-CN" altLang="en-US" dirty="0"/>
              <a:t>把对象的这种能记录自己的状态以便将来再生的能力，叫做对象的</a:t>
            </a:r>
            <a:r>
              <a:rPr lang="zh-CN" altLang="en-US" b="1" dirty="0"/>
              <a:t>持续性（</a:t>
            </a:r>
            <a:r>
              <a:rPr lang="en-US" altLang="zh-CN" b="1" dirty="0"/>
              <a:t>persistence</a:t>
            </a:r>
            <a:r>
              <a:rPr lang="zh-CN" altLang="en-US" b="1" dirty="0"/>
              <a:t>）</a:t>
            </a:r>
            <a:r>
              <a:rPr lang="zh-CN" altLang="en-US" dirty="0"/>
              <a:t>。对象通过写出描述自己状态的数值来记录自己的过程，叫做对象的</a:t>
            </a:r>
            <a:r>
              <a:rPr lang="zh-CN" altLang="en-US" b="1" dirty="0"/>
              <a:t>串行化（</a:t>
            </a:r>
            <a:r>
              <a:rPr lang="en-US" altLang="zh-CN" b="1" dirty="0"/>
              <a:t>Serialization</a:t>
            </a:r>
            <a:r>
              <a:rPr lang="zh-CN" altLang="en-US" b="1" dirty="0"/>
              <a:t>）</a:t>
            </a:r>
            <a:r>
              <a:rPr lang="zh-CN" altLang="en-US" dirty="0"/>
              <a:t>。</a:t>
            </a:r>
          </a:p>
          <a:p>
            <a:r>
              <a:rPr lang="zh-CN" altLang="en-US" dirty="0"/>
              <a:t>串行化的主要任务是写出对象</a:t>
            </a:r>
            <a:r>
              <a:rPr lang="zh-CN" altLang="en-US" b="1" dirty="0"/>
              <a:t>实例变量的数值</a:t>
            </a:r>
            <a:r>
              <a:rPr lang="zh-CN" altLang="en-US" dirty="0"/>
              <a:t>。如果变量是另一对象的一引用，则引用的对象也要串行化。</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灯片编号占位符 2"/>
          <p:cNvSpPr>
            <a:spLocks noGrp="1"/>
          </p:cNvSpPr>
          <p:nvPr>
            <p:ph type="sldNum" sz="quarter" idx="11"/>
          </p:nvPr>
        </p:nvSpPr>
        <p:spPr/>
        <p:txBody>
          <a:bodyPr/>
          <a:lstStyle/>
          <a:p>
            <a:r>
              <a:rPr lang="en-US" altLang="zh-CN"/>
              <a:t>P</a:t>
            </a:r>
            <a:fld id="{62DCC93C-90AC-48A1-9D9E-CBAB17A91522}" type="slidenum">
              <a:rPr lang="zh-CN" altLang="en-US" smtClean="0"/>
              <a:t>42</a:t>
            </a:fld>
            <a:endParaRPr lang="zh-CN" altLang="en-US" dirty="0"/>
          </a:p>
        </p:txBody>
      </p:sp>
      <p:sp>
        <p:nvSpPr>
          <p:cNvPr id="4" name="内容占位符 3"/>
          <p:cNvSpPr>
            <a:spLocks noGrp="1"/>
          </p:cNvSpPr>
          <p:nvPr>
            <p:ph sz="quarter" idx="12"/>
          </p:nvPr>
        </p:nvSpPr>
        <p:spPr/>
        <p:txBody>
          <a:bodyPr>
            <a:normAutofit lnSpcReduction="10000"/>
          </a:bodyPr>
          <a:lstStyle/>
          <a:p>
            <a:r>
              <a:rPr lang="en-US" altLang="zh-CN" dirty="0"/>
              <a:t>Serializable</a:t>
            </a:r>
            <a:r>
              <a:rPr lang="zh-CN" altLang="en-US" dirty="0"/>
              <a:t>接口</a:t>
            </a:r>
          </a:p>
          <a:p>
            <a:pPr lvl="1"/>
            <a:r>
              <a:rPr lang="zh-CN" altLang="en-US" dirty="0"/>
              <a:t>只有实现</a:t>
            </a:r>
            <a:r>
              <a:rPr lang="en-US" altLang="zh-CN" dirty="0"/>
              <a:t>Serializable</a:t>
            </a:r>
            <a:r>
              <a:rPr lang="zh-CN" altLang="en-US" dirty="0"/>
              <a:t>接口的对象才可以被串行化。</a:t>
            </a:r>
            <a:endParaRPr lang="en-US" altLang="zh-CN" dirty="0"/>
          </a:p>
          <a:p>
            <a:r>
              <a:rPr lang="en-US" altLang="zh-CN" b="1" dirty="0" err="1"/>
              <a:t>ObjectOutputStream</a:t>
            </a:r>
            <a:r>
              <a:rPr lang="zh-CN" altLang="en-US" b="1" dirty="0"/>
              <a:t>类</a:t>
            </a:r>
            <a:endParaRPr lang="zh-CN" altLang="en-US" dirty="0"/>
          </a:p>
          <a:p>
            <a:pPr lvl="1"/>
            <a:r>
              <a:rPr lang="en-US" altLang="zh-CN" dirty="0"/>
              <a:t> write</a:t>
            </a:r>
          </a:p>
          <a:p>
            <a:r>
              <a:rPr lang="en-US" altLang="zh-CN" b="1" dirty="0" err="1"/>
              <a:t>ObjectInputStream</a:t>
            </a:r>
            <a:r>
              <a:rPr lang="zh-CN" altLang="en-US" b="1" dirty="0"/>
              <a:t>类</a:t>
            </a:r>
            <a:endParaRPr lang="zh-CN" altLang="en-US" dirty="0"/>
          </a:p>
          <a:p>
            <a:pPr lvl="1"/>
            <a:r>
              <a:rPr lang="en-US" altLang="zh-CN" dirty="0"/>
              <a:t>Read</a:t>
            </a:r>
          </a:p>
          <a:p>
            <a:r>
              <a:rPr lang="zh-CN" altLang="en-US" dirty="0"/>
              <a:t>串行化只能保存对象的非静态成员变量，不保存变量的修饰符。</a:t>
            </a:r>
          </a:p>
          <a:p>
            <a:r>
              <a:rPr lang="en-US" altLang="zh-CN" dirty="0"/>
              <a:t>transient</a:t>
            </a:r>
            <a:r>
              <a:rPr lang="zh-CN" altLang="en-US" dirty="0"/>
              <a:t>关键字</a:t>
            </a:r>
          </a:p>
          <a:p>
            <a:pPr lvl="1"/>
            <a:r>
              <a:rPr lang="zh-CN" altLang="en-US" dirty="0"/>
              <a:t>对于某些类型的变量，其状态是瞬时的，无法或无需保存其状态，对于这些变量，可以用</a:t>
            </a:r>
            <a:r>
              <a:rPr lang="en-US" altLang="zh-CN" dirty="0"/>
              <a:t>transient</a:t>
            </a:r>
            <a:r>
              <a:rPr lang="zh-CN" altLang="en-US" dirty="0"/>
              <a:t>关键字标明。</a:t>
            </a:r>
          </a:p>
          <a:p>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实用案例</a:t>
            </a:r>
            <a:r>
              <a:rPr lang="en-US" altLang="zh-CN" dirty="0"/>
              <a:t>4</a:t>
            </a:r>
            <a:r>
              <a:rPr lang="zh-CN" altLang="en-US" dirty="0"/>
              <a:t>：串行化学生对象</a:t>
            </a:r>
          </a:p>
        </p:txBody>
      </p:sp>
      <p:sp>
        <p:nvSpPr>
          <p:cNvPr id="3" name="灯片编号占位符 2"/>
          <p:cNvSpPr>
            <a:spLocks noGrp="1"/>
          </p:cNvSpPr>
          <p:nvPr>
            <p:ph type="sldNum" sz="quarter" idx="11"/>
          </p:nvPr>
        </p:nvSpPr>
        <p:spPr/>
        <p:txBody>
          <a:bodyPr/>
          <a:lstStyle/>
          <a:p>
            <a:r>
              <a:rPr lang="en-US" altLang="zh-CN"/>
              <a:t>P</a:t>
            </a:r>
            <a:fld id="{62DCC93C-90AC-48A1-9D9E-CBAB17A91522}" type="slidenum">
              <a:rPr lang="zh-CN" altLang="en-US" smtClean="0"/>
              <a:t>43</a:t>
            </a:fld>
            <a:endParaRPr lang="zh-CN" altLang="en-US" dirty="0"/>
          </a:p>
        </p:txBody>
      </p:sp>
      <p:sp>
        <p:nvSpPr>
          <p:cNvPr id="4" name="内容占位符 3"/>
          <p:cNvSpPr>
            <a:spLocks noGrp="1"/>
          </p:cNvSpPr>
          <p:nvPr>
            <p:ph sz="quarter" idx="12"/>
          </p:nvPr>
        </p:nvSpPr>
        <p:spPr/>
        <p:txBody>
          <a:bodyPr/>
          <a:lstStyle/>
          <a:p>
            <a:pPr marL="0" indent="0">
              <a:buNone/>
            </a:pPr>
            <a:r>
              <a:rPr lang="zh-CN" altLang="en-US" dirty="0"/>
              <a:t>（</a:t>
            </a:r>
            <a:r>
              <a:rPr lang="en-US" altLang="zh-CN" dirty="0"/>
              <a:t>1</a:t>
            </a:r>
            <a:r>
              <a:rPr lang="zh-CN" altLang="en-US" dirty="0"/>
              <a:t>）定义一个可串行化对象</a:t>
            </a:r>
          </a:p>
          <a:p>
            <a:pPr lvl="1"/>
            <a:r>
              <a:rPr lang="zh-CN" altLang="en-US" dirty="0"/>
              <a:t>被串行化的类必须实现</a:t>
            </a:r>
            <a:r>
              <a:rPr lang="en-US" altLang="zh-CN" dirty="0"/>
              <a:t>Serializable</a:t>
            </a:r>
            <a:r>
              <a:rPr lang="zh-CN" altLang="en-US" dirty="0"/>
              <a:t>接口。</a:t>
            </a:r>
          </a:p>
          <a:p>
            <a:pPr marL="0" indent="0">
              <a:buNone/>
            </a:pPr>
            <a:r>
              <a:rPr lang="zh-CN" altLang="en-US" dirty="0"/>
              <a:t>（</a:t>
            </a:r>
            <a:r>
              <a:rPr lang="en-US" altLang="zh-CN" dirty="0"/>
              <a:t>2</a:t>
            </a:r>
            <a:r>
              <a:rPr lang="zh-CN" altLang="en-US" dirty="0"/>
              <a:t>）构造对象输入</a:t>
            </a:r>
            <a:r>
              <a:rPr lang="en-US" altLang="zh-CN" dirty="0"/>
              <a:t>/</a:t>
            </a:r>
            <a:r>
              <a:rPr lang="zh-CN" altLang="en-US" dirty="0"/>
              <a:t>输出流</a:t>
            </a:r>
          </a:p>
          <a:p>
            <a:pPr lvl="1"/>
            <a:r>
              <a:rPr lang="zh-CN" altLang="en-US" dirty="0"/>
              <a:t>要串行化一个对象，必须与对象的输入</a:t>
            </a:r>
            <a:r>
              <a:rPr lang="en-US" altLang="zh-CN" dirty="0"/>
              <a:t>/</a:t>
            </a:r>
            <a:r>
              <a:rPr lang="zh-CN" altLang="en-US" dirty="0"/>
              <a:t>出联系起来，通过</a:t>
            </a:r>
            <a:r>
              <a:rPr lang="en-US" altLang="zh-CN" dirty="0" err="1"/>
              <a:t>writeObject</a:t>
            </a:r>
            <a:r>
              <a:rPr lang="zh-CN" altLang="en-US" dirty="0"/>
              <a:t>（）串行化对象，通过</a:t>
            </a:r>
            <a:r>
              <a:rPr lang="en-US" altLang="zh-CN" dirty="0" err="1"/>
              <a:t>readObject</a:t>
            </a:r>
            <a:r>
              <a:rPr lang="zh-CN" altLang="en-US" dirty="0"/>
              <a:t>（）方法反串行化对象。</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代码解析</a:t>
            </a:r>
          </a:p>
        </p:txBody>
      </p:sp>
      <p:sp>
        <p:nvSpPr>
          <p:cNvPr id="3" name="灯片编号占位符 2"/>
          <p:cNvSpPr>
            <a:spLocks noGrp="1"/>
          </p:cNvSpPr>
          <p:nvPr>
            <p:ph type="sldNum" sz="quarter" idx="11"/>
          </p:nvPr>
        </p:nvSpPr>
        <p:spPr/>
        <p:txBody>
          <a:bodyPr/>
          <a:lstStyle/>
          <a:p>
            <a:r>
              <a:rPr lang="en-US" altLang="zh-CN"/>
              <a:t>P</a:t>
            </a:r>
            <a:fld id="{62DCC93C-90AC-48A1-9D9E-CBAB17A91522}" type="slidenum">
              <a:rPr lang="zh-CN" altLang="en-US" smtClean="0"/>
              <a:t>44</a:t>
            </a:fld>
            <a:endParaRPr lang="zh-CN" altLang="en-US" dirty="0"/>
          </a:p>
        </p:txBody>
      </p:sp>
      <p:pic>
        <p:nvPicPr>
          <p:cNvPr id="5" name="内容占位符 4"/>
          <p:cNvPicPr>
            <a:picLocks noGrp="1" noChangeAspect="1"/>
          </p:cNvPicPr>
          <p:nvPr>
            <p:ph sz="quarter" idx="12"/>
          </p:nvPr>
        </p:nvPicPr>
        <p:blipFill>
          <a:blip r:embed="rId2"/>
          <a:stretch>
            <a:fillRect/>
          </a:stretch>
        </p:blipFill>
        <p:spPr>
          <a:xfrm>
            <a:off x="468313" y="788892"/>
            <a:ext cx="8201646" cy="5400675"/>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代码解析</a:t>
            </a:r>
          </a:p>
        </p:txBody>
      </p:sp>
      <p:sp>
        <p:nvSpPr>
          <p:cNvPr id="3" name="灯片编号占位符 2"/>
          <p:cNvSpPr>
            <a:spLocks noGrp="1"/>
          </p:cNvSpPr>
          <p:nvPr>
            <p:ph type="sldNum" sz="quarter" idx="11"/>
          </p:nvPr>
        </p:nvSpPr>
        <p:spPr/>
        <p:txBody>
          <a:bodyPr/>
          <a:lstStyle/>
          <a:p>
            <a:r>
              <a:rPr lang="en-US" altLang="zh-CN"/>
              <a:t>P</a:t>
            </a:r>
            <a:fld id="{62DCC93C-90AC-48A1-9D9E-CBAB17A91522}" type="slidenum">
              <a:rPr lang="zh-CN" altLang="en-US" smtClean="0"/>
              <a:t>45</a:t>
            </a:fld>
            <a:endParaRPr lang="zh-CN" altLang="en-US" dirty="0"/>
          </a:p>
        </p:txBody>
      </p:sp>
      <p:pic>
        <p:nvPicPr>
          <p:cNvPr id="5" name="内容占位符 4"/>
          <p:cNvPicPr>
            <a:picLocks noGrp="1" noChangeAspect="1"/>
          </p:cNvPicPr>
          <p:nvPr>
            <p:ph sz="quarter" idx="12"/>
          </p:nvPr>
        </p:nvPicPr>
        <p:blipFill>
          <a:blip r:embed="rId2"/>
          <a:stretch>
            <a:fillRect/>
          </a:stretch>
        </p:blipFill>
        <p:spPr>
          <a:xfrm>
            <a:off x="468313" y="788892"/>
            <a:ext cx="8201646" cy="5400675"/>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6" name="图片 5"/>
          <p:cNvPicPr>
            <a:picLocks noChangeAspect="1"/>
          </p:cNvPicPr>
          <p:nvPr/>
        </p:nvPicPr>
        <p:blipFill>
          <a:blip r:embed="rId3"/>
          <a:stretch>
            <a:fillRect/>
          </a:stretch>
        </p:blipFill>
        <p:spPr>
          <a:xfrm>
            <a:off x="222673" y="1135857"/>
            <a:ext cx="8698654" cy="5317331"/>
          </a:xfrm>
          <a:prstGeom prst="round2DiagRect">
            <a:avLst>
              <a:gd name="adj1" fmla="val 16667"/>
              <a:gd name="adj2" fmla="val 0"/>
            </a:avLst>
          </a:prstGeom>
          <a:ln w="88900" cap="sq">
            <a:solidFill>
              <a:srgbClr val="FFFFFF"/>
            </a:solidFill>
            <a:miter lim="800000"/>
            <a:headEnd/>
            <a:tailEnd/>
          </a:ln>
          <a:effectLst>
            <a:outerShdw blurRad="254000" algn="tl" rotWithShape="0">
              <a:srgbClr val="000000">
                <a:alpha val="43000"/>
              </a:srgbClr>
            </a:outerShdw>
          </a:effectLst>
        </p:spPr>
      </p:pic>
    </p:spTree>
    <p:extLst>
      <p:ext uri="{BB962C8B-B14F-4D97-AF65-F5344CB8AC3E}">
        <p14:creationId xmlns:p14="http://schemas.microsoft.com/office/powerpoint/2010/main" val="169765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down)">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补充问题</a:t>
            </a:r>
          </a:p>
        </p:txBody>
      </p:sp>
      <p:sp>
        <p:nvSpPr>
          <p:cNvPr id="3" name="灯片编号占位符 2"/>
          <p:cNvSpPr>
            <a:spLocks noGrp="1"/>
          </p:cNvSpPr>
          <p:nvPr>
            <p:ph type="sldNum" sz="quarter" idx="11"/>
          </p:nvPr>
        </p:nvSpPr>
        <p:spPr/>
        <p:txBody>
          <a:bodyPr/>
          <a:lstStyle/>
          <a:p>
            <a:r>
              <a:rPr lang="en-US" altLang="zh-CN"/>
              <a:t>P</a:t>
            </a:r>
            <a:fld id="{62DCC93C-90AC-48A1-9D9E-CBAB17A91522}" type="slidenum">
              <a:rPr lang="zh-CN" altLang="en-US" smtClean="0"/>
              <a:t>46</a:t>
            </a:fld>
            <a:endParaRPr lang="zh-CN" altLang="en-US" dirty="0"/>
          </a:p>
        </p:txBody>
      </p:sp>
      <p:sp>
        <p:nvSpPr>
          <p:cNvPr id="4" name="内容占位符 3"/>
          <p:cNvSpPr>
            <a:spLocks noGrp="1"/>
          </p:cNvSpPr>
          <p:nvPr>
            <p:ph sz="quarter" idx="12"/>
          </p:nvPr>
        </p:nvSpPr>
        <p:spPr/>
        <p:txBody>
          <a:bodyPr/>
          <a:lstStyle/>
          <a:p>
            <a:r>
              <a:rPr lang="zh-CN" altLang="en-US" dirty="0"/>
              <a:t>如何把流转成字节数组</a:t>
            </a:r>
            <a:endParaRPr lang="en-US" altLang="zh-CN" dirty="0"/>
          </a:p>
          <a:p>
            <a:pPr lvl="1"/>
            <a:r>
              <a:rPr lang="zh-CN" altLang="en-US" dirty="0"/>
              <a:t>在内存存储流的结果</a:t>
            </a:r>
            <a:endParaRPr lang="en-US" altLang="zh-CN" dirty="0"/>
          </a:p>
          <a:p>
            <a:pPr lvl="1"/>
            <a:r>
              <a:rPr lang="en-US" altLang="zh-CN" dirty="0" err="1"/>
              <a:t>ByteArrayOutputStream</a:t>
            </a:r>
            <a:r>
              <a:rPr lang="zh-CN" altLang="en-US" dirty="0"/>
              <a:t>， </a:t>
            </a:r>
            <a:r>
              <a:rPr lang="en-US" altLang="zh-CN" dirty="0" err="1"/>
              <a:t>ByteArrayInputStream</a:t>
            </a:r>
            <a:endParaRPr lang="en-US" altLang="zh-CN" dirty="0"/>
          </a:p>
          <a:p>
            <a:r>
              <a:rPr lang="zh-CN" altLang="en-US" dirty="0"/>
              <a:t>如何把流转换成字符串</a:t>
            </a:r>
            <a:endParaRPr lang="en-US" altLang="zh-CN" dirty="0"/>
          </a:p>
          <a:p>
            <a:pPr lvl="1"/>
            <a:r>
              <a:rPr lang="zh-CN" altLang="en-US" dirty="0"/>
              <a:t>在内存存储字符流</a:t>
            </a:r>
            <a:endParaRPr lang="en-US" altLang="zh-CN" dirty="0"/>
          </a:p>
          <a:p>
            <a:pPr lvl="1"/>
            <a:r>
              <a:rPr lang="en-US" altLang="zh-CN" dirty="0" err="1"/>
              <a:t>StringWriter</a:t>
            </a:r>
            <a:r>
              <a:rPr lang="zh-CN" altLang="en-US" dirty="0"/>
              <a:t>， </a:t>
            </a:r>
            <a:r>
              <a:rPr lang="en-US" altLang="zh-CN" dirty="0" err="1"/>
              <a:t>StringReader</a:t>
            </a:r>
            <a:endParaRPr lang="en-US" altLang="zh-CN" dirty="0"/>
          </a:p>
          <a:p>
            <a:pPr lvl="1"/>
            <a:r>
              <a:rPr lang="zh-CN" altLang="en-US" dirty="0"/>
              <a:t>发生异常时，把流输出到字符串</a:t>
            </a:r>
            <a:endParaRPr lang="en-US" altLang="zh-CN" dirty="0"/>
          </a:p>
          <a:p>
            <a:r>
              <a:rPr lang="zh-CN" altLang="en-US" dirty="0"/>
              <a:t>随机存取文件</a:t>
            </a:r>
            <a:endParaRPr lang="en-US" altLang="zh-CN" dirty="0"/>
          </a:p>
          <a:p>
            <a:pPr lvl="1"/>
            <a:r>
              <a:rPr lang="en-US" altLang="zh-CN" dirty="0" err="1"/>
              <a:t>RandomAccessFile</a:t>
            </a:r>
            <a:r>
              <a:rPr lang="zh-CN" altLang="en-US" dirty="0"/>
              <a:t>， 根据文件指针位置同时进行存取</a:t>
            </a:r>
          </a:p>
          <a:p>
            <a:pPr lvl="0"/>
            <a:r>
              <a:rPr lang="zh-CN" altLang="en-US" dirty="0"/>
              <a:t>更快速</a:t>
            </a:r>
            <a:r>
              <a:rPr lang="en-US" altLang="zh-CN" dirty="0"/>
              <a:t>NIO</a:t>
            </a:r>
            <a:r>
              <a:rPr lang="zh-CN" altLang="en-US" dirty="0"/>
              <a:t>，以块为处理单位（课后自学）</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3"/>
          <p:cNvSpPr txBox="1"/>
          <p:nvPr/>
        </p:nvSpPr>
        <p:spPr>
          <a:xfrm>
            <a:off x="2843808" y="2916658"/>
            <a:ext cx="4752528" cy="728366"/>
          </a:xfrm>
          <a:prstGeom prst="rect">
            <a:avLst/>
          </a:prstGeom>
        </p:spPr>
        <p:txBody>
          <a:bodyPr vert="horz" lIns="91440" tIns="45720" rIns="91440" bIns="45720" rtlCol="0" anchor="ctr">
            <a:normAutofit lnSpcReduction="10000"/>
          </a:bodyPr>
          <a:lstStyle>
            <a:lvl1pPr algn="l" defTabSz="914400" rtl="0" eaLnBrk="1" latinLnBrk="0" hangingPunct="1">
              <a:spcBef>
                <a:spcPct val="0"/>
              </a:spcBef>
              <a:buNone/>
              <a:defRPr sz="2800" b="1" kern="1200">
                <a:solidFill>
                  <a:schemeClr val="bg1"/>
                </a:solidFill>
                <a:latin typeface="+mj-ea"/>
                <a:ea typeface="+mj-ea"/>
                <a:cs typeface="+mj-cs"/>
              </a:defRPr>
            </a:lvl1pPr>
          </a:lstStyle>
          <a:p>
            <a:r>
              <a:rPr lang="zh-CN" altLang="en-US" sz="4400" dirty="0">
                <a:solidFill>
                  <a:schemeClr val="tx1"/>
                </a:solidFill>
              </a:rPr>
              <a:t>本次课程结束！</a:t>
            </a:r>
          </a:p>
        </p:txBody>
      </p:sp>
      <p:pic>
        <p:nvPicPr>
          <p:cNvPr id="5" name="Picture 2" descr="http://www.cqu.edu.cn/Sites/CQUmain/Themes/Default/Images/logo.png">
            <a:hlinkClick r:id="rId2" tooltip="重庆大学"/>
          </p:cNvPr>
          <p:cNvPicPr>
            <a:picLocks noChangeAspect="1" noChangeArrowheads="1"/>
          </p:cNvPicPr>
          <p:nvPr/>
        </p:nvPicPr>
        <p:blipFill>
          <a:blip r:embed="rId3" cstate="print"/>
          <a:srcRect/>
          <a:stretch>
            <a:fillRect/>
          </a:stretch>
        </p:blipFill>
        <p:spPr bwMode="auto">
          <a:xfrm>
            <a:off x="323528" y="188640"/>
            <a:ext cx="1748206" cy="55431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8.3 </a:t>
            </a:r>
            <a:r>
              <a:rPr lang="zh-CN" altLang="en-US" dirty="0"/>
              <a:t>标准输入</a:t>
            </a:r>
            <a:r>
              <a:rPr lang="en-US" altLang="zh-CN" dirty="0"/>
              <a:t>/</a:t>
            </a:r>
            <a:r>
              <a:rPr lang="zh-CN" altLang="en-US" dirty="0"/>
              <a:t>输出流</a:t>
            </a:r>
          </a:p>
        </p:txBody>
      </p:sp>
      <p:sp>
        <p:nvSpPr>
          <p:cNvPr id="3" name="灯片编号占位符 2"/>
          <p:cNvSpPr>
            <a:spLocks noGrp="1"/>
          </p:cNvSpPr>
          <p:nvPr>
            <p:ph type="sldNum" sz="quarter" idx="11"/>
          </p:nvPr>
        </p:nvSpPr>
        <p:spPr/>
        <p:txBody>
          <a:bodyPr/>
          <a:lstStyle/>
          <a:p>
            <a:r>
              <a:rPr lang="en-US" altLang="zh-CN"/>
              <a:t>P</a:t>
            </a:r>
            <a:fld id="{62DCC93C-90AC-48A1-9D9E-CBAB17A91522}" type="slidenum">
              <a:rPr lang="zh-CN" altLang="en-US" smtClean="0"/>
              <a:t>5</a:t>
            </a:fld>
            <a:endParaRPr lang="zh-CN" altLang="en-US" dirty="0"/>
          </a:p>
        </p:txBody>
      </p:sp>
      <p:sp>
        <p:nvSpPr>
          <p:cNvPr id="4" name="内容占位符 3"/>
          <p:cNvSpPr>
            <a:spLocks noGrp="1"/>
          </p:cNvSpPr>
          <p:nvPr>
            <p:ph sz="quarter" idx="12"/>
          </p:nvPr>
        </p:nvSpPr>
        <p:spPr/>
        <p:txBody>
          <a:bodyPr/>
          <a:lstStyle/>
          <a:p>
            <a:r>
              <a:rPr lang="en-US" altLang="zh-CN" dirty="0"/>
              <a:t>System.in</a:t>
            </a:r>
            <a:r>
              <a:rPr lang="zh-CN" altLang="en-US" dirty="0"/>
              <a:t>作为字节输入流类</a:t>
            </a:r>
            <a:r>
              <a:rPr lang="en-US" altLang="zh-CN" dirty="0" err="1"/>
              <a:t>InputStream</a:t>
            </a:r>
            <a:r>
              <a:rPr lang="zh-CN" altLang="en-US" dirty="0"/>
              <a:t>的对象实现标准输入，通过</a:t>
            </a:r>
            <a:r>
              <a:rPr lang="en-US" altLang="zh-CN" dirty="0"/>
              <a:t>read</a:t>
            </a:r>
            <a:r>
              <a:rPr lang="zh-CN" altLang="en-US" dirty="0"/>
              <a:t>（）方法从键盘接受数据。</a:t>
            </a:r>
          </a:p>
          <a:p>
            <a:pPr lvl="1"/>
            <a:r>
              <a:rPr lang="en-US" altLang="zh-CN" dirty="0"/>
              <a:t>int read( )</a:t>
            </a:r>
          </a:p>
          <a:p>
            <a:pPr lvl="1"/>
            <a:r>
              <a:rPr lang="en-US" altLang="zh-CN" dirty="0"/>
              <a:t>int read(byte b[ ])</a:t>
            </a:r>
          </a:p>
          <a:p>
            <a:pPr lvl="1"/>
            <a:r>
              <a:rPr lang="en-US" altLang="zh-CN" dirty="0"/>
              <a:t>int read(byte b[ ], int offset, int </a:t>
            </a:r>
            <a:r>
              <a:rPr lang="en-US" altLang="zh-CN" dirty="0" err="1"/>
              <a:t>len</a:t>
            </a:r>
            <a:r>
              <a:rPr lang="en-US" altLang="zh-CN" dirty="0"/>
              <a:t>)</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Scanner</a:t>
            </a:r>
            <a:r>
              <a:rPr lang="zh-CN" altLang="en-US" dirty="0"/>
              <a:t>类封装标准输入流</a:t>
            </a:r>
          </a:p>
        </p:txBody>
      </p:sp>
      <p:sp>
        <p:nvSpPr>
          <p:cNvPr id="3" name="灯片编号占位符 2"/>
          <p:cNvSpPr>
            <a:spLocks noGrp="1"/>
          </p:cNvSpPr>
          <p:nvPr>
            <p:ph type="sldNum" sz="quarter" idx="11"/>
          </p:nvPr>
        </p:nvSpPr>
        <p:spPr/>
        <p:txBody>
          <a:bodyPr/>
          <a:lstStyle/>
          <a:p>
            <a:r>
              <a:rPr lang="en-US" altLang="zh-CN"/>
              <a:t>P</a:t>
            </a:r>
            <a:fld id="{62DCC93C-90AC-48A1-9D9E-CBAB17A91522}" type="slidenum">
              <a:rPr lang="zh-CN" altLang="en-US" smtClean="0"/>
              <a:t>6</a:t>
            </a:fld>
            <a:endParaRPr lang="zh-CN" altLang="en-US" dirty="0"/>
          </a:p>
        </p:txBody>
      </p:sp>
      <p:sp>
        <p:nvSpPr>
          <p:cNvPr id="4" name="内容占位符 3"/>
          <p:cNvSpPr>
            <a:spLocks noGrp="1"/>
          </p:cNvSpPr>
          <p:nvPr>
            <p:ph sz="quarter" idx="12"/>
          </p:nvPr>
        </p:nvSpPr>
        <p:spPr/>
        <p:txBody>
          <a:bodyPr/>
          <a:lstStyle/>
          <a:p>
            <a:r>
              <a:rPr lang="zh-CN" altLang="en-US" dirty="0"/>
              <a:t>有时用户需要从标准输入中读取一个字符、整数或浮点数等具体类型的数据</a:t>
            </a:r>
            <a:endParaRPr lang="en-US" altLang="zh-CN" dirty="0"/>
          </a:p>
          <a:p>
            <a:r>
              <a:rPr lang="zh-CN" altLang="en-US" dirty="0"/>
              <a:t>而</a:t>
            </a:r>
            <a:r>
              <a:rPr lang="en-US" altLang="zh-CN" dirty="0"/>
              <a:t>System.in</a:t>
            </a:r>
            <a:r>
              <a:rPr lang="zh-CN" altLang="en-US" dirty="0"/>
              <a:t>作为标准输入流，是一个</a:t>
            </a:r>
            <a:r>
              <a:rPr lang="en-US" altLang="zh-CN" dirty="0" err="1"/>
              <a:t>InputStream</a:t>
            </a:r>
            <a:r>
              <a:rPr lang="zh-CN" altLang="en-US" dirty="0"/>
              <a:t>类的对象，其</a:t>
            </a:r>
            <a:r>
              <a:rPr lang="en-US" altLang="zh-CN" dirty="0"/>
              <a:t>read()</a:t>
            </a:r>
            <a:r>
              <a:rPr lang="zh-CN" altLang="en-US" dirty="0"/>
              <a:t>方法的主要功能是读取字节和字节数组，不能直接得到我们需要的数据（如整型、浮点型）。</a:t>
            </a:r>
          </a:p>
          <a:p>
            <a:endParaRPr lang="zh-CN" altLang="en-US" dirty="0"/>
          </a:p>
        </p:txBody>
      </p:sp>
      <p:pic>
        <p:nvPicPr>
          <p:cNvPr id="5" name="图片 4"/>
          <p:cNvPicPr>
            <a:picLocks noChangeAspect="1"/>
          </p:cNvPicPr>
          <p:nvPr/>
        </p:nvPicPr>
        <p:blipFill>
          <a:blip r:embed="rId2"/>
          <a:stretch>
            <a:fillRect/>
          </a:stretch>
        </p:blipFill>
        <p:spPr>
          <a:xfrm>
            <a:off x="507647" y="1988840"/>
            <a:ext cx="8333948" cy="4109442"/>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标准输出</a:t>
            </a:r>
          </a:p>
        </p:txBody>
      </p:sp>
      <p:sp>
        <p:nvSpPr>
          <p:cNvPr id="3" name="灯片编号占位符 2"/>
          <p:cNvSpPr>
            <a:spLocks noGrp="1"/>
          </p:cNvSpPr>
          <p:nvPr>
            <p:ph type="sldNum" sz="quarter" idx="11"/>
          </p:nvPr>
        </p:nvSpPr>
        <p:spPr/>
        <p:txBody>
          <a:bodyPr/>
          <a:lstStyle/>
          <a:p>
            <a:r>
              <a:rPr lang="en-US" altLang="zh-CN"/>
              <a:t>P</a:t>
            </a:r>
            <a:fld id="{62DCC93C-90AC-48A1-9D9E-CBAB17A91522}" type="slidenum">
              <a:rPr lang="zh-CN" altLang="en-US" smtClean="0"/>
              <a:t>7</a:t>
            </a:fld>
            <a:endParaRPr lang="zh-CN" altLang="en-US" dirty="0"/>
          </a:p>
        </p:txBody>
      </p:sp>
      <p:sp>
        <p:nvSpPr>
          <p:cNvPr id="4" name="内容占位符 3"/>
          <p:cNvSpPr>
            <a:spLocks noGrp="1"/>
          </p:cNvSpPr>
          <p:nvPr>
            <p:ph sz="quarter" idx="12"/>
          </p:nvPr>
        </p:nvSpPr>
        <p:spPr/>
        <p:txBody>
          <a:bodyPr/>
          <a:lstStyle/>
          <a:p>
            <a:r>
              <a:rPr lang="en-US" altLang="zh-CN" dirty="0" err="1"/>
              <a:t>System.out</a:t>
            </a:r>
            <a:r>
              <a:rPr lang="zh-CN" altLang="en-US" dirty="0"/>
              <a:t>作为打印输出流</a:t>
            </a:r>
            <a:r>
              <a:rPr lang="en-US" altLang="zh-CN" dirty="0" err="1"/>
              <a:t>PrintStream</a:t>
            </a:r>
            <a:r>
              <a:rPr lang="zh-CN" altLang="en-US" dirty="0"/>
              <a:t>的对象实现标准输出。其中定义了</a:t>
            </a:r>
            <a:r>
              <a:rPr lang="en-US" altLang="zh-CN" dirty="0"/>
              <a:t>print</a:t>
            </a:r>
            <a:r>
              <a:rPr lang="zh-CN" altLang="en-US" dirty="0"/>
              <a:t>和</a:t>
            </a:r>
            <a:r>
              <a:rPr lang="en-US" altLang="zh-CN" dirty="0" err="1"/>
              <a:t>println</a:t>
            </a:r>
            <a:r>
              <a:rPr lang="zh-CN" altLang="en-US" dirty="0"/>
              <a:t>方法，支持</a:t>
            </a:r>
            <a:r>
              <a:rPr lang="en-US" altLang="zh-CN" dirty="0"/>
              <a:t>Java</a:t>
            </a:r>
            <a:r>
              <a:rPr lang="zh-CN" altLang="en-US" dirty="0"/>
              <a:t>任意基本类型作为参数。</a:t>
            </a:r>
          </a:p>
          <a:p>
            <a:pPr lvl="1"/>
            <a:r>
              <a:rPr lang="en-US" altLang="zh-CN" dirty="0"/>
              <a:t>public void print( int </a:t>
            </a:r>
            <a:r>
              <a:rPr lang="en-US" altLang="zh-CN" dirty="0" err="1"/>
              <a:t>i</a:t>
            </a:r>
            <a:r>
              <a:rPr lang="en-US" altLang="zh-CN" dirty="0"/>
              <a:t>);</a:t>
            </a:r>
          </a:p>
          <a:p>
            <a:pPr lvl="1"/>
            <a:r>
              <a:rPr lang="en-US" altLang="zh-CN" dirty="0"/>
              <a:t>public void </a:t>
            </a:r>
            <a:r>
              <a:rPr lang="en-US" altLang="zh-CN" dirty="0" err="1"/>
              <a:t>println</a:t>
            </a:r>
            <a:r>
              <a:rPr lang="en-US" altLang="zh-CN" dirty="0"/>
              <a:t>(int </a:t>
            </a:r>
            <a:r>
              <a:rPr lang="en-US" altLang="zh-CN" dirty="0" err="1"/>
              <a:t>i</a:t>
            </a:r>
            <a:r>
              <a:rPr lang="en-US" altLang="zh-CN" dirty="0"/>
              <a:t>);</a:t>
            </a:r>
          </a:p>
          <a:p>
            <a:r>
              <a:rPr lang="zh-CN" altLang="en-US" dirty="0"/>
              <a:t>支持数据的格式化输出，。</a:t>
            </a:r>
          </a:p>
          <a:p>
            <a:pPr lvl="1"/>
            <a:r>
              <a:rPr lang="en-US" altLang="zh-CN" dirty="0"/>
              <a:t>public </a:t>
            </a:r>
            <a:r>
              <a:rPr lang="en-US" altLang="zh-CN" dirty="0" err="1"/>
              <a:t>PrintStream</a:t>
            </a:r>
            <a:r>
              <a:rPr lang="en-US" altLang="zh-CN" dirty="0"/>
              <a:t> </a:t>
            </a:r>
            <a:r>
              <a:rPr lang="en-US" altLang="zh-CN" dirty="0" err="1"/>
              <a:t>printf</a:t>
            </a:r>
            <a:r>
              <a:rPr lang="en-US" altLang="zh-CN" dirty="0"/>
              <a:t>(String format, Object... args)</a:t>
            </a:r>
          </a:p>
          <a:p>
            <a:pPr lvl="1"/>
            <a:r>
              <a:rPr lang="en-US" altLang="zh-CN" dirty="0"/>
              <a:t>public </a:t>
            </a:r>
            <a:r>
              <a:rPr lang="en-US" altLang="zh-CN" dirty="0" err="1"/>
              <a:t>PrintStream</a:t>
            </a:r>
            <a:r>
              <a:rPr lang="en-US" altLang="zh-CN" dirty="0"/>
              <a:t> </a:t>
            </a:r>
            <a:r>
              <a:rPr lang="en-US" altLang="zh-CN" dirty="0" err="1"/>
              <a:t>printf</a:t>
            </a:r>
            <a:r>
              <a:rPr lang="en-US" altLang="zh-CN" dirty="0"/>
              <a:t>(Locale l, String format, Object...args)</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格式化输出</a:t>
            </a:r>
            <a:r>
              <a:rPr lang="en-US" altLang="zh-CN" dirty="0" err="1"/>
              <a:t>printf</a:t>
            </a:r>
            <a:endParaRPr lang="zh-CN" altLang="en-US" dirty="0"/>
          </a:p>
        </p:txBody>
      </p:sp>
      <p:sp>
        <p:nvSpPr>
          <p:cNvPr id="3" name="灯片编号占位符 2"/>
          <p:cNvSpPr>
            <a:spLocks noGrp="1"/>
          </p:cNvSpPr>
          <p:nvPr>
            <p:ph type="sldNum" sz="quarter" idx="11"/>
          </p:nvPr>
        </p:nvSpPr>
        <p:spPr/>
        <p:txBody>
          <a:bodyPr/>
          <a:lstStyle/>
          <a:p>
            <a:r>
              <a:rPr lang="en-US" altLang="zh-CN"/>
              <a:t>P</a:t>
            </a:r>
            <a:fld id="{62DCC93C-90AC-48A1-9D9E-CBAB17A91522}" type="slidenum">
              <a:rPr lang="zh-CN" altLang="en-US" smtClean="0"/>
              <a:t>8</a:t>
            </a:fld>
            <a:endParaRPr lang="zh-CN" altLang="en-US" dirty="0"/>
          </a:p>
        </p:txBody>
      </p:sp>
      <p:sp>
        <p:nvSpPr>
          <p:cNvPr id="4" name="内容占位符 3"/>
          <p:cNvSpPr>
            <a:spLocks noGrp="1"/>
          </p:cNvSpPr>
          <p:nvPr>
            <p:ph sz="quarter" idx="12"/>
          </p:nvPr>
        </p:nvSpPr>
        <p:spPr/>
        <p:txBody>
          <a:bodyPr/>
          <a:lstStyle/>
          <a:p>
            <a:r>
              <a:rPr lang="en-US" altLang="zh-CN" dirty="0"/>
              <a:t>format</a:t>
            </a:r>
            <a:r>
              <a:rPr lang="zh-CN" altLang="en-US" dirty="0"/>
              <a:t>字符串的格式是：</a:t>
            </a:r>
          </a:p>
          <a:p>
            <a:pPr marL="457200" lvl="1" indent="0">
              <a:buNone/>
            </a:pPr>
            <a:r>
              <a:rPr lang="en-US" altLang="zh-CN" dirty="0"/>
              <a:t>%[</a:t>
            </a:r>
            <a:r>
              <a:rPr lang="en-US" altLang="zh-CN" dirty="0" err="1"/>
              <a:t>argument_index</a:t>
            </a:r>
            <a:r>
              <a:rPr lang="en-US" altLang="zh-CN" dirty="0"/>
              <a:t>$][flags][width][.precision]conversion</a:t>
            </a:r>
          </a:p>
          <a:p>
            <a:pPr lvl="1"/>
            <a:r>
              <a:rPr lang="en-US" altLang="zh-CN" dirty="0" err="1"/>
              <a:t>argument_index</a:t>
            </a:r>
            <a:r>
              <a:rPr lang="zh-CN" altLang="en-US" dirty="0"/>
              <a:t>用</a:t>
            </a:r>
            <a:r>
              <a:rPr lang="en-US" altLang="zh-CN" dirty="0"/>
              <a:t>10</a:t>
            </a:r>
            <a:r>
              <a:rPr lang="zh-CN" altLang="en-US" dirty="0"/>
              <a:t>进制整数表示参数在参数列表中的位置，第一个参数用</a:t>
            </a:r>
            <a:r>
              <a:rPr lang="en-US" altLang="zh-CN" dirty="0"/>
              <a:t>%1$</a:t>
            </a:r>
            <a:r>
              <a:rPr lang="zh-CN" altLang="en-US" dirty="0"/>
              <a:t>表示，第二个用</a:t>
            </a:r>
            <a:r>
              <a:rPr lang="en-US" altLang="zh-CN" dirty="0"/>
              <a:t>%2$</a:t>
            </a:r>
            <a:r>
              <a:rPr lang="zh-CN" altLang="en-US" dirty="0"/>
              <a:t>表示，依此类推，如果只有一个参数，可以只保留</a:t>
            </a:r>
            <a:r>
              <a:rPr lang="en-US" altLang="zh-CN" dirty="0"/>
              <a:t>%</a:t>
            </a:r>
            <a:r>
              <a:rPr lang="zh-CN" altLang="en-US" dirty="0"/>
              <a:t>；</a:t>
            </a:r>
            <a:endParaRPr lang="en-US" altLang="zh-CN" dirty="0"/>
          </a:p>
          <a:p>
            <a:pPr lvl="1"/>
            <a:r>
              <a:rPr lang="en-US" altLang="zh-CN" dirty="0"/>
              <a:t>flags</a:t>
            </a:r>
            <a:r>
              <a:rPr lang="zh-CN" altLang="en-US" dirty="0"/>
              <a:t>是调整输出格式的字符集合；</a:t>
            </a:r>
            <a:endParaRPr lang="en-US" altLang="zh-CN" dirty="0"/>
          </a:p>
          <a:p>
            <a:pPr lvl="1"/>
            <a:r>
              <a:rPr lang="en-US" altLang="zh-CN" dirty="0"/>
              <a:t>width</a:t>
            </a:r>
            <a:r>
              <a:rPr lang="zh-CN" altLang="en-US" dirty="0"/>
              <a:t>是一个非负整数，表示输出的最小字符数；</a:t>
            </a:r>
            <a:endParaRPr lang="en-US" altLang="zh-CN" dirty="0"/>
          </a:p>
          <a:p>
            <a:pPr lvl="1"/>
            <a:r>
              <a:rPr lang="en-US" altLang="zh-CN" dirty="0"/>
              <a:t>precision</a:t>
            </a:r>
            <a:r>
              <a:rPr lang="zh-CN" altLang="en-US" dirty="0"/>
              <a:t>是一个非负整数，用于限制字符个数</a:t>
            </a:r>
            <a:r>
              <a:rPr lang="en-US" altLang="zh-CN" dirty="0"/>
              <a:t>,</a:t>
            </a:r>
            <a:r>
              <a:rPr lang="zh-CN" altLang="en-US" dirty="0"/>
              <a:t>如果输出浮点数，则是小数点后面的位数。</a:t>
            </a:r>
            <a:endParaRPr lang="en-US" altLang="zh-CN" dirty="0"/>
          </a:p>
          <a:p>
            <a:pPr lvl="1"/>
            <a:r>
              <a:rPr lang="en-US" altLang="zh-CN" dirty="0"/>
              <a:t>conversion</a:t>
            </a:r>
            <a:r>
              <a:rPr lang="zh-CN" altLang="en-US" dirty="0"/>
              <a:t>是一个转换字符，表示参数被如何格式化。</a:t>
            </a:r>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实用案例</a:t>
            </a:r>
            <a:r>
              <a:rPr lang="en-US" altLang="zh-CN" dirty="0"/>
              <a:t>1</a:t>
            </a:r>
            <a:r>
              <a:rPr lang="zh-CN" altLang="en-US" dirty="0"/>
              <a:t>：数据的格式化输出</a:t>
            </a:r>
          </a:p>
        </p:txBody>
      </p:sp>
      <p:sp>
        <p:nvSpPr>
          <p:cNvPr id="3" name="灯片编号占位符 2"/>
          <p:cNvSpPr>
            <a:spLocks noGrp="1"/>
          </p:cNvSpPr>
          <p:nvPr>
            <p:ph type="sldNum" sz="quarter" idx="11"/>
          </p:nvPr>
        </p:nvSpPr>
        <p:spPr/>
        <p:txBody>
          <a:bodyPr/>
          <a:lstStyle/>
          <a:p>
            <a:r>
              <a:rPr lang="en-US" altLang="zh-CN"/>
              <a:t>P</a:t>
            </a:r>
            <a:fld id="{62DCC93C-90AC-48A1-9D9E-CBAB17A91522}" type="slidenum">
              <a:rPr lang="zh-CN" altLang="en-US" smtClean="0"/>
              <a:t>9</a:t>
            </a:fld>
            <a:endParaRPr lang="zh-CN" altLang="en-US" dirty="0"/>
          </a:p>
        </p:txBody>
      </p:sp>
      <p:pic>
        <p:nvPicPr>
          <p:cNvPr id="5" name="内容占位符 4"/>
          <p:cNvPicPr>
            <a:picLocks noGrp="1" noChangeAspect="1"/>
          </p:cNvPicPr>
          <p:nvPr>
            <p:ph sz="quarter" idx="12"/>
          </p:nvPr>
        </p:nvPicPr>
        <p:blipFill>
          <a:blip r:embed="rId2"/>
          <a:stretch>
            <a:fillRect/>
          </a:stretch>
        </p:blipFill>
        <p:spPr>
          <a:xfrm>
            <a:off x="468312" y="981075"/>
            <a:ext cx="8207375" cy="4307574"/>
          </a:xfrm>
          <a:prstGeom prst="rect">
            <a:avLst/>
          </a:prstGeom>
          <a:ln>
            <a:noFill/>
          </a:ln>
          <a:effectLst>
            <a:outerShdw blurRad="292100" dist="139700" dir="2700000" algn="tl" rotWithShape="0">
              <a:srgbClr val="333333">
                <a:alpha val="65000"/>
              </a:srgbClr>
            </a:outerShdw>
          </a:effectLst>
        </p:spPr>
      </p:pic>
      <p:pic>
        <p:nvPicPr>
          <p:cNvPr id="6" name="图片 5"/>
          <p:cNvPicPr>
            <a:picLocks noChangeAspect="1"/>
          </p:cNvPicPr>
          <p:nvPr/>
        </p:nvPicPr>
        <p:blipFill>
          <a:blip r:embed="rId3"/>
          <a:stretch>
            <a:fillRect/>
          </a:stretch>
        </p:blipFill>
        <p:spPr>
          <a:xfrm>
            <a:off x="3995936" y="4997639"/>
            <a:ext cx="4896544" cy="1721129"/>
          </a:xfrm>
          <a:prstGeom prst="roundRect">
            <a:avLst>
              <a:gd name="adj" fmla="val 4167"/>
            </a:avLst>
          </a:prstGeom>
          <a:solidFill>
            <a:srgbClr val="FFFFFF"/>
          </a:solidFill>
          <a:ln w="76200" cap="sq">
            <a:solidFill>
              <a:srgbClr val="292929"/>
            </a:solidFill>
            <a:miter lim="800000"/>
            <a:headEnd/>
            <a:tailEnd/>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zEwNTM5NzYwMDRjMzkwZTVkZjY2ODkwMGIxNGU0OTUifQ=="/>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由Nordri®（www.nordridesign.com ） 设计提供">
  <a:themeElements>
    <a:clrScheme name="自定义 56">
      <a:dk1>
        <a:sysClr val="windowText" lastClr="000000"/>
      </a:dk1>
      <a:lt1>
        <a:sysClr val="window" lastClr="FFFFFF"/>
      </a:lt1>
      <a:dk2>
        <a:srgbClr val="595959"/>
      </a:dk2>
      <a:lt2>
        <a:srgbClr val="D8D8D8"/>
      </a:lt2>
      <a:accent1>
        <a:srgbClr val="FFC000"/>
      </a:accent1>
      <a:accent2>
        <a:srgbClr val="6DAA2D"/>
      </a:accent2>
      <a:accent3>
        <a:srgbClr val="5F5F5F"/>
      </a:accent3>
      <a:accent4>
        <a:srgbClr val="777777"/>
      </a:accent4>
      <a:accent5>
        <a:srgbClr val="B2B2B2"/>
      </a:accent5>
      <a:accent6>
        <a:srgbClr val="DDDDDD"/>
      </a:accent6>
      <a:hlink>
        <a:srgbClr val="0070C0"/>
      </a:hlink>
      <a:folHlink>
        <a:srgbClr val="7030A0"/>
      </a:folHlink>
    </a:clrScheme>
    <a:fontScheme name="Nordri开发标准字体">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1910E"/>
        </a:solidFill>
        <a:ln>
          <a:noFill/>
        </a:ln>
      </a:spPr>
      <a:bodyPr vert="horz" wrap="square" lIns="91440" tIns="45720" rIns="91440" bIns="45720" numCol="1" anchor="t" anchorCtr="0" compatLnSpc="1"/>
      <a:lstStyle>
        <a:defPPr>
          <a:defRPr/>
        </a:defPPr>
      </a:lstStyle>
    </a:spDef>
    <a:txDef>
      <a:spPr>
        <a:noFill/>
      </a:spPr>
      <a:bodyPr wrap="none" rtlCol="0">
        <a:spAutoFit/>
      </a:bodyPr>
      <a:lstStyle>
        <a:defPPr>
          <a:lnSpc>
            <a:spcPct val="120000"/>
          </a:lnSpc>
          <a:defRPr sz="1600" dirty="0" err="1" smtClean="0">
            <a:solidFill>
              <a:prstClr val="black"/>
            </a:solidFill>
            <a:latin typeface="Arial" panose="020B0604020202020204" pitchFamily="34" charset="0"/>
            <a:ea typeface="微软雅黑" panose="020B0503020204020204" pitchFamily="34" charset="-122"/>
            <a:cs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第三章</Template>
  <TotalTime>11</TotalTime>
  <Words>3666</Words>
  <Application>Microsoft Office PowerPoint</Application>
  <PresentationFormat>全屏显示(4:3)</PresentationFormat>
  <Paragraphs>357</Paragraphs>
  <Slides>47</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47</vt:i4>
      </vt:variant>
    </vt:vector>
  </HeadingPairs>
  <TitlesOfParts>
    <vt:vector size="56" baseType="lpstr">
      <vt:lpstr>方正正大黑简体</vt:lpstr>
      <vt:lpstr>华文琥珀</vt:lpstr>
      <vt:lpstr>宋体</vt:lpstr>
      <vt:lpstr>微软雅黑</vt:lpstr>
      <vt:lpstr>Arial</vt:lpstr>
      <vt:lpstr>Calibri</vt:lpstr>
      <vt:lpstr>Times New Roman</vt:lpstr>
      <vt:lpstr>Wingdings</vt:lpstr>
      <vt:lpstr>由Nordri®（www.nordridesign.com ） 设计提供</vt:lpstr>
      <vt:lpstr>Java程序设计</vt:lpstr>
      <vt:lpstr>PowerPoint 演示文稿</vt:lpstr>
      <vt:lpstr>8.1 流的作用</vt:lpstr>
      <vt:lpstr>8.2 流的划分</vt:lpstr>
      <vt:lpstr>8.3 标准输入/输出流</vt:lpstr>
      <vt:lpstr>Scanner类封装标准输入流</vt:lpstr>
      <vt:lpstr>标准输出</vt:lpstr>
      <vt:lpstr>格式化输出printf</vt:lpstr>
      <vt:lpstr>实用案例1：数据的格式化输出</vt:lpstr>
      <vt:lpstr>8.4 字节流使用</vt:lpstr>
      <vt:lpstr>File类</vt:lpstr>
      <vt:lpstr>File目录操作</vt:lpstr>
      <vt:lpstr>File目录操作</vt:lpstr>
      <vt:lpstr>文件字节流</vt:lpstr>
      <vt:lpstr>三个read方法</vt:lpstr>
      <vt:lpstr>FileOutputStream</vt:lpstr>
      <vt:lpstr>三个write方法</vt:lpstr>
      <vt:lpstr>文件拷贝程序</vt:lpstr>
      <vt:lpstr>文件拷贝程序</vt:lpstr>
      <vt:lpstr>实用案例2：文件加密解密</vt:lpstr>
      <vt:lpstr>PowerPoint 演示文稿</vt:lpstr>
      <vt:lpstr>思考题</vt:lpstr>
      <vt:lpstr>从classpath装载文件</vt:lpstr>
      <vt:lpstr>8.5 字符流使用</vt:lpstr>
      <vt:lpstr>Read 和 Write</vt:lpstr>
      <vt:lpstr>字符流文件拷贝程序</vt:lpstr>
      <vt:lpstr>字节流向字符流的转化</vt:lpstr>
      <vt:lpstr>Scanner封装字符流</vt:lpstr>
      <vt:lpstr>处理要点</vt:lpstr>
      <vt:lpstr>代码解析</vt:lpstr>
      <vt:lpstr>实用案例3：文本替换</vt:lpstr>
      <vt:lpstr>Java logging-流的一种应用</vt:lpstr>
      <vt:lpstr>logging.properties</vt:lpstr>
      <vt:lpstr>Logging示例</vt:lpstr>
      <vt:lpstr>Java NIO-便捷文件操作</vt:lpstr>
      <vt:lpstr>文件I/O基石：Path</vt:lpstr>
      <vt:lpstr>Files类-强大文件处理工具类</vt:lpstr>
      <vt:lpstr>Files遍历整个文件目录</vt:lpstr>
      <vt:lpstr>使用通道和缓冲区读写文件</vt:lpstr>
      <vt:lpstr>操作通道</vt:lpstr>
      <vt:lpstr>8.6 串行化</vt:lpstr>
      <vt:lpstr>PowerPoint 演示文稿</vt:lpstr>
      <vt:lpstr>实用案例4：串行化学生对象</vt:lpstr>
      <vt:lpstr>代码解析</vt:lpstr>
      <vt:lpstr>代码解析</vt:lpstr>
      <vt:lpstr>补充问题</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Java程序设计</dc:title>
  <dc:subject>PPT模板/图示</dc:subject>
  <dc:creator>yangrl</dc:creator>
  <dc:description>Nordri® _x000d_
专注于有效的信息传递设计_x000d_
www.nordridesign.com</dc:description>
  <cp:lastModifiedBy>李裹峒</cp:lastModifiedBy>
  <cp:revision>209</cp:revision>
  <dcterms:created xsi:type="dcterms:W3CDTF">2017-02-27T09:02:00Z</dcterms:created>
  <dcterms:modified xsi:type="dcterms:W3CDTF">2024-04-09T02:01:54Z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280499</vt:lpwstr>
  </property>
  <property fmtid="{D5CDD505-2E9C-101B-9397-08002B2CF9AE}" pid="3" name="NXPowerLiteSettings">
    <vt:lpwstr>F7000400038000</vt:lpwstr>
  </property>
  <property fmtid="{D5CDD505-2E9C-101B-9397-08002B2CF9AE}" pid="4" name="NXPowerLiteVersion">
    <vt:lpwstr>D5.0.6</vt:lpwstr>
  </property>
  <property fmtid="{D5CDD505-2E9C-101B-9397-08002B2CF9AE}" pid="5" name="KSOProductBuildVer">
    <vt:lpwstr>2052-12.1.0.16250</vt:lpwstr>
  </property>
  <property fmtid="{D5CDD505-2E9C-101B-9397-08002B2CF9AE}" pid="6" name="ICV">
    <vt:lpwstr>B6E80BCACFB747B4A1BFB263DBF697E0_12</vt:lpwstr>
  </property>
</Properties>
</file>