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3"/>
    <p:sldId id="262" r:id="rId4"/>
    <p:sldId id="266" r:id="rId5"/>
    <p:sldId id="271" r:id="rId6"/>
    <p:sldId id="273" r:id="rId7"/>
    <p:sldId id="275" r:id="rId8"/>
    <p:sldId id="277" r:id="rId9"/>
    <p:sldId id="278" r:id="rId10"/>
    <p:sldId id="280" r:id="rId11"/>
    <p:sldId id="281" r:id="rId12"/>
    <p:sldId id="282" r:id="rId13"/>
    <p:sldId id="284" r:id="rId14"/>
    <p:sldId id="285" r:id="rId15"/>
    <p:sldId id="286" r:id="rId16"/>
    <p:sldId id="288" r:id="rId17"/>
    <p:sldId id="289" r:id="rId18"/>
    <p:sldId id="290" r:id="rId19"/>
    <p:sldId id="292" r:id="rId20"/>
    <p:sldId id="293" r:id="rId21"/>
    <p:sldId id="294" r:id="rId22"/>
    <p:sldId id="296" r:id="rId23"/>
    <p:sldId id="298" r:id="rId24"/>
    <p:sldId id="299" r:id="rId25"/>
    <p:sldId id="300" r:id="rId26"/>
    <p:sldId id="302" r:id="rId27"/>
    <p:sldId id="307" r:id="rId28"/>
    <p:sldId id="308" r:id="rId29"/>
    <p:sldId id="303" r:id="rId30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255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800_#color-2111&amp;1275"/>
          <p:cNvSpPr/>
          <p:nvPr>
            <p:custDataLst>
              <p:tags r:id="rId2"/>
            </p:custDataLst>
          </p:nvPr>
        </p:nvSpPr>
        <p:spPr>
          <a:xfrm>
            <a:off x="6586728" y="0"/>
            <a:ext cx="5605272" cy="6858000"/>
          </a:xfrm>
          <a:custGeom>
            <a:avLst/>
            <a:gdLst/>
            <a:ahLst/>
            <a:cxnLst/>
            <a:rect l="l" t="t" r="r" b="b"/>
            <a:pathLst>
              <a:path w="5605272" h="6858000">
                <a:moveTo>
                  <a:pt x="0" y="6858000"/>
                </a:moveTo>
                <a:lnTo>
                  <a:pt x="5605272" y="6858000"/>
                </a:lnTo>
                <a:lnTo>
                  <a:pt x="560527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chemeClr val="tx2">
              <a:alpha val="10000"/>
            </a:schemeClr>
          </a:solidFill>
        </p:spPr>
      </p:sp>
      <p:sp>
        <p:nvSpPr>
          <p:cNvPr id="8" name="Rectangle 29_#color_$accent1_$accent2-2111&amp;1278"/>
          <p:cNvSpPr/>
          <p:nvPr>
            <p:custDataLst>
              <p:tags r:id="rId3"/>
            </p:custDataLst>
          </p:nvPr>
        </p:nvSpPr>
        <p:spPr>
          <a:xfrm>
            <a:off x="8607552" y="3273552"/>
            <a:ext cx="3584448" cy="3584448"/>
          </a:xfrm>
          <a:custGeom>
            <a:avLst/>
            <a:gdLst/>
            <a:ahLst/>
            <a:cxnLst/>
            <a:rect l="l" t="t" r="r" b="b"/>
            <a:pathLst>
              <a:path w="3584448" h="3584448">
                <a:moveTo>
                  <a:pt x="3584448" y="0"/>
                </a:moveTo>
                <a:lnTo>
                  <a:pt x="3584448" y="3584448"/>
                </a:lnTo>
                <a:lnTo>
                  <a:pt x="0" y="3584448"/>
                </a:lnTo>
                <a:lnTo>
                  <a:pt x="3584448" y="0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30_#color_$accent1_$accent2_$accent1-2111&amp;1281"/>
          <p:cNvSpPr/>
          <p:nvPr>
            <p:custDataLst>
              <p:tags r:id="rId4"/>
            </p:custDataLst>
          </p:nvPr>
        </p:nvSpPr>
        <p:spPr>
          <a:xfrm>
            <a:off x="4370832" y="0"/>
            <a:ext cx="7388352" cy="3694176"/>
          </a:xfrm>
          <a:custGeom>
            <a:avLst/>
            <a:gdLst/>
            <a:ahLst/>
            <a:cxnLst/>
            <a:rect l="l" t="t" r="r" b="b"/>
            <a:pathLst>
              <a:path w="7388352" h="3694176">
                <a:moveTo>
                  <a:pt x="7388352" y="0"/>
                </a:moveTo>
                <a:lnTo>
                  <a:pt x="3685032" y="3694176"/>
                </a:lnTo>
                <a:lnTo>
                  <a:pt x="0" y="9144"/>
                </a:lnTo>
                <a:lnTo>
                  <a:pt x="9144" y="0"/>
                </a:lnTo>
                <a:lnTo>
                  <a:pt x="7388352" y="0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20735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2132424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2700000" algn="tl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27_#color_#shadow_$dk2-2111&amp;1284"/>
          <p:cNvSpPr/>
          <p:nvPr>
            <p:custDataLst>
              <p:tags r:id="rId5"/>
            </p:custDataLst>
          </p:nvPr>
        </p:nvSpPr>
        <p:spPr>
          <a:xfrm>
            <a:off x="0" y="0"/>
            <a:ext cx="9747504" cy="6858000"/>
          </a:xfrm>
          <a:custGeom>
            <a:avLst/>
            <a:gdLst/>
            <a:ahLst/>
            <a:cxnLst/>
            <a:rect l="l" t="t" r="r" b="b"/>
            <a:pathLst>
              <a:path w="9747504" h="6858000">
                <a:moveTo>
                  <a:pt x="5925312" y="0"/>
                </a:moveTo>
                <a:lnTo>
                  <a:pt x="9601200" y="3675888"/>
                </a:lnTo>
                <a:cubicBezTo>
                  <a:pt x="9793224" y="3877056"/>
                  <a:pt x="9793224" y="4197096"/>
                  <a:pt x="9601200" y="4398264"/>
                </a:cubicBezTo>
                <a:lnTo>
                  <a:pt x="713232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925312" y="0"/>
                </a:lnTo>
              </a:path>
            </a:pathLst>
          </a:custGeom>
          <a:solidFill>
            <a:schemeClr val="bg2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1460" dist="101600" dir="5400000" algn="bl" rotWithShape="0">
                    <a:srgbClr val="141414">
                      <a:alpha val="6000"/>
                    </a:srgbClr>
                  </a:outerShdw>
                </a:effectLst>
              </a14:hiddenEffects>
            </a:ext>
          </a:extLst>
        </p:spPr>
      </p:sp>
      <p:sp>
        <p:nvSpPr>
          <p:cNvPr id="12" name="Rectangle 28_#color_$lt2_$lt2-2111&amp;1287"/>
          <p:cNvSpPr/>
          <p:nvPr>
            <p:custDataLst>
              <p:tags r:id="rId6"/>
            </p:custDataLst>
          </p:nvPr>
        </p:nvSpPr>
        <p:spPr>
          <a:xfrm>
            <a:off x="6729984" y="0"/>
            <a:ext cx="5458968" cy="3419856"/>
          </a:xfrm>
          <a:custGeom>
            <a:avLst/>
            <a:gdLst/>
            <a:ahLst/>
            <a:cxnLst/>
            <a:rect l="l" t="t" r="r" b="b"/>
            <a:pathLst>
              <a:path w="5458968" h="3419856">
                <a:moveTo>
                  <a:pt x="5458968" y="1801368"/>
                </a:moveTo>
                <a:lnTo>
                  <a:pt x="3986784" y="3273552"/>
                </a:lnTo>
                <a:cubicBezTo>
                  <a:pt x="3794760" y="3474720"/>
                  <a:pt x="3474720" y="3474720"/>
                  <a:pt x="3273552" y="3273552"/>
                </a:cubicBezTo>
                <a:lnTo>
                  <a:pt x="0" y="0"/>
                </a:lnTo>
                <a:lnTo>
                  <a:pt x="5458968" y="0"/>
                </a:lnTo>
                <a:lnTo>
                  <a:pt x="5458968" y="1801368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40000"/>
                </a:schemeClr>
              </a:gs>
            </a:gsLst>
            <a:lin ang="8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0"/>
            </p:custDataLst>
          </p:nvPr>
        </p:nvSpPr>
        <p:spPr>
          <a:xfrm>
            <a:off x="894780" y="2226335"/>
            <a:ext cx="7263732" cy="2852605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7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94780" y="5380332"/>
            <a:ext cx="7296720" cy="674393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6000" y="1296000"/>
            <a:ext cx="10800000" cy="576000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800_#color-2111&amp;855"/>
          <p:cNvSpPr/>
          <p:nvPr>
            <p:custDataLst>
              <p:tags r:id="rId2"/>
            </p:custDataLst>
          </p:nvPr>
        </p:nvSpPr>
        <p:spPr>
          <a:xfrm>
            <a:off x="6574536" y="0"/>
            <a:ext cx="5614416" cy="6858000"/>
          </a:xfrm>
          <a:prstGeom prst="rect">
            <a:avLst/>
          </a:prstGeom>
          <a:solidFill>
            <a:schemeClr val="tx2">
              <a:alpha val="10000"/>
            </a:schemeClr>
          </a:solidFill>
        </p:spPr>
      </p:sp>
      <p:sp>
        <p:nvSpPr>
          <p:cNvPr id="8" name="Rectangle 29_#color_$accent1_$accent2-2111&amp;1308"/>
          <p:cNvSpPr/>
          <p:nvPr>
            <p:custDataLst>
              <p:tags r:id="rId3"/>
            </p:custDataLst>
          </p:nvPr>
        </p:nvSpPr>
        <p:spPr>
          <a:xfrm>
            <a:off x="8604504" y="3273552"/>
            <a:ext cx="3584448" cy="3584448"/>
          </a:xfrm>
          <a:custGeom>
            <a:avLst/>
            <a:gdLst/>
            <a:ahLst/>
            <a:cxnLst/>
            <a:rect l="l" t="t" r="r" b="b"/>
            <a:pathLst>
              <a:path w="3584448" h="3584448">
                <a:moveTo>
                  <a:pt x="3584448" y="0"/>
                </a:moveTo>
                <a:lnTo>
                  <a:pt x="3584448" y="3584448"/>
                </a:lnTo>
                <a:lnTo>
                  <a:pt x="0" y="3584448"/>
                </a:lnTo>
                <a:lnTo>
                  <a:pt x="3584448" y="0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30_#color_$accent1_$accent2_$accent1-2111&amp;1311"/>
          <p:cNvSpPr/>
          <p:nvPr>
            <p:custDataLst>
              <p:tags r:id="rId4"/>
            </p:custDataLst>
          </p:nvPr>
        </p:nvSpPr>
        <p:spPr>
          <a:xfrm>
            <a:off x="4370832" y="0"/>
            <a:ext cx="7388352" cy="3694176"/>
          </a:xfrm>
          <a:custGeom>
            <a:avLst/>
            <a:gdLst/>
            <a:ahLst/>
            <a:cxnLst/>
            <a:rect l="l" t="t" r="r" b="b"/>
            <a:pathLst>
              <a:path w="7388352" h="3694176">
                <a:moveTo>
                  <a:pt x="7388352" y="0"/>
                </a:moveTo>
                <a:lnTo>
                  <a:pt x="3685032" y="3694176"/>
                </a:lnTo>
                <a:lnTo>
                  <a:pt x="0" y="9144"/>
                </a:lnTo>
                <a:lnTo>
                  <a:pt x="9144" y="0"/>
                </a:lnTo>
                <a:lnTo>
                  <a:pt x="7388352" y="0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20735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2132424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2700000" algn="tl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27_#color_$lt2_$lt2_#shadow_$dk2-2111&amp;1314"/>
          <p:cNvSpPr/>
          <p:nvPr>
            <p:custDataLst>
              <p:tags r:id="rId5"/>
            </p:custDataLst>
          </p:nvPr>
        </p:nvSpPr>
        <p:spPr>
          <a:xfrm>
            <a:off x="0" y="0"/>
            <a:ext cx="9747504" cy="6858000"/>
          </a:xfrm>
          <a:custGeom>
            <a:avLst/>
            <a:gdLst/>
            <a:ahLst/>
            <a:cxnLst/>
            <a:rect l="l" t="t" r="r" b="b"/>
            <a:pathLst>
              <a:path w="9747504" h="6858000">
                <a:moveTo>
                  <a:pt x="5925312" y="0"/>
                </a:moveTo>
                <a:lnTo>
                  <a:pt x="9601200" y="3675888"/>
                </a:lnTo>
                <a:cubicBezTo>
                  <a:pt x="9793224" y="3877056"/>
                  <a:pt x="9793224" y="4197096"/>
                  <a:pt x="9601200" y="4398264"/>
                </a:cubicBezTo>
                <a:lnTo>
                  <a:pt x="713232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925312" y="0"/>
                </a:lnTo>
              </a:path>
            </a:pathLst>
          </a:custGeom>
          <a:solidFill>
            <a:schemeClr val="bg2"/>
          </a:solidFill>
          <a:ln w="25400">
            <a:noFill/>
          </a:ln>
          <a:effectLst>
            <a:outerShdw blurRad="254000" dist="101600" dir="5399998" algn="ctr" rotWithShape="0">
              <a:schemeClr val="tx2">
                <a:alpha val="8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2" name="Rectangle 28_#color_$lt2_$lt2-2111&amp;1287"/>
          <p:cNvSpPr/>
          <p:nvPr>
            <p:custDataLst>
              <p:tags r:id="rId6"/>
            </p:custDataLst>
          </p:nvPr>
        </p:nvSpPr>
        <p:spPr>
          <a:xfrm>
            <a:off x="6729984" y="0"/>
            <a:ext cx="5458968" cy="3419856"/>
          </a:xfrm>
          <a:custGeom>
            <a:avLst/>
            <a:gdLst/>
            <a:ahLst/>
            <a:cxnLst/>
            <a:rect l="l" t="t" r="r" b="b"/>
            <a:pathLst>
              <a:path w="5458968" h="3419856">
                <a:moveTo>
                  <a:pt x="5458968" y="1801368"/>
                </a:moveTo>
                <a:lnTo>
                  <a:pt x="3986784" y="3273552"/>
                </a:lnTo>
                <a:cubicBezTo>
                  <a:pt x="3794760" y="3474720"/>
                  <a:pt x="3474720" y="3474720"/>
                  <a:pt x="3273552" y="3273552"/>
                </a:cubicBezTo>
                <a:lnTo>
                  <a:pt x="0" y="0"/>
                </a:lnTo>
                <a:lnTo>
                  <a:pt x="5458968" y="0"/>
                </a:lnTo>
                <a:lnTo>
                  <a:pt x="5458968" y="1801368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40000"/>
                </a:schemeClr>
              </a:gs>
            </a:gsLst>
            <a:lin ang="8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838200" y="1899891"/>
            <a:ext cx="7505700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8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3952430"/>
            <a:ext cx="7505700" cy="1585855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accent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800_#color-2111&amp;819"/>
          <p:cNvSpPr/>
          <p:nvPr>
            <p:custDataLst>
              <p:tags r:id="rId2"/>
            </p:custDataLst>
          </p:nvPr>
        </p:nvSpPr>
        <p:spPr>
          <a:xfrm>
            <a:off x="0" y="0"/>
            <a:ext cx="5614416" cy="6858000"/>
          </a:xfrm>
          <a:prstGeom prst="rect">
            <a:avLst/>
          </a:prstGeom>
          <a:solidFill>
            <a:schemeClr val="tx2">
              <a:alpha val="10000"/>
            </a:schemeClr>
          </a:solidFill>
        </p:spPr>
      </p:sp>
      <p:sp>
        <p:nvSpPr>
          <p:cNvPr id="5" name="Rectangle 29_#color_$accent1_$accent2-2111&amp;1290"/>
          <p:cNvSpPr/>
          <p:nvPr>
            <p:custDataLst>
              <p:tags r:id="rId3"/>
            </p:custDataLst>
          </p:nvPr>
        </p:nvSpPr>
        <p:spPr>
          <a:xfrm>
            <a:off x="0" y="0"/>
            <a:ext cx="10085832" cy="6858000"/>
          </a:xfrm>
          <a:custGeom>
            <a:avLst/>
            <a:gdLst/>
            <a:ahLst/>
            <a:cxnLst/>
            <a:rect l="l" t="t" r="r" b="b"/>
            <a:pathLst>
              <a:path w="10085832" h="6858000">
                <a:moveTo>
                  <a:pt x="0" y="4581144"/>
                </a:moveTo>
                <a:lnTo>
                  <a:pt x="4581144" y="0"/>
                </a:lnTo>
                <a:lnTo>
                  <a:pt x="6830568" y="0"/>
                </a:lnTo>
                <a:lnTo>
                  <a:pt x="10085832" y="3255264"/>
                </a:lnTo>
                <a:lnTo>
                  <a:pt x="6483096" y="6858000"/>
                </a:lnTo>
                <a:lnTo>
                  <a:pt x="0" y="6858000"/>
                </a:lnTo>
                <a:lnTo>
                  <a:pt x="0" y="4581144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6" name="Rectangle 27_#color-2111&amp;1293"/>
          <p:cNvSpPr/>
          <p:nvPr>
            <p:custDataLst>
              <p:tags r:id="rId4"/>
            </p:custDataLst>
          </p:nvPr>
        </p:nvSpPr>
        <p:spPr>
          <a:xfrm>
            <a:off x="2673096" y="0"/>
            <a:ext cx="9518904" cy="6858000"/>
          </a:xfrm>
          <a:custGeom>
            <a:avLst/>
            <a:gdLst/>
            <a:ahLst/>
            <a:cxnLst/>
            <a:rect l="l" t="t" r="r" b="b"/>
            <a:pathLst>
              <a:path w="9518904" h="6858000">
                <a:moveTo>
                  <a:pt x="2569464" y="6858000"/>
                </a:moveTo>
                <a:lnTo>
                  <a:pt x="9518904" y="6858000"/>
                </a:lnTo>
                <a:lnTo>
                  <a:pt x="9518904" y="0"/>
                </a:lnTo>
                <a:lnTo>
                  <a:pt x="3867912" y="0"/>
                </a:lnTo>
                <a:lnTo>
                  <a:pt x="146304" y="3721608"/>
                </a:lnTo>
                <a:cubicBezTo>
                  <a:pt x="-45720" y="3913632"/>
                  <a:pt x="-45720" y="4242816"/>
                  <a:pt x="146304" y="4434840"/>
                </a:cubicBezTo>
                <a:lnTo>
                  <a:pt x="2569464" y="6858000"/>
                </a:lnTo>
              </a:path>
            </a:pathLst>
          </a:custGeom>
          <a:solidFill>
            <a:schemeClr val="bg2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1460" dist="101600" dir="5400000" algn="bl" rotWithShape="0">
                    <a:srgbClr val="DDDDDD">
                      <a:alpha val="25000"/>
                    </a:srgbClr>
                  </a:outerShdw>
                </a:effectLst>
              </a14:hiddenEffects>
            </a:ext>
          </a:extLst>
        </p:spPr>
      </p:sp>
      <p:sp>
        <p:nvSpPr>
          <p:cNvPr id="10" name="Rectangle 28_#color_$lt2_$lt2-2111&amp;1296"/>
          <p:cNvSpPr/>
          <p:nvPr>
            <p:custDataLst>
              <p:tags r:id="rId5"/>
            </p:custDataLst>
          </p:nvPr>
        </p:nvSpPr>
        <p:spPr>
          <a:xfrm>
            <a:off x="0" y="0"/>
            <a:ext cx="5879592" cy="3538728"/>
          </a:xfrm>
          <a:custGeom>
            <a:avLst/>
            <a:gdLst/>
            <a:ahLst/>
            <a:cxnLst/>
            <a:rect l="l" t="t" r="r" b="b"/>
            <a:pathLst>
              <a:path w="5879592" h="3538728">
                <a:moveTo>
                  <a:pt x="5879592" y="0"/>
                </a:moveTo>
                <a:lnTo>
                  <a:pt x="0" y="0"/>
                </a:lnTo>
                <a:lnTo>
                  <a:pt x="0" y="1618488"/>
                </a:lnTo>
                <a:lnTo>
                  <a:pt x="1773936" y="3392424"/>
                </a:lnTo>
                <a:cubicBezTo>
                  <a:pt x="1965960" y="3593592"/>
                  <a:pt x="2295144" y="3593592"/>
                  <a:pt x="2487168" y="3392424"/>
                </a:cubicBezTo>
                <a:lnTo>
                  <a:pt x="5879592" y="0"/>
                </a:lnTo>
              </a:path>
            </a:pathLst>
          </a:custGeom>
          <a:gradFill>
            <a:gsLst>
              <a:gs pos="0">
                <a:schemeClr val="bg2">
                  <a:alpha val="100000"/>
                </a:schemeClr>
              </a:gs>
              <a:gs pos="100000">
                <a:schemeClr val="bg2">
                  <a:alpha val="56000"/>
                </a:schemeClr>
              </a:gs>
            </a:gsLst>
            <a:lin ang="912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654078" y="506780"/>
            <a:ext cx="10085831" cy="1081088"/>
          </a:xfrm>
        </p:spPr>
        <p:txBody>
          <a:bodyPr wrap="square" anchor="b">
            <a:normAutofit/>
          </a:bodyPr>
          <a:lstStyle>
            <a:lvl1pPr>
              <a:defRPr sz="5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799_#color-2111&amp;1299"/>
          <p:cNvSpPr/>
          <p:nvPr>
            <p:custDataLst>
              <p:tags r:id="rId2"/>
            </p:custDataLst>
          </p:nvPr>
        </p:nvSpPr>
        <p:spPr>
          <a:xfrm>
            <a:off x="6284976" y="4041648"/>
            <a:ext cx="5907024" cy="2816352"/>
          </a:xfrm>
          <a:custGeom>
            <a:avLst/>
            <a:gdLst/>
            <a:ahLst/>
            <a:cxnLst/>
            <a:rect l="l" t="t" r="r" b="b"/>
            <a:pathLst>
              <a:path w="5907024" h="2816352">
                <a:moveTo>
                  <a:pt x="5907024" y="2670048"/>
                </a:moveTo>
                <a:lnTo>
                  <a:pt x="5907024" y="2816352"/>
                </a:lnTo>
                <a:lnTo>
                  <a:pt x="0" y="2816352"/>
                </a:lnTo>
                <a:lnTo>
                  <a:pt x="2660904" y="146304"/>
                </a:lnTo>
                <a:cubicBezTo>
                  <a:pt x="2862072" y="-45720"/>
                  <a:pt x="3182112" y="-45720"/>
                  <a:pt x="3383280" y="146304"/>
                </a:cubicBezTo>
                <a:lnTo>
                  <a:pt x="5907024" y="2670048"/>
                </a:lnTo>
              </a:path>
            </a:pathLst>
          </a:custGeom>
          <a:solidFill>
            <a:schemeClr val="tx2">
              <a:alpha val="10000"/>
            </a:schemeClr>
          </a:solidFill>
        </p:spPr>
      </p:sp>
      <p:sp>
        <p:nvSpPr>
          <p:cNvPr id="9" name="Rectangle 29_#color_$accent1_$accent2_#shadow_$dk2-2111&amp;1302"/>
          <p:cNvSpPr/>
          <p:nvPr>
            <p:custDataLst>
              <p:tags r:id="rId3"/>
            </p:custDataLst>
          </p:nvPr>
        </p:nvSpPr>
        <p:spPr>
          <a:xfrm>
            <a:off x="8311896" y="0"/>
            <a:ext cx="3877056" cy="5824728"/>
          </a:xfrm>
          <a:custGeom>
            <a:avLst/>
            <a:gdLst/>
            <a:ahLst/>
            <a:cxnLst/>
            <a:rect l="l" t="t" r="r" b="b"/>
            <a:pathLst>
              <a:path w="3877056" h="5824728">
                <a:moveTo>
                  <a:pt x="146304" y="1380744"/>
                </a:moveTo>
                <a:cubicBezTo>
                  <a:pt x="-45720" y="1581912"/>
                  <a:pt x="-45720" y="1901952"/>
                  <a:pt x="146304" y="2093976"/>
                </a:cubicBezTo>
                <a:lnTo>
                  <a:pt x="3877056" y="5824728"/>
                </a:lnTo>
                <a:lnTo>
                  <a:pt x="3877056" y="0"/>
                </a:lnTo>
                <a:lnTo>
                  <a:pt x="1527048" y="0"/>
                </a:lnTo>
                <a:lnTo>
                  <a:pt x="146304" y="1380744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>
            <a:outerShdw blurRad="254000" dist="101600" dir="5399998" algn="ctr" rotWithShape="0">
              <a:schemeClr val="tx2">
                <a:alpha val="8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31993" y="3198412"/>
            <a:ext cx="6496474" cy="1988866"/>
          </a:xfrm>
        </p:spPr>
        <p:txBody>
          <a:bodyPr wrap="square" anchor="t">
            <a:normAutofit/>
          </a:bodyPr>
          <a:lstStyle>
            <a:lvl1pPr algn="l">
              <a:defRPr sz="5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131993" y="712258"/>
            <a:ext cx="6496474" cy="2242867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89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64400"/>
            <a:ext cx="532384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32384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64400"/>
            <a:ext cx="5323840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2061275"/>
            <a:ext cx="5323840" cy="4128388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323840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323840" cy="4128388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60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6000" y="1364400"/>
            <a:ext cx="10800000" cy="48132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60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29_#color_$accent1_$accent2-2111&amp;1305"/>
          <p:cNvSpPr/>
          <p:nvPr>
            <p:custDataLst>
              <p:tags r:id="rId17"/>
            </p:custDataLst>
          </p:nvPr>
        </p:nvSpPr>
        <p:spPr>
          <a:xfrm>
            <a:off x="11213592" y="5879592"/>
            <a:ext cx="978408" cy="978408"/>
          </a:xfrm>
          <a:custGeom>
            <a:avLst/>
            <a:gdLst/>
            <a:ahLst/>
            <a:cxnLst/>
            <a:rect l="l" t="t" r="r" b="b"/>
            <a:pathLst>
              <a:path w="978408" h="978408">
                <a:moveTo>
                  <a:pt x="978408" y="0"/>
                </a:moveTo>
                <a:lnTo>
                  <a:pt x="978408" y="978408"/>
                </a:lnTo>
                <a:lnTo>
                  <a:pt x="0" y="978408"/>
                </a:lnTo>
                <a:lnTo>
                  <a:pt x="978408" y="0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8" Type="http://schemas.openxmlformats.org/officeDocument/2006/relationships/slideLayout" Target="../slideLayouts/slideLayout8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19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34.xml"/><Relationship Id="rId2" Type="http://schemas.openxmlformats.org/officeDocument/2006/relationships/tags" Target="../tags/tag216.xml"/><Relationship Id="rId19" Type="http://schemas.openxmlformats.org/officeDocument/2006/relationships/tags" Target="../tags/tag233.xml"/><Relationship Id="rId18" Type="http://schemas.openxmlformats.org/officeDocument/2006/relationships/tags" Target="../tags/tag232.xml"/><Relationship Id="rId17" Type="http://schemas.openxmlformats.org/officeDocument/2006/relationships/tags" Target="../tags/tag231.xml"/><Relationship Id="rId16" Type="http://schemas.openxmlformats.org/officeDocument/2006/relationships/tags" Target="../tags/tag230.xml"/><Relationship Id="rId15" Type="http://schemas.openxmlformats.org/officeDocument/2006/relationships/tags" Target="../tags/tag229.xml"/><Relationship Id="rId14" Type="http://schemas.openxmlformats.org/officeDocument/2006/relationships/tags" Target="../tags/tag22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tags" Target="../tags/tag21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52.xml"/><Relationship Id="rId17" Type="http://schemas.openxmlformats.org/officeDocument/2006/relationships/tags" Target="../tags/tag251.xml"/><Relationship Id="rId16" Type="http://schemas.openxmlformats.org/officeDocument/2006/relationships/tags" Target="../tags/tag250.xml"/><Relationship Id="rId15" Type="http://schemas.openxmlformats.org/officeDocument/2006/relationships/tags" Target="../tags/tag249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tags" Target="../tags/tag2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1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127.xml"/><Relationship Id="rId26" Type="http://schemas.openxmlformats.org/officeDocument/2006/relationships/tags" Target="../tags/tag126.xml"/><Relationship Id="rId25" Type="http://schemas.openxmlformats.org/officeDocument/2006/relationships/tags" Target="../tags/tag125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tags" Target="../tags/tag102.xml"/><Relationship Id="rId19" Type="http://schemas.openxmlformats.org/officeDocument/2006/relationships/tags" Target="../tags/tag119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3.xml"/><Relationship Id="rId6" Type="http://schemas.openxmlformats.org/officeDocument/2006/relationships/image" Target="../media/image5.png"/><Relationship Id="rId5" Type="http://schemas.openxmlformats.org/officeDocument/2006/relationships/tags" Target="../tags/tag142.xml"/><Relationship Id="rId4" Type="http://schemas.openxmlformats.org/officeDocument/2006/relationships/image" Target="../media/image4.png"/><Relationship Id="rId3" Type="http://schemas.openxmlformats.org/officeDocument/2006/relationships/tags" Target="../tags/tag141.xml"/><Relationship Id="rId2" Type="http://schemas.openxmlformats.org/officeDocument/2006/relationships/image" Target="../media/image3.png"/><Relationship Id="rId1" Type="http://schemas.openxmlformats.org/officeDocument/2006/relationships/tags" Target="../tags/tag1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4780" y="2226335"/>
            <a:ext cx="7263732" cy="2852605"/>
          </a:xfrm>
        </p:spPr>
        <p:txBody>
          <a:bodyPr wrap="square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000"/>
              <a:t>面向对象设计的</a:t>
            </a:r>
            <a:br>
              <a:rPr lang="zh-CN" altLang="en-US" sz="7000"/>
            </a:br>
            <a:r>
              <a:rPr lang="zh-CN" altLang="en-US" sz="7000"/>
              <a:t>7个原则</a:t>
            </a:r>
            <a:endParaRPr lang="zh-CN" altLang="en-US" sz="7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里氏替换原则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" y="1127760"/>
            <a:ext cx="10799445" cy="999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zh-CN" altLang="en-US"/>
              <a:t>假设我们有一个Bird类，它有一个fly方法用于飞行。然后我们有两个子类：Eagle（鹰）和Ostrich（鸵鸟）。在自然界中，鹰是可以飞行的，但鸵鸟是不能飞行的。</a:t>
            </a:r>
            <a:endParaRPr lang="zh-CN" altLang="en-US"/>
          </a:p>
          <a:p>
            <a:r>
              <a:rPr lang="zh-CN" altLang="en-US"/>
              <a:t>如果我们按照实际情况来编写这些类，可能会得到如下代码：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960" y="2174875"/>
            <a:ext cx="4424045" cy="4711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zh-CN" altLang="en-US"/>
              <a:t>class Bird {  </a:t>
            </a:r>
            <a:endParaRPr lang="zh-CN" altLang="en-US"/>
          </a:p>
          <a:p>
            <a:r>
              <a:rPr lang="zh-CN" altLang="en-US"/>
              <a:t>    public void fly() {  </a:t>
            </a:r>
            <a:endParaRPr lang="zh-CN" altLang="en-US"/>
          </a:p>
          <a:p>
            <a:r>
              <a:rPr lang="zh-CN" altLang="en-US"/>
              <a:t>        System.out.println("I can fly");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class Eagle extends Bird {  </a:t>
            </a:r>
            <a:endParaRPr lang="zh-CN" altLang="en-US"/>
          </a:p>
          <a:p>
            <a:r>
              <a:rPr lang="zh-CN" altLang="en-US"/>
              <a:t>    // 鹰可以飞行，所以不需要重写fly方法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class Ostrich extends Bird {  </a:t>
            </a:r>
            <a:endParaRPr lang="zh-CN" altLang="en-US"/>
          </a:p>
          <a:p>
            <a:r>
              <a:rPr lang="zh-CN" altLang="en-US"/>
              <a:t>    @Override  </a:t>
            </a:r>
            <a:endParaRPr lang="zh-CN" altLang="en-US"/>
          </a:p>
          <a:p>
            <a:r>
              <a:rPr lang="zh-CN" altLang="en-US"/>
              <a:t>    public void fly() {  </a:t>
            </a:r>
            <a:endParaRPr lang="zh-CN" altLang="en-US"/>
          </a:p>
          <a:p>
            <a:r>
              <a:rPr lang="zh-CN" altLang="en-US"/>
              <a:t>        throw new UnsupportedOperationException("Ostriches cannot fly");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2580" y="2339340"/>
            <a:ext cx="6093460" cy="41884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400"/>
              <a:t>在这个例子中，Ostrich类重写了fly方法，但抛出了一个异常，表示鸵鸟不能飞行。这样的设计违反了里氏替换原则，因为如果我们有一个使用Bird类的地方，我们期望它可以飞行，但是如果我们替换为Ostrich实例，程序将抛出异常，从而改变了程序的预期行为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里氏替换原则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1079920"/>
            <a:ext cx="10800000" cy="4813200"/>
          </a:xfrm>
        </p:spPr>
        <p:txBody>
          <a:bodyPr/>
          <a:p>
            <a:r>
              <a:rPr lang="zh-CN" altLang="en-US"/>
              <a:t>为了符合里氏替换原则，我们应该重新设计这些类。我们可以将飞行能力抽象为一个接口，只有能够飞行的鸟类才实现这个接口。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5820" y="2297430"/>
            <a:ext cx="3933190" cy="34626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Eagle类实现了Flyable接口，表示它可以飞行，而Ostrich类则没有实现这个接口。这样，在任何期望飞行能力的上下文中，我们都可以安全地使用实现了Flyable接口的鸟类对象，而不用担心遇到不能飞行的鸵鸟。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973445" y="1981200"/>
            <a:ext cx="5092700" cy="4780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r>
              <a:rPr lang="zh-CN" altLang="en-US"/>
              <a:t>interface Flyable {  </a:t>
            </a:r>
            <a:endParaRPr lang="zh-CN" altLang="en-US"/>
          </a:p>
          <a:p>
            <a:r>
              <a:rPr lang="zh-CN" altLang="en-US"/>
              <a:t>    void fly();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class Bird {  </a:t>
            </a:r>
            <a:endParaRPr lang="zh-CN" altLang="en-US"/>
          </a:p>
          <a:p>
            <a:r>
              <a:rPr lang="zh-CN" altLang="en-US"/>
              <a:t>    // Bird类不再负责飞行，因此没有fly方法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class Eagle extends Bird implements Flyable {  </a:t>
            </a:r>
            <a:endParaRPr lang="zh-CN" altLang="en-US"/>
          </a:p>
          <a:p>
            <a:r>
              <a:rPr lang="zh-CN" altLang="en-US"/>
              <a:t>    @Override  </a:t>
            </a:r>
            <a:endParaRPr lang="zh-CN" altLang="en-US"/>
          </a:p>
          <a:p>
            <a:r>
              <a:rPr lang="zh-CN" altLang="en-US"/>
              <a:t>    public void fly() {  </a:t>
            </a:r>
            <a:endParaRPr lang="zh-CN" altLang="en-US"/>
          </a:p>
          <a:p>
            <a:r>
              <a:rPr lang="zh-CN" altLang="en-US"/>
              <a:t>        System.out.println("Eagle is flying");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class Ostrich extends Bird {  </a:t>
            </a:r>
            <a:endParaRPr lang="zh-CN" altLang="en-US"/>
          </a:p>
          <a:p>
            <a:r>
              <a:rPr lang="zh-CN" altLang="en-US"/>
              <a:t>    // Ostrich不实现Flyable接口，因为它不能飞行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549644" y="1832469"/>
            <a:ext cx="11363028" cy="449987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33829" y="1672533"/>
            <a:ext cx="11321142" cy="4408572"/>
          </a:xfrm>
          <a:prstGeom prst="rect">
            <a:avLst/>
          </a:prstGeom>
          <a:solidFill>
            <a:schemeClr val="bg1">
              <a:alpha val="51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3"/>
            </p:custDataLst>
          </p:nvPr>
        </p:nvSpPr>
        <p:spPr>
          <a:xfrm>
            <a:off x="10752454" y="5811577"/>
            <a:ext cx="1261746" cy="659131"/>
          </a:xfrm>
          <a:custGeom>
            <a:avLst/>
            <a:gdLst>
              <a:gd name="connsiteX0" fmla="*/ 1233285 w 1261746"/>
              <a:gd name="connsiteY0" fmla="*/ 602227 h 659131"/>
              <a:gd name="connsiteX1" fmla="*/ 1261746 w 1261746"/>
              <a:gd name="connsiteY1" fmla="*/ 630679 h 659131"/>
              <a:gd name="connsiteX2" fmla="*/ 1233285 w 1261746"/>
              <a:gd name="connsiteY2" fmla="*/ 659131 h 659131"/>
              <a:gd name="connsiteX3" fmla="*/ 1204824 w 1261746"/>
              <a:gd name="connsiteY3" fmla="*/ 630679 h 659131"/>
              <a:gd name="connsiteX4" fmla="*/ 1233285 w 1261746"/>
              <a:gd name="connsiteY4" fmla="*/ 602227 h 659131"/>
              <a:gd name="connsiteX5" fmla="*/ 1112803 w 1261746"/>
              <a:gd name="connsiteY5" fmla="*/ 602227 h 659131"/>
              <a:gd name="connsiteX6" fmla="*/ 1141264 w 1261746"/>
              <a:gd name="connsiteY6" fmla="*/ 630679 h 659131"/>
              <a:gd name="connsiteX7" fmla="*/ 1112803 w 1261746"/>
              <a:gd name="connsiteY7" fmla="*/ 659131 h 659131"/>
              <a:gd name="connsiteX8" fmla="*/ 1084342 w 1261746"/>
              <a:gd name="connsiteY8" fmla="*/ 630679 h 659131"/>
              <a:gd name="connsiteX9" fmla="*/ 1112803 w 1261746"/>
              <a:gd name="connsiteY9" fmla="*/ 602227 h 659131"/>
              <a:gd name="connsiteX10" fmla="*/ 992320 w 1261746"/>
              <a:gd name="connsiteY10" fmla="*/ 602227 h 659131"/>
              <a:gd name="connsiteX11" fmla="*/ 1020781 w 1261746"/>
              <a:gd name="connsiteY11" fmla="*/ 630679 h 659131"/>
              <a:gd name="connsiteX12" fmla="*/ 992320 w 1261746"/>
              <a:gd name="connsiteY12" fmla="*/ 659131 h 659131"/>
              <a:gd name="connsiteX13" fmla="*/ 963859 w 1261746"/>
              <a:gd name="connsiteY13" fmla="*/ 630679 h 659131"/>
              <a:gd name="connsiteX14" fmla="*/ 992320 w 1261746"/>
              <a:gd name="connsiteY14" fmla="*/ 602227 h 659131"/>
              <a:gd name="connsiteX15" fmla="*/ 871838 w 1261746"/>
              <a:gd name="connsiteY15" fmla="*/ 602227 h 659131"/>
              <a:gd name="connsiteX16" fmla="*/ 900299 w 1261746"/>
              <a:gd name="connsiteY16" fmla="*/ 630679 h 659131"/>
              <a:gd name="connsiteX17" fmla="*/ 871838 w 1261746"/>
              <a:gd name="connsiteY17" fmla="*/ 659131 h 659131"/>
              <a:gd name="connsiteX18" fmla="*/ 843377 w 1261746"/>
              <a:gd name="connsiteY18" fmla="*/ 630679 h 659131"/>
              <a:gd name="connsiteX19" fmla="*/ 871838 w 1261746"/>
              <a:gd name="connsiteY19" fmla="*/ 602227 h 659131"/>
              <a:gd name="connsiteX20" fmla="*/ 751356 w 1261746"/>
              <a:gd name="connsiteY20" fmla="*/ 602227 h 659131"/>
              <a:gd name="connsiteX21" fmla="*/ 779817 w 1261746"/>
              <a:gd name="connsiteY21" fmla="*/ 630679 h 659131"/>
              <a:gd name="connsiteX22" fmla="*/ 751356 w 1261746"/>
              <a:gd name="connsiteY22" fmla="*/ 659131 h 659131"/>
              <a:gd name="connsiteX23" fmla="*/ 722895 w 1261746"/>
              <a:gd name="connsiteY23" fmla="*/ 630679 h 659131"/>
              <a:gd name="connsiteX24" fmla="*/ 751356 w 1261746"/>
              <a:gd name="connsiteY24" fmla="*/ 602227 h 659131"/>
              <a:gd name="connsiteX25" fmla="*/ 630873 w 1261746"/>
              <a:gd name="connsiteY25" fmla="*/ 602227 h 659131"/>
              <a:gd name="connsiteX26" fmla="*/ 659334 w 1261746"/>
              <a:gd name="connsiteY26" fmla="*/ 630679 h 659131"/>
              <a:gd name="connsiteX27" fmla="*/ 630873 w 1261746"/>
              <a:gd name="connsiteY27" fmla="*/ 659131 h 659131"/>
              <a:gd name="connsiteX28" fmla="*/ 602412 w 1261746"/>
              <a:gd name="connsiteY28" fmla="*/ 630679 h 659131"/>
              <a:gd name="connsiteX29" fmla="*/ 630873 w 1261746"/>
              <a:gd name="connsiteY29" fmla="*/ 602227 h 659131"/>
              <a:gd name="connsiteX30" fmla="*/ 510391 w 1261746"/>
              <a:gd name="connsiteY30" fmla="*/ 602227 h 659131"/>
              <a:gd name="connsiteX31" fmla="*/ 538852 w 1261746"/>
              <a:gd name="connsiteY31" fmla="*/ 630679 h 659131"/>
              <a:gd name="connsiteX32" fmla="*/ 510391 w 1261746"/>
              <a:gd name="connsiteY32" fmla="*/ 659131 h 659131"/>
              <a:gd name="connsiteX33" fmla="*/ 481930 w 1261746"/>
              <a:gd name="connsiteY33" fmla="*/ 630679 h 659131"/>
              <a:gd name="connsiteX34" fmla="*/ 510391 w 1261746"/>
              <a:gd name="connsiteY34" fmla="*/ 602227 h 659131"/>
              <a:gd name="connsiteX35" fmla="*/ 389908 w 1261746"/>
              <a:gd name="connsiteY35" fmla="*/ 602227 h 659131"/>
              <a:gd name="connsiteX36" fmla="*/ 418369 w 1261746"/>
              <a:gd name="connsiteY36" fmla="*/ 630679 h 659131"/>
              <a:gd name="connsiteX37" fmla="*/ 389908 w 1261746"/>
              <a:gd name="connsiteY37" fmla="*/ 659131 h 659131"/>
              <a:gd name="connsiteX38" fmla="*/ 361447 w 1261746"/>
              <a:gd name="connsiteY38" fmla="*/ 630679 h 659131"/>
              <a:gd name="connsiteX39" fmla="*/ 389908 w 1261746"/>
              <a:gd name="connsiteY39" fmla="*/ 602227 h 659131"/>
              <a:gd name="connsiteX40" fmla="*/ 269426 w 1261746"/>
              <a:gd name="connsiteY40" fmla="*/ 602227 h 659131"/>
              <a:gd name="connsiteX41" fmla="*/ 297887 w 1261746"/>
              <a:gd name="connsiteY41" fmla="*/ 630679 h 659131"/>
              <a:gd name="connsiteX42" fmla="*/ 269426 w 1261746"/>
              <a:gd name="connsiteY42" fmla="*/ 659131 h 659131"/>
              <a:gd name="connsiteX43" fmla="*/ 240965 w 1261746"/>
              <a:gd name="connsiteY43" fmla="*/ 630679 h 659131"/>
              <a:gd name="connsiteX44" fmla="*/ 269426 w 1261746"/>
              <a:gd name="connsiteY44" fmla="*/ 602227 h 659131"/>
              <a:gd name="connsiteX45" fmla="*/ 148943 w 1261746"/>
              <a:gd name="connsiteY45" fmla="*/ 602227 h 659131"/>
              <a:gd name="connsiteX46" fmla="*/ 177404 w 1261746"/>
              <a:gd name="connsiteY46" fmla="*/ 630679 h 659131"/>
              <a:gd name="connsiteX47" fmla="*/ 148943 w 1261746"/>
              <a:gd name="connsiteY47" fmla="*/ 659131 h 659131"/>
              <a:gd name="connsiteX48" fmla="*/ 120482 w 1261746"/>
              <a:gd name="connsiteY48" fmla="*/ 630679 h 659131"/>
              <a:gd name="connsiteX49" fmla="*/ 148943 w 1261746"/>
              <a:gd name="connsiteY49" fmla="*/ 602227 h 659131"/>
              <a:gd name="connsiteX50" fmla="*/ 28461 w 1261746"/>
              <a:gd name="connsiteY50" fmla="*/ 602227 h 659131"/>
              <a:gd name="connsiteX51" fmla="*/ 56922 w 1261746"/>
              <a:gd name="connsiteY51" fmla="*/ 630679 h 659131"/>
              <a:gd name="connsiteX52" fmla="*/ 28461 w 1261746"/>
              <a:gd name="connsiteY52" fmla="*/ 659131 h 659131"/>
              <a:gd name="connsiteX53" fmla="*/ 0 w 1261746"/>
              <a:gd name="connsiteY53" fmla="*/ 630679 h 659131"/>
              <a:gd name="connsiteX54" fmla="*/ 28461 w 1261746"/>
              <a:gd name="connsiteY54" fmla="*/ 602227 h 659131"/>
              <a:gd name="connsiteX55" fmla="*/ 1233285 w 1261746"/>
              <a:gd name="connsiteY55" fmla="*/ 481781 h 659131"/>
              <a:gd name="connsiteX56" fmla="*/ 1261746 w 1261746"/>
              <a:gd name="connsiteY56" fmla="*/ 510233 h 659131"/>
              <a:gd name="connsiteX57" fmla="*/ 1233285 w 1261746"/>
              <a:gd name="connsiteY57" fmla="*/ 538685 h 659131"/>
              <a:gd name="connsiteX58" fmla="*/ 1204824 w 1261746"/>
              <a:gd name="connsiteY58" fmla="*/ 510233 h 659131"/>
              <a:gd name="connsiteX59" fmla="*/ 1233285 w 1261746"/>
              <a:gd name="connsiteY59" fmla="*/ 481781 h 659131"/>
              <a:gd name="connsiteX60" fmla="*/ 1112803 w 1261746"/>
              <a:gd name="connsiteY60" fmla="*/ 481781 h 659131"/>
              <a:gd name="connsiteX61" fmla="*/ 1141264 w 1261746"/>
              <a:gd name="connsiteY61" fmla="*/ 510233 h 659131"/>
              <a:gd name="connsiteX62" fmla="*/ 1112803 w 1261746"/>
              <a:gd name="connsiteY62" fmla="*/ 538685 h 659131"/>
              <a:gd name="connsiteX63" fmla="*/ 1084342 w 1261746"/>
              <a:gd name="connsiteY63" fmla="*/ 510233 h 659131"/>
              <a:gd name="connsiteX64" fmla="*/ 1112803 w 1261746"/>
              <a:gd name="connsiteY64" fmla="*/ 481781 h 659131"/>
              <a:gd name="connsiteX65" fmla="*/ 992320 w 1261746"/>
              <a:gd name="connsiteY65" fmla="*/ 481781 h 659131"/>
              <a:gd name="connsiteX66" fmla="*/ 1020781 w 1261746"/>
              <a:gd name="connsiteY66" fmla="*/ 510233 h 659131"/>
              <a:gd name="connsiteX67" fmla="*/ 992320 w 1261746"/>
              <a:gd name="connsiteY67" fmla="*/ 538685 h 659131"/>
              <a:gd name="connsiteX68" fmla="*/ 963859 w 1261746"/>
              <a:gd name="connsiteY68" fmla="*/ 510233 h 659131"/>
              <a:gd name="connsiteX69" fmla="*/ 992320 w 1261746"/>
              <a:gd name="connsiteY69" fmla="*/ 481781 h 659131"/>
              <a:gd name="connsiteX70" fmla="*/ 871838 w 1261746"/>
              <a:gd name="connsiteY70" fmla="*/ 481781 h 659131"/>
              <a:gd name="connsiteX71" fmla="*/ 900299 w 1261746"/>
              <a:gd name="connsiteY71" fmla="*/ 510233 h 659131"/>
              <a:gd name="connsiteX72" fmla="*/ 871838 w 1261746"/>
              <a:gd name="connsiteY72" fmla="*/ 538685 h 659131"/>
              <a:gd name="connsiteX73" fmla="*/ 843377 w 1261746"/>
              <a:gd name="connsiteY73" fmla="*/ 510233 h 659131"/>
              <a:gd name="connsiteX74" fmla="*/ 871838 w 1261746"/>
              <a:gd name="connsiteY74" fmla="*/ 481781 h 659131"/>
              <a:gd name="connsiteX75" fmla="*/ 751356 w 1261746"/>
              <a:gd name="connsiteY75" fmla="*/ 481781 h 659131"/>
              <a:gd name="connsiteX76" fmla="*/ 779817 w 1261746"/>
              <a:gd name="connsiteY76" fmla="*/ 510233 h 659131"/>
              <a:gd name="connsiteX77" fmla="*/ 751356 w 1261746"/>
              <a:gd name="connsiteY77" fmla="*/ 538685 h 659131"/>
              <a:gd name="connsiteX78" fmla="*/ 722895 w 1261746"/>
              <a:gd name="connsiteY78" fmla="*/ 510233 h 659131"/>
              <a:gd name="connsiteX79" fmla="*/ 751356 w 1261746"/>
              <a:gd name="connsiteY79" fmla="*/ 481781 h 659131"/>
              <a:gd name="connsiteX80" fmla="*/ 630873 w 1261746"/>
              <a:gd name="connsiteY80" fmla="*/ 481781 h 659131"/>
              <a:gd name="connsiteX81" fmla="*/ 659334 w 1261746"/>
              <a:gd name="connsiteY81" fmla="*/ 510233 h 659131"/>
              <a:gd name="connsiteX82" fmla="*/ 630873 w 1261746"/>
              <a:gd name="connsiteY82" fmla="*/ 538685 h 659131"/>
              <a:gd name="connsiteX83" fmla="*/ 602412 w 1261746"/>
              <a:gd name="connsiteY83" fmla="*/ 510233 h 659131"/>
              <a:gd name="connsiteX84" fmla="*/ 630873 w 1261746"/>
              <a:gd name="connsiteY84" fmla="*/ 481781 h 659131"/>
              <a:gd name="connsiteX85" fmla="*/ 510391 w 1261746"/>
              <a:gd name="connsiteY85" fmla="*/ 481781 h 659131"/>
              <a:gd name="connsiteX86" fmla="*/ 538852 w 1261746"/>
              <a:gd name="connsiteY86" fmla="*/ 510233 h 659131"/>
              <a:gd name="connsiteX87" fmla="*/ 510391 w 1261746"/>
              <a:gd name="connsiteY87" fmla="*/ 538685 h 659131"/>
              <a:gd name="connsiteX88" fmla="*/ 481930 w 1261746"/>
              <a:gd name="connsiteY88" fmla="*/ 510233 h 659131"/>
              <a:gd name="connsiteX89" fmla="*/ 510391 w 1261746"/>
              <a:gd name="connsiteY89" fmla="*/ 481781 h 659131"/>
              <a:gd name="connsiteX90" fmla="*/ 389908 w 1261746"/>
              <a:gd name="connsiteY90" fmla="*/ 481781 h 659131"/>
              <a:gd name="connsiteX91" fmla="*/ 418369 w 1261746"/>
              <a:gd name="connsiteY91" fmla="*/ 510233 h 659131"/>
              <a:gd name="connsiteX92" fmla="*/ 389908 w 1261746"/>
              <a:gd name="connsiteY92" fmla="*/ 538685 h 659131"/>
              <a:gd name="connsiteX93" fmla="*/ 361447 w 1261746"/>
              <a:gd name="connsiteY93" fmla="*/ 510233 h 659131"/>
              <a:gd name="connsiteX94" fmla="*/ 389908 w 1261746"/>
              <a:gd name="connsiteY94" fmla="*/ 481781 h 659131"/>
              <a:gd name="connsiteX95" fmla="*/ 269426 w 1261746"/>
              <a:gd name="connsiteY95" fmla="*/ 481781 h 659131"/>
              <a:gd name="connsiteX96" fmla="*/ 297887 w 1261746"/>
              <a:gd name="connsiteY96" fmla="*/ 510233 h 659131"/>
              <a:gd name="connsiteX97" fmla="*/ 269426 w 1261746"/>
              <a:gd name="connsiteY97" fmla="*/ 538685 h 659131"/>
              <a:gd name="connsiteX98" fmla="*/ 240965 w 1261746"/>
              <a:gd name="connsiteY98" fmla="*/ 510233 h 659131"/>
              <a:gd name="connsiteX99" fmla="*/ 269426 w 1261746"/>
              <a:gd name="connsiteY99" fmla="*/ 481781 h 659131"/>
              <a:gd name="connsiteX100" fmla="*/ 148943 w 1261746"/>
              <a:gd name="connsiteY100" fmla="*/ 481781 h 659131"/>
              <a:gd name="connsiteX101" fmla="*/ 177404 w 1261746"/>
              <a:gd name="connsiteY101" fmla="*/ 510233 h 659131"/>
              <a:gd name="connsiteX102" fmla="*/ 148943 w 1261746"/>
              <a:gd name="connsiteY102" fmla="*/ 538685 h 659131"/>
              <a:gd name="connsiteX103" fmla="*/ 120482 w 1261746"/>
              <a:gd name="connsiteY103" fmla="*/ 510233 h 659131"/>
              <a:gd name="connsiteX104" fmla="*/ 148943 w 1261746"/>
              <a:gd name="connsiteY104" fmla="*/ 481781 h 659131"/>
              <a:gd name="connsiteX105" fmla="*/ 28461 w 1261746"/>
              <a:gd name="connsiteY105" fmla="*/ 481781 h 659131"/>
              <a:gd name="connsiteX106" fmla="*/ 56922 w 1261746"/>
              <a:gd name="connsiteY106" fmla="*/ 510233 h 659131"/>
              <a:gd name="connsiteX107" fmla="*/ 28461 w 1261746"/>
              <a:gd name="connsiteY107" fmla="*/ 538685 h 659131"/>
              <a:gd name="connsiteX108" fmla="*/ 0 w 1261746"/>
              <a:gd name="connsiteY108" fmla="*/ 510233 h 659131"/>
              <a:gd name="connsiteX109" fmla="*/ 28461 w 1261746"/>
              <a:gd name="connsiteY109" fmla="*/ 481781 h 659131"/>
              <a:gd name="connsiteX110" fmla="*/ 1233285 w 1261746"/>
              <a:gd name="connsiteY110" fmla="*/ 361336 h 659131"/>
              <a:gd name="connsiteX111" fmla="*/ 1261746 w 1261746"/>
              <a:gd name="connsiteY111" fmla="*/ 389788 h 659131"/>
              <a:gd name="connsiteX112" fmla="*/ 1233285 w 1261746"/>
              <a:gd name="connsiteY112" fmla="*/ 418240 h 659131"/>
              <a:gd name="connsiteX113" fmla="*/ 1204824 w 1261746"/>
              <a:gd name="connsiteY113" fmla="*/ 389788 h 659131"/>
              <a:gd name="connsiteX114" fmla="*/ 1233285 w 1261746"/>
              <a:gd name="connsiteY114" fmla="*/ 361336 h 659131"/>
              <a:gd name="connsiteX115" fmla="*/ 1112803 w 1261746"/>
              <a:gd name="connsiteY115" fmla="*/ 361336 h 659131"/>
              <a:gd name="connsiteX116" fmla="*/ 1141264 w 1261746"/>
              <a:gd name="connsiteY116" fmla="*/ 389788 h 659131"/>
              <a:gd name="connsiteX117" fmla="*/ 1112803 w 1261746"/>
              <a:gd name="connsiteY117" fmla="*/ 418240 h 659131"/>
              <a:gd name="connsiteX118" fmla="*/ 1084342 w 1261746"/>
              <a:gd name="connsiteY118" fmla="*/ 389788 h 659131"/>
              <a:gd name="connsiteX119" fmla="*/ 1112803 w 1261746"/>
              <a:gd name="connsiteY119" fmla="*/ 361336 h 659131"/>
              <a:gd name="connsiteX120" fmla="*/ 992320 w 1261746"/>
              <a:gd name="connsiteY120" fmla="*/ 361336 h 659131"/>
              <a:gd name="connsiteX121" fmla="*/ 1020781 w 1261746"/>
              <a:gd name="connsiteY121" fmla="*/ 389788 h 659131"/>
              <a:gd name="connsiteX122" fmla="*/ 992320 w 1261746"/>
              <a:gd name="connsiteY122" fmla="*/ 418240 h 659131"/>
              <a:gd name="connsiteX123" fmla="*/ 963859 w 1261746"/>
              <a:gd name="connsiteY123" fmla="*/ 389788 h 659131"/>
              <a:gd name="connsiteX124" fmla="*/ 992320 w 1261746"/>
              <a:gd name="connsiteY124" fmla="*/ 361336 h 659131"/>
              <a:gd name="connsiteX125" fmla="*/ 871838 w 1261746"/>
              <a:gd name="connsiteY125" fmla="*/ 361336 h 659131"/>
              <a:gd name="connsiteX126" fmla="*/ 900299 w 1261746"/>
              <a:gd name="connsiteY126" fmla="*/ 389788 h 659131"/>
              <a:gd name="connsiteX127" fmla="*/ 871838 w 1261746"/>
              <a:gd name="connsiteY127" fmla="*/ 418240 h 659131"/>
              <a:gd name="connsiteX128" fmla="*/ 843377 w 1261746"/>
              <a:gd name="connsiteY128" fmla="*/ 389788 h 659131"/>
              <a:gd name="connsiteX129" fmla="*/ 871838 w 1261746"/>
              <a:gd name="connsiteY129" fmla="*/ 361336 h 659131"/>
              <a:gd name="connsiteX130" fmla="*/ 751356 w 1261746"/>
              <a:gd name="connsiteY130" fmla="*/ 361336 h 659131"/>
              <a:gd name="connsiteX131" fmla="*/ 779817 w 1261746"/>
              <a:gd name="connsiteY131" fmla="*/ 389788 h 659131"/>
              <a:gd name="connsiteX132" fmla="*/ 751356 w 1261746"/>
              <a:gd name="connsiteY132" fmla="*/ 418240 h 659131"/>
              <a:gd name="connsiteX133" fmla="*/ 722895 w 1261746"/>
              <a:gd name="connsiteY133" fmla="*/ 389788 h 659131"/>
              <a:gd name="connsiteX134" fmla="*/ 751356 w 1261746"/>
              <a:gd name="connsiteY134" fmla="*/ 361336 h 659131"/>
              <a:gd name="connsiteX135" fmla="*/ 630873 w 1261746"/>
              <a:gd name="connsiteY135" fmla="*/ 361336 h 659131"/>
              <a:gd name="connsiteX136" fmla="*/ 659334 w 1261746"/>
              <a:gd name="connsiteY136" fmla="*/ 389788 h 659131"/>
              <a:gd name="connsiteX137" fmla="*/ 630873 w 1261746"/>
              <a:gd name="connsiteY137" fmla="*/ 418240 h 659131"/>
              <a:gd name="connsiteX138" fmla="*/ 602412 w 1261746"/>
              <a:gd name="connsiteY138" fmla="*/ 389788 h 659131"/>
              <a:gd name="connsiteX139" fmla="*/ 630873 w 1261746"/>
              <a:gd name="connsiteY139" fmla="*/ 361336 h 659131"/>
              <a:gd name="connsiteX140" fmla="*/ 510391 w 1261746"/>
              <a:gd name="connsiteY140" fmla="*/ 361336 h 659131"/>
              <a:gd name="connsiteX141" fmla="*/ 538852 w 1261746"/>
              <a:gd name="connsiteY141" fmla="*/ 389788 h 659131"/>
              <a:gd name="connsiteX142" fmla="*/ 510391 w 1261746"/>
              <a:gd name="connsiteY142" fmla="*/ 418240 h 659131"/>
              <a:gd name="connsiteX143" fmla="*/ 481930 w 1261746"/>
              <a:gd name="connsiteY143" fmla="*/ 389788 h 659131"/>
              <a:gd name="connsiteX144" fmla="*/ 510391 w 1261746"/>
              <a:gd name="connsiteY144" fmla="*/ 361336 h 659131"/>
              <a:gd name="connsiteX145" fmla="*/ 389908 w 1261746"/>
              <a:gd name="connsiteY145" fmla="*/ 361336 h 659131"/>
              <a:gd name="connsiteX146" fmla="*/ 418369 w 1261746"/>
              <a:gd name="connsiteY146" fmla="*/ 389788 h 659131"/>
              <a:gd name="connsiteX147" fmla="*/ 389908 w 1261746"/>
              <a:gd name="connsiteY147" fmla="*/ 418240 h 659131"/>
              <a:gd name="connsiteX148" fmla="*/ 361447 w 1261746"/>
              <a:gd name="connsiteY148" fmla="*/ 389788 h 659131"/>
              <a:gd name="connsiteX149" fmla="*/ 389908 w 1261746"/>
              <a:gd name="connsiteY149" fmla="*/ 361336 h 659131"/>
              <a:gd name="connsiteX150" fmla="*/ 269426 w 1261746"/>
              <a:gd name="connsiteY150" fmla="*/ 361336 h 659131"/>
              <a:gd name="connsiteX151" fmla="*/ 297887 w 1261746"/>
              <a:gd name="connsiteY151" fmla="*/ 389788 h 659131"/>
              <a:gd name="connsiteX152" fmla="*/ 269426 w 1261746"/>
              <a:gd name="connsiteY152" fmla="*/ 418240 h 659131"/>
              <a:gd name="connsiteX153" fmla="*/ 240965 w 1261746"/>
              <a:gd name="connsiteY153" fmla="*/ 389788 h 659131"/>
              <a:gd name="connsiteX154" fmla="*/ 269426 w 1261746"/>
              <a:gd name="connsiteY154" fmla="*/ 361336 h 659131"/>
              <a:gd name="connsiteX155" fmla="*/ 148943 w 1261746"/>
              <a:gd name="connsiteY155" fmla="*/ 361336 h 659131"/>
              <a:gd name="connsiteX156" fmla="*/ 177404 w 1261746"/>
              <a:gd name="connsiteY156" fmla="*/ 389788 h 659131"/>
              <a:gd name="connsiteX157" fmla="*/ 148943 w 1261746"/>
              <a:gd name="connsiteY157" fmla="*/ 418240 h 659131"/>
              <a:gd name="connsiteX158" fmla="*/ 120482 w 1261746"/>
              <a:gd name="connsiteY158" fmla="*/ 389788 h 659131"/>
              <a:gd name="connsiteX159" fmla="*/ 148943 w 1261746"/>
              <a:gd name="connsiteY159" fmla="*/ 361336 h 659131"/>
              <a:gd name="connsiteX160" fmla="*/ 28461 w 1261746"/>
              <a:gd name="connsiteY160" fmla="*/ 361336 h 659131"/>
              <a:gd name="connsiteX161" fmla="*/ 56922 w 1261746"/>
              <a:gd name="connsiteY161" fmla="*/ 389788 h 659131"/>
              <a:gd name="connsiteX162" fmla="*/ 28461 w 1261746"/>
              <a:gd name="connsiteY162" fmla="*/ 418240 h 659131"/>
              <a:gd name="connsiteX163" fmla="*/ 0 w 1261746"/>
              <a:gd name="connsiteY163" fmla="*/ 389788 h 659131"/>
              <a:gd name="connsiteX164" fmla="*/ 28461 w 1261746"/>
              <a:gd name="connsiteY164" fmla="*/ 361336 h 659131"/>
              <a:gd name="connsiteX165" fmla="*/ 1233285 w 1261746"/>
              <a:gd name="connsiteY165" fmla="*/ 240891 h 659131"/>
              <a:gd name="connsiteX166" fmla="*/ 1261746 w 1261746"/>
              <a:gd name="connsiteY166" fmla="*/ 269343 h 659131"/>
              <a:gd name="connsiteX167" fmla="*/ 1233285 w 1261746"/>
              <a:gd name="connsiteY167" fmla="*/ 297795 h 659131"/>
              <a:gd name="connsiteX168" fmla="*/ 1204824 w 1261746"/>
              <a:gd name="connsiteY168" fmla="*/ 269343 h 659131"/>
              <a:gd name="connsiteX169" fmla="*/ 1233285 w 1261746"/>
              <a:gd name="connsiteY169" fmla="*/ 240891 h 659131"/>
              <a:gd name="connsiteX170" fmla="*/ 1112803 w 1261746"/>
              <a:gd name="connsiteY170" fmla="*/ 240891 h 659131"/>
              <a:gd name="connsiteX171" fmla="*/ 1141264 w 1261746"/>
              <a:gd name="connsiteY171" fmla="*/ 269343 h 659131"/>
              <a:gd name="connsiteX172" fmla="*/ 1112803 w 1261746"/>
              <a:gd name="connsiteY172" fmla="*/ 297795 h 659131"/>
              <a:gd name="connsiteX173" fmla="*/ 1084342 w 1261746"/>
              <a:gd name="connsiteY173" fmla="*/ 269343 h 659131"/>
              <a:gd name="connsiteX174" fmla="*/ 1112803 w 1261746"/>
              <a:gd name="connsiteY174" fmla="*/ 240891 h 659131"/>
              <a:gd name="connsiteX175" fmla="*/ 992320 w 1261746"/>
              <a:gd name="connsiteY175" fmla="*/ 240891 h 659131"/>
              <a:gd name="connsiteX176" fmla="*/ 1020781 w 1261746"/>
              <a:gd name="connsiteY176" fmla="*/ 269343 h 659131"/>
              <a:gd name="connsiteX177" fmla="*/ 992320 w 1261746"/>
              <a:gd name="connsiteY177" fmla="*/ 297795 h 659131"/>
              <a:gd name="connsiteX178" fmla="*/ 963859 w 1261746"/>
              <a:gd name="connsiteY178" fmla="*/ 269343 h 659131"/>
              <a:gd name="connsiteX179" fmla="*/ 992320 w 1261746"/>
              <a:gd name="connsiteY179" fmla="*/ 240891 h 659131"/>
              <a:gd name="connsiteX180" fmla="*/ 871838 w 1261746"/>
              <a:gd name="connsiteY180" fmla="*/ 240891 h 659131"/>
              <a:gd name="connsiteX181" fmla="*/ 900299 w 1261746"/>
              <a:gd name="connsiteY181" fmla="*/ 269343 h 659131"/>
              <a:gd name="connsiteX182" fmla="*/ 871838 w 1261746"/>
              <a:gd name="connsiteY182" fmla="*/ 297795 h 659131"/>
              <a:gd name="connsiteX183" fmla="*/ 843377 w 1261746"/>
              <a:gd name="connsiteY183" fmla="*/ 269343 h 659131"/>
              <a:gd name="connsiteX184" fmla="*/ 871838 w 1261746"/>
              <a:gd name="connsiteY184" fmla="*/ 240891 h 659131"/>
              <a:gd name="connsiteX185" fmla="*/ 751356 w 1261746"/>
              <a:gd name="connsiteY185" fmla="*/ 240891 h 659131"/>
              <a:gd name="connsiteX186" fmla="*/ 779817 w 1261746"/>
              <a:gd name="connsiteY186" fmla="*/ 269343 h 659131"/>
              <a:gd name="connsiteX187" fmla="*/ 751356 w 1261746"/>
              <a:gd name="connsiteY187" fmla="*/ 297795 h 659131"/>
              <a:gd name="connsiteX188" fmla="*/ 722895 w 1261746"/>
              <a:gd name="connsiteY188" fmla="*/ 269343 h 659131"/>
              <a:gd name="connsiteX189" fmla="*/ 751356 w 1261746"/>
              <a:gd name="connsiteY189" fmla="*/ 240891 h 659131"/>
              <a:gd name="connsiteX190" fmla="*/ 630873 w 1261746"/>
              <a:gd name="connsiteY190" fmla="*/ 240891 h 659131"/>
              <a:gd name="connsiteX191" fmla="*/ 659334 w 1261746"/>
              <a:gd name="connsiteY191" fmla="*/ 269343 h 659131"/>
              <a:gd name="connsiteX192" fmla="*/ 630873 w 1261746"/>
              <a:gd name="connsiteY192" fmla="*/ 297795 h 659131"/>
              <a:gd name="connsiteX193" fmla="*/ 602412 w 1261746"/>
              <a:gd name="connsiteY193" fmla="*/ 269343 h 659131"/>
              <a:gd name="connsiteX194" fmla="*/ 630873 w 1261746"/>
              <a:gd name="connsiteY194" fmla="*/ 240891 h 659131"/>
              <a:gd name="connsiteX195" fmla="*/ 510391 w 1261746"/>
              <a:gd name="connsiteY195" fmla="*/ 240891 h 659131"/>
              <a:gd name="connsiteX196" fmla="*/ 538852 w 1261746"/>
              <a:gd name="connsiteY196" fmla="*/ 269343 h 659131"/>
              <a:gd name="connsiteX197" fmla="*/ 510391 w 1261746"/>
              <a:gd name="connsiteY197" fmla="*/ 297795 h 659131"/>
              <a:gd name="connsiteX198" fmla="*/ 481930 w 1261746"/>
              <a:gd name="connsiteY198" fmla="*/ 269343 h 659131"/>
              <a:gd name="connsiteX199" fmla="*/ 510391 w 1261746"/>
              <a:gd name="connsiteY199" fmla="*/ 240891 h 659131"/>
              <a:gd name="connsiteX200" fmla="*/ 389908 w 1261746"/>
              <a:gd name="connsiteY200" fmla="*/ 240891 h 659131"/>
              <a:gd name="connsiteX201" fmla="*/ 418369 w 1261746"/>
              <a:gd name="connsiteY201" fmla="*/ 269343 h 659131"/>
              <a:gd name="connsiteX202" fmla="*/ 389908 w 1261746"/>
              <a:gd name="connsiteY202" fmla="*/ 297795 h 659131"/>
              <a:gd name="connsiteX203" fmla="*/ 361447 w 1261746"/>
              <a:gd name="connsiteY203" fmla="*/ 269343 h 659131"/>
              <a:gd name="connsiteX204" fmla="*/ 389908 w 1261746"/>
              <a:gd name="connsiteY204" fmla="*/ 240891 h 659131"/>
              <a:gd name="connsiteX205" fmla="*/ 269426 w 1261746"/>
              <a:gd name="connsiteY205" fmla="*/ 240891 h 659131"/>
              <a:gd name="connsiteX206" fmla="*/ 297887 w 1261746"/>
              <a:gd name="connsiteY206" fmla="*/ 269343 h 659131"/>
              <a:gd name="connsiteX207" fmla="*/ 269426 w 1261746"/>
              <a:gd name="connsiteY207" fmla="*/ 297795 h 659131"/>
              <a:gd name="connsiteX208" fmla="*/ 240965 w 1261746"/>
              <a:gd name="connsiteY208" fmla="*/ 269343 h 659131"/>
              <a:gd name="connsiteX209" fmla="*/ 269426 w 1261746"/>
              <a:gd name="connsiteY209" fmla="*/ 240891 h 659131"/>
              <a:gd name="connsiteX210" fmla="*/ 148943 w 1261746"/>
              <a:gd name="connsiteY210" fmla="*/ 240891 h 659131"/>
              <a:gd name="connsiteX211" fmla="*/ 177404 w 1261746"/>
              <a:gd name="connsiteY211" fmla="*/ 269343 h 659131"/>
              <a:gd name="connsiteX212" fmla="*/ 148943 w 1261746"/>
              <a:gd name="connsiteY212" fmla="*/ 297795 h 659131"/>
              <a:gd name="connsiteX213" fmla="*/ 120482 w 1261746"/>
              <a:gd name="connsiteY213" fmla="*/ 269343 h 659131"/>
              <a:gd name="connsiteX214" fmla="*/ 148943 w 1261746"/>
              <a:gd name="connsiteY214" fmla="*/ 240891 h 659131"/>
              <a:gd name="connsiteX215" fmla="*/ 28461 w 1261746"/>
              <a:gd name="connsiteY215" fmla="*/ 240891 h 659131"/>
              <a:gd name="connsiteX216" fmla="*/ 56922 w 1261746"/>
              <a:gd name="connsiteY216" fmla="*/ 269343 h 659131"/>
              <a:gd name="connsiteX217" fmla="*/ 28461 w 1261746"/>
              <a:gd name="connsiteY217" fmla="*/ 297795 h 659131"/>
              <a:gd name="connsiteX218" fmla="*/ 0 w 1261746"/>
              <a:gd name="connsiteY218" fmla="*/ 269343 h 659131"/>
              <a:gd name="connsiteX219" fmla="*/ 28461 w 1261746"/>
              <a:gd name="connsiteY219" fmla="*/ 240891 h 659131"/>
              <a:gd name="connsiteX220" fmla="*/ 1233285 w 1261746"/>
              <a:gd name="connsiteY220" fmla="*/ 120445 h 659131"/>
              <a:gd name="connsiteX221" fmla="*/ 1261746 w 1261746"/>
              <a:gd name="connsiteY221" fmla="*/ 148897 h 659131"/>
              <a:gd name="connsiteX222" fmla="*/ 1233285 w 1261746"/>
              <a:gd name="connsiteY222" fmla="*/ 177349 h 659131"/>
              <a:gd name="connsiteX223" fmla="*/ 1204824 w 1261746"/>
              <a:gd name="connsiteY223" fmla="*/ 148897 h 659131"/>
              <a:gd name="connsiteX224" fmla="*/ 1233285 w 1261746"/>
              <a:gd name="connsiteY224" fmla="*/ 120445 h 659131"/>
              <a:gd name="connsiteX225" fmla="*/ 1112803 w 1261746"/>
              <a:gd name="connsiteY225" fmla="*/ 120445 h 659131"/>
              <a:gd name="connsiteX226" fmla="*/ 1141264 w 1261746"/>
              <a:gd name="connsiteY226" fmla="*/ 148897 h 659131"/>
              <a:gd name="connsiteX227" fmla="*/ 1112803 w 1261746"/>
              <a:gd name="connsiteY227" fmla="*/ 177349 h 659131"/>
              <a:gd name="connsiteX228" fmla="*/ 1084342 w 1261746"/>
              <a:gd name="connsiteY228" fmla="*/ 148897 h 659131"/>
              <a:gd name="connsiteX229" fmla="*/ 1112803 w 1261746"/>
              <a:gd name="connsiteY229" fmla="*/ 120445 h 659131"/>
              <a:gd name="connsiteX230" fmla="*/ 992320 w 1261746"/>
              <a:gd name="connsiteY230" fmla="*/ 120445 h 659131"/>
              <a:gd name="connsiteX231" fmla="*/ 1020781 w 1261746"/>
              <a:gd name="connsiteY231" fmla="*/ 148897 h 659131"/>
              <a:gd name="connsiteX232" fmla="*/ 992320 w 1261746"/>
              <a:gd name="connsiteY232" fmla="*/ 177349 h 659131"/>
              <a:gd name="connsiteX233" fmla="*/ 963859 w 1261746"/>
              <a:gd name="connsiteY233" fmla="*/ 148897 h 659131"/>
              <a:gd name="connsiteX234" fmla="*/ 992320 w 1261746"/>
              <a:gd name="connsiteY234" fmla="*/ 120445 h 659131"/>
              <a:gd name="connsiteX235" fmla="*/ 871838 w 1261746"/>
              <a:gd name="connsiteY235" fmla="*/ 120445 h 659131"/>
              <a:gd name="connsiteX236" fmla="*/ 900299 w 1261746"/>
              <a:gd name="connsiteY236" fmla="*/ 148897 h 659131"/>
              <a:gd name="connsiteX237" fmla="*/ 871838 w 1261746"/>
              <a:gd name="connsiteY237" fmla="*/ 177349 h 659131"/>
              <a:gd name="connsiteX238" fmla="*/ 843377 w 1261746"/>
              <a:gd name="connsiteY238" fmla="*/ 148897 h 659131"/>
              <a:gd name="connsiteX239" fmla="*/ 871838 w 1261746"/>
              <a:gd name="connsiteY239" fmla="*/ 120445 h 659131"/>
              <a:gd name="connsiteX240" fmla="*/ 751356 w 1261746"/>
              <a:gd name="connsiteY240" fmla="*/ 120445 h 659131"/>
              <a:gd name="connsiteX241" fmla="*/ 779817 w 1261746"/>
              <a:gd name="connsiteY241" fmla="*/ 148897 h 659131"/>
              <a:gd name="connsiteX242" fmla="*/ 751356 w 1261746"/>
              <a:gd name="connsiteY242" fmla="*/ 177349 h 659131"/>
              <a:gd name="connsiteX243" fmla="*/ 722895 w 1261746"/>
              <a:gd name="connsiteY243" fmla="*/ 148897 h 659131"/>
              <a:gd name="connsiteX244" fmla="*/ 751356 w 1261746"/>
              <a:gd name="connsiteY244" fmla="*/ 120445 h 659131"/>
              <a:gd name="connsiteX245" fmla="*/ 630873 w 1261746"/>
              <a:gd name="connsiteY245" fmla="*/ 120445 h 659131"/>
              <a:gd name="connsiteX246" fmla="*/ 659334 w 1261746"/>
              <a:gd name="connsiteY246" fmla="*/ 148897 h 659131"/>
              <a:gd name="connsiteX247" fmla="*/ 630873 w 1261746"/>
              <a:gd name="connsiteY247" fmla="*/ 177349 h 659131"/>
              <a:gd name="connsiteX248" fmla="*/ 602412 w 1261746"/>
              <a:gd name="connsiteY248" fmla="*/ 148897 h 659131"/>
              <a:gd name="connsiteX249" fmla="*/ 630873 w 1261746"/>
              <a:gd name="connsiteY249" fmla="*/ 120445 h 659131"/>
              <a:gd name="connsiteX250" fmla="*/ 510391 w 1261746"/>
              <a:gd name="connsiteY250" fmla="*/ 120445 h 659131"/>
              <a:gd name="connsiteX251" fmla="*/ 538852 w 1261746"/>
              <a:gd name="connsiteY251" fmla="*/ 148897 h 659131"/>
              <a:gd name="connsiteX252" fmla="*/ 510391 w 1261746"/>
              <a:gd name="connsiteY252" fmla="*/ 177349 h 659131"/>
              <a:gd name="connsiteX253" fmla="*/ 481930 w 1261746"/>
              <a:gd name="connsiteY253" fmla="*/ 148897 h 659131"/>
              <a:gd name="connsiteX254" fmla="*/ 510391 w 1261746"/>
              <a:gd name="connsiteY254" fmla="*/ 120445 h 659131"/>
              <a:gd name="connsiteX255" fmla="*/ 389908 w 1261746"/>
              <a:gd name="connsiteY255" fmla="*/ 120445 h 659131"/>
              <a:gd name="connsiteX256" fmla="*/ 418369 w 1261746"/>
              <a:gd name="connsiteY256" fmla="*/ 148897 h 659131"/>
              <a:gd name="connsiteX257" fmla="*/ 389908 w 1261746"/>
              <a:gd name="connsiteY257" fmla="*/ 177349 h 659131"/>
              <a:gd name="connsiteX258" fmla="*/ 361447 w 1261746"/>
              <a:gd name="connsiteY258" fmla="*/ 148897 h 659131"/>
              <a:gd name="connsiteX259" fmla="*/ 389908 w 1261746"/>
              <a:gd name="connsiteY259" fmla="*/ 120445 h 659131"/>
              <a:gd name="connsiteX260" fmla="*/ 269426 w 1261746"/>
              <a:gd name="connsiteY260" fmla="*/ 120445 h 659131"/>
              <a:gd name="connsiteX261" fmla="*/ 297887 w 1261746"/>
              <a:gd name="connsiteY261" fmla="*/ 148897 h 659131"/>
              <a:gd name="connsiteX262" fmla="*/ 269426 w 1261746"/>
              <a:gd name="connsiteY262" fmla="*/ 177349 h 659131"/>
              <a:gd name="connsiteX263" fmla="*/ 240965 w 1261746"/>
              <a:gd name="connsiteY263" fmla="*/ 148897 h 659131"/>
              <a:gd name="connsiteX264" fmla="*/ 269426 w 1261746"/>
              <a:gd name="connsiteY264" fmla="*/ 120445 h 659131"/>
              <a:gd name="connsiteX265" fmla="*/ 148943 w 1261746"/>
              <a:gd name="connsiteY265" fmla="*/ 120445 h 659131"/>
              <a:gd name="connsiteX266" fmla="*/ 177404 w 1261746"/>
              <a:gd name="connsiteY266" fmla="*/ 148897 h 659131"/>
              <a:gd name="connsiteX267" fmla="*/ 148943 w 1261746"/>
              <a:gd name="connsiteY267" fmla="*/ 177349 h 659131"/>
              <a:gd name="connsiteX268" fmla="*/ 120482 w 1261746"/>
              <a:gd name="connsiteY268" fmla="*/ 148897 h 659131"/>
              <a:gd name="connsiteX269" fmla="*/ 148943 w 1261746"/>
              <a:gd name="connsiteY269" fmla="*/ 120445 h 659131"/>
              <a:gd name="connsiteX270" fmla="*/ 28461 w 1261746"/>
              <a:gd name="connsiteY270" fmla="*/ 120445 h 659131"/>
              <a:gd name="connsiteX271" fmla="*/ 56922 w 1261746"/>
              <a:gd name="connsiteY271" fmla="*/ 148897 h 659131"/>
              <a:gd name="connsiteX272" fmla="*/ 28461 w 1261746"/>
              <a:gd name="connsiteY272" fmla="*/ 177349 h 659131"/>
              <a:gd name="connsiteX273" fmla="*/ 0 w 1261746"/>
              <a:gd name="connsiteY273" fmla="*/ 148897 h 659131"/>
              <a:gd name="connsiteX274" fmla="*/ 28461 w 1261746"/>
              <a:gd name="connsiteY274" fmla="*/ 120445 h 659131"/>
              <a:gd name="connsiteX275" fmla="*/ 1233285 w 1261746"/>
              <a:gd name="connsiteY275" fmla="*/ 0 h 659131"/>
              <a:gd name="connsiteX276" fmla="*/ 1261746 w 1261746"/>
              <a:gd name="connsiteY276" fmla="*/ 28452 h 659131"/>
              <a:gd name="connsiteX277" fmla="*/ 1233285 w 1261746"/>
              <a:gd name="connsiteY277" fmla="*/ 56904 h 659131"/>
              <a:gd name="connsiteX278" fmla="*/ 1204824 w 1261746"/>
              <a:gd name="connsiteY278" fmla="*/ 28452 h 659131"/>
              <a:gd name="connsiteX279" fmla="*/ 1233285 w 1261746"/>
              <a:gd name="connsiteY279" fmla="*/ 0 h 659131"/>
              <a:gd name="connsiteX280" fmla="*/ 1112803 w 1261746"/>
              <a:gd name="connsiteY280" fmla="*/ 0 h 659131"/>
              <a:gd name="connsiteX281" fmla="*/ 1141264 w 1261746"/>
              <a:gd name="connsiteY281" fmla="*/ 28452 h 659131"/>
              <a:gd name="connsiteX282" fmla="*/ 1112803 w 1261746"/>
              <a:gd name="connsiteY282" fmla="*/ 56904 h 659131"/>
              <a:gd name="connsiteX283" fmla="*/ 1084342 w 1261746"/>
              <a:gd name="connsiteY283" fmla="*/ 28452 h 659131"/>
              <a:gd name="connsiteX284" fmla="*/ 1112803 w 1261746"/>
              <a:gd name="connsiteY284" fmla="*/ 0 h 659131"/>
              <a:gd name="connsiteX285" fmla="*/ 992320 w 1261746"/>
              <a:gd name="connsiteY285" fmla="*/ 0 h 659131"/>
              <a:gd name="connsiteX286" fmla="*/ 1020781 w 1261746"/>
              <a:gd name="connsiteY286" fmla="*/ 28452 h 659131"/>
              <a:gd name="connsiteX287" fmla="*/ 992320 w 1261746"/>
              <a:gd name="connsiteY287" fmla="*/ 56904 h 659131"/>
              <a:gd name="connsiteX288" fmla="*/ 963859 w 1261746"/>
              <a:gd name="connsiteY288" fmla="*/ 28452 h 659131"/>
              <a:gd name="connsiteX289" fmla="*/ 992320 w 1261746"/>
              <a:gd name="connsiteY289" fmla="*/ 0 h 659131"/>
              <a:gd name="connsiteX290" fmla="*/ 871838 w 1261746"/>
              <a:gd name="connsiteY290" fmla="*/ 0 h 659131"/>
              <a:gd name="connsiteX291" fmla="*/ 900299 w 1261746"/>
              <a:gd name="connsiteY291" fmla="*/ 28452 h 659131"/>
              <a:gd name="connsiteX292" fmla="*/ 871838 w 1261746"/>
              <a:gd name="connsiteY292" fmla="*/ 56904 h 659131"/>
              <a:gd name="connsiteX293" fmla="*/ 843377 w 1261746"/>
              <a:gd name="connsiteY293" fmla="*/ 28452 h 659131"/>
              <a:gd name="connsiteX294" fmla="*/ 871838 w 1261746"/>
              <a:gd name="connsiteY294" fmla="*/ 0 h 659131"/>
              <a:gd name="connsiteX295" fmla="*/ 751356 w 1261746"/>
              <a:gd name="connsiteY295" fmla="*/ 0 h 659131"/>
              <a:gd name="connsiteX296" fmla="*/ 779817 w 1261746"/>
              <a:gd name="connsiteY296" fmla="*/ 28452 h 659131"/>
              <a:gd name="connsiteX297" fmla="*/ 751356 w 1261746"/>
              <a:gd name="connsiteY297" fmla="*/ 56904 h 659131"/>
              <a:gd name="connsiteX298" fmla="*/ 722895 w 1261746"/>
              <a:gd name="connsiteY298" fmla="*/ 28452 h 659131"/>
              <a:gd name="connsiteX299" fmla="*/ 751356 w 1261746"/>
              <a:gd name="connsiteY299" fmla="*/ 0 h 659131"/>
              <a:gd name="connsiteX300" fmla="*/ 630873 w 1261746"/>
              <a:gd name="connsiteY300" fmla="*/ 0 h 659131"/>
              <a:gd name="connsiteX301" fmla="*/ 659334 w 1261746"/>
              <a:gd name="connsiteY301" fmla="*/ 28452 h 659131"/>
              <a:gd name="connsiteX302" fmla="*/ 630873 w 1261746"/>
              <a:gd name="connsiteY302" fmla="*/ 56904 h 659131"/>
              <a:gd name="connsiteX303" fmla="*/ 602412 w 1261746"/>
              <a:gd name="connsiteY303" fmla="*/ 28452 h 659131"/>
              <a:gd name="connsiteX304" fmla="*/ 630873 w 1261746"/>
              <a:gd name="connsiteY304" fmla="*/ 0 h 659131"/>
              <a:gd name="connsiteX305" fmla="*/ 510391 w 1261746"/>
              <a:gd name="connsiteY305" fmla="*/ 0 h 659131"/>
              <a:gd name="connsiteX306" fmla="*/ 538852 w 1261746"/>
              <a:gd name="connsiteY306" fmla="*/ 28452 h 659131"/>
              <a:gd name="connsiteX307" fmla="*/ 510391 w 1261746"/>
              <a:gd name="connsiteY307" fmla="*/ 56904 h 659131"/>
              <a:gd name="connsiteX308" fmla="*/ 481930 w 1261746"/>
              <a:gd name="connsiteY308" fmla="*/ 28452 h 659131"/>
              <a:gd name="connsiteX309" fmla="*/ 510391 w 1261746"/>
              <a:gd name="connsiteY309" fmla="*/ 0 h 659131"/>
              <a:gd name="connsiteX310" fmla="*/ 389908 w 1261746"/>
              <a:gd name="connsiteY310" fmla="*/ 0 h 659131"/>
              <a:gd name="connsiteX311" fmla="*/ 418369 w 1261746"/>
              <a:gd name="connsiteY311" fmla="*/ 28452 h 659131"/>
              <a:gd name="connsiteX312" fmla="*/ 389908 w 1261746"/>
              <a:gd name="connsiteY312" fmla="*/ 56904 h 659131"/>
              <a:gd name="connsiteX313" fmla="*/ 361447 w 1261746"/>
              <a:gd name="connsiteY313" fmla="*/ 28452 h 659131"/>
              <a:gd name="connsiteX314" fmla="*/ 389908 w 1261746"/>
              <a:gd name="connsiteY314" fmla="*/ 0 h 659131"/>
              <a:gd name="connsiteX315" fmla="*/ 269426 w 1261746"/>
              <a:gd name="connsiteY315" fmla="*/ 0 h 659131"/>
              <a:gd name="connsiteX316" fmla="*/ 297887 w 1261746"/>
              <a:gd name="connsiteY316" fmla="*/ 28452 h 659131"/>
              <a:gd name="connsiteX317" fmla="*/ 269426 w 1261746"/>
              <a:gd name="connsiteY317" fmla="*/ 56904 h 659131"/>
              <a:gd name="connsiteX318" fmla="*/ 240965 w 1261746"/>
              <a:gd name="connsiteY318" fmla="*/ 28452 h 659131"/>
              <a:gd name="connsiteX319" fmla="*/ 269426 w 1261746"/>
              <a:gd name="connsiteY319" fmla="*/ 0 h 659131"/>
              <a:gd name="connsiteX320" fmla="*/ 148943 w 1261746"/>
              <a:gd name="connsiteY320" fmla="*/ 0 h 659131"/>
              <a:gd name="connsiteX321" fmla="*/ 177404 w 1261746"/>
              <a:gd name="connsiteY321" fmla="*/ 28452 h 659131"/>
              <a:gd name="connsiteX322" fmla="*/ 148943 w 1261746"/>
              <a:gd name="connsiteY322" fmla="*/ 56904 h 659131"/>
              <a:gd name="connsiteX323" fmla="*/ 120482 w 1261746"/>
              <a:gd name="connsiteY323" fmla="*/ 28452 h 659131"/>
              <a:gd name="connsiteX324" fmla="*/ 148943 w 1261746"/>
              <a:gd name="connsiteY324" fmla="*/ 0 h 659131"/>
              <a:gd name="connsiteX325" fmla="*/ 28461 w 1261746"/>
              <a:gd name="connsiteY325" fmla="*/ 0 h 659131"/>
              <a:gd name="connsiteX326" fmla="*/ 56922 w 1261746"/>
              <a:gd name="connsiteY326" fmla="*/ 28452 h 659131"/>
              <a:gd name="connsiteX327" fmla="*/ 28461 w 1261746"/>
              <a:gd name="connsiteY327" fmla="*/ 56904 h 659131"/>
              <a:gd name="connsiteX328" fmla="*/ 0 w 1261746"/>
              <a:gd name="connsiteY328" fmla="*/ 28452 h 659131"/>
              <a:gd name="connsiteX329" fmla="*/ 28461 w 1261746"/>
              <a:gd name="connsiteY329" fmla="*/ 0 h 6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1261746" h="659131">
                <a:moveTo>
                  <a:pt x="1233285" y="602227"/>
                </a:moveTo>
                <a:cubicBezTo>
                  <a:pt x="1249004" y="602227"/>
                  <a:pt x="1261746" y="614965"/>
                  <a:pt x="1261746" y="630679"/>
                </a:cubicBezTo>
                <a:cubicBezTo>
                  <a:pt x="1261746" y="646393"/>
                  <a:pt x="1249004" y="659131"/>
                  <a:pt x="1233285" y="659131"/>
                </a:cubicBezTo>
                <a:cubicBezTo>
                  <a:pt x="1217566" y="659131"/>
                  <a:pt x="1204824" y="646393"/>
                  <a:pt x="1204824" y="630679"/>
                </a:cubicBezTo>
                <a:cubicBezTo>
                  <a:pt x="1204824" y="614965"/>
                  <a:pt x="1217566" y="602227"/>
                  <a:pt x="1233285" y="602227"/>
                </a:cubicBezTo>
                <a:close/>
                <a:moveTo>
                  <a:pt x="1112803" y="602227"/>
                </a:moveTo>
                <a:cubicBezTo>
                  <a:pt x="1128522" y="602227"/>
                  <a:pt x="1141264" y="614965"/>
                  <a:pt x="1141264" y="630679"/>
                </a:cubicBezTo>
                <a:cubicBezTo>
                  <a:pt x="1141264" y="646393"/>
                  <a:pt x="1128522" y="659131"/>
                  <a:pt x="1112803" y="659131"/>
                </a:cubicBezTo>
                <a:cubicBezTo>
                  <a:pt x="1097084" y="659131"/>
                  <a:pt x="1084342" y="646393"/>
                  <a:pt x="1084342" y="630679"/>
                </a:cubicBezTo>
                <a:cubicBezTo>
                  <a:pt x="1084342" y="614965"/>
                  <a:pt x="1097084" y="602227"/>
                  <a:pt x="1112803" y="602227"/>
                </a:cubicBezTo>
                <a:close/>
                <a:moveTo>
                  <a:pt x="992320" y="602227"/>
                </a:moveTo>
                <a:cubicBezTo>
                  <a:pt x="1008039" y="602227"/>
                  <a:pt x="1020781" y="614965"/>
                  <a:pt x="1020781" y="630679"/>
                </a:cubicBezTo>
                <a:cubicBezTo>
                  <a:pt x="1020781" y="646393"/>
                  <a:pt x="1008039" y="659131"/>
                  <a:pt x="992320" y="659131"/>
                </a:cubicBezTo>
                <a:cubicBezTo>
                  <a:pt x="976601" y="659131"/>
                  <a:pt x="963859" y="646393"/>
                  <a:pt x="963859" y="630679"/>
                </a:cubicBezTo>
                <a:cubicBezTo>
                  <a:pt x="963859" y="614965"/>
                  <a:pt x="976601" y="602227"/>
                  <a:pt x="992320" y="602227"/>
                </a:cubicBezTo>
                <a:close/>
                <a:moveTo>
                  <a:pt x="871838" y="602227"/>
                </a:moveTo>
                <a:cubicBezTo>
                  <a:pt x="887557" y="602227"/>
                  <a:pt x="900299" y="614965"/>
                  <a:pt x="900299" y="630679"/>
                </a:cubicBezTo>
                <a:cubicBezTo>
                  <a:pt x="900299" y="646393"/>
                  <a:pt x="887557" y="659131"/>
                  <a:pt x="871838" y="659131"/>
                </a:cubicBezTo>
                <a:cubicBezTo>
                  <a:pt x="856119" y="659131"/>
                  <a:pt x="843377" y="646393"/>
                  <a:pt x="843377" y="630679"/>
                </a:cubicBezTo>
                <a:cubicBezTo>
                  <a:pt x="843377" y="614965"/>
                  <a:pt x="856119" y="602227"/>
                  <a:pt x="871838" y="602227"/>
                </a:cubicBezTo>
                <a:close/>
                <a:moveTo>
                  <a:pt x="751356" y="602227"/>
                </a:moveTo>
                <a:cubicBezTo>
                  <a:pt x="767075" y="602227"/>
                  <a:pt x="779817" y="614965"/>
                  <a:pt x="779817" y="630679"/>
                </a:cubicBezTo>
                <a:cubicBezTo>
                  <a:pt x="779817" y="646393"/>
                  <a:pt x="767075" y="659131"/>
                  <a:pt x="751356" y="659131"/>
                </a:cubicBezTo>
                <a:cubicBezTo>
                  <a:pt x="735637" y="659131"/>
                  <a:pt x="722895" y="646393"/>
                  <a:pt x="722895" y="630679"/>
                </a:cubicBezTo>
                <a:cubicBezTo>
                  <a:pt x="722895" y="614965"/>
                  <a:pt x="735637" y="602227"/>
                  <a:pt x="751356" y="602227"/>
                </a:cubicBezTo>
                <a:close/>
                <a:moveTo>
                  <a:pt x="630873" y="602227"/>
                </a:moveTo>
                <a:cubicBezTo>
                  <a:pt x="646592" y="602227"/>
                  <a:pt x="659334" y="614965"/>
                  <a:pt x="659334" y="630679"/>
                </a:cubicBezTo>
                <a:cubicBezTo>
                  <a:pt x="659334" y="646393"/>
                  <a:pt x="646592" y="659131"/>
                  <a:pt x="630873" y="659131"/>
                </a:cubicBezTo>
                <a:cubicBezTo>
                  <a:pt x="615154" y="659131"/>
                  <a:pt x="602412" y="646393"/>
                  <a:pt x="602412" y="630679"/>
                </a:cubicBezTo>
                <a:cubicBezTo>
                  <a:pt x="602412" y="614965"/>
                  <a:pt x="615154" y="602227"/>
                  <a:pt x="630873" y="602227"/>
                </a:cubicBezTo>
                <a:close/>
                <a:moveTo>
                  <a:pt x="510391" y="602227"/>
                </a:moveTo>
                <a:cubicBezTo>
                  <a:pt x="526110" y="602227"/>
                  <a:pt x="538852" y="614965"/>
                  <a:pt x="538852" y="630679"/>
                </a:cubicBezTo>
                <a:cubicBezTo>
                  <a:pt x="538852" y="646393"/>
                  <a:pt x="526110" y="659131"/>
                  <a:pt x="510391" y="659131"/>
                </a:cubicBezTo>
                <a:cubicBezTo>
                  <a:pt x="494672" y="659131"/>
                  <a:pt x="481930" y="646393"/>
                  <a:pt x="481930" y="630679"/>
                </a:cubicBezTo>
                <a:cubicBezTo>
                  <a:pt x="481930" y="614965"/>
                  <a:pt x="494672" y="602227"/>
                  <a:pt x="510391" y="602227"/>
                </a:cubicBezTo>
                <a:close/>
                <a:moveTo>
                  <a:pt x="389908" y="602227"/>
                </a:moveTo>
                <a:cubicBezTo>
                  <a:pt x="405627" y="602227"/>
                  <a:pt x="418369" y="614965"/>
                  <a:pt x="418369" y="630679"/>
                </a:cubicBezTo>
                <a:cubicBezTo>
                  <a:pt x="418369" y="646393"/>
                  <a:pt x="405627" y="659131"/>
                  <a:pt x="389908" y="659131"/>
                </a:cubicBezTo>
                <a:cubicBezTo>
                  <a:pt x="374189" y="659131"/>
                  <a:pt x="361447" y="646393"/>
                  <a:pt x="361447" y="630679"/>
                </a:cubicBezTo>
                <a:cubicBezTo>
                  <a:pt x="361447" y="614965"/>
                  <a:pt x="374189" y="602227"/>
                  <a:pt x="389908" y="602227"/>
                </a:cubicBezTo>
                <a:close/>
                <a:moveTo>
                  <a:pt x="269426" y="602227"/>
                </a:moveTo>
                <a:cubicBezTo>
                  <a:pt x="285145" y="602227"/>
                  <a:pt x="297887" y="614965"/>
                  <a:pt x="297887" y="630679"/>
                </a:cubicBezTo>
                <a:cubicBezTo>
                  <a:pt x="297887" y="646393"/>
                  <a:pt x="285145" y="659131"/>
                  <a:pt x="269426" y="659131"/>
                </a:cubicBezTo>
                <a:cubicBezTo>
                  <a:pt x="253707" y="659131"/>
                  <a:pt x="240965" y="646393"/>
                  <a:pt x="240965" y="630679"/>
                </a:cubicBezTo>
                <a:cubicBezTo>
                  <a:pt x="240965" y="614965"/>
                  <a:pt x="253707" y="602227"/>
                  <a:pt x="269426" y="602227"/>
                </a:cubicBezTo>
                <a:close/>
                <a:moveTo>
                  <a:pt x="148943" y="602227"/>
                </a:moveTo>
                <a:cubicBezTo>
                  <a:pt x="164662" y="602227"/>
                  <a:pt x="177404" y="614965"/>
                  <a:pt x="177404" y="630679"/>
                </a:cubicBezTo>
                <a:cubicBezTo>
                  <a:pt x="177404" y="646393"/>
                  <a:pt x="164662" y="659131"/>
                  <a:pt x="148943" y="659131"/>
                </a:cubicBezTo>
                <a:cubicBezTo>
                  <a:pt x="133224" y="659131"/>
                  <a:pt x="120482" y="646393"/>
                  <a:pt x="120482" y="630679"/>
                </a:cubicBezTo>
                <a:cubicBezTo>
                  <a:pt x="120482" y="614965"/>
                  <a:pt x="133224" y="602227"/>
                  <a:pt x="148943" y="602227"/>
                </a:cubicBezTo>
                <a:close/>
                <a:moveTo>
                  <a:pt x="28461" y="602227"/>
                </a:moveTo>
                <a:cubicBezTo>
                  <a:pt x="44180" y="602227"/>
                  <a:pt x="56922" y="614965"/>
                  <a:pt x="56922" y="630679"/>
                </a:cubicBezTo>
                <a:cubicBezTo>
                  <a:pt x="56922" y="646393"/>
                  <a:pt x="44180" y="659131"/>
                  <a:pt x="28461" y="659131"/>
                </a:cubicBezTo>
                <a:cubicBezTo>
                  <a:pt x="12742" y="659131"/>
                  <a:pt x="0" y="646393"/>
                  <a:pt x="0" y="630679"/>
                </a:cubicBezTo>
                <a:cubicBezTo>
                  <a:pt x="0" y="614965"/>
                  <a:pt x="12742" y="602227"/>
                  <a:pt x="28461" y="602227"/>
                </a:cubicBezTo>
                <a:close/>
                <a:moveTo>
                  <a:pt x="1233285" y="481781"/>
                </a:moveTo>
                <a:cubicBezTo>
                  <a:pt x="1249004" y="481781"/>
                  <a:pt x="1261746" y="494519"/>
                  <a:pt x="1261746" y="510233"/>
                </a:cubicBezTo>
                <a:cubicBezTo>
                  <a:pt x="1261746" y="525947"/>
                  <a:pt x="1249004" y="538685"/>
                  <a:pt x="1233285" y="538685"/>
                </a:cubicBezTo>
                <a:cubicBezTo>
                  <a:pt x="1217566" y="538685"/>
                  <a:pt x="1204824" y="525947"/>
                  <a:pt x="1204824" y="510233"/>
                </a:cubicBezTo>
                <a:cubicBezTo>
                  <a:pt x="1204824" y="494519"/>
                  <a:pt x="1217566" y="481781"/>
                  <a:pt x="1233285" y="481781"/>
                </a:cubicBezTo>
                <a:close/>
                <a:moveTo>
                  <a:pt x="1112803" y="481781"/>
                </a:moveTo>
                <a:cubicBezTo>
                  <a:pt x="1128522" y="481781"/>
                  <a:pt x="1141264" y="494519"/>
                  <a:pt x="1141264" y="510233"/>
                </a:cubicBezTo>
                <a:cubicBezTo>
                  <a:pt x="1141264" y="525947"/>
                  <a:pt x="1128522" y="538685"/>
                  <a:pt x="1112803" y="538685"/>
                </a:cubicBezTo>
                <a:cubicBezTo>
                  <a:pt x="1097084" y="538685"/>
                  <a:pt x="1084342" y="525947"/>
                  <a:pt x="1084342" y="510233"/>
                </a:cubicBezTo>
                <a:cubicBezTo>
                  <a:pt x="1084342" y="494519"/>
                  <a:pt x="1097084" y="481781"/>
                  <a:pt x="1112803" y="481781"/>
                </a:cubicBezTo>
                <a:close/>
                <a:moveTo>
                  <a:pt x="992320" y="481781"/>
                </a:moveTo>
                <a:cubicBezTo>
                  <a:pt x="1008039" y="481781"/>
                  <a:pt x="1020781" y="494519"/>
                  <a:pt x="1020781" y="510233"/>
                </a:cubicBezTo>
                <a:cubicBezTo>
                  <a:pt x="1020781" y="525947"/>
                  <a:pt x="1008039" y="538685"/>
                  <a:pt x="992320" y="538685"/>
                </a:cubicBezTo>
                <a:cubicBezTo>
                  <a:pt x="976601" y="538685"/>
                  <a:pt x="963859" y="525947"/>
                  <a:pt x="963859" y="510233"/>
                </a:cubicBezTo>
                <a:cubicBezTo>
                  <a:pt x="963859" y="494519"/>
                  <a:pt x="976601" y="481781"/>
                  <a:pt x="992320" y="481781"/>
                </a:cubicBezTo>
                <a:close/>
                <a:moveTo>
                  <a:pt x="871838" y="481781"/>
                </a:moveTo>
                <a:cubicBezTo>
                  <a:pt x="887557" y="481781"/>
                  <a:pt x="900299" y="494519"/>
                  <a:pt x="900299" y="510233"/>
                </a:cubicBezTo>
                <a:cubicBezTo>
                  <a:pt x="900299" y="525947"/>
                  <a:pt x="887557" y="538685"/>
                  <a:pt x="871838" y="538685"/>
                </a:cubicBezTo>
                <a:cubicBezTo>
                  <a:pt x="856119" y="538685"/>
                  <a:pt x="843377" y="525947"/>
                  <a:pt x="843377" y="510233"/>
                </a:cubicBezTo>
                <a:cubicBezTo>
                  <a:pt x="843377" y="494519"/>
                  <a:pt x="856119" y="481781"/>
                  <a:pt x="871838" y="481781"/>
                </a:cubicBezTo>
                <a:close/>
                <a:moveTo>
                  <a:pt x="751356" y="481781"/>
                </a:moveTo>
                <a:cubicBezTo>
                  <a:pt x="767075" y="481781"/>
                  <a:pt x="779817" y="494519"/>
                  <a:pt x="779817" y="510233"/>
                </a:cubicBezTo>
                <a:cubicBezTo>
                  <a:pt x="779817" y="525947"/>
                  <a:pt x="767075" y="538685"/>
                  <a:pt x="751356" y="538685"/>
                </a:cubicBezTo>
                <a:cubicBezTo>
                  <a:pt x="735637" y="538685"/>
                  <a:pt x="722895" y="525947"/>
                  <a:pt x="722895" y="510233"/>
                </a:cubicBezTo>
                <a:cubicBezTo>
                  <a:pt x="722895" y="494519"/>
                  <a:pt x="735637" y="481781"/>
                  <a:pt x="751356" y="481781"/>
                </a:cubicBezTo>
                <a:close/>
                <a:moveTo>
                  <a:pt x="630873" y="481781"/>
                </a:moveTo>
                <a:cubicBezTo>
                  <a:pt x="646592" y="481781"/>
                  <a:pt x="659334" y="494519"/>
                  <a:pt x="659334" y="510233"/>
                </a:cubicBezTo>
                <a:cubicBezTo>
                  <a:pt x="659334" y="525947"/>
                  <a:pt x="646592" y="538685"/>
                  <a:pt x="630873" y="538685"/>
                </a:cubicBezTo>
                <a:cubicBezTo>
                  <a:pt x="615154" y="538685"/>
                  <a:pt x="602412" y="525947"/>
                  <a:pt x="602412" y="510233"/>
                </a:cubicBezTo>
                <a:cubicBezTo>
                  <a:pt x="602412" y="494519"/>
                  <a:pt x="615154" y="481781"/>
                  <a:pt x="630873" y="481781"/>
                </a:cubicBezTo>
                <a:close/>
                <a:moveTo>
                  <a:pt x="510391" y="481781"/>
                </a:moveTo>
                <a:cubicBezTo>
                  <a:pt x="526110" y="481781"/>
                  <a:pt x="538852" y="494519"/>
                  <a:pt x="538852" y="510233"/>
                </a:cubicBezTo>
                <a:cubicBezTo>
                  <a:pt x="538852" y="525947"/>
                  <a:pt x="526110" y="538685"/>
                  <a:pt x="510391" y="538685"/>
                </a:cubicBezTo>
                <a:cubicBezTo>
                  <a:pt x="494672" y="538685"/>
                  <a:pt x="481930" y="525947"/>
                  <a:pt x="481930" y="510233"/>
                </a:cubicBezTo>
                <a:cubicBezTo>
                  <a:pt x="481930" y="494519"/>
                  <a:pt x="494672" y="481781"/>
                  <a:pt x="510391" y="481781"/>
                </a:cubicBezTo>
                <a:close/>
                <a:moveTo>
                  <a:pt x="389908" y="481781"/>
                </a:moveTo>
                <a:cubicBezTo>
                  <a:pt x="405627" y="481781"/>
                  <a:pt x="418369" y="494519"/>
                  <a:pt x="418369" y="510233"/>
                </a:cubicBezTo>
                <a:cubicBezTo>
                  <a:pt x="418369" y="525947"/>
                  <a:pt x="405627" y="538685"/>
                  <a:pt x="389908" y="538685"/>
                </a:cubicBezTo>
                <a:cubicBezTo>
                  <a:pt x="374189" y="538685"/>
                  <a:pt x="361447" y="525947"/>
                  <a:pt x="361447" y="510233"/>
                </a:cubicBezTo>
                <a:cubicBezTo>
                  <a:pt x="361447" y="494519"/>
                  <a:pt x="374189" y="481781"/>
                  <a:pt x="389908" y="481781"/>
                </a:cubicBezTo>
                <a:close/>
                <a:moveTo>
                  <a:pt x="269426" y="481781"/>
                </a:moveTo>
                <a:cubicBezTo>
                  <a:pt x="285145" y="481781"/>
                  <a:pt x="297887" y="494519"/>
                  <a:pt x="297887" y="510233"/>
                </a:cubicBezTo>
                <a:cubicBezTo>
                  <a:pt x="297887" y="525947"/>
                  <a:pt x="285145" y="538685"/>
                  <a:pt x="269426" y="538685"/>
                </a:cubicBezTo>
                <a:cubicBezTo>
                  <a:pt x="253707" y="538685"/>
                  <a:pt x="240965" y="525947"/>
                  <a:pt x="240965" y="510233"/>
                </a:cubicBezTo>
                <a:cubicBezTo>
                  <a:pt x="240965" y="494519"/>
                  <a:pt x="253707" y="481781"/>
                  <a:pt x="269426" y="481781"/>
                </a:cubicBezTo>
                <a:close/>
                <a:moveTo>
                  <a:pt x="148943" y="481781"/>
                </a:moveTo>
                <a:cubicBezTo>
                  <a:pt x="164662" y="481781"/>
                  <a:pt x="177404" y="494519"/>
                  <a:pt x="177404" y="510233"/>
                </a:cubicBezTo>
                <a:cubicBezTo>
                  <a:pt x="177404" y="525947"/>
                  <a:pt x="164662" y="538685"/>
                  <a:pt x="148943" y="538685"/>
                </a:cubicBezTo>
                <a:cubicBezTo>
                  <a:pt x="133224" y="538685"/>
                  <a:pt x="120482" y="525947"/>
                  <a:pt x="120482" y="510233"/>
                </a:cubicBezTo>
                <a:cubicBezTo>
                  <a:pt x="120482" y="494519"/>
                  <a:pt x="133224" y="481781"/>
                  <a:pt x="148943" y="481781"/>
                </a:cubicBezTo>
                <a:close/>
                <a:moveTo>
                  <a:pt x="28461" y="481781"/>
                </a:moveTo>
                <a:cubicBezTo>
                  <a:pt x="44180" y="481781"/>
                  <a:pt x="56922" y="494519"/>
                  <a:pt x="56922" y="510233"/>
                </a:cubicBezTo>
                <a:cubicBezTo>
                  <a:pt x="56922" y="525947"/>
                  <a:pt x="44180" y="538685"/>
                  <a:pt x="28461" y="538685"/>
                </a:cubicBezTo>
                <a:cubicBezTo>
                  <a:pt x="12742" y="538685"/>
                  <a:pt x="0" y="525947"/>
                  <a:pt x="0" y="510233"/>
                </a:cubicBezTo>
                <a:cubicBezTo>
                  <a:pt x="0" y="494519"/>
                  <a:pt x="12742" y="481781"/>
                  <a:pt x="28461" y="481781"/>
                </a:cubicBezTo>
                <a:close/>
                <a:moveTo>
                  <a:pt x="1233285" y="361336"/>
                </a:moveTo>
                <a:cubicBezTo>
                  <a:pt x="1249004" y="361336"/>
                  <a:pt x="1261746" y="374074"/>
                  <a:pt x="1261746" y="389788"/>
                </a:cubicBezTo>
                <a:cubicBezTo>
                  <a:pt x="1261746" y="405502"/>
                  <a:pt x="1249004" y="418240"/>
                  <a:pt x="1233285" y="418240"/>
                </a:cubicBezTo>
                <a:cubicBezTo>
                  <a:pt x="1217566" y="418240"/>
                  <a:pt x="1204824" y="405502"/>
                  <a:pt x="1204824" y="389788"/>
                </a:cubicBezTo>
                <a:cubicBezTo>
                  <a:pt x="1204824" y="374074"/>
                  <a:pt x="1217566" y="361336"/>
                  <a:pt x="1233285" y="361336"/>
                </a:cubicBezTo>
                <a:close/>
                <a:moveTo>
                  <a:pt x="1112803" y="361336"/>
                </a:moveTo>
                <a:cubicBezTo>
                  <a:pt x="1128522" y="361336"/>
                  <a:pt x="1141264" y="374074"/>
                  <a:pt x="1141264" y="389788"/>
                </a:cubicBezTo>
                <a:cubicBezTo>
                  <a:pt x="1141264" y="405502"/>
                  <a:pt x="1128522" y="418240"/>
                  <a:pt x="1112803" y="418240"/>
                </a:cubicBezTo>
                <a:cubicBezTo>
                  <a:pt x="1097084" y="418240"/>
                  <a:pt x="1084342" y="405502"/>
                  <a:pt x="1084342" y="389788"/>
                </a:cubicBezTo>
                <a:cubicBezTo>
                  <a:pt x="1084342" y="374074"/>
                  <a:pt x="1097084" y="361336"/>
                  <a:pt x="1112803" y="361336"/>
                </a:cubicBezTo>
                <a:close/>
                <a:moveTo>
                  <a:pt x="992320" y="361336"/>
                </a:moveTo>
                <a:cubicBezTo>
                  <a:pt x="1008039" y="361336"/>
                  <a:pt x="1020781" y="374074"/>
                  <a:pt x="1020781" y="389788"/>
                </a:cubicBezTo>
                <a:cubicBezTo>
                  <a:pt x="1020781" y="405502"/>
                  <a:pt x="1008039" y="418240"/>
                  <a:pt x="992320" y="418240"/>
                </a:cubicBezTo>
                <a:cubicBezTo>
                  <a:pt x="976601" y="418240"/>
                  <a:pt x="963859" y="405502"/>
                  <a:pt x="963859" y="389788"/>
                </a:cubicBezTo>
                <a:cubicBezTo>
                  <a:pt x="963859" y="374074"/>
                  <a:pt x="976601" y="361336"/>
                  <a:pt x="992320" y="361336"/>
                </a:cubicBezTo>
                <a:close/>
                <a:moveTo>
                  <a:pt x="871838" y="361336"/>
                </a:moveTo>
                <a:cubicBezTo>
                  <a:pt x="887557" y="361336"/>
                  <a:pt x="900299" y="374074"/>
                  <a:pt x="900299" y="389788"/>
                </a:cubicBezTo>
                <a:cubicBezTo>
                  <a:pt x="900299" y="405502"/>
                  <a:pt x="887557" y="418240"/>
                  <a:pt x="871838" y="418240"/>
                </a:cubicBezTo>
                <a:cubicBezTo>
                  <a:pt x="856119" y="418240"/>
                  <a:pt x="843377" y="405502"/>
                  <a:pt x="843377" y="389788"/>
                </a:cubicBezTo>
                <a:cubicBezTo>
                  <a:pt x="843377" y="374074"/>
                  <a:pt x="856119" y="361336"/>
                  <a:pt x="871838" y="361336"/>
                </a:cubicBezTo>
                <a:close/>
                <a:moveTo>
                  <a:pt x="751356" y="361336"/>
                </a:moveTo>
                <a:cubicBezTo>
                  <a:pt x="767075" y="361336"/>
                  <a:pt x="779817" y="374074"/>
                  <a:pt x="779817" y="389788"/>
                </a:cubicBezTo>
                <a:cubicBezTo>
                  <a:pt x="779817" y="405502"/>
                  <a:pt x="767075" y="418240"/>
                  <a:pt x="751356" y="418240"/>
                </a:cubicBezTo>
                <a:cubicBezTo>
                  <a:pt x="735637" y="418240"/>
                  <a:pt x="722895" y="405502"/>
                  <a:pt x="722895" y="389788"/>
                </a:cubicBezTo>
                <a:cubicBezTo>
                  <a:pt x="722895" y="374074"/>
                  <a:pt x="735637" y="361336"/>
                  <a:pt x="751356" y="361336"/>
                </a:cubicBezTo>
                <a:close/>
                <a:moveTo>
                  <a:pt x="630873" y="361336"/>
                </a:moveTo>
                <a:cubicBezTo>
                  <a:pt x="646592" y="361336"/>
                  <a:pt x="659334" y="374074"/>
                  <a:pt x="659334" y="389788"/>
                </a:cubicBezTo>
                <a:cubicBezTo>
                  <a:pt x="659334" y="405502"/>
                  <a:pt x="646592" y="418240"/>
                  <a:pt x="630873" y="418240"/>
                </a:cubicBezTo>
                <a:cubicBezTo>
                  <a:pt x="615154" y="418240"/>
                  <a:pt x="602412" y="405502"/>
                  <a:pt x="602412" y="389788"/>
                </a:cubicBezTo>
                <a:cubicBezTo>
                  <a:pt x="602412" y="374074"/>
                  <a:pt x="615154" y="361336"/>
                  <a:pt x="630873" y="361336"/>
                </a:cubicBezTo>
                <a:close/>
                <a:moveTo>
                  <a:pt x="510391" y="361336"/>
                </a:moveTo>
                <a:cubicBezTo>
                  <a:pt x="526110" y="361336"/>
                  <a:pt x="538852" y="374074"/>
                  <a:pt x="538852" y="389788"/>
                </a:cubicBezTo>
                <a:cubicBezTo>
                  <a:pt x="538852" y="405502"/>
                  <a:pt x="526110" y="418240"/>
                  <a:pt x="510391" y="418240"/>
                </a:cubicBezTo>
                <a:cubicBezTo>
                  <a:pt x="494672" y="418240"/>
                  <a:pt x="481930" y="405502"/>
                  <a:pt x="481930" y="389788"/>
                </a:cubicBezTo>
                <a:cubicBezTo>
                  <a:pt x="481930" y="374074"/>
                  <a:pt x="494672" y="361336"/>
                  <a:pt x="510391" y="361336"/>
                </a:cubicBezTo>
                <a:close/>
                <a:moveTo>
                  <a:pt x="389908" y="361336"/>
                </a:moveTo>
                <a:cubicBezTo>
                  <a:pt x="405627" y="361336"/>
                  <a:pt x="418369" y="374074"/>
                  <a:pt x="418369" y="389788"/>
                </a:cubicBezTo>
                <a:cubicBezTo>
                  <a:pt x="418369" y="405502"/>
                  <a:pt x="405627" y="418240"/>
                  <a:pt x="389908" y="418240"/>
                </a:cubicBezTo>
                <a:cubicBezTo>
                  <a:pt x="374189" y="418240"/>
                  <a:pt x="361447" y="405502"/>
                  <a:pt x="361447" y="389788"/>
                </a:cubicBezTo>
                <a:cubicBezTo>
                  <a:pt x="361447" y="374074"/>
                  <a:pt x="374189" y="361336"/>
                  <a:pt x="389908" y="361336"/>
                </a:cubicBezTo>
                <a:close/>
                <a:moveTo>
                  <a:pt x="269426" y="361336"/>
                </a:moveTo>
                <a:cubicBezTo>
                  <a:pt x="285145" y="361336"/>
                  <a:pt x="297887" y="374074"/>
                  <a:pt x="297887" y="389788"/>
                </a:cubicBezTo>
                <a:cubicBezTo>
                  <a:pt x="297887" y="405502"/>
                  <a:pt x="285145" y="418240"/>
                  <a:pt x="269426" y="418240"/>
                </a:cubicBezTo>
                <a:cubicBezTo>
                  <a:pt x="253707" y="418240"/>
                  <a:pt x="240965" y="405502"/>
                  <a:pt x="240965" y="389788"/>
                </a:cubicBezTo>
                <a:cubicBezTo>
                  <a:pt x="240965" y="374074"/>
                  <a:pt x="253707" y="361336"/>
                  <a:pt x="269426" y="361336"/>
                </a:cubicBezTo>
                <a:close/>
                <a:moveTo>
                  <a:pt x="148943" y="361336"/>
                </a:moveTo>
                <a:cubicBezTo>
                  <a:pt x="164662" y="361336"/>
                  <a:pt x="177404" y="374074"/>
                  <a:pt x="177404" y="389788"/>
                </a:cubicBezTo>
                <a:cubicBezTo>
                  <a:pt x="177404" y="405502"/>
                  <a:pt x="164662" y="418240"/>
                  <a:pt x="148943" y="418240"/>
                </a:cubicBezTo>
                <a:cubicBezTo>
                  <a:pt x="133224" y="418240"/>
                  <a:pt x="120482" y="405502"/>
                  <a:pt x="120482" y="389788"/>
                </a:cubicBezTo>
                <a:cubicBezTo>
                  <a:pt x="120482" y="374074"/>
                  <a:pt x="133224" y="361336"/>
                  <a:pt x="148943" y="361336"/>
                </a:cubicBezTo>
                <a:close/>
                <a:moveTo>
                  <a:pt x="28461" y="361336"/>
                </a:moveTo>
                <a:cubicBezTo>
                  <a:pt x="44180" y="361336"/>
                  <a:pt x="56922" y="374074"/>
                  <a:pt x="56922" y="389788"/>
                </a:cubicBezTo>
                <a:cubicBezTo>
                  <a:pt x="56922" y="405502"/>
                  <a:pt x="44180" y="418240"/>
                  <a:pt x="28461" y="418240"/>
                </a:cubicBezTo>
                <a:cubicBezTo>
                  <a:pt x="12742" y="418240"/>
                  <a:pt x="0" y="405502"/>
                  <a:pt x="0" y="389788"/>
                </a:cubicBezTo>
                <a:cubicBezTo>
                  <a:pt x="0" y="374074"/>
                  <a:pt x="12742" y="361336"/>
                  <a:pt x="28461" y="361336"/>
                </a:cubicBezTo>
                <a:close/>
                <a:moveTo>
                  <a:pt x="1233285" y="240891"/>
                </a:moveTo>
                <a:cubicBezTo>
                  <a:pt x="1249004" y="240891"/>
                  <a:pt x="1261746" y="253629"/>
                  <a:pt x="1261746" y="269343"/>
                </a:cubicBezTo>
                <a:cubicBezTo>
                  <a:pt x="1261746" y="285057"/>
                  <a:pt x="1249004" y="297795"/>
                  <a:pt x="1233285" y="297795"/>
                </a:cubicBezTo>
                <a:cubicBezTo>
                  <a:pt x="1217566" y="297795"/>
                  <a:pt x="1204824" y="285057"/>
                  <a:pt x="1204824" y="269343"/>
                </a:cubicBezTo>
                <a:cubicBezTo>
                  <a:pt x="1204824" y="253629"/>
                  <a:pt x="1217566" y="240891"/>
                  <a:pt x="1233285" y="240891"/>
                </a:cubicBezTo>
                <a:close/>
                <a:moveTo>
                  <a:pt x="1112803" y="240891"/>
                </a:moveTo>
                <a:cubicBezTo>
                  <a:pt x="1128522" y="240891"/>
                  <a:pt x="1141264" y="253629"/>
                  <a:pt x="1141264" y="269343"/>
                </a:cubicBezTo>
                <a:cubicBezTo>
                  <a:pt x="1141264" y="285057"/>
                  <a:pt x="1128522" y="297795"/>
                  <a:pt x="1112803" y="297795"/>
                </a:cubicBezTo>
                <a:cubicBezTo>
                  <a:pt x="1097084" y="297795"/>
                  <a:pt x="1084342" y="285057"/>
                  <a:pt x="1084342" y="269343"/>
                </a:cubicBezTo>
                <a:cubicBezTo>
                  <a:pt x="1084342" y="253629"/>
                  <a:pt x="1097084" y="240891"/>
                  <a:pt x="1112803" y="240891"/>
                </a:cubicBezTo>
                <a:close/>
                <a:moveTo>
                  <a:pt x="992320" y="240891"/>
                </a:moveTo>
                <a:cubicBezTo>
                  <a:pt x="1008039" y="240891"/>
                  <a:pt x="1020781" y="253629"/>
                  <a:pt x="1020781" y="269343"/>
                </a:cubicBezTo>
                <a:cubicBezTo>
                  <a:pt x="1020781" y="285057"/>
                  <a:pt x="1008039" y="297795"/>
                  <a:pt x="992320" y="297795"/>
                </a:cubicBezTo>
                <a:cubicBezTo>
                  <a:pt x="976601" y="297795"/>
                  <a:pt x="963859" y="285057"/>
                  <a:pt x="963859" y="269343"/>
                </a:cubicBezTo>
                <a:cubicBezTo>
                  <a:pt x="963859" y="253629"/>
                  <a:pt x="976601" y="240891"/>
                  <a:pt x="992320" y="240891"/>
                </a:cubicBezTo>
                <a:close/>
                <a:moveTo>
                  <a:pt x="871838" y="240891"/>
                </a:moveTo>
                <a:cubicBezTo>
                  <a:pt x="887557" y="240891"/>
                  <a:pt x="900299" y="253629"/>
                  <a:pt x="900299" y="269343"/>
                </a:cubicBezTo>
                <a:cubicBezTo>
                  <a:pt x="900299" y="285057"/>
                  <a:pt x="887557" y="297795"/>
                  <a:pt x="871838" y="297795"/>
                </a:cubicBezTo>
                <a:cubicBezTo>
                  <a:pt x="856119" y="297795"/>
                  <a:pt x="843377" y="285057"/>
                  <a:pt x="843377" y="269343"/>
                </a:cubicBezTo>
                <a:cubicBezTo>
                  <a:pt x="843377" y="253629"/>
                  <a:pt x="856119" y="240891"/>
                  <a:pt x="871838" y="240891"/>
                </a:cubicBezTo>
                <a:close/>
                <a:moveTo>
                  <a:pt x="751356" y="240891"/>
                </a:moveTo>
                <a:cubicBezTo>
                  <a:pt x="767075" y="240891"/>
                  <a:pt x="779817" y="253629"/>
                  <a:pt x="779817" y="269343"/>
                </a:cubicBezTo>
                <a:cubicBezTo>
                  <a:pt x="779817" y="285057"/>
                  <a:pt x="767075" y="297795"/>
                  <a:pt x="751356" y="297795"/>
                </a:cubicBezTo>
                <a:cubicBezTo>
                  <a:pt x="735637" y="297795"/>
                  <a:pt x="722895" y="285057"/>
                  <a:pt x="722895" y="269343"/>
                </a:cubicBezTo>
                <a:cubicBezTo>
                  <a:pt x="722895" y="253629"/>
                  <a:pt x="735637" y="240891"/>
                  <a:pt x="751356" y="240891"/>
                </a:cubicBezTo>
                <a:close/>
                <a:moveTo>
                  <a:pt x="630873" y="240891"/>
                </a:moveTo>
                <a:cubicBezTo>
                  <a:pt x="646592" y="240891"/>
                  <a:pt x="659334" y="253629"/>
                  <a:pt x="659334" y="269343"/>
                </a:cubicBezTo>
                <a:cubicBezTo>
                  <a:pt x="659334" y="285057"/>
                  <a:pt x="646592" y="297795"/>
                  <a:pt x="630873" y="297795"/>
                </a:cubicBezTo>
                <a:cubicBezTo>
                  <a:pt x="615154" y="297795"/>
                  <a:pt x="602412" y="285057"/>
                  <a:pt x="602412" y="269343"/>
                </a:cubicBezTo>
                <a:cubicBezTo>
                  <a:pt x="602412" y="253629"/>
                  <a:pt x="615154" y="240891"/>
                  <a:pt x="630873" y="240891"/>
                </a:cubicBezTo>
                <a:close/>
                <a:moveTo>
                  <a:pt x="510391" y="240891"/>
                </a:moveTo>
                <a:cubicBezTo>
                  <a:pt x="526110" y="240891"/>
                  <a:pt x="538852" y="253629"/>
                  <a:pt x="538852" y="269343"/>
                </a:cubicBezTo>
                <a:cubicBezTo>
                  <a:pt x="538852" y="285057"/>
                  <a:pt x="526110" y="297795"/>
                  <a:pt x="510391" y="297795"/>
                </a:cubicBezTo>
                <a:cubicBezTo>
                  <a:pt x="494672" y="297795"/>
                  <a:pt x="481930" y="285057"/>
                  <a:pt x="481930" y="269343"/>
                </a:cubicBezTo>
                <a:cubicBezTo>
                  <a:pt x="481930" y="253629"/>
                  <a:pt x="494672" y="240891"/>
                  <a:pt x="510391" y="240891"/>
                </a:cubicBezTo>
                <a:close/>
                <a:moveTo>
                  <a:pt x="389908" y="240891"/>
                </a:moveTo>
                <a:cubicBezTo>
                  <a:pt x="405627" y="240891"/>
                  <a:pt x="418369" y="253629"/>
                  <a:pt x="418369" y="269343"/>
                </a:cubicBezTo>
                <a:cubicBezTo>
                  <a:pt x="418369" y="285057"/>
                  <a:pt x="405627" y="297795"/>
                  <a:pt x="389908" y="297795"/>
                </a:cubicBezTo>
                <a:cubicBezTo>
                  <a:pt x="374189" y="297795"/>
                  <a:pt x="361447" y="285057"/>
                  <a:pt x="361447" y="269343"/>
                </a:cubicBezTo>
                <a:cubicBezTo>
                  <a:pt x="361447" y="253629"/>
                  <a:pt x="374189" y="240891"/>
                  <a:pt x="389908" y="240891"/>
                </a:cubicBezTo>
                <a:close/>
                <a:moveTo>
                  <a:pt x="269426" y="240891"/>
                </a:moveTo>
                <a:cubicBezTo>
                  <a:pt x="285145" y="240891"/>
                  <a:pt x="297887" y="253629"/>
                  <a:pt x="297887" y="269343"/>
                </a:cubicBezTo>
                <a:cubicBezTo>
                  <a:pt x="297887" y="285057"/>
                  <a:pt x="285145" y="297795"/>
                  <a:pt x="269426" y="297795"/>
                </a:cubicBezTo>
                <a:cubicBezTo>
                  <a:pt x="253707" y="297795"/>
                  <a:pt x="240965" y="285057"/>
                  <a:pt x="240965" y="269343"/>
                </a:cubicBezTo>
                <a:cubicBezTo>
                  <a:pt x="240965" y="253629"/>
                  <a:pt x="253707" y="240891"/>
                  <a:pt x="269426" y="240891"/>
                </a:cubicBezTo>
                <a:close/>
                <a:moveTo>
                  <a:pt x="148943" y="240891"/>
                </a:moveTo>
                <a:cubicBezTo>
                  <a:pt x="164662" y="240891"/>
                  <a:pt x="177404" y="253629"/>
                  <a:pt x="177404" y="269343"/>
                </a:cubicBezTo>
                <a:cubicBezTo>
                  <a:pt x="177404" y="285057"/>
                  <a:pt x="164662" y="297795"/>
                  <a:pt x="148943" y="297795"/>
                </a:cubicBezTo>
                <a:cubicBezTo>
                  <a:pt x="133224" y="297795"/>
                  <a:pt x="120482" y="285057"/>
                  <a:pt x="120482" y="269343"/>
                </a:cubicBezTo>
                <a:cubicBezTo>
                  <a:pt x="120482" y="253629"/>
                  <a:pt x="133224" y="240891"/>
                  <a:pt x="148943" y="240891"/>
                </a:cubicBezTo>
                <a:close/>
                <a:moveTo>
                  <a:pt x="28461" y="240891"/>
                </a:moveTo>
                <a:cubicBezTo>
                  <a:pt x="44180" y="240891"/>
                  <a:pt x="56922" y="253629"/>
                  <a:pt x="56922" y="269343"/>
                </a:cubicBezTo>
                <a:cubicBezTo>
                  <a:pt x="56922" y="285057"/>
                  <a:pt x="44180" y="297795"/>
                  <a:pt x="28461" y="297795"/>
                </a:cubicBezTo>
                <a:cubicBezTo>
                  <a:pt x="12742" y="297795"/>
                  <a:pt x="0" y="285057"/>
                  <a:pt x="0" y="269343"/>
                </a:cubicBezTo>
                <a:cubicBezTo>
                  <a:pt x="0" y="253629"/>
                  <a:pt x="12742" y="240891"/>
                  <a:pt x="28461" y="240891"/>
                </a:cubicBezTo>
                <a:close/>
                <a:moveTo>
                  <a:pt x="1233285" y="120445"/>
                </a:moveTo>
                <a:cubicBezTo>
                  <a:pt x="1249004" y="120445"/>
                  <a:pt x="1261746" y="133183"/>
                  <a:pt x="1261746" y="148897"/>
                </a:cubicBezTo>
                <a:cubicBezTo>
                  <a:pt x="1261746" y="164611"/>
                  <a:pt x="1249004" y="177349"/>
                  <a:pt x="1233285" y="177349"/>
                </a:cubicBezTo>
                <a:cubicBezTo>
                  <a:pt x="1217566" y="177349"/>
                  <a:pt x="1204824" y="164611"/>
                  <a:pt x="1204824" y="148897"/>
                </a:cubicBezTo>
                <a:cubicBezTo>
                  <a:pt x="1204824" y="133183"/>
                  <a:pt x="1217566" y="120445"/>
                  <a:pt x="1233285" y="120445"/>
                </a:cubicBezTo>
                <a:close/>
                <a:moveTo>
                  <a:pt x="1112803" y="120445"/>
                </a:moveTo>
                <a:cubicBezTo>
                  <a:pt x="1128522" y="120445"/>
                  <a:pt x="1141264" y="133183"/>
                  <a:pt x="1141264" y="148897"/>
                </a:cubicBezTo>
                <a:cubicBezTo>
                  <a:pt x="1141264" y="164611"/>
                  <a:pt x="1128522" y="177349"/>
                  <a:pt x="1112803" y="177349"/>
                </a:cubicBezTo>
                <a:cubicBezTo>
                  <a:pt x="1097084" y="177349"/>
                  <a:pt x="1084342" y="164611"/>
                  <a:pt x="1084342" y="148897"/>
                </a:cubicBezTo>
                <a:cubicBezTo>
                  <a:pt x="1084342" y="133183"/>
                  <a:pt x="1097084" y="120445"/>
                  <a:pt x="1112803" y="120445"/>
                </a:cubicBezTo>
                <a:close/>
                <a:moveTo>
                  <a:pt x="992320" y="120445"/>
                </a:moveTo>
                <a:cubicBezTo>
                  <a:pt x="1008039" y="120445"/>
                  <a:pt x="1020781" y="133183"/>
                  <a:pt x="1020781" y="148897"/>
                </a:cubicBezTo>
                <a:cubicBezTo>
                  <a:pt x="1020781" y="164611"/>
                  <a:pt x="1008039" y="177349"/>
                  <a:pt x="992320" y="177349"/>
                </a:cubicBezTo>
                <a:cubicBezTo>
                  <a:pt x="976601" y="177349"/>
                  <a:pt x="963859" y="164611"/>
                  <a:pt x="963859" y="148897"/>
                </a:cubicBezTo>
                <a:cubicBezTo>
                  <a:pt x="963859" y="133183"/>
                  <a:pt x="976601" y="120445"/>
                  <a:pt x="992320" y="120445"/>
                </a:cubicBezTo>
                <a:close/>
                <a:moveTo>
                  <a:pt x="871838" y="120445"/>
                </a:moveTo>
                <a:cubicBezTo>
                  <a:pt x="887557" y="120445"/>
                  <a:pt x="900299" y="133183"/>
                  <a:pt x="900299" y="148897"/>
                </a:cubicBezTo>
                <a:cubicBezTo>
                  <a:pt x="900299" y="164611"/>
                  <a:pt x="887557" y="177349"/>
                  <a:pt x="871838" y="177349"/>
                </a:cubicBezTo>
                <a:cubicBezTo>
                  <a:pt x="856119" y="177349"/>
                  <a:pt x="843377" y="164611"/>
                  <a:pt x="843377" y="148897"/>
                </a:cubicBezTo>
                <a:cubicBezTo>
                  <a:pt x="843377" y="133183"/>
                  <a:pt x="856119" y="120445"/>
                  <a:pt x="871838" y="120445"/>
                </a:cubicBezTo>
                <a:close/>
                <a:moveTo>
                  <a:pt x="751356" y="120445"/>
                </a:moveTo>
                <a:cubicBezTo>
                  <a:pt x="767075" y="120445"/>
                  <a:pt x="779817" y="133183"/>
                  <a:pt x="779817" y="148897"/>
                </a:cubicBezTo>
                <a:cubicBezTo>
                  <a:pt x="779817" y="164611"/>
                  <a:pt x="767075" y="177349"/>
                  <a:pt x="751356" y="177349"/>
                </a:cubicBezTo>
                <a:cubicBezTo>
                  <a:pt x="735637" y="177349"/>
                  <a:pt x="722895" y="164611"/>
                  <a:pt x="722895" y="148897"/>
                </a:cubicBezTo>
                <a:cubicBezTo>
                  <a:pt x="722895" y="133183"/>
                  <a:pt x="735637" y="120445"/>
                  <a:pt x="751356" y="120445"/>
                </a:cubicBezTo>
                <a:close/>
                <a:moveTo>
                  <a:pt x="630873" y="120445"/>
                </a:moveTo>
                <a:cubicBezTo>
                  <a:pt x="646592" y="120445"/>
                  <a:pt x="659334" y="133183"/>
                  <a:pt x="659334" y="148897"/>
                </a:cubicBezTo>
                <a:cubicBezTo>
                  <a:pt x="659334" y="164611"/>
                  <a:pt x="646592" y="177349"/>
                  <a:pt x="630873" y="177349"/>
                </a:cubicBezTo>
                <a:cubicBezTo>
                  <a:pt x="615154" y="177349"/>
                  <a:pt x="602412" y="164611"/>
                  <a:pt x="602412" y="148897"/>
                </a:cubicBezTo>
                <a:cubicBezTo>
                  <a:pt x="602412" y="133183"/>
                  <a:pt x="615154" y="120445"/>
                  <a:pt x="630873" y="120445"/>
                </a:cubicBezTo>
                <a:close/>
                <a:moveTo>
                  <a:pt x="510391" y="120445"/>
                </a:moveTo>
                <a:cubicBezTo>
                  <a:pt x="526110" y="120445"/>
                  <a:pt x="538852" y="133183"/>
                  <a:pt x="538852" y="148897"/>
                </a:cubicBezTo>
                <a:cubicBezTo>
                  <a:pt x="538852" y="164611"/>
                  <a:pt x="526110" y="177349"/>
                  <a:pt x="510391" y="177349"/>
                </a:cubicBezTo>
                <a:cubicBezTo>
                  <a:pt x="494672" y="177349"/>
                  <a:pt x="481930" y="164611"/>
                  <a:pt x="481930" y="148897"/>
                </a:cubicBezTo>
                <a:cubicBezTo>
                  <a:pt x="481930" y="133183"/>
                  <a:pt x="494672" y="120445"/>
                  <a:pt x="510391" y="120445"/>
                </a:cubicBezTo>
                <a:close/>
                <a:moveTo>
                  <a:pt x="389908" y="120445"/>
                </a:moveTo>
                <a:cubicBezTo>
                  <a:pt x="405627" y="120445"/>
                  <a:pt x="418369" y="133183"/>
                  <a:pt x="418369" y="148897"/>
                </a:cubicBezTo>
                <a:cubicBezTo>
                  <a:pt x="418369" y="164611"/>
                  <a:pt x="405627" y="177349"/>
                  <a:pt x="389908" y="177349"/>
                </a:cubicBezTo>
                <a:cubicBezTo>
                  <a:pt x="374189" y="177349"/>
                  <a:pt x="361447" y="164611"/>
                  <a:pt x="361447" y="148897"/>
                </a:cubicBezTo>
                <a:cubicBezTo>
                  <a:pt x="361447" y="133183"/>
                  <a:pt x="374189" y="120445"/>
                  <a:pt x="389908" y="120445"/>
                </a:cubicBezTo>
                <a:close/>
                <a:moveTo>
                  <a:pt x="269426" y="120445"/>
                </a:moveTo>
                <a:cubicBezTo>
                  <a:pt x="285145" y="120445"/>
                  <a:pt x="297887" y="133183"/>
                  <a:pt x="297887" y="148897"/>
                </a:cubicBezTo>
                <a:cubicBezTo>
                  <a:pt x="297887" y="164611"/>
                  <a:pt x="285145" y="177349"/>
                  <a:pt x="269426" y="177349"/>
                </a:cubicBezTo>
                <a:cubicBezTo>
                  <a:pt x="253707" y="177349"/>
                  <a:pt x="240965" y="164611"/>
                  <a:pt x="240965" y="148897"/>
                </a:cubicBezTo>
                <a:cubicBezTo>
                  <a:pt x="240965" y="133183"/>
                  <a:pt x="253707" y="120445"/>
                  <a:pt x="269426" y="120445"/>
                </a:cubicBezTo>
                <a:close/>
                <a:moveTo>
                  <a:pt x="148943" y="120445"/>
                </a:moveTo>
                <a:cubicBezTo>
                  <a:pt x="164662" y="120445"/>
                  <a:pt x="177404" y="133183"/>
                  <a:pt x="177404" y="148897"/>
                </a:cubicBezTo>
                <a:cubicBezTo>
                  <a:pt x="177404" y="164611"/>
                  <a:pt x="164662" y="177349"/>
                  <a:pt x="148943" y="177349"/>
                </a:cubicBezTo>
                <a:cubicBezTo>
                  <a:pt x="133224" y="177349"/>
                  <a:pt x="120482" y="164611"/>
                  <a:pt x="120482" y="148897"/>
                </a:cubicBezTo>
                <a:cubicBezTo>
                  <a:pt x="120482" y="133183"/>
                  <a:pt x="133224" y="120445"/>
                  <a:pt x="148943" y="120445"/>
                </a:cubicBezTo>
                <a:close/>
                <a:moveTo>
                  <a:pt x="28461" y="120445"/>
                </a:moveTo>
                <a:cubicBezTo>
                  <a:pt x="44180" y="120445"/>
                  <a:pt x="56922" y="133183"/>
                  <a:pt x="56922" y="148897"/>
                </a:cubicBezTo>
                <a:cubicBezTo>
                  <a:pt x="56922" y="164611"/>
                  <a:pt x="44180" y="177349"/>
                  <a:pt x="28461" y="177349"/>
                </a:cubicBezTo>
                <a:cubicBezTo>
                  <a:pt x="12742" y="177349"/>
                  <a:pt x="0" y="164611"/>
                  <a:pt x="0" y="148897"/>
                </a:cubicBezTo>
                <a:cubicBezTo>
                  <a:pt x="0" y="133183"/>
                  <a:pt x="12742" y="120445"/>
                  <a:pt x="28461" y="120445"/>
                </a:cubicBezTo>
                <a:close/>
                <a:moveTo>
                  <a:pt x="1233285" y="0"/>
                </a:moveTo>
                <a:cubicBezTo>
                  <a:pt x="1249004" y="0"/>
                  <a:pt x="1261746" y="12738"/>
                  <a:pt x="1261746" y="28452"/>
                </a:cubicBezTo>
                <a:cubicBezTo>
                  <a:pt x="1261746" y="44166"/>
                  <a:pt x="1249004" y="56904"/>
                  <a:pt x="1233285" y="56904"/>
                </a:cubicBezTo>
                <a:cubicBezTo>
                  <a:pt x="1217566" y="56904"/>
                  <a:pt x="1204824" y="44166"/>
                  <a:pt x="1204824" y="28452"/>
                </a:cubicBezTo>
                <a:cubicBezTo>
                  <a:pt x="1204824" y="12738"/>
                  <a:pt x="1217566" y="0"/>
                  <a:pt x="1233285" y="0"/>
                </a:cubicBezTo>
                <a:close/>
                <a:moveTo>
                  <a:pt x="1112803" y="0"/>
                </a:moveTo>
                <a:cubicBezTo>
                  <a:pt x="1128522" y="0"/>
                  <a:pt x="1141264" y="12738"/>
                  <a:pt x="1141264" y="28452"/>
                </a:cubicBezTo>
                <a:cubicBezTo>
                  <a:pt x="1141264" y="44166"/>
                  <a:pt x="1128522" y="56904"/>
                  <a:pt x="1112803" y="56904"/>
                </a:cubicBezTo>
                <a:cubicBezTo>
                  <a:pt x="1097084" y="56904"/>
                  <a:pt x="1084342" y="44166"/>
                  <a:pt x="1084342" y="28452"/>
                </a:cubicBezTo>
                <a:cubicBezTo>
                  <a:pt x="1084342" y="12738"/>
                  <a:pt x="1097084" y="0"/>
                  <a:pt x="1112803" y="0"/>
                </a:cubicBezTo>
                <a:close/>
                <a:moveTo>
                  <a:pt x="992320" y="0"/>
                </a:moveTo>
                <a:cubicBezTo>
                  <a:pt x="1008039" y="0"/>
                  <a:pt x="1020781" y="12738"/>
                  <a:pt x="1020781" y="28452"/>
                </a:cubicBezTo>
                <a:cubicBezTo>
                  <a:pt x="1020781" y="44166"/>
                  <a:pt x="1008039" y="56904"/>
                  <a:pt x="992320" y="56904"/>
                </a:cubicBezTo>
                <a:cubicBezTo>
                  <a:pt x="976601" y="56904"/>
                  <a:pt x="963859" y="44166"/>
                  <a:pt x="963859" y="28452"/>
                </a:cubicBezTo>
                <a:cubicBezTo>
                  <a:pt x="963859" y="12738"/>
                  <a:pt x="976601" y="0"/>
                  <a:pt x="992320" y="0"/>
                </a:cubicBezTo>
                <a:close/>
                <a:moveTo>
                  <a:pt x="871838" y="0"/>
                </a:moveTo>
                <a:cubicBezTo>
                  <a:pt x="887557" y="0"/>
                  <a:pt x="900299" y="12738"/>
                  <a:pt x="900299" y="28452"/>
                </a:cubicBezTo>
                <a:cubicBezTo>
                  <a:pt x="900299" y="44166"/>
                  <a:pt x="887557" y="56904"/>
                  <a:pt x="871838" y="56904"/>
                </a:cubicBezTo>
                <a:cubicBezTo>
                  <a:pt x="856119" y="56904"/>
                  <a:pt x="843377" y="44166"/>
                  <a:pt x="843377" y="28452"/>
                </a:cubicBezTo>
                <a:cubicBezTo>
                  <a:pt x="843377" y="12738"/>
                  <a:pt x="856119" y="0"/>
                  <a:pt x="871838" y="0"/>
                </a:cubicBezTo>
                <a:close/>
                <a:moveTo>
                  <a:pt x="751356" y="0"/>
                </a:moveTo>
                <a:cubicBezTo>
                  <a:pt x="767075" y="0"/>
                  <a:pt x="779817" y="12738"/>
                  <a:pt x="779817" y="28452"/>
                </a:cubicBezTo>
                <a:cubicBezTo>
                  <a:pt x="779817" y="44166"/>
                  <a:pt x="767075" y="56904"/>
                  <a:pt x="751356" y="56904"/>
                </a:cubicBezTo>
                <a:cubicBezTo>
                  <a:pt x="735637" y="56904"/>
                  <a:pt x="722895" y="44166"/>
                  <a:pt x="722895" y="28452"/>
                </a:cubicBezTo>
                <a:cubicBezTo>
                  <a:pt x="722895" y="12738"/>
                  <a:pt x="735637" y="0"/>
                  <a:pt x="751356" y="0"/>
                </a:cubicBezTo>
                <a:close/>
                <a:moveTo>
                  <a:pt x="630873" y="0"/>
                </a:moveTo>
                <a:cubicBezTo>
                  <a:pt x="646592" y="0"/>
                  <a:pt x="659334" y="12738"/>
                  <a:pt x="659334" y="28452"/>
                </a:cubicBezTo>
                <a:cubicBezTo>
                  <a:pt x="659334" y="44166"/>
                  <a:pt x="646592" y="56904"/>
                  <a:pt x="630873" y="56904"/>
                </a:cubicBezTo>
                <a:cubicBezTo>
                  <a:pt x="615154" y="56904"/>
                  <a:pt x="602412" y="44166"/>
                  <a:pt x="602412" y="28452"/>
                </a:cubicBezTo>
                <a:cubicBezTo>
                  <a:pt x="602412" y="12738"/>
                  <a:pt x="615154" y="0"/>
                  <a:pt x="630873" y="0"/>
                </a:cubicBezTo>
                <a:close/>
                <a:moveTo>
                  <a:pt x="510391" y="0"/>
                </a:moveTo>
                <a:cubicBezTo>
                  <a:pt x="526110" y="0"/>
                  <a:pt x="538852" y="12738"/>
                  <a:pt x="538852" y="28452"/>
                </a:cubicBezTo>
                <a:cubicBezTo>
                  <a:pt x="538852" y="44166"/>
                  <a:pt x="526110" y="56904"/>
                  <a:pt x="510391" y="56904"/>
                </a:cubicBezTo>
                <a:cubicBezTo>
                  <a:pt x="494672" y="56904"/>
                  <a:pt x="481930" y="44166"/>
                  <a:pt x="481930" y="28452"/>
                </a:cubicBezTo>
                <a:cubicBezTo>
                  <a:pt x="481930" y="12738"/>
                  <a:pt x="494672" y="0"/>
                  <a:pt x="510391" y="0"/>
                </a:cubicBezTo>
                <a:close/>
                <a:moveTo>
                  <a:pt x="389908" y="0"/>
                </a:moveTo>
                <a:cubicBezTo>
                  <a:pt x="405627" y="0"/>
                  <a:pt x="418369" y="12738"/>
                  <a:pt x="418369" y="28452"/>
                </a:cubicBezTo>
                <a:cubicBezTo>
                  <a:pt x="418369" y="44166"/>
                  <a:pt x="405627" y="56904"/>
                  <a:pt x="389908" y="56904"/>
                </a:cubicBezTo>
                <a:cubicBezTo>
                  <a:pt x="374189" y="56904"/>
                  <a:pt x="361447" y="44166"/>
                  <a:pt x="361447" y="28452"/>
                </a:cubicBezTo>
                <a:cubicBezTo>
                  <a:pt x="361447" y="12738"/>
                  <a:pt x="374189" y="0"/>
                  <a:pt x="389908" y="0"/>
                </a:cubicBezTo>
                <a:close/>
                <a:moveTo>
                  <a:pt x="269426" y="0"/>
                </a:moveTo>
                <a:cubicBezTo>
                  <a:pt x="285145" y="0"/>
                  <a:pt x="297887" y="12738"/>
                  <a:pt x="297887" y="28452"/>
                </a:cubicBezTo>
                <a:cubicBezTo>
                  <a:pt x="297887" y="44166"/>
                  <a:pt x="285145" y="56904"/>
                  <a:pt x="269426" y="56904"/>
                </a:cubicBezTo>
                <a:cubicBezTo>
                  <a:pt x="253707" y="56904"/>
                  <a:pt x="240965" y="44166"/>
                  <a:pt x="240965" y="28452"/>
                </a:cubicBezTo>
                <a:cubicBezTo>
                  <a:pt x="240965" y="12738"/>
                  <a:pt x="253707" y="0"/>
                  <a:pt x="269426" y="0"/>
                </a:cubicBezTo>
                <a:close/>
                <a:moveTo>
                  <a:pt x="148943" y="0"/>
                </a:moveTo>
                <a:cubicBezTo>
                  <a:pt x="164662" y="0"/>
                  <a:pt x="177404" y="12738"/>
                  <a:pt x="177404" y="28452"/>
                </a:cubicBezTo>
                <a:cubicBezTo>
                  <a:pt x="177404" y="44166"/>
                  <a:pt x="164662" y="56904"/>
                  <a:pt x="148943" y="56904"/>
                </a:cubicBezTo>
                <a:cubicBezTo>
                  <a:pt x="133224" y="56904"/>
                  <a:pt x="120482" y="44166"/>
                  <a:pt x="120482" y="28452"/>
                </a:cubicBezTo>
                <a:cubicBezTo>
                  <a:pt x="120482" y="12738"/>
                  <a:pt x="133224" y="0"/>
                  <a:pt x="148943" y="0"/>
                </a:cubicBezTo>
                <a:close/>
                <a:moveTo>
                  <a:pt x="28461" y="0"/>
                </a:moveTo>
                <a:cubicBezTo>
                  <a:pt x="44180" y="0"/>
                  <a:pt x="56922" y="12738"/>
                  <a:pt x="56922" y="28452"/>
                </a:cubicBezTo>
                <a:cubicBezTo>
                  <a:pt x="56922" y="44166"/>
                  <a:pt x="44180" y="56904"/>
                  <a:pt x="28461" y="56904"/>
                </a:cubicBezTo>
                <a:cubicBezTo>
                  <a:pt x="12742" y="56904"/>
                  <a:pt x="0" y="44166"/>
                  <a:pt x="0" y="28452"/>
                </a:cubicBezTo>
                <a:cubicBezTo>
                  <a:pt x="0" y="12738"/>
                  <a:pt x="12742" y="0"/>
                  <a:pt x="28461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1371234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0997345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1270350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10896461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8"/>
            </p:custDataLst>
          </p:nvPr>
        </p:nvSpPr>
        <p:spPr>
          <a:xfrm>
            <a:off x="568325" y="2072005"/>
            <a:ext cx="10852150" cy="36099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WPS-Bullets" pitchFamily="2" charset="0"/>
              <a:buNone/>
            </a:pPr>
            <a:r>
              <a:rPr lang="zh-CN" altLang="en-US" sz="28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使用多个专门的接口，而不使用单一的总接口，客户端不应该依赖它不需要的接口。这有助于降低接口的复杂度，提高代码的可读性和可维护性。</a:t>
            </a:r>
            <a:endParaRPr lang="zh-CN" altLang="en-US" sz="2800" b="1" spc="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>
            <p:custDataLst>
              <p:tags r:id="rId9"/>
            </p:custDataLst>
          </p:nvPr>
        </p:nvSpPr>
        <p:spPr>
          <a:xfrm>
            <a:off x="549910" y="645795"/>
            <a:ext cx="998220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接口隔离原则（ISP）</a:t>
            </a:r>
            <a:endParaRPr lang="zh-CN" altLang="en-US" sz="3400" b="1" spc="18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接口隔离原则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假设我们有一个Animal接口，它包含了一些动物可能具有的行为，如eat、sleep、fly和swim。然后我们有几种不同的动物类，如Dog、Bird和Fish，它们各自实现这个接口。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6305" y="3042920"/>
            <a:ext cx="23691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interface Animal {  </a:t>
            </a:r>
            <a:endParaRPr lang="zh-CN" altLang="en-US"/>
          </a:p>
          <a:p>
            <a:r>
              <a:rPr lang="zh-CN" altLang="en-US"/>
              <a:t>    void eat();  </a:t>
            </a:r>
            <a:endParaRPr lang="zh-CN" altLang="en-US"/>
          </a:p>
          <a:p>
            <a:r>
              <a:rPr lang="zh-CN" altLang="en-US"/>
              <a:t>    void sleep();  </a:t>
            </a:r>
            <a:endParaRPr lang="zh-CN" altLang="en-US"/>
          </a:p>
          <a:p>
            <a:r>
              <a:rPr lang="zh-CN" altLang="en-US"/>
              <a:t>    void fly();  </a:t>
            </a:r>
            <a:endParaRPr lang="zh-CN" altLang="en-US"/>
          </a:p>
          <a:p>
            <a:r>
              <a:rPr lang="zh-CN" altLang="en-US"/>
              <a:t>    void swim();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16015" y="2539365"/>
            <a:ext cx="55676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class Dog implements Animal {  </a:t>
            </a:r>
            <a:endParaRPr lang="zh-CN" altLang="en-US" sz="1200"/>
          </a:p>
          <a:p>
            <a:r>
              <a:rPr lang="zh-CN" altLang="en-US" sz="1200"/>
              <a:t>    @Override  </a:t>
            </a:r>
            <a:endParaRPr lang="zh-CN" altLang="en-US" sz="1200"/>
          </a:p>
          <a:p>
            <a:r>
              <a:rPr lang="zh-CN" altLang="en-US" sz="1200"/>
              <a:t>    public void eat() {  </a:t>
            </a:r>
            <a:endParaRPr lang="zh-CN" altLang="en-US" sz="1200"/>
          </a:p>
          <a:p>
            <a:r>
              <a:rPr lang="zh-CN" altLang="en-US" sz="1200"/>
              <a:t>        System.out.println("Dog eats food");  </a:t>
            </a:r>
            <a:endParaRPr lang="zh-CN" altLang="en-US" sz="1200"/>
          </a:p>
          <a:p>
            <a:r>
              <a:rPr lang="zh-CN" altLang="en-US" sz="1200"/>
              <a:t>    }  </a:t>
            </a:r>
            <a:endParaRPr lang="zh-CN" altLang="en-US" sz="1200"/>
          </a:p>
          <a:p>
            <a:r>
              <a:rPr lang="zh-CN" altLang="en-US" sz="1200"/>
              <a:t>  </a:t>
            </a:r>
            <a:endParaRPr lang="zh-CN" altLang="en-US" sz="1200"/>
          </a:p>
          <a:p>
            <a:r>
              <a:rPr lang="zh-CN" altLang="en-US" sz="1200"/>
              <a:t>    @Override  </a:t>
            </a:r>
            <a:endParaRPr lang="zh-CN" altLang="en-US" sz="1200"/>
          </a:p>
          <a:p>
            <a:r>
              <a:rPr lang="zh-CN" altLang="en-US" sz="1200"/>
              <a:t>    public void sleep() {  </a:t>
            </a:r>
            <a:endParaRPr lang="zh-CN" altLang="en-US" sz="1200"/>
          </a:p>
          <a:p>
            <a:r>
              <a:rPr lang="zh-CN" altLang="en-US" sz="1200"/>
              <a:t>        System.out.println("Dog sleeps");  </a:t>
            </a:r>
            <a:endParaRPr lang="zh-CN" altLang="en-US" sz="1200"/>
          </a:p>
          <a:p>
            <a:r>
              <a:rPr lang="zh-CN" altLang="en-US" sz="1200"/>
              <a:t>    }  </a:t>
            </a:r>
            <a:endParaRPr lang="zh-CN" altLang="en-US" sz="1200"/>
          </a:p>
          <a:p>
            <a:r>
              <a:rPr lang="zh-CN" altLang="en-US" sz="1200"/>
              <a:t>  </a:t>
            </a:r>
            <a:endParaRPr lang="zh-CN" altLang="en-US" sz="1200"/>
          </a:p>
          <a:p>
            <a:r>
              <a:rPr lang="zh-CN" altLang="en-US" sz="1200"/>
              <a:t>    @Override  </a:t>
            </a:r>
            <a:endParaRPr lang="zh-CN" altLang="en-US" sz="1200"/>
          </a:p>
          <a:p>
            <a:r>
              <a:rPr lang="zh-CN" altLang="en-US" sz="1200"/>
              <a:t>    public void fly() {  </a:t>
            </a:r>
            <a:endParaRPr lang="zh-CN" altLang="en-US" sz="1200"/>
          </a:p>
          <a:p>
            <a:r>
              <a:rPr lang="zh-CN" altLang="en-US" sz="1200"/>
              <a:t>        throw new UnsupportedOperationException("Dog cannot fly");  </a:t>
            </a:r>
            <a:endParaRPr lang="zh-CN" altLang="en-US" sz="1200"/>
          </a:p>
          <a:p>
            <a:r>
              <a:rPr lang="zh-CN" altLang="en-US" sz="1200"/>
              <a:t>    }  </a:t>
            </a:r>
            <a:endParaRPr lang="zh-CN" altLang="en-US" sz="1200"/>
          </a:p>
          <a:p>
            <a:r>
              <a:rPr lang="zh-CN" altLang="en-US" sz="1200"/>
              <a:t>  </a:t>
            </a:r>
            <a:endParaRPr lang="zh-CN" altLang="en-US" sz="1200"/>
          </a:p>
          <a:p>
            <a:r>
              <a:rPr lang="zh-CN" altLang="en-US" sz="1200"/>
              <a:t>    @Override  </a:t>
            </a:r>
            <a:endParaRPr lang="zh-CN" altLang="en-US" sz="1200"/>
          </a:p>
          <a:p>
            <a:r>
              <a:rPr lang="zh-CN" altLang="en-US" sz="1200"/>
              <a:t>    public void swim() {  </a:t>
            </a:r>
            <a:endParaRPr lang="zh-CN" altLang="en-US" sz="1200"/>
          </a:p>
          <a:p>
            <a:r>
              <a:rPr lang="zh-CN" altLang="en-US" sz="1200"/>
              <a:t>        throw new UnsupportedOperationException("Dog cannot swim well");  </a:t>
            </a:r>
            <a:endParaRPr lang="zh-CN" altLang="en-US" sz="1200"/>
          </a:p>
          <a:p>
            <a:r>
              <a:rPr lang="zh-CN" altLang="en-US" sz="1200"/>
              <a:t>    }  </a:t>
            </a:r>
            <a:endParaRPr lang="zh-CN" altLang="en-US" sz="1200"/>
          </a:p>
          <a:p>
            <a:r>
              <a:rPr lang="zh-CN" altLang="en-US" sz="1200"/>
              <a:t>}  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138170" y="2802890"/>
            <a:ext cx="29578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Bird implements Animal {  </a:t>
            </a:r>
            <a:endParaRPr lang="zh-CN" altLang="en-US"/>
          </a:p>
          <a:p>
            <a:r>
              <a:rPr lang="zh-CN" altLang="en-US"/>
              <a:t>    // 实现所有方法，其中fly方法有效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Fish implements Animal {  </a:t>
            </a:r>
            <a:endParaRPr lang="zh-CN" altLang="en-US"/>
          </a:p>
          <a:p>
            <a:r>
              <a:rPr lang="zh-CN" altLang="en-US"/>
              <a:t>    // 实现所有方法，其中swim方法有效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接口隔离原则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Dog类实现了fly和swim方法，但是这两个方法对于狗来说并不适用，因此会抛出异常。这违反了接口隔离原则，因为Dog类</a:t>
            </a:r>
            <a:r>
              <a:rPr lang="zh-CN" altLang="en-US" sz="1800">
                <a:solidFill>
                  <a:schemeClr val="accent1"/>
                </a:solidFill>
              </a:rPr>
              <a:t>被迫实现了它不需要的接口方法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为了符合接口隔离原则，我们应该将接口拆分成更小的、更具体的接口，每个接口只包含一个动物特有的行为。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1460500" y="2748915"/>
            <a:ext cx="268859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interface Eatable {  </a:t>
            </a:r>
            <a:endParaRPr lang="zh-CN" altLang="en-US" sz="1400"/>
          </a:p>
          <a:p>
            <a:r>
              <a:rPr lang="zh-CN" altLang="en-US" sz="1400"/>
              <a:t>    void eat();  </a:t>
            </a:r>
            <a:endParaRPr lang="zh-CN" altLang="en-US" sz="1400"/>
          </a:p>
          <a:p>
            <a:r>
              <a:rPr lang="zh-CN" altLang="en-US" sz="1400"/>
              <a:t>}  </a:t>
            </a:r>
            <a:endParaRPr lang="zh-CN" altLang="en-US" sz="1400"/>
          </a:p>
          <a:p>
            <a:r>
              <a:rPr lang="zh-CN" altLang="en-US" sz="1400"/>
              <a:t>  </a:t>
            </a:r>
            <a:endParaRPr lang="zh-CN" altLang="en-US" sz="1400"/>
          </a:p>
          <a:p>
            <a:r>
              <a:rPr lang="zh-CN" altLang="en-US" sz="1400"/>
              <a:t>interface Sleepable {  </a:t>
            </a:r>
            <a:endParaRPr lang="zh-CN" altLang="en-US" sz="1400"/>
          </a:p>
          <a:p>
            <a:r>
              <a:rPr lang="zh-CN" altLang="en-US" sz="1400"/>
              <a:t>    void sleep();  </a:t>
            </a:r>
            <a:endParaRPr lang="zh-CN" altLang="en-US" sz="1400"/>
          </a:p>
          <a:p>
            <a:r>
              <a:rPr lang="zh-CN" altLang="en-US" sz="1400"/>
              <a:t>}  </a:t>
            </a:r>
            <a:endParaRPr lang="zh-CN" altLang="en-US" sz="1400"/>
          </a:p>
          <a:p>
            <a:r>
              <a:rPr lang="zh-CN" altLang="en-US" sz="1400"/>
              <a:t>  </a:t>
            </a:r>
            <a:endParaRPr lang="zh-CN" altLang="en-US" sz="1400"/>
          </a:p>
          <a:p>
            <a:r>
              <a:rPr lang="zh-CN" altLang="en-US" sz="1400"/>
              <a:t>interface Flyable {  </a:t>
            </a:r>
            <a:endParaRPr lang="zh-CN" altLang="en-US" sz="1400"/>
          </a:p>
          <a:p>
            <a:r>
              <a:rPr lang="zh-CN" altLang="en-US" sz="1400"/>
              <a:t>    void fly();  </a:t>
            </a:r>
            <a:endParaRPr lang="zh-CN" altLang="en-US" sz="1400"/>
          </a:p>
          <a:p>
            <a:r>
              <a:rPr lang="zh-CN" altLang="en-US" sz="1400"/>
              <a:t>}  </a:t>
            </a:r>
            <a:endParaRPr lang="zh-CN" altLang="en-US" sz="1400"/>
          </a:p>
          <a:p>
            <a:r>
              <a:rPr lang="zh-CN" altLang="en-US" sz="1400"/>
              <a:t>  </a:t>
            </a:r>
            <a:endParaRPr lang="zh-CN" altLang="en-US" sz="1400"/>
          </a:p>
          <a:p>
            <a:r>
              <a:rPr lang="zh-CN" altLang="en-US" sz="1400"/>
              <a:t>interface Swimmable {  </a:t>
            </a:r>
            <a:endParaRPr lang="zh-CN" altLang="en-US" sz="1400"/>
          </a:p>
          <a:p>
            <a:r>
              <a:rPr lang="zh-CN" altLang="en-US" sz="1400"/>
              <a:t>    void swim();  </a:t>
            </a:r>
            <a:endParaRPr lang="zh-CN" altLang="en-US" sz="1400"/>
          </a:p>
          <a:p>
            <a:r>
              <a:rPr lang="zh-CN" altLang="en-US" sz="1400"/>
              <a:t>}  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759325" y="261112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Dog implements Eatable, Sleepable {  </a:t>
            </a:r>
            <a:endParaRPr lang="zh-CN" altLang="en-US"/>
          </a:p>
          <a:p>
            <a:r>
              <a:rPr lang="zh-CN" altLang="en-US"/>
              <a:t>    // 实现eat和sleep方法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Bird implements Eatable, Sleepable, Flyable {  </a:t>
            </a:r>
            <a:endParaRPr lang="zh-CN" altLang="en-US"/>
          </a:p>
          <a:p>
            <a:r>
              <a:rPr lang="zh-CN" altLang="en-US"/>
              <a:t>    // 实现eat、sleep和fly方法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Fish implements Eatable, Sleepable, Swimmable {  </a:t>
            </a:r>
            <a:endParaRPr lang="zh-CN" altLang="en-US"/>
          </a:p>
          <a:p>
            <a:r>
              <a:rPr lang="zh-CN" altLang="en-US"/>
              <a:t>    // 实现eat、sleep和swim方法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5" y="6118860"/>
            <a:ext cx="1035875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接口更加隔离，每个接口都更加内聚，只关注单一职责。客户端代码也只会依赖它实际需要的接口，降低了耦合度，提高了系统的可维护性和灵活性。这就是接口隔离原则的应用。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spc="28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依赖倒置原则（DIP）</a:t>
            </a:r>
            <a:endParaRPr lang="zh-CN" altLang="en-US" sz="4400" spc="28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40130" y="1773974"/>
            <a:ext cx="10111740" cy="3685266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93700" lvl="0" indent="-39370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</a:pPr>
            <a:r>
              <a:rPr lang="zh-CN" altLang="en-US" sz="2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要依赖于抽象，不要依赖于具体。</a:t>
            </a:r>
            <a:endParaRPr lang="zh-CN" altLang="en-US" sz="2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93700" lvl="0" indent="-39370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</a:pPr>
            <a:r>
              <a:rPr lang="zh-CN" altLang="en-US" sz="2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这意味着高层模块不应该依赖于低层模块，它们都应该依赖于抽象；</a:t>
            </a:r>
            <a:endParaRPr lang="zh-CN" altLang="en-US" sz="2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93700" lvl="0" indent="-39370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</a:pPr>
            <a:r>
              <a:rPr lang="zh-CN" altLang="en-US" sz="2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抽象不应该依赖于细节，细节应该依赖于抽象。</a:t>
            </a:r>
            <a:endParaRPr lang="zh-CN" altLang="en-US" sz="2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93700" lvl="0" indent="-39370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</a:pPr>
            <a:r>
              <a:rPr lang="zh-CN" altLang="en-US" sz="2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这有助于降低模块之间的耦合度，提高软件的可维护性和可扩展性。</a:t>
            </a:r>
            <a:endParaRPr lang="zh-CN" altLang="en-US" sz="2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依赖倒置原则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1138975"/>
            <a:ext cx="10800000" cy="4813200"/>
          </a:xfrm>
        </p:spPr>
        <p:txBody>
          <a:bodyPr/>
          <a:p>
            <a:r>
              <a:rPr lang="zh-CN" altLang="en-US" sz="1800"/>
              <a:t>假设我们有一个应用程序，它需要一个日志记录器来记录操作信息。我们有一个Logger接口和它的一个具体实现ConsoleLogger。同时，我们有一个Application类，它依赖于Logger来记录日志。首先，我们来看一个违反依赖倒置原则的设计：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822325" y="2529205"/>
            <a:ext cx="66484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class ConsoleLogger implements Logger {  </a:t>
            </a:r>
            <a:endParaRPr lang="zh-CN" altLang="en-US" sz="1600"/>
          </a:p>
          <a:p>
            <a:r>
              <a:rPr lang="zh-CN" altLang="en-US" sz="1600"/>
              <a:t>    @Override  </a:t>
            </a:r>
            <a:endParaRPr lang="zh-CN" altLang="en-US" sz="1600"/>
          </a:p>
          <a:p>
            <a:r>
              <a:rPr lang="zh-CN" altLang="en-US" sz="1600"/>
              <a:t>    public void log(String message) {  </a:t>
            </a:r>
            <a:endParaRPr lang="zh-CN" altLang="en-US" sz="1600"/>
          </a:p>
          <a:p>
            <a:r>
              <a:rPr lang="zh-CN" altLang="en-US" sz="1600"/>
              <a:t>        System.out.println("Logging: " + message);  </a:t>
            </a:r>
            <a:endParaRPr lang="zh-CN" altLang="en-US" sz="1600"/>
          </a:p>
          <a:p>
            <a:r>
              <a:rPr lang="zh-CN" altLang="en-US" sz="1600"/>
              <a:t>    }  </a:t>
            </a:r>
            <a:endParaRPr lang="zh-CN" altLang="en-US" sz="1600"/>
          </a:p>
          <a:p>
            <a:r>
              <a:rPr lang="zh-CN" altLang="en-US" sz="1600"/>
              <a:t>}  </a:t>
            </a:r>
            <a:endParaRPr lang="zh-CN" altLang="en-US" sz="1600"/>
          </a:p>
          <a:p>
            <a:r>
              <a:rPr lang="zh-CN" altLang="en-US" sz="1600"/>
              <a:t>class Application {  </a:t>
            </a:r>
            <a:endParaRPr lang="zh-CN" altLang="en-US" sz="1600"/>
          </a:p>
          <a:p>
            <a:r>
              <a:rPr lang="zh-CN" altLang="en-US" sz="1600"/>
              <a:t>    private final ConsoleLogger logger = new ConsoleLogger(); // 违反了依赖倒置原则  </a:t>
            </a:r>
            <a:endParaRPr lang="zh-CN" altLang="en-US" sz="1600"/>
          </a:p>
          <a:p>
            <a:r>
              <a:rPr lang="zh-CN" altLang="en-US" sz="1600"/>
              <a:t>  </a:t>
            </a:r>
            <a:endParaRPr lang="zh-CN" altLang="en-US" sz="1600"/>
          </a:p>
          <a:p>
            <a:r>
              <a:rPr lang="zh-CN" altLang="en-US" sz="1600"/>
              <a:t>    public void doSomething() {  </a:t>
            </a:r>
            <a:endParaRPr lang="zh-CN" altLang="en-US" sz="1600"/>
          </a:p>
          <a:p>
            <a:r>
              <a:rPr lang="zh-CN" altLang="en-US" sz="1600"/>
              <a:t>        // ... 执行一些操作 ...  </a:t>
            </a:r>
            <a:endParaRPr lang="zh-CN" altLang="en-US" sz="1600"/>
          </a:p>
          <a:p>
            <a:r>
              <a:rPr lang="zh-CN" altLang="en-US" sz="1600"/>
              <a:t>        logger.log("Something happened");  </a:t>
            </a:r>
            <a:endParaRPr lang="zh-CN" altLang="en-US" sz="1600"/>
          </a:p>
          <a:p>
            <a:r>
              <a:rPr lang="zh-CN" altLang="en-US" sz="1600"/>
              <a:t>    }  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7599680" y="2152015"/>
            <a:ext cx="3972560" cy="40062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，Application类直接依赖于ConsoleLogger的具体实现，而不是依赖于Logger接口。这违反了依赖倒置原则，因为高层模块Application不应该直接依赖于低层模块ConsoleLogger的实现细节。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依赖倒置原则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为了遵循依赖倒置原则，我们应该这样重构代码：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" y="2231390"/>
            <a:ext cx="41986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interface Logger {  </a:t>
            </a:r>
            <a:endParaRPr lang="zh-CN" altLang="en-US"/>
          </a:p>
          <a:p>
            <a:r>
              <a:rPr lang="zh-CN" altLang="en-US"/>
              <a:t>    void log(String message);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ConsoleLogger implements Logger {  </a:t>
            </a:r>
            <a:endParaRPr lang="zh-CN" altLang="en-US"/>
          </a:p>
          <a:p>
            <a:r>
              <a:rPr lang="zh-CN" altLang="en-US"/>
              <a:t>    @Override  </a:t>
            </a:r>
            <a:endParaRPr lang="zh-CN" altLang="en-US"/>
          </a:p>
          <a:p>
            <a:r>
              <a:rPr lang="zh-CN" altLang="en-US"/>
              <a:t>    public void log(String message) {  </a:t>
            </a:r>
            <a:endParaRPr lang="zh-CN" altLang="en-US"/>
          </a:p>
          <a:p>
            <a:r>
              <a:rPr lang="zh-CN" altLang="en-US"/>
              <a:t>        System.out.println("Logging: " + message);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49215" y="1931670"/>
            <a:ext cx="66319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Application {  </a:t>
            </a:r>
            <a:endParaRPr lang="zh-CN" altLang="en-US"/>
          </a:p>
          <a:p>
            <a:r>
              <a:rPr lang="zh-CN" altLang="en-US"/>
              <a:t>    private final </a:t>
            </a:r>
            <a:r>
              <a:rPr lang="zh-CN" altLang="en-US">
                <a:solidFill>
                  <a:schemeClr val="accent1"/>
                </a:solidFill>
              </a:rPr>
              <a:t>Logger </a:t>
            </a:r>
            <a:r>
              <a:rPr lang="zh-CN" altLang="en-US"/>
              <a:t>logger; // 依赖于抽象，而不是具体实现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// 通过构造器注入Logger的实例  </a:t>
            </a:r>
            <a:endParaRPr lang="zh-CN" altLang="en-US"/>
          </a:p>
          <a:p>
            <a:r>
              <a:rPr lang="zh-CN" altLang="en-US"/>
              <a:t>    public Application(Logger logger) {  </a:t>
            </a:r>
            <a:endParaRPr lang="zh-CN" altLang="en-US"/>
          </a:p>
          <a:p>
            <a:r>
              <a:rPr lang="zh-CN" altLang="en-US"/>
              <a:t>        this.logger = logger;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void doSomething() {  </a:t>
            </a:r>
            <a:endParaRPr lang="zh-CN" altLang="en-US"/>
          </a:p>
          <a:p>
            <a:r>
              <a:rPr lang="zh-CN" altLang="en-US"/>
              <a:t>        // ... 执行一些操作 ...  </a:t>
            </a:r>
            <a:endParaRPr lang="zh-CN" altLang="en-US"/>
          </a:p>
          <a:p>
            <a:r>
              <a:rPr lang="zh-CN" altLang="en-US"/>
              <a:t>        logger.log("Something happened"); // 使用接口方法，而不是具体实现的方法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5901055"/>
            <a:ext cx="1080071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ConsoleLogger是Logger接口的一个具体实现，但Application类并不关心这一点。Application类的实例在创建时通过构造器注入一个Logger的实例，这样Application类就与具体的日志实现解耦了。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spc="28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迪米特法则（LoD）</a:t>
            </a:r>
            <a:endParaRPr lang="zh-CN" altLang="en-US" sz="4400" spc="28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40130" y="1773974"/>
            <a:ext cx="10111740" cy="3685266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06400" lvl="0" indent="-40640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</a:pPr>
            <a:r>
              <a:rPr lang="zh-CN" altLang="en-US" sz="2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一个对象应该对其他对象保持最少的了解。</a:t>
            </a:r>
            <a:endParaRPr lang="zh-CN" altLang="en-US" sz="2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06400" lvl="0" indent="-40640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</a:pPr>
            <a:r>
              <a:rPr lang="zh-CN" altLang="en-US" sz="2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也被称为最少知识原则，它要求一个软件实体应当尽可能少地与其他实体发生相互作用。</a:t>
            </a:r>
            <a:endParaRPr lang="zh-CN" altLang="en-US" sz="2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06400" lvl="0" indent="-40640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</a:pPr>
            <a:r>
              <a:rPr lang="zh-CN" altLang="en-US" sz="2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迪米特法则的主要目的在于降低软件模块之间的耦合度，提高软件的可维护性和可复用性。</a:t>
            </a:r>
            <a:endParaRPr lang="zh-CN" altLang="en-US" sz="2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迪米特法则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1192950"/>
            <a:ext cx="10800000" cy="4813200"/>
          </a:xfrm>
        </p:spPr>
        <p:txBody>
          <a:bodyPr/>
          <a:p>
            <a:r>
              <a:rPr lang="zh-CN" altLang="en-US" sz="1800"/>
              <a:t>假设我们有一个学校管理系统，其中涉及到学生（Student）、班级（Class）和学校（School）三个实体。每个班级有多个学生，每个学校包含多个班级。</a:t>
            </a:r>
            <a:endParaRPr lang="zh-CN" altLang="en-US" sz="1800"/>
          </a:p>
          <a:p>
            <a:r>
              <a:rPr lang="zh-CN" altLang="en-US" sz="1800"/>
              <a:t>在不遵循迪米特法则的情况下，学生类可能直接访问和修改班级和学校的数据，这会导致高耦合度和低内聚性。例如：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2472055" y="2463165"/>
            <a:ext cx="82740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Student {  </a:t>
            </a:r>
            <a:endParaRPr lang="zh-CN" altLang="en-US"/>
          </a:p>
          <a:p>
            <a:r>
              <a:rPr lang="zh-CN" altLang="en-US"/>
              <a:t>    private String name;  </a:t>
            </a:r>
            <a:endParaRPr lang="zh-CN" altLang="en-US"/>
          </a:p>
          <a:p>
            <a:r>
              <a:rPr lang="zh-CN" altLang="en-US"/>
              <a:t>    // ... 其他字段和方法 ...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void addToClass(Class aClass) {  </a:t>
            </a:r>
            <a:endParaRPr lang="zh-CN" altLang="en-US"/>
          </a:p>
          <a:p>
            <a:r>
              <a:rPr lang="zh-CN" altLang="en-US"/>
              <a:t>        aClass.addStudent(this); // 学生直接操作班级对象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void changeSchoolName(School aSchool, String newName) {  </a:t>
            </a:r>
            <a:endParaRPr lang="zh-CN" altLang="en-US"/>
          </a:p>
          <a:p>
            <a:r>
              <a:rPr lang="zh-CN" altLang="en-US"/>
              <a:t>        aSchool.setName(newName); // 学生直接操作学校对象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960" y="5878195"/>
            <a:ext cx="1103566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Student类直接操作了Class和School对象，这违反了迪米特法则。为了遵循迪米特法则，我们应该减少Student类与其他类的直接交互，通过引入中介者或者接口来实现解耦。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面向对象设计的7个原则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3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单一职责原则（Single Responsibility Principle, SRP）</a:t>
            </a:r>
            <a:endParaRPr lang="zh-CN" altLang="en-US" sz="24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开放封闭原则（Open Closed Principle, OCP）</a:t>
            </a:r>
            <a:endParaRPr lang="zh-CN" altLang="en-US" sz="24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里氏替换原则（Liskov Substitution Principle, LSP）</a:t>
            </a:r>
            <a:endParaRPr lang="zh-CN" altLang="en-US" sz="24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接口隔离原则（Interface Segregation Principle, ISP）</a:t>
            </a:r>
            <a:endParaRPr lang="zh-CN" altLang="en-US" sz="24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依赖倒置原则（Dependency Inversion Principle, DIP）</a:t>
            </a:r>
            <a:endParaRPr lang="zh-CN" altLang="en-US" sz="24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迪米特法则（Law of Demeter, LoD）</a:t>
            </a:r>
            <a:endParaRPr lang="zh-CN" altLang="en-US" sz="24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合成复用原则（Composite Reuse Principle, CRP）。</a:t>
            </a:r>
            <a:endParaRPr lang="zh-CN" altLang="en-US" sz="24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587500"/>
            <a:ext cx="107403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这些原则为我们在进行面向对象设计时提供了指导和约束，以确保软件的可维护性、可扩展性和可重用性。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迪米特法则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1201205"/>
            <a:ext cx="10800000" cy="4813200"/>
          </a:xfrm>
        </p:spPr>
        <p:txBody>
          <a:bodyPr/>
          <a:p>
            <a:r>
              <a:rPr lang="zh-CN" altLang="en-US"/>
              <a:t>改进如下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3595" y="1671320"/>
            <a:ext cx="49752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interface SchoolManager {  </a:t>
            </a:r>
            <a:endParaRPr lang="zh-CN" altLang="en-US" sz="1600"/>
          </a:p>
          <a:p>
            <a:r>
              <a:rPr lang="zh-CN" altLang="en-US" sz="1600"/>
              <a:t>    void addStudentToClass(Student student, Class aClass);  </a:t>
            </a:r>
            <a:endParaRPr lang="zh-CN" altLang="en-US" sz="1600"/>
          </a:p>
          <a:p>
            <a:r>
              <a:rPr lang="zh-CN" altLang="en-US" sz="1600"/>
              <a:t>    void changeSchoolName(School aSchool, String newName);  </a:t>
            </a:r>
            <a:endParaRPr lang="zh-CN" altLang="en-US" sz="1600"/>
          </a:p>
          <a:p>
            <a:r>
              <a:rPr lang="zh-CN" altLang="en-US" sz="1600"/>
              <a:t>}  </a:t>
            </a:r>
            <a:endParaRPr lang="zh-CN" altLang="en-US" sz="1600"/>
          </a:p>
          <a:p>
            <a:r>
              <a:rPr lang="zh-CN" altLang="en-US" sz="1600"/>
              <a:t>  </a:t>
            </a:r>
            <a:endParaRPr lang="zh-CN" altLang="en-US" sz="1600"/>
          </a:p>
          <a:p>
            <a:r>
              <a:rPr lang="zh-CN" altLang="en-US" sz="1600"/>
              <a:t>class SchoolManagerImpl implements SchoolManager {  </a:t>
            </a:r>
            <a:endParaRPr lang="zh-CN" altLang="en-US" sz="1600"/>
          </a:p>
          <a:p>
            <a:r>
              <a:rPr lang="zh-CN" altLang="en-US" sz="1600"/>
              <a:t>    @Override  </a:t>
            </a:r>
            <a:endParaRPr lang="zh-CN" altLang="en-US" sz="1600"/>
          </a:p>
          <a:p>
            <a:r>
              <a:rPr lang="zh-CN" altLang="en-US" sz="1600"/>
              <a:t>    public void addStudentToClass(Student student, Class aClass) {  </a:t>
            </a:r>
            <a:endParaRPr lang="zh-CN" altLang="en-US" sz="1600"/>
          </a:p>
          <a:p>
            <a:r>
              <a:rPr lang="zh-CN" altLang="en-US" sz="1600"/>
              <a:t>        aClass.addStudent(student);  </a:t>
            </a:r>
            <a:endParaRPr lang="zh-CN" altLang="en-US" sz="1600"/>
          </a:p>
          <a:p>
            <a:r>
              <a:rPr lang="zh-CN" altLang="en-US" sz="1600"/>
              <a:t>    }  </a:t>
            </a:r>
            <a:endParaRPr lang="zh-CN" altLang="en-US" sz="1600"/>
          </a:p>
          <a:p>
            <a:r>
              <a:rPr lang="zh-CN" altLang="en-US" sz="1600"/>
              <a:t>  </a:t>
            </a:r>
            <a:endParaRPr lang="zh-CN" altLang="en-US" sz="1600"/>
          </a:p>
          <a:p>
            <a:r>
              <a:rPr lang="zh-CN" altLang="en-US" sz="1600"/>
              <a:t>    @Override  </a:t>
            </a:r>
            <a:endParaRPr lang="zh-CN" altLang="en-US" sz="1600"/>
          </a:p>
          <a:p>
            <a:r>
              <a:rPr lang="zh-CN" altLang="en-US" sz="1600"/>
              <a:t>    public void changeSchoolName(School aSchool, String newName) {  </a:t>
            </a:r>
            <a:endParaRPr lang="zh-CN" altLang="en-US" sz="1600"/>
          </a:p>
          <a:p>
            <a:r>
              <a:rPr lang="zh-CN" altLang="en-US" sz="1600"/>
              <a:t>        aSchool.setName(newName);  </a:t>
            </a:r>
            <a:endParaRPr lang="zh-CN" altLang="en-US" sz="1600"/>
          </a:p>
          <a:p>
            <a:r>
              <a:rPr lang="zh-CN" altLang="en-US" sz="1600"/>
              <a:t>    }  </a:t>
            </a:r>
            <a:endParaRPr lang="zh-CN" altLang="en-US" sz="1600"/>
          </a:p>
          <a:p>
            <a:r>
              <a:rPr lang="zh-CN" altLang="en-US" sz="1600"/>
              <a:t>}  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895975" y="659765"/>
            <a:ext cx="6096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Student {  </a:t>
            </a:r>
            <a:endParaRPr lang="zh-CN" altLang="en-US"/>
          </a:p>
          <a:p>
            <a:r>
              <a:rPr lang="zh-CN" altLang="en-US"/>
              <a:t>    private String name;  </a:t>
            </a:r>
            <a:endParaRPr lang="zh-CN" altLang="en-US"/>
          </a:p>
          <a:p>
            <a:r>
              <a:rPr lang="zh-CN" altLang="en-US"/>
              <a:t>    private SchoolManager schoolManager; // 引入中介者  </a:t>
            </a:r>
            <a:endParaRPr lang="zh-CN" altLang="en-US"/>
          </a:p>
          <a:p>
            <a:r>
              <a:rPr lang="zh-CN" altLang="en-US"/>
              <a:t>    // ... 其他字段和方法 ...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Student(SchoolManager schoolManager) {  </a:t>
            </a:r>
            <a:endParaRPr lang="zh-CN" altLang="en-US"/>
          </a:p>
          <a:p>
            <a:r>
              <a:rPr lang="zh-CN" altLang="en-US"/>
              <a:t>        this.schoolManager = schoolManager;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void addToClass(Class aClass) {  </a:t>
            </a:r>
            <a:endParaRPr lang="zh-CN" altLang="en-US"/>
          </a:p>
          <a:p>
            <a:r>
              <a:rPr lang="zh-CN" altLang="en-US"/>
              <a:t>        schoolManager.addStudentToClass(this, aClass); // 通过中介者操作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void changeSchoolName(School aSchool, String newName) {  </a:t>
            </a:r>
            <a:endParaRPr lang="zh-CN" altLang="en-US"/>
          </a:p>
          <a:p>
            <a:r>
              <a:rPr lang="zh-CN" altLang="en-US"/>
              <a:t>        schoolManager.changeSchoolName(aSchool, newName); // 通过中介者操作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spc="28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合成复用原则（CRP）</a:t>
            </a:r>
            <a:endParaRPr lang="zh-CN" altLang="en-US" sz="4400" spc="28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40130" y="1773974"/>
            <a:ext cx="10111740" cy="3685266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ctr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  <a:buNone/>
            </a:pPr>
            <a:r>
              <a:rPr lang="zh-CN" altLang="en-US" sz="2700" spc="19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尽量使用合成/聚合的方式，而不是使用继承来复用代码。这有助于降低代码的复杂度，提高代码的可读性和可维护性。</a:t>
            </a:r>
            <a:endParaRPr lang="zh-CN" altLang="en-US" sz="2700" spc="19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9562" y="609583"/>
            <a:ext cx="10972876" cy="149352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合成复用原则（</a:t>
            </a:r>
            <a:r>
              <a:rPr lang="zh-CN" altLang="en-US" sz="2800" b="1" spc="22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Composite Reuse Principle, CRP</a:t>
            </a:r>
            <a:r>
              <a:rPr lang="zh-CN" altLang="en-US" sz="3800" b="1" spc="22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800" b="1" spc="22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609562" y="2407911"/>
            <a:ext cx="10972876" cy="3840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8300" lvl="0" indent="-368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100" spc="1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假设我们有一个系统需要处理不同种类的动物，包括猫和狗。每种动物都有一些共同的行为，比如“吃”和“睡”，但也有一些特有的行为，比如猫会“捉老鼠”，而狗会“看家”。</a:t>
            </a:r>
            <a:endParaRPr lang="zh-CN" altLang="en-US" sz="2100" spc="1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8300" lvl="0" indent="-368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100" spc="1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如果我们使用继承来实现这个系统，可能会创建一个基类Animal，然后创建Cat和Dog类作为Animal的子类。</a:t>
            </a:r>
            <a:endParaRPr lang="zh-CN" altLang="en-US" sz="2100" spc="1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8300" lvl="0" indent="-368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100" spc="1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这样设计存在一些问题，比如如果我们需要添加新的动物种类，比如鸟，那么我们就需要修改Animal基类或者添加新的子类。另外，如果Animal基类中有一些行为并不是所有动物都共有的，那么这些行为就会成为冗余代码。</a:t>
            </a:r>
            <a:endParaRPr lang="zh-CN" altLang="en-US" sz="2100" spc="1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合成复用原则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5670" y="1234440"/>
            <a:ext cx="6096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Behavior {  </a:t>
            </a:r>
            <a:endParaRPr lang="zh-CN" altLang="en-US"/>
          </a:p>
          <a:p>
            <a:r>
              <a:rPr lang="zh-CN" altLang="en-US"/>
              <a:t>    // 行为的抽象方法  </a:t>
            </a:r>
            <a:endParaRPr lang="zh-CN" altLang="en-US"/>
          </a:p>
          <a:p>
            <a:r>
              <a:rPr lang="zh-CN" altLang="en-US"/>
              <a:t>    public void perform() {  </a:t>
            </a:r>
            <a:endParaRPr lang="zh-CN" altLang="en-US"/>
          </a:p>
          <a:p>
            <a:r>
              <a:rPr lang="zh-CN" altLang="en-US"/>
              <a:t>        // 具体行为实现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EatBehavior extends Behavior {  </a:t>
            </a:r>
            <a:endParaRPr lang="zh-CN" altLang="en-US"/>
          </a:p>
          <a:p>
            <a:r>
              <a:rPr lang="zh-CN" altLang="en-US"/>
              <a:t>    @Override  </a:t>
            </a:r>
            <a:endParaRPr lang="zh-CN" altLang="en-US"/>
          </a:p>
          <a:p>
            <a:r>
              <a:rPr lang="zh-CN" altLang="en-US"/>
              <a:t>    public void perform() {  </a:t>
            </a:r>
            <a:endParaRPr lang="zh-CN" altLang="en-US"/>
          </a:p>
          <a:p>
            <a:r>
              <a:rPr lang="zh-CN" altLang="en-US"/>
              <a:t>        System.out.println("The animal eats.");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SleepBehavior extends Behavior {  </a:t>
            </a:r>
            <a:endParaRPr lang="zh-CN" altLang="en-US"/>
          </a:p>
          <a:p>
            <a:r>
              <a:rPr lang="zh-CN" altLang="en-US"/>
              <a:t>    @Override  </a:t>
            </a:r>
            <a:endParaRPr lang="zh-CN" altLang="en-US"/>
          </a:p>
          <a:p>
            <a:r>
              <a:rPr lang="zh-CN" altLang="en-US"/>
              <a:t>    public void perform() {  </a:t>
            </a:r>
            <a:endParaRPr lang="zh-CN" altLang="en-US"/>
          </a:p>
          <a:p>
            <a:r>
              <a:rPr lang="zh-CN" altLang="en-US"/>
              <a:t>        System.out.println("The animal sleeps.");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en-US" altLang="zh-CN"/>
              <a:t>}</a:t>
            </a: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01995" y="1403350"/>
            <a:ext cx="6096000" cy="4711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class CatchMouseBehavior extends Behavior {  </a:t>
            </a:r>
            <a:endParaRPr lang="zh-CN" altLang="en-US"/>
          </a:p>
          <a:p>
            <a:r>
              <a:rPr lang="zh-CN" altLang="en-US"/>
              <a:t>    @Override  </a:t>
            </a:r>
            <a:endParaRPr lang="zh-CN" altLang="en-US"/>
          </a:p>
          <a:p>
            <a:r>
              <a:rPr lang="zh-CN" altLang="en-US"/>
              <a:t>    public void perform() {  </a:t>
            </a:r>
            <a:endParaRPr lang="zh-CN" altLang="en-US"/>
          </a:p>
          <a:p>
            <a:r>
              <a:rPr lang="zh-CN" altLang="en-US"/>
              <a:t>        System.out.println("The cat catches a mouse.");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GuardBehavior extends Behavior {  </a:t>
            </a:r>
            <a:endParaRPr lang="zh-CN" altLang="en-US"/>
          </a:p>
          <a:p>
            <a:r>
              <a:rPr lang="zh-CN" altLang="en-US"/>
              <a:t>    @Override  </a:t>
            </a:r>
            <a:endParaRPr lang="zh-CN" altLang="en-US"/>
          </a:p>
          <a:p>
            <a:r>
              <a:rPr lang="zh-CN" altLang="en-US"/>
              <a:t>    public void perform() {  </a:t>
            </a:r>
            <a:endParaRPr lang="zh-CN" altLang="en-US"/>
          </a:p>
          <a:p>
            <a:r>
              <a:rPr lang="zh-CN" altLang="en-US"/>
              <a:t>        System.out.println("The dog guards the house.");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9575" y="722630"/>
            <a:ext cx="4641215" cy="5290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class Animal {  </a:t>
            </a:r>
            <a:endParaRPr lang="zh-CN" altLang="en-US"/>
          </a:p>
          <a:p>
            <a:r>
              <a:rPr lang="zh-CN" altLang="en-US"/>
              <a:t>    private List&lt;Behavior&gt; behaviors = new ArrayList&lt;&gt;();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void addBehavior(Behavior behavior) {  </a:t>
            </a:r>
            <a:endParaRPr lang="zh-CN" altLang="en-US"/>
          </a:p>
          <a:p>
            <a:r>
              <a:rPr lang="zh-CN" altLang="en-US"/>
              <a:t>        behaviors.add(behavior);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public void performAllBehaviors() {  </a:t>
            </a:r>
            <a:endParaRPr lang="zh-CN" altLang="en-US"/>
          </a:p>
          <a:p>
            <a:r>
              <a:rPr lang="zh-CN" altLang="en-US"/>
              <a:t>        for (Behavior behavior : behaviors) {  </a:t>
            </a:r>
            <a:endParaRPr lang="zh-CN" altLang="en-US"/>
          </a:p>
          <a:p>
            <a:r>
              <a:rPr lang="zh-CN" altLang="en-US"/>
              <a:t>            behavior.perform();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57570" y="722630"/>
            <a:ext cx="53181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Cat extends Animal {  </a:t>
            </a:r>
            <a:endParaRPr lang="zh-CN" altLang="en-US"/>
          </a:p>
          <a:p>
            <a:r>
              <a:rPr lang="zh-CN" altLang="en-US"/>
              <a:t>    public Cat() {  </a:t>
            </a:r>
            <a:endParaRPr lang="zh-CN" altLang="en-US"/>
          </a:p>
          <a:p>
            <a:r>
              <a:rPr lang="zh-CN" altLang="en-US"/>
              <a:t>        addBehavior(new EatBehavior());  </a:t>
            </a:r>
            <a:endParaRPr lang="zh-CN" altLang="en-US"/>
          </a:p>
          <a:p>
            <a:r>
              <a:rPr lang="zh-CN" altLang="en-US"/>
              <a:t>        addBehavior(new SleepBehavior());  </a:t>
            </a:r>
            <a:endParaRPr lang="zh-CN" altLang="en-US"/>
          </a:p>
          <a:p>
            <a:r>
              <a:rPr lang="zh-CN" altLang="en-US"/>
              <a:t>        addBehavior(new CatchMouseBehavior());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class Dog extends Animal {  </a:t>
            </a:r>
            <a:endParaRPr lang="zh-CN" altLang="en-US"/>
          </a:p>
          <a:p>
            <a:r>
              <a:rPr lang="zh-CN" altLang="en-US"/>
              <a:t>    public Dog() {  </a:t>
            </a:r>
            <a:endParaRPr lang="zh-CN" altLang="en-US"/>
          </a:p>
          <a:p>
            <a:r>
              <a:rPr lang="zh-CN" altLang="en-US"/>
              <a:t>        addBehavior(new EatBehavior());  </a:t>
            </a:r>
            <a:endParaRPr lang="zh-CN" altLang="en-US"/>
          </a:p>
          <a:p>
            <a:r>
              <a:rPr lang="zh-CN" altLang="en-US"/>
              <a:t>        addBehavior(new SleepBehavior());  </a:t>
            </a:r>
            <a:endParaRPr lang="zh-CN" altLang="en-US"/>
          </a:p>
          <a:p>
            <a:r>
              <a:rPr lang="zh-CN" altLang="en-US"/>
              <a:t>        addBehavior(new GuardBehavior());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9575" y="5250180"/>
            <a:ext cx="11083290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Animal类包含了一个行为的列表，通过addBehavior方法可以向其中添加行为。每种动物类（如Cat和Dog）在初始化时，通过组合不同的行为对象来构建自己的行为集合。这样，我们不需要通过继承来复用代码，而是通过组合已有的行为对象来构建新的对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任意多边形: 形状 4"/>
          <p:cNvSpPr/>
          <p:nvPr>
            <p:custDataLst>
              <p:tags r:id="rId1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0" y="1828800"/>
            <a:ext cx="12192000" cy="441970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35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14362" y="762000"/>
            <a:ext cx="79248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600" b="1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这种方式的好处是：</a:t>
            </a:r>
            <a:endParaRPr lang="zh-CN" altLang="en-US" sz="4600" b="1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圆角矩形 5"/>
          <p:cNvSpPr/>
          <p:nvPr>
            <p:custDataLst>
              <p:tags r:id="rId5"/>
            </p:custDataLst>
          </p:nvPr>
        </p:nvSpPr>
        <p:spPr>
          <a:xfrm>
            <a:off x="983723" y="2347584"/>
            <a:ext cx="2861525" cy="3444460"/>
          </a:xfrm>
          <a:prstGeom prst="roundRect">
            <a:avLst>
              <a:gd name="adj" fmla="val 662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圆角矩形 3"/>
          <p:cNvSpPr/>
          <p:nvPr>
            <p:custDataLst>
              <p:tags r:id="rId6"/>
            </p:custDataLst>
          </p:nvPr>
        </p:nvSpPr>
        <p:spPr>
          <a:xfrm>
            <a:off x="923826" y="2286000"/>
            <a:ext cx="2861525" cy="344446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>
            <p:custDataLst>
              <p:tags r:id="rId7"/>
            </p:custDataLst>
          </p:nvPr>
        </p:nvSpPr>
        <p:spPr>
          <a:xfrm>
            <a:off x="1055430" y="2539927"/>
            <a:ext cx="2599163" cy="233884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900" spc="16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灵活性：我们可以很容易地给动物添加或移除行为，而不需要修改现有的类结构。</a:t>
            </a:r>
            <a:endParaRPr lang="zh-CN" altLang="en-US" sz="1900" spc="16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9" name="圆角矩形 16"/>
          <p:cNvSpPr/>
          <p:nvPr>
            <p:custDataLst>
              <p:tags r:id="rId8"/>
            </p:custDataLst>
          </p:nvPr>
        </p:nvSpPr>
        <p:spPr>
          <a:xfrm>
            <a:off x="1171004" y="5054728"/>
            <a:ext cx="402402" cy="404933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p>
            <a:pPr algn="ctr"/>
            <a:r>
              <a:rPr lang="en-US" altLang="zh-CN" sz="1400" b="1">
                <a:solidFill>
                  <a:schemeClr val="lt1"/>
                </a:solidFill>
              </a:rPr>
              <a:t>01</a:t>
            </a:r>
            <a:endParaRPr lang="en-US" altLang="zh-CN" sz="1400" b="1">
              <a:solidFill>
                <a:schemeClr val="lt1"/>
              </a:solidFill>
            </a:endParaRPr>
          </a:p>
        </p:txBody>
      </p:sp>
      <p:sp>
        <p:nvSpPr>
          <p:cNvPr id="90" name="圆角矩形 12"/>
          <p:cNvSpPr/>
          <p:nvPr>
            <p:custDataLst>
              <p:tags r:id="rId9"/>
            </p:custDataLst>
          </p:nvPr>
        </p:nvSpPr>
        <p:spPr>
          <a:xfrm>
            <a:off x="4622213" y="2347584"/>
            <a:ext cx="2861525" cy="3444460"/>
          </a:xfrm>
          <a:prstGeom prst="roundRect">
            <a:avLst>
              <a:gd name="adj" fmla="val 66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圆角矩形 13"/>
          <p:cNvSpPr/>
          <p:nvPr>
            <p:custDataLst>
              <p:tags r:id="rId10"/>
            </p:custDataLst>
          </p:nvPr>
        </p:nvSpPr>
        <p:spPr>
          <a:xfrm>
            <a:off x="4562317" y="2286000"/>
            <a:ext cx="2861525" cy="344446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>
            <p:custDataLst>
              <p:tags r:id="rId11"/>
            </p:custDataLst>
          </p:nvPr>
        </p:nvSpPr>
        <p:spPr>
          <a:xfrm>
            <a:off x="4693920" y="2539927"/>
            <a:ext cx="2599163" cy="233884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900" spc="14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低耦合：动物类和行为类之间的耦合度降低了，因为行为是通过组合而不是继承来复用的。</a:t>
            </a:r>
            <a:endParaRPr lang="zh-CN" altLang="en-US" sz="1900" spc="14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3" name="圆角矩形 15"/>
          <p:cNvSpPr/>
          <p:nvPr>
            <p:custDataLst>
              <p:tags r:id="rId12"/>
            </p:custDataLst>
          </p:nvPr>
        </p:nvSpPr>
        <p:spPr>
          <a:xfrm>
            <a:off x="4809495" y="5054728"/>
            <a:ext cx="402402" cy="404933"/>
          </a:xfrm>
          <a:prstGeom prst="roundRect">
            <a:avLst>
              <a:gd name="adj" fmla="val 2376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p>
            <a:pPr algn="ctr"/>
            <a:r>
              <a:rPr lang="en-US" altLang="zh-CN" sz="1400" b="1">
                <a:solidFill>
                  <a:schemeClr val="dk1"/>
                </a:solidFill>
              </a:rPr>
              <a:t>02</a:t>
            </a:r>
            <a:endParaRPr lang="en-US" altLang="zh-CN" sz="1400" b="1">
              <a:solidFill>
                <a:schemeClr val="dk1"/>
              </a:solidFill>
            </a:endParaRPr>
          </a:p>
        </p:txBody>
      </p:sp>
      <p:sp>
        <p:nvSpPr>
          <p:cNvPr id="94" name="圆角矩形 17"/>
          <p:cNvSpPr/>
          <p:nvPr>
            <p:custDataLst>
              <p:tags r:id="rId13"/>
            </p:custDataLst>
          </p:nvPr>
        </p:nvSpPr>
        <p:spPr>
          <a:xfrm>
            <a:off x="8406648" y="2347584"/>
            <a:ext cx="2861525" cy="3444460"/>
          </a:xfrm>
          <a:prstGeom prst="roundRect">
            <a:avLst>
              <a:gd name="adj" fmla="val 662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圆角矩形 18"/>
          <p:cNvSpPr/>
          <p:nvPr>
            <p:custDataLst>
              <p:tags r:id="rId14"/>
            </p:custDataLst>
          </p:nvPr>
        </p:nvSpPr>
        <p:spPr>
          <a:xfrm>
            <a:off x="8346752" y="2286000"/>
            <a:ext cx="2861525" cy="344446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>
            <p:custDataLst>
              <p:tags r:id="rId15"/>
            </p:custDataLst>
          </p:nvPr>
        </p:nvSpPr>
        <p:spPr>
          <a:xfrm>
            <a:off x="8478355" y="2539927"/>
            <a:ext cx="2599163" cy="233884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900" spc="11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可扩展性：如果需要添加新的动物种类或新的行为，我们只需要创建新的类并组合已有的行为对象，而不需要修改现有的类。</a:t>
            </a:r>
            <a:endParaRPr lang="zh-CN" altLang="en-US" sz="1900" spc="11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7" name="圆角矩形 20"/>
          <p:cNvSpPr/>
          <p:nvPr>
            <p:custDataLst>
              <p:tags r:id="rId16"/>
            </p:custDataLst>
          </p:nvPr>
        </p:nvSpPr>
        <p:spPr>
          <a:xfrm>
            <a:off x="8593930" y="5054728"/>
            <a:ext cx="402402" cy="404933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p>
            <a:pPr algn="ctr"/>
            <a:r>
              <a:rPr lang="en-US" altLang="zh-CN" sz="1400" b="1">
                <a:solidFill>
                  <a:schemeClr val="lt1"/>
                </a:solidFill>
              </a:rPr>
              <a:t>03</a:t>
            </a:r>
            <a:endParaRPr lang="en-US" altLang="zh-CN" sz="1400" b="1">
              <a:solidFill>
                <a:schemeClr val="lt1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使用的时候的注意事项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914400" y="1847285"/>
            <a:ext cx="918442" cy="859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832211" y="1847285"/>
            <a:ext cx="9445389" cy="859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2122810" y="1898974"/>
            <a:ext cx="9003503" cy="756438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500" spc="9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明确使用场景：首先要明确设计原则的使用场景和目标。例如，合成复用原则适用于想要达到软件复用目的，但又希望避免继承带来的紧密耦合和层次结构僵硬的情况。</a:t>
            </a:r>
            <a:endParaRPr lang="zh-CN" altLang="en-US" sz="1500" spc="9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914400" y="2920166"/>
            <a:ext cx="918442" cy="859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1832211" y="2920166"/>
            <a:ext cx="9445389" cy="859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2122810" y="2971225"/>
            <a:ext cx="9003503" cy="756438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500" spc="1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避免过度设计：不要盲目追求设计原则的应用，而是要根据实际需求进行权衡。过度设计可能会增加系统的复杂性，降低代码的可读性和可维护性。</a:t>
            </a:r>
            <a:endParaRPr lang="zh-CN" altLang="en-US" sz="1500" spc="1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914400" y="3992416"/>
            <a:ext cx="918442" cy="859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1832211" y="3992416"/>
            <a:ext cx="9445389" cy="859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2122810" y="4044106"/>
            <a:ext cx="9003503" cy="756438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500" spc="1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注意类的职责：确保每个类都具有单一的职责，并且类的设计应该是高内聚、低耦合的。这有助于保持代码的清晰和易于维护。</a:t>
            </a:r>
            <a:endParaRPr lang="zh-CN" altLang="en-US" sz="1500" spc="1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914400" y="5065298"/>
            <a:ext cx="918442" cy="859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1832211" y="5065298"/>
            <a:ext cx="9445389" cy="859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2122810" y="5116988"/>
            <a:ext cx="9003503" cy="756438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500" spc="7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理解继承与组合的区别：在使用合成复用原则时，要深入理解继承与组合之间的区别。继承表示一种“is-a”关系，而组合表示一种“has-a”关系。继承会导致紧密耦合，而组合则更加灵活。</a:t>
            </a:r>
            <a:endParaRPr lang="zh-CN" altLang="en-US" sz="1500" spc="7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1142592" y="4102100"/>
            <a:ext cx="461427" cy="640451"/>
          </a:xfrm>
          <a:prstGeom prst="rect">
            <a:avLst/>
          </a:prstGeom>
          <a:noFill/>
        </p:spPr>
        <p:txBody>
          <a:bodyPr wrap="none" rtlCol="0">
            <a:normAutofit lnSpcReduction="20000"/>
          </a:bodyPr>
          <a:lstStyle/>
          <a:p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>
            <a:off x="1142592" y="3029219"/>
            <a:ext cx="461427" cy="640451"/>
          </a:xfrm>
          <a:prstGeom prst="rect">
            <a:avLst/>
          </a:prstGeom>
          <a:noFill/>
        </p:spPr>
        <p:txBody>
          <a:bodyPr wrap="none" rtlCol="0">
            <a:normAutofit lnSpcReduction="20000"/>
          </a:bodyPr>
          <a:lstStyle/>
          <a:p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1142592" y="1956968"/>
            <a:ext cx="461427" cy="640451"/>
          </a:xfrm>
          <a:prstGeom prst="rect">
            <a:avLst/>
          </a:prstGeom>
          <a:noFill/>
        </p:spPr>
        <p:txBody>
          <a:bodyPr wrap="none" rtlCol="0">
            <a:normAutofit lnSpcReduction="20000"/>
          </a:bodyPr>
          <a:lstStyle/>
          <a:p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1143222" y="5174981"/>
            <a:ext cx="461427" cy="640451"/>
          </a:xfrm>
          <a:prstGeom prst="rect">
            <a:avLst/>
          </a:prstGeom>
          <a:noFill/>
        </p:spPr>
        <p:txBody>
          <a:bodyPr wrap="none" rtlCol="0">
            <a:normAutofit lnSpcReduction="20000"/>
          </a:bodyPr>
          <a:lstStyle/>
          <a:p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9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9605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使用注意事项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867424" y="1524000"/>
            <a:ext cx="926768" cy="867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793556" y="1524000"/>
            <a:ext cx="9531019" cy="86761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2086789" y="1576159"/>
            <a:ext cx="9085127" cy="763296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优先使用组合：在大多数情况下，应该优先使用组合而不是继承来实现复用。组合允许在运行时动态地改变对象的行为，而继承则是静态的。</a:t>
            </a:r>
            <a:endParaRPr lang="zh-CN" altLang="en-US" sz="1600" spc="1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867424" y="2606608"/>
            <a:ext cx="926768" cy="867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793556" y="2606608"/>
            <a:ext cx="9531019" cy="86761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086789" y="2658130"/>
            <a:ext cx="9085127" cy="763296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600" spc="8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考虑性能开销：虽然组合通常比继承更加灵活，但它也可能带来一定的性能开销，因为需要创建和管理更多的对象。因此，在性能敏感的场景中，需要权衡这种开销与灵活性之间的利弊。</a:t>
            </a:r>
            <a:endParaRPr lang="zh-CN" altLang="en-US" sz="1600" spc="8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867424" y="3688579"/>
            <a:ext cx="926768" cy="867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793556" y="3688579"/>
            <a:ext cx="9531019" cy="86761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086789" y="3740738"/>
            <a:ext cx="9085127" cy="763296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保持代码的清晰和可读性：在遵循设计原则的同时，也要注重代码的清晰和可读性。避免过度复杂的类和方法，尽量保持代码简洁明了。</a:t>
            </a:r>
            <a:endParaRPr lang="zh-CN" altLang="en-US" sz="1600" spc="1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867424" y="4771187"/>
            <a:ext cx="926768" cy="867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1793556" y="4771187"/>
            <a:ext cx="9531019" cy="86761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2086789" y="4823346"/>
            <a:ext cx="9085127" cy="763296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</a:pP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持续重构和优化：随着系统的演进和需求的变化，可能需要对代码进行重构和优化。在重构过程中，要重新审视设计原则的应用，确保代码仍然符合设计原则的要求。</a:t>
            </a:r>
            <a:endParaRPr lang="zh-CN" altLang="en-US" sz="1600" spc="1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1097685" y="3799257"/>
            <a:ext cx="465610" cy="646257"/>
          </a:xfrm>
          <a:prstGeom prst="rect">
            <a:avLst/>
          </a:prstGeom>
          <a:noFill/>
        </p:spPr>
        <p:txBody>
          <a:bodyPr wrap="none" rtlCol="0">
            <a:normAutofit fontScale="90000"/>
          </a:bodyPr>
          <a:lstStyle/>
          <a:p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1097685" y="2716650"/>
            <a:ext cx="465610" cy="646257"/>
          </a:xfrm>
          <a:prstGeom prst="rect">
            <a:avLst/>
          </a:prstGeom>
          <a:noFill/>
        </p:spPr>
        <p:txBody>
          <a:bodyPr wrap="none" rtlCol="0">
            <a:normAutofit fontScale="90000"/>
          </a:bodyPr>
          <a:lstStyle/>
          <a:p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1097685" y="1634678"/>
            <a:ext cx="465610" cy="646257"/>
          </a:xfrm>
          <a:prstGeom prst="rect">
            <a:avLst/>
          </a:prstGeom>
          <a:noFill/>
        </p:spPr>
        <p:txBody>
          <a:bodyPr wrap="none" rtlCol="0">
            <a:normAutofit fontScale="90000"/>
          </a:bodyPr>
          <a:lstStyle/>
          <a:p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1098321" y="4881865"/>
            <a:ext cx="465610" cy="646257"/>
          </a:xfrm>
          <a:prstGeom prst="rect">
            <a:avLst/>
          </a:prstGeom>
          <a:noFill/>
        </p:spPr>
        <p:txBody>
          <a:bodyPr wrap="none" rtlCol="0">
            <a:normAutofit fontScale="90000"/>
          </a:bodyPr>
          <a:lstStyle/>
          <a:p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899891"/>
            <a:ext cx="7505700" cy="1800000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28395" y="4592320"/>
            <a:ext cx="459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注意灵活应用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spc="28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单一职责原则（SRP）</a:t>
            </a:r>
            <a:endParaRPr lang="zh-CN" altLang="en-US" sz="4400" spc="28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40130" y="1773974"/>
            <a:ext cx="10111740" cy="3685266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  <a:buNone/>
            </a:pPr>
            <a:r>
              <a:rPr lang="zh-CN" altLang="en-US" sz="2600" spc="18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一个类应该只有一个引起变化的原因。这意味着一个类应该只有一个职责，当这个职责发生变化时，只需要修改这个类。这有助于降低类的复杂度，提高代码的可读性和可维护性。</a:t>
            </a:r>
            <a:endParaRPr lang="zh-CN" altLang="en-US" sz="2600" spc="18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605" y="762006"/>
            <a:ext cx="4114825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单一职责原则</a:t>
            </a:r>
            <a:endParaRPr lang="zh-CN" altLang="en-US" sz="4200" b="1" spc="2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797560" y="1524000"/>
            <a:ext cx="4637405" cy="162814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txBody>
          <a:bodyPr wrap="square" lIns="63500" tIns="25400" rIns="63500" bIns="2540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假设我们有一个类UserManager，它负责处理与用户相关的所有操作，包括用户信息的获取、用户认证、用户权限管理等。</a:t>
            </a:r>
            <a:endParaRPr lang="zh-CN" altLang="en-US" sz="20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5652770" y="1524000"/>
            <a:ext cx="6273165" cy="43294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560" y="3376295"/>
            <a:ext cx="4654550" cy="3241675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txBody>
          <a:bodyPr wrap="square" lIns="63500" tIns="25400" rIns="63500" bIns="25400" rtlCol="0" anchor="t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Manager类承担了多个职责：获取用户信息、用户认证和权限检查。随着时间的推移，这些职责中的任何一个都可能发生变化，比如认证机制需要更新，或者权限检查逻辑需要调整。由于这些职责都集中在一个类中，因此任何一个职责的变化都可能导致整个类的修改，增加了代码的复杂性和维护成本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9562" y="609605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单一职责原则</a:t>
            </a:r>
            <a:endParaRPr lang="zh-CN" altLang="en-US" sz="4600" b="1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91515" y="1717675"/>
            <a:ext cx="5957570" cy="4398010"/>
          </a:xfrm>
          <a:prstGeom prst="roundRect">
            <a:avLst>
              <a:gd name="adj" fmla="val 8890"/>
            </a:avLst>
          </a:prstGeom>
          <a:effectLst>
            <a:outerShdw blurRad="279400" dist="88900" dir="27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7070725" y="1717675"/>
            <a:ext cx="4219575" cy="31432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700" spc="1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遵循单一职责原则，我们可以将UserManager类拆分成几个更小的类，每个类只负责一个职责</a:t>
            </a:r>
            <a:endParaRPr lang="zh-CN" altLang="en-US" sz="2700" spc="1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9209405" y="0"/>
            <a:ext cx="2982595" cy="29502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97" h="4646">
                <a:moveTo>
                  <a:pt x="290" y="0"/>
                </a:moveTo>
                <a:lnTo>
                  <a:pt x="4697" y="0"/>
                </a:lnTo>
                <a:lnTo>
                  <a:pt x="4697" y="4332"/>
                </a:lnTo>
                <a:lnTo>
                  <a:pt x="4683" y="4338"/>
                </a:lnTo>
                <a:cubicBezTo>
                  <a:pt x="4261" y="4536"/>
                  <a:pt x="3789" y="4646"/>
                  <a:pt x="3292" y="4646"/>
                </a:cubicBezTo>
                <a:cubicBezTo>
                  <a:pt x="1474" y="4646"/>
                  <a:pt x="0" y="3172"/>
                  <a:pt x="0" y="1354"/>
                </a:cubicBezTo>
                <a:cubicBezTo>
                  <a:pt x="0" y="885"/>
                  <a:pt x="98" y="439"/>
                  <a:pt x="275" y="36"/>
                </a:cubicBezTo>
                <a:lnTo>
                  <a:pt x="29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283438" y="2720560"/>
            <a:ext cx="56916" cy="2614346"/>
            <a:chOff x="757242" y="1489086"/>
            <a:chExt cx="56916" cy="2614346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785700" y="1489086"/>
              <a:ext cx="0" cy="1798094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757242" y="3628525"/>
              <a:ext cx="56916" cy="474907"/>
              <a:chOff x="1381783" y="1849459"/>
              <a:chExt cx="56916" cy="474907"/>
            </a:xfrm>
          </p:grpSpPr>
          <p:grpSp>
            <p:nvGrpSpPr>
              <p:cNvPr id="12" name="组合 11"/>
              <p:cNvGrpSpPr/>
              <p:nvPr/>
            </p:nvGrpSpPr>
            <p:grpSpPr>
              <a:xfrm flipV="1">
                <a:off x="1381783" y="2267450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3" name="直接连接符 1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5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flipV="1">
                <a:off x="1381783" y="2060415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6" name="直接连接符 15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>
                  <p:custDataLst>
                    <p:tags r:id="rId7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 flipV="1">
                <a:off x="1381783" y="1849459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9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矩形: 圆角 1128"/>
          <p:cNvSpPr/>
          <p:nvPr>
            <p:custDataLst>
              <p:tags r:id="rId10"/>
            </p:custDataLst>
          </p:nvPr>
        </p:nvSpPr>
        <p:spPr>
          <a:xfrm>
            <a:off x="609552" y="1664236"/>
            <a:ext cx="10972888" cy="4584290"/>
          </a:xfrm>
          <a:prstGeom prst="roundRect">
            <a:avLst>
              <a:gd name="adj" fmla="val 4386"/>
            </a:avLst>
          </a:prstGeom>
          <a:solidFill>
            <a:schemeClr val="lt1"/>
          </a:solidFill>
          <a:ln w="12700">
            <a:solidFill>
              <a:schemeClr val="accent1">
                <a:alpha val="50000"/>
              </a:schemeClr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609600" y="684584"/>
            <a:ext cx="8686864" cy="67627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开放封闭原则（OCP）</a:t>
            </a:r>
            <a:endParaRPr lang="zh-CN" altLang="en-US" sz="4000" b="1" spc="24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14"/>
          <p:cNvSpPr/>
          <p:nvPr>
            <p:custDataLst>
              <p:tags r:id="rId12"/>
            </p:custDataLst>
          </p:nvPr>
        </p:nvSpPr>
        <p:spPr>
          <a:xfrm>
            <a:off x="1642175" y="2121137"/>
            <a:ext cx="2290949" cy="3669828"/>
          </a:xfrm>
          <a:prstGeom prst="roundRect">
            <a:avLst>
              <a:gd name="adj" fmla="val 5447"/>
            </a:avLst>
          </a:prstGeom>
          <a:solidFill>
            <a:schemeClr val="bg1"/>
          </a:solidFill>
          <a:ln>
            <a:noFill/>
          </a:ln>
          <a:effectLst>
            <a:outerShdw blurRad="304800" dist="76200" dir="2700000" algn="l" rotWithShape="0">
              <a:schemeClr val="accent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1772243" y="3226314"/>
            <a:ext cx="2030814" cy="246889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900" spc="14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软件实体（类、模块、函数等）应该是可扩展的，但是不可修改的。</a:t>
            </a:r>
            <a:endParaRPr lang="zh-CN" altLang="en-US" sz="1900" spc="14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圆角矩形 28"/>
          <p:cNvSpPr/>
          <p:nvPr>
            <p:custDataLst>
              <p:tags r:id="rId14"/>
            </p:custDataLst>
          </p:nvPr>
        </p:nvSpPr>
        <p:spPr>
          <a:xfrm>
            <a:off x="1642175" y="2121137"/>
            <a:ext cx="2290949" cy="399779"/>
          </a:xfrm>
          <a:prstGeom prst="roundRect">
            <a:avLst>
              <a:gd name="adj" fmla="val 54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5"/>
            </p:custDataLst>
          </p:nvPr>
        </p:nvSpPr>
        <p:spPr>
          <a:xfrm>
            <a:off x="2695885" y="2223276"/>
            <a:ext cx="183531" cy="183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12"/>
          <p:cNvSpPr/>
          <p:nvPr>
            <p:custDataLst>
              <p:tags r:id="rId16"/>
            </p:custDataLst>
          </p:nvPr>
        </p:nvSpPr>
        <p:spPr>
          <a:xfrm>
            <a:off x="1849645" y="2706841"/>
            <a:ext cx="485161" cy="39020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14300" dist="25400" dir="2700000" sx="94000" sy="94000" algn="ctr" rotWithShape="0">
              <a:schemeClr val="accent1"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p>
            <a:pPr algn="ctr"/>
            <a:r>
              <a:rPr lang="en-US" altLang="zh-CN" sz="1400" b="1">
                <a:solidFill>
                  <a:schemeClr val="lt1"/>
                </a:solidFill>
              </a:rPr>
              <a:t>01</a:t>
            </a:r>
            <a:endParaRPr lang="en-US" altLang="zh-CN" sz="1400" b="1">
              <a:solidFill>
                <a:schemeClr val="lt1"/>
              </a:solidFill>
            </a:endParaRPr>
          </a:p>
        </p:txBody>
      </p:sp>
      <p:sp>
        <p:nvSpPr>
          <p:cNvPr id="24" name="圆角矩形 32"/>
          <p:cNvSpPr/>
          <p:nvPr>
            <p:custDataLst>
              <p:tags r:id="rId17"/>
            </p:custDataLst>
          </p:nvPr>
        </p:nvSpPr>
        <p:spPr>
          <a:xfrm>
            <a:off x="4926587" y="2121137"/>
            <a:ext cx="2290949" cy="3669828"/>
          </a:xfrm>
          <a:prstGeom prst="roundRect">
            <a:avLst>
              <a:gd name="adj" fmla="val 5447"/>
            </a:avLst>
          </a:prstGeom>
          <a:solidFill>
            <a:schemeClr val="bg1"/>
          </a:solidFill>
          <a:ln>
            <a:noFill/>
          </a:ln>
          <a:effectLst>
            <a:outerShdw blurRad="304800" dist="76200" dir="2700000" algn="l" rotWithShape="0">
              <a:schemeClr val="accent2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5056655" y="3226314"/>
            <a:ext cx="2030814" cy="246889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900" spc="18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对于扩展是开放的，对于修改是封闭的。</a:t>
            </a:r>
            <a:endParaRPr lang="zh-CN" altLang="en-US" sz="1900" spc="18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圆角矩形 34"/>
          <p:cNvSpPr/>
          <p:nvPr>
            <p:custDataLst>
              <p:tags r:id="rId19"/>
            </p:custDataLst>
          </p:nvPr>
        </p:nvSpPr>
        <p:spPr>
          <a:xfrm>
            <a:off x="4926587" y="2121137"/>
            <a:ext cx="2290949" cy="399779"/>
          </a:xfrm>
          <a:prstGeom prst="roundRect">
            <a:avLst>
              <a:gd name="adj" fmla="val 544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0"/>
            </p:custDataLst>
          </p:nvPr>
        </p:nvSpPr>
        <p:spPr>
          <a:xfrm>
            <a:off x="5980297" y="2223276"/>
            <a:ext cx="183531" cy="183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36"/>
          <p:cNvSpPr/>
          <p:nvPr>
            <p:custDataLst>
              <p:tags r:id="rId21"/>
            </p:custDataLst>
          </p:nvPr>
        </p:nvSpPr>
        <p:spPr>
          <a:xfrm>
            <a:off x="5134057" y="2706841"/>
            <a:ext cx="484055" cy="38905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14300" dist="25400" dir="2700000" sx="94000" sy="94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p>
            <a:pPr algn="ctr"/>
            <a:r>
              <a:rPr lang="en-US" altLang="zh-CN" sz="1400" b="1">
                <a:solidFill>
                  <a:schemeClr val="dk1">
                    <a:lumMod val="85000"/>
                    <a:lumOff val="15000"/>
                  </a:schemeClr>
                </a:solidFill>
              </a:rPr>
              <a:t>02</a:t>
            </a:r>
            <a:endParaRPr lang="en-US" altLang="zh-CN" sz="1400" b="1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圆角矩形 37"/>
          <p:cNvSpPr/>
          <p:nvPr>
            <p:custDataLst>
              <p:tags r:id="rId22"/>
            </p:custDataLst>
          </p:nvPr>
        </p:nvSpPr>
        <p:spPr>
          <a:xfrm>
            <a:off x="8258877" y="2121137"/>
            <a:ext cx="2290949" cy="3669828"/>
          </a:xfrm>
          <a:prstGeom prst="roundRect">
            <a:avLst>
              <a:gd name="adj" fmla="val 5447"/>
            </a:avLst>
          </a:prstGeom>
          <a:solidFill>
            <a:schemeClr val="bg1"/>
          </a:solidFill>
          <a:ln>
            <a:noFill/>
          </a:ln>
          <a:effectLst>
            <a:outerShdw blurRad="304800" dist="76200" dir="2700000" algn="l" rotWithShape="0">
              <a:schemeClr val="accent3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23"/>
            </p:custDataLst>
          </p:nvPr>
        </p:nvSpPr>
        <p:spPr>
          <a:xfrm>
            <a:off x="8388945" y="3226314"/>
            <a:ext cx="2030814" cy="246889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900" spc="11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这有助于我们在不修改现有代码的情况下添加新功能，从而提高软件的可维护性和可扩展性。</a:t>
            </a:r>
            <a:endParaRPr lang="zh-CN" altLang="en-US" sz="1900" spc="11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圆角矩形 40"/>
          <p:cNvSpPr/>
          <p:nvPr>
            <p:custDataLst>
              <p:tags r:id="rId24"/>
            </p:custDataLst>
          </p:nvPr>
        </p:nvSpPr>
        <p:spPr>
          <a:xfrm>
            <a:off x="8258877" y="2121137"/>
            <a:ext cx="2290949" cy="399779"/>
          </a:xfrm>
          <a:prstGeom prst="roundRect">
            <a:avLst>
              <a:gd name="adj" fmla="val 544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25"/>
            </p:custDataLst>
          </p:nvPr>
        </p:nvSpPr>
        <p:spPr>
          <a:xfrm>
            <a:off x="9312587" y="2223276"/>
            <a:ext cx="183531" cy="183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42"/>
          <p:cNvSpPr/>
          <p:nvPr>
            <p:custDataLst>
              <p:tags r:id="rId26"/>
            </p:custDataLst>
          </p:nvPr>
        </p:nvSpPr>
        <p:spPr>
          <a:xfrm>
            <a:off x="8466347" y="2706841"/>
            <a:ext cx="484055" cy="38905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14300" dist="25400" dir="2700000" sx="94000" sy="94000" algn="ctr" rotWithShape="0">
              <a:schemeClr val="accent3"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p>
            <a:pPr algn="ctr"/>
            <a:r>
              <a:rPr lang="en-US" altLang="zh-CN" sz="1400" b="1">
                <a:solidFill>
                  <a:schemeClr val="lt1"/>
                </a:solidFill>
              </a:rPr>
              <a:t>03</a:t>
            </a:r>
            <a:endParaRPr lang="en-US" altLang="zh-CN" sz="1400" b="1">
              <a:solidFill>
                <a:schemeClr val="lt1"/>
              </a:solidFill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: 形状 23"/>
          <p:cNvSpPr/>
          <p:nvPr>
            <p:custDataLst>
              <p:tags r:id="rId1"/>
            </p:custDataLst>
          </p:nvPr>
        </p:nvSpPr>
        <p:spPr>
          <a:xfrm>
            <a:off x="-3175" y="462280"/>
            <a:ext cx="5732145" cy="762000"/>
          </a:xfrm>
          <a:custGeom>
            <a:avLst/>
            <a:gdLst>
              <a:gd name="connsiteX0" fmla="*/ 0 w 5034915"/>
              <a:gd name="connsiteY0" fmla="*/ 0 h 761995"/>
              <a:gd name="connsiteX1" fmla="*/ 5034915 w 5034915"/>
              <a:gd name="connsiteY1" fmla="*/ 0 h 761995"/>
              <a:gd name="connsiteX2" fmla="*/ 5034915 w 5034915"/>
              <a:gd name="connsiteY2" fmla="*/ 761995 h 761995"/>
              <a:gd name="connsiteX3" fmla="*/ 0 w 5034915"/>
              <a:gd name="connsiteY3" fmla="*/ 761995 h 761995"/>
              <a:gd name="connsiteX4" fmla="*/ 0 w 5034915"/>
              <a:gd name="connsiteY4" fmla="*/ 0 h 76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4915" h="761995">
                <a:moveTo>
                  <a:pt x="0" y="0"/>
                </a:moveTo>
                <a:lnTo>
                  <a:pt x="5034915" y="0"/>
                </a:lnTo>
                <a:lnTo>
                  <a:pt x="5034915" y="761995"/>
                </a:lnTo>
                <a:lnTo>
                  <a:pt x="0" y="761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5"/>
          <p:cNvSpPr/>
          <p:nvPr>
            <p:custDataLst>
              <p:tags r:id="rId2"/>
            </p:custDataLst>
          </p:nvPr>
        </p:nvSpPr>
        <p:spPr>
          <a:xfrm>
            <a:off x="5726729" y="462285"/>
            <a:ext cx="451485" cy="762006"/>
          </a:xfrm>
          <a:custGeom>
            <a:avLst/>
            <a:gdLst>
              <a:gd name="connsiteX0" fmla="*/ 0 w 451485"/>
              <a:gd name="connsiteY0" fmla="*/ 0 h 762006"/>
              <a:gd name="connsiteX1" fmla="*/ 105657 w 451485"/>
              <a:gd name="connsiteY1" fmla="*/ 0 h 762006"/>
              <a:gd name="connsiteX2" fmla="*/ 451485 w 451485"/>
              <a:gd name="connsiteY2" fmla="*/ 381003 h 762006"/>
              <a:gd name="connsiteX3" fmla="*/ 105657 w 451485"/>
              <a:gd name="connsiteY3" fmla="*/ 762006 h 762006"/>
              <a:gd name="connsiteX4" fmla="*/ 0 w 451485"/>
              <a:gd name="connsiteY4" fmla="*/ 762006 h 762006"/>
              <a:gd name="connsiteX5" fmla="*/ 0 w 451485"/>
              <a:gd name="connsiteY5" fmla="*/ 761995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485" h="762006">
                <a:moveTo>
                  <a:pt x="0" y="0"/>
                </a:moveTo>
                <a:lnTo>
                  <a:pt x="105657" y="0"/>
                </a:lnTo>
                <a:cubicBezTo>
                  <a:pt x="296652" y="0"/>
                  <a:pt x="451485" y="170581"/>
                  <a:pt x="451485" y="381003"/>
                </a:cubicBezTo>
                <a:cubicBezTo>
                  <a:pt x="451485" y="591425"/>
                  <a:pt x="296652" y="762006"/>
                  <a:pt x="105657" y="762006"/>
                </a:cubicBezTo>
                <a:lnTo>
                  <a:pt x="0" y="762006"/>
                </a:lnTo>
                <a:lnTo>
                  <a:pt x="0" y="7619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1676413"/>
            <a:ext cx="12192098" cy="4724438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09562" y="3200426"/>
            <a:ext cx="10972888" cy="0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609562" y="5090198"/>
            <a:ext cx="10972888" cy="0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22"/>
          <p:cNvSpPr/>
          <p:nvPr>
            <p:custDataLst>
              <p:tags r:id="rId6"/>
            </p:custDataLst>
          </p:nvPr>
        </p:nvSpPr>
        <p:spPr>
          <a:xfrm>
            <a:off x="-3810" y="609600"/>
            <a:ext cx="5647055" cy="762000"/>
          </a:xfrm>
          <a:custGeom>
            <a:avLst/>
            <a:gdLst>
              <a:gd name="connsiteX0" fmla="*/ 0 w 5034915"/>
              <a:gd name="connsiteY0" fmla="*/ 0 h 761995"/>
              <a:gd name="connsiteX1" fmla="*/ 5034915 w 5034915"/>
              <a:gd name="connsiteY1" fmla="*/ 0 h 761995"/>
              <a:gd name="connsiteX2" fmla="*/ 5034915 w 5034915"/>
              <a:gd name="connsiteY2" fmla="*/ 761995 h 761995"/>
              <a:gd name="connsiteX3" fmla="*/ 0 w 5034915"/>
              <a:gd name="connsiteY3" fmla="*/ 761995 h 761995"/>
              <a:gd name="connsiteX4" fmla="*/ 0 w 5034915"/>
              <a:gd name="connsiteY4" fmla="*/ 0 h 76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4915" h="761995">
                <a:moveTo>
                  <a:pt x="0" y="0"/>
                </a:moveTo>
                <a:lnTo>
                  <a:pt x="5034915" y="0"/>
                </a:lnTo>
                <a:lnTo>
                  <a:pt x="5034915" y="761995"/>
                </a:lnTo>
                <a:lnTo>
                  <a:pt x="0" y="761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24"/>
          <p:cNvSpPr/>
          <p:nvPr>
            <p:custDataLst>
              <p:tags r:id="rId7"/>
            </p:custDataLst>
          </p:nvPr>
        </p:nvSpPr>
        <p:spPr>
          <a:xfrm>
            <a:off x="5638464" y="609605"/>
            <a:ext cx="451485" cy="762006"/>
          </a:xfrm>
          <a:custGeom>
            <a:avLst/>
            <a:gdLst>
              <a:gd name="connsiteX0" fmla="*/ 0 w 451485"/>
              <a:gd name="connsiteY0" fmla="*/ 0 h 762006"/>
              <a:gd name="connsiteX1" fmla="*/ 105657 w 451485"/>
              <a:gd name="connsiteY1" fmla="*/ 0 h 762006"/>
              <a:gd name="connsiteX2" fmla="*/ 451485 w 451485"/>
              <a:gd name="connsiteY2" fmla="*/ 381003 h 762006"/>
              <a:gd name="connsiteX3" fmla="*/ 105657 w 451485"/>
              <a:gd name="connsiteY3" fmla="*/ 762006 h 762006"/>
              <a:gd name="connsiteX4" fmla="*/ 0 w 451485"/>
              <a:gd name="connsiteY4" fmla="*/ 762006 h 762006"/>
              <a:gd name="connsiteX5" fmla="*/ 0 w 451485"/>
              <a:gd name="connsiteY5" fmla="*/ 761995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485" h="762006">
                <a:moveTo>
                  <a:pt x="0" y="0"/>
                </a:moveTo>
                <a:lnTo>
                  <a:pt x="105657" y="0"/>
                </a:lnTo>
                <a:cubicBezTo>
                  <a:pt x="296652" y="0"/>
                  <a:pt x="451485" y="170581"/>
                  <a:pt x="451485" y="381003"/>
                </a:cubicBezTo>
                <a:cubicBezTo>
                  <a:pt x="451485" y="591425"/>
                  <a:pt x="296652" y="762006"/>
                  <a:pt x="105657" y="762006"/>
                </a:cubicBezTo>
                <a:lnTo>
                  <a:pt x="0" y="762006"/>
                </a:lnTo>
                <a:lnTo>
                  <a:pt x="0" y="7619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9562" y="1828815"/>
            <a:ext cx="10972876" cy="1219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假设我们有一个处理图形的系统，其中有一个Shape基类和一些派生类如Circle、Rectangle等。每个形状类都有一个draw方法用于绘制图形。现在，我们想要添加一个新的功能：计算每个形状的面积。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9"/>
            </p:custDataLst>
          </p:nvPr>
        </p:nvSpPr>
        <p:spPr>
          <a:xfrm>
            <a:off x="609562" y="3352827"/>
            <a:ext cx="10972876" cy="15849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遵循开放封闭原则，我们应该通过扩展系统来添加新功能，而不是修改现有的类。我们可以</a:t>
            </a:r>
            <a:r>
              <a:rPr lang="zh-CN" altLang="en-US" sz="1800" spc="10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添加一个接口或抽象类来定义计算面积的方法</a:t>
            </a: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，并让现有的形状类实现这个接口或继承这个抽象类。这样，我们就可以在不修改现有类的情况下添加新的面积计算功能。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0"/>
            </p:custDataLst>
          </p:nvPr>
        </p:nvSpPr>
        <p:spPr>
          <a:xfrm>
            <a:off x="609562" y="5242599"/>
            <a:ext cx="10972876" cy="8534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如果我们不遵循开放封闭原则，可能会直接在每个形状类中添加calculateArea方法。但是，这样做会违反封闭原则，因为我们需要修改现有的类。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609054" y="609605"/>
            <a:ext cx="8535289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开放封闭原则</a:t>
            </a:r>
            <a:endParaRPr lang="zh-CN" altLang="en-US" sz="3600" b="1" spc="20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开放封闭原则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6545" y="1212850"/>
            <a:ext cx="2914650" cy="416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63265" y="1212850"/>
            <a:ext cx="4686300" cy="525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60360" y="1212850"/>
            <a:ext cx="4241800" cy="39566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549644" y="1832469"/>
            <a:ext cx="11363028" cy="449987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33829" y="1672533"/>
            <a:ext cx="11321142" cy="4408572"/>
          </a:xfrm>
          <a:prstGeom prst="rect">
            <a:avLst/>
          </a:prstGeom>
          <a:solidFill>
            <a:schemeClr val="bg1">
              <a:alpha val="51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3"/>
            </p:custDataLst>
          </p:nvPr>
        </p:nvSpPr>
        <p:spPr>
          <a:xfrm>
            <a:off x="10752454" y="5811577"/>
            <a:ext cx="1261746" cy="659131"/>
          </a:xfrm>
          <a:custGeom>
            <a:avLst/>
            <a:gdLst>
              <a:gd name="connsiteX0" fmla="*/ 1233285 w 1261746"/>
              <a:gd name="connsiteY0" fmla="*/ 602227 h 659131"/>
              <a:gd name="connsiteX1" fmla="*/ 1261746 w 1261746"/>
              <a:gd name="connsiteY1" fmla="*/ 630679 h 659131"/>
              <a:gd name="connsiteX2" fmla="*/ 1233285 w 1261746"/>
              <a:gd name="connsiteY2" fmla="*/ 659131 h 659131"/>
              <a:gd name="connsiteX3" fmla="*/ 1204824 w 1261746"/>
              <a:gd name="connsiteY3" fmla="*/ 630679 h 659131"/>
              <a:gd name="connsiteX4" fmla="*/ 1233285 w 1261746"/>
              <a:gd name="connsiteY4" fmla="*/ 602227 h 659131"/>
              <a:gd name="connsiteX5" fmla="*/ 1112803 w 1261746"/>
              <a:gd name="connsiteY5" fmla="*/ 602227 h 659131"/>
              <a:gd name="connsiteX6" fmla="*/ 1141264 w 1261746"/>
              <a:gd name="connsiteY6" fmla="*/ 630679 h 659131"/>
              <a:gd name="connsiteX7" fmla="*/ 1112803 w 1261746"/>
              <a:gd name="connsiteY7" fmla="*/ 659131 h 659131"/>
              <a:gd name="connsiteX8" fmla="*/ 1084342 w 1261746"/>
              <a:gd name="connsiteY8" fmla="*/ 630679 h 659131"/>
              <a:gd name="connsiteX9" fmla="*/ 1112803 w 1261746"/>
              <a:gd name="connsiteY9" fmla="*/ 602227 h 659131"/>
              <a:gd name="connsiteX10" fmla="*/ 992320 w 1261746"/>
              <a:gd name="connsiteY10" fmla="*/ 602227 h 659131"/>
              <a:gd name="connsiteX11" fmla="*/ 1020781 w 1261746"/>
              <a:gd name="connsiteY11" fmla="*/ 630679 h 659131"/>
              <a:gd name="connsiteX12" fmla="*/ 992320 w 1261746"/>
              <a:gd name="connsiteY12" fmla="*/ 659131 h 659131"/>
              <a:gd name="connsiteX13" fmla="*/ 963859 w 1261746"/>
              <a:gd name="connsiteY13" fmla="*/ 630679 h 659131"/>
              <a:gd name="connsiteX14" fmla="*/ 992320 w 1261746"/>
              <a:gd name="connsiteY14" fmla="*/ 602227 h 659131"/>
              <a:gd name="connsiteX15" fmla="*/ 871838 w 1261746"/>
              <a:gd name="connsiteY15" fmla="*/ 602227 h 659131"/>
              <a:gd name="connsiteX16" fmla="*/ 900299 w 1261746"/>
              <a:gd name="connsiteY16" fmla="*/ 630679 h 659131"/>
              <a:gd name="connsiteX17" fmla="*/ 871838 w 1261746"/>
              <a:gd name="connsiteY17" fmla="*/ 659131 h 659131"/>
              <a:gd name="connsiteX18" fmla="*/ 843377 w 1261746"/>
              <a:gd name="connsiteY18" fmla="*/ 630679 h 659131"/>
              <a:gd name="connsiteX19" fmla="*/ 871838 w 1261746"/>
              <a:gd name="connsiteY19" fmla="*/ 602227 h 659131"/>
              <a:gd name="connsiteX20" fmla="*/ 751356 w 1261746"/>
              <a:gd name="connsiteY20" fmla="*/ 602227 h 659131"/>
              <a:gd name="connsiteX21" fmla="*/ 779817 w 1261746"/>
              <a:gd name="connsiteY21" fmla="*/ 630679 h 659131"/>
              <a:gd name="connsiteX22" fmla="*/ 751356 w 1261746"/>
              <a:gd name="connsiteY22" fmla="*/ 659131 h 659131"/>
              <a:gd name="connsiteX23" fmla="*/ 722895 w 1261746"/>
              <a:gd name="connsiteY23" fmla="*/ 630679 h 659131"/>
              <a:gd name="connsiteX24" fmla="*/ 751356 w 1261746"/>
              <a:gd name="connsiteY24" fmla="*/ 602227 h 659131"/>
              <a:gd name="connsiteX25" fmla="*/ 630873 w 1261746"/>
              <a:gd name="connsiteY25" fmla="*/ 602227 h 659131"/>
              <a:gd name="connsiteX26" fmla="*/ 659334 w 1261746"/>
              <a:gd name="connsiteY26" fmla="*/ 630679 h 659131"/>
              <a:gd name="connsiteX27" fmla="*/ 630873 w 1261746"/>
              <a:gd name="connsiteY27" fmla="*/ 659131 h 659131"/>
              <a:gd name="connsiteX28" fmla="*/ 602412 w 1261746"/>
              <a:gd name="connsiteY28" fmla="*/ 630679 h 659131"/>
              <a:gd name="connsiteX29" fmla="*/ 630873 w 1261746"/>
              <a:gd name="connsiteY29" fmla="*/ 602227 h 659131"/>
              <a:gd name="connsiteX30" fmla="*/ 510391 w 1261746"/>
              <a:gd name="connsiteY30" fmla="*/ 602227 h 659131"/>
              <a:gd name="connsiteX31" fmla="*/ 538852 w 1261746"/>
              <a:gd name="connsiteY31" fmla="*/ 630679 h 659131"/>
              <a:gd name="connsiteX32" fmla="*/ 510391 w 1261746"/>
              <a:gd name="connsiteY32" fmla="*/ 659131 h 659131"/>
              <a:gd name="connsiteX33" fmla="*/ 481930 w 1261746"/>
              <a:gd name="connsiteY33" fmla="*/ 630679 h 659131"/>
              <a:gd name="connsiteX34" fmla="*/ 510391 w 1261746"/>
              <a:gd name="connsiteY34" fmla="*/ 602227 h 659131"/>
              <a:gd name="connsiteX35" fmla="*/ 389908 w 1261746"/>
              <a:gd name="connsiteY35" fmla="*/ 602227 h 659131"/>
              <a:gd name="connsiteX36" fmla="*/ 418369 w 1261746"/>
              <a:gd name="connsiteY36" fmla="*/ 630679 h 659131"/>
              <a:gd name="connsiteX37" fmla="*/ 389908 w 1261746"/>
              <a:gd name="connsiteY37" fmla="*/ 659131 h 659131"/>
              <a:gd name="connsiteX38" fmla="*/ 361447 w 1261746"/>
              <a:gd name="connsiteY38" fmla="*/ 630679 h 659131"/>
              <a:gd name="connsiteX39" fmla="*/ 389908 w 1261746"/>
              <a:gd name="connsiteY39" fmla="*/ 602227 h 659131"/>
              <a:gd name="connsiteX40" fmla="*/ 269426 w 1261746"/>
              <a:gd name="connsiteY40" fmla="*/ 602227 h 659131"/>
              <a:gd name="connsiteX41" fmla="*/ 297887 w 1261746"/>
              <a:gd name="connsiteY41" fmla="*/ 630679 h 659131"/>
              <a:gd name="connsiteX42" fmla="*/ 269426 w 1261746"/>
              <a:gd name="connsiteY42" fmla="*/ 659131 h 659131"/>
              <a:gd name="connsiteX43" fmla="*/ 240965 w 1261746"/>
              <a:gd name="connsiteY43" fmla="*/ 630679 h 659131"/>
              <a:gd name="connsiteX44" fmla="*/ 269426 w 1261746"/>
              <a:gd name="connsiteY44" fmla="*/ 602227 h 659131"/>
              <a:gd name="connsiteX45" fmla="*/ 148943 w 1261746"/>
              <a:gd name="connsiteY45" fmla="*/ 602227 h 659131"/>
              <a:gd name="connsiteX46" fmla="*/ 177404 w 1261746"/>
              <a:gd name="connsiteY46" fmla="*/ 630679 h 659131"/>
              <a:gd name="connsiteX47" fmla="*/ 148943 w 1261746"/>
              <a:gd name="connsiteY47" fmla="*/ 659131 h 659131"/>
              <a:gd name="connsiteX48" fmla="*/ 120482 w 1261746"/>
              <a:gd name="connsiteY48" fmla="*/ 630679 h 659131"/>
              <a:gd name="connsiteX49" fmla="*/ 148943 w 1261746"/>
              <a:gd name="connsiteY49" fmla="*/ 602227 h 659131"/>
              <a:gd name="connsiteX50" fmla="*/ 28461 w 1261746"/>
              <a:gd name="connsiteY50" fmla="*/ 602227 h 659131"/>
              <a:gd name="connsiteX51" fmla="*/ 56922 w 1261746"/>
              <a:gd name="connsiteY51" fmla="*/ 630679 h 659131"/>
              <a:gd name="connsiteX52" fmla="*/ 28461 w 1261746"/>
              <a:gd name="connsiteY52" fmla="*/ 659131 h 659131"/>
              <a:gd name="connsiteX53" fmla="*/ 0 w 1261746"/>
              <a:gd name="connsiteY53" fmla="*/ 630679 h 659131"/>
              <a:gd name="connsiteX54" fmla="*/ 28461 w 1261746"/>
              <a:gd name="connsiteY54" fmla="*/ 602227 h 659131"/>
              <a:gd name="connsiteX55" fmla="*/ 1233285 w 1261746"/>
              <a:gd name="connsiteY55" fmla="*/ 481781 h 659131"/>
              <a:gd name="connsiteX56" fmla="*/ 1261746 w 1261746"/>
              <a:gd name="connsiteY56" fmla="*/ 510233 h 659131"/>
              <a:gd name="connsiteX57" fmla="*/ 1233285 w 1261746"/>
              <a:gd name="connsiteY57" fmla="*/ 538685 h 659131"/>
              <a:gd name="connsiteX58" fmla="*/ 1204824 w 1261746"/>
              <a:gd name="connsiteY58" fmla="*/ 510233 h 659131"/>
              <a:gd name="connsiteX59" fmla="*/ 1233285 w 1261746"/>
              <a:gd name="connsiteY59" fmla="*/ 481781 h 659131"/>
              <a:gd name="connsiteX60" fmla="*/ 1112803 w 1261746"/>
              <a:gd name="connsiteY60" fmla="*/ 481781 h 659131"/>
              <a:gd name="connsiteX61" fmla="*/ 1141264 w 1261746"/>
              <a:gd name="connsiteY61" fmla="*/ 510233 h 659131"/>
              <a:gd name="connsiteX62" fmla="*/ 1112803 w 1261746"/>
              <a:gd name="connsiteY62" fmla="*/ 538685 h 659131"/>
              <a:gd name="connsiteX63" fmla="*/ 1084342 w 1261746"/>
              <a:gd name="connsiteY63" fmla="*/ 510233 h 659131"/>
              <a:gd name="connsiteX64" fmla="*/ 1112803 w 1261746"/>
              <a:gd name="connsiteY64" fmla="*/ 481781 h 659131"/>
              <a:gd name="connsiteX65" fmla="*/ 992320 w 1261746"/>
              <a:gd name="connsiteY65" fmla="*/ 481781 h 659131"/>
              <a:gd name="connsiteX66" fmla="*/ 1020781 w 1261746"/>
              <a:gd name="connsiteY66" fmla="*/ 510233 h 659131"/>
              <a:gd name="connsiteX67" fmla="*/ 992320 w 1261746"/>
              <a:gd name="connsiteY67" fmla="*/ 538685 h 659131"/>
              <a:gd name="connsiteX68" fmla="*/ 963859 w 1261746"/>
              <a:gd name="connsiteY68" fmla="*/ 510233 h 659131"/>
              <a:gd name="connsiteX69" fmla="*/ 992320 w 1261746"/>
              <a:gd name="connsiteY69" fmla="*/ 481781 h 659131"/>
              <a:gd name="connsiteX70" fmla="*/ 871838 w 1261746"/>
              <a:gd name="connsiteY70" fmla="*/ 481781 h 659131"/>
              <a:gd name="connsiteX71" fmla="*/ 900299 w 1261746"/>
              <a:gd name="connsiteY71" fmla="*/ 510233 h 659131"/>
              <a:gd name="connsiteX72" fmla="*/ 871838 w 1261746"/>
              <a:gd name="connsiteY72" fmla="*/ 538685 h 659131"/>
              <a:gd name="connsiteX73" fmla="*/ 843377 w 1261746"/>
              <a:gd name="connsiteY73" fmla="*/ 510233 h 659131"/>
              <a:gd name="connsiteX74" fmla="*/ 871838 w 1261746"/>
              <a:gd name="connsiteY74" fmla="*/ 481781 h 659131"/>
              <a:gd name="connsiteX75" fmla="*/ 751356 w 1261746"/>
              <a:gd name="connsiteY75" fmla="*/ 481781 h 659131"/>
              <a:gd name="connsiteX76" fmla="*/ 779817 w 1261746"/>
              <a:gd name="connsiteY76" fmla="*/ 510233 h 659131"/>
              <a:gd name="connsiteX77" fmla="*/ 751356 w 1261746"/>
              <a:gd name="connsiteY77" fmla="*/ 538685 h 659131"/>
              <a:gd name="connsiteX78" fmla="*/ 722895 w 1261746"/>
              <a:gd name="connsiteY78" fmla="*/ 510233 h 659131"/>
              <a:gd name="connsiteX79" fmla="*/ 751356 w 1261746"/>
              <a:gd name="connsiteY79" fmla="*/ 481781 h 659131"/>
              <a:gd name="connsiteX80" fmla="*/ 630873 w 1261746"/>
              <a:gd name="connsiteY80" fmla="*/ 481781 h 659131"/>
              <a:gd name="connsiteX81" fmla="*/ 659334 w 1261746"/>
              <a:gd name="connsiteY81" fmla="*/ 510233 h 659131"/>
              <a:gd name="connsiteX82" fmla="*/ 630873 w 1261746"/>
              <a:gd name="connsiteY82" fmla="*/ 538685 h 659131"/>
              <a:gd name="connsiteX83" fmla="*/ 602412 w 1261746"/>
              <a:gd name="connsiteY83" fmla="*/ 510233 h 659131"/>
              <a:gd name="connsiteX84" fmla="*/ 630873 w 1261746"/>
              <a:gd name="connsiteY84" fmla="*/ 481781 h 659131"/>
              <a:gd name="connsiteX85" fmla="*/ 510391 w 1261746"/>
              <a:gd name="connsiteY85" fmla="*/ 481781 h 659131"/>
              <a:gd name="connsiteX86" fmla="*/ 538852 w 1261746"/>
              <a:gd name="connsiteY86" fmla="*/ 510233 h 659131"/>
              <a:gd name="connsiteX87" fmla="*/ 510391 w 1261746"/>
              <a:gd name="connsiteY87" fmla="*/ 538685 h 659131"/>
              <a:gd name="connsiteX88" fmla="*/ 481930 w 1261746"/>
              <a:gd name="connsiteY88" fmla="*/ 510233 h 659131"/>
              <a:gd name="connsiteX89" fmla="*/ 510391 w 1261746"/>
              <a:gd name="connsiteY89" fmla="*/ 481781 h 659131"/>
              <a:gd name="connsiteX90" fmla="*/ 389908 w 1261746"/>
              <a:gd name="connsiteY90" fmla="*/ 481781 h 659131"/>
              <a:gd name="connsiteX91" fmla="*/ 418369 w 1261746"/>
              <a:gd name="connsiteY91" fmla="*/ 510233 h 659131"/>
              <a:gd name="connsiteX92" fmla="*/ 389908 w 1261746"/>
              <a:gd name="connsiteY92" fmla="*/ 538685 h 659131"/>
              <a:gd name="connsiteX93" fmla="*/ 361447 w 1261746"/>
              <a:gd name="connsiteY93" fmla="*/ 510233 h 659131"/>
              <a:gd name="connsiteX94" fmla="*/ 389908 w 1261746"/>
              <a:gd name="connsiteY94" fmla="*/ 481781 h 659131"/>
              <a:gd name="connsiteX95" fmla="*/ 269426 w 1261746"/>
              <a:gd name="connsiteY95" fmla="*/ 481781 h 659131"/>
              <a:gd name="connsiteX96" fmla="*/ 297887 w 1261746"/>
              <a:gd name="connsiteY96" fmla="*/ 510233 h 659131"/>
              <a:gd name="connsiteX97" fmla="*/ 269426 w 1261746"/>
              <a:gd name="connsiteY97" fmla="*/ 538685 h 659131"/>
              <a:gd name="connsiteX98" fmla="*/ 240965 w 1261746"/>
              <a:gd name="connsiteY98" fmla="*/ 510233 h 659131"/>
              <a:gd name="connsiteX99" fmla="*/ 269426 w 1261746"/>
              <a:gd name="connsiteY99" fmla="*/ 481781 h 659131"/>
              <a:gd name="connsiteX100" fmla="*/ 148943 w 1261746"/>
              <a:gd name="connsiteY100" fmla="*/ 481781 h 659131"/>
              <a:gd name="connsiteX101" fmla="*/ 177404 w 1261746"/>
              <a:gd name="connsiteY101" fmla="*/ 510233 h 659131"/>
              <a:gd name="connsiteX102" fmla="*/ 148943 w 1261746"/>
              <a:gd name="connsiteY102" fmla="*/ 538685 h 659131"/>
              <a:gd name="connsiteX103" fmla="*/ 120482 w 1261746"/>
              <a:gd name="connsiteY103" fmla="*/ 510233 h 659131"/>
              <a:gd name="connsiteX104" fmla="*/ 148943 w 1261746"/>
              <a:gd name="connsiteY104" fmla="*/ 481781 h 659131"/>
              <a:gd name="connsiteX105" fmla="*/ 28461 w 1261746"/>
              <a:gd name="connsiteY105" fmla="*/ 481781 h 659131"/>
              <a:gd name="connsiteX106" fmla="*/ 56922 w 1261746"/>
              <a:gd name="connsiteY106" fmla="*/ 510233 h 659131"/>
              <a:gd name="connsiteX107" fmla="*/ 28461 w 1261746"/>
              <a:gd name="connsiteY107" fmla="*/ 538685 h 659131"/>
              <a:gd name="connsiteX108" fmla="*/ 0 w 1261746"/>
              <a:gd name="connsiteY108" fmla="*/ 510233 h 659131"/>
              <a:gd name="connsiteX109" fmla="*/ 28461 w 1261746"/>
              <a:gd name="connsiteY109" fmla="*/ 481781 h 659131"/>
              <a:gd name="connsiteX110" fmla="*/ 1233285 w 1261746"/>
              <a:gd name="connsiteY110" fmla="*/ 361336 h 659131"/>
              <a:gd name="connsiteX111" fmla="*/ 1261746 w 1261746"/>
              <a:gd name="connsiteY111" fmla="*/ 389788 h 659131"/>
              <a:gd name="connsiteX112" fmla="*/ 1233285 w 1261746"/>
              <a:gd name="connsiteY112" fmla="*/ 418240 h 659131"/>
              <a:gd name="connsiteX113" fmla="*/ 1204824 w 1261746"/>
              <a:gd name="connsiteY113" fmla="*/ 389788 h 659131"/>
              <a:gd name="connsiteX114" fmla="*/ 1233285 w 1261746"/>
              <a:gd name="connsiteY114" fmla="*/ 361336 h 659131"/>
              <a:gd name="connsiteX115" fmla="*/ 1112803 w 1261746"/>
              <a:gd name="connsiteY115" fmla="*/ 361336 h 659131"/>
              <a:gd name="connsiteX116" fmla="*/ 1141264 w 1261746"/>
              <a:gd name="connsiteY116" fmla="*/ 389788 h 659131"/>
              <a:gd name="connsiteX117" fmla="*/ 1112803 w 1261746"/>
              <a:gd name="connsiteY117" fmla="*/ 418240 h 659131"/>
              <a:gd name="connsiteX118" fmla="*/ 1084342 w 1261746"/>
              <a:gd name="connsiteY118" fmla="*/ 389788 h 659131"/>
              <a:gd name="connsiteX119" fmla="*/ 1112803 w 1261746"/>
              <a:gd name="connsiteY119" fmla="*/ 361336 h 659131"/>
              <a:gd name="connsiteX120" fmla="*/ 992320 w 1261746"/>
              <a:gd name="connsiteY120" fmla="*/ 361336 h 659131"/>
              <a:gd name="connsiteX121" fmla="*/ 1020781 w 1261746"/>
              <a:gd name="connsiteY121" fmla="*/ 389788 h 659131"/>
              <a:gd name="connsiteX122" fmla="*/ 992320 w 1261746"/>
              <a:gd name="connsiteY122" fmla="*/ 418240 h 659131"/>
              <a:gd name="connsiteX123" fmla="*/ 963859 w 1261746"/>
              <a:gd name="connsiteY123" fmla="*/ 389788 h 659131"/>
              <a:gd name="connsiteX124" fmla="*/ 992320 w 1261746"/>
              <a:gd name="connsiteY124" fmla="*/ 361336 h 659131"/>
              <a:gd name="connsiteX125" fmla="*/ 871838 w 1261746"/>
              <a:gd name="connsiteY125" fmla="*/ 361336 h 659131"/>
              <a:gd name="connsiteX126" fmla="*/ 900299 w 1261746"/>
              <a:gd name="connsiteY126" fmla="*/ 389788 h 659131"/>
              <a:gd name="connsiteX127" fmla="*/ 871838 w 1261746"/>
              <a:gd name="connsiteY127" fmla="*/ 418240 h 659131"/>
              <a:gd name="connsiteX128" fmla="*/ 843377 w 1261746"/>
              <a:gd name="connsiteY128" fmla="*/ 389788 h 659131"/>
              <a:gd name="connsiteX129" fmla="*/ 871838 w 1261746"/>
              <a:gd name="connsiteY129" fmla="*/ 361336 h 659131"/>
              <a:gd name="connsiteX130" fmla="*/ 751356 w 1261746"/>
              <a:gd name="connsiteY130" fmla="*/ 361336 h 659131"/>
              <a:gd name="connsiteX131" fmla="*/ 779817 w 1261746"/>
              <a:gd name="connsiteY131" fmla="*/ 389788 h 659131"/>
              <a:gd name="connsiteX132" fmla="*/ 751356 w 1261746"/>
              <a:gd name="connsiteY132" fmla="*/ 418240 h 659131"/>
              <a:gd name="connsiteX133" fmla="*/ 722895 w 1261746"/>
              <a:gd name="connsiteY133" fmla="*/ 389788 h 659131"/>
              <a:gd name="connsiteX134" fmla="*/ 751356 w 1261746"/>
              <a:gd name="connsiteY134" fmla="*/ 361336 h 659131"/>
              <a:gd name="connsiteX135" fmla="*/ 630873 w 1261746"/>
              <a:gd name="connsiteY135" fmla="*/ 361336 h 659131"/>
              <a:gd name="connsiteX136" fmla="*/ 659334 w 1261746"/>
              <a:gd name="connsiteY136" fmla="*/ 389788 h 659131"/>
              <a:gd name="connsiteX137" fmla="*/ 630873 w 1261746"/>
              <a:gd name="connsiteY137" fmla="*/ 418240 h 659131"/>
              <a:gd name="connsiteX138" fmla="*/ 602412 w 1261746"/>
              <a:gd name="connsiteY138" fmla="*/ 389788 h 659131"/>
              <a:gd name="connsiteX139" fmla="*/ 630873 w 1261746"/>
              <a:gd name="connsiteY139" fmla="*/ 361336 h 659131"/>
              <a:gd name="connsiteX140" fmla="*/ 510391 w 1261746"/>
              <a:gd name="connsiteY140" fmla="*/ 361336 h 659131"/>
              <a:gd name="connsiteX141" fmla="*/ 538852 w 1261746"/>
              <a:gd name="connsiteY141" fmla="*/ 389788 h 659131"/>
              <a:gd name="connsiteX142" fmla="*/ 510391 w 1261746"/>
              <a:gd name="connsiteY142" fmla="*/ 418240 h 659131"/>
              <a:gd name="connsiteX143" fmla="*/ 481930 w 1261746"/>
              <a:gd name="connsiteY143" fmla="*/ 389788 h 659131"/>
              <a:gd name="connsiteX144" fmla="*/ 510391 w 1261746"/>
              <a:gd name="connsiteY144" fmla="*/ 361336 h 659131"/>
              <a:gd name="connsiteX145" fmla="*/ 389908 w 1261746"/>
              <a:gd name="connsiteY145" fmla="*/ 361336 h 659131"/>
              <a:gd name="connsiteX146" fmla="*/ 418369 w 1261746"/>
              <a:gd name="connsiteY146" fmla="*/ 389788 h 659131"/>
              <a:gd name="connsiteX147" fmla="*/ 389908 w 1261746"/>
              <a:gd name="connsiteY147" fmla="*/ 418240 h 659131"/>
              <a:gd name="connsiteX148" fmla="*/ 361447 w 1261746"/>
              <a:gd name="connsiteY148" fmla="*/ 389788 h 659131"/>
              <a:gd name="connsiteX149" fmla="*/ 389908 w 1261746"/>
              <a:gd name="connsiteY149" fmla="*/ 361336 h 659131"/>
              <a:gd name="connsiteX150" fmla="*/ 269426 w 1261746"/>
              <a:gd name="connsiteY150" fmla="*/ 361336 h 659131"/>
              <a:gd name="connsiteX151" fmla="*/ 297887 w 1261746"/>
              <a:gd name="connsiteY151" fmla="*/ 389788 h 659131"/>
              <a:gd name="connsiteX152" fmla="*/ 269426 w 1261746"/>
              <a:gd name="connsiteY152" fmla="*/ 418240 h 659131"/>
              <a:gd name="connsiteX153" fmla="*/ 240965 w 1261746"/>
              <a:gd name="connsiteY153" fmla="*/ 389788 h 659131"/>
              <a:gd name="connsiteX154" fmla="*/ 269426 w 1261746"/>
              <a:gd name="connsiteY154" fmla="*/ 361336 h 659131"/>
              <a:gd name="connsiteX155" fmla="*/ 148943 w 1261746"/>
              <a:gd name="connsiteY155" fmla="*/ 361336 h 659131"/>
              <a:gd name="connsiteX156" fmla="*/ 177404 w 1261746"/>
              <a:gd name="connsiteY156" fmla="*/ 389788 h 659131"/>
              <a:gd name="connsiteX157" fmla="*/ 148943 w 1261746"/>
              <a:gd name="connsiteY157" fmla="*/ 418240 h 659131"/>
              <a:gd name="connsiteX158" fmla="*/ 120482 w 1261746"/>
              <a:gd name="connsiteY158" fmla="*/ 389788 h 659131"/>
              <a:gd name="connsiteX159" fmla="*/ 148943 w 1261746"/>
              <a:gd name="connsiteY159" fmla="*/ 361336 h 659131"/>
              <a:gd name="connsiteX160" fmla="*/ 28461 w 1261746"/>
              <a:gd name="connsiteY160" fmla="*/ 361336 h 659131"/>
              <a:gd name="connsiteX161" fmla="*/ 56922 w 1261746"/>
              <a:gd name="connsiteY161" fmla="*/ 389788 h 659131"/>
              <a:gd name="connsiteX162" fmla="*/ 28461 w 1261746"/>
              <a:gd name="connsiteY162" fmla="*/ 418240 h 659131"/>
              <a:gd name="connsiteX163" fmla="*/ 0 w 1261746"/>
              <a:gd name="connsiteY163" fmla="*/ 389788 h 659131"/>
              <a:gd name="connsiteX164" fmla="*/ 28461 w 1261746"/>
              <a:gd name="connsiteY164" fmla="*/ 361336 h 659131"/>
              <a:gd name="connsiteX165" fmla="*/ 1233285 w 1261746"/>
              <a:gd name="connsiteY165" fmla="*/ 240891 h 659131"/>
              <a:gd name="connsiteX166" fmla="*/ 1261746 w 1261746"/>
              <a:gd name="connsiteY166" fmla="*/ 269343 h 659131"/>
              <a:gd name="connsiteX167" fmla="*/ 1233285 w 1261746"/>
              <a:gd name="connsiteY167" fmla="*/ 297795 h 659131"/>
              <a:gd name="connsiteX168" fmla="*/ 1204824 w 1261746"/>
              <a:gd name="connsiteY168" fmla="*/ 269343 h 659131"/>
              <a:gd name="connsiteX169" fmla="*/ 1233285 w 1261746"/>
              <a:gd name="connsiteY169" fmla="*/ 240891 h 659131"/>
              <a:gd name="connsiteX170" fmla="*/ 1112803 w 1261746"/>
              <a:gd name="connsiteY170" fmla="*/ 240891 h 659131"/>
              <a:gd name="connsiteX171" fmla="*/ 1141264 w 1261746"/>
              <a:gd name="connsiteY171" fmla="*/ 269343 h 659131"/>
              <a:gd name="connsiteX172" fmla="*/ 1112803 w 1261746"/>
              <a:gd name="connsiteY172" fmla="*/ 297795 h 659131"/>
              <a:gd name="connsiteX173" fmla="*/ 1084342 w 1261746"/>
              <a:gd name="connsiteY173" fmla="*/ 269343 h 659131"/>
              <a:gd name="connsiteX174" fmla="*/ 1112803 w 1261746"/>
              <a:gd name="connsiteY174" fmla="*/ 240891 h 659131"/>
              <a:gd name="connsiteX175" fmla="*/ 992320 w 1261746"/>
              <a:gd name="connsiteY175" fmla="*/ 240891 h 659131"/>
              <a:gd name="connsiteX176" fmla="*/ 1020781 w 1261746"/>
              <a:gd name="connsiteY176" fmla="*/ 269343 h 659131"/>
              <a:gd name="connsiteX177" fmla="*/ 992320 w 1261746"/>
              <a:gd name="connsiteY177" fmla="*/ 297795 h 659131"/>
              <a:gd name="connsiteX178" fmla="*/ 963859 w 1261746"/>
              <a:gd name="connsiteY178" fmla="*/ 269343 h 659131"/>
              <a:gd name="connsiteX179" fmla="*/ 992320 w 1261746"/>
              <a:gd name="connsiteY179" fmla="*/ 240891 h 659131"/>
              <a:gd name="connsiteX180" fmla="*/ 871838 w 1261746"/>
              <a:gd name="connsiteY180" fmla="*/ 240891 h 659131"/>
              <a:gd name="connsiteX181" fmla="*/ 900299 w 1261746"/>
              <a:gd name="connsiteY181" fmla="*/ 269343 h 659131"/>
              <a:gd name="connsiteX182" fmla="*/ 871838 w 1261746"/>
              <a:gd name="connsiteY182" fmla="*/ 297795 h 659131"/>
              <a:gd name="connsiteX183" fmla="*/ 843377 w 1261746"/>
              <a:gd name="connsiteY183" fmla="*/ 269343 h 659131"/>
              <a:gd name="connsiteX184" fmla="*/ 871838 w 1261746"/>
              <a:gd name="connsiteY184" fmla="*/ 240891 h 659131"/>
              <a:gd name="connsiteX185" fmla="*/ 751356 w 1261746"/>
              <a:gd name="connsiteY185" fmla="*/ 240891 h 659131"/>
              <a:gd name="connsiteX186" fmla="*/ 779817 w 1261746"/>
              <a:gd name="connsiteY186" fmla="*/ 269343 h 659131"/>
              <a:gd name="connsiteX187" fmla="*/ 751356 w 1261746"/>
              <a:gd name="connsiteY187" fmla="*/ 297795 h 659131"/>
              <a:gd name="connsiteX188" fmla="*/ 722895 w 1261746"/>
              <a:gd name="connsiteY188" fmla="*/ 269343 h 659131"/>
              <a:gd name="connsiteX189" fmla="*/ 751356 w 1261746"/>
              <a:gd name="connsiteY189" fmla="*/ 240891 h 659131"/>
              <a:gd name="connsiteX190" fmla="*/ 630873 w 1261746"/>
              <a:gd name="connsiteY190" fmla="*/ 240891 h 659131"/>
              <a:gd name="connsiteX191" fmla="*/ 659334 w 1261746"/>
              <a:gd name="connsiteY191" fmla="*/ 269343 h 659131"/>
              <a:gd name="connsiteX192" fmla="*/ 630873 w 1261746"/>
              <a:gd name="connsiteY192" fmla="*/ 297795 h 659131"/>
              <a:gd name="connsiteX193" fmla="*/ 602412 w 1261746"/>
              <a:gd name="connsiteY193" fmla="*/ 269343 h 659131"/>
              <a:gd name="connsiteX194" fmla="*/ 630873 w 1261746"/>
              <a:gd name="connsiteY194" fmla="*/ 240891 h 659131"/>
              <a:gd name="connsiteX195" fmla="*/ 510391 w 1261746"/>
              <a:gd name="connsiteY195" fmla="*/ 240891 h 659131"/>
              <a:gd name="connsiteX196" fmla="*/ 538852 w 1261746"/>
              <a:gd name="connsiteY196" fmla="*/ 269343 h 659131"/>
              <a:gd name="connsiteX197" fmla="*/ 510391 w 1261746"/>
              <a:gd name="connsiteY197" fmla="*/ 297795 h 659131"/>
              <a:gd name="connsiteX198" fmla="*/ 481930 w 1261746"/>
              <a:gd name="connsiteY198" fmla="*/ 269343 h 659131"/>
              <a:gd name="connsiteX199" fmla="*/ 510391 w 1261746"/>
              <a:gd name="connsiteY199" fmla="*/ 240891 h 659131"/>
              <a:gd name="connsiteX200" fmla="*/ 389908 w 1261746"/>
              <a:gd name="connsiteY200" fmla="*/ 240891 h 659131"/>
              <a:gd name="connsiteX201" fmla="*/ 418369 w 1261746"/>
              <a:gd name="connsiteY201" fmla="*/ 269343 h 659131"/>
              <a:gd name="connsiteX202" fmla="*/ 389908 w 1261746"/>
              <a:gd name="connsiteY202" fmla="*/ 297795 h 659131"/>
              <a:gd name="connsiteX203" fmla="*/ 361447 w 1261746"/>
              <a:gd name="connsiteY203" fmla="*/ 269343 h 659131"/>
              <a:gd name="connsiteX204" fmla="*/ 389908 w 1261746"/>
              <a:gd name="connsiteY204" fmla="*/ 240891 h 659131"/>
              <a:gd name="connsiteX205" fmla="*/ 269426 w 1261746"/>
              <a:gd name="connsiteY205" fmla="*/ 240891 h 659131"/>
              <a:gd name="connsiteX206" fmla="*/ 297887 w 1261746"/>
              <a:gd name="connsiteY206" fmla="*/ 269343 h 659131"/>
              <a:gd name="connsiteX207" fmla="*/ 269426 w 1261746"/>
              <a:gd name="connsiteY207" fmla="*/ 297795 h 659131"/>
              <a:gd name="connsiteX208" fmla="*/ 240965 w 1261746"/>
              <a:gd name="connsiteY208" fmla="*/ 269343 h 659131"/>
              <a:gd name="connsiteX209" fmla="*/ 269426 w 1261746"/>
              <a:gd name="connsiteY209" fmla="*/ 240891 h 659131"/>
              <a:gd name="connsiteX210" fmla="*/ 148943 w 1261746"/>
              <a:gd name="connsiteY210" fmla="*/ 240891 h 659131"/>
              <a:gd name="connsiteX211" fmla="*/ 177404 w 1261746"/>
              <a:gd name="connsiteY211" fmla="*/ 269343 h 659131"/>
              <a:gd name="connsiteX212" fmla="*/ 148943 w 1261746"/>
              <a:gd name="connsiteY212" fmla="*/ 297795 h 659131"/>
              <a:gd name="connsiteX213" fmla="*/ 120482 w 1261746"/>
              <a:gd name="connsiteY213" fmla="*/ 269343 h 659131"/>
              <a:gd name="connsiteX214" fmla="*/ 148943 w 1261746"/>
              <a:gd name="connsiteY214" fmla="*/ 240891 h 659131"/>
              <a:gd name="connsiteX215" fmla="*/ 28461 w 1261746"/>
              <a:gd name="connsiteY215" fmla="*/ 240891 h 659131"/>
              <a:gd name="connsiteX216" fmla="*/ 56922 w 1261746"/>
              <a:gd name="connsiteY216" fmla="*/ 269343 h 659131"/>
              <a:gd name="connsiteX217" fmla="*/ 28461 w 1261746"/>
              <a:gd name="connsiteY217" fmla="*/ 297795 h 659131"/>
              <a:gd name="connsiteX218" fmla="*/ 0 w 1261746"/>
              <a:gd name="connsiteY218" fmla="*/ 269343 h 659131"/>
              <a:gd name="connsiteX219" fmla="*/ 28461 w 1261746"/>
              <a:gd name="connsiteY219" fmla="*/ 240891 h 659131"/>
              <a:gd name="connsiteX220" fmla="*/ 1233285 w 1261746"/>
              <a:gd name="connsiteY220" fmla="*/ 120445 h 659131"/>
              <a:gd name="connsiteX221" fmla="*/ 1261746 w 1261746"/>
              <a:gd name="connsiteY221" fmla="*/ 148897 h 659131"/>
              <a:gd name="connsiteX222" fmla="*/ 1233285 w 1261746"/>
              <a:gd name="connsiteY222" fmla="*/ 177349 h 659131"/>
              <a:gd name="connsiteX223" fmla="*/ 1204824 w 1261746"/>
              <a:gd name="connsiteY223" fmla="*/ 148897 h 659131"/>
              <a:gd name="connsiteX224" fmla="*/ 1233285 w 1261746"/>
              <a:gd name="connsiteY224" fmla="*/ 120445 h 659131"/>
              <a:gd name="connsiteX225" fmla="*/ 1112803 w 1261746"/>
              <a:gd name="connsiteY225" fmla="*/ 120445 h 659131"/>
              <a:gd name="connsiteX226" fmla="*/ 1141264 w 1261746"/>
              <a:gd name="connsiteY226" fmla="*/ 148897 h 659131"/>
              <a:gd name="connsiteX227" fmla="*/ 1112803 w 1261746"/>
              <a:gd name="connsiteY227" fmla="*/ 177349 h 659131"/>
              <a:gd name="connsiteX228" fmla="*/ 1084342 w 1261746"/>
              <a:gd name="connsiteY228" fmla="*/ 148897 h 659131"/>
              <a:gd name="connsiteX229" fmla="*/ 1112803 w 1261746"/>
              <a:gd name="connsiteY229" fmla="*/ 120445 h 659131"/>
              <a:gd name="connsiteX230" fmla="*/ 992320 w 1261746"/>
              <a:gd name="connsiteY230" fmla="*/ 120445 h 659131"/>
              <a:gd name="connsiteX231" fmla="*/ 1020781 w 1261746"/>
              <a:gd name="connsiteY231" fmla="*/ 148897 h 659131"/>
              <a:gd name="connsiteX232" fmla="*/ 992320 w 1261746"/>
              <a:gd name="connsiteY232" fmla="*/ 177349 h 659131"/>
              <a:gd name="connsiteX233" fmla="*/ 963859 w 1261746"/>
              <a:gd name="connsiteY233" fmla="*/ 148897 h 659131"/>
              <a:gd name="connsiteX234" fmla="*/ 992320 w 1261746"/>
              <a:gd name="connsiteY234" fmla="*/ 120445 h 659131"/>
              <a:gd name="connsiteX235" fmla="*/ 871838 w 1261746"/>
              <a:gd name="connsiteY235" fmla="*/ 120445 h 659131"/>
              <a:gd name="connsiteX236" fmla="*/ 900299 w 1261746"/>
              <a:gd name="connsiteY236" fmla="*/ 148897 h 659131"/>
              <a:gd name="connsiteX237" fmla="*/ 871838 w 1261746"/>
              <a:gd name="connsiteY237" fmla="*/ 177349 h 659131"/>
              <a:gd name="connsiteX238" fmla="*/ 843377 w 1261746"/>
              <a:gd name="connsiteY238" fmla="*/ 148897 h 659131"/>
              <a:gd name="connsiteX239" fmla="*/ 871838 w 1261746"/>
              <a:gd name="connsiteY239" fmla="*/ 120445 h 659131"/>
              <a:gd name="connsiteX240" fmla="*/ 751356 w 1261746"/>
              <a:gd name="connsiteY240" fmla="*/ 120445 h 659131"/>
              <a:gd name="connsiteX241" fmla="*/ 779817 w 1261746"/>
              <a:gd name="connsiteY241" fmla="*/ 148897 h 659131"/>
              <a:gd name="connsiteX242" fmla="*/ 751356 w 1261746"/>
              <a:gd name="connsiteY242" fmla="*/ 177349 h 659131"/>
              <a:gd name="connsiteX243" fmla="*/ 722895 w 1261746"/>
              <a:gd name="connsiteY243" fmla="*/ 148897 h 659131"/>
              <a:gd name="connsiteX244" fmla="*/ 751356 w 1261746"/>
              <a:gd name="connsiteY244" fmla="*/ 120445 h 659131"/>
              <a:gd name="connsiteX245" fmla="*/ 630873 w 1261746"/>
              <a:gd name="connsiteY245" fmla="*/ 120445 h 659131"/>
              <a:gd name="connsiteX246" fmla="*/ 659334 w 1261746"/>
              <a:gd name="connsiteY246" fmla="*/ 148897 h 659131"/>
              <a:gd name="connsiteX247" fmla="*/ 630873 w 1261746"/>
              <a:gd name="connsiteY247" fmla="*/ 177349 h 659131"/>
              <a:gd name="connsiteX248" fmla="*/ 602412 w 1261746"/>
              <a:gd name="connsiteY248" fmla="*/ 148897 h 659131"/>
              <a:gd name="connsiteX249" fmla="*/ 630873 w 1261746"/>
              <a:gd name="connsiteY249" fmla="*/ 120445 h 659131"/>
              <a:gd name="connsiteX250" fmla="*/ 510391 w 1261746"/>
              <a:gd name="connsiteY250" fmla="*/ 120445 h 659131"/>
              <a:gd name="connsiteX251" fmla="*/ 538852 w 1261746"/>
              <a:gd name="connsiteY251" fmla="*/ 148897 h 659131"/>
              <a:gd name="connsiteX252" fmla="*/ 510391 w 1261746"/>
              <a:gd name="connsiteY252" fmla="*/ 177349 h 659131"/>
              <a:gd name="connsiteX253" fmla="*/ 481930 w 1261746"/>
              <a:gd name="connsiteY253" fmla="*/ 148897 h 659131"/>
              <a:gd name="connsiteX254" fmla="*/ 510391 w 1261746"/>
              <a:gd name="connsiteY254" fmla="*/ 120445 h 659131"/>
              <a:gd name="connsiteX255" fmla="*/ 389908 w 1261746"/>
              <a:gd name="connsiteY255" fmla="*/ 120445 h 659131"/>
              <a:gd name="connsiteX256" fmla="*/ 418369 w 1261746"/>
              <a:gd name="connsiteY256" fmla="*/ 148897 h 659131"/>
              <a:gd name="connsiteX257" fmla="*/ 389908 w 1261746"/>
              <a:gd name="connsiteY257" fmla="*/ 177349 h 659131"/>
              <a:gd name="connsiteX258" fmla="*/ 361447 w 1261746"/>
              <a:gd name="connsiteY258" fmla="*/ 148897 h 659131"/>
              <a:gd name="connsiteX259" fmla="*/ 389908 w 1261746"/>
              <a:gd name="connsiteY259" fmla="*/ 120445 h 659131"/>
              <a:gd name="connsiteX260" fmla="*/ 269426 w 1261746"/>
              <a:gd name="connsiteY260" fmla="*/ 120445 h 659131"/>
              <a:gd name="connsiteX261" fmla="*/ 297887 w 1261746"/>
              <a:gd name="connsiteY261" fmla="*/ 148897 h 659131"/>
              <a:gd name="connsiteX262" fmla="*/ 269426 w 1261746"/>
              <a:gd name="connsiteY262" fmla="*/ 177349 h 659131"/>
              <a:gd name="connsiteX263" fmla="*/ 240965 w 1261746"/>
              <a:gd name="connsiteY263" fmla="*/ 148897 h 659131"/>
              <a:gd name="connsiteX264" fmla="*/ 269426 w 1261746"/>
              <a:gd name="connsiteY264" fmla="*/ 120445 h 659131"/>
              <a:gd name="connsiteX265" fmla="*/ 148943 w 1261746"/>
              <a:gd name="connsiteY265" fmla="*/ 120445 h 659131"/>
              <a:gd name="connsiteX266" fmla="*/ 177404 w 1261746"/>
              <a:gd name="connsiteY266" fmla="*/ 148897 h 659131"/>
              <a:gd name="connsiteX267" fmla="*/ 148943 w 1261746"/>
              <a:gd name="connsiteY267" fmla="*/ 177349 h 659131"/>
              <a:gd name="connsiteX268" fmla="*/ 120482 w 1261746"/>
              <a:gd name="connsiteY268" fmla="*/ 148897 h 659131"/>
              <a:gd name="connsiteX269" fmla="*/ 148943 w 1261746"/>
              <a:gd name="connsiteY269" fmla="*/ 120445 h 659131"/>
              <a:gd name="connsiteX270" fmla="*/ 28461 w 1261746"/>
              <a:gd name="connsiteY270" fmla="*/ 120445 h 659131"/>
              <a:gd name="connsiteX271" fmla="*/ 56922 w 1261746"/>
              <a:gd name="connsiteY271" fmla="*/ 148897 h 659131"/>
              <a:gd name="connsiteX272" fmla="*/ 28461 w 1261746"/>
              <a:gd name="connsiteY272" fmla="*/ 177349 h 659131"/>
              <a:gd name="connsiteX273" fmla="*/ 0 w 1261746"/>
              <a:gd name="connsiteY273" fmla="*/ 148897 h 659131"/>
              <a:gd name="connsiteX274" fmla="*/ 28461 w 1261746"/>
              <a:gd name="connsiteY274" fmla="*/ 120445 h 659131"/>
              <a:gd name="connsiteX275" fmla="*/ 1233285 w 1261746"/>
              <a:gd name="connsiteY275" fmla="*/ 0 h 659131"/>
              <a:gd name="connsiteX276" fmla="*/ 1261746 w 1261746"/>
              <a:gd name="connsiteY276" fmla="*/ 28452 h 659131"/>
              <a:gd name="connsiteX277" fmla="*/ 1233285 w 1261746"/>
              <a:gd name="connsiteY277" fmla="*/ 56904 h 659131"/>
              <a:gd name="connsiteX278" fmla="*/ 1204824 w 1261746"/>
              <a:gd name="connsiteY278" fmla="*/ 28452 h 659131"/>
              <a:gd name="connsiteX279" fmla="*/ 1233285 w 1261746"/>
              <a:gd name="connsiteY279" fmla="*/ 0 h 659131"/>
              <a:gd name="connsiteX280" fmla="*/ 1112803 w 1261746"/>
              <a:gd name="connsiteY280" fmla="*/ 0 h 659131"/>
              <a:gd name="connsiteX281" fmla="*/ 1141264 w 1261746"/>
              <a:gd name="connsiteY281" fmla="*/ 28452 h 659131"/>
              <a:gd name="connsiteX282" fmla="*/ 1112803 w 1261746"/>
              <a:gd name="connsiteY282" fmla="*/ 56904 h 659131"/>
              <a:gd name="connsiteX283" fmla="*/ 1084342 w 1261746"/>
              <a:gd name="connsiteY283" fmla="*/ 28452 h 659131"/>
              <a:gd name="connsiteX284" fmla="*/ 1112803 w 1261746"/>
              <a:gd name="connsiteY284" fmla="*/ 0 h 659131"/>
              <a:gd name="connsiteX285" fmla="*/ 992320 w 1261746"/>
              <a:gd name="connsiteY285" fmla="*/ 0 h 659131"/>
              <a:gd name="connsiteX286" fmla="*/ 1020781 w 1261746"/>
              <a:gd name="connsiteY286" fmla="*/ 28452 h 659131"/>
              <a:gd name="connsiteX287" fmla="*/ 992320 w 1261746"/>
              <a:gd name="connsiteY287" fmla="*/ 56904 h 659131"/>
              <a:gd name="connsiteX288" fmla="*/ 963859 w 1261746"/>
              <a:gd name="connsiteY288" fmla="*/ 28452 h 659131"/>
              <a:gd name="connsiteX289" fmla="*/ 992320 w 1261746"/>
              <a:gd name="connsiteY289" fmla="*/ 0 h 659131"/>
              <a:gd name="connsiteX290" fmla="*/ 871838 w 1261746"/>
              <a:gd name="connsiteY290" fmla="*/ 0 h 659131"/>
              <a:gd name="connsiteX291" fmla="*/ 900299 w 1261746"/>
              <a:gd name="connsiteY291" fmla="*/ 28452 h 659131"/>
              <a:gd name="connsiteX292" fmla="*/ 871838 w 1261746"/>
              <a:gd name="connsiteY292" fmla="*/ 56904 h 659131"/>
              <a:gd name="connsiteX293" fmla="*/ 843377 w 1261746"/>
              <a:gd name="connsiteY293" fmla="*/ 28452 h 659131"/>
              <a:gd name="connsiteX294" fmla="*/ 871838 w 1261746"/>
              <a:gd name="connsiteY294" fmla="*/ 0 h 659131"/>
              <a:gd name="connsiteX295" fmla="*/ 751356 w 1261746"/>
              <a:gd name="connsiteY295" fmla="*/ 0 h 659131"/>
              <a:gd name="connsiteX296" fmla="*/ 779817 w 1261746"/>
              <a:gd name="connsiteY296" fmla="*/ 28452 h 659131"/>
              <a:gd name="connsiteX297" fmla="*/ 751356 w 1261746"/>
              <a:gd name="connsiteY297" fmla="*/ 56904 h 659131"/>
              <a:gd name="connsiteX298" fmla="*/ 722895 w 1261746"/>
              <a:gd name="connsiteY298" fmla="*/ 28452 h 659131"/>
              <a:gd name="connsiteX299" fmla="*/ 751356 w 1261746"/>
              <a:gd name="connsiteY299" fmla="*/ 0 h 659131"/>
              <a:gd name="connsiteX300" fmla="*/ 630873 w 1261746"/>
              <a:gd name="connsiteY300" fmla="*/ 0 h 659131"/>
              <a:gd name="connsiteX301" fmla="*/ 659334 w 1261746"/>
              <a:gd name="connsiteY301" fmla="*/ 28452 h 659131"/>
              <a:gd name="connsiteX302" fmla="*/ 630873 w 1261746"/>
              <a:gd name="connsiteY302" fmla="*/ 56904 h 659131"/>
              <a:gd name="connsiteX303" fmla="*/ 602412 w 1261746"/>
              <a:gd name="connsiteY303" fmla="*/ 28452 h 659131"/>
              <a:gd name="connsiteX304" fmla="*/ 630873 w 1261746"/>
              <a:gd name="connsiteY304" fmla="*/ 0 h 659131"/>
              <a:gd name="connsiteX305" fmla="*/ 510391 w 1261746"/>
              <a:gd name="connsiteY305" fmla="*/ 0 h 659131"/>
              <a:gd name="connsiteX306" fmla="*/ 538852 w 1261746"/>
              <a:gd name="connsiteY306" fmla="*/ 28452 h 659131"/>
              <a:gd name="connsiteX307" fmla="*/ 510391 w 1261746"/>
              <a:gd name="connsiteY307" fmla="*/ 56904 h 659131"/>
              <a:gd name="connsiteX308" fmla="*/ 481930 w 1261746"/>
              <a:gd name="connsiteY308" fmla="*/ 28452 h 659131"/>
              <a:gd name="connsiteX309" fmla="*/ 510391 w 1261746"/>
              <a:gd name="connsiteY309" fmla="*/ 0 h 659131"/>
              <a:gd name="connsiteX310" fmla="*/ 389908 w 1261746"/>
              <a:gd name="connsiteY310" fmla="*/ 0 h 659131"/>
              <a:gd name="connsiteX311" fmla="*/ 418369 w 1261746"/>
              <a:gd name="connsiteY311" fmla="*/ 28452 h 659131"/>
              <a:gd name="connsiteX312" fmla="*/ 389908 w 1261746"/>
              <a:gd name="connsiteY312" fmla="*/ 56904 h 659131"/>
              <a:gd name="connsiteX313" fmla="*/ 361447 w 1261746"/>
              <a:gd name="connsiteY313" fmla="*/ 28452 h 659131"/>
              <a:gd name="connsiteX314" fmla="*/ 389908 w 1261746"/>
              <a:gd name="connsiteY314" fmla="*/ 0 h 659131"/>
              <a:gd name="connsiteX315" fmla="*/ 269426 w 1261746"/>
              <a:gd name="connsiteY315" fmla="*/ 0 h 659131"/>
              <a:gd name="connsiteX316" fmla="*/ 297887 w 1261746"/>
              <a:gd name="connsiteY316" fmla="*/ 28452 h 659131"/>
              <a:gd name="connsiteX317" fmla="*/ 269426 w 1261746"/>
              <a:gd name="connsiteY317" fmla="*/ 56904 h 659131"/>
              <a:gd name="connsiteX318" fmla="*/ 240965 w 1261746"/>
              <a:gd name="connsiteY318" fmla="*/ 28452 h 659131"/>
              <a:gd name="connsiteX319" fmla="*/ 269426 w 1261746"/>
              <a:gd name="connsiteY319" fmla="*/ 0 h 659131"/>
              <a:gd name="connsiteX320" fmla="*/ 148943 w 1261746"/>
              <a:gd name="connsiteY320" fmla="*/ 0 h 659131"/>
              <a:gd name="connsiteX321" fmla="*/ 177404 w 1261746"/>
              <a:gd name="connsiteY321" fmla="*/ 28452 h 659131"/>
              <a:gd name="connsiteX322" fmla="*/ 148943 w 1261746"/>
              <a:gd name="connsiteY322" fmla="*/ 56904 h 659131"/>
              <a:gd name="connsiteX323" fmla="*/ 120482 w 1261746"/>
              <a:gd name="connsiteY323" fmla="*/ 28452 h 659131"/>
              <a:gd name="connsiteX324" fmla="*/ 148943 w 1261746"/>
              <a:gd name="connsiteY324" fmla="*/ 0 h 659131"/>
              <a:gd name="connsiteX325" fmla="*/ 28461 w 1261746"/>
              <a:gd name="connsiteY325" fmla="*/ 0 h 659131"/>
              <a:gd name="connsiteX326" fmla="*/ 56922 w 1261746"/>
              <a:gd name="connsiteY326" fmla="*/ 28452 h 659131"/>
              <a:gd name="connsiteX327" fmla="*/ 28461 w 1261746"/>
              <a:gd name="connsiteY327" fmla="*/ 56904 h 659131"/>
              <a:gd name="connsiteX328" fmla="*/ 0 w 1261746"/>
              <a:gd name="connsiteY328" fmla="*/ 28452 h 659131"/>
              <a:gd name="connsiteX329" fmla="*/ 28461 w 1261746"/>
              <a:gd name="connsiteY329" fmla="*/ 0 h 6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1261746" h="659131">
                <a:moveTo>
                  <a:pt x="1233285" y="602227"/>
                </a:moveTo>
                <a:cubicBezTo>
                  <a:pt x="1249004" y="602227"/>
                  <a:pt x="1261746" y="614965"/>
                  <a:pt x="1261746" y="630679"/>
                </a:cubicBezTo>
                <a:cubicBezTo>
                  <a:pt x="1261746" y="646393"/>
                  <a:pt x="1249004" y="659131"/>
                  <a:pt x="1233285" y="659131"/>
                </a:cubicBezTo>
                <a:cubicBezTo>
                  <a:pt x="1217566" y="659131"/>
                  <a:pt x="1204824" y="646393"/>
                  <a:pt x="1204824" y="630679"/>
                </a:cubicBezTo>
                <a:cubicBezTo>
                  <a:pt x="1204824" y="614965"/>
                  <a:pt x="1217566" y="602227"/>
                  <a:pt x="1233285" y="602227"/>
                </a:cubicBezTo>
                <a:close/>
                <a:moveTo>
                  <a:pt x="1112803" y="602227"/>
                </a:moveTo>
                <a:cubicBezTo>
                  <a:pt x="1128522" y="602227"/>
                  <a:pt x="1141264" y="614965"/>
                  <a:pt x="1141264" y="630679"/>
                </a:cubicBezTo>
                <a:cubicBezTo>
                  <a:pt x="1141264" y="646393"/>
                  <a:pt x="1128522" y="659131"/>
                  <a:pt x="1112803" y="659131"/>
                </a:cubicBezTo>
                <a:cubicBezTo>
                  <a:pt x="1097084" y="659131"/>
                  <a:pt x="1084342" y="646393"/>
                  <a:pt x="1084342" y="630679"/>
                </a:cubicBezTo>
                <a:cubicBezTo>
                  <a:pt x="1084342" y="614965"/>
                  <a:pt x="1097084" y="602227"/>
                  <a:pt x="1112803" y="602227"/>
                </a:cubicBezTo>
                <a:close/>
                <a:moveTo>
                  <a:pt x="992320" y="602227"/>
                </a:moveTo>
                <a:cubicBezTo>
                  <a:pt x="1008039" y="602227"/>
                  <a:pt x="1020781" y="614965"/>
                  <a:pt x="1020781" y="630679"/>
                </a:cubicBezTo>
                <a:cubicBezTo>
                  <a:pt x="1020781" y="646393"/>
                  <a:pt x="1008039" y="659131"/>
                  <a:pt x="992320" y="659131"/>
                </a:cubicBezTo>
                <a:cubicBezTo>
                  <a:pt x="976601" y="659131"/>
                  <a:pt x="963859" y="646393"/>
                  <a:pt x="963859" y="630679"/>
                </a:cubicBezTo>
                <a:cubicBezTo>
                  <a:pt x="963859" y="614965"/>
                  <a:pt x="976601" y="602227"/>
                  <a:pt x="992320" y="602227"/>
                </a:cubicBezTo>
                <a:close/>
                <a:moveTo>
                  <a:pt x="871838" y="602227"/>
                </a:moveTo>
                <a:cubicBezTo>
                  <a:pt x="887557" y="602227"/>
                  <a:pt x="900299" y="614965"/>
                  <a:pt x="900299" y="630679"/>
                </a:cubicBezTo>
                <a:cubicBezTo>
                  <a:pt x="900299" y="646393"/>
                  <a:pt x="887557" y="659131"/>
                  <a:pt x="871838" y="659131"/>
                </a:cubicBezTo>
                <a:cubicBezTo>
                  <a:pt x="856119" y="659131"/>
                  <a:pt x="843377" y="646393"/>
                  <a:pt x="843377" y="630679"/>
                </a:cubicBezTo>
                <a:cubicBezTo>
                  <a:pt x="843377" y="614965"/>
                  <a:pt x="856119" y="602227"/>
                  <a:pt x="871838" y="602227"/>
                </a:cubicBezTo>
                <a:close/>
                <a:moveTo>
                  <a:pt x="751356" y="602227"/>
                </a:moveTo>
                <a:cubicBezTo>
                  <a:pt x="767075" y="602227"/>
                  <a:pt x="779817" y="614965"/>
                  <a:pt x="779817" y="630679"/>
                </a:cubicBezTo>
                <a:cubicBezTo>
                  <a:pt x="779817" y="646393"/>
                  <a:pt x="767075" y="659131"/>
                  <a:pt x="751356" y="659131"/>
                </a:cubicBezTo>
                <a:cubicBezTo>
                  <a:pt x="735637" y="659131"/>
                  <a:pt x="722895" y="646393"/>
                  <a:pt x="722895" y="630679"/>
                </a:cubicBezTo>
                <a:cubicBezTo>
                  <a:pt x="722895" y="614965"/>
                  <a:pt x="735637" y="602227"/>
                  <a:pt x="751356" y="602227"/>
                </a:cubicBezTo>
                <a:close/>
                <a:moveTo>
                  <a:pt x="630873" y="602227"/>
                </a:moveTo>
                <a:cubicBezTo>
                  <a:pt x="646592" y="602227"/>
                  <a:pt x="659334" y="614965"/>
                  <a:pt x="659334" y="630679"/>
                </a:cubicBezTo>
                <a:cubicBezTo>
                  <a:pt x="659334" y="646393"/>
                  <a:pt x="646592" y="659131"/>
                  <a:pt x="630873" y="659131"/>
                </a:cubicBezTo>
                <a:cubicBezTo>
                  <a:pt x="615154" y="659131"/>
                  <a:pt x="602412" y="646393"/>
                  <a:pt x="602412" y="630679"/>
                </a:cubicBezTo>
                <a:cubicBezTo>
                  <a:pt x="602412" y="614965"/>
                  <a:pt x="615154" y="602227"/>
                  <a:pt x="630873" y="602227"/>
                </a:cubicBezTo>
                <a:close/>
                <a:moveTo>
                  <a:pt x="510391" y="602227"/>
                </a:moveTo>
                <a:cubicBezTo>
                  <a:pt x="526110" y="602227"/>
                  <a:pt x="538852" y="614965"/>
                  <a:pt x="538852" y="630679"/>
                </a:cubicBezTo>
                <a:cubicBezTo>
                  <a:pt x="538852" y="646393"/>
                  <a:pt x="526110" y="659131"/>
                  <a:pt x="510391" y="659131"/>
                </a:cubicBezTo>
                <a:cubicBezTo>
                  <a:pt x="494672" y="659131"/>
                  <a:pt x="481930" y="646393"/>
                  <a:pt x="481930" y="630679"/>
                </a:cubicBezTo>
                <a:cubicBezTo>
                  <a:pt x="481930" y="614965"/>
                  <a:pt x="494672" y="602227"/>
                  <a:pt x="510391" y="602227"/>
                </a:cubicBezTo>
                <a:close/>
                <a:moveTo>
                  <a:pt x="389908" y="602227"/>
                </a:moveTo>
                <a:cubicBezTo>
                  <a:pt x="405627" y="602227"/>
                  <a:pt x="418369" y="614965"/>
                  <a:pt x="418369" y="630679"/>
                </a:cubicBezTo>
                <a:cubicBezTo>
                  <a:pt x="418369" y="646393"/>
                  <a:pt x="405627" y="659131"/>
                  <a:pt x="389908" y="659131"/>
                </a:cubicBezTo>
                <a:cubicBezTo>
                  <a:pt x="374189" y="659131"/>
                  <a:pt x="361447" y="646393"/>
                  <a:pt x="361447" y="630679"/>
                </a:cubicBezTo>
                <a:cubicBezTo>
                  <a:pt x="361447" y="614965"/>
                  <a:pt x="374189" y="602227"/>
                  <a:pt x="389908" y="602227"/>
                </a:cubicBezTo>
                <a:close/>
                <a:moveTo>
                  <a:pt x="269426" y="602227"/>
                </a:moveTo>
                <a:cubicBezTo>
                  <a:pt x="285145" y="602227"/>
                  <a:pt x="297887" y="614965"/>
                  <a:pt x="297887" y="630679"/>
                </a:cubicBezTo>
                <a:cubicBezTo>
                  <a:pt x="297887" y="646393"/>
                  <a:pt x="285145" y="659131"/>
                  <a:pt x="269426" y="659131"/>
                </a:cubicBezTo>
                <a:cubicBezTo>
                  <a:pt x="253707" y="659131"/>
                  <a:pt x="240965" y="646393"/>
                  <a:pt x="240965" y="630679"/>
                </a:cubicBezTo>
                <a:cubicBezTo>
                  <a:pt x="240965" y="614965"/>
                  <a:pt x="253707" y="602227"/>
                  <a:pt x="269426" y="602227"/>
                </a:cubicBezTo>
                <a:close/>
                <a:moveTo>
                  <a:pt x="148943" y="602227"/>
                </a:moveTo>
                <a:cubicBezTo>
                  <a:pt x="164662" y="602227"/>
                  <a:pt x="177404" y="614965"/>
                  <a:pt x="177404" y="630679"/>
                </a:cubicBezTo>
                <a:cubicBezTo>
                  <a:pt x="177404" y="646393"/>
                  <a:pt x="164662" y="659131"/>
                  <a:pt x="148943" y="659131"/>
                </a:cubicBezTo>
                <a:cubicBezTo>
                  <a:pt x="133224" y="659131"/>
                  <a:pt x="120482" y="646393"/>
                  <a:pt x="120482" y="630679"/>
                </a:cubicBezTo>
                <a:cubicBezTo>
                  <a:pt x="120482" y="614965"/>
                  <a:pt x="133224" y="602227"/>
                  <a:pt x="148943" y="602227"/>
                </a:cubicBezTo>
                <a:close/>
                <a:moveTo>
                  <a:pt x="28461" y="602227"/>
                </a:moveTo>
                <a:cubicBezTo>
                  <a:pt x="44180" y="602227"/>
                  <a:pt x="56922" y="614965"/>
                  <a:pt x="56922" y="630679"/>
                </a:cubicBezTo>
                <a:cubicBezTo>
                  <a:pt x="56922" y="646393"/>
                  <a:pt x="44180" y="659131"/>
                  <a:pt x="28461" y="659131"/>
                </a:cubicBezTo>
                <a:cubicBezTo>
                  <a:pt x="12742" y="659131"/>
                  <a:pt x="0" y="646393"/>
                  <a:pt x="0" y="630679"/>
                </a:cubicBezTo>
                <a:cubicBezTo>
                  <a:pt x="0" y="614965"/>
                  <a:pt x="12742" y="602227"/>
                  <a:pt x="28461" y="602227"/>
                </a:cubicBezTo>
                <a:close/>
                <a:moveTo>
                  <a:pt x="1233285" y="481781"/>
                </a:moveTo>
                <a:cubicBezTo>
                  <a:pt x="1249004" y="481781"/>
                  <a:pt x="1261746" y="494519"/>
                  <a:pt x="1261746" y="510233"/>
                </a:cubicBezTo>
                <a:cubicBezTo>
                  <a:pt x="1261746" y="525947"/>
                  <a:pt x="1249004" y="538685"/>
                  <a:pt x="1233285" y="538685"/>
                </a:cubicBezTo>
                <a:cubicBezTo>
                  <a:pt x="1217566" y="538685"/>
                  <a:pt x="1204824" y="525947"/>
                  <a:pt x="1204824" y="510233"/>
                </a:cubicBezTo>
                <a:cubicBezTo>
                  <a:pt x="1204824" y="494519"/>
                  <a:pt x="1217566" y="481781"/>
                  <a:pt x="1233285" y="481781"/>
                </a:cubicBezTo>
                <a:close/>
                <a:moveTo>
                  <a:pt x="1112803" y="481781"/>
                </a:moveTo>
                <a:cubicBezTo>
                  <a:pt x="1128522" y="481781"/>
                  <a:pt x="1141264" y="494519"/>
                  <a:pt x="1141264" y="510233"/>
                </a:cubicBezTo>
                <a:cubicBezTo>
                  <a:pt x="1141264" y="525947"/>
                  <a:pt x="1128522" y="538685"/>
                  <a:pt x="1112803" y="538685"/>
                </a:cubicBezTo>
                <a:cubicBezTo>
                  <a:pt x="1097084" y="538685"/>
                  <a:pt x="1084342" y="525947"/>
                  <a:pt x="1084342" y="510233"/>
                </a:cubicBezTo>
                <a:cubicBezTo>
                  <a:pt x="1084342" y="494519"/>
                  <a:pt x="1097084" y="481781"/>
                  <a:pt x="1112803" y="481781"/>
                </a:cubicBezTo>
                <a:close/>
                <a:moveTo>
                  <a:pt x="992320" y="481781"/>
                </a:moveTo>
                <a:cubicBezTo>
                  <a:pt x="1008039" y="481781"/>
                  <a:pt x="1020781" y="494519"/>
                  <a:pt x="1020781" y="510233"/>
                </a:cubicBezTo>
                <a:cubicBezTo>
                  <a:pt x="1020781" y="525947"/>
                  <a:pt x="1008039" y="538685"/>
                  <a:pt x="992320" y="538685"/>
                </a:cubicBezTo>
                <a:cubicBezTo>
                  <a:pt x="976601" y="538685"/>
                  <a:pt x="963859" y="525947"/>
                  <a:pt x="963859" y="510233"/>
                </a:cubicBezTo>
                <a:cubicBezTo>
                  <a:pt x="963859" y="494519"/>
                  <a:pt x="976601" y="481781"/>
                  <a:pt x="992320" y="481781"/>
                </a:cubicBezTo>
                <a:close/>
                <a:moveTo>
                  <a:pt x="871838" y="481781"/>
                </a:moveTo>
                <a:cubicBezTo>
                  <a:pt x="887557" y="481781"/>
                  <a:pt x="900299" y="494519"/>
                  <a:pt x="900299" y="510233"/>
                </a:cubicBezTo>
                <a:cubicBezTo>
                  <a:pt x="900299" y="525947"/>
                  <a:pt x="887557" y="538685"/>
                  <a:pt x="871838" y="538685"/>
                </a:cubicBezTo>
                <a:cubicBezTo>
                  <a:pt x="856119" y="538685"/>
                  <a:pt x="843377" y="525947"/>
                  <a:pt x="843377" y="510233"/>
                </a:cubicBezTo>
                <a:cubicBezTo>
                  <a:pt x="843377" y="494519"/>
                  <a:pt x="856119" y="481781"/>
                  <a:pt x="871838" y="481781"/>
                </a:cubicBezTo>
                <a:close/>
                <a:moveTo>
                  <a:pt x="751356" y="481781"/>
                </a:moveTo>
                <a:cubicBezTo>
                  <a:pt x="767075" y="481781"/>
                  <a:pt x="779817" y="494519"/>
                  <a:pt x="779817" y="510233"/>
                </a:cubicBezTo>
                <a:cubicBezTo>
                  <a:pt x="779817" y="525947"/>
                  <a:pt x="767075" y="538685"/>
                  <a:pt x="751356" y="538685"/>
                </a:cubicBezTo>
                <a:cubicBezTo>
                  <a:pt x="735637" y="538685"/>
                  <a:pt x="722895" y="525947"/>
                  <a:pt x="722895" y="510233"/>
                </a:cubicBezTo>
                <a:cubicBezTo>
                  <a:pt x="722895" y="494519"/>
                  <a:pt x="735637" y="481781"/>
                  <a:pt x="751356" y="481781"/>
                </a:cubicBezTo>
                <a:close/>
                <a:moveTo>
                  <a:pt x="630873" y="481781"/>
                </a:moveTo>
                <a:cubicBezTo>
                  <a:pt x="646592" y="481781"/>
                  <a:pt x="659334" y="494519"/>
                  <a:pt x="659334" y="510233"/>
                </a:cubicBezTo>
                <a:cubicBezTo>
                  <a:pt x="659334" y="525947"/>
                  <a:pt x="646592" y="538685"/>
                  <a:pt x="630873" y="538685"/>
                </a:cubicBezTo>
                <a:cubicBezTo>
                  <a:pt x="615154" y="538685"/>
                  <a:pt x="602412" y="525947"/>
                  <a:pt x="602412" y="510233"/>
                </a:cubicBezTo>
                <a:cubicBezTo>
                  <a:pt x="602412" y="494519"/>
                  <a:pt x="615154" y="481781"/>
                  <a:pt x="630873" y="481781"/>
                </a:cubicBezTo>
                <a:close/>
                <a:moveTo>
                  <a:pt x="510391" y="481781"/>
                </a:moveTo>
                <a:cubicBezTo>
                  <a:pt x="526110" y="481781"/>
                  <a:pt x="538852" y="494519"/>
                  <a:pt x="538852" y="510233"/>
                </a:cubicBezTo>
                <a:cubicBezTo>
                  <a:pt x="538852" y="525947"/>
                  <a:pt x="526110" y="538685"/>
                  <a:pt x="510391" y="538685"/>
                </a:cubicBezTo>
                <a:cubicBezTo>
                  <a:pt x="494672" y="538685"/>
                  <a:pt x="481930" y="525947"/>
                  <a:pt x="481930" y="510233"/>
                </a:cubicBezTo>
                <a:cubicBezTo>
                  <a:pt x="481930" y="494519"/>
                  <a:pt x="494672" y="481781"/>
                  <a:pt x="510391" y="481781"/>
                </a:cubicBezTo>
                <a:close/>
                <a:moveTo>
                  <a:pt x="389908" y="481781"/>
                </a:moveTo>
                <a:cubicBezTo>
                  <a:pt x="405627" y="481781"/>
                  <a:pt x="418369" y="494519"/>
                  <a:pt x="418369" y="510233"/>
                </a:cubicBezTo>
                <a:cubicBezTo>
                  <a:pt x="418369" y="525947"/>
                  <a:pt x="405627" y="538685"/>
                  <a:pt x="389908" y="538685"/>
                </a:cubicBezTo>
                <a:cubicBezTo>
                  <a:pt x="374189" y="538685"/>
                  <a:pt x="361447" y="525947"/>
                  <a:pt x="361447" y="510233"/>
                </a:cubicBezTo>
                <a:cubicBezTo>
                  <a:pt x="361447" y="494519"/>
                  <a:pt x="374189" y="481781"/>
                  <a:pt x="389908" y="481781"/>
                </a:cubicBezTo>
                <a:close/>
                <a:moveTo>
                  <a:pt x="269426" y="481781"/>
                </a:moveTo>
                <a:cubicBezTo>
                  <a:pt x="285145" y="481781"/>
                  <a:pt x="297887" y="494519"/>
                  <a:pt x="297887" y="510233"/>
                </a:cubicBezTo>
                <a:cubicBezTo>
                  <a:pt x="297887" y="525947"/>
                  <a:pt x="285145" y="538685"/>
                  <a:pt x="269426" y="538685"/>
                </a:cubicBezTo>
                <a:cubicBezTo>
                  <a:pt x="253707" y="538685"/>
                  <a:pt x="240965" y="525947"/>
                  <a:pt x="240965" y="510233"/>
                </a:cubicBezTo>
                <a:cubicBezTo>
                  <a:pt x="240965" y="494519"/>
                  <a:pt x="253707" y="481781"/>
                  <a:pt x="269426" y="481781"/>
                </a:cubicBezTo>
                <a:close/>
                <a:moveTo>
                  <a:pt x="148943" y="481781"/>
                </a:moveTo>
                <a:cubicBezTo>
                  <a:pt x="164662" y="481781"/>
                  <a:pt x="177404" y="494519"/>
                  <a:pt x="177404" y="510233"/>
                </a:cubicBezTo>
                <a:cubicBezTo>
                  <a:pt x="177404" y="525947"/>
                  <a:pt x="164662" y="538685"/>
                  <a:pt x="148943" y="538685"/>
                </a:cubicBezTo>
                <a:cubicBezTo>
                  <a:pt x="133224" y="538685"/>
                  <a:pt x="120482" y="525947"/>
                  <a:pt x="120482" y="510233"/>
                </a:cubicBezTo>
                <a:cubicBezTo>
                  <a:pt x="120482" y="494519"/>
                  <a:pt x="133224" y="481781"/>
                  <a:pt x="148943" y="481781"/>
                </a:cubicBezTo>
                <a:close/>
                <a:moveTo>
                  <a:pt x="28461" y="481781"/>
                </a:moveTo>
                <a:cubicBezTo>
                  <a:pt x="44180" y="481781"/>
                  <a:pt x="56922" y="494519"/>
                  <a:pt x="56922" y="510233"/>
                </a:cubicBezTo>
                <a:cubicBezTo>
                  <a:pt x="56922" y="525947"/>
                  <a:pt x="44180" y="538685"/>
                  <a:pt x="28461" y="538685"/>
                </a:cubicBezTo>
                <a:cubicBezTo>
                  <a:pt x="12742" y="538685"/>
                  <a:pt x="0" y="525947"/>
                  <a:pt x="0" y="510233"/>
                </a:cubicBezTo>
                <a:cubicBezTo>
                  <a:pt x="0" y="494519"/>
                  <a:pt x="12742" y="481781"/>
                  <a:pt x="28461" y="481781"/>
                </a:cubicBezTo>
                <a:close/>
                <a:moveTo>
                  <a:pt x="1233285" y="361336"/>
                </a:moveTo>
                <a:cubicBezTo>
                  <a:pt x="1249004" y="361336"/>
                  <a:pt x="1261746" y="374074"/>
                  <a:pt x="1261746" y="389788"/>
                </a:cubicBezTo>
                <a:cubicBezTo>
                  <a:pt x="1261746" y="405502"/>
                  <a:pt x="1249004" y="418240"/>
                  <a:pt x="1233285" y="418240"/>
                </a:cubicBezTo>
                <a:cubicBezTo>
                  <a:pt x="1217566" y="418240"/>
                  <a:pt x="1204824" y="405502"/>
                  <a:pt x="1204824" y="389788"/>
                </a:cubicBezTo>
                <a:cubicBezTo>
                  <a:pt x="1204824" y="374074"/>
                  <a:pt x="1217566" y="361336"/>
                  <a:pt x="1233285" y="361336"/>
                </a:cubicBezTo>
                <a:close/>
                <a:moveTo>
                  <a:pt x="1112803" y="361336"/>
                </a:moveTo>
                <a:cubicBezTo>
                  <a:pt x="1128522" y="361336"/>
                  <a:pt x="1141264" y="374074"/>
                  <a:pt x="1141264" y="389788"/>
                </a:cubicBezTo>
                <a:cubicBezTo>
                  <a:pt x="1141264" y="405502"/>
                  <a:pt x="1128522" y="418240"/>
                  <a:pt x="1112803" y="418240"/>
                </a:cubicBezTo>
                <a:cubicBezTo>
                  <a:pt x="1097084" y="418240"/>
                  <a:pt x="1084342" y="405502"/>
                  <a:pt x="1084342" y="389788"/>
                </a:cubicBezTo>
                <a:cubicBezTo>
                  <a:pt x="1084342" y="374074"/>
                  <a:pt x="1097084" y="361336"/>
                  <a:pt x="1112803" y="361336"/>
                </a:cubicBezTo>
                <a:close/>
                <a:moveTo>
                  <a:pt x="992320" y="361336"/>
                </a:moveTo>
                <a:cubicBezTo>
                  <a:pt x="1008039" y="361336"/>
                  <a:pt x="1020781" y="374074"/>
                  <a:pt x="1020781" y="389788"/>
                </a:cubicBezTo>
                <a:cubicBezTo>
                  <a:pt x="1020781" y="405502"/>
                  <a:pt x="1008039" y="418240"/>
                  <a:pt x="992320" y="418240"/>
                </a:cubicBezTo>
                <a:cubicBezTo>
                  <a:pt x="976601" y="418240"/>
                  <a:pt x="963859" y="405502"/>
                  <a:pt x="963859" y="389788"/>
                </a:cubicBezTo>
                <a:cubicBezTo>
                  <a:pt x="963859" y="374074"/>
                  <a:pt x="976601" y="361336"/>
                  <a:pt x="992320" y="361336"/>
                </a:cubicBezTo>
                <a:close/>
                <a:moveTo>
                  <a:pt x="871838" y="361336"/>
                </a:moveTo>
                <a:cubicBezTo>
                  <a:pt x="887557" y="361336"/>
                  <a:pt x="900299" y="374074"/>
                  <a:pt x="900299" y="389788"/>
                </a:cubicBezTo>
                <a:cubicBezTo>
                  <a:pt x="900299" y="405502"/>
                  <a:pt x="887557" y="418240"/>
                  <a:pt x="871838" y="418240"/>
                </a:cubicBezTo>
                <a:cubicBezTo>
                  <a:pt x="856119" y="418240"/>
                  <a:pt x="843377" y="405502"/>
                  <a:pt x="843377" y="389788"/>
                </a:cubicBezTo>
                <a:cubicBezTo>
                  <a:pt x="843377" y="374074"/>
                  <a:pt x="856119" y="361336"/>
                  <a:pt x="871838" y="361336"/>
                </a:cubicBezTo>
                <a:close/>
                <a:moveTo>
                  <a:pt x="751356" y="361336"/>
                </a:moveTo>
                <a:cubicBezTo>
                  <a:pt x="767075" y="361336"/>
                  <a:pt x="779817" y="374074"/>
                  <a:pt x="779817" y="389788"/>
                </a:cubicBezTo>
                <a:cubicBezTo>
                  <a:pt x="779817" y="405502"/>
                  <a:pt x="767075" y="418240"/>
                  <a:pt x="751356" y="418240"/>
                </a:cubicBezTo>
                <a:cubicBezTo>
                  <a:pt x="735637" y="418240"/>
                  <a:pt x="722895" y="405502"/>
                  <a:pt x="722895" y="389788"/>
                </a:cubicBezTo>
                <a:cubicBezTo>
                  <a:pt x="722895" y="374074"/>
                  <a:pt x="735637" y="361336"/>
                  <a:pt x="751356" y="361336"/>
                </a:cubicBezTo>
                <a:close/>
                <a:moveTo>
                  <a:pt x="630873" y="361336"/>
                </a:moveTo>
                <a:cubicBezTo>
                  <a:pt x="646592" y="361336"/>
                  <a:pt x="659334" y="374074"/>
                  <a:pt x="659334" y="389788"/>
                </a:cubicBezTo>
                <a:cubicBezTo>
                  <a:pt x="659334" y="405502"/>
                  <a:pt x="646592" y="418240"/>
                  <a:pt x="630873" y="418240"/>
                </a:cubicBezTo>
                <a:cubicBezTo>
                  <a:pt x="615154" y="418240"/>
                  <a:pt x="602412" y="405502"/>
                  <a:pt x="602412" y="389788"/>
                </a:cubicBezTo>
                <a:cubicBezTo>
                  <a:pt x="602412" y="374074"/>
                  <a:pt x="615154" y="361336"/>
                  <a:pt x="630873" y="361336"/>
                </a:cubicBezTo>
                <a:close/>
                <a:moveTo>
                  <a:pt x="510391" y="361336"/>
                </a:moveTo>
                <a:cubicBezTo>
                  <a:pt x="526110" y="361336"/>
                  <a:pt x="538852" y="374074"/>
                  <a:pt x="538852" y="389788"/>
                </a:cubicBezTo>
                <a:cubicBezTo>
                  <a:pt x="538852" y="405502"/>
                  <a:pt x="526110" y="418240"/>
                  <a:pt x="510391" y="418240"/>
                </a:cubicBezTo>
                <a:cubicBezTo>
                  <a:pt x="494672" y="418240"/>
                  <a:pt x="481930" y="405502"/>
                  <a:pt x="481930" y="389788"/>
                </a:cubicBezTo>
                <a:cubicBezTo>
                  <a:pt x="481930" y="374074"/>
                  <a:pt x="494672" y="361336"/>
                  <a:pt x="510391" y="361336"/>
                </a:cubicBezTo>
                <a:close/>
                <a:moveTo>
                  <a:pt x="389908" y="361336"/>
                </a:moveTo>
                <a:cubicBezTo>
                  <a:pt x="405627" y="361336"/>
                  <a:pt x="418369" y="374074"/>
                  <a:pt x="418369" y="389788"/>
                </a:cubicBezTo>
                <a:cubicBezTo>
                  <a:pt x="418369" y="405502"/>
                  <a:pt x="405627" y="418240"/>
                  <a:pt x="389908" y="418240"/>
                </a:cubicBezTo>
                <a:cubicBezTo>
                  <a:pt x="374189" y="418240"/>
                  <a:pt x="361447" y="405502"/>
                  <a:pt x="361447" y="389788"/>
                </a:cubicBezTo>
                <a:cubicBezTo>
                  <a:pt x="361447" y="374074"/>
                  <a:pt x="374189" y="361336"/>
                  <a:pt x="389908" y="361336"/>
                </a:cubicBezTo>
                <a:close/>
                <a:moveTo>
                  <a:pt x="269426" y="361336"/>
                </a:moveTo>
                <a:cubicBezTo>
                  <a:pt x="285145" y="361336"/>
                  <a:pt x="297887" y="374074"/>
                  <a:pt x="297887" y="389788"/>
                </a:cubicBezTo>
                <a:cubicBezTo>
                  <a:pt x="297887" y="405502"/>
                  <a:pt x="285145" y="418240"/>
                  <a:pt x="269426" y="418240"/>
                </a:cubicBezTo>
                <a:cubicBezTo>
                  <a:pt x="253707" y="418240"/>
                  <a:pt x="240965" y="405502"/>
                  <a:pt x="240965" y="389788"/>
                </a:cubicBezTo>
                <a:cubicBezTo>
                  <a:pt x="240965" y="374074"/>
                  <a:pt x="253707" y="361336"/>
                  <a:pt x="269426" y="361336"/>
                </a:cubicBezTo>
                <a:close/>
                <a:moveTo>
                  <a:pt x="148943" y="361336"/>
                </a:moveTo>
                <a:cubicBezTo>
                  <a:pt x="164662" y="361336"/>
                  <a:pt x="177404" y="374074"/>
                  <a:pt x="177404" y="389788"/>
                </a:cubicBezTo>
                <a:cubicBezTo>
                  <a:pt x="177404" y="405502"/>
                  <a:pt x="164662" y="418240"/>
                  <a:pt x="148943" y="418240"/>
                </a:cubicBezTo>
                <a:cubicBezTo>
                  <a:pt x="133224" y="418240"/>
                  <a:pt x="120482" y="405502"/>
                  <a:pt x="120482" y="389788"/>
                </a:cubicBezTo>
                <a:cubicBezTo>
                  <a:pt x="120482" y="374074"/>
                  <a:pt x="133224" y="361336"/>
                  <a:pt x="148943" y="361336"/>
                </a:cubicBezTo>
                <a:close/>
                <a:moveTo>
                  <a:pt x="28461" y="361336"/>
                </a:moveTo>
                <a:cubicBezTo>
                  <a:pt x="44180" y="361336"/>
                  <a:pt x="56922" y="374074"/>
                  <a:pt x="56922" y="389788"/>
                </a:cubicBezTo>
                <a:cubicBezTo>
                  <a:pt x="56922" y="405502"/>
                  <a:pt x="44180" y="418240"/>
                  <a:pt x="28461" y="418240"/>
                </a:cubicBezTo>
                <a:cubicBezTo>
                  <a:pt x="12742" y="418240"/>
                  <a:pt x="0" y="405502"/>
                  <a:pt x="0" y="389788"/>
                </a:cubicBezTo>
                <a:cubicBezTo>
                  <a:pt x="0" y="374074"/>
                  <a:pt x="12742" y="361336"/>
                  <a:pt x="28461" y="361336"/>
                </a:cubicBezTo>
                <a:close/>
                <a:moveTo>
                  <a:pt x="1233285" y="240891"/>
                </a:moveTo>
                <a:cubicBezTo>
                  <a:pt x="1249004" y="240891"/>
                  <a:pt x="1261746" y="253629"/>
                  <a:pt x="1261746" y="269343"/>
                </a:cubicBezTo>
                <a:cubicBezTo>
                  <a:pt x="1261746" y="285057"/>
                  <a:pt x="1249004" y="297795"/>
                  <a:pt x="1233285" y="297795"/>
                </a:cubicBezTo>
                <a:cubicBezTo>
                  <a:pt x="1217566" y="297795"/>
                  <a:pt x="1204824" y="285057"/>
                  <a:pt x="1204824" y="269343"/>
                </a:cubicBezTo>
                <a:cubicBezTo>
                  <a:pt x="1204824" y="253629"/>
                  <a:pt x="1217566" y="240891"/>
                  <a:pt x="1233285" y="240891"/>
                </a:cubicBezTo>
                <a:close/>
                <a:moveTo>
                  <a:pt x="1112803" y="240891"/>
                </a:moveTo>
                <a:cubicBezTo>
                  <a:pt x="1128522" y="240891"/>
                  <a:pt x="1141264" y="253629"/>
                  <a:pt x="1141264" y="269343"/>
                </a:cubicBezTo>
                <a:cubicBezTo>
                  <a:pt x="1141264" y="285057"/>
                  <a:pt x="1128522" y="297795"/>
                  <a:pt x="1112803" y="297795"/>
                </a:cubicBezTo>
                <a:cubicBezTo>
                  <a:pt x="1097084" y="297795"/>
                  <a:pt x="1084342" y="285057"/>
                  <a:pt x="1084342" y="269343"/>
                </a:cubicBezTo>
                <a:cubicBezTo>
                  <a:pt x="1084342" y="253629"/>
                  <a:pt x="1097084" y="240891"/>
                  <a:pt x="1112803" y="240891"/>
                </a:cubicBezTo>
                <a:close/>
                <a:moveTo>
                  <a:pt x="992320" y="240891"/>
                </a:moveTo>
                <a:cubicBezTo>
                  <a:pt x="1008039" y="240891"/>
                  <a:pt x="1020781" y="253629"/>
                  <a:pt x="1020781" y="269343"/>
                </a:cubicBezTo>
                <a:cubicBezTo>
                  <a:pt x="1020781" y="285057"/>
                  <a:pt x="1008039" y="297795"/>
                  <a:pt x="992320" y="297795"/>
                </a:cubicBezTo>
                <a:cubicBezTo>
                  <a:pt x="976601" y="297795"/>
                  <a:pt x="963859" y="285057"/>
                  <a:pt x="963859" y="269343"/>
                </a:cubicBezTo>
                <a:cubicBezTo>
                  <a:pt x="963859" y="253629"/>
                  <a:pt x="976601" y="240891"/>
                  <a:pt x="992320" y="240891"/>
                </a:cubicBezTo>
                <a:close/>
                <a:moveTo>
                  <a:pt x="871838" y="240891"/>
                </a:moveTo>
                <a:cubicBezTo>
                  <a:pt x="887557" y="240891"/>
                  <a:pt x="900299" y="253629"/>
                  <a:pt x="900299" y="269343"/>
                </a:cubicBezTo>
                <a:cubicBezTo>
                  <a:pt x="900299" y="285057"/>
                  <a:pt x="887557" y="297795"/>
                  <a:pt x="871838" y="297795"/>
                </a:cubicBezTo>
                <a:cubicBezTo>
                  <a:pt x="856119" y="297795"/>
                  <a:pt x="843377" y="285057"/>
                  <a:pt x="843377" y="269343"/>
                </a:cubicBezTo>
                <a:cubicBezTo>
                  <a:pt x="843377" y="253629"/>
                  <a:pt x="856119" y="240891"/>
                  <a:pt x="871838" y="240891"/>
                </a:cubicBezTo>
                <a:close/>
                <a:moveTo>
                  <a:pt x="751356" y="240891"/>
                </a:moveTo>
                <a:cubicBezTo>
                  <a:pt x="767075" y="240891"/>
                  <a:pt x="779817" y="253629"/>
                  <a:pt x="779817" y="269343"/>
                </a:cubicBezTo>
                <a:cubicBezTo>
                  <a:pt x="779817" y="285057"/>
                  <a:pt x="767075" y="297795"/>
                  <a:pt x="751356" y="297795"/>
                </a:cubicBezTo>
                <a:cubicBezTo>
                  <a:pt x="735637" y="297795"/>
                  <a:pt x="722895" y="285057"/>
                  <a:pt x="722895" y="269343"/>
                </a:cubicBezTo>
                <a:cubicBezTo>
                  <a:pt x="722895" y="253629"/>
                  <a:pt x="735637" y="240891"/>
                  <a:pt x="751356" y="240891"/>
                </a:cubicBezTo>
                <a:close/>
                <a:moveTo>
                  <a:pt x="630873" y="240891"/>
                </a:moveTo>
                <a:cubicBezTo>
                  <a:pt x="646592" y="240891"/>
                  <a:pt x="659334" y="253629"/>
                  <a:pt x="659334" y="269343"/>
                </a:cubicBezTo>
                <a:cubicBezTo>
                  <a:pt x="659334" y="285057"/>
                  <a:pt x="646592" y="297795"/>
                  <a:pt x="630873" y="297795"/>
                </a:cubicBezTo>
                <a:cubicBezTo>
                  <a:pt x="615154" y="297795"/>
                  <a:pt x="602412" y="285057"/>
                  <a:pt x="602412" y="269343"/>
                </a:cubicBezTo>
                <a:cubicBezTo>
                  <a:pt x="602412" y="253629"/>
                  <a:pt x="615154" y="240891"/>
                  <a:pt x="630873" y="240891"/>
                </a:cubicBezTo>
                <a:close/>
                <a:moveTo>
                  <a:pt x="510391" y="240891"/>
                </a:moveTo>
                <a:cubicBezTo>
                  <a:pt x="526110" y="240891"/>
                  <a:pt x="538852" y="253629"/>
                  <a:pt x="538852" y="269343"/>
                </a:cubicBezTo>
                <a:cubicBezTo>
                  <a:pt x="538852" y="285057"/>
                  <a:pt x="526110" y="297795"/>
                  <a:pt x="510391" y="297795"/>
                </a:cubicBezTo>
                <a:cubicBezTo>
                  <a:pt x="494672" y="297795"/>
                  <a:pt x="481930" y="285057"/>
                  <a:pt x="481930" y="269343"/>
                </a:cubicBezTo>
                <a:cubicBezTo>
                  <a:pt x="481930" y="253629"/>
                  <a:pt x="494672" y="240891"/>
                  <a:pt x="510391" y="240891"/>
                </a:cubicBezTo>
                <a:close/>
                <a:moveTo>
                  <a:pt x="389908" y="240891"/>
                </a:moveTo>
                <a:cubicBezTo>
                  <a:pt x="405627" y="240891"/>
                  <a:pt x="418369" y="253629"/>
                  <a:pt x="418369" y="269343"/>
                </a:cubicBezTo>
                <a:cubicBezTo>
                  <a:pt x="418369" y="285057"/>
                  <a:pt x="405627" y="297795"/>
                  <a:pt x="389908" y="297795"/>
                </a:cubicBezTo>
                <a:cubicBezTo>
                  <a:pt x="374189" y="297795"/>
                  <a:pt x="361447" y="285057"/>
                  <a:pt x="361447" y="269343"/>
                </a:cubicBezTo>
                <a:cubicBezTo>
                  <a:pt x="361447" y="253629"/>
                  <a:pt x="374189" y="240891"/>
                  <a:pt x="389908" y="240891"/>
                </a:cubicBezTo>
                <a:close/>
                <a:moveTo>
                  <a:pt x="269426" y="240891"/>
                </a:moveTo>
                <a:cubicBezTo>
                  <a:pt x="285145" y="240891"/>
                  <a:pt x="297887" y="253629"/>
                  <a:pt x="297887" y="269343"/>
                </a:cubicBezTo>
                <a:cubicBezTo>
                  <a:pt x="297887" y="285057"/>
                  <a:pt x="285145" y="297795"/>
                  <a:pt x="269426" y="297795"/>
                </a:cubicBezTo>
                <a:cubicBezTo>
                  <a:pt x="253707" y="297795"/>
                  <a:pt x="240965" y="285057"/>
                  <a:pt x="240965" y="269343"/>
                </a:cubicBezTo>
                <a:cubicBezTo>
                  <a:pt x="240965" y="253629"/>
                  <a:pt x="253707" y="240891"/>
                  <a:pt x="269426" y="240891"/>
                </a:cubicBezTo>
                <a:close/>
                <a:moveTo>
                  <a:pt x="148943" y="240891"/>
                </a:moveTo>
                <a:cubicBezTo>
                  <a:pt x="164662" y="240891"/>
                  <a:pt x="177404" y="253629"/>
                  <a:pt x="177404" y="269343"/>
                </a:cubicBezTo>
                <a:cubicBezTo>
                  <a:pt x="177404" y="285057"/>
                  <a:pt x="164662" y="297795"/>
                  <a:pt x="148943" y="297795"/>
                </a:cubicBezTo>
                <a:cubicBezTo>
                  <a:pt x="133224" y="297795"/>
                  <a:pt x="120482" y="285057"/>
                  <a:pt x="120482" y="269343"/>
                </a:cubicBezTo>
                <a:cubicBezTo>
                  <a:pt x="120482" y="253629"/>
                  <a:pt x="133224" y="240891"/>
                  <a:pt x="148943" y="240891"/>
                </a:cubicBezTo>
                <a:close/>
                <a:moveTo>
                  <a:pt x="28461" y="240891"/>
                </a:moveTo>
                <a:cubicBezTo>
                  <a:pt x="44180" y="240891"/>
                  <a:pt x="56922" y="253629"/>
                  <a:pt x="56922" y="269343"/>
                </a:cubicBezTo>
                <a:cubicBezTo>
                  <a:pt x="56922" y="285057"/>
                  <a:pt x="44180" y="297795"/>
                  <a:pt x="28461" y="297795"/>
                </a:cubicBezTo>
                <a:cubicBezTo>
                  <a:pt x="12742" y="297795"/>
                  <a:pt x="0" y="285057"/>
                  <a:pt x="0" y="269343"/>
                </a:cubicBezTo>
                <a:cubicBezTo>
                  <a:pt x="0" y="253629"/>
                  <a:pt x="12742" y="240891"/>
                  <a:pt x="28461" y="240891"/>
                </a:cubicBezTo>
                <a:close/>
                <a:moveTo>
                  <a:pt x="1233285" y="120445"/>
                </a:moveTo>
                <a:cubicBezTo>
                  <a:pt x="1249004" y="120445"/>
                  <a:pt x="1261746" y="133183"/>
                  <a:pt x="1261746" y="148897"/>
                </a:cubicBezTo>
                <a:cubicBezTo>
                  <a:pt x="1261746" y="164611"/>
                  <a:pt x="1249004" y="177349"/>
                  <a:pt x="1233285" y="177349"/>
                </a:cubicBezTo>
                <a:cubicBezTo>
                  <a:pt x="1217566" y="177349"/>
                  <a:pt x="1204824" y="164611"/>
                  <a:pt x="1204824" y="148897"/>
                </a:cubicBezTo>
                <a:cubicBezTo>
                  <a:pt x="1204824" y="133183"/>
                  <a:pt x="1217566" y="120445"/>
                  <a:pt x="1233285" y="120445"/>
                </a:cubicBezTo>
                <a:close/>
                <a:moveTo>
                  <a:pt x="1112803" y="120445"/>
                </a:moveTo>
                <a:cubicBezTo>
                  <a:pt x="1128522" y="120445"/>
                  <a:pt x="1141264" y="133183"/>
                  <a:pt x="1141264" y="148897"/>
                </a:cubicBezTo>
                <a:cubicBezTo>
                  <a:pt x="1141264" y="164611"/>
                  <a:pt x="1128522" y="177349"/>
                  <a:pt x="1112803" y="177349"/>
                </a:cubicBezTo>
                <a:cubicBezTo>
                  <a:pt x="1097084" y="177349"/>
                  <a:pt x="1084342" y="164611"/>
                  <a:pt x="1084342" y="148897"/>
                </a:cubicBezTo>
                <a:cubicBezTo>
                  <a:pt x="1084342" y="133183"/>
                  <a:pt x="1097084" y="120445"/>
                  <a:pt x="1112803" y="120445"/>
                </a:cubicBezTo>
                <a:close/>
                <a:moveTo>
                  <a:pt x="992320" y="120445"/>
                </a:moveTo>
                <a:cubicBezTo>
                  <a:pt x="1008039" y="120445"/>
                  <a:pt x="1020781" y="133183"/>
                  <a:pt x="1020781" y="148897"/>
                </a:cubicBezTo>
                <a:cubicBezTo>
                  <a:pt x="1020781" y="164611"/>
                  <a:pt x="1008039" y="177349"/>
                  <a:pt x="992320" y="177349"/>
                </a:cubicBezTo>
                <a:cubicBezTo>
                  <a:pt x="976601" y="177349"/>
                  <a:pt x="963859" y="164611"/>
                  <a:pt x="963859" y="148897"/>
                </a:cubicBezTo>
                <a:cubicBezTo>
                  <a:pt x="963859" y="133183"/>
                  <a:pt x="976601" y="120445"/>
                  <a:pt x="992320" y="120445"/>
                </a:cubicBezTo>
                <a:close/>
                <a:moveTo>
                  <a:pt x="871838" y="120445"/>
                </a:moveTo>
                <a:cubicBezTo>
                  <a:pt x="887557" y="120445"/>
                  <a:pt x="900299" y="133183"/>
                  <a:pt x="900299" y="148897"/>
                </a:cubicBezTo>
                <a:cubicBezTo>
                  <a:pt x="900299" y="164611"/>
                  <a:pt x="887557" y="177349"/>
                  <a:pt x="871838" y="177349"/>
                </a:cubicBezTo>
                <a:cubicBezTo>
                  <a:pt x="856119" y="177349"/>
                  <a:pt x="843377" y="164611"/>
                  <a:pt x="843377" y="148897"/>
                </a:cubicBezTo>
                <a:cubicBezTo>
                  <a:pt x="843377" y="133183"/>
                  <a:pt x="856119" y="120445"/>
                  <a:pt x="871838" y="120445"/>
                </a:cubicBezTo>
                <a:close/>
                <a:moveTo>
                  <a:pt x="751356" y="120445"/>
                </a:moveTo>
                <a:cubicBezTo>
                  <a:pt x="767075" y="120445"/>
                  <a:pt x="779817" y="133183"/>
                  <a:pt x="779817" y="148897"/>
                </a:cubicBezTo>
                <a:cubicBezTo>
                  <a:pt x="779817" y="164611"/>
                  <a:pt x="767075" y="177349"/>
                  <a:pt x="751356" y="177349"/>
                </a:cubicBezTo>
                <a:cubicBezTo>
                  <a:pt x="735637" y="177349"/>
                  <a:pt x="722895" y="164611"/>
                  <a:pt x="722895" y="148897"/>
                </a:cubicBezTo>
                <a:cubicBezTo>
                  <a:pt x="722895" y="133183"/>
                  <a:pt x="735637" y="120445"/>
                  <a:pt x="751356" y="120445"/>
                </a:cubicBezTo>
                <a:close/>
                <a:moveTo>
                  <a:pt x="630873" y="120445"/>
                </a:moveTo>
                <a:cubicBezTo>
                  <a:pt x="646592" y="120445"/>
                  <a:pt x="659334" y="133183"/>
                  <a:pt x="659334" y="148897"/>
                </a:cubicBezTo>
                <a:cubicBezTo>
                  <a:pt x="659334" y="164611"/>
                  <a:pt x="646592" y="177349"/>
                  <a:pt x="630873" y="177349"/>
                </a:cubicBezTo>
                <a:cubicBezTo>
                  <a:pt x="615154" y="177349"/>
                  <a:pt x="602412" y="164611"/>
                  <a:pt x="602412" y="148897"/>
                </a:cubicBezTo>
                <a:cubicBezTo>
                  <a:pt x="602412" y="133183"/>
                  <a:pt x="615154" y="120445"/>
                  <a:pt x="630873" y="120445"/>
                </a:cubicBezTo>
                <a:close/>
                <a:moveTo>
                  <a:pt x="510391" y="120445"/>
                </a:moveTo>
                <a:cubicBezTo>
                  <a:pt x="526110" y="120445"/>
                  <a:pt x="538852" y="133183"/>
                  <a:pt x="538852" y="148897"/>
                </a:cubicBezTo>
                <a:cubicBezTo>
                  <a:pt x="538852" y="164611"/>
                  <a:pt x="526110" y="177349"/>
                  <a:pt x="510391" y="177349"/>
                </a:cubicBezTo>
                <a:cubicBezTo>
                  <a:pt x="494672" y="177349"/>
                  <a:pt x="481930" y="164611"/>
                  <a:pt x="481930" y="148897"/>
                </a:cubicBezTo>
                <a:cubicBezTo>
                  <a:pt x="481930" y="133183"/>
                  <a:pt x="494672" y="120445"/>
                  <a:pt x="510391" y="120445"/>
                </a:cubicBezTo>
                <a:close/>
                <a:moveTo>
                  <a:pt x="389908" y="120445"/>
                </a:moveTo>
                <a:cubicBezTo>
                  <a:pt x="405627" y="120445"/>
                  <a:pt x="418369" y="133183"/>
                  <a:pt x="418369" y="148897"/>
                </a:cubicBezTo>
                <a:cubicBezTo>
                  <a:pt x="418369" y="164611"/>
                  <a:pt x="405627" y="177349"/>
                  <a:pt x="389908" y="177349"/>
                </a:cubicBezTo>
                <a:cubicBezTo>
                  <a:pt x="374189" y="177349"/>
                  <a:pt x="361447" y="164611"/>
                  <a:pt x="361447" y="148897"/>
                </a:cubicBezTo>
                <a:cubicBezTo>
                  <a:pt x="361447" y="133183"/>
                  <a:pt x="374189" y="120445"/>
                  <a:pt x="389908" y="120445"/>
                </a:cubicBezTo>
                <a:close/>
                <a:moveTo>
                  <a:pt x="269426" y="120445"/>
                </a:moveTo>
                <a:cubicBezTo>
                  <a:pt x="285145" y="120445"/>
                  <a:pt x="297887" y="133183"/>
                  <a:pt x="297887" y="148897"/>
                </a:cubicBezTo>
                <a:cubicBezTo>
                  <a:pt x="297887" y="164611"/>
                  <a:pt x="285145" y="177349"/>
                  <a:pt x="269426" y="177349"/>
                </a:cubicBezTo>
                <a:cubicBezTo>
                  <a:pt x="253707" y="177349"/>
                  <a:pt x="240965" y="164611"/>
                  <a:pt x="240965" y="148897"/>
                </a:cubicBezTo>
                <a:cubicBezTo>
                  <a:pt x="240965" y="133183"/>
                  <a:pt x="253707" y="120445"/>
                  <a:pt x="269426" y="120445"/>
                </a:cubicBezTo>
                <a:close/>
                <a:moveTo>
                  <a:pt x="148943" y="120445"/>
                </a:moveTo>
                <a:cubicBezTo>
                  <a:pt x="164662" y="120445"/>
                  <a:pt x="177404" y="133183"/>
                  <a:pt x="177404" y="148897"/>
                </a:cubicBezTo>
                <a:cubicBezTo>
                  <a:pt x="177404" y="164611"/>
                  <a:pt x="164662" y="177349"/>
                  <a:pt x="148943" y="177349"/>
                </a:cubicBezTo>
                <a:cubicBezTo>
                  <a:pt x="133224" y="177349"/>
                  <a:pt x="120482" y="164611"/>
                  <a:pt x="120482" y="148897"/>
                </a:cubicBezTo>
                <a:cubicBezTo>
                  <a:pt x="120482" y="133183"/>
                  <a:pt x="133224" y="120445"/>
                  <a:pt x="148943" y="120445"/>
                </a:cubicBezTo>
                <a:close/>
                <a:moveTo>
                  <a:pt x="28461" y="120445"/>
                </a:moveTo>
                <a:cubicBezTo>
                  <a:pt x="44180" y="120445"/>
                  <a:pt x="56922" y="133183"/>
                  <a:pt x="56922" y="148897"/>
                </a:cubicBezTo>
                <a:cubicBezTo>
                  <a:pt x="56922" y="164611"/>
                  <a:pt x="44180" y="177349"/>
                  <a:pt x="28461" y="177349"/>
                </a:cubicBezTo>
                <a:cubicBezTo>
                  <a:pt x="12742" y="177349"/>
                  <a:pt x="0" y="164611"/>
                  <a:pt x="0" y="148897"/>
                </a:cubicBezTo>
                <a:cubicBezTo>
                  <a:pt x="0" y="133183"/>
                  <a:pt x="12742" y="120445"/>
                  <a:pt x="28461" y="120445"/>
                </a:cubicBezTo>
                <a:close/>
                <a:moveTo>
                  <a:pt x="1233285" y="0"/>
                </a:moveTo>
                <a:cubicBezTo>
                  <a:pt x="1249004" y="0"/>
                  <a:pt x="1261746" y="12738"/>
                  <a:pt x="1261746" y="28452"/>
                </a:cubicBezTo>
                <a:cubicBezTo>
                  <a:pt x="1261746" y="44166"/>
                  <a:pt x="1249004" y="56904"/>
                  <a:pt x="1233285" y="56904"/>
                </a:cubicBezTo>
                <a:cubicBezTo>
                  <a:pt x="1217566" y="56904"/>
                  <a:pt x="1204824" y="44166"/>
                  <a:pt x="1204824" y="28452"/>
                </a:cubicBezTo>
                <a:cubicBezTo>
                  <a:pt x="1204824" y="12738"/>
                  <a:pt x="1217566" y="0"/>
                  <a:pt x="1233285" y="0"/>
                </a:cubicBezTo>
                <a:close/>
                <a:moveTo>
                  <a:pt x="1112803" y="0"/>
                </a:moveTo>
                <a:cubicBezTo>
                  <a:pt x="1128522" y="0"/>
                  <a:pt x="1141264" y="12738"/>
                  <a:pt x="1141264" y="28452"/>
                </a:cubicBezTo>
                <a:cubicBezTo>
                  <a:pt x="1141264" y="44166"/>
                  <a:pt x="1128522" y="56904"/>
                  <a:pt x="1112803" y="56904"/>
                </a:cubicBezTo>
                <a:cubicBezTo>
                  <a:pt x="1097084" y="56904"/>
                  <a:pt x="1084342" y="44166"/>
                  <a:pt x="1084342" y="28452"/>
                </a:cubicBezTo>
                <a:cubicBezTo>
                  <a:pt x="1084342" y="12738"/>
                  <a:pt x="1097084" y="0"/>
                  <a:pt x="1112803" y="0"/>
                </a:cubicBezTo>
                <a:close/>
                <a:moveTo>
                  <a:pt x="992320" y="0"/>
                </a:moveTo>
                <a:cubicBezTo>
                  <a:pt x="1008039" y="0"/>
                  <a:pt x="1020781" y="12738"/>
                  <a:pt x="1020781" y="28452"/>
                </a:cubicBezTo>
                <a:cubicBezTo>
                  <a:pt x="1020781" y="44166"/>
                  <a:pt x="1008039" y="56904"/>
                  <a:pt x="992320" y="56904"/>
                </a:cubicBezTo>
                <a:cubicBezTo>
                  <a:pt x="976601" y="56904"/>
                  <a:pt x="963859" y="44166"/>
                  <a:pt x="963859" y="28452"/>
                </a:cubicBezTo>
                <a:cubicBezTo>
                  <a:pt x="963859" y="12738"/>
                  <a:pt x="976601" y="0"/>
                  <a:pt x="992320" y="0"/>
                </a:cubicBezTo>
                <a:close/>
                <a:moveTo>
                  <a:pt x="871838" y="0"/>
                </a:moveTo>
                <a:cubicBezTo>
                  <a:pt x="887557" y="0"/>
                  <a:pt x="900299" y="12738"/>
                  <a:pt x="900299" y="28452"/>
                </a:cubicBezTo>
                <a:cubicBezTo>
                  <a:pt x="900299" y="44166"/>
                  <a:pt x="887557" y="56904"/>
                  <a:pt x="871838" y="56904"/>
                </a:cubicBezTo>
                <a:cubicBezTo>
                  <a:pt x="856119" y="56904"/>
                  <a:pt x="843377" y="44166"/>
                  <a:pt x="843377" y="28452"/>
                </a:cubicBezTo>
                <a:cubicBezTo>
                  <a:pt x="843377" y="12738"/>
                  <a:pt x="856119" y="0"/>
                  <a:pt x="871838" y="0"/>
                </a:cubicBezTo>
                <a:close/>
                <a:moveTo>
                  <a:pt x="751356" y="0"/>
                </a:moveTo>
                <a:cubicBezTo>
                  <a:pt x="767075" y="0"/>
                  <a:pt x="779817" y="12738"/>
                  <a:pt x="779817" y="28452"/>
                </a:cubicBezTo>
                <a:cubicBezTo>
                  <a:pt x="779817" y="44166"/>
                  <a:pt x="767075" y="56904"/>
                  <a:pt x="751356" y="56904"/>
                </a:cubicBezTo>
                <a:cubicBezTo>
                  <a:pt x="735637" y="56904"/>
                  <a:pt x="722895" y="44166"/>
                  <a:pt x="722895" y="28452"/>
                </a:cubicBezTo>
                <a:cubicBezTo>
                  <a:pt x="722895" y="12738"/>
                  <a:pt x="735637" y="0"/>
                  <a:pt x="751356" y="0"/>
                </a:cubicBezTo>
                <a:close/>
                <a:moveTo>
                  <a:pt x="630873" y="0"/>
                </a:moveTo>
                <a:cubicBezTo>
                  <a:pt x="646592" y="0"/>
                  <a:pt x="659334" y="12738"/>
                  <a:pt x="659334" y="28452"/>
                </a:cubicBezTo>
                <a:cubicBezTo>
                  <a:pt x="659334" y="44166"/>
                  <a:pt x="646592" y="56904"/>
                  <a:pt x="630873" y="56904"/>
                </a:cubicBezTo>
                <a:cubicBezTo>
                  <a:pt x="615154" y="56904"/>
                  <a:pt x="602412" y="44166"/>
                  <a:pt x="602412" y="28452"/>
                </a:cubicBezTo>
                <a:cubicBezTo>
                  <a:pt x="602412" y="12738"/>
                  <a:pt x="615154" y="0"/>
                  <a:pt x="630873" y="0"/>
                </a:cubicBezTo>
                <a:close/>
                <a:moveTo>
                  <a:pt x="510391" y="0"/>
                </a:moveTo>
                <a:cubicBezTo>
                  <a:pt x="526110" y="0"/>
                  <a:pt x="538852" y="12738"/>
                  <a:pt x="538852" y="28452"/>
                </a:cubicBezTo>
                <a:cubicBezTo>
                  <a:pt x="538852" y="44166"/>
                  <a:pt x="526110" y="56904"/>
                  <a:pt x="510391" y="56904"/>
                </a:cubicBezTo>
                <a:cubicBezTo>
                  <a:pt x="494672" y="56904"/>
                  <a:pt x="481930" y="44166"/>
                  <a:pt x="481930" y="28452"/>
                </a:cubicBezTo>
                <a:cubicBezTo>
                  <a:pt x="481930" y="12738"/>
                  <a:pt x="494672" y="0"/>
                  <a:pt x="510391" y="0"/>
                </a:cubicBezTo>
                <a:close/>
                <a:moveTo>
                  <a:pt x="389908" y="0"/>
                </a:moveTo>
                <a:cubicBezTo>
                  <a:pt x="405627" y="0"/>
                  <a:pt x="418369" y="12738"/>
                  <a:pt x="418369" y="28452"/>
                </a:cubicBezTo>
                <a:cubicBezTo>
                  <a:pt x="418369" y="44166"/>
                  <a:pt x="405627" y="56904"/>
                  <a:pt x="389908" y="56904"/>
                </a:cubicBezTo>
                <a:cubicBezTo>
                  <a:pt x="374189" y="56904"/>
                  <a:pt x="361447" y="44166"/>
                  <a:pt x="361447" y="28452"/>
                </a:cubicBezTo>
                <a:cubicBezTo>
                  <a:pt x="361447" y="12738"/>
                  <a:pt x="374189" y="0"/>
                  <a:pt x="389908" y="0"/>
                </a:cubicBezTo>
                <a:close/>
                <a:moveTo>
                  <a:pt x="269426" y="0"/>
                </a:moveTo>
                <a:cubicBezTo>
                  <a:pt x="285145" y="0"/>
                  <a:pt x="297887" y="12738"/>
                  <a:pt x="297887" y="28452"/>
                </a:cubicBezTo>
                <a:cubicBezTo>
                  <a:pt x="297887" y="44166"/>
                  <a:pt x="285145" y="56904"/>
                  <a:pt x="269426" y="56904"/>
                </a:cubicBezTo>
                <a:cubicBezTo>
                  <a:pt x="253707" y="56904"/>
                  <a:pt x="240965" y="44166"/>
                  <a:pt x="240965" y="28452"/>
                </a:cubicBezTo>
                <a:cubicBezTo>
                  <a:pt x="240965" y="12738"/>
                  <a:pt x="253707" y="0"/>
                  <a:pt x="269426" y="0"/>
                </a:cubicBezTo>
                <a:close/>
                <a:moveTo>
                  <a:pt x="148943" y="0"/>
                </a:moveTo>
                <a:cubicBezTo>
                  <a:pt x="164662" y="0"/>
                  <a:pt x="177404" y="12738"/>
                  <a:pt x="177404" y="28452"/>
                </a:cubicBezTo>
                <a:cubicBezTo>
                  <a:pt x="177404" y="44166"/>
                  <a:pt x="164662" y="56904"/>
                  <a:pt x="148943" y="56904"/>
                </a:cubicBezTo>
                <a:cubicBezTo>
                  <a:pt x="133224" y="56904"/>
                  <a:pt x="120482" y="44166"/>
                  <a:pt x="120482" y="28452"/>
                </a:cubicBezTo>
                <a:cubicBezTo>
                  <a:pt x="120482" y="12738"/>
                  <a:pt x="133224" y="0"/>
                  <a:pt x="148943" y="0"/>
                </a:cubicBezTo>
                <a:close/>
                <a:moveTo>
                  <a:pt x="28461" y="0"/>
                </a:moveTo>
                <a:cubicBezTo>
                  <a:pt x="44180" y="0"/>
                  <a:pt x="56922" y="12738"/>
                  <a:pt x="56922" y="28452"/>
                </a:cubicBezTo>
                <a:cubicBezTo>
                  <a:pt x="56922" y="44166"/>
                  <a:pt x="44180" y="56904"/>
                  <a:pt x="28461" y="56904"/>
                </a:cubicBezTo>
                <a:cubicBezTo>
                  <a:pt x="12742" y="56904"/>
                  <a:pt x="0" y="44166"/>
                  <a:pt x="0" y="28452"/>
                </a:cubicBezTo>
                <a:cubicBezTo>
                  <a:pt x="0" y="12738"/>
                  <a:pt x="12742" y="0"/>
                  <a:pt x="28461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1371234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0997345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1270350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10896461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8"/>
            </p:custDataLst>
          </p:nvPr>
        </p:nvSpPr>
        <p:spPr>
          <a:xfrm>
            <a:off x="568325" y="2072005"/>
            <a:ext cx="10852150" cy="36099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2600" b="1" spc="18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子类必须能够替换其父类。</a:t>
            </a:r>
            <a:endParaRPr lang="zh-CN" altLang="en-US" sz="2600" b="1" spc="18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2600" b="1" spc="18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这意味着如果软件中存在一个使用父类的地方，那么一定能够使用其子类来替换它，而程序的行为不会发生变化。</a:t>
            </a:r>
            <a:endParaRPr lang="zh-CN" altLang="en-US" sz="2600" b="1" spc="18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2600" b="1" spc="18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这有助于我们在不破坏现有功能的情况下进行扩展和修改。</a:t>
            </a:r>
            <a:endParaRPr lang="zh-CN" altLang="en-US" sz="2600" b="1" spc="18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>
            <p:custDataLst>
              <p:tags r:id="rId9"/>
            </p:custDataLst>
          </p:nvPr>
        </p:nvSpPr>
        <p:spPr>
          <a:xfrm>
            <a:off x="549910" y="645795"/>
            <a:ext cx="998220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里氏替换原则（LSP）</a:t>
            </a:r>
            <a:endParaRPr lang="zh-CN" altLang="en-US" sz="3400" b="1" spc="18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20.955555555555556},&quot;subLayout&quot;:[{&quot;id&quot;:&quot;2021-04-01T15:15:03&quot;,&quot;margin&quot;:{&quot;bottom&quot;:0.02600000612437725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68.025},&quot;subLayout&quot;:[{&quot;id&quot;:&quot;2021-04-01T15:15:03&quot;,&quot;margin&quot;:{&quot;bottom&quot;:1.6929999589920044,&quot;left&quot;:1.6929999589920044,&quot;right&quot;:1.243999719619751,&quot;top&quot;:0.8550000190734863},&quot;type&quot;:0},{&quot;id&quot;:&quot;2021-04-01T15:15:03&quot;,&quot;margin&quot;:{&quot;bottom&quot;:1.6929999589920044,&quot;left&quot;:0.02600000612437725,&quot;right&quot;:1.6929999589920044,&quot;top&quot;:0.8550000190734863},&quot;type&quot;:0}],&quot;type&quot;:0}],&quot;type&quot;:0}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64054ed1e2fb7fe98"/>
  <p:tag name="KSO_WM_TEMPLATE_ASSEMBLE_GROUPID" val="60656eb64054ed1e2fb7fe98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0_1*i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1f09c4cedb4b11b66eaad01eac555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3"/>
  <p:tag name="KSO_WM_TEMPLATE_ASSEMBLE_XID" val="60656e7d4054ed1e2fb7f9d0"/>
  <p:tag name="KSO_WM_TEMPLATE_ASSEMBLE_GROUPID" val="60656e7d4054ed1e2fb7f9d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0_1*i*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7d16a5fd8004a03af2e09f03448e1b9"/>
  <p:tag name="KSO_WM_UNIT_DECORATE_INFO" val="{&quot;ReferentInfo&quot;:{&quot;Id&quot;:&quot;slide&quot;,&quot;X&quot;:{&quot;Pos&quot;:0},&quot;Y&quot;:{&quot;Pos&quot;:1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1707e5bb2a422ac9a2b53"/>
  <p:tag name="KSO_WM_CHIP_XID" val="5ef1707e5bb2a422ac9a2b54"/>
  <p:tag name="KSO_WM_TEMPLATE_ASSEMBLE_XID" val="60656e7d4054ed1e2fb7f9d0"/>
  <p:tag name="KSO_WM_TEMPLATE_ASSEMBLE_GROUPID" val="60656e7d4054ed1e2fb7f9d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0_1*i*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d0"/>
  <p:tag name="KSO_WM_TEMPLATE_ASSEMBLE_GROUPID" val="60656e7d4054ed1e2fb7f9d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0_1*i*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d0"/>
  <p:tag name="KSO_WM_TEMPLATE_ASSEMBLE_GROUPID" val="60656e7d4054ed1e2fb7f9d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0_1*i*5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d0"/>
  <p:tag name="KSO_WM_TEMPLATE_ASSEMBLE_GROUPID" val="60656e7d4054ed1e2fb7f9d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0_1*i*6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d0"/>
  <p:tag name="KSO_WM_TEMPLATE_ASSEMBLE_GROUPID" val="60656e7d4054ed1e2fb7f9d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0_1*i*7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d0"/>
  <p:tag name="KSO_WM_TEMPLATE_ASSEMBLE_GROUPID" val="60656e7d4054ed1e2fb7f9d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8720_1*i*8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d0"/>
  <p:tag name="KSO_WM_TEMPLATE_ASSEMBLE_GROUPID" val="60656e7d4054ed1e2fb7f9d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8720_1*i*9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d0"/>
  <p:tag name="KSO_WM_TEMPLATE_ASSEMBLE_GROUPID" val="60656e7d4054ed1e2fb7f9d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8720_1*i*10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8389f40d9bf4270820c1e08e07797b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ab429e13014466a97d9197e6fb2b002&quot;,&quot;X&quot;:{&quot;Pos&quot;:1},&quot;Y&quot;:{&quot;Pos&quot;:1}},&quot;whChangeMode&quot;:0}"/>
  <p:tag name="KSO_WM_CHIP_GROUPID" val="5ef1707e5bb2a422ac9a2b53"/>
  <p:tag name="KSO_WM_CHIP_XID" val="5ef1707e5bb2a422ac9a2b54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20"/>
  <p:tag name="KSO_WM_TEMPLATE_ASSEMBLE_XID" val="60656e7d4054ed1e2fb7f9d0"/>
  <p:tag name="KSO_WM_TEMPLATE_ASSEMBLE_GROUPID" val="60656e7d4054ed1e2fb7f9d0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0_1*a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10c9c18076b413bb7a6d715dcade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9afc3cf2d9b448b93859e507a47fcfb"/>
  <p:tag name="KSO_WM_UNIT_TEXT_FILL_FORE_SCHEMECOLOR_INDEX_BRIGHTNESS" val="0"/>
  <p:tag name="KSO_WM_UNIT_TEXT_FILL_FORE_SCHEMECOLOR_INDEX" val="13"/>
  <p:tag name="KSO_WM_UNIT_TEXT_FILL_TYPE" val="1"/>
  <p:tag name="KSO_WM_TEMPLATE_ASSEMBLE_XID" val="60656e7d4054ed1e2fb7f9d0"/>
  <p:tag name="KSO_WM_TEMPLATE_ASSEMBLE_GROUPID" val="60656e7d4054ed1e2fb7f9d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78_2*l_h_i*1_1_1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13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78_2*l_h_f*1_1_1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78_2*l_h_i*1_1_3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8778_2*l_h_i*1_1_4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778_2*l_h_i*1_1_2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78_2*l_h_i*1_2_1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6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1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78_2*l_h_f*1_2_1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78_2*l_h_i*1_2_3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8778_2*l_h_i*1_2_4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8778_2*l_h_i*1_2_2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SHADOW_SCHEMECOLOR_INDEX_BRIGHTNESS" val="0"/>
  <p:tag name="KSO_WM_UNIT_SHADOW_SCHEMECOLOR_INDEX" val="6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778_2*l_h_i*1_3_1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7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3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78_2*l_h_f*1_3_1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8778_2*l_h_i*1_3_3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8778_2*l_h_i*1_3_4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8778_2*l_h_i*1_3_2"/>
  <p:tag name="KSO_WM_TEMPLATE_CATEGORY" val="diagram"/>
  <p:tag name="KSO_WM_TEMPLATE_INDEX" val="202287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SHADOW_SCHEMECOLOR_INDEX_BRIGHTNESS" val="0"/>
  <p:tag name="KSO_WM_UNIT_SHADOW_SCHEMECOLOR_INDEX" val="7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88.9628346456693,&quot;left&quot;:129.3051181102362,&quot;top&quot;:167.01866141732282,&quot;width&quot;:701.3898425196851}"/>
</p:tagLst>
</file>

<file path=ppt/tags/tag127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20"/>
  <p:tag name="KSO_WM_SLIDE_ID" val="diagram20208720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937*480"/>
  <p:tag name="KSO_WM_SLIDE_POSITION" val="22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49&quot;,&quot;maxSize&quot;:{&quot;size1&quot;:22.4},&quot;minSize&quot;:{&quot;size1&quot;:20},&quot;normalSize&quot;:{&quot;size1&quot;:20.00018518518518},&quot;subLayout&quot;:[{&quot;id&quot;:&quot;2021-04-01T15:01:49&quot;,&quot;margin&quot;:{&quot;bottom&quot;:0.02600000612437725,&quot;left&quot;:1.6929999589920044,&quot;right&quot;:8.043000221252441,&quot;top&quot;:1.6929999589920044},&quot;type&quot;:0},{&quot;id&quot;:&quot;2021-04-01T15:01:49&quot;,&quot;margin&quot;:{&quot;bottom&quot;:2.9629998207092285,&quot;left&quot;:3.38700008392334,&quot;right&quot;:3.385999917984009,&quot;top&quot;:2.089999914169311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cbc5ad0736cf4eccbc3375f750b410a4&quot;,&quot;fill_align&quot;:&quot;lm&quot;,&quot;chip_types&quot;:[&quot;header&quot;]},{&quot;text_align&quot;:&quot;lm&quot;,&quot;text_direction&quot;:&quot;horizontal&quot;,&quot;support_big_font&quot;:true,&quot;fill_id&quot;:&quot;001301a16bfe4fee952b84fd55dd512d&quot;,&quot;fill_align&quot;:&quot;cm&quot;,&quot;chip_types&quot;:[&quot;text&quot;]}],[{&quot;text_align&quot;:&quot;lm&quot;,&quot;text_direction&quot;:&quot;horizontal&quot;,&quot;support_big_font&quot;:false,&quot;fill_id&quot;:&quot;cbc5ad0736cf4eccbc3375f750b410a4&quot;,&quot;fill_align&quot;:&quot;lm&quot;,&quot;chip_types&quot;:[&quot;header&quot;]},{&quot;text_align&quot;:&quot;cm&quot;,&quot;text_direction&quot;:&quot;horizontal&quot;,&quot;support_features&quot;:[&quot;collage&quot;],&quot;support_big_font&quot;:false,&quot;fill_id&quot;:&quot;001301a16bfe4fee952b84fd55dd512d&quot;,&quot;fill_align&quot;:&quot;cm&quot;,&quot;chip_types&quot;:[&quot;diagram&quot;,&quot;pictext&quot;,&quot;picture&quot;,&quot;chart&quot;,&quot;table&quot;,&quot;video&quot;]}]]"/>
  <p:tag name="KSO_WM_TEMPLATE_MASTER_TYPE" val="0"/>
  <p:tag name="KSO_WM_TEMPLATE_COLOR_TYPE" val="1"/>
  <p:tag name="KSO_WM_CHIP_XID" val="5ef1707e5bb2a422ac9a2b54"/>
  <p:tag name="KSO_WM_CHIP_DECFILLPROP" val="[]"/>
  <p:tag name="KSO_WM_SLIDE_CAN_ADD_NAVIGATION" val="1"/>
  <p:tag name="KSO_WM_CHIP_GROUPID" val="5ef1707e5bb2a422ac9a2b53"/>
  <p:tag name="KSO_WM_SLIDE_BK_DARK_LIGHT" val="2"/>
  <p:tag name="KSO_WM_SLIDE_BACKGROUND_TYPE" val="general"/>
  <p:tag name="KSO_WM_SLIDE_SUPPORT_FEATURE_TYPE" val="1"/>
  <p:tag name="KSO_WM_TEMPLATE_ASSEMBLE_XID" val="60656e7d4054ed1e2fb7f9d0"/>
  <p:tag name="KSO_WM_TEMPLATE_ASSEMBLE_GROUPID" val="60656e7d4054ed1e2fb7f9d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885_1*i*1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0c7f461fec44b06b66a0c17a24fe167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56f28face7644a71892f6958bc686511&quot;,&quot;X&quot;:{&quot;Pos&quot;:0},&quot;Y&quot;:{&quot;Pos&quot;:0}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SHADOW_SCHEMECOLOR_INDEX_BRIGHTNESS" val="0.8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VALUE" val="50"/>
  <p:tag name="KSO_WM_TEMPLATE_ASSEMBLE_XID" val="60656e814054ed1e2fb7fa18"/>
  <p:tag name="KSO_WM_TEMPLATE_ASSEMBLE_GROUPID" val="60656e814054ed1e2fb7fa18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885_1*i*2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49f1d16c50f49c692af9a612da7a7a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d3f4c700c32f4b1ba2d89d2946ae68e7&quot;,&quot;X&quot;:{&quot;Pos&quot;:0},&quot;Y&quot;:{&quot;Pos&quot;:0}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SHADOW_SCHEMECOLOR_INDEX_BRIGHTNESS" val="0.8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14054ed1e2fb7fa18"/>
  <p:tag name="KSO_WM_TEMPLATE_ASSEMBLE_GROUPID" val="60656e814054ed1e2fb7fa1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885_1*i*3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ae90038a3e81428195290be0d359e70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42"/>
  <p:tag name="KSO_WM_TEMPLATE_ASSEMBLE_XID" val="60656e814054ed1e2fb7fa18"/>
  <p:tag name="KSO_WM_TEMPLATE_ASSEMBLE_GROUPID" val="60656e814054ed1e2fb7fa18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885_1*i*4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b93c9a755b54b10ab4ae84bf190959f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23e674e04214c16b21aca8c69f1f2f5&quot;,&quot;X&quot;:{&quot;Pos&quot;:1},&quot;Y&quot;:{&quot;Pos&quot;:2}},&quot;whChangeMode&quot;:0}"/>
  <p:tag name="KSO_WM_CHIP_GROUPID" val="5ef2f3acf1c417157da4516a"/>
  <p:tag name="KSO_WM_CHIP_XID" val="5ef2f3acf1c417157da4516b"/>
  <p:tag name="KSO_WM_UNIT_LINE_FORE_SCHEMECOLOR_INDEX_BRIGHTNESS" val="-0.15"/>
  <p:tag name="KSO_WM_UNIT_LINE_FORE_SCHEMECOLOR_INDEX" val="14"/>
  <p:tag name="KSO_WM_UNIT_LINE_FILL_TYPE" val="2"/>
  <p:tag name="KSO_WM_TEMPLATE_ASSEMBLE_XID" val="60656e814054ed1e2fb7fa18"/>
  <p:tag name="KSO_WM_TEMPLATE_ASSEMBLE_GROUPID" val="60656e814054ed1e2fb7fa18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885_1*i*5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91aba8a2b874fabbdd88a44c808872e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12cd54847e14031ae4f7bfebf81321b&quot;,&quot;X&quot;:{&quot;Pos&quot;:1},&quot;Y&quot;:{&quot;Pos&quot;:2}},&quot;whChangeMode&quot;:0}"/>
  <p:tag name="KSO_WM_CHIP_GROUPID" val="5ef2f3acf1c417157da4516a"/>
  <p:tag name="KSO_WM_CHIP_XID" val="5ef2f3acf1c417157da4516b"/>
  <p:tag name="KSO_WM_UNIT_LINE_FORE_SCHEMECOLOR_INDEX_BRIGHTNESS" val="-0.15"/>
  <p:tag name="KSO_WM_UNIT_LINE_FORE_SCHEMECOLOR_INDEX" val="14"/>
  <p:tag name="KSO_WM_UNIT_LINE_FILL_TYPE" val="2"/>
  <p:tag name="KSO_WM_TEMPLATE_ASSEMBLE_XID" val="60656e814054ed1e2fb7fa18"/>
  <p:tag name="KSO_WM_TEMPLATE_ASSEMBLE_GROUPID" val="60656e814054ed1e2fb7fa18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885_1*i*6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6f28face7644a71892f6958bc686511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2b14aca91c5b43c9a32dcbf8e582a167&quot;,&quot;X&quot;:{&quot;Pos&quot;:2},&quot;Y&quot;:{&quot;Pos&quot;:0}},&quot;whChangeMode&quot;:0}"/>
  <p:tag name="KSO_WM_CHIP_GROUPID" val="5ef2f3acf1c417157da4516a"/>
  <p:tag name="KSO_WM_CHIP_XID" val="5ef2f3acf1c417157da451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e814054ed1e2fb7fa18"/>
  <p:tag name="KSO_WM_TEMPLATE_ASSEMBLE_GROUPID" val="60656e814054ed1e2fb7fa18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885_1*i*7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3f4c700c32f4b1ba2d89d2946ae68e7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2b14aca91c5b43c9a32dcbf8e582a167&quot;,&quot;X&quot;:{&quot;Pos&quot;:2},&quot;Y&quot;:{&quot;Pos&quot;:0}},&quot;whChangeMode&quot;:0}"/>
  <p:tag name="KSO_WM_CHIP_GROUPID" val="5ef2f3acf1c417157da4516a"/>
  <p:tag name="KSO_WM_CHIP_XID" val="5ef2f3acf1c417157da451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14054ed1e2fb7fa18"/>
  <p:tag name="KSO_WM_TEMPLATE_ASSEMBLE_GROUPID" val="60656e814054ed1e2fb7fa18"/>
</p:tagLst>
</file>

<file path=ppt/tags/tag1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885_1*f*1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a23e674e04214c16b21aca8c69f1f2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7f1b9c65c0d4f748f5bf1db09f69138"/>
  <p:tag name="KSO_WM_UNIT_TEXT_FILL_FORE_SCHEMECOLOR_INDEX_BRIGHTNESS" val="0.25"/>
  <p:tag name="KSO_WM_UNIT_TEXT_FILL_FORE_SCHEMECOLOR_INDEX" val="13"/>
  <p:tag name="KSO_WM_UNIT_TEXT_FILL_TYPE" val="1"/>
  <p:tag name="KSO_WM_TEMPLATE_ASSEMBLE_XID" val="60656e814054ed1e2fb7fa18"/>
  <p:tag name="KSO_WM_TEMPLATE_ASSEMBLE_GROUPID" val="60656e814054ed1e2fb7fa18"/>
</p:tagLst>
</file>

<file path=ppt/tags/tag1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8885_1*f*3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d12cd54847e14031ae4f7bfebf8132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c204f2adec7490789a143bb6b2a93d9"/>
  <p:tag name="KSO_WM_UNIT_TEXT_FILL_FORE_SCHEMECOLOR_INDEX_BRIGHTNESS" val="0.25"/>
  <p:tag name="KSO_WM_UNIT_TEXT_FILL_FORE_SCHEMECOLOR_INDEX" val="13"/>
  <p:tag name="KSO_WM_UNIT_TEXT_FILL_TYPE" val="1"/>
  <p:tag name="KSO_WM_TEMPLATE_ASSEMBLE_XID" val="60656e814054ed1e2fb7fa18"/>
  <p:tag name="KSO_WM_TEMPLATE_ASSEMBLE_GROUPID" val="60656e814054ed1e2fb7fa18"/>
</p:tagLst>
</file>

<file path=ppt/tags/tag1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8885_1*f*2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f35240e3b3eb4f2dbbf187593382f0e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858b75886034c48bc69556299a61ab8"/>
  <p:tag name="KSO_WM_UNIT_TEXT_FILL_FORE_SCHEMECOLOR_INDEX_BRIGHTNESS" val="0.25"/>
  <p:tag name="KSO_WM_UNIT_TEXT_FILL_FORE_SCHEMECOLOR_INDEX" val="13"/>
  <p:tag name="KSO_WM_UNIT_TEXT_FILL_TYPE" val="1"/>
  <p:tag name="KSO_WM_TEMPLATE_ASSEMBLE_XID" val="60656e814054ed1e2fb7fa18"/>
  <p:tag name="KSO_WM_TEMPLATE_ASSEMBLE_GROUPID" val="60656e814054ed1e2fb7fa18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885_1*a*1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b14aca91c5b43c9a32dcbf8e582a1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dd5f615462945ab9bc85a11f3bf51cd"/>
  <p:tag name="KSO_WM_UNIT_TEXT_FILL_FORE_SCHEMECOLOR_INDEX_BRIGHTNESS" val="0"/>
  <p:tag name="KSO_WM_UNIT_TEXT_FILL_FORE_SCHEMECOLOR_INDEX" val="13"/>
  <p:tag name="KSO_WM_UNIT_TEXT_FILL_TYPE" val="1"/>
  <p:tag name="KSO_WM_TEMPLATE_ASSEMBLE_XID" val="60656e814054ed1e2fb7fa18"/>
  <p:tag name="KSO_WM_TEMPLATE_ASSEMBLE_GROUPID" val="60656e814054ed1e2fb7fa18"/>
</p:tagLst>
</file>

<file path=ppt/tags/tag1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8885"/>
  <p:tag name="KSO_WM_SLIDE_LAYOUT_INFO" val="{&quot;id&quot;:&quot;2021-04-01T15:02:39&quot;,&quot;maxSize&quot;:{&quot;size1&quot;:20.1},&quot;minSize&quot;:{&quot;size1&quot;:20.1},&quot;normalSize&quot;:{&quot;size1&quot;:20.1},&quot;subLayout&quot;:[{&quot;id&quot;:&quot;2021-04-01T15:02:39&quot;,&quot;margin&quot;:{&quot;bottom&quot;:0.02600000612437725,&quot;left&quot;:1.6929999589920044,&quot;right&quot;:8.467000007629395,&quot;top&quot;:1.6929999589920044},&quot;type&quot;:0},{&quot;id&quot;:&quot;2021-04-01T15:02:39&quot;,&quot;maxSize&quot;:{&quot;size1&quot;:52.9},&quot;minSize&quot;:{&quot;size1&quot;:16.7},&quot;normalSize&quot;:{&quot;size1&quot;:30.6},&quot;subLayout&quot;:[{&quot;id&quot;:&quot;2021-04-01T15:02:39&quot;,&quot;margin&quot;:{&quot;bottom&quot;:0.02600000612437725,&quot;left&quot;:1.6929999589920044,&quot;right&quot;:1.6929999589920044,&quot;top&quot;:1.243999719619751},&quot;type&quot;:0},{&quot;id&quot;:&quot;2021-04-01T15:02:39&quot;,&quot;maxSize&quot;:{&quot;size1&quot;:52.1},&quot;minSize&quot;:{&quot;size1&quot;:8},&quot;normalSize&quot;:{&quot;size1&quot;:49.71817064798818},&quot;subLayout&quot;:[{&quot;id&quot;:&quot;2021-04-01T15:02:39&quot;,&quot;margin&quot;:{&quot;bottom&quot;:0.02600000612437725,&quot;left&quot;:1.6929999589920044,&quot;right&quot;:1.6929999589920044,&quot;top&quot;:0.847000002861023},&quot;type&quot;:0},{&quot;id&quot;:&quot;2021-04-01T15:02:39&quot;,&quot;margin&quot;:{&quot;bottom&quot;:2.117000102996826,&quot;left&quot;:1.6929999589920044,&quot;right&quot;:1.6929999589920044,&quot;top&quot;:0.847000002861023},&quot;type&quot;:0}],&quot;type&quot;:0}],&quot;type&quot;:0}],&quot;type&quot;:0}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39e9390dcfc4964a70b2c18282187f5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cbb681bbc988444cb53b30fdf189fad8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a67cabd447714c2c81e7731059b8244b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4036af0485484fa6861783839667c731&quot;,&quot;fill_align&quot;:&quot;lm&quot;,&quot;chip_types&quot;:[&quot;header&quot;]}]]"/>
  <p:tag name="KSO_WM_SLIDE_ID" val="diagram2020888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3"/>
  <p:tag name="KSO_WM_CHIP_XID" val="5ef2f3acf1c417157da4516b"/>
  <p:tag name="KSO_WM_SLIDE_TYPE" val="text"/>
  <p:tag name="KSO_WM_SLIDE_SUBTYPE" val="pureTxt"/>
  <p:tag name="KSO_WM_SLIDE_SIZE" val="960*468"/>
  <p:tag name="KSO_WM_SLIDE_POSITION" val="0*36"/>
  <p:tag name="KSO_WM_SLIDE_CAN_ADD_NAVIGATION" val="1"/>
  <p:tag name="KSO_WM_CHIP_DECFILLPROP" val="[]"/>
  <p:tag name="KSO_WM_CHIP_GROUPID" val="5ef2f3acf1c417157da4516a"/>
  <p:tag name="KSO_WM_SLIDE_BK_DARK_LIGHT" val="2"/>
  <p:tag name="KSO_WM_SLIDE_BACKGROUND_TYPE" val="general"/>
  <p:tag name="KSO_WM_SLIDE_SUPPORT_FEATURE_TYPE" val="0"/>
  <p:tag name="KSO_WM_TEMPLATE_ASSEMBLE_XID" val="60656e814054ed1e2fb7fa18"/>
  <p:tag name="KSO_WM_TEMPLATE_ASSEMBLE_GROUPID" val="60656e814054ed1e2fb7fa1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PLACING_PICTURE_USER_VIEWPORT" val="{&quot;height&quot;:6560,&quot;width&quot;:4590}"/>
</p:tagLst>
</file>

<file path=ppt/tags/tag141.xml><?xml version="1.0" encoding="utf-8"?>
<p:tagLst xmlns:p="http://schemas.openxmlformats.org/presentationml/2006/main">
  <p:tag name="KSO_WM_UNIT_PLACING_PICTURE_USER_VIEWPORT" val="{&quot;height&quot;:8280,&quot;width&quot;:7380}"/>
</p:tagLst>
</file>

<file path=ppt/tags/tag142.xml><?xml version="1.0" encoding="utf-8"?>
<p:tagLst xmlns:p="http://schemas.openxmlformats.org/presentationml/2006/main">
  <p:tag name="KSO_WM_UNIT_PLACING_PICTURE_USER_VIEWPORT" val="{&quot;height&quot;:6231,&quot;width&quot;:6680}"/>
</p:tagLst>
</file>

<file path=ppt/tags/tag143.xml><?xml version="1.0" encoding="utf-8"?>
<p:tagLst xmlns:p="http://schemas.openxmlformats.org/presentationml/2006/main">
  <p:tag name="KSO_WM_BEAUTIFY_FLAG" val="#wm#"/>
  <p:tag name="KSO_WM_TEMPLATE_CATEGORY" val="diagram"/>
  <p:tag name="KSO_WM_TEMPLATE_INDEX" val="20208885"/>
</p:tagLst>
</file>

<file path=ppt/tags/tag144.xml><?xml version="1.0" encoding="utf-8"?>
<p:tagLst xmlns:p="http://schemas.openxmlformats.org/presentationml/2006/main">
  <p:tag name="KSO_WM_UNIT_COLOR_SCHEME_SHAPE_ID" val="1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55_1*i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5.xml><?xml version="1.0" encoding="utf-8"?>
<p:tagLst xmlns:p="http://schemas.openxmlformats.org/presentationml/2006/main">
  <p:tag name="KSO_WM_UNIT_COLOR_SCHEME_SHAPE_ID" val="1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55_1*i*2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UNIT_COLOR_SCHEME_SHAPE_ID" val="3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55_1*i*5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COLOR_SCHEME_SHAPE_ID" val="1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55_1*i*6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COLOR_SCHEME_SHAPE_ID" val="15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55_1*i*4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COLOR_SCHEME_SHAPE_ID" val="12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55_1*i*3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COLOR_SCHEME_SHAPE_ID" val="1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55_1*i*7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SUBTYPE" val="a"/>
  <p:tag name="KSO_WM_UNIT_PRESET_TEXT" val="单击此处添加小标题：&#13;点击此处添加正文，文字是您思想的提炼，为了最终演示发布的良好效果，请尽量言简意赅的阐述观点；根据需要可酌情增减文字，以便观者可以准确理解您所传达的信息。您的正文已经简明扼要，字字珠玑，但信息却千丝万缕、错综复杂，需要用更多的文字来表述；但请您尽可能提炼思想的精髓，恰如其分的表达观点，往往可以事半功倍。&#13;我们为您  标注了最  适合的位  置您输入  的文字到  这里时就  是最佳视&#13;为了能让  您有更直  观的字数  感受并进  一步方便    &#13;单击此处添加小标题：&#13;点击此处添加正文，文字是您思想的提炼，为了最终演示发布的良好效果，请尽量言简意赅。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55_1*f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PART_ID_V2" val="a-3-2"/>
  <p:tag name="KSO_WM_UNIT_COLOR_SCHEME_SHAPE_ID" val="3"/>
  <p:tag name="KSO_WM_UNIT_COLOR_SCHEME_PARENT_PAGE" val="0_1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55_1*a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.25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55"/>
  <p:tag name="KSO_WM_SLIDE_COLORSCHEME_VERSION" val="3.2"/>
  <p:tag name="KSO_WM_SLIDE_ID" val="diagram2019475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9*458"/>
  <p:tag name="KSO_WM_SLIDE_POSITION" val="26*50"/>
  <p:tag name="KSO_WM_TAG_VERSION" val="1.0"/>
  <p:tag name="KSO_WM_SLIDE_LAYOUT" val="a_f"/>
  <p:tag name="KSO_WM_SLIDE_LAYOUT_CNT" val="1_1"/>
</p:tagLst>
</file>

<file path=ppt/tags/tag154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55"/>
</p:tagLst>
</file>

<file path=ppt/tags/tag155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55"/>
</p:tagLst>
</file>

<file path=ppt/tags/tag156.xml><?xml version="1.0" encoding="utf-8"?>
<p:tagLst xmlns:p="http://schemas.openxmlformats.org/presentationml/2006/main">
  <p:tag name="KSO_WM_UNIT_COLOR_SCHEME_SHAPE_ID" val="1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55_1*i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7.xml><?xml version="1.0" encoding="utf-8"?>
<p:tagLst xmlns:p="http://schemas.openxmlformats.org/presentationml/2006/main">
  <p:tag name="KSO_WM_UNIT_COLOR_SCHEME_SHAPE_ID" val="1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55_1*i*2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58.xml><?xml version="1.0" encoding="utf-8"?>
<p:tagLst xmlns:p="http://schemas.openxmlformats.org/presentationml/2006/main">
  <p:tag name="KSO_WM_UNIT_COLOR_SCHEME_SHAPE_ID" val="3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55_1*i*5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COLOR_SCHEME_SHAPE_ID" val="1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55_1*i*6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60.xml><?xml version="1.0" encoding="utf-8"?>
<p:tagLst xmlns:p="http://schemas.openxmlformats.org/presentationml/2006/main">
  <p:tag name="KSO_WM_UNIT_COLOR_SCHEME_SHAPE_ID" val="15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55_1*i*4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COLOR_SCHEME_SHAPE_ID" val="12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55_1*i*3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COLOR_SCHEME_SHAPE_ID" val="1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55_1*i*7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SUBTYPE" val="a"/>
  <p:tag name="KSO_WM_UNIT_PRESET_TEXT" val="单击此处添加小标题：&#13;点击此处添加正文，文字是您思想的提炼，为了最终演示发布的良好效果，请尽量言简意赅的阐述观点；根据需要可酌情增减文字，以便观者可以准确理解您所传达的信息。您的正文已经简明扼要，字字珠玑，但信息却千丝万缕、错综复杂，需要用更多的文字来表述；但请您尽可能提炼思想的精髓，恰如其分的表达观点，往往可以事半功倍。&#13;我们为您  标注了最  适合的位  置您输入  的文字到  这里时就  是最佳视&#13;为了能让  您有更直  观的字数  感受并进  一步方便    &#13;单击此处添加小标题：&#13;点击此处添加正文，文字是您思想的提炼，为了最终演示发布的良好效果，请尽量言简意赅。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55_1*f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PART_ID_V2" val="a-3-2"/>
  <p:tag name="KSO_WM_UNIT_COLOR_SCHEME_SHAPE_ID" val="3"/>
  <p:tag name="KSO_WM_UNIT_COLOR_SCHEME_PARENT_PAGE" val="0_1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55_1*a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.25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55"/>
  <p:tag name="KSO_WM_SLIDE_COLORSCHEME_VERSION" val="3.2"/>
  <p:tag name="KSO_WM_SLIDE_ID" val="diagram2019475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9*458"/>
  <p:tag name="KSO_WM_SLIDE_POSITION" val="26*50"/>
  <p:tag name="KSO_WM_TAG_VERSION" val="1.0"/>
  <p:tag name="KSO_WM_SLIDE_LAYOUT" val="a_f"/>
  <p:tag name="KSO_WM_SLIDE_LAYOUT_CNT" val="1_1"/>
</p:tagLst>
</file>

<file path=ppt/tags/tag166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55"/>
</p:tagLst>
</file>

<file path=ppt/tags/tag167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55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70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71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SLIDE_LAYOUT" val="a_f"/>
  <p:tag name="KSO_WM_SLIDE_LAYOUT_CNT" val="1_1"/>
</p:tagLst>
</file>

<file path=ppt/tags/tag17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</p:tagLst>
</file>

<file path=ppt/tags/tag17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0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SLIDE_LAYOUT" val="a_f"/>
  <p:tag name="KSO_WM_SLIDE_LAYOUT_CNT" val="1_1"/>
</p:tagLst>
</file>

<file path=ppt/tags/tag1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</p:tagLst>
</file>

<file path=ppt/tags/tag1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89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SLIDE_LAYOUT" val="a_f"/>
  <p:tag name="KSO_WM_SLIDE_LAYOUT_CNT" val="1_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410_1*a*1"/>
  <p:tag name="KSO_WM_TEMPLATE_CATEGORY" val="diagram"/>
  <p:tag name="KSO_WM_TEMPLATE_INDEX" val="2021141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8b42befb97e4e1a9f02b6c52afece9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a9562cc49d847bc90849d8594edee94"/>
  <p:tag name="KSO_WM_UNIT_TEXT_FILL_FORE_SCHEMECOLOR_INDEX_BRIGHTNESS" val="0"/>
  <p:tag name="KSO_WM_UNIT_TEXT_FILL_FORE_SCHEMECOLOR_INDEX" val="13"/>
  <p:tag name="KSO_WM_UNIT_TEXT_FILL_TYPE" val="1"/>
  <p:tag name="KSO_WM_TEMPLATE_ASSEMBLE_XID" val="60656efa4054ed1e2fb801b1"/>
  <p:tag name="KSO_WM_TEMPLATE_ASSEMBLE_GROUPID" val="60656efa4054ed1e2fb801b1"/>
</p:tagLst>
</file>

<file path=ppt/tags/tag19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410_1*f*1"/>
  <p:tag name="KSO_WM_TEMPLATE_CATEGORY" val="diagram"/>
  <p:tag name="KSO_WM_TEMPLATE_INDEX" val="2021141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16"/>
  <p:tag name="KSO_WM_UNIT_SHOW_EDIT_AREA_INDICATION" val="1"/>
  <p:tag name="KSO_WM_CHIP_GROUPID" val="5e6b05596848fb12bee65ac8"/>
  <p:tag name="KSO_WM_CHIP_XID" val="5e6b05596848fb12bee65aca"/>
  <p:tag name="KSO_WM_UNIT_DEC_AREA_ID" val="68bb2ef8f04441139170e4373532ff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87e4e8a844643ad8a03d60eab9b738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b1"/>
  <p:tag name="KSO_WM_TEMPLATE_ASSEMBLE_GROUPID" val="60656efa4054ed1e2fb801b1"/>
</p:tagLst>
</file>

<file path=ppt/tags/tag19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410"/>
  <p:tag name="KSO_WM_SLIDE_ID" val="diagram2021141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3&quot;,&quot;maxSize&quot;:{&quot;size1&quot;:31.09968620137898},&quot;minSize&quot;:{&quot;size1&quot;:20.09968620137898},&quot;normalSize&quot;:{&quot;size1&quot;:30.766352868045644},&quot;subLayout&quot;:[{&quot;id&quot;:&quot;2021-04-01T15:23:43&quot;,&quot;margin&quot;:{&quot;bottom&quot;:0.02600000612437725,&quot;left&quot;:1.6929999589920044,&quot;right&quot;:1.6929999589920044,&quot;top&quot;:1.6929999589920044},&quot;type&quot;:0},{&quot;id&quot;:&quot;2021-04-01T15:23:43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a4054ed1e2fb801b1"/>
  <p:tag name="KSO_WM_TEMPLATE_ASSEMBLE_GROUPID" val="60656efa4054ed1e2fb801b1"/>
</p:tagLst>
</file>

<file path=ppt/tags/tag19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410"/>
</p:tagLst>
</file>

<file path=ppt/tags/tag19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41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7_1*i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43db63a1bf644c78865d15c43542aff"/>
  <p:tag name="KSO_WM_UNIT_DECORATE_INFO" val="{&quot;ReferentInfo&quot;:{&quot;Id&quot;:&quot;slide&quot;,&quot;X&quot;:{&quot;Pos&quot;:1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60656e7b4054ed1e2fb7f9ba"/>
  <p:tag name="KSO_WM_TEMPLATE_ASSEMBLE_GROUPID" val="60656e7b4054ed1e2fb7f9ba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7_1*i*2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fc6aae100d546ff901883ad2305657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60656e7b4054ed1e2fb7f9ba"/>
  <p:tag name="KSO_WM_TEMPLATE_ASSEMBLE_GROUPID" val="60656e7b4054ed1e2fb7f9ba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557_1*i*3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535f6c6c1df4e639245ebd192f17f4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b1ada81bbf14f0abd7a995662501014&quot;,&quot;X&quot;:{&quot;Pos&quot;:1},&quot;Y&quot;:{&quot;Pos&quot;:1}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40"/>
  <p:tag name="KSO_WM_TEMPLATE_ASSEMBLE_XID" val="60656e7b4054ed1e2fb7f9ba"/>
  <p:tag name="KSO_WM_TEMPLATE_ASSEMBLE_GROUPID" val="60656e7b4054ed1e2fb7f9ba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7_1*a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381492a5ea146c5ae329fc626d91f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0cee656157447a694cf5bf5ffa69147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a"/>
  <p:tag name="KSO_WM_TEMPLATE_ASSEMBLE_GROUPID" val="60656e7b4054ed1e2fb7f9ba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76_2*l_h_i*1_1_1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76_2*l_h_i*1_1_3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76_2*l_h_f*1_1_1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776_2*l_h_i*1_1_2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76_2*l_h_i*1_2_1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LINE_FORE_SCHEMECOLOR_INDEX_BRIGHTNESS" val="-0.2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76_2*l_h_i*1_2_3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76_2*l_h_f*1_2_1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8776_2*l_h_i*1_2_2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776_2*l_h_i*1_3_1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8776_2*l_h_i*1_3_3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76_2*l_h_f*1_3_1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8776_2*l_h_i*1_3_2"/>
  <p:tag name="KSO_WM_TEMPLATE_CATEGORY" val="diagram"/>
  <p:tag name="KSO_WM_TEMPLATE_INDEX" val="2022877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8557"/>
  <p:tag name="KSO_WM_SLIDE_ID" val="diagram2020855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6&quot;,&quot;maxSize&quot;:{&quot;size1&quot;:24.4},&quot;minSize&quot;:{&quot;size1&quot;:22.4},&quot;normalSize&quot;:{&quot;size1&quot;:22.4},&quot;subLayout&quot;:[{&quot;id&quot;:&quot;2021-04-01T15:01:36&quot;,&quot;margin&quot;:{&quot;bottom&quot;:0.02600000612437725,&quot;left&quot;:2.5399999618530273,&quot;right&quot;:9.313000679016113,&quot;top&quot;:2.117000102996826},&quot;type&quot;:0},{&quot;id&quot;:&quot;2021-04-01T15:01:36&quot;,&quot;margin&quot;:{&quot;bottom&quot;:2.9629998207092285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a6a0dfab663e44c2ba920b65ae69ae35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true,&quot;fill_id&quot;:&quot;374ccdda6b66494bba78fc484e66cf01&quot;,&quot;fill_align&quot;:&quot;cm&quot;,&quot;chip_types&quot;:[&quot;diagram&quot;,&quot;pictext&quot;,&quot;text&quot;,&quot;picture&quot;,&quot;chart&quot;,&quot;table&quot;,&quot;video&quot;]}]]"/>
  <p:tag name="KSO_WM_CHIP_XID" val="5ef2fbd8f1c417157da4526f"/>
  <p:tag name="KSO_WM_CHIP_DECFILLPROP" val="[]"/>
  <p:tag name="KSO_WM_CHIP_GROUPID" val="5ef2fbd8f1c417157da4526e"/>
  <p:tag name="KSO_WM_SLIDE_BK_DARK_LIGHT" val="2"/>
  <p:tag name="KSO_WM_SLIDE_BACKGROUND_TYPE" val="general"/>
  <p:tag name="KSO_WM_SLIDE_SUPPORT_FEATURE_TYPE" val="3"/>
  <p:tag name="KSO_WM_TEMPLATE_ASSEMBLE_XID" val="60656e7b4054ed1e2fb7f9ba"/>
  <p:tag name="KSO_WM_TEMPLATE_ASSEMBLE_GROUPID" val="60656e7b4054ed1e2fb7f9ba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99_1*i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62f2f4f3ede498aa7d98d7315d1e9bd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99c6afd96b22485bb30bea811c562038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2f"/>
  <p:tag name="KSO_WM_TEMPLATE_ASSEMBLE_GROUPID" val="60656f644054ed1e2fb8092f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699_1*a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660ad41c9b4afcb22ca6bead5f9c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3077f9c1a354450ba6003239b8d3f3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2f"/>
  <p:tag name="KSO_WM_TEMPLATE_ASSEMBLE_GROUPID" val="60656f644054ed1e2fb8092f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849_3*l_h_i*1_1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70849_3*l_h_i*1_1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849_3*l_h_f*1_1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849_3*l_h_i*1_2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70849_3*l_h_i*1_2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849_3*l_h_f*1_2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70849_3*l_h_i*1_3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70849_3*l_h_i*1_3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849_3*l_h_f*1_3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70849_3*l_h_i*1_4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70849_3*l_h_i*1_4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70849_3*l_h_f*1_4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70849_3*l_h_i*1_3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70849_3*l_h_i*1_2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70849_3*l_h_i*1_1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70849_3*l_h_i*1_4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2f"/>
  <p:tag name="KSO_WM_TEMPLATE_ASSEMBLE_GROUPID" val="60656f644054ed1e2fb8092f"/>
</p:tagLst>
</file>

<file path=ppt/tags/tag23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699"/>
  <p:tag name="KSO_WM_SLIDE_ID" val="diagram202126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2&quot;,&quot;maxSize&quot;:{&quot;size1&quot;:26.7},&quot;minSize&quot;:{&quot;size1&quot;:17.9},&quot;normalSize&quot;:{&quot;size1&quot;:17.9},&quot;subLayout&quot;:[{&quot;id&quot;:&quot;2021-04-01T15:43:52&quot;,&quot;margin&quot;:{&quot;bottom&quot;:0.0260000042617321,&quot;left&quot;:2.9629998207092285,&quot;right&quot;:2.5399999618530273,&quot;top&quot;:1.6929999589920044},&quot;type&quot;:0},{&quot;id&quot;:&quot;2021-04-01T15:43:52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K_DARK_LIGHT" val="2"/>
  <p:tag name="KSO_WM_SLIDE_BACKGROUND_TYPE" val="general"/>
  <p:tag name="KSO_WM_SLIDE_SUPPORT_FEATURE_TYPE" val="3"/>
  <p:tag name="KSO_WM_TEMPLATE_ASSEMBLE_XID" val="60656f644054ed1e2fb8092f"/>
  <p:tag name="KSO_WM_TEMPLATE_ASSEMBLE_GROUPID" val="60656f644054ed1e2fb8092f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9659_1*a*1"/>
  <p:tag name="KSO_WM_TEMPLATE_CATEGORY" val="diagram"/>
  <p:tag name="KSO_WM_TEMPLATE_INDEX" val="2022965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141ff84feda4e1b8c93024c49d83b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838c81d35e8409fa7d112c8e6498224"/>
  <p:tag name="KSO_WM_UNIT_TEXT_FILL_FORE_SCHEMECOLOR_INDEX_BRIGHTNESS" val="0"/>
  <p:tag name="KSO_WM_UNIT_TEXT_FILL_FORE_SCHEMECOLOR_INDEX" val="13"/>
  <p:tag name="KSO_WM_UNIT_TEXT_FILL_TYPE" val="1"/>
  <p:tag name="KSO_WM_TEMPLATE_ASSEMBLE_XID" val="639aeb060c9383becde692eb"/>
  <p:tag name="KSO_WM_TEMPLATE_ASSEMBLE_GROUPID" val="639aeb060c9383becde692eb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849_3*l_h_i*1_1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70849_3*l_h_i*1_1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3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849_3*l_h_f*1_1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849_3*l_h_i*1_2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70849_3*l_h_i*1_2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849_3*l_h_f*1_2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70849_3*l_h_i*1_3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70849_3*l_h_i*1_3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849_3*l_h_f*1_3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70849_3*l_h_i*1_4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70849_3*l_h_i*1_4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70849_3*l_h_f*1_4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70849_3*l_h_i*1_3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70849_3*l_h_i*1_2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70849_3*l_h_i*1_1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70849_3*l_h_i*1_4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24,&quot;left&quot;:68.30110236220472,&quot;top&quot;:120,&quot;width&quot;:823.397716535433}"/>
</p:tagLst>
</file>

<file path=ppt/tags/tag252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9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254.xml><?xml version="1.0" encoding="utf-8"?>
<p:tagLst xmlns:p="http://schemas.openxmlformats.org/presentationml/2006/main">
  <p:tag name="KSO_WM_SLIDE_ID" val="custom20233297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297"/>
  <p:tag name="KSO_WM_SLIDE_TYPE" val="endPage"/>
  <p:tag name="KSO_WM_SLIDE_SUBTYPE" val="pureTxt"/>
  <p:tag name="KSO_WM_SLIDE_LAYOUT" val="a_f"/>
  <p:tag name="KSO_WM_SLIDE_LAYOUT_CNT" val="1_1"/>
</p:tagLst>
</file>

<file path=ppt/tags/tag255.xml><?xml version="1.0" encoding="utf-8"?>
<p:tagLst xmlns:p="http://schemas.openxmlformats.org/presentationml/2006/main">
  <p:tag name="commondata" val="eyJoZGlkIjoiMzEwNTM5NzYwMDRjMzkwZTVkZjY2ODkwMGIxNGU0OTU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7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297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7"/>
  <p:tag name="KSO_WM_TEMPLATE_THUMBS_INDEX" val="1、9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7_1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PRESET_TEXT" val="单击此处添加文档标题内容"/>
</p:tagLst>
</file>

<file path=ppt/tags/tag79.xml><?xml version="1.0" encoding="utf-8"?>
<p:tagLst xmlns:p="http://schemas.openxmlformats.org/presentationml/2006/main">
  <p:tag name="KSO_WM_SLIDE_ID" val="custom20233297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7"/>
  <p:tag name="KSO_WM_SLIDE_LAYOUT" val="a_f"/>
  <p:tag name="KSO_WM_SLIDE_LAYOUT_CNT" val="1_1"/>
  <p:tag name="KSO_WM_SLIDE_TYPE" val="title"/>
  <p:tag name="KSO_WM_SLIDE_SUBTYPE" val="pureTxt"/>
  <p:tag name="KSO_WM_TEMPLATE_THUMBS_INDEX" val="1、9"/>
  <p:tag name="KSO_WM_SLIDE_THEME_ID" val="3321178"/>
  <p:tag name="KSO_WM_SLIDE_THEME_NAME" val="橙色三角简约风主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8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THEME_ID" val="3321178"/>
  <p:tag name="KSO_WM_SLIDE_THEME_NAME" val="橙色三角简约风主题"/>
  <p:tag name="KSO_WM_SLIDE_TYPE" val="text"/>
  <p:tag name="KSO_WM_SLIDE_ID" val="diagram20212713_1"/>
  <p:tag name="KSO_WM_TEMPLATE_SUBCATEGORY" val="21"/>
  <p:tag name="KSO_WM_TEMPLATE_MASTER_TYPE" val="0"/>
  <p:tag name="KSO_WM_TEMPLATE_COLOR_TYPE" val="1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K_DARK_LIGHT" val="2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88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SLIDE_LAYOUT" val="a_f"/>
  <p:tag name="KSO_WM_SLIDE_LAYOUT_CNT" val="1_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94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TEMPLATE_ASSEMBLE_XID" val="60656ea04054ed1e2fb7fcba"/>
  <p:tag name="KSO_WM_TEMPLATE_ASSEMBLE_GROUPID" val="60656ea04054ed1e2fb7fcba"/>
  <p:tag name="KSO_WM_UNIT_PICTURE_CLIP_FLAG" val="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96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SLIDE_ID" val="diagram2021082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964a491bb0086638a8e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},&quot;minSize&quot;:{&quot;size1&quot;:42.4},&quot;normalSize&quot;:{&quot;size1&quot;:42.4},&quot;subLayout&quot;:[{&quot;id&quot;:&quot;2021-04-01T15:09:58&quot;,&quot;maxSize&quot;:{&quot;size1&quot;:26.7},&quot;minSize&quot;:{&quot;size1&quot;:22.4},&quot;normalSize&quot;:{&quot;size1&quot;:22.4},&quot;subLayout&quot;:[{&quot;id&quot;:&quot;2021-04-01T15:09:58&quot;,&quot;margin&quot;:{&quot;bottom&quot;:0.0260000042617321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3},&quot;type&quot;:0}],&quot;type&quot;:0},{&quot;id&quot;:&quot;2021-04-01T15:09:58&quot;,&quot;type&quot;:0}],&quot;type&quot;:0}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98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ICTURE_CLIP_FLAG" val="0"/>
</p:tagLst>
</file>

<file path=ppt/tags/tag9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heme/theme1.xml><?xml version="1.0" encoding="utf-8"?>
<a:theme xmlns:a="http://schemas.openxmlformats.org/drawingml/2006/main" name="Office 主题​​">
  <a:themeElements>
    <a:clrScheme name="自定义 102">
      <a:dk1>
        <a:srgbClr val="000000"/>
      </a:dk1>
      <a:lt1>
        <a:srgbClr val="FFFFFF"/>
      </a:lt1>
      <a:dk2>
        <a:srgbClr val="141414"/>
      </a:dk2>
      <a:lt2>
        <a:srgbClr val="FFFFFF"/>
      </a:lt2>
      <a:accent1>
        <a:srgbClr val="FF6A0E"/>
      </a:accent1>
      <a:accent2>
        <a:srgbClr val="FFAB4F"/>
      </a:accent2>
      <a:accent3>
        <a:srgbClr val="92CF4E"/>
      </a:accent3>
      <a:accent4>
        <a:srgbClr val="17D594"/>
      </a:accent4>
      <a:accent5>
        <a:srgbClr val="F84949"/>
      </a:accent5>
      <a:accent6>
        <a:srgbClr val="00B2FF"/>
      </a:accent6>
      <a:hlink>
        <a:srgbClr val="658BD5"/>
      </a:hlink>
      <a:folHlink>
        <a:srgbClr val="A16AA5"/>
      </a:folHlink>
    </a:clrScheme>
    <a:fontScheme name="自定义 41">
      <a:majorFont>
        <a:latin typeface="MiSans"/>
        <a:ea typeface="MiSans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9247</Words>
  <Application>WPS 演示</Application>
  <PresentationFormat>宽屏</PresentationFormat>
  <Paragraphs>439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Arial Unicode MS</vt:lpstr>
      <vt:lpstr>Calibri</vt:lpstr>
      <vt:lpstr>微软雅黑</vt:lpstr>
      <vt:lpstr>MiSans</vt:lpstr>
      <vt:lpstr>Segoe UI</vt:lpstr>
      <vt:lpstr>Wingdings</vt:lpstr>
      <vt:lpstr>微软雅黑 Light</vt:lpstr>
      <vt:lpstr>WPS-Bullets</vt:lpstr>
      <vt:lpstr>Office 主题​​</vt:lpstr>
      <vt:lpstr>面向对象设计的7个原则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yangrl</dc:creator>
  <cp:lastModifiedBy>Taimount</cp:lastModifiedBy>
  <cp:revision>71</cp:revision>
  <dcterms:created xsi:type="dcterms:W3CDTF">2023-08-09T12:44:00Z</dcterms:created>
  <dcterms:modified xsi:type="dcterms:W3CDTF">2024-03-20T02:39:32Z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