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0E18E1-4112-42C2-8802-5A170F6DF7DC}" v="35" dt="2021-05-10T09:50:33.8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2" d="100"/>
          <a:sy n="52" d="100"/>
        </p:scale>
        <p:origin x="48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U, Yunfei [Student]" userId="134a1745-83fa-409d-b14e-dab8b4ff57fe" providerId="ADAL" clId="{900E18E1-4112-42C2-8802-5A170F6DF7DC}"/>
    <pc:docChg chg="undo custSel addSld delSld modSld">
      <pc:chgData name="LIU, Yunfei [Student]" userId="134a1745-83fa-409d-b14e-dab8b4ff57fe" providerId="ADAL" clId="{900E18E1-4112-42C2-8802-5A170F6DF7DC}" dt="2021-05-10T09:50:33.806" v="1005" actId="1076"/>
      <pc:docMkLst>
        <pc:docMk/>
      </pc:docMkLst>
      <pc:sldChg chg="modSp mod">
        <pc:chgData name="LIU, Yunfei [Student]" userId="134a1745-83fa-409d-b14e-dab8b4ff57fe" providerId="ADAL" clId="{900E18E1-4112-42C2-8802-5A170F6DF7DC}" dt="2021-05-10T09:45:59.616" v="908" actId="20577"/>
        <pc:sldMkLst>
          <pc:docMk/>
          <pc:sldMk cId="2979341434" sldId="258"/>
        </pc:sldMkLst>
        <pc:spChg chg="mod">
          <ac:chgData name="LIU, Yunfei [Student]" userId="134a1745-83fa-409d-b14e-dab8b4ff57fe" providerId="ADAL" clId="{900E18E1-4112-42C2-8802-5A170F6DF7DC}" dt="2021-05-10T09:45:59.616" v="908" actId="20577"/>
          <ac:spMkLst>
            <pc:docMk/>
            <pc:sldMk cId="2979341434" sldId="258"/>
            <ac:spMk id="3" creationId="{3EE96C45-6BC9-4F9C-BF15-5C12ED983314}"/>
          </ac:spMkLst>
        </pc:spChg>
      </pc:sldChg>
      <pc:sldChg chg="addSp modSp mod">
        <pc:chgData name="LIU, Yunfei [Student]" userId="134a1745-83fa-409d-b14e-dab8b4ff57fe" providerId="ADAL" clId="{900E18E1-4112-42C2-8802-5A170F6DF7DC}" dt="2021-05-10T09:50:33.806" v="1005" actId="1076"/>
        <pc:sldMkLst>
          <pc:docMk/>
          <pc:sldMk cId="1108432234" sldId="261"/>
        </pc:sldMkLst>
        <pc:spChg chg="mod">
          <ac:chgData name="LIU, Yunfei [Student]" userId="134a1745-83fa-409d-b14e-dab8b4ff57fe" providerId="ADAL" clId="{900E18E1-4112-42C2-8802-5A170F6DF7DC}" dt="2021-05-10T09:50:27.885" v="1003" actId="20577"/>
          <ac:spMkLst>
            <pc:docMk/>
            <pc:sldMk cId="1108432234" sldId="261"/>
            <ac:spMk id="3" creationId="{950317A4-5377-49AF-9C2B-00897875C794}"/>
          </ac:spMkLst>
        </pc:spChg>
        <pc:picChg chg="add mod">
          <ac:chgData name="LIU, Yunfei [Student]" userId="134a1745-83fa-409d-b14e-dab8b4ff57fe" providerId="ADAL" clId="{900E18E1-4112-42C2-8802-5A170F6DF7DC}" dt="2021-05-10T09:50:33.806" v="1005" actId="1076"/>
          <ac:picMkLst>
            <pc:docMk/>
            <pc:sldMk cId="1108432234" sldId="261"/>
            <ac:picMk id="1026" creationId="{272AAF13-B8FE-477B-A26F-3B0A444ECBD1}"/>
          </ac:picMkLst>
        </pc:picChg>
      </pc:sldChg>
      <pc:sldChg chg="addSp modSp mod">
        <pc:chgData name="LIU, Yunfei [Student]" userId="134a1745-83fa-409d-b14e-dab8b4ff57fe" providerId="ADAL" clId="{900E18E1-4112-42C2-8802-5A170F6DF7DC}" dt="2021-05-10T07:53:14.913" v="17" actId="1076"/>
        <pc:sldMkLst>
          <pc:docMk/>
          <pc:sldMk cId="4004295929" sldId="264"/>
        </pc:sldMkLst>
        <pc:spChg chg="mod">
          <ac:chgData name="LIU, Yunfei [Student]" userId="134a1745-83fa-409d-b14e-dab8b4ff57fe" providerId="ADAL" clId="{900E18E1-4112-42C2-8802-5A170F6DF7DC}" dt="2021-05-10T07:52:42.187" v="9" actId="1076"/>
          <ac:spMkLst>
            <pc:docMk/>
            <pc:sldMk cId="4004295929" sldId="264"/>
            <ac:spMk id="3" creationId="{E87D1561-59DB-4C96-AAD6-5C37D7BF44EC}"/>
          </ac:spMkLst>
        </pc:spChg>
        <pc:picChg chg="add mod modCrop">
          <ac:chgData name="LIU, Yunfei [Student]" userId="134a1745-83fa-409d-b14e-dab8b4ff57fe" providerId="ADAL" clId="{900E18E1-4112-42C2-8802-5A170F6DF7DC}" dt="2021-05-10T07:53:14.913" v="17" actId="1076"/>
          <ac:picMkLst>
            <pc:docMk/>
            <pc:sldMk cId="4004295929" sldId="264"/>
            <ac:picMk id="5" creationId="{16CF38F0-D4AA-4008-8669-D0BEBF257971}"/>
          </ac:picMkLst>
        </pc:picChg>
      </pc:sldChg>
      <pc:sldChg chg="addSp delSp modSp add mod">
        <pc:chgData name="LIU, Yunfei [Student]" userId="134a1745-83fa-409d-b14e-dab8b4ff57fe" providerId="ADAL" clId="{900E18E1-4112-42C2-8802-5A170F6DF7DC}" dt="2021-05-10T08:04:24.030" v="157" actId="1076"/>
        <pc:sldMkLst>
          <pc:docMk/>
          <pc:sldMk cId="3308603341" sldId="265"/>
        </pc:sldMkLst>
        <pc:spChg chg="mod">
          <ac:chgData name="LIU, Yunfei [Student]" userId="134a1745-83fa-409d-b14e-dab8b4ff57fe" providerId="ADAL" clId="{900E18E1-4112-42C2-8802-5A170F6DF7DC}" dt="2021-05-10T08:01:33.789" v="136" actId="20577"/>
          <ac:spMkLst>
            <pc:docMk/>
            <pc:sldMk cId="3308603341" sldId="265"/>
            <ac:spMk id="3" creationId="{E87D1561-59DB-4C96-AAD6-5C37D7BF44EC}"/>
          </ac:spMkLst>
        </pc:spChg>
        <pc:grpChg chg="add mod">
          <ac:chgData name="LIU, Yunfei [Student]" userId="134a1745-83fa-409d-b14e-dab8b4ff57fe" providerId="ADAL" clId="{900E18E1-4112-42C2-8802-5A170F6DF7DC}" dt="2021-05-10T08:04:24.030" v="157" actId="1076"/>
          <ac:grpSpMkLst>
            <pc:docMk/>
            <pc:sldMk cId="3308603341" sldId="265"/>
            <ac:grpSpMk id="9" creationId="{ADC5DE7A-ED2D-4B0F-9CEE-7AD699584924}"/>
          </ac:grpSpMkLst>
        </pc:grpChg>
        <pc:picChg chg="del mod">
          <ac:chgData name="LIU, Yunfei [Student]" userId="134a1745-83fa-409d-b14e-dab8b4ff57fe" providerId="ADAL" clId="{900E18E1-4112-42C2-8802-5A170F6DF7DC}" dt="2021-05-10T08:01:38.326" v="138" actId="478"/>
          <ac:picMkLst>
            <pc:docMk/>
            <pc:sldMk cId="3308603341" sldId="265"/>
            <ac:picMk id="5" creationId="{16CF38F0-D4AA-4008-8669-D0BEBF257971}"/>
          </ac:picMkLst>
        </pc:picChg>
        <pc:picChg chg="add mod">
          <ac:chgData name="LIU, Yunfei [Student]" userId="134a1745-83fa-409d-b14e-dab8b4ff57fe" providerId="ADAL" clId="{900E18E1-4112-42C2-8802-5A170F6DF7DC}" dt="2021-05-10T08:04:19.938" v="156" actId="164"/>
          <ac:picMkLst>
            <pc:docMk/>
            <pc:sldMk cId="3308603341" sldId="265"/>
            <ac:picMk id="6" creationId="{389134D8-2A85-4FAB-A5AC-25AAEEF23A38}"/>
          </ac:picMkLst>
        </pc:picChg>
        <pc:picChg chg="add mod">
          <ac:chgData name="LIU, Yunfei [Student]" userId="134a1745-83fa-409d-b14e-dab8b4ff57fe" providerId="ADAL" clId="{900E18E1-4112-42C2-8802-5A170F6DF7DC}" dt="2021-05-10T08:04:19.938" v="156" actId="164"/>
          <ac:picMkLst>
            <pc:docMk/>
            <pc:sldMk cId="3308603341" sldId="265"/>
            <ac:picMk id="8" creationId="{1E7EB3A6-F8C9-4AC9-8F30-35F71F28A449}"/>
          </ac:picMkLst>
        </pc:picChg>
      </pc:sldChg>
      <pc:sldChg chg="modSp new mod">
        <pc:chgData name="LIU, Yunfei [Student]" userId="134a1745-83fa-409d-b14e-dab8b4ff57fe" providerId="ADAL" clId="{900E18E1-4112-42C2-8802-5A170F6DF7DC}" dt="2021-05-10T08:07:38.515" v="306" actId="20577"/>
        <pc:sldMkLst>
          <pc:docMk/>
          <pc:sldMk cId="345717544" sldId="266"/>
        </pc:sldMkLst>
        <pc:spChg chg="mod">
          <ac:chgData name="LIU, Yunfei [Student]" userId="134a1745-83fa-409d-b14e-dab8b4ff57fe" providerId="ADAL" clId="{900E18E1-4112-42C2-8802-5A170F6DF7DC}" dt="2021-05-10T08:06:26.751" v="172" actId="20577"/>
          <ac:spMkLst>
            <pc:docMk/>
            <pc:sldMk cId="345717544" sldId="266"/>
            <ac:spMk id="2" creationId="{600F27D4-DF8A-48A3-A0B6-8EB5AE83177D}"/>
          </ac:spMkLst>
        </pc:spChg>
        <pc:spChg chg="mod">
          <ac:chgData name="LIU, Yunfei [Student]" userId="134a1745-83fa-409d-b14e-dab8b4ff57fe" providerId="ADAL" clId="{900E18E1-4112-42C2-8802-5A170F6DF7DC}" dt="2021-05-10T08:07:38.515" v="306" actId="20577"/>
          <ac:spMkLst>
            <pc:docMk/>
            <pc:sldMk cId="345717544" sldId="266"/>
            <ac:spMk id="3" creationId="{2F70632A-997C-414C-B0D5-108E6949F8C8}"/>
          </ac:spMkLst>
        </pc:spChg>
      </pc:sldChg>
      <pc:sldChg chg="addSp modSp new mod">
        <pc:chgData name="LIU, Yunfei [Student]" userId="134a1745-83fa-409d-b14e-dab8b4ff57fe" providerId="ADAL" clId="{900E18E1-4112-42C2-8802-5A170F6DF7DC}" dt="2021-05-10T08:25:16.545" v="644" actId="20577"/>
        <pc:sldMkLst>
          <pc:docMk/>
          <pc:sldMk cId="1088981818" sldId="267"/>
        </pc:sldMkLst>
        <pc:spChg chg="mod">
          <ac:chgData name="LIU, Yunfei [Student]" userId="134a1745-83fa-409d-b14e-dab8b4ff57fe" providerId="ADAL" clId="{900E18E1-4112-42C2-8802-5A170F6DF7DC}" dt="2021-05-10T08:07:53.290" v="321" actId="20577"/>
          <ac:spMkLst>
            <pc:docMk/>
            <pc:sldMk cId="1088981818" sldId="267"/>
            <ac:spMk id="2" creationId="{C85E67C5-5394-4925-89AD-45283F3313C1}"/>
          </ac:spMkLst>
        </pc:spChg>
        <pc:spChg chg="mod">
          <ac:chgData name="LIU, Yunfei [Student]" userId="134a1745-83fa-409d-b14e-dab8b4ff57fe" providerId="ADAL" clId="{900E18E1-4112-42C2-8802-5A170F6DF7DC}" dt="2021-05-10T08:25:16.545" v="644" actId="20577"/>
          <ac:spMkLst>
            <pc:docMk/>
            <pc:sldMk cId="1088981818" sldId="267"/>
            <ac:spMk id="3" creationId="{72514B71-F0C4-4FDE-B547-5B4CD34034A8}"/>
          </ac:spMkLst>
        </pc:spChg>
        <pc:spChg chg="add mod">
          <ac:chgData name="LIU, Yunfei [Student]" userId="134a1745-83fa-409d-b14e-dab8b4ff57fe" providerId="ADAL" clId="{900E18E1-4112-42C2-8802-5A170F6DF7DC}" dt="2021-05-10T08:16:46.438" v="551" actId="1076"/>
          <ac:spMkLst>
            <pc:docMk/>
            <pc:sldMk cId="1088981818" sldId="267"/>
            <ac:spMk id="9" creationId="{50D0518B-15BC-4365-8340-BC416181CC44}"/>
          </ac:spMkLst>
        </pc:spChg>
        <pc:spChg chg="add mod">
          <ac:chgData name="LIU, Yunfei [Student]" userId="134a1745-83fa-409d-b14e-dab8b4ff57fe" providerId="ADAL" clId="{900E18E1-4112-42C2-8802-5A170F6DF7DC}" dt="2021-05-10T08:16:53.274" v="556" actId="20577"/>
          <ac:spMkLst>
            <pc:docMk/>
            <pc:sldMk cId="1088981818" sldId="267"/>
            <ac:spMk id="14" creationId="{42832B0B-EF7C-4A5C-8DEE-D30AC42E8F93}"/>
          </ac:spMkLst>
        </pc:spChg>
        <pc:picChg chg="add mod">
          <ac:chgData name="LIU, Yunfei [Student]" userId="134a1745-83fa-409d-b14e-dab8b4ff57fe" providerId="ADAL" clId="{900E18E1-4112-42C2-8802-5A170F6DF7DC}" dt="2021-05-10T08:13:06.328" v="486" actId="1076"/>
          <ac:picMkLst>
            <pc:docMk/>
            <pc:sldMk cId="1088981818" sldId="267"/>
            <ac:picMk id="2050" creationId="{E0A78320-DECB-49F3-BD4D-C1ABF34A6647}"/>
          </ac:picMkLst>
        </pc:picChg>
        <pc:picChg chg="add mod">
          <ac:chgData name="LIU, Yunfei [Student]" userId="134a1745-83fa-409d-b14e-dab8b4ff57fe" providerId="ADAL" clId="{900E18E1-4112-42C2-8802-5A170F6DF7DC}" dt="2021-05-10T08:14:05.719" v="519" actId="1076"/>
          <ac:picMkLst>
            <pc:docMk/>
            <pc:sldMk cId="1088981818" sldId="267"/>
            <ac:picMk id="2052" creationId="{31330F54-F809-4CDD-B0DB-3B925CD7803C}"/>
          </ac:picMkLst>
        </pc:picChg>
        <pc:picChg chg="add mod">
          <ac:chgData name="LIU, Yunfei [Student]" userId="134a1745-83fa-409d-b14e-dab8b4ff57fe" providerId="ADAL" clId="{900E18E1-4112-42C2-8802-5A170F6DF7DC}" dt="2021-05-10T08:13:16.837" v="490" actId="1076"/>
          <ac:picMkLst>
            <pc:docMk/>
            <pc:sldMk cId="1088981818" sldId="267"/>
            <ac:picMk id="2054" creationId="{C844B83D-3D96-4449-BC3A-284A055F42DD}"/>
          </ac:picMkLst>
        </pc:picChg>
        <pc:cxnChg chg="add mod">
          <ac:chgData name="LIU, Yunfei [Student]" userId="134a1745-83fa-409d-b14e-dab8b4ff57fe" providerId="ADAL" clId="{900E18E1-4112-42C2-8802-5A170F6DF7DC}" dt="2021-05-10T08:13:58.613" v="517" actId="1076"/>
          <ac:cxnSpMkLst>
            <pc:docMk/>
            <pc:sldMk cId="1088981818" sldId="267"/>
            <ac:cxnSpMk id="5" creationId="{06A5B56C-F305-42CB-839F-C0E4D1C85AD9}"/>
          </ac:cxnSpMkLst>
        </pc:cxnChg>
        <pc:cxnChg chg="add mod">
          <ac:chgData name="LIU, Yunfei [Student]" userId="134a1745-83fa-409d-b14e-dab8b4ff57fe" providerId="ADAL" clId="{900E18E1-4112-42C2-8802-5A170F6DF7DC}" dt="2021-05-10T08:14:02.747" v="518" actId="571"/>
          <ac:cxnSpMkLst>
            <pc:docMk/>
            <pc:sldMk cId="1088981818" sldId="267"/>
            <ac:cxnSpMk id="12" creationId="{295EC188-6FC5-41E4-9B10-0DA5A7102E23}"/>
          </ac:cxnSpMkLst>
        </pc:cxnChg>
      </pc:sldChg>
      <pc:sldChg chg="modSp new del mod">
        <pc:chgData name="LIU, Yunfei [Student]" userId="134a1745-83fa-409d-b14e-dab8b4ff57fe" providerId="ADAL" clId="{900E18E1-4112-42C2-8802-5A170F6DF7DC}" dt="2021-05-10T08:25:27.697" v="646" actId="2696"/>
        <pc:sldMkLst>
          <pc:docMk/>
          <pc:sldMk cId="2337484088" sldId="268"/>
        </pc:sldMkLst>
        <pc:spChg chg="mod">
          <ac:chgData name="LIU, Yunfei [Student]" userId="134a1745-83fa-409d-b14e-dab8b4ff57fe" providerId="ADAL" clId="{900E18E1-4112-42C2-8802-5A170F6DF7DC}" dt="2021-05-10T08:24:22.631" v="581" actId="20577"/>
          <ac:spMkLst>
            <pc:docMk/>
            <pc:sldMk cId="2337484088" sldId="268"/>
            <ac:spMk id="2" creationId="{5D8E927F-876A-480D-B6B1-B29BBFCD6C64}"/>
          </ac:spMkLst>
        </pc:spChg>
      </pc:sldChg>
      <pc:sldChg chg="modSp new mod">
        <pc:chgData name="LIU, Yunfei [Student]" userId="134a1745-83fa-409d-b14e-dab8b4ff57fe" providerId="ADAL" clId="{900E18E1-4112-42C2-8802-5A170F6DF7DC}" dt="2021-05-10T08:25:36.700" v="671" actId="20577"/>
        <pc:sldMkLst>
          <pc:docMk/>
          <pc:sldMk cId="134481380" sldId="269"/>
        </pc:sldMkLst>
        <pc:spChg chg="mod">
          <ac:chgData name="LIU, Yunfei [Student]" userId="134a1745-83fa-409d-b14e-dab8b4ff57fe" providerId="ADAL" clId="{900E18E1-4112-42C2-8802-5A170F6DF7DC}" dt="2021-05-10T08:25:30.560" v="655" actId="20577"/>
          <ac:spMkLst>
            <pc:docMk/>
            <pc:sldMk cId="134481380" sldId="269"/>
            <ac:spMk id="2" creationId="{9D0ABB39-1ED0-4DF9-8B52-931F6FBEED07}"/>
          </ac:spMkLst>
        </pc:spChg>
        <pc:spChg chg="mod">
          <ac:chgData name="LIU, Yunfei [Student]" userId="134a1745-83fa-409d-b14e-dab8b4ff57fe" providerId="ADAL" clId="{900E18E1-4112-42C2-8802-5A170F6DF7DC}" dt="2021-05-10T08:25:36.700" v="671" actId="20577"/>
          <ac:spMkLst>
            <pc:docMk/>
            <pc:sldMk cId="134481380" sldId="269"/>
            <ac:spMk id="3" creationId="{8A6E2C4D-7B0E-4AB1-81C7-45CDA2528CB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9EA1E-98C4-4A2E-AAC3-800E357DC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7904" y="1517904"/>
            <a:ext cx="9144000" cy="279806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96B1FA-5AE6-4D57-B37B-4AA021600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7904" y="4572000"/>
            <a:ext cx="9144000" cy="152704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F49B66-DBC3-45EE-A6E1-DE10A6C18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5/10/2021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1085F0-1967-4B4F-9824-58E9F2E05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AEDEE5-31B5-4868-8C16-47FF43E27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919889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F9454-6F74-46A8-B299-4AF451BF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F55CA9-A0BD-4609-9307-BAF987B26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E4293-851E-4FA2-BFF2-B646A4236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907F5-F26D-4A91-8D70-AB54F8B43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ACBD8-D942-449E-A2B8-358CD1365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048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A50897-0C2E-420B-9A38-A8D5C1D727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50317" y="1517904"/>
            <a:ext cx="2220731" cy="454678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DB2173-32A5-4677-A08F-DAB8FD430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17904" y="1517904"/>
            <a:ext cx="6562553" cy="454678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B124D-B801-4A6A-9DAF-EBC1B98FE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AF8DF-2544-45A5-B62B-BB7948FCC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C232D-131E-4BE6-8E2E-BAF5A3084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640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C5BB2-C09C-49B0-BAFA-DE1801CD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47C21-944D-47FE-9519-A25518837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CE36D-6B7B-4D5E-831E-34A4286D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AD668-6E19-425C-88F7-AF4220662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05C53-CF7C-4936-9E35-1BEBD6836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301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46C78-A717-4E1F-A742-FD5AECA03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1270D-CCAE-4437-A0C0-052D111DF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4572000"/>
            <a:ext cx="91440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F006A-7EEE-4DB0-8F92-D34C0D46C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3F2ED-2B0E-44A9-8603-286CA0634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D801C-6B4E-40B6-9D6E-558192264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805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446AA-9418-4C3E-901B-8E2806122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97482-2CA6-4707-976E-6FD4B57BFE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17904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909652-DD12-479C-B639-9452CBA8C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6792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EC7A6-AFB1-4989-A0B4-B422D5B2C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5/10/2021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D2117C-B497-4647-A66B-1887750FB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8C7AF-5092-416B-B61C-F41D3C573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824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0CDE0-3FEB-42A0-8BCC-7DADE7D4A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5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778B8B-E9A3-44BE-85A6-3E316659A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17904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BF1BCA-A435-4779-A6FE-15207141F5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6792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9B1923-9749-49E3-88FA-75C326E671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6792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3A70F0-5AFA-4C5A-812B-220C6A38D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6AF721-83FE-4B57-B910-C395D23FD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6A5893-52F1-44A1-AE8E-CF094DB41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9D22302-83E3-4E22-93DF-1E5D463B6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687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D85A6-A4E6-4160-BE43-8146A9894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A24A80-0792-4B3B-BB5A-8B2BD9109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26116E-7A6D-485F-9FA2-25F94D4F4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09ADCC-C5F2-4D90-B153-93DF55858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835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62271-51F6-4122-9709-D279042F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CFE08-03FE-487B-8963-9FAD3049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35A50-18AE-4CB1-BB10-1CBDD8A7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58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1F683-796D-458C-9B32-A385D604D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1F0BD-641B-4148-BCB3-2704218C8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0952" y="1517904"/>
            <a:ext cx="5330952" cy="45811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28C843-B846-4456-9720-71B7D4FF4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A3A03-31BD-4E7E-879A-A1C718497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39078-7D38-4851-A363-B6BC179A5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FF25E-A25D-47AA-94EB-580A74F01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807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E83B4-9B31-4F73-9767-163636522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7CFC30-8163-47A0-A97F-3F2C3A3BE7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49240" y="764032"/>
            <a:ext cx="6089904" cy="5330952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F1B390-0C23-466E-987C-26420A5F0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C9CA7C-B9D0-4A72-8061-1E02AA15F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3EFC84-C9FE-4BFA-9B4E-4516A1362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01A469-3EFC-4F94-8482-378582E1C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655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B1D84C-7934-4E5B-B6E4-A1D6EC29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13441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A990F-40AC-447A-964A-840C94A64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2971800"/>
            <a:ext cx="9144000" cy="3127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832A1-FFBA-48B6-B2D0-E5414F1283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805672" y="6400800"/>
            <a:ext cx="18653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algn="r"/>
            <a:fld id="{3F9AFA87-1417-4992-ABD9-27C3BC8CC883}" type="datetimeFigureOut">
              <a:rPr lang="en-US" smtClean="0"/>
              <a:pPr algn="r"/>
              <a:t>5/10/2021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33EC1-4EE2-4453-841C-CFDFE70894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EBA78-E732-44EF-BA0B-FC42F7931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9648" y="6400800"/>
            <a:ext cx="5303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9306479-8C4D-4E4A-A330-DFC80A8A01BE}"/>
              </a:ext>
            </a:extLst>
          </p:cNvPr>
          <p:cNvSpPr/>
          <p:nvPr/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084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42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914400" rtl="0" eaLnBrk="1" latinLnBrk="0" hangingPunct="1">
        <a:lnSpc>
          <a:spcPct val="105000"/>
        </a:lnSpc>
        <a:spcBef>
          <a:spcPts val="900"/>
        </a:spcBef>
        <a:buClr>
          <a:schemeClr val="accent5"/>
        </a:buClr>
        <a:buFont typeface="Avenir Next LT Pro" panose="020B0504020202020204" pitchFamily="34" charset="0"/>
        <a:buChar char="+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indent="0" algn="l" defTabSz="914400" rtl="0" eaLnBrk="1" latinLnBrk="0" hangingPunct="1">
        <a:lnSpc>
          <a:spcPct val="105000"/>
        </a:lnSpc>
        <a:spcBef>
          <a:spcPts val="900"/>
        </a:spcBef>
        <a:buFont typeface="Arial" panose="020B0604020202020204" pitchFamily="34" charset="0"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40080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0" algn="l" defTabSz="914400" rtl="0" eaLnBrk="1" latinLnBrk="0" hangingPunct="1">
        <a:lnSpc>
          <a:spcPct val="105000"/>
        </a:lnSpc>
        <a:spcBef>
          <a:spcPts val="600"/>
        </a:spcBef>
        <a:buFontTx/>
        <a:buNone/>
        <a:defRPr sz="1800" i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886968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E538D8-658C-4C50-8799-D736D685F8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743804"/>
            <a:ext cx="4102609" cy="3793482"/>
          </a:xfrm>
        </p:spPr>
        <p:txBody>
          <a:bodyPr anchor="ctr">
            <a:normAutofit/>
          </a:bodyPr>
          <a:lstStyle/>
          <a:p>
            <a:pPr algn="l"/>
            <a:r>
              <a:rPr lang="en-US" altLang="zh-CN" dirty="0"/>
              <a:t>Search in COMP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C2E3EE-6A3C-43E8-A987-AE10D7A10C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691564"/>
            <a:ext cx="4102609" cy="1422631"/>
          </a:xfrm>
        </p:spPr>
        <p:txBody>
          <a:bodyPr>
            <a:normAutofit/>
          </a:bodyPr>
          <a:lstStyle/>
          <a:p>
            <a:pPr algn="l">
              <a:lnSpc>
                <a:spcPct val="95000"/>
              </a:lnSpc>
            </a:pPr>
            <a:r>
              <a:rPr lang="en-US" sz="2000"/>
              <a:t>COMP1011 Group 8</a:t>
            </a:r>
          </a:p>
          <a:p>
            <a:pPr algn="l">
              <a:lnSpc>
                <a:spcPct val="95000"/>
              </a:lnSpc>
            </a:pPr>
            <a:r>
              <a:rPr lang="en-US" sz="2000"/>
              <a:t>Yunfei LIU, Jiaming HAN, </a:t>
            </a:r>
            <a:r>
              <a:rPr lang="en-US" sz="2000" err="1"/>
              <a:t>Longling</a:t>
            </a:r>
            <a:r>
              <a:rPr lang="en-US" sz="2000"/>
              <a:t> GENG, </a:t>
            </a:r>
            <a:r>
              <a:rPr lang="en-US" sz="2000" err="1"/>
              <a:t>Zhuchen</a:t>
            </a:r>
            <a:r>
              <a:rPr lang="en-US" sz="2000"/>
              <a:t> WANG</a:t>
            </a:r>
          </a:p>
        </p:txBody>
      </p:sp>
      <p:pic>
        <p:nvPicPr>
          <p:cNvPr id="4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164F7BB0-AD90-4C35-8668-6AC845F5A8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566" r="21086" b="-1"/>
          <a:stretch/>
        </p:blipFill>
        <p:spPr>
          <a:xfrm>
            <a:off x="5349241" y="10"/>
            <a:ext cx="684275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2017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0E001-A8DB-4954-A6B9-B34ED26C8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D1561-59DB-4C96-AAD6-5C37D7BF4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7904" y="2212848"/>
            <a:ext cx="9144000" cy="3127248"/>
          </a:xfrm>
        </p:spPr>
        <p:txBody>
          <a:bodyPr/>
          <a:lstStyle/>
          <a:p>
            <a:r>
              <a:rPr lang="en-US" dirty="0"/>
              <a:t>Class Course: contain course code, name, title, pre-requisite, credit, and word id appeared times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DC5DE7A-ED2D-4B0F-9CEE-7AD699584924}"/>
              </a:ext>
            </a:extLst>
          </p:cNvPr>
          <p:cNvGrpSpPr/>
          <p:nvPr/>
        </p:nvGrpSpPr>
        <p:grpSpPr>
          <a:xfrm>
            <a:off x="1314771" y="2982165"/>
            <a:ext cx="9128506" cy="3970437"/>
            <a:chOff x="1545590" y="2973287"/>
            <a:chExt cx="9128506" cy="3970437"/>
          </a:xfrm>
        </p:grpSpPr>
        <p:pic>
          <p:nvPicPr>
            <p:cNvPr id="6" name="Picture 5" descr="Text&#10;&#10;Description automatically generated">
              <a:extLst>
                <a:ext uri="{FF2B5EF4-FFF2-40B4-BE49-F238E27FC236}">
                  <a16:creationId xmlns:a16="http://schemas.microsoft.com/office/drawing/2014/main" id="{389134D8-2A85-4FAB-A5AC-25AAEEF23A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5590" y="2973287"/>
              <a:ext cx="4749909" cy="3970437"/>
            </a:xfrm>
            <a:prstGeom prst="rect">
              <a:avLst/>
            </a:prstGeom>
          </p:spPr>
        </p:pic>
        <p:pic>
          <p:nvPicPr>
            <p:cNvPr id="8" name="Picture 7" descr="Text&#10;&#10;Description automatically generated">
              <a:extLst>
                <a:ext uri="{FF2B5EF4-FFF2-40B4-BE49-F238E27FC236}">
                  <a16:creationId xmlns:a16="http://schemas.microsoft.com/office/drawing/2014/main" id="{1E7EB3A6-F8C9-4AC9-8F30-35F71F28A4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2823" y="2973287"/>
              <a:ext cx="4581273" cy="397043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086033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F27D4-DF8A-48A3-A0B6-8EB5AE831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0632A-997C-414C-B0D5-108E6949F8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Pre-process</a:t>
            </a:r>
          </a:p>
          <a:p>
            <a:r>
              <a:rPr lang="en-US" dirty="0"/>
              <a:t>Data Structure Design</a:t>
            </a:r>
          </a:p>
          <a:p>
            <a:r>
              <a:rPr lang="en-US" dirty="0"/>
              <a:t>User Input Process</a:t>
            </a:r>
          </a:p>
          <a:p>
            <a:r>
              <a:rPr lang="en-US" dirty="0"/>
              <a:t>Relative Index Calculation</a:t>
            </a:r>
          </a:p>
          <a:p>
            <a:r>
              <a:rPr lang="en-US" dirty="0"/>
              <a:t>Result Display</a:t>
            </a:r>
          </a:p>
        </p:txBody>
      </p:sp>
    </p:spTree>
    <p:extLst>
      <p:ext uri="{BB962C8B-B14F-4D97-AF65-F5344CB8AC3E}">
        <p14:creationId xmlns:p14="http://schemas.microsoft.com/office/powerpoint/2010/main" val="345717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E67C5-5394-4925-89AD-45283F331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14B71-F0C4-4FDE-B547-5B4CD3403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0096" y="2430795"/>
            <a:ext cx="9144000" cy="3127248"/>
          </a:xfrm>
        </p:spPr>
        <p:txBody>
          <a:bodyPr/>
          <a:lstStyle/>
          <a:p>
            <a:r>
              <a:rPr lang="en-US" dirty="0"/>
              <a:t>We use Python to download and clean the data</a:t>
            </a:r>
          </a:p>
          <a:p>
            <a:r>
              <a:rPr lang="en-US" dirty="0"/>
              <a:t>C++ for main function process</a:t>
            </a:r>
          </a:p>
          <a:p>
            <a:r>
              <a:rPr lang="en-US" dirty="0"/>
              <a:t>Transform from PDF to TXT to JSON.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0A78320-DECB-49F3-BD4D-C1ABF34A66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438" y="4457700"/>
            <a:ext cx="1680411" cy="2063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Free Icon | Txt file">
            <a:extLst>
              <a:ext uri="{FF2B5EF4-FFF2-40B4-BE49-F238E27FC236}">
                <a16:creationId xmlns:a16="http://schemas.microsoft.com/office/drawing/2014/main" id="{31330F54-F809-4CDD-B0DB-3B925CD780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4133" y="4457699"/>
            <a:ext cx="2063497" cy="2063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oding, development, document, file, json, page, programming icon -  Download on Iconfinder">
            <a:extLst>
              <a:ext uri="{FF2B5EF4-FFF2-40B4-BE49-F238E27FC236}">
                <a16:creationId xmlns:a16="http://schemas.microsoft.com/office/drawing/2014/main" id="{C844B83D-3D96-4449-BC3A-284A055F42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1556" y="4320983"/>
            <a:ext cx="2363661" cy="2363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6A5B56C-F305-42CB-839F-C0E4D1C85AD9}"/>
              </a:ext>
            </a:extLst>
          </p:cNvPr>
          <p:cNvCxnSpPr>
            <a:cxnSpLocks/>
          </p:cNvCxnSpPr>
          <p:nvPr/>
        </p:nvCxnSpPr>
        <p:spPr>
          <a:xfrm>
            <a:off x="3387228" y="5613273"/>
            <a:ext cx="908547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95EC188-6FC5-41E4-9B10-0DA5A7102E23}"/>
              </a:ext>
            </a:extLst>
          </p:cNvPr>
          <p:cNvCxnSpPr>
            <a:cxnSpLocks/>
          </p:cNvCxnSpPr>
          <p:nvPr/>
        </p:nvCxnSpPr>
        <p:spPr>
          <a:xfrm>
            <a:off x="7225803" y="5613273"/>
            <a:ext cx="908547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0D0518B-15BC-4365-8340-BC416181CC44}"/>
              </a:ext>
            </a:extLst>
          </p:cNvPr>
          <p:cNvSpPr txBox="1"/>
          <p:nvPr/>
        </p:nvSpPr>
        <p:spPr>
          <a:xfrm>
            <a:off x="3198315" y="4856482"/>
            <a:ext cx="1486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Python lib: </a:t>
            </a:r>
            <a:r>
              <a:rPr lang="en-US" dirty="0" err="1"/>
              <a:t>pdfplumber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2832B0B-EF7C-4A5C-8DEE-D30AC42E8F93}"/>
              </a:ext>
            </a:extLst>
          </p:cNvPr>
          <p:cNvSpPr txBox="1"/>
          <p:nvPr/>
        </p:nvSpPr>
        <p:spPr>
          <a:xfrm>
            <a:off x="6909980" y="4804333"/>
            <a:ext cx="1486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Python lib: json</a:t>
            </a:r>
          </a:p>
        </p:txBody>
      </p:sp>
    </p:spTree>
    <p:extLst>
      <p:ext uri="{BB962C8B-B14F-4D97-AF65-F5344CB8AC3E}">
        <p14:creationId xmlns:p14="http://schemas.microsoft.com/office/powerpoint/2010/main" val="10889818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ABB39-1ED0-4DF9-8B52-931F6FBEED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6E2C4D-7B0E-4AB1-81C7-45CDA2528C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COMP1011 Group 8</a:t>
            </a:r>
          </a:p>
        </p:txBody>
      </p:sp>
    </p:spTree>
    <p:extLst>
      <p:ext uri="{BB962C8B-B14F-4D97-AF65-F5344CB8AC3E}">
        <p14:creationId xmlns:p14="http://schemas.microsoft.com/office/powerpoint/2010/main" val="134481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953E7-64BB-4E79-B5A2-A3975DCEC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9695B-A3FC-4590-84FC-7637C223F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search engine to search information on COMP subjects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DA061C-4047-4322-9BDE-931CE462F7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187" t="48935" r="19062" b="19584"/>
          <a:stretch/>
        </p:blipFill>
        <p:spPr>
          <a:xfrm>
            <a:off x="1428750" y="3551301"/>
            <a:ext cx="9566910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673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FDF1B-262F-45A3-BDB9-2445ABA76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96C45-6BC9-4F9C-BF15-5C12ED9833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7904" y="2654710"/>
            <a:ext cx="9144000" cy="3444338"/>
          </a:xfrm>
        </p:spPr>
        <p:txBody>
          <a:bodyPr>
            <a:normAutofit/>
          </a:bodyPr>
          <a:lstStyle/>
          <a:p>
            <a:r>
              <a:rPr lang="en-US" dirty="0"/>
              <a:t>Fulfill project requirements</a:t>
            </a:r>
          </a:p>
          <a:p>
            <a:r>
              <a:rPr lang="en-US" dirty="0"/>
              <a:t>Have more advanced features</a:t>
            </a:r>
          </a:p>
          <a:p>
            <a:endParaRPr lang="en-US" dirty="0"/>
          </a:p>
          <a:p>
            <a:r>
              <a:rPr lang="en-US" dirty="0"/>
              <a:t>Search in all content</a:t>
            </a:r>
          </a:p>
          <a:p>
            <a:r>
              <a:rPr lang="en-US" dirty="0"/>
              <a:t>User interaction for detail</a:t>
            </a:r>
          </a:p>
          <a:p>
            <a:r>
              <a:rPr lang="en-US" dirty="0"/>
              <a:t>Description form download</a:t>
            </a:r>
          </a:p>
        </p:txBody>
      </p:sp>
    </p:spTree>
    <p:extLst>
      <p:ext uri="{BB962C8B-B14F-4D97-AF65-F5344CB8AC3E}">
        <p14:creationId xmlns:p14="http://schemas.microsoft.com/office/powerpoint/2010/main" val="2979341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9A7BA-6AD6-4736-871F-14AA51631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D007B-A7C7-4BC9-B168-1753A36BD2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 user-friendly program.</a:t>
            </a:r>
          </a:p>
          <a:p>
            <a:endParaRPr lang="en-US" b="1" dirty="0"/>
          </a:p>
          <a:p>
            <a:r>
              <a:rPr lang="en-US" dirty="0"/>
              <a:t>1. Type keywords</a:t>
            </a:r>
          </a:p>
          <a:p>
            <a:r>
              <a:rPr lang="en-US" dirty="0"/>
              <a:t>2. View the result</a:t>
            </a:r>
          </a:p>
          <a:p>
            <a:r>
              <a:rPr lang="en-US" dirty="0"/>
              <a:t>3. Select and view details</a:t>
            </a:r>
          </a:p>
        </p:txBody>
      </p:sp>
    </p:spTree>
    <p:extLst>
      <p:ext uri="{BB962C8B-B14F-4D97-AF65-F5344CB8AC3E}">
        <p14:creationId xmlns:p14="http://schemas.microsoft.com/office/powerpoint/2010/main" val="1856230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13353-4B2B-4C14-B140-1C5DBA9E6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317A4-5377-49AF-9C2B-00897875C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Speed</a:t>
            </a:r>
            <a:r>
              <a:rPr lang="en-US" altLang="zh-CN" dirty="0"/>
              <a:t> is the most important</a:t>
            </a:r>
          </a:p>
          <a:p>
            <a:endParaRPr lang="en-US" altLang="zh-CN" dirty="0"/>
          </a:p>
          <a:p>
            <a:r>
              <a:rPr lang="en-US" altLang="zh-CN" dirty="0"/>
              <a:t>We refer to the algorithm of Elastic Search</a:t>
            </a:r>
            <a:endParaRPr lang="en-US" dirty="0"/>
          </a:p>
          <a:p>
            <a:r>
              <a:rPr lang="en-US" dirty="0"/>
              <a:t>We improved the search method for our needs</a:t>
            </a:r>
          </a:p>
          <a:p>
            <a:r>
              <a:rPr lang="en-US" dirty="0"/>
              <a:t>We use “reverse index” for sorting.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Getting up and running a basic managed Alibaba Cloud ElasticSearch »  Alberto Roura's Blog">
            <a:extLst>
              <a:ext uri="{FF2B5EF4-FFF2-40B4-BE49-F238E27FC236}">
                <a16:creationId xmlns:a16="http://schemas.microsoft.com/office/drawing/2014/main" id="{272AAF13-B8FE-477B-A26F-3B0A444ECB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3963" y="1089610"/>
            <a:ext cx="5342875" cy="2780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8432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0E001-A8DB-4954-A6B9-B34ED26C8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D1561-59DB-4C96-AAD6-5C37D7BF4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Know subject code</a:t>
            </a:r>
          </a:p>
          <a:p>
            <a:pPr lvl="1"/>
            <a:r>
              <a:rPr lang="en-US" dirty="0"/>
              <a:t>Type subject code directly</a:t>
            </a:r>
          </a:p>
          <a:p>
            <a:r>
              <a:rPr lang="en-US" dirty="0"/>
              <a:t>Don’t know subject code</a:t>
            </a:r>
          </a:p>
          <a:p>
            <a:pPr lvl="1"/>
            <a:r>
              <a:rPr lang="en-US" dirty="0"/>
              <a:t>Type keywords and we will find for you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136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0E001-A8DB-4954-A6B9-B34ED26C8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D1561-59DB-4C96-AAD6-5C37D7BF4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black-red tree to translate word to word ID</a:t>
            </a:r>
          </a:p>
        </p:txBody>
      </p:sp>
      <p:pic>
        <p:nvPicPr>
          <p:cNvPr id="1026" name="Picture 2" descr="Red–black tree - Wikipedia">
            <a:extLst>
              <a:ext uri="{FF2B5EF4-FFF2-40B4-BE49-F238E27FC236}">
                <a16:creationId xmlns:a16="http://schemas.microsoft.com/office/drawing/2014/main" id="{58049C4A-4B99-4005-8B38-1943D2BBB3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1243" y="3602056"/>
            <a:ext cx="6287966" cy="2606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7068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0E001-A8DB-4954-A6B9-B34ED26C8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D1561-59DB-4C96-AAD6-5C37D7BF4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Search which subjects contain which IDs</a:t>
            </a:r>
          </a:p>
          <a:p>
            <a:r>
              <a:rPr lang="en-US" dirty="0"/>
              <a:t>Find how many times the word appeared</a:t>
            </a:r>
          </a:p>
          <a:p>
            <a:r>
              <a:rPr lang="en-US" dirty="0"/>
              <a:t>Calculate relative index</a:t>
            </a:r>
          </a:p>
          <a:p>
            <a:r>
              <a:rPr lang="en-US" dirty="0"/>
              <a:t>Display from the most related to the least</a:t>
            </a:r>
          </a:p>
        </p:txBody>
      </p:sp>
    </p:spTree>
    <p:extLst>
      <p:ext uri="{BB962C8B-B14F-4D97-AF65-F5344CB8AC3E}">
        <p14:creationId xmlns:p14="http://schemas.microsoft.com/office/powerpoint/2010/main" val="1891031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0E001-A8DB-4954-A6B9-B34ED26C8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D1561-59DB-4C96-AAD6-5C37D7BF4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7904" y="2212848"/>
            <a:ext cx="9144000" cy="3127248"/>
          </a:xfrm>
        </p:spPr>
        <p:txBody>
          <a:bodyPr/>
          <a:lstStyle/>
          <a:p>
            <a:r>
              <a:rPr lang="en-US" dirty="0"/>
              <a:t>Two headers, contain two classes</a:t>
            </a:r>
          </a:p>
          <a:p>
            <a:r>
              <a:rPr lang="en-US" dirty="0"/>
              <a:t>Class Dictionary: contain word string, word ID, appeared document ID in title/content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16CF38F0-D4AA-4008-8669-D0BEBF25797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1" t="6109" r="2990" b="8022"/>
          <a:stretch/>
        </p:blipFill>
        <p:spPr>
          <a:xfrm>
            <a:off x="2014537" y="3557016"/>
            <a:ext cx="8162925" cy="318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295929"/>
      </p:ext>
    </p:extLst>
  </p:cSld>
  <p:clrMapOvr>
    <a:masterClrMapping/>
  </p:clrMapOvr>
</p:sld>
</file>

<file path=ppt/theme/theme1.xml><?xml version="1.0" encoding="utf-8"?>
<a:theme xmlns:a="http://schemas.openxmlformats.org/drawingml/2006/main" name="PrismaticVTI">
  <a:themeElements>
    <a:clrScheme name="AnalogousFromDarkSeedLeftStep">
      <a:dk1>
        <a:srgbClr val="000000"/>
      </a:dk1>
      <a:lt1>
        <a:srgbClr val="FFFFFF"/>
      </a:lt1>
      <a:dk2>
        <a:srgbClr val="3D3522"/>
      </a:dk2>
      <a:lt2>
        <a:srgbClr val="E8E2E6"/>
      </a:lt2>
      <a:accent1>
        <a:srgbClr val="47B668"/>
      </a:accent1>
      <a:accent2>
        <a:srgbClr val="49B13B"/>
      </a:accent2>
      <a:accent3>
        <a:srgbClr val="7EB045"/>
      </a:accent3>
      <a:accent4>
        <a:srgbClr val="A2A737"/>
      </a:accent4>
      <a:accent5>
        <a:srgbClr val="C3974D"/>
      </a:accent5>
      <a:accent6>
        <a:srgbClr val="B1543B"/>
      </a:accent6>
      <a:hlink>
        <a:srgbClr val="958031"/>
      </a:hlink>
      <a:folHlink>
        <a:srgbClr val="7F7F7F"/>
      </a:folHlink>
    </a:clrScheme>
    <a:fontScheme name="Custom 166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ismaticVTI" id="{DA44D624-A564-4DE8-8446-0CD5C485C979}" vid="{8B2B1550-B69C-4156-BAEC-B2E559F94BD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1974</TotalTime>
  <Words>251</Words>
  <Application>Microsoft Office PowerPoint</Application>
  <PresentationFormat>Widescreen</PresentationFormat>
  <Paragraphs>55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Aharoni</vt:lpstr>
      <vt:lpstr>Arial</vt:lpstr>
      <vt:lpstr>Avenir Next LT Pro</vt:lpstr>
      <vt:lpstr>PrismaticVTI</vt:lpstr>
      <vt:lpstr>Search in COMP</vt:lpstr>
      <vt:lpstr>Introduction</vt:lpstr>
      <vt:lpstr>Introduction</vt:lpstr>
      <vt:lpstr>User Instructions</vt:lpstr>
      <vt:lpstr>Algorithm</vt:lpstr>
      <vt:lpstr>Algorithm</vt:lpstr>
      <vt:lpstr>Algorithm</vt:lpstr>
      <vt:lpstr>Algorithm</vt:lpstr>
      <vt:lpstr>Data Structure</vt:lpstr>
      <vt:lpstr>Data Structure</vt:lpstr>
      <vt:lpstr>Implementation</vt:lpstr>
      <vt:lpstr>Implementation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Search in COMP</dc:title>
  <dc:creator>LIU, Yunfei [Student]</dc:creator>
  <cp:lastModifiedBy>LIU, Yunfei [Student]</cp:lastModifiedBy>
  <cp:revision>9</cp:revision>
  <dcterms:created xsi:type="dcterms:W3CDTF">2021-05-09T00:22:52Z</dcterms:created>
  <dcterms:modified xsi:type="dcterms:W3CDTF">2021-05-10T09:50:58Z</dcterms:modified>
</cp:coreProperties>
</file>