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0E18E1-4112-42C2-8802-5A170F6DF7DC}" v="28" dt="2021-05-10T08:16:50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Yunfei [Student]" userId="134a1745-83fa-409d-b14e-dab8b4ff57fe" providerId="ADAL" clId="{900E18E1-4112-42C2-8802-5A170F6DF7DC}"/>
    <pc:docChg chg="undo custSel addSld delSld modSld">
      <pc:chgData name="LIU, Yunfei [Student]" userId="134a1745-83fa-409d-b14e-dab8b4ff57fe" providerId="ADAL" clId="{900E18E1-4112-42C2-8802-5A170F6DF7DC}" dt="2021-05-10T08:25:36.700" v="671" actId="20577"/>
      <pc:docMkLst>
        <pc:docMk/>
      </pc:docMkLst>
      <pc:sldChg chg="addSp modSp mod">
        <pc:chgData name="LIU, Yunfei [Student]" userId="134a1745-83fa-409d-b14e-dab8b4ff57fe" providerId="ADAL" clId="{900E18E1-4112-42C2-8802-5A170F6DF7DC}" dt="2021-05-10T07:53:14.913" v="17" actId="1076"/>
        <pc:sldMkLst>
          <pc:docMk/>
          <pc:sldMk cId="4004295929" sldId="264"/>
        </pc:sldMkLst>
        <pc:spChg chg="mod">
          <ac:chgData name="LIU, Yunfei [Student]" userId="134a1745-83fa-409d-b14e-dab8b4ff57fe" providerId="ADAL" clId="{900E18E1-4112-42C2-8802-5A170F6DF7DC}" dt="2021-05-10T07:52:42.187" v="9" actId="1076"/>
          <ac:spMkLst>
            <pc:docMk/>
            <pc:sldMk cId="4004295929" sldId="264"/>
            <ac:spMk id="3" creationId="{E87D1561-59DB-4C96-AAD6-5C37D7BF44EC}"/>
          </ac:spMkLst>
        </pc:spChg>
        <pc:picChg chg="add mod modCrop">
          <ac:chgData name="LIU, Yunfei [Student]" userId="134a1745-83fa-409d-b14e-dab8b4ff57fe" providerId="ADAL" clId="{900E18E1-4112-42C2-8802-5A170F6DF7DC}" dt="2021-05-10T07:53:14.913" v="17" actId="1076"/>
          <ac:picMkLst>
            <pc:docMk/>
            <pc:sldMk cId="4004295929" sldId="264"/>
            <ac:picMk id="5" creationId="{16CF38F0-D4AA-4008-8669-D0BEBF257971}"/>
          </ac:picMkLst>
        </pc:picChg>
      </pc:sldChg>
      <pc:sldChg chg="addSp delSp modSp add mod">
        <pc:chgData name="LIU, Yunfei [Student]" userId="134a1745-83fa-409d-b14e-dab8b4ff57fe" providerId="ADAL" clId="{900E18E1-4112-42C2-8802-5A170F6DF7DC}" dt="2021-05-10T08:04:24.030" v="157" actId="1076"/>
        <pc:sldMkLst>
          <pc:docMk/>
          <pc:sldMk cId="3308603341" sldId="265"/>
        </pc:sldMkLst>
        <pc:spChg chg="mod">
          <ac:chgData name="LIU, Yunfei [Student]" userId="134a1745-83fa-409d-b14e-dab8b4ff57fe" providerId="ADAL" clId="{900E18E1-4112-42C2-8802-5A170F6DF7DC}" dt="2021-05-10T08:01:33.789" v="136" actId="20577"/>
          <ac:spMkLst>
            <pc:docMk/>
            <pc:sldMk cId="3308603341" sldId="265"/>
            <ac:spMk id="3" creationId="{E87D1561-59DB-4C96-AAD6-5C37D7BF44EC}"/>
          </ac:spMkLst>
        </pc:spChg>
        <pc:grpChg chg="add mod">
          <ac:chgData name="LIU, Yunfei [Student]" userId="134a1745-83fa-409d-b14e-dab8b4ff57fe" providerId="ADAL" clId="{900E18E1-4112-42C2-8802-5A170F6DF7DC}" dt="2021-05-10T08:04:24.030" v="157" actId="1076"/>
          <ac:grpSpMkLst>
            <pc:docMk/>
            <pc:sldMk cId="3308603341" sldId="265"/>
            <ac:grpSpMk id="9" creationId="{ADC5DE7A-ED2D-4B0F-9CEE-7AD699584924}"/>
          </ac:grpSpMkLst>
        </pc:grpChg>
        <pc:picChg chg="del mod">
          <ac:chgData name="LIU, Yunfei [Student]" userId="134a1745-83fa-409d-b14e-dab8b4ff57fe" providerId="ADAL" clId="{900E18E1-4112-42C2-8802-5A170F6DF7DC}" dt="2021-05-10T08:01:38.326" v="138" actId="478"/>
          <ac:picMkLst>
            <pc:docMk/>
            <pc:sldMk cId="3308603341" sldId="265"/>
            <ac:picMk id="5" creationId="{16CF38F0-D4AA-4008-8669-D0BEBF257971}"/>
          </ac:picMkLst>
        </pc:picChg>
        <pc:picChg chg="add mod">
          <ac:chgData name="LIU, Yunfei [Student]" userId="134a1745-83fa-409d-b14e-dab8b4ff57fe" providerId="ADAL" clId="{900E18E1-4112-42C2-8802-5A170F6DF7DC}" dt="2021-05-10T08:04:19.938" v="156" actId="164"/>
          <ac:picMkLst>
            <pc:docMk/>
            <pc:sldMk cId="3308603341" sldId="265"/>
            <ac:picMk id="6" creationId="{389134D8-2A85-4FAB-A5AC-25AAEEF23A38}"/>
          </ac:picMkLst>
        </pc:picChg>
        <pc:picChg chg="add mod">
          <ac:chgData name="LIU, Yunfei [Student]" userId="134a1745-83fa-409d-b14e-dab8b4ff57fe" providerId="ADAL" clId="{900E18E1-4112-42C2-8802-5A170F6DF7DC}" dt="2021-05-10T08:04:19.938" v="156" actId="164"/>
          <ac:picMkLst>
            <pc:docMk/>
            <pc:sldMk cId="3308603341" sldId="265"/>
            <ac:picMk id="8" creationId="{1E7EB3A6-F8C9-4AC9-8F30-35F71F28A449}"/>
          </ac:picMkLst>
        </pc:picChg>
      </pc:sldChg>
      <pc:sldChg chg="modSp new mod">
        <pc:chgData name="LIU, Yunfei [Student]" userId="134a1745-83fa-409d-b14e-dab8b4ff57fe" providerId="ADAL" clId="{900E18E1-4112-42C2-8802-5A170F6DF7DC}" dt="2021-05-10T08:07:38.515" v="306" actId="20577"/>
        <pc:sldMkLst>
          <pc:docMk/>
          <pc:sldMk cId="345717544" sldId="266"/>
        </pc:sldMkLst>
        <pc:spChg chg="mod">
          <ac:chgData name="LIU, Yunfei [Student]" userId="134a1745-83fa-409d-b14e-dab8b4ff57fe" providerId="ADAL" clId="{900E18E1-4112-42C2-8802-5A170F6DF7DC}" dt="2021-05-10T08:06:26.751" v="172" actId="20577"/>
          <ac:spMkLst>
            <pc:docMk/>
            <pc:sldMk cId="345717544" sldId="266"/>
            <ac:spMk id="2" creationId="{600F27D4-DF8A-48A3-A0B6-8EB5AE83177D}"/>
          </ac:spMkLst>
        </pc:spChg>
        <pc:spChg chg="mod">
          <ac:chgData name="LIU, Yunfei [Student]" userId="134a1745-83fa-409d-b14e-dab8b4ff57fe" providerId="ADAL" clId="{900E18E1-4112-42C2-8802-5A170F6DF7DC}" dt="2021-05-10T08:07:38.515" v="306" actId="20577"/>
          <ac:spMkLst>
            <pc:docMk/>
            <pc:sldMk cId="345717544" sldId="266"/>
            <ac:spMk id="3" creationId="{2F70632A-997C-414C-B0D5-108E6949F8C8}"/>
          </ac:spMkLst>
        </pc:spChg>
      </pc:sldChg>
      <pc:sldChg chg="addSp modSp new mod">
        <pc:chgData name="LIU, Yunfei [Student]" userId="134a1745-83fa-409d-b14e-dab8b4ff57fe" providerId="ADAL" clId="{900E18E1-4112-42C2-8802-5A170F6DF7DC}" dt="2021-05-10T08:25:16.545" v="644" actId="20577"/>
        <pc:sldMkLst>
          <pc:docMk/>
          <pc:sldMk cId="1088981818" sldId="267"/>
        </pc:sldMkLst>
        <pc:spChg chg="mod">
          <ac:chgData name="LIU, Yunfei [Student]" userId="134a1745-83fa-409d-b14e-dab8b4ff57fe" providerId="ADAL" clId="{900E18E1-4112-42C2-8802-5A170F6DF7DC}" dt="2021-05-10T08:07:53.290" v="321" actId="20577"/>
          <ac:spMkLst>
            <pc:docMk/>
            <pc:sldMk cId="1088981818" sldId="267"/>
            <ac:spMk id="2" creationId="{C85E67C5-5394-4925-89AD-45283F3313C1}"/>
          </ac:spMkLst>
        </pc:spChg>
        <pc:spChg chg="mod">
          <ac:chgData name="LIU, Yunfei [Student]" userId="134a1745-83fa-409d-b14e-dab8b4ff57fe" providerId="ADAL" clId="{900E18E1-4112-42C2-8802-5A170F6DF7DC}" dt="2021-05-10T08:25:16.545" v="644" actId="20577"/>
          <ac:spMkLst>
            <pc:docMk/>
            <pc:sldMk cId="1088981818" sldId="267"/>
            <ac:spMk id="3" creationId="{72514B71-F0C4-4FDE-B547-5B4CD34034A8}"/>
          </ac:spMkLst>
        </pc:spChg>
        <pc:spChg chg="add mod">
          <ac:chgData name="LIU, Yunfei [Student]" userId="134a1745-83fa-409d-b14e-dab8b4ff57fe" providerId="ADAL" clId="{900E18E1-4112-42C2-8802-5A170F6DF7DC}" dt="2021-05-10T08:16:46.438" v="551" actId="1076"/>
          <ac:spMkLst>
            <pc:docMk/>
            <pc:sldMk cId="1088981818" sldId="267"/>
            <ac:spMk id="9" creationId="{50D0518B-15BC-4365-8340-BC416181CC44}"/>
          </ac:spMkLst>
        </pc:spChg>
        <pc:spChg chg="add mod">
          <ac:chgData name="LIU, Yunfei [Student]" userId="134a1745-83fa-409d-b14e-dab8b4ff57fe" providerId="ADAL" clId="{900E18E1-4112-42C2-8802-5A170F6DF7DC}" dt="2021-05-10T08:16:53.274" v="556" actId="20577"/>
          <ac:spMkLst>
            <pc:docMk/>
            <pc:sldMk cId="1088981818" sldId="267"/>
            <ac:spMk id="14" creationId="{42832B0B-EF7C-4A5C-8DEE-D30AC42E8F93}"/>
          </ac:spMkLst>
        </pc:spChg>
        <pc:picChg chg="add mod">
          <ac:chgData name="LIU, Yunfei [Student]" userId="134a1745-83fa-409d-b14e-dab8b4ff57fe" providerId="ADAL" clId="{900E18E1-4112-42C2-8802-5A170F6DF7DC}" dt="2021-05-10T08:13:06.328" v="486" actId="1076"/>
          <ac:picMkLst>
            <pc:docMk/>
            <pc:sldMk cId="1088981818" sldId="267"/>
            <ac:picMk id="2050" creationId="{E0A78320-DECB-49F3-BD4D-C1ABF34A6647}"/>
          </ac:picMkLst>
        </pc:picChg>
        <pc:picChg chg="add mod">
          <ac:chgData name="LIU, Yunfei [Student]" userId="134a1745-83fa-409d-b14e-dab8b4ff57fe" providerId="ADAL" clId="{900E18E1-4112-42C2-8802-5A170F6DF7DC}" dt="2021-05-10T08:14:05.719" v="519" actId="1076"/>
          <ac:picMkLst>
            <pc:docMk/>
            <pc:sldMk cId="1088981818" sldId="267"/>
            <ac:picMk id="2052" creationId="{31330F54-F809-4CDD-B0DB-3B925CD7803C}"/>
          </ac:picMkLst>
        </pc:picChg>
        <pc:picChg chg="add mod">
          <ac:chgData name="LIU, Yunfei [Student]" userId="134a1745-83fa-409d-b14e-dab8b4ff57fe" providerId="ADAL" clId="{900E18E1-4112-42C2-8802-5A170F6DF7DC}" dt="2021-05-10T08:13:16.837" v="490" actId="1076"/>
          <ac:picMkLst>
            <pc:docMk/>
            <pc:sldMk cId="1088981818" sldId="267"/>
            <ac:picMk id="2054" creationId="{C844B83D-3D96-4449-BC3A-284A055F42DD}"/>
          </ac:picMkLst>
        </pc:picChg>
        <pc:cxnChg chg="add mod">
          <ac:chgData name="LIU, Yunfei [Student]" userId="134a1745-83fa-409d-b14e-dab8b4ff57fe" providerId="ADAL" clId="{900E18E1-4112-42C2-8802-5A170F6DF7DC}" dt="2021-05-10T08:13:58.613" v="517" actId="1076"/>
          <ac:cxnSpMkLst>
            <pc:docMk/>
            <pc:sldMk cId="1088981818" sldId="267"/>
            <ac:cxnSpMk id="5" creationId="{06A5B56C-F305-42CB-839F-C0E4D1C85AD9}"/>
          </ac:cxnSpMkLst>
        </pc:cxnChg>
        <pc:cxnChg chg="add mod">
          <ac:chgData name="LIU, Yunfei [Student]" userId="134a1745-83fa-409d-b14e-dab8b4ff57fe" providerId="ADAL" clId="{900E18E1-4112-42C2-8802-5A170F6DF7DC}" dt="2021-05-10T08:14:02.747" v="518" actId="571"/>
          <ac:cxnSpMkLst>
            <pc:docMk/>
            <pc:sldMk cId="1088981818" sldId="267"/>
            <ac:cxnSpMk id="12" creationId="{295EC188-6FC5-41E4-9B10-0DA5A7102E23}"/>
          </ac:cxnSpMkLst>
        </pc:cxnChg>
      </pc:sldChg>
      <pc:sldChg chg="modSp new del mod">
        <pc:chgData name="LIU, Yunfei [Student]" userId="134a1745-83fa-409d-b14e-dab8b4ff57fe" providerId="ADAL" clId="{900E18E1-4112-42C2-8802-5A170F6DF7DC}" dt="2021-05-10T08:25:27.697" v="646" actId="2696"/>
        <pc:sldMkLst>
          <pc:docMk/>
          <pc:sldMk cId="2337484088" sldId="268"/>
        </pc:sldMkLst>
        <pc:spChg chg="mod">
          <ac:chgData name="LIU, Yunfei [Student]" userId="134a1745-83fa-409d-b14e-dab8b4ff57fe" providerId="ADAL" clId="{900E18E1-4112-42C2-8802-5A170F6DF7DC}" dt="2021-05-10T08:24:22.631" v="581" actId="20577"/>
          <ac:spMkLst>
            <pc:docMk/>
            <pc:sldMk cId="2337484088" sldId="268"/>
            <ac:spMk id="2" creationId="{5D8E927F-876A-480D-B6B1-B29BBFCD6C64}"/>
          </ac:spMkLst>
        </pc:spChg>
      </pc:sldChg>
      <pc:sldChg chg="modSp new mod">
        <pc:chgData name="LIU, Yunfei [Student]" userId="134a1745-83fa-409d-b14e-dab8b4ff57fe" providerId="ADAL" clId="{900E18E1-4112-42C2-8802-5A170F6DF7DC}" dt="2021-05-10T08:25:36.700" v="671" actId="20577"/>
        <pc:sldMkLst>
          <pc:docMk/>
          <pc:sldMk cId="134481380" sldId="269"/>
        </pc:sldMkLst>
        <pc:spChg chg="mod">
          <ac:chgData name="LIU, Yunfei [Student]" userId="134a1745-83fa-409d-b14e-dab8b4ff57fe" providerId="ADAL" clId="{900E18E1-4112-42C2-8802-5A170F6DF7DC}" dt="2021-05-10T08:25:30.560" v="655" actId="20577"/>
          <ac:spMkLst>
            <pc:docMk/>
            <pc:sldMk cId="134481380" sldId="269"/>
            <ac:spMk id="2" creationId="{9D0ABB39-1ED0-4DF9-8B52-931F6FBEED07}"/>
          </ac:spMkLst>
        </pc:spChg>
        <pc:spChg chg="mod">
          <ac:chgData name="LIU, Yunfei [Student]" userId="134a1745-83fa-409d-b14e-dab8b4ff57fe" providerId="ADAL" clId="{900E18E1-4112-42C2-8802-5A170F6DF7DC}" dt="2021-05-10T08:25:36.700" v="671" actId="20577"/>
          <ac:spMkLst>
            <pc:docMk/>
            <pc:sldMk cId="134481380" sldId="269"/>
            <ac:spMk id="3" creationId="{8A6E2C4D-7B0E-4AB1-81C7-45CDA2528C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988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4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0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0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2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8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3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5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8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538D8-658C-4C50-8799-D736D685F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/>
              <a:t>Search in COMP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2E3EE-6A3C-43E8-A987-AE10D7A10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2000"/>
              <a:t>COMP1011 Group 8</a:t>
            </a:r>
          </a:p>
          <a:p>
            <a:pPr algn="l">
              <a:lnSpc>
                <a:spcPct val="95000"/>
              </a:lnSpc>
            </a:pPr>
            <a:r>
              <a:rPr lang="en-US" sz="2000"/>
              <a:t>Yunfei LIU, Jiaming HAN, </a:t>
            </a:r>
            <a:r>
              <a:rPr lang="en-US" sz="2000" err="1"/>
              <a:t>Longling</a:t>
            </a:r>
            <a:r>
              <a:rPr lang="en-US" sz="2000"/>
              <a:t> GENG, </a:t>
            </a:r>
            <a:r>
              <a:rPr lang="en-US" sz="2000" err="1"/>
              <a:t>Zhuchen</a:t>
            </a:r>
            <a:r>
              <a:rPr lang="en-US" sz="2000"/>
              <a:t> WANG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64F7BB0-AD90-4C35-8668-6AC845F5A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66" r="21086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0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12848"/>
            <a:ext cx="9144000" cy="3127248"/>
          </a:xfrm>
        </p:spPr>
        <p:txBody>
          <a:bodyPr/>
          <a:lstStyle/>
          <a:p>
            <a:r>
              <a:rPr lang="en-US" dirty="0"/>
              <a:t>Class Course: contain course code, name, title, pre-requisite, credit, and word id appeared times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C5DE7A-ED2D-4B0F-9CEE-7AD699584924}"/>
              </a:ext>
            </a:extLst>
          </p:cNvPr>
          <p:cNvGrpSpPr/>
          <p:nvPr/>
        </p:nvGrpSpPr>
        <p:grpSpPr>
          <a:xfrm>
            <a:off x="1314771" y="2982165"/>
            <a:ext cx="9128506" cy="3970437"/>
            <a:chOff x="1545590" y="2973287"/>
            <a:chExt cx="9128506" cy="3970437"/>
          </a:xfrm>
        </p:grpSpPr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389134D8-2A85-4FAB-A5AC-25AAEEF23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590" y="2973287"/>
              <a:ext cx="4749909" cy="3970437"/>
            </a:xfrm>
            <a:prstGeom prst="rect">
              <a:avLst/>
            </a:prstGeom>
          </p:spPr>
        </p:pic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1E7EB3A6-F8C9-4AC9-8F30-35F71F28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823" y="2973287"/>
              <a:ext cx="4581273" cy="3970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60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27D4-DF8A-48A3-A0B6-8EB5AE83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632A-997C-414C-B0D5-108E6949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Pre-process</a:t>
            </a:r>
          </a:p>
          <a:p>
            <a:r>
              <a:rPr lang="en-US" dirty="0"/>
              <a:t>Data Structure Design</a:t>
            </a:r>
          </a:p>
          <a:p>
            <a:r>
              <a:rPr lang="en-US" dirty="0"/>
              <a:t>User Input Process</a:t>
            </a:r>
          </a:p>
          <a:p>
            <a:r>
              <a:rPr lang="en-US" dirty="0"/>
              <a:t>Relative Index Calculation</a:t>
            </a:r>
          </a:p>
          <a:p>
            <a:r>
              <a:rPr lang="en-US" dirty="0"/>
              <a:t>Result Display</a:t>
            </a:r>
          </a:p>
        </p:txBody>
      </p:sp>
    </p:spTree>
    <p:extLst>
      <p:ext uri="{BB962C8B-B14F-4D97-AF65-F5344CB8AC3E}">
        <p14:creationId xmlns:p14="http://schemas.microsoft.com/office/powerpoint/2010/main" val="34571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67C5-5394-4925-89AD-45283F33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4B71-F0C4-4FDE-B547-5B4CD3403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430795"/>
            <a:ext cx="9144000" cy="3127248"/>
          </a:xfrm>
        </p:spPr>
        <p:txBody>
          <a:bodyPr/>
          <a:lstStyle/>
          <a:p>
            <a:r>
              <a:rPr lang="en-US" dirty="0"/>
              <a:t>We use Python to download and clean the data</a:t>
            </a:r>
          </a:p>
          <a:p>
            <a:r>
              <a:rPr lang="en-US" dirty="0"/>
              <a:t>C++ for main function process</a:t>
            </a:r>
          </a:p>
          <a:p>
            <a:r>
              <a:rPr lang="en-US" dirty="0"/>
              <a:t>Transform from PDF to TXT to JSON.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A78320-DECB-49F3-BD4D-C1ABF34A6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4457700"/>
            <a:ext cx="1680411" cy="206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Icon | Txt file">
            <a:extLst>
              <a:ext uri="{FF2B5EF4-FFF2-40B4-BE49-F238E27FC236}">
                <a16:creationId xmlns:a16="http://schemas.microsoft.com/office/drawing/2014/main" id="{31330F54-F809-4CDD-B0DB-3B925CD78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33" y="4457699"/>
            <a:ext cx="2063497" cy="206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ding, development, document, file, json, page, programming icon -  Download on Iconfinder">
            <a:extLst>
              <a:ext uri="{FF2B5EF4-FFF2-40B4-BE49-F238E27FC236}">
                <a16:creationId xmlns:a16="http://schemas.microsoft.com/office/drawing/2014/main" id="{C844B83D-3D96-4449-BC3A-284A055F4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556" y="4320983"/>
            <a:ext cx="2363661" cy="236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A5B56C-F305-42CB-839F-C0E4D1C85AD9}"/>
              </a:ext>
            </a:extLst>
          </p:cNvPr>
          <p:cNvCxnSpPr>
            <a:cxnSpLocks/>
          </p:cNvCxnSpPr>
          <p:nvPr/>
        </p:nvCxnSpPr>
        <p:spPr>
          <a:xfrm>
            <a:off x="3387228" y="5613273"/>
            <a:ext cx="90854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5EC188-6FC5-41E4-9B10-0DA5A7102E23}"/>
              </a:ext>
            </a:extLst>
          </p:cNvPr>
          <p:cNvCxnSpPr>
            <a:cxnSpLocks/>
          </p:cNvCxnSpPr>
          <p:nvPr/>
        </p:nvCxnSpPr>
        <p:spPr>
          <a:xfrm>
            <a:off x="7225803" y="5613273"/>
            <a:ext cx="90854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D0518B-15BC-4365-8340-BC416181CC44}"/>
              </a:ext>
            </a:extLst>
          </p:cNvPr>
          <p:cNvSpPr txBox="1"/>
          <p:nvPr/>
        </p:nvSpPr>
        <p:spPr>
          <a:xfrm>
            <a:off x="3198315" y="4856482"/>
            <a:ext cx="148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lib: </a:t>
            </a:r>
            <a:r>
              <a:rPr lang="en-US" dirty="0" err="1"/>
              <a:t>pdfplumber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32B0B-EF7C-4A5C-8DEE-D30AC42E8F93}"/>
              </a:ext>
            </a:extLst>
          </p:cNvPr>
          <p:cNvSpPr txBox="1"/>
          <p:nvPr/>
        </p:nvSpPr>
        <p:spPr>
          <a:xfrm>
            <a:off x="6909980" y="4804333"/>
            <a:ext cx="148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lib: json</a:t>
            </a:r>
          </a:p>
        </p:txBody>
      </p:sp>
    </p:spTree>
    <p:extLst>
      <p:ext uri="{BB962C8B-B14F-4D97-AF65-F5344CB8AC3E}">
        <p14:creationId xmlns:p14="http://schemas.microsoft.com/office/powerpoint/2010/main" val="108898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BB39-1ED0-4DF9-8B52-931F6FBEE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E2C4D-7B0E-4AB1-81C7-45CDA2528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COMP1011 Group 8</a:t>
            </a:r>
          </a:p>
        </p:txBody>
      </p:sp>
    </p:spTree>
    <p:extLst>
      <p:ext uri="{BB962C8B-B14F-4D97-AF65-F5344CB8AC3E}">
        <p14:creationId xmlns:p14="http://schemas.microsoft.com/office/powerpoint/2010/main" val="13448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53E7-64BB-4E79-B5A2-A3975DCE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9695B-A3FC-4590-84FC-7637C223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search engine to search information on COMP subjects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A061C-4047-4322-9BDE-931CE462F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7" t="48935" r="19062" b="19584"/>
          <a:stretch/>
        </p:blipFill>
        <p:spPr>
          <a:xfrm>
            <a:off x="1428750" y="3551301"/>
            <a:ext cx="956691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7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DF1B-262F-45A3-BDB9-2445ABA7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6C45-6BC9-4F9C-BF15-5C12ED98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subject that students are interested in or eligible to study</a:t>
            </a:r>
          </a:p>
          <a:p>
            <a:endParaRPr lang="en-US" dirty="0"/>
          </a:p>
          <a:p>
            <a:r>
              <a:rPr lang="en-US" dirty="0"/>
              <a:t>Benefit </a:t>
            </a:r>
            <a:r>
              <a:rPr lang="en-US" dirty="0" err="1"/>
              <a:t>PolyU</a:t>
            </a:r>
            <a:r>
              <a:rPr lang="en-US" dirty="0"/>
              <a:t> students</a:t>
            </a:r>
          </a:p>
          <a:p>
            <a:r>
              <a:rPr lang="en-US" dirty="0"/>
              <a:t>Improve ourselves</a:t>
            </a:r>
          </a:p>
        </p:txBody>
      </p:sp>
    </p:spTree>
    <p:extLst>
      <p:ext uri="{BB962C8B-B14F-4D97-AF65-F5344CB8AC3E}">
        <p14:creationId xmlns:p14="http://schemas.microsoft.com/office/powerpoint/2010/main" val="297934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A7BA-6AD6-4736-871F-14AA5163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D007B-A7C7-4BC9-B168-1753A36B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user-friendly program.</a:t>
            </a:r>
          </a:p>
          <a:p>
            <a:endParaRPr lang="en-US" b="1" dirty="0"/>
          </a:p>
          <a:p>
            <a:r>
              <a:rPr lang="en-US" dirty="0"/>
              <a:t>1. Type keywords</a:t>
            </a:r>
          </a:p>
          <a:p>
            <a:r>
              <a:rPr lang="en-US" dirty="0"/>
              <a:t>2. View the result</a:t>
            </a:r>
          </a:p>
          <a:p>
            <a:r>
              <a:rPr lang="en-US" dirty="0"/>
              <a:t>3. Select and view details</a:t>
            </a:r>
          </a:p>
        </p:txBody>
      </p:sp>
    </p:spTree>
    <p:extLst>
      <p:ext uri="{BB962C8B-B14F-4D97-AF65-F5344CB8AC3E}">
        <p14:creationId xmlns:p14="http://schemas.microsoft.com/office/powerpoint/2010/main" val="185623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3353-4B2B-4C14-B140-1C5DBA9E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17A4-5377-49AF-9C2B-00897875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“relative index” for sorting.</a:t>
            </a:r>
          </a:p>
          <a:p>
            <a:endParaRPr lang="en-US" dirty="0"/>
          </a:p>
          <a:p>
            <a:r>
              <a:rPr lang="en-US" dirty="0"/>
              <a:t>Determined by how many times of keywords appeared, and where they appeared.</a:t>
            </a:r>
          </a:p>
        </p:txBody>
      </p:sp>
    </p:spTree>
    <p:extLst>
      <p:ext uri="{BB962C8B-B14F-4D97-AF65-F5344CB8AC3E}">
        <p14:creationId xmlns:p14="http://schemas.microsoft.com/office/powerpoint/2010/main" val="110843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subject code</a:t>
            </a:r>
          </a:p>
          <a:p>
            <a:pPr lvl="1"/>
            <a:r>
              <a:rPr lang="en-US" dirty="0"/>
              <a:t>Type subject code directly</a:t>
            </a:r>
          </a:p>
          <a:p>
            <a:r>
              <a:rPr lang="en-US" dirty="0"/>
              <a:t>Don’t know subject code</a:t>
            </a:r>
          </a:p>
          <a:p>
            <a:pPr lvl="1"/>
            <a:r>
              <a:rPr lang="en-US" dirty="0"/>
              <a:t>Type keywords and we will find for you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3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black-red tree to translate word to word ID</a:t>
            </a:r>
          </a:p>
        </p:txBody>
      </p:sp>
      <p:pic>
        <p:nvPicPr>
          <p:cNvPr id="1026" name="Picture 2" descr="Red–black tree - Wikipedia">
            <a:extLst>
              <a:ext uri="{FF2B5EF4-FFF2-40B4-BE49-F238E27FC236}">
                <a16:creationId xmlns:a16="http://schemas.microsoft.com/office/drawing/2014/main" id="{58049C4A-4B99-4005-8B38-1943D2BB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43" y="3602056"/>
            <a:ext cx="6287966" cy="260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06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which subjects contain which IDs</a:t>
            </a:r>
          </a:p>
          <a:p>
            <a:r>
              <a:rPr lang="en-US" dirty="0"/>
              <a:t>Find how many times the word appeared</a:t>
            </a:r>
          </a:p>
          <a:p>
            <a:r>
              <a:rPr lang="en-US" dirty="0"/>
              <a:t>Calculate relative index</a:t>
            </a:r>
          </a:p>
          <a:p>
            <a:r>
              <a:rPr lang="en-US" dirty="0"/>
              <a:t>Display from the most related to the least</a:t>
            </a:r>
          </a:p>
        </p:txBody>
      </p:sp>
    </p:spTree>
    <p:extLst>
      <p:ext uri="{BB962C8B-B14F-4D97-AF65-F5344CB8AC3E}">
        <p14:creationId xmlns:p14="http://schemas.microsoft.com/office/powerpoint/2010/main" val="189103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12848"/>
            <a:ext cx="9144000" cy="3127248"/>
          </a:xfrm>
        </p:spPr>
        <p:txBody>
          <a:bodyPr/>
          <a:lstStyle/>
          <a:p>
            <a:r>
              <a:rPr lang="en-US" dirty="0"/>
              <a:t>Two headers, contain two classes</a:t>
            </a:r>
          </a:p>
          <a:p>
            <a:r>
              <a:rPr lang="en-US" dirty="0"/>
              <a:t>Class Dictionary: contain word string, word ID, appeared document ID in title/content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6CF38F0-D4AA-4008-8669-D0BEBF2579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" t="6109" r="2990" b="8022"/>
          <a:stretch/>
        </p:blipFill>
        <p:spPr>
          <a:xfrm>
            <a:off x="2014537" y="3557016"/>
            <a:ext cx="8162925" cy="31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95929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3D3522"/>
      </a:dk2>
      <a:lt2>
        <a:srgbClr val="E8E2E6"/>
      </a:lt2>
      <a:accent1>
        <a:srgbClr val="47B668"/>
      </a:accent1>
      <a:accent2>
        <a:srgbClr val="49B13B"/>
      </a:accent2>
      <a:accent3>
        <a:srgbClr val="7EB045"/>
      </a:accent3>
      <a:accent4>
        <a:srgbClr val="A2A737"/>
      </a:accent4>
      <a:accent5>
        <a:srgbClr val="C3974D"/>
      </a:accent5>
      <a:accent6>
        <a:srgbClr val="B1543B"/>
      </a:accent6>
      <a:hlink>
        <a:srgbClr val="958031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242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Aharoni</vt:lpstr>
      <vt:lpstr>Arial</vt:lpstr>
      <vt:lpstr>Avenir Next LT Pro</vt:lpstr>
      <vt:lpstr>PrismaticVTI</vt:lpstr>
      <vt:lpstr>Search in COMP</vt:lpstr>
      <vt:lpstr>Introduction</vt:lpstr>
      <vt:lpstr>Introduction</vt:lpstr>
      <vt:lpstr>User Instructions</vt:lpstr>
      <vt:lpstr>Algorithm</vt:lpstr>
      <vt:lpstr>Algorithm</vt:lpstr>
      <vt:lpstr>Algorithm</vt:lpstr>
      <vt:lpstr>Algorithm</vt:lpstr>
      <vt:lpstr>Data Structure</vt:lpstr>
      <vt:lpstr>Data Structure</vt:lpstr>
      <vt:lpstr>Implementation</vt:lpstr>
      <vt:lpstr>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in COMP</dc:title>
  <dc:creator>LIU, Yunfei [Student]</dc:creator>
  <cp:lastModifiedBy>LIU, Yunfei [Student]</cp:lastModifiedBy>
  <cp:revision>9</cp:revision>
  <dcterms:created xsi:type="dcterms:W3CDTF">2021-05-09T00:22:52Z</dcterms:created>
  <dcterms:modified xsi:type="dcterms:W3CDTF">2021-05-10T08:25:39Z</dcterms:modified>
</cp:coreProperties>
</file>