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>
                <a:solidFill>
                  <a:srgbClr val="FFFFFF"/>
                </a:solidFill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从下面看蓝天下的热气球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从上面看热气球顶部的特写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从下面看蓝天下的热气球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从下面看蓝天下的热气球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从上面看热气球顶部的特写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从下面看热气球的特写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从下面看蓝天下的热气球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YANG Rongtao…"/>
          <p:cNvSpPr txBox="1">
            <a:spLocks noGrp="1"/>
          </p:cNvSpPr>
          <p:nvPr>
            <p:ph type="body" idx="21"/>
          </p:nvPr>
        </p:nvSpPr>
        <p:spPr>
          <a:xfrm>
            <a:off x="8103101" y="9510348"/>
            <a:ext cx="3941837" cy="29737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algn="r" defTabSz="734694">
              <a:lnSpc>
                <a:spcPct val="120000"/>
              </a:lnSpc>
              <a:defRPr sz="3204"/>
            </a:pPr>
            <a:r>
              <a:t>YANG Rongtao</a:t>
            </a:r>
          </a:p>
          <a:p>
            <a:pPr algn="r" defTabSz="734694">
              <a:lnSpc>
                <a:spcPct val="120000"/>
              </a:lnSpc>
              <a:defRPr sz="3204"/>
            </a:pPr>
            <a:r>
              <a:t>LIU Qianli</a:t>
            </a:r>
          </a:p>
          <a:p>
            <a:pPr algn="r" defTabSz="734694">
              <a:lnSpc>
                <a:spcPct val="120000"/>
              </a:lnSpc>
              <a:defRPr sz="3204"/>
            </a:pPr>
            <a:r>
              <a:t>GENG Longling</a:t>
            </a:r>
          </a:p>
          <a:p>
            <a:pPr algn="r" defTabSz="734694">
              <a:lnSpc>
                <a:spcPct val="120000"/>
              </a:lnSpc>
              <a:defRPr sz="3204"/>
            </a:pPr>
            <a:r>
              <a:t>MA Sushi</a:t>
            </a:r>
          </a:p>
          <a:p>
            <a:pPr algn="r" defTabSz="734694">
              <a:lnSpc>
                <a:spcPct val="120000"/>
              </a:lnSpc>
              <a:defRPr sz="3204"/>
            </a:pPr>
            <a:r>
              <a:t>HAN Jiaming</a:t>
            </a:r>
          </a:p>
        </p:txBody>
      </p:sp>
      <p:sp>
        <p:nvSpPr>
          <p:cNvPr id="152" name="Project Meeting Schedu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Meeting Schedule</a:t>
            </a:r>
          </a:p>
        </p:txBody>
      </p:sp>
      <p:sp>
        <p:nvSpPr>
          <p:cNvPr id="153" name="COMP2432 Group Project (2022)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COMP2432 Group Project (2022)</a:t>
            </a:r>
          </a:p>
        </p:txBody>
      </p:sp>
      <p:sp>
        <p:nvSpPr>
          <p:cNvPr id="154" name="20075563D…"/>
          <p:cNvSpPr txBox="1"/>
          <p:nvPr/>
        </p:nvSpPr>
        <p:spPr>
          <a:xfrm>
            <a:off x="12339062" y="9510348"/>
            <a:ext cx="3941837" cy="297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734694">
              <a:lnSpc>
                <a:spcPct val="120000"/>
              </a:lnSpc>
              <a:defRPr sz="3204" b="1">
                <a:solidFill>
                  <a:srgbClr val="FFFFFF"/>
                </a:solidFill>
              </a:defRPr>
            </a:pPr>
            <a:r>
              <a:t>20075563D</a:t>
            </a:r>
          </a:p>
          <a:p>
            <a:pPr algn="l" defTabSz="734694">
              <a:lnSpc>
                <a:spcPct val="120000"/>
              </a:lnSpc>
              <a:defRPr sz="3204" b="1">
                <a:solidFill>
                  <a:srgbClr val="FFFFFF"/>
                </a:solidFill>
              </a:defRPr>
            </a:pPr>
            <a:r>
              <a:t>20080796D</a:t>
            </a:r>
          </a:p>
          <a:p>
            <a:pPr algn="l" defTabSz="734694">
              <a:lnSpc>
                <a:spcPct val="120000"/>
              </a:lnSpc>
              <a:defRPr sz="3204" b="1">
                <a:solidFill>
                  <a:srgbClr val="FFFFFF"/>
                </a:solidFill>
              </a:defRPr>
            </a:pPr>
            <a:r>
              <a:t>20080439D</a:t>
            </a:r>
          </a:p>
          <a:p>
            <a:pPr algn="l" defTabSz="734694">
              <a:lnSpc>
                <a:spcPct val="120000"/>
              </a:lnSpc>
              <a:defRPr sz="3204" b="1">
                <a:solidFill>
                  <a:srgbClr val="FFFFFF"/>
                </a:solidFill>
              </a:defRPr>
            </a:pPr>
            <a:r>
              <a:t>20093291D</a:t>
            </a:r>
          </a:p>
          <a:p>
            <a:pPr algn="l" defTabSz="734694">
              <a:lnSpc>
                <a:spcPct val="120000"/>
              </a:lnSpc>
              <a:defRPr sz="3204" b="1">
                <a:solidFill>
                  <a:srgbClr val="FFFFFF"/>
                </a:solidFill>
              </a:defRPr>
            </a:pPr>
            <a:r>
              <a:t>20075519D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159" name="Project Structure"/>
          <p:cNvSpPr txBox="1">
            <a:spLocks noGrp="1"/>
          </p:cNvSpPr>
          <p:nvPr>
            <p:ph type="body" sz="quarter" idx="1"/>
          </p:nvPr>
        </p:nvSpPr>
        <p:spPr>
          <a:xfrm>
            <a:off x="1206500" y="3044868"/>
            <a:ext cx="9208311" cy="3005670"/>
          </a:xfrm>
          <a:prstGeom prst="rect">
            <a:avLst/>
          </a:prstGeom>
        </p:spPr>
        <p:txBody>
          <a:bodyPr/>
          <a:lstStyle/>
          <a:p>
            <a:r>
              <a:t>Project Structure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F078BA-1696-5C68-2629-7A12B1938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1669081"/>
            <a:ext cx="15436861" cy="1153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CFS 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FCFS schedule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AD67B2-0F30-ECBD-DBC5-B9F3AA41F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2866404"/>
            <a:ext cx="18215102" cy="938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ur own…"/>
          <p:cNvSpPr txBox="1">
            <a:spLocks noGrp="1"/>
          </p:cNvSpPr>
          <p:nvPr>
            <p:ph type="title"/>
          </p:nvPr>
        </p:nvSpPr>
        <p:spPr>
          <a:xfrm>
            <a:off x="521672" y="869490"/>
            <a:ext cx="21971001" cy="2429276"/>
          </a:xfrm>
          <a:prstGeom prst="rect">
            <a:avLst/>
          </a:prstGeom>
        </p:spPr>
        <p:txBody>
          <a:bodyPr/>
          <a:lstStyle/>
          <a:p>
            <a:pPr defTabSz="2413955">
              <a:defRPr sz="8415" spc="-168"/>
            </a:pPr>
            <a:r>
              <a:t>Our own </a:t>
            </a:r>
          </a:p>
          <a:p>
            <a:pPr defTabSz="2413955">
              <a:defRPr sz="8415" spc="-168"/>
            </a:pPr>
            <a:r>
              <a:t>Schedule algorithm</a:t>
            </a:r>
          </a:p>
        </p:txBody>
      </p:sp>
      <p:pic>
        <p:nvPicPr>
          <p:cNvPr id="16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408" y="1296480"/>
            <a:ext cx="14370663" cy="11721585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Efficiency…"/>
          <p:cNvSpPr txBox="1">
            <a:spLocks noGrp="1"/>
          </p:cNvSpPr>
          <p:nvPr>
            <p:ph type="body" idx="1"/>
          </p:nvPr>
        </p:nvSpPr>
        <p:spPr>
          <a:xfrm>
            <a:off x="1206500" y="3929383"/>
            <a:ext cx="21971000" cy="8256012"/>
          </a:xfrm>
          <a:prstGeom prst="rect">
            <a:avLst/>
          </a:prstGeom>
        </p:spPr>
        <p:txBody>
          <a:bodyPr/>
          <a:lstStyle/>
          <a:p>
            <a:r>
              <a:t>Efficiency </a:t>
            </a:r>
          </a:p>
          <a:p>
            <a:r>
              <a:t>Fairness</a:t>
            </a:r>
          </a:p>
          <a:p>
            <a:endParaRPr/>
          </a:p>
          <a:p>
            <a:r>
              <a:t>RR (q=10)</a:t>
            </a:r>
          </a:p>
          <a:p>
            <a:r>
              <a:t>Multilevel queue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Application of course cont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Application of course content</a:t>
            </a:r>
          </a:p>
        </p:txBody>
      </p:sp>
      <p:sp>
        <p:nvSpPr>
          <p:cNvPr id="169" name="Process management (Lecture 4)…"/>
          <p:cNvSpPr txBox="1">
            <a:spLocks noGrp="1"/>
          </p:cNvSpPr>
          <p:nvPr>
            <p:ph type="body" idx="1"/>
          </p:nvPr>
        </p:nvSpPr>
        <p:spPr>
          <a:xfrm>
            <a:off x="1427994" y="3099289"/>
            <a:ext cx="21971001" cy="8256012"/>
          </a:xfrm>
          <a:prstGeom prst="rect">
            <a:avLst/>
          </a:prstGeom>
        </p:spPr>
        <p:txBody>
          <a:bodyPr/>
          <a:lstStyle/>
          <a:p>
            <a:r>
              <a:t>Process management (Lecture 4)</a:t>
            </a:r>
          </a:p>
          <a:p>
            <a:r>
              <a:t>Interprocess communication (Lecture 5)</a:t>
            </a:r>
          </a:p>
        </p:txBody>
      </p:sp>
      <p:pic>
        <p:nvPicPr>
          <p:cNvPr id="170" name="carbon (16).png" descr="carbon (1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722" y="2159995"/>
            <a:ext cx="10591801" cy="1013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carbon (17).png" descr="carbon (17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77" y="4225048"/>
            <a:ext cx="13665201" cy="797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Process Management"/>
          <p:cNvSpPr txBox="1"/>
          <p:nvPr/>
        </p:nvSpPr>
        <p:spPr>
          <a:xfrm>
            <a:off x="16887276" y="11319570"/>
            <a:ext cx="3550692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/>
            </a:lvl1pPr>
          </a:lstStyle>
          <a:p>
            <a:r>
              <a:t>Process Management</a:t>
            </a:r>
          </a:p>
        </p:txBody>
      </p:sp>
      <p:sp>
        <p:nvSpPr>
          <p:cNvPr id="173" name="Interprocess Communication"/>
          <p:cNvSpPr txBox="1"/>
          <p:nvPr/>
        </p:nvSpPr>
        <p:spPr>
          <a:xfrm>
            <a:off x="4911651" y="11319570"/>
            <a:ext cx="4692854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/>
            </a:lvl1pPr>
          </a:lstStyle>
          <a:p>
            <a:r>
              <a:t>Interprocess Communication</a:t>
            </a:r>
          </a:p>
        </p:txBody>
      </p:sp>
      <p:grpSp>
        <p:nvGrpSpPr>
          <p:cNvPr id="176" name="成组"/>
          <p:cNvGrpSpPr/>
          <p:nvPr/>
        </p:nvGrpSpPr>
        <p:grpSpPr>
          <a:xfrm>
            <a:off x="3840306" y="3177740"/>
            <a:ext cx="17146377" cy="9099290"/>
            <a:chOff x="0" y="0"/>
            <a:chExt cx="17146376" cy="9099288"/>
          </a:xfrm>
        </p:grpSpPr>
        <p:pic>
          <p:nvPicPr>
            <p:cNvPr id="174" name="截屏2022-04-19 14.23.59.png" descr="截屏2022-04-19 14.23.59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7146377" cy="86717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5" name="Communication Standard"/>
            <p:cNvSpPr txBox="1"/>
            <p:nvPr/>
          </p:nvSpPr>
          <p:spPr>
            <a:xfrm>
              <a:off x="6504625" y="8600866"/>
              <a:ext cx="4137127" cy="4984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 b="1"/>
              </a:lvl1pPr>
            </a:lstStyle>
            <a:p>
              <a:r>
                <a:t>Communication Standard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pplication of course cont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Application of course content</a:t>
            </a:r>
          </a:p>
        </p:txBody>
      </p:sp>
      <p:sp>
        <p:nvSpPr>
          <p:cNvPr id="179" name="Round Robin (Lecture 6)…"/>
          <p:cNvSpPr txBox="1">
            <a:spLocks noGrp="1"/>
          </p:cNvSpPr>
          <p:nvPr>
            <p:ph type="body" idx="1"/>
          </p:nvPr>
        </p:nvSpPr>
        <p:spPr>
          <a:xfrm>
            <a:off x="1427994" y="3099289"/>
            <a:ext cx="21971001" cy="8256012"/>
          </a:xfrm>
          <a:prstGeom prst="rect">
            <a:avLst/>
          </a:prstGeom>
        </p:spPr>
        <p:txBody>
          <a:bodyPr/>
          <a:lstStyle/>
          <a:p>
            <a:r>
              <a:t>Round Robin (Lecture 6)</a:t>
            </a:r>
          </a:p>
          <a:p>
            <a:r>
              <a:t>Multilevel Queue (Lecture 6)</a:t>
            </a:r>
          </a:p>
        </p:txBody>
      </p:sp>
      <p:sp>
        <p:nvSpPr>
          <p:cNvPr id="180" name="FCFS"/>
          <p:cNvSpPr txBox="1"/>
          <p:nvPr/>
        </p:nvSpPr>
        <p:spPr>
          <a:xfrm>
            <a:off x="6392845" y="11406168"/>
            <a:ext cx="964896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/>
            </a:lvl1pPr>
          </a:lstStyle>
          <a:p>
            <a:r>
              <a:t>FCFS</a:t>
            </a:r>
          </a:p>
        </p:txBody>
      </p:sp>
      <p:pic>
        <p:nvPicPr>
          <p:cNvPr id="181" name="00c3a42a69750.png" descr="00c3a42a697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63" y="5574427"/>
            <a:ext cx="10432660" cy="5647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7716" y="2368396"/>
            <a:ext cx="11008510" cy="8979208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RR &amp; Multilevel Queue"/>
          <p:cNvSpPr txBox="1"/>
          <p:nvPr/>
        </p:nvSpPr>
        <p:spPr>
          <a:xfrm>
            <a:off x="16350302" y="11406168"/>
            <a:ext cx="3623337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/>
            </a:lvl1pPr>
          </a:lstStyle>
          <a:p>
            <a:r>
              <a:t>RR &amp; Multilevel Queue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hank you for your ti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 for your time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Macintosh PowerPoint</Application>
  <PresentationFormat>自定义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Helvetica Neue</vt:lpstr>
      <vt:lpstr>Helvetica Neue Medium</vt:lpstr>
      <vt:lpstr>30_BasicColor</vt:lpstr>
      <vt:lpstr>Project Meeting Schedule</vt:lpstr>
      <vt:lpstr>Introduction</vt:lpstr>
      <vt:lpstr>FCFS schedule</vt:lpstr>
      <vt:lpstr>Our own  Schedule algorithm</vt:lpstr>
      <vt:lpstr>Application of course content</vt:lpstr>
      <vt:lpstr>Application of course content</vt:lpstr>
      <vt:lpstr>Thank you for your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Meeting Schedule</dc:title>
  <cp:lastModifiedBy>韩佳明</cp:lastModifiedBy>
  <cp:revision>1</cp:revision>
  <dcterms:modified xsi:type="dcterms:W3CDTF">2022-04-19T08:22:14Z</dcterms:modified>
</cp:coreProperties>
</file>