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96" r:id="rId2"/>
  </p:sldMasterIdLst>
  <p:notesMasterIdLst>
    <p:notesMasterId r:id="rId18"/>
  </p:notesMasterIdLst>
  <p:sldIdLst>
    <p:sldId id="457" r:id="rId3"/>
    <p:sldId id="491" r:id="rId4"/>
    <p:sldId id="427" r:id="rId5"/>
    <p:sldId id="463" r:id="rId6"/>
    <p:sldId id="492" r:id="rId7"/>
    <p:sldId id="467" r:id="rId8"/>
    <p:sldId id="465" r:id="rId9"/>
    <p:sldId id="497" r:id="rId10"/>
    <p:sldId id="499" r:id="rId11"/>
    <p:sldId id="466" r:id="rId12"/>
    <p:sldId id="498" r:id="rId13"/>
    <p:sldId id="495" r:id="rId14"/>
    <p:sldId id="473" r:id="rId15"/>
    <p:sldId id="496" r:id="rId16"/>
    <p:sldId id="459" r:id="rId17"/>
  </p:sldIdLst>
  <p:sldSz cx="9144000" cy="5143500" type="screen16x9"/>
  <p:notesSz cx="6858000" cy="9144000"/>
  <p:defaultTextStyle/>
  <p:extLst>
    <p:ext uri="{EFAFB233-063F-42B5-8137-9DF3F51BA10A}">
      <p15:sldGuideLst xmlns:p15="http://schemas.microsoft.com/office/powerpoint/2012/main">
        <p15:guide id="1" orient="horz" pos="66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A4EC"/>
    <a:srgbClr val="FFFFFF"/>
    <a:srgbClr val="0769AD"/>
    <a:srgbClr val="7CD3F8"/>
    <a:srgbClr val="F9DB1E"/>
    <a:srgbClr val="F5DD1B"/>
    <a:srgbClr val="F4645F"/>
    <a:srgbClr val="020300"/>
    <a:srgbClr val="F89F9C"/>
    <a:srgbClr val="110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r="pr" dt="1523608655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6387" autoAdjust="0"/>
  </p:normalViewPr>
  <p:slideViewPr>
    <p:cSldViewPr>
      <p:cViewPr varScale="1">
        <p:scale>
          <a:sx n="146" d="100"/>
          <a:sy n="146" d="100"/>
        </p:scale>
        <p:origin x="210" y="120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notesViewPr>
    <p:cSldViewPr>
      <p:cViewPr>
        <p:scale>
          <a:sx n="107" d="100"/>
          <a:sy n="107" d="100"/>
        </p:scale>
        <p:origin x="3414" y="-468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4A63-2DD3-90BC-9D7D-DBE904336B8E}" type="slidenum">
              <a:t>‹#›</a:t>
            </a:fld>
            <a:endParaRPr lang="zh-cn" sz="1200"/>
          </a:p>
        </p:txBody>
      </p:sp>
      <p:sp>
        <p:nvSpPr>
          <p:cNvPr id="3" name="文本框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A=="/>
              </a:ext>
            </a:extLst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 lang="zh-cn" sz="1200"/>
          </a:p>
        </p:txBody>
      </p:sp>
      <p:sp>
        <p:nvSpPr>
          <p:cNvPr id="4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6A7-E9D3-90D0-9D7D-1F8568336B4A}" type="datetime1">
              <a:t>2019/3/5</a:t>
            </a:fld>
            <a:endParaRPr lang="zh-cn" sz="1200"/>
          </a:p>
        </p:txBody>
      </p:sp>
      <p:sp>
        <p:nvSpPr>
          <p:cNvPr id="5" name="对象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6" name="矩形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sz="1200">
                <a:latin typeface="Arial" pitchFamily="2" charset="0"/>
                <a:ea typeface="宋体"/>
                <a:cs typeface="Calibri" pitchFamily="2" charset="0"/>
              </a:rPr>
              <a:t>单击此处编辑母版文本样式</a:t>
            </a:r>
            <a:endParaRPr lang="en-us" sz="1200">
              <a:latin typeface="Arial" pitchFamily="2" charset="0"/>
              <a:ea typeface="宋体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sz="1200">
                <a:latin typeface="Arial" pitchFamily="2" charset="0"/>
                <a:ea typeface="宋体"/>
                <a:cs typeface="Calibri" pitchFamily="2" charset="0"/>
              </a:rPr>
              <a:t>第二级</a:t>
            </a:r>
            <a:endParaRPr lang="en-us" sz="1200">
              <a:latin typeface="Arial" pitchFamily="2" charset="0"/>
              <a:ea typeface="宋体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sz="1200">
                <a:latin typeface="Arial" pitchFamily="2" charset="0"/>
                <a:ea typeface="宋体"/>
                <a:cs typeface="Calibri" pitchFamily="2" charset="0"/>
              </a:rPr>
              <a:t>第三级</a:t>
            </a:r>
            <a:endParaRPr lang="en-us" sz="1200">
              <a:latin typeface="Arial" pitchFamily="2" charset="0"/>
              <a:ea typeface="宋体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sz="1200">
                <a:latin typeface="Arial" pitchFamily="2" charset="0"/>
                <a:ea typeface="宋体"/>
                <a:cs typeface="Calibri" pitchFamily="2" charset="0"/>
              </a:rPr>
              <a:t>第四级</a:t>
            </a:r>
            <a:endParaRPr lang="en-us" sz="1200">
              <a:latin typeface="Arial" pitchFamily="2" charset="0"/>
              <a:ea typeface="宋体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sz="1200">
                <a:latin typeface="Arial" pitchFamily="2" charset="0"/>
                <a:ea typeface="宋体"/>
                <a:cs typeface="Calibri" pitchFamily="2" charset="0"/>
              </a:rPr>
              <a:t>第五级</a:t>
            </a:r>
          </a:p>
        </p:txBody>
      </p:sp>
      <p:sp>
        <p:nvSpPr>
          <p:cNvPr id="7" name="页脚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bjUAAEgSAAA+OAAAAAAAAA=="/>
              </a:ext>
            </a:extLst>
          </p:cNvSpPr>
          <p:nvPr>
            <p:ph type="ft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/>
            </a:pPr>
            <a:endParaRPr 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Arial" pitchFamily="2" charset="0"/>
        <a:ea typeface="宋体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Arial" pitchFamily="2" charset="0"/>
        <a:ea typeface="宋体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Arial" pitchFamily="2" charset="0"/>
        <a:ea typeface="宋体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Arial" pitchFamily="2" charset="0"/>
        <a:ea typeface="宋体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Arial" pitchFamily="2" charset="0"/>
        <a:ea typeface="宋体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2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2019/3/5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463777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11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2019/3/5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54313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12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3243553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13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2647631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14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98804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3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2019/3/5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63651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4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2019/3/5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300574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5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2019/3/5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124365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6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2019/3/5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29916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7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2019/3/5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289941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8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2019/3/5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4275852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9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354605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10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2019/3/6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359008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tgkAABY0AABVEAAAAAAAAA=="/>
              </a:ext>
            </a:extLst>
          </p:cNvSpPr>
          <p:nvPr>
            <p:ph type="ctrTitle"/>
          </p:nvPr>
        </p:nvSpPr>
        <p:spPr>
          <a:xfrm>
            <a:off x="717550" y="1578610"/>
            <a:ext cx="7749540" cy="10763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GRIAAKwvAAALGgAAAAAAAA=="/>
              </a:ext>
            </a:extLst>
          </p:cNvSpPr>
          <p:nvPr>
            <p:ph type="subTitle" idx="1"/>
          </p:nvPr>
        </p:nvSpPr>
        <p:spPr>
          <a:xfrm>
            <a:off x="1363345" y="2941955"/>
            <a:ext cx="6386195" cy="12915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2000" b="1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lvl1pPr>
            <a:lvl2pPr marL="4572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2pPr>
            <a:lvl3pPr marL="9144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3pPr>
            <a:lvl4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4pPr>
            <a:lvl5pPr marL="1828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BAHAAAAAAAAA=="/>
              </a:ext>
            </a:extLst>
          </p:cNvSpPr>
          <p:nvPr>
            <p:ph sz="half" idx="1"/>
          </p:nvPr>
        </p:nvSpPr>
        <p:spPr>
          <a:xfrm>
            <a:off x="430530" y="1219835"/>
            <a:ext cx="4018280" cy="3372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A3EQAAAAAAAA=="/>
              </a:ext>
            </a:extLst>
          </p:cNvSpPr>
          <p:nvPr>
            <p:ph sz="quarter" idx="2"/>
          </p:nvPr>
        </p:nvSpPr>
        <p:spPr>
          <a:xfrm>
            <a:off x="4664075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ihIAAGk1AABAHAAAAAAAAA=="/>
              </a:ext>
            </a:extLst>
          </p:cNvSpPr>
          <p:nvPr>
            <p:ph sz="quarter" idx="3"/>
          </p:nvPr>
        </p:nvSpPr>
        <p:spPr>
          <a:xfrm>
            <a:off x="4664075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A3EQAAAAAAAA=="/>
              </a:ext>
            </a:extLst>
          </p:cNvSpPr>
          <p:nvPr>
            <p:ph sz="quarter" idx="1"/>
          </p:nvPr>
        </p:nvSpPr>
        <p:spPr>
          <a:xfrm>
            <a:off x="430530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F4bAABAHAAAAAAAAA=="/>
              </a:ext>
            </a:extLst>
          </p:cNvSpPr>
          <p:nvPr>
            <p:ph sz="quarter" idx="2"/>
          </p:nvPr>
        </p:nvSpPr>
        <p:spPr>
          <a:xfrm>
            <a:off x="430530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BAHAAAAAAAAA=="/>
              </a:ext>
            </a:extLst>
          </p:cNvSpPr>
          <p:nvPr>
            <p:ph sz="half" idx="3"/>
          </p:nvPr>
        </p:nvSpPr>
        <p:spPr>
          <a:xfrm>
            <a:off x="4664075" y="1219835"/>
            <a:ext cx="4018280" cy="3372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Gk1AAA3EQAAAAAAAA=="/>
              </a:ext>
            </a:extLst>
          </p:cNvSpPr>
          <p:nvPr>
            <p:ph sz="half" idx="1"/>
          </p:nvPr>
        </p:nvSpPr>
        <p:spPr>
          <a:xfrm>
            <a:off x="430530" y="1219835"/>
            <a:ext cx="8251825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F4bAABAHAAAAAAAAA=="/>
              </a:ext>
            </a:extLst>
          </p:cNvSpPr>
          <p:nvPr>
            <p:ph sz="quarter" idx="2"/>
          </p:nvPr>
        </p:nvSpPr>
        <p:spPr>
          <a:xfrm>
            <a:off x="430530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ihIAAGk1AABAHAAAAAAAAA=="/>
              </a:ext>
            </a:extLst>
          </p:cNvSpPr>
          <p:nvPr>
            <p:ph sz="quarter" idx="3"/>
          </p:nvPr>
        </p:nvSpPr>
        <p:spPr>
          <a:xfrm>
            <a:off x="4664075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A3EQAAAAAAAA=="/>
              </a:ext>
            </a:extLst>
          </p:cNvSpPr>
          <p:nvPr>
            <p:ph sz="quarter" idx="1"/>
          </p:nvPr>
        </p:nvSpPr>
        <p:spPr>
          <a:xfrm>
            <a:off x="430530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A3EQAAAAAAAA=="/>
              </a:ext>
            </a:extLst>
          </p:cNvSpPr>
          <p:nvPr>
            <p:ph sz="quarter" idx="2"/>
          </p:nvPr>
        </p:nvSpPr>
        <p:spPr>
          <a:xfrm>
            <a:off x="4664075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Gk1AABAHAAAAAAAAA=="/>
              </a:ext>
            </a:extLst>
          </p:cNvSpPr>
          <p:nvPr>
            <p:ph sz="half" idx="3"/>
          </p:nvPr>
        </p:nvSpPr>
        <p:spPr>
          <a:xfrm>
            <a:off x="430530" y="3013710"/>
            <a:ext cx="8251825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99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1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2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4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46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Gk1AABAHAAAAAAAAA=="/>
              </a:ext>
            </a:extLst>
          </p:cNvSpPr>
          <p:nvPr>
            <p:ph idx="1"/>
          </p:nvPr>
        </p:nvSpPr>
        <p:spPr>
          <a:xfrm>
            <a:off x="430530" y="1219835"/>
            <a:ext cx="8251825" cy="3372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77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07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75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41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0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BAHAAAAAAAAA=="/>
              </a:ext>
            </a:extLst>
          </p:cNvSpPr>
          <p:nvPr>
            <p:ph sz="half" idx="1"/>
          </p:nvPr>
        </p:nvSpPr>
        <p:spPr>
          <a:xfrm>
            <a:off x="430530" y="1219835"/>
            <a:ext cx="4018280" cy="3372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BAHAAAAAAAAA=="/>
              </a:ext>
            </a:extLst>
          </p:cNvSpPr>
          <p:nvPr>
            <p:ph sz="half" idx="2"/>
          </p:nvPr>
        </p:nvSpPr>
        <p:spPr>
          <a:xfrm>
            <a:off x="4664075" y="1219835"/>
            <a:ext cx="4018280" cy="3372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2060576" y="525167"/>
            <a:ext cx="6888480" cy="5054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ctr">
              <a:defRPr>
                <a:solidFill>
                  <a:srgbClr val="42A4EC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985" y="362758"/>
            <a:ext cx="789305" cy="830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v2/thumb/resize/w/92/crop/w/92/xy/center?t=2&amp;appid=200549&amp;url=https%3A%2F%2Fwww.bing.com%2Fth%3Fid%3DAMMS_bfe1f230ec0f4642eb6a3097835de129%26w%3D110%26h%3D110%26c%3D7%26rs%3D1%26qlt%3D80%26cdv%3D1%26pid%3D16.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" y="347345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697230" y="34734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5" y="2348808"/>
            <a:ext cx="789305" cy="789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190" y="2285222"/>
            <a:ext cx="668780" cy="9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3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BAHAAAAAAAAA=="/>
              </a:ext>
            </a:extLst>
          </p:cNvSpPr>
          <p:nvPr>
            <p:ph/>
          </p:nvPr>
        </p:nvSpPr>
        <p:spPr>
          <a:xfrm>
            <a:off x="430530" y="215265"/>
            <a:ext cx="8251825" cy="43770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Gk1AAA3EQAAAAAAAA=="/>
              </a:ext>
            </a:extLst>
          </p:cNvSpPr>
          <p:nvPr>
            <p:ph sz="half" idx="1"/>
          </p:nvPr>
        </p:nvSpPr>
        <p:spPr>
          <a:xfrm>
            <a:off x="430530" y="1219835"/>
            <a:ext cx="8251825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Gk1AABAHAAAAAAAAA=="/>
              </a:ext>
            </a:extLst>
          </p:cNvSpPr>
          <p:nvPr>
            <p:ph sz="half" idx="2"/>
          </p:nvPr>
        </p:nvSpPr>
        <p:spPr>
          <a:xfrm>
            <a:off x="430530" y="3013710"/>
            <a:ext cx="8251825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A3EQAAAAAAAA=="/>
              </a:ext>
            </a:extLst>
          </p:cNvSpPr>
          <p:nvPr>
            <p:ph sz="quarter" idx="1"/>
          </p:nvPr>
        </p:nvSpPr>
        <p:spPr>
          <a:xfrm>
            <a:off x="430530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A3EQAAAAAAAA=="/>
              </a:ext>
            </a:extLst>
          </p:cNvSpPr>
          <p:nvPr>
            <p:ph sz="quarter" idx="2"/>
          </p:nvPr>
        </p:nvSpPr>
        <p:spPr>
          <a:xfrm>
            <a:off x="4664075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F4bAABAHAAAAAAAAA=="/>
              </a:ext>
            </a:extLst>
          </p:cNvSpPr>
          <p:nvPr>
            <p:ph sz="quarter" idx="3"/>
          </p:nvPr>
        </p:nvSpPr>
        <p:spPr>
          <a:xfrm>
            <a:off x="430530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ihIAAGk1AABAHAAAAAAAAA=="/>
              </a:ext>
            </a:extLst>
          </p:cNvSpPr>
          <p:nvPr>
            <p:ph sz="quarter" idx="4"/>
          </p:nvPr>
        </p:nvSpPr>
        <p:spPr>
          <a:xfrm>
            <a:off x="4664075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k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QEAAHA1AACLBgAAAAAAAA=="/>
              </a:ext>
            </a:extLst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3000" b="1" i="0" u="none" strike="noStrike" kern="1" spc="0" baseline="0">
                <a:solidFill>
                  <a:srgbClr val="C94251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3000" b="1" i="0" u="none" strike="noStrike" kern="1" spc="0" baseline="0">
                <a:solidFill>
                  <a:srgbClr val="C94251"/>
                </a:solidFill>
                <a:latin typeface="微软雅黑" pitchFamily="2"/>
                <a:ea typeface="微软雅黑" pitchFamily="2"/>
                <a:cs typeface="微软雅黑" pitchFamily="2"/>
              </a:defRPr>
            </a:pPr>
            <a:r>
              <a:t>单击此处编辑母版标题样式</a:t>
            </a:r>
          </a:p>
        </p:txBody>
      </p:sp>
      <p:sp>
        <p:nvSpPr>
          <p:cNvPr id="3" name="文本放置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gcAAHA1AABDHAAAAAAAAA=="/>
              </a:ext>
            </a:extLst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2000" b="1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»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2000" b="1" i="0" u="none" strike="noStrike" kern="1" spc="0" baseline="0">
                <a:solidFill>
                  <a:srgbClr val="474747"/>
                </a:solidFill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sz="2200">
                <a:solidFill>
                  <a:srgbClr val="212121"/>
                </a:solidFill>
              </a:rPr>
              <a:t>单击此处编辑母版文本样式</a:t>
            </a:r>
            <a:endParaRPr lang="en-us" sz="2200">
              <a:solidFill>
                <a:srgbClr val="212121"/>
              </a:solidFill>
            </a:endParaRP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1500" b="1" i="0" u="none" strike="noStrike" kern="1" spc="0" baseline="0">
                <a:solidFill>
                  <a:srgbClr val="212121"/>
                </a:solidFill>
                <a:latin typeface="微软雅黑" pitchFamily="2"/>
                <a:ea typeface="微软雅黑" pitchFamily="2"/>
                <a:cs typeface="Times New Roman" pitchFamily="1" charset="0"/>
              </a:defRPr>
            </a:pPr>
            <a:r>
              <a:rPr lang="zh-cn" sz="2000">
                <a:solidFill>
                  <a:srgbClr val="474747"/>
                </a:solidFill>
              </a:rPr>
              <a:t>第二级</a:t>
            </a:r>
            <a:endParaRPr lang="en-us" sz="2000">
              <a:solidFill>
                <a:srgbClr val="474747"/>
              </a:solidFill>
            </a:endParaRP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1500" b="1" i="0" u="none" strike="noStrike" kern="1" spc="0" baseline="0">
                <a:solidFill>
                  <a:srgbClr val="212121"/>
                </a:solidFill>
                <a:latin typeface="微软雅黑" pitchFamily="2"/>
                <a:ea typeface="微软雅黑" pitchFamily="2"/>
                <a:cs typeface="Times New Roman" pitchFamily="1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1500" b="1" i="0" u="none" strike="noStrike" kern="1" spc="0" baseline="0">
                <a:solidFill>
                  <a:srgbClr val="212121"/>
                </a:solidFill>
                <a:latin typeface="微软雅黑" pitchFamily="2"/>
                <a:ea typeface="微软雅黑" pitchFamily="2"/>
                <a:cs typeface="Times New Roman" pitchFamily="1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»"/>
              <a:tabLst/>
              <a:defRPr lang="zh-cn" sz="1500" b="1" i="0" u="none" strike="noStrike" kern="1" spc="0" baseline="0">
                <a:solidFill>
                  <a:srgbClr val="212121"/>
                </a:solidFill>
                <a:latin typeface="微软雅黑" pitchFamily="2"/>
                <a:ea typeface="微软雅黑" pitchFamily="2"/>
                <a:cs typeface="Times New Roman" pitchFamily="1" charset="0"/>
              </a:defRPr>
            </a:pPr>
            <a: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70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3000" b="1" i="0" u="none" strike="noStrike" kern="1" spc="0" baseline="0">
          <a:solidFill>
            <a:srgbClr val="C94251"/>
          </a:solidFill>
          <a:effectLst/>
          <a:latin typeface="微软雅黑" pitchFamily="2"/>
          <a:ea typeface="微软雅黑" pitchFamily="2"/>
          <a:cs typeface="微软雅黑" pitchFamily="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2000" b="1" i="0" u="none" strike="noStrike" kern="1" spc="0" baseline="0">
          <a:solidFill>
            <a:srgbClr val="474747"/>
          </a:solidFill>
          <a:effectLst/>
          <a:latin typeface="微软雅黑" pitchFamily="2"/>
          <a:ea typeface="微软雅黑" pitchFamily="2"/>
          <a:cs typeface="微软雅黑" pitchFamily="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zh-cn" sz="1500" b="1" i="0" u="none" strike="noStrike" kern="1" spc="0" baseline="0">
          <a:solidFill>
            <a:srgbClr val="212121"/>
          </a:solidFill>
          <a:effectLst/>
          <a:latin typeface="微软雅黑" pitchFamily="2"/>
          <a:ea typeface="微软雅黑" pitchFamily="2"/>
          <a:cs typeface="Times New Roman" pitchFamily="1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1500" b="1" i="0" u="none" strike="noStrike" kern="1" spc="0" baseline="0">
          <a:solidFill>
            <a:srgbClr val="212121"/>
          </a:solidFill>
          <a:effectLst/>
          <a:latin typeface="微软雅黑" pitchFamily="2"/>
          <a:ea typeface="微软雅黑" pitchFamily="2"/>
          <a:cs typeface="Times New Roman" pitchFamily="1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zh-cn" sz="1500" b="1" i="0" u="none" strike="noStrike" kern="1" spc="0" baseline="0">
          <a:solidFill>
            <a:srgbClr val="212121"/>
          </a:solidFill>
          <a:effectLst/>
          <a:latin typeface="微软雅黑" pitchFamily="2"/>
          <a:ea typeface="微软雅黑" pitchFamily="2"/>
          <a:cs typeface="Times New Roman" pitchFamily="1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zh-cn" sz="1500" b="1" i="0" u="none" strike="noStrike" kern="1" spc="0" baseline="0">
          <a:solidFill>
            <a:srgbClr val="212121"/>
          </a:solidFill>
          <a:effectLst/>
          <a:latin typeface="微软雅黑" pitchFamily="2"/>
          <a:ea typeface="微软雅黑" pitchFamily="2"/>
          <a:cs typeface="Times New Roman" pitchFamily="1" charset="0"/>
        </a:defRPr>
      </a:lvl5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EF8DF-1745-4418-9ED6-A28CE0A5D05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6C7C-D710-45D6-80A1-21554DF0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3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RDgAAzQwAABQlAAA3EQAAAAAAAA=="/>
              </a:ext>
            </a:extLst>
          </p:cNvSpPr>
          <p:nvPr/>
        </p:nvSpPr>
        <p:spPr>
          <a:xfrm>
            <a:off x="553721" y="2080895"/>
            <a:ext cx="8036560" cy="9931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4000">
                <a:solidFill>
                  <a:srgbClr val="42A4EC"/>
                </a:solidFill>
              </a:rPr>
              <a:t>requireJS</a:t>
            </a:r>
            <a:r>
              <a:rPr lang="en-US" altLang="zh-CN" sz="4000" smtClean="0">
                <a:solidFill>
                  <a:srgbClr val="42A4EC"/>
                </a:solidFill>
              </a:rPr>
              <a:t> zero basic course</a:t>
            </a:r>
            <a:endParaRPr sz="4000">
              <a:solidFill>
                <a:srgbClr val="42A4EC"/>
              </a:solidFill>
            </a:endParaRPr>
          </a:p>
        </p:txBody>
      </p:sp>
      <p:sp>
        <p:nvSpPr>
          <p:cNvPr id="5" name="标题 7"/>
          <p:cNvSpPr txBox="1">
            <a:spLocks/>
          </p:cNvSpPr>
          <p:nvPr/>
        </p:nvSpPr>
        <p:spPr>
          <a:xfrm>
            <a:off x="3567430" y="3432810"/>
            <a:ext cx="2439670" cy="2870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2000" b="1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»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5pPr>
          </a:lstStyle>
          <a:p>
            <a:pPr marL="0" indent="0" algn="ctr">
              <a:buNone/>
            </a:pPr>
            <a:r>
              <a:rPr lang="en-US" altLang="zh-CN" sz="1400" b="0">
                <a:solidFill>
                  <a:srgbClr val="42A4EC"/>
                </a:solidFill>
              </a:rPr>
              <a:t>Teacher</a:t>
            </a:r>
            <a:r>
              <a:rPr lang="zh-CN" altLang="en-US" sz="1400" b="0" smtClean="0">
                <a:solidFill>
                  <a:srgbClr val="42A4EC"/>
                </a:solidFill>
              </a:rPr>
              <a:t>： </a:t>
            </a:r>
            <a:r>
              <a:rPr lang="en-US" altLang="zh-CN" sz="1400" b="0" smtClean="0">
                <a:solidFill>
                  <a:srgbClr val="42A4EC"/>
                </a:solidFill>
              </a:rPr>
              <a:t>Guo Meng Tao</a:t>
            </a:r>
            <a:endParaRPr lang="zh-CN" altLang="en-US" sz="1400" b="0">
              <a:solidFill>
                <a:srgbClr val="42A4E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364288"/>
            <a:ext cx="1387157" cy="14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  <p:extLst mod="1">
      <p:ext uri="smNativeData">
        <pr:smNativeData xmlns="" xmlns:pr="pr" val="T2zQWgIAAAAFAAAA/v///wEAAAACAAAABAAAAAAAAAAAAAAAAAAAAAoAAAD/////AQAAAAIAAAAEAAAAAAAAAAAAAAAAAAAA"/>
      </p:ext>
    </p:ext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44501" y="2053566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作</a:t>
            </a:r>
            <a:r>
              <a:rPr lang="zh-CN" altLang="en-US" sz="2000" smtClean="0"/>
              <a:t>用：两个都一样用，为了便于书写用</a:t>
            </a:r>
            <a:r>
              <a:rPr lang="en-US" altLang="zh-CN" sz="2000" smtClean="0"/>
              <a:t>$</a:t>
            </a:r>
            <a:r>
              <a:rPr lang="zh-CN" altLang="en-US" sz="2000" smtClean="0"/>
              <a:t>比较短</a:t>
            </a:r>
            <a:endParaRPr lang="zh-CN" altLang="en-US" sz="2000"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384175" y="3447776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示</a:t>
            </a:r>
            <a:r>
              <a:rPr lang="zh-CN" altLang="en-US" sz="2000" smtClean="0"/>
              <a:t>例</a:t>
            </a:r>
            <a:r>
              <a:rPr lang="en-US" altLang="zh-CN" sz="2000" smtClean="0"/>
              <a:t>: $(“h1”).</a:t>
            </a:r>
            <a:r>
              <a:rPr lang="en-US" altLang="zh-CN" sz="2000"/>
              <a:t>hide</a:t>
            </a:r>
            <a:r>
              <a:rPr lang="en-US" altLang="zh-CN" sz="2000" smtClean="0"/>
              <a:t>()  </a:t>
            </a:r>
            <a:r>
              <a:rPr lang="zh-CN" altLang="en-US" sz="2000" smtClean="0"/>
              <a:t>作用等于 </a:t>
            </a:r>
            <a:r>
              <a:rPr lang="en-US" altLang="zh-CN" sz="2000" smtClean="0"/>
              <a:t>jQuery(“h1").</a:t>
            </a:r>
            <a:r>
              <a:rPr lang="en-US" altLang="zh-CN" sz="2000"/>
              <a:t>hide()</a:t>
            </a:r>
            <a:endParaRPr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4175" y="2752595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对比自己写的</a:t>
            </a:r>
            <a:r>
              <a:rPr lang="en-US" altLang="zh-CN" sz="2000" smtClean="0"/>
              <a:t>tom.js</a:t>
            </a:r>
            <a:r>
              <a:rPr lang="zh-CN" altLang="en-US" sz="2000" smtClean="0"/>
              <a:t>库</a:t>
            </a:r>
            <a:r>
              <a:rPr lang="zh-CN" altLang="en-US" sz="2000"/>
              <a:t>提</a:t>
            </a:r>
            <a:r>
              <a:rPr lang="zh-CN" altLang="en-US" sz="2000" smtClean="0"/>
              <a:t>现这种作用</a:t>
            </a:r>
            <a:endParaRPr lang="zh-CN" altLang="en-US" sz="200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96744" y="522332"/>
            <a:ext cx="7247256" cy="505415"/>
          </a:xfrm>
        </p:spPr>
        <p:txBody>
          <a:bodyPr/>
          <a:lstStyle/>
          <a:p>
            <a:r>
              <a:rPr lang="en-US" altLang="zh-CN" smtClean="0"/>
              <a:t>Requre.config </a:t>
            </a:r>
            <a:r>
              <a:rPr lang="en-US" altLang="zh-CN"/>
              <a:t>method </a:t>
            </a:r>
            <a:r>
              <a:rPr lang="en-US" altLang="zh-CN" smtClean="0"/>
              <a:t>load config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7" y="1423670"/>
            <a:ext cx="8819048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44501" y="2053566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作</a:t>
            </a:r>
            <a:r>
              <a:rPr lang="zh-CN" altLang="en-US" sz="2000" smtClean="0"/>
              <a:t>用：两个都一样用，为了便于书写用</a:t>
            </a:r>
            <a:r>
              <a:rPr lang="en-US" altLang="zh-CN" sz="2000" smtClean="0"/>
              <a:t>$</a:t>
            </a:r>
            <a:r>
              <a:rPr lang="zh-CN" altLang="en-US" sz="2000" smtClean="0"/>
              <a:t>比较短</a:t>
            </a:r>
            <a:endParaRPr lang="zh-CN" altLang="en-US" sz="2000"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384175" y="3447776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示</a:t>
            </a:r>
            <a:r>
              <a:rPr lang="zh-CN" altLang="en-US" sz="2000" smtClean="0"/>
              <a:t>例</a:t>
            </a:r>
            <a:r>
              <a:rPr lang="en-US" altLang="zh-CN" sz="2000" smtClean="0"/>
              <a:t>: $(“h1”).</a:t>
            </a:r>
            <a:r>
              <a:rPr lang="en-US" altLang="zh-CN" sz="2000"/>
              <a:t>hide</a:t>
            </a:r>
            <a:r>
              <a:rPr lang="en-US" altLang="zh-CN" sz="2000" smtClean="0"/>
              <a:t>()  </a:t>
            </a:r>
            <a:r>
              <a:rPr lang="zh-CN" altLang="en-US" sz="2000" smtClean="0"/>
              <a:t>作用等于 </a:t>
            </a:r>
            <a:r>
              <a:rPr lang="en-US" altLang="zh-CN" sz="2000" smtClean="0"/>
              <a:t>jQuery(“h1").</a:t>
            </a:r>
            <a:r>
              <a:rPr lang="en-US" altLang="zh-CN" sz="2000"/>
              <a:t>hide()</a:t>
            </a:r>
            <a:endParaRPr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4175" y="2752595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对比自己写的</a:t>
            </a:r>
            <a:r>
              <a:rPr lang="en-US" altLang="zh-CN" sz="2000" smtClean="0"/>
              <a:t>tom.js</a:t>
            </a:r>
            <a:r>
              <a:rPr lang="zh-CN" altLang="en-US" sz="2000" smtClean="0"/>
              <a:t>库</a:t>
            </a:r>
            <a:r>
              <a:rPr lang="zh-CN" altLang="en-US" sz="2000"/>
              <a:t>提</a:t>
            </a:r>
            <a:r>
              <a:rPr lang="zh-CN" altLang="en-US" sz="2000" smtClean="0"/>
              <a:t>现这种作用</a:t>
            </a:r>
            <a:endParaRPr lang="zh-CN" altLang="en-US" sz="200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96744" y="522332"/>
            <a:ext cx="7247256" cy="505415"/>
          </a:xfrm>
        </p:spPr>
        <p:txBody>
          <a:bodyPr/>
          <a:lstStyle/>
          <a:p>
            <a:r>
              <a:rPr lang="zh-CN" altLang="en-US"/>
              <a:t>初始</a:t>
            </a:r>
            <a:r>
              <a:rPr lang="en-US" altLang="zh-CN" smtClean="0"/>
              <a:t>require.config</a:t>
            </a:r>
            <a:r>
              <a:rPr lang="zh-CN" altLang="en-US" smtClean="0"/>
              <a:t>配置参数核心方法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" y="1280160"/>
            <a:ext cx="7915135" cy="35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44501" y="2053566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Read </a:t>
            </a:r>
            <a:r>
              <a:rPr lang="en-US" altLang="zh-CN" smtClean="0"/>
              <a:t>requirejs </a:t>
            </a:r>
            <a:r>
              <a:rPr lang="en-US" altLang="zh-CN" sz="2000" smtClean="0"/>
              <a:t>API</a:t>
            </a:r>
            <a:r>
              <a:rPr lang="zh-CN" altLang="en-US" sz="2000" smtClean="0"/>
              <a:t>， </a:t>
            </a:r>
            <a:r>
              <a:rPr lang="en-US" altLang="zh-CN" sz="2000" smtClean="0"/>
              <a:t>use CDN</a:t>
            </a:r>
            <a:endParaRPr lang="zh-CN" altLang="en-US" sz="2000"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384175" y="3447776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 smtClean="0"/>
              <a:t>Only floder ok</a:t>
            </a:r>
            <a:endParaRPr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4175" y="2752595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 starts with </a:t>
            </a:r>
            <a:r>
              <a:rPr lang="en-US" altLang="zh-CN" sz="2000"/>
              <a:t>a </a:t>
            </a:r>
            <a:r>
              <a:rPr lang="en-US" altLang="zh-CN" sz="2000" smtClean="0"/>
              <a:t>“/”</a:t>
            </a:r>
            <a:r>
              <a:rPr lang="en-US" altLang="zh-CN" sz="2000"/>
              <a:t> </a:t>
            </a:r>
            <a:r>
              <a:rPr lang="en-US" altLang="zh-CN" sz="2000" smtClean="0"/>
              <a:t> , do not </a:t>
            </a:r>
            <a:r>
              <a:rPr lang="en-US" altLang="zh-CN" sz="2000"/>
              <a:t> add the .js </a:t>
            </a:r>
            <a:endParaRPr lang="zh-CN" altLang="en-US" sz="200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96744" y="522332"/>
            <a:ext cx="7247256" cy="505415"/>
          </a:xfrm>
        </p:spPr>
        <p:txBody>
          <a:bodyPr/>
          <a:lstStyle/>
          <a:p>
            <a:r>
              <a:rPr lang="en-US" altLang="zh-CN"/>
              <a:t>important</a:t>
            </a:r>
            <a:r>
              <a:rPr lang="en-US" altLang="zh-CN" smtClean="0"/>
              <a:t> </a:t>
            </a:r>
            <a:r>
              <a:rPr lang="en-US" altLang="zh-CN"/>
              <a:t>paths </a:t>
            </a:r>
            <a:r>
              <a:rPr lang="en-US" altLang="zh-CN"/>
              <a:t>option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44501" y="2053566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mtClean="0"/>
              <a:t>waitSeconds </a:t>
            </a:r>
            <a:r>
              <a:rPr lang="zh-CN" altLang="en-US" smtClean="0"/>
              <a:t>：</a:t>
            </a:r>
            <a:r>
              <a:rPr lang="en-US" altLang="zh-CN" sz="2000" smtClean="0"/>
              <a:t>wait </a:t>
            </a:r>
            <a:r>
              <a:rPr lang="en-US" altLang="zh-CN" sz="2000"/>
              <a:t>before giving up on loading a script</a:t>
            </a:r>
            <a:endParaRPr lang="zh-CN" altLang="en-US" sz="2000"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384175" y="3447776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 smtClean="0"/>
              <a:t>scriptType</a:t>
            </a:r>
            <a:r>
              <a:rPr lang="zh-CN" altLang="en-US" sz="2000" smtClean="0"/>
              <a:t>：</a:t>
            </a:r>
            <a:r>
              <a:rPr lang="en-US" altLang="zh-CN" sz="2000"/>
              <a:t> value for the </a:t>
            </a:r>
            <a:r>
              <a:rPr lang="en-US" altLang="zh-CN" sz="2000"/>
              <a:t>type</a:t>
            </a:r>
            <a:r>
              <a:rPr lang="en-US" altLang="zh-CN" sz="2000" smtClean="0"/>
              <a:t>=</a:t>
            </a:r>
            <a:r>
              <a:rPr lang="zh-CN" altLang="en-US" sz="2000" smtClean="0"/>
              <a:t>“”</a:t>
            </a:r>
            <a:r>
              <a:rPr lang="en-US" altLang="zh-CN" sz="2000" smtClean="0"/>
              <a:t>Default </a:t>
            </a:r>
            <a:r>
              <a:rPr lang="en-US" altLang="zh-CN" sz="2000"/>
              <a:t>is "text/javascript"</a:t>
            </a:r>
            <a:endParaRPr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4175" y="2752595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mtClean="0"/>
              <a:t>callback </a:t>
            </a:r>
            <a:r>
              <a:rPr lang="zh-CN" altLang="en-US" smtClean="0"/>
              <a:t>：</a:t>
            </a:r>
            <a:r>
              <a:rPr lang="en-US" altLang="zh-CN" sz="2000" smtClean="0"/>
              <a:t>after</a:t>
            </a:r>
            <a:r>
              <a:rPr lang="en-US" altLang="zh-CN" sz="2000"/>
              <a:t> </a:t>
            </a:r>
            <a:r>
              <a:rPr lang="en-US" altLang="zh-CN" sz="2000" b="1"/>
              <a:t>deps</a:t>
            </a:r>
            <a:r>
              <a:rPr lang="en-US" altLang="zh-CN" sz="2000"/>
              <a:t> have been loaded</a:t>
            </a:r>
            <a:endParaRPr lang="zh-CN" altLang="en-US" sz="200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96744" y="522332"/>
            <a:ext cx="7247256" cy="505415"/>
          </a:xfrm>
        </p:spPr>
        <p:txBody>
          <a:bodyPr/>
          <a:lstStyle/>
          <a:p>
            <a:r>
              <a:rPr lang="en-US" altLang="zh-CN" smtClean="0"/>
              <a:t>waitSeconds and </a:t>
            </a:r>
            <a:r>
              <a:rPr lang="en-US" altLang="zh-CN"/>
              <a:t>callback </a:t>
            </a:r>
            <a:r>
              <a:rPr lang="en-US" altLang="zh-CN" smtClean="0"/>
              <a:t>options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5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44501" y="2053566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1. A new way to declare JS dependencies</a:t>
            </a:r>
            <a:endParaRPr lang="zh-CN" altLang="en-US" sz="2000"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4175" y="2752595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2</a:t>
            </a:r>
            <a:r>
              <a:rPr lang="en-US" altLang="zh-CN" sz="2000" smtClean="0"/>
              <a:t>.</a:t>
            </a:r>
            <a:r>
              <a:rPr lang="en-US" altLang="zh-CN" sz="2000"/>
              <a:t> </a:t>
            </a:r>
            <a:r>
              <a:rPr lang="en-US" altLang="zh-CN" sz="2000"/>
              <a:t>non-AMD </a:t>
            </a:r>
            <a:r>
              <a:rPr lang="en-US" altLang="zh-CN" sz="2000" smtClean="0"/>
              <a:t>format js for loading</a:t>
            </a:r>
            <a:endParaRPr lang="zh-CN" altLang="en-US" sz="200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96744" y="522332"/>
            <a:ext cx="7247256" cy="505415"/>
          </a:xfrm>
        </p:spPr>
        <p:txBody>
          <a:bodyPr/>
          <a:lstStyle/>
          <a:p>
            <a:r>
              <a:rPr lang="en-US" altLang="zh-CN" sz="2400"/>
              <a:t>Shim </a:t>
            </a:r>
            <a:r>
              <a:rPr lang="en-US" altLang="zh-CN" sz="2400" smtClean="0"/>
              <a:t>for </a:t>
            </a:r>
            <a:r>
              <a:rPr lang="en-US" altLang="zh-CN" sz="2400"/>
              <a:t>loading </a:t>
            </a:r>
            <a:r>
              <a:rPr lang="en-US" altLang="zh-CN" sz="2400"/>
              <a:t>JS </a:t>
            </a:r>
            <a:r>
              <a:rPr lang="en-US" altLang="zh-CN" sz="2400" smtClean="0"/>
              <a:t>in </a:t>
            </a:r>
            <a:r>
              <a:rPr lang="en-US" altLang="zh-CN" sz="2400"/>
              <a:t>non-AMD format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8291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Requirejs</a:t>
            </a:r>
            <a:r>
              <a:rPr lang="zh-CN" altLang="en-US" smtClean="0"/>
              <a:t>  </a:t>
            </a:r>
            <a:r>
              <a:rPr lang="en-US" altLang="zh-CN" smtClean="0"/>
              <a:t>Introduction </a:t>
            </a:r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3" name="自选图形4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DFCAAAewkAAJERAABODAAAAAAAAA=="/>
              </a:ext>
            </a:extLst>
          </p:cNvSpPr>
          <p:nvPr/>
        </p:nvSpPr>
        <p:spPr>
          <a:xfrm>
            <a:off x="266700" y="2190115"/>
            <a:ext cx="1430020" cy="459105"/>
          </a:xfrm>
          <a:prstGeom prst="roundRect">
            <a:avLst>
              <a:gd name="adj" fmla="val 16666"/>
            </a:avLst>
          </a:prstGeom>
          <a:solidFill>
            <a:srgbClr val="42A4EC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en-US" altLang="zh-CN" sz="1100" b="1" kern="1">
                <a:solidFill>
                  <a:srgbClr val="FFFFFF"/>
                </a:solidFill>
                <a:latin typeface="微软雅黑" pitchFamily="2"/>
                <a:ea typeface="微软雅黑" pitchFamily="2"/>
                <a:cs typeface="微软雅黑" pitchFamily="2"/>
              </a:rPr>
              <a:t>History/Founder</a:t>
            </a:r>
            <a:endParaRPr lang="zh-cn" sz="1100" b="1" kern="1">
              <a:solidFill>
                <a:srgbClr val="FFFFFF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4" name="自选图形1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DKCAAA1REAAJQRAACoFAAAAAAAAA=="/>
              </a:ext>
            </a:extLst>
          </p:cNvSpPr>
          <p:nvPr/>
        </p:nvSpPr>
        <p:spPr>
          <a:xfrm>
            <a:off x="269875" y="3547745"/>
            <a:ext cx="1428750" cy="459105"/>
          </a:xfrm>
          <a:prstGeom prst="roundRect">
            <a:avLst>
              <a:gd name="adj" fmla="val 16666"/>
            </a:avLst>
          </a:prstGeom>
          <a:solidFill>
            <a:srgbClr val="42A4EC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en-US" altLang="zh-CN" sz="1200" b="1">
                <a:solidFill>
                  <a:srgbClr val="FFFFFF"/>
                </a:solidFill>
                <a:latin typeface="微软雅黑" pitchFamily="2"/>
                <a:ea typeface="微软雅黑" pitchFamily="2"/>
                <a:cs typeface="微软雅黑" pitchFamily="2"/>
              </a:rPr>
              <a:t>configuration</a:t>
            </a:r>
            <a:endParaRPr lang="zh-cn" sz="1200" b="1">
              <a:solidFill>
                <a:srgbClr val="FFFFFF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5" name="圆角矩形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D0FQAAewkAAMEeAABODAAAAAAAAA=="/>
              </a:ext>
            </a:extLst>
          </p:cNvSpPr>
          <p:nvPr/>
        </p:nvSpPr>
        <p:spPr>
          <a:xfrm>
            <a:off x="2409825" y="2190115"/>
            <a:ext cx="1577340" cy="459105"/>
          </a:xfrm>
          <a:prstGeom prst="roundRect">
            <a:avLst>
              <a:gd name="adj" fmla="val 16666"/>
            </a:avLst>
          </a:prstGeom>
          <a:solidFill>
            <a:srgbClr val="42A4EC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en-US" altLang="zh-CN" b="1">
                <a:solidFill>
                  <a:srgbClr val="FFFFFF"/>
                </a:solidFill>
                <a:latin typeface="微软雅黑" pitchFamily="2"/>
                <a:ea typeface="微软雅黑" pitchFamily="2"/>
                <a:cs typeface="微软雅黑" pitchFamily="2"/>
              </a:rPr>
              <a:t>Download </a:t>
            </a:r>
            <a:endParaRPr lang="zh-cn" b="1">
              <a:solidFill>
                <a:srgbClr val="FFFFFF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6" name="自选图形3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DSIQAAewkAAJ4qAABODAAAAAAAAA=="/>
              </a:ext>
            </a:extLst>
          </p:cNvSpPr>
          <p:nvPr/>
        </p:nvSpPr>
        <p:spPr>
          <a:xfrm>
            <a:off x="4338954" y="2190115"/>
            <a:ext cx="1503045" cy="459105"/>
          </a:xfrm>
          <a:prstGeom prst="roundRect">
            <a:avLst>
              <a:gd name="adj" fmla="val 16666"/>
            </a:avLst>
          </a:prstGeom>
          <a:solidFill>
            <a:srgbClr val="42A4EC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en-US" altLang="zh-CN" b="1" smtClean="0">
                <a:solidFill>
                  <a:srgbClr val="FFFFFF"/>
                </a:solidFill>
                <a:latin typeface="微软雅黑" pitchFamily="2"/>
                <a:ea typeface="微软雅黑" pitchFamily="2"/>
                <a:cs typeface="微软雅黑" pitchFamily="2"/>
              </a:rPr>
              <a:t>Data-main</a:t>
            </a:r>
            <a:endParaRPr lang="zh-cn" b="1">
              <a:solidFill>
                <a:srgbClr val="FFFFFF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7" name="自选图形5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D3FQAAlBEAAMMeAABnFAAAAAAAAA=="/>
              </a:ext>
            </a:extLst>
          </p:cNvSpPr>
          <p:nvPr/>
        </p:nvSpPr>
        <p:spPr>
          <a:xfrm>
            <a:off x="2411730" y="3506470"/>
            <a:ext cx="1503680" cy="459105"/>
          </a:xfrm>
          <a:prstGeom prst="roundRect">
            <a:avLst>
              <a:gd name="adj" fmla="val 16666"/>
            </a:avLst>
          </a:prstGeom>
          <a:solidFill>
            <a:srgbClr val="42A4EC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en-US" altLang="zh-CN" sz="1400" b="1">
                <a:solidFill>
                  <a:srgbClr val="FFFFFF"/>
                </a:solidFill>
                <a:latin typeface="微软雅黑" pitchFamily="2"/>
                <a:ea typeface="微软雅黑" pitchFamily="2"/>
                <a:cs typeface="微软雅黑" pitchFamily="2"/>
              </a:rPr>
              <a:t>Call module</a:t>
            </a:r>
            <a:endParaRPr lang="zh-cn" sz="1400" b="1">
              <a:solidFill>
                <a:srgbClr val="FFFFFF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8" name="自选图形2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BFIgAA1REAABErAACoFAAAAAAAAA=="/>
              </a:ext>
            </a:extLst>
          </p:cNvSpPr>
          <p:nvPr/>
        </p:nvSpPr>
        <p:spPr>
          <a:xfrm>
            <a:off x="4411980" y="3547745"/>
            <a:ext cx="1430020" cy="459105"/>
          </a:xfrm>
          <a:prstGeom prst="roundRect">
            <a:avLst>
              <a:gd name="adj" fmla="val 16666"/>
            </a:avLst>
          </a:prstGeom>
          <a:solidFill>
            <a:srgbClr val="42A4EC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en-US" altLang="zh-CN" sz="1400" b="1" kern="1">
                <a:solidFill>
                  <a:srgbClr val="FFFFFF"/>
                </a:solidFill>
                <a:latin typeface="微软雅黑" pitchFamily="2"/>
                <a:ea typeface="微软雅黑" pitchFamily="2"/>
                <a:cs typeface="微软雅黑" pitchFamily="2"/>
              </a:rPr>
              <a:t>Amd format</a:t>
            </a:r>
            <a:endParaRPr lang="zh-cn" sz="1400" b="1" kern="1">
              <a:solidFill>
                <a:srgbClr val="FFFFFF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30" y="1208405"/>
            <a:ext cx="2647619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44501" y="2053566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RequireJS is a JavaScript file and module loader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384175" y="3447776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mtClean="0"/>
              <a:t>Website </a:t>
            </a:r>
            <a:r>
              <a:rPr lang="zh-CN" altLang="en-US" smtClean="0"/>
              <a:t>：</a:t>
            </a:r>
            <a:r>
              <a:rPr lang="en-US" altLang="zh-CN" smtClean="0"/>
              <a:t> www.requirejs.org</a:t>
            </a:r>
            <a:endParaRPr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4175" y="2752595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 smtClean="0"/>
              <a:t>Author </a:t>
            </a:r>
            <a:r>
              <a:rPr lang="en-US" altLang="zh-CN" sz="2000"/>
              <a:t>:  James Burke -&gt;before work at Mozilla(javascrpit)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is requireJS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3190" y="1472669"/>
            <a:ext cx="78212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" smtClean="0">
                <a:solidFill>
                  <a:srgbClr val="474747"/>
                </a:solidFill>
                <a:latin typeface="微软雅黑" pitchFamily="2"/>
                <a:ea typeface="微软雅黑" pitchFamily="2"/>
                <a:cs typeface="微软雅黑" pitchFamily="2"/>
              </a:rPr>
              <a:t> require </a:t>
            </a:r>
            <a:r>
              <a:rPr lang="zh-CN" altLang="en-US" sz="1600" kern="1" smtClean="0">
                <a:solidFill>
                  <a:srgbClr val="474747"/>
                </a:solidFill>
                <a:latin typeface="微软雅黑" pitchFamily="2"/>
                <a:ea typeface="微软雅黑" pitchFamily="2"/>
                <a:cs typeface="微软雅黑" pitchFamily="2"/>
              </a:rPr>
              <a:t> </a:t>
            </a:r>
            <a:r>
              <a:rPr lang="en-US" altLang="zh-CN" sz="1600" kern="1" smtClean="0">
                <a:solidFill>
                  <a:srgbClr val="474747"/>
                </a:solidFill>
                <a:latin typeface="微软雅黑" pitchFamily="2"/>
                <a:ea typeface="微软雅黑" pitchFamily="2"/>
                <a:cs typeface="微软雅黑" pitchFamily="2"/>
              </a:rPr>
              <a:t>[rɪˈkwaɪr]  verb</a:t>
            </a:r>
            <a:endParaRPr lang="zh-CN" altLang="en-US" sz="1600" kern="1">
              <a:solidFill>
                <a:srgbClr val="474747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0246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81828" y="2325270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 smtClean="0"/>
              <a:t>history</a:t>
            </a:r>
            <a:r>
              <a:rPr lang="zh-CN" altLang="en-US" sz="2000" smtClean="0"/>
              <a:t>：</a:t>
            </a:r>
            <a:r>
              <a:rPr lang="en-US" altLang="zh-CN" sz="2000" smtClean="0"/>
              <a:t>Who</a:t>
            </a:r>
            <a:r>
              <a:rPr lang="zh-CN" altLang="en-US" sz="2000" smtClean="0"/>
              <a:t>？</a:t>
            </a:r>
            <a:r>
              <a:rPr lang="en-US" altLang="zh-CN" sz="2000" smtClean="0"/>
              <a:t>When</a:t>
            </a:r>
            <a:r>
              <a:rPr lang="zh-CN" altLang="en-US" sz="2000" smtClean="0"/>
              <a:t>？</a:t>
            </a:r>
            <a:r>
              <a:rPr lang="en-US" altLang="zh-CN" sz="2000" smtClean="0"/>
              <a:t>Why </a:t>
            </a:r>
            <a:r>
              <a:rPr lang="zh-CN" altLang="en-US" sz="2000" smtClean="0"/>
              <a:t>？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384175" y="3447776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mtClean="0"/>
              <a:t>requireJS</a:t>
            </a:r>
            <a:r>
              <a:rPr lang="zh-CN" altLang="en-US" smtClean="0"/>
              <a:t> </a:t>
            </a:r>
            <a:r>
              <a:rPr lang="en-US" altLang="zh-CN" smtClean="0"/>
              <a:t>name</a:t>
            </a:r>
            <a:r>
              <a:rPr lang="zh-CN" altLang="en-US" smtClean="0"/>
              <a:t>：</a:t>
            </a:r>
            <a:r>
              <a:rPr lang="en-US" altLang="zh-CN" smtClean="0"/>
              <a:t>old name runJS ,still in github</a:t>
            </a:r>
            <a:r>
              <a:rPr lang="zh-CN" altLang="en-US" smtClean="0"/>
              <a:t> </a:t>
            </a:r>
            <a:endParaRPr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1828" y="2886523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 smtClean="0"/>
              <a:t>answer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</a:t>
            </a:r>
            <a:r>
              <a:rPr lang="en-US" altLang="zh-CN" sz="1600"/>
              <a:t>James Burke Founded </a:t>
            </a:r>
            <a:r>
              <a:rPr lang="en-US" altLang="zh-CN" sz="1600" smtClean="0"/>
              <a:t> in </a:t>
            </a:r>
            <a:r>
              <a:rPr lang="en-US" altLang="zh-CN" sz="1600"/>
              <a:t>2009</a:t>
            </a:r>
            <a:r>
              <a:rPr lang="en-US" altLang="zh-CN" sz="1600" smtClean="0"/>
              <a:t>-9 atMozilla(javascrpit) working  </a:t>
            </a:r>
            <a:r>
              <a:rPr lang="zh-CN" altLang="en-US" sz="1600" smtClean="0"/>
              <a:t> </a:t>
            </a:r>
            <a:endParaRPr lang="zh-CN" altLang="en-US" sz="160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requireJS</a:t>
            </a:r>
            <a:r>
              <a:rPr lang="zh-CN" altLang="en-US"/>
              <a:t> </a:t>
            </a:r>
            <a:r>
              <a:rPr lang="en-US" altLang="zh-CN" smtClean="0"/>
              <a:t>history  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3190" y="1671565"/>
            <a:ext cx="78212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" smtClean="0">
                <a:solidFill>
                  <a:srgbClr val="474747"/>
                </a:solidFill>
                <a:latin typeface="微软雅黑" pitchFamily="2"/>
                <a:ea typeface="微软雅黑" pitchFamily="2"/>
                <a:cs typeface="微软雅黑" pitchFamily="2"/>
              </a:rPr>
              <a:t>require [rɪˈkwaɪr]  vt.</a:t>
            </a:r>
            <a:endParaRPr lang="zh-CN" altLang="en-US" sz="1600" kern="1">
              <a:solidFill>
                <a:srgbClr val="474747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298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44501" y="2053566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Step: 1. Download </a:t>
            </a:r>
            <a:r>
              <a:rPr lang="en-US" altLang="zh-CN" sz="2000" smtClean="0"/>
              <a:t>/CDN </a:t>
            </a:r>
            <a:r>
              <a:rPr lang="en-US" altLang="zh-CN" sz="2000"/>
              <a:t>2. </a:t>
            </a:r>
            <a:r>
              <a:rPr lang="en-US" altLang="zh-CN" sz="2000" smtClean="0"/>
              <a:t>file 3</a:t>
            </a:r>
            <a:r>
              <a:rPr lang="en-US" altLang="zh-CN" sz="2000"/>
              <a:t>. </a:t>
            </a:r>
            <a:r>
              <a:rPr lang="en-US" altLang="zh-CN" sz="2000" smtClean="0"/>
              <a:t>Use requirejs   </a:t>
            </a:r>
            <a:r>
              <a:rPr lang="en-US" altLang="zh-CN" sz="2000"/>
              <a:t>4. Use </a:t>
            </a:r>
            <a:r>
              <a:rPr lang="en-US" altLang="zh-CN" sz="2000" smtClean="0"/>
              <a:t>main.JS</a:t>
            </a:r>
            <a:endParaRPr lang="zh-CN" altLang="en-US" sz="2000"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384175" y="3447776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Learning: data - *** is an attribute of HTML</a:t>
            </a:r>
            <a:endParaRPr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4175" y="2752595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 smtClean="0"/>
              <a:t>Learn and find: requirejs File </a:t>
            </a:r>
            <a:r>
              <a:rPr lang="en-US" altLang="zh-CN" sz="2000"/>
              <a:t>Loading Process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73555" y="522332"/>
            <a:ext cx="7370445" cy="505415"/>
          </a:xfrm>
        </p:spPr>
        <p:txBody>
          <a:bodyPr/>
          <a:lstStyle/>
          <a:p>
            <a:r>
              <a:rPr lang="en-US" altLang="zh-CN"/>
              <a:t>The exciting </a:t>
            </a:r>
            <a:r>
              <a:rPr lang="en-US" altLang="zh-CN" smtClean="0"/>
              <a:t>Requirejs to started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44501" y="2053566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 smtClean="0"/>
              <a:t>Test</a:t>
            </a:r>
            <a:r>
              <a:rPr lang="zh-CN" altLang="en-US" sz="2000" smtClean="0"/>
              <a:t>：</a:t>
            </a:r>
            <a:r>
              <a:rPr lang="en-US" altLang="zh-CN" sz="2000"/>
              <a:t>Use and No </a:t>
            </a:r>
            <a:r>
              <a:rPr lang="en-US" altLang="zh-CN" sz="2000" smtClean="0"/>
              <a:t>Use </a:t>
            </a:r>
            <a:r>
              <a:rPr lang="en-US" altLang="zh-CN" smtClean="0"/>
              <a:t>requirejs to find the good points</a:t>
            </a:r>
            <a:endParaRPr lang="zh-CN" altLang="en-US" sz="2000"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384175" y="3447776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mtClean="0"/>
              <a:t>Good </a:t>
            </a:r>
            <a:r>
              <a:rPr lang="en-US" altLang="zh-CN"/>
              <a:t>points </a:t>
            </a:r>
            <a:r>
              <a:rPr lang="en-US" altLang="zh-CN" sz="2000" smtClean="0"/>
              <a:t>2</a:t>
            </a:r>
            <a:r>
              <a:rPr lang="zh-CN" altLang="en-US" sz="2000" smtClean="0"/>
              <a:t>：</a:t>
            </a:r>
            <a:r>
              <a:rPr lang="en-US" altLang="zh-CN" sz="2000"/>
              <a:t>Modular management of JS files</a:t>
            </a:r>
            <a:endParaRPr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4175" y="2752595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mtClean="0"/>
              <a:t>Good </a:t>
            </a:r>
            <a:r>
              <a:rPr lang="en-US" altLang="zh-CN"/>
              <a:t>points </a:t>
            </a:r>
            <a:r>
              <a:rPr lang="en-US" altLang="zh-CN" sz="2000" smtClean="0"/>
              <a:t>1</a:t>
            </a:r>
            <a:r>
              <a:rPr lang="zh-CN" altLang="en-US" sz="2000" smtClean="0"/>
              <a:t>：</a:t>
            </a:r>
            <a:r>
              <a:rPr lang="en-US" altLang="zh-CN" sz="2000" smtClean="0"/>
              <a:t>Not stop the webpage loading</a:t>
            </a:r>
            <a:endParaRPr lang="zh-CN" altLang="en-US" sz="200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96744" y="522332"/>
            <a:ext cx="7247256" cy="505415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requirejs</a:t>
            </a:r>
            <a:r>
              <a:rPr lang="zh-CN" altLang="en-US" smtClean="0"/>
              <a:t> </a:t>
            </a:r>
            <a:r>
              <a:rPr lang="en-US" altLang="zh-CN"/>
              <a:t>good </a:t>
            </a:r>
            <a:r>
              <a:rPr lang="en-US" altLang="zh-CN" smtClean="0"/>
              <a:t>points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47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44501" y="2053566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 smtClean="0"/>
              <a:t>1. use data-main</a:t>
            </a:r>
            <a:endParaRPr lang="zh-CN" altLang="en-US" sz="2000"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384175" y="3447776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mtClean="0"/>
              <a:t>CDN</a:t>
            </a:r>
            <a:r>
              <a:rPr lang="zh-CN" altLang="en-US" smtClean="0"/>
              <a:t>：</a:t>
            </a:r>
            <a:r>
              <a:rPr lang="en-US" altLang="zh-CN" smtClean="0"/>
              <a:t>could </a:t>
            </a:r>
            <a:r>
              <a:rPr lang="en-US" altLang="zh-CN" smtClean="0"/>
              <a:t>use </a:t>
            </a:r>
            <a:r>
              <a:rPr lang="en-US" altLang="zh-CN"/>
              <a:t>CDN </a:t>
            </a:r>
            <a:r>
              <a:rPr lang="en-US" altLang="zh-CN"/>
              <a:t>to </a:t>
            </a:r>
            <a:r>
              <a:rPr lang="en-US" altLang="zh-CN" smtClean="0"/>
              <a:t>loading Requirejs  </a:t>
            </a:r>
            <a:endParaRPr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4175" y="2752595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2. In file </a:t>
            </a:r>
            <a:endParaRPr lang="zh-CN" altLang="en-US" sz="200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96744" y="522332"/>
            <a:ext cx="7247256" cy="505415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/>
              <a:t>Two Ways </a:t>
            </a:r>
            <a:r>
              <a:rPr lang="en-US" altLang="zh-CN"/>
              <a:t>of </a:t>
            </a:r>
            <a:r>
              <a:rPr lang="en-US" altLang="zh-CN" smtClean="0"/>
              <a:t>Use Requirejs</a:t>
            </a:r>
            <a:r>
              <a:rPr lang="zh-CN" altLang="en-US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96744" y="522332"/>
            <a:ext cx="7247256" cy="505415"/>
          </a:xfrm>
        </p:spPr>
        <p:txBody>
          <a:bodyPr/>
          <a:lstStyle/>
          <a:p>
            <a:r>
              <a:rPr lang="en-US" altLang="zh-CN"/>
              <a:t>Use require () method </a:t>
            </a:r>
            <a:r>
              <a:rPr lang="en-US" altLang="zh-CN"/>
              <a:t>to </a:t>
            </a:r>
            <a:r>
              <a:rPr lang="en-US" altLang="zh-CN" smtClean="0"/>
              <a:t>load JS</a:t>
            </a:r>
            <a:endParaRPr lang="zh-CN" altLang="en-US"/>
          </a:p>
        </p:txBody>
      </p:sp>
      <p:sp>
        <p:nvSpPr>
          <p:cNvPr id="8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768985" y="3732595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/>
              <a:t>(diluted earnings per </a:t>
            </a:r>
            <a:r>
              <a:rPr lang="en-US" altLang="zh-CN"/>
              <a:t>share</a:t>
            </a:r>
            <a:r>
              <a:rPr lang="en-US" altLang="zh-CN" smtClean="0"/>
              <a:t>) </a:t>
            </a:r>
            <a:endParaRPr lang="zh-CN" altLang="en-US"/>
          </a:p>
        </p:txBody>
      </p:sp>
      <p:sp>
        <p:nvSpPr>
          <p:cNvPr id="9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731520" y="2049960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U</a:t>
            </a:r>
            <a:r>
              <a:rPr lang="zh-CN" altLang="en-US"/>
              <a:t>se require () method to load modul</a:t>
            </a:r>
            <a:r>
              <a:rPr lang="zh-CN" altLang="en-US"/>
              <a:t>e</a:t>
            </a:r>
            <a:r>
              <a:rPr lang="zh-CN" altLang="en-US" smtClean="0"/>
              <a:t>s</a:t>
            </a:r>
            <a:endParaRPr lang="zh-CN" altLang="en-US"/>
          </a:p>
        </p:txBody>
      </p:sp>
      <p:sp>
        <p:nvSpPr>
          <p:cNvPr id="10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756350" y="299914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 r</a:t>
            </a:r>
            <a:r>
              <a:rPr lang="zh-CN" altLang="en-US"/>
              <a:t>equir</a:t>
            </a:r>
            <a:r>
              <a:rPr lang="zh-CN" altLang="en-US"/>
              <a:t>e </a:t>
            </a:r>
            <a:r>
              <a:rPr lang="zh-CN" altLang="en-US" smtClean="0"/>
              <a:t>(</a:t>
            </a:r>
            <a:r>
              <a:rPr lang="en-US" altLang="zh-CN" smtClean="0"/>
              <a:t>deps[,callback]</a:t>
            </a:r>
            <a:r>
              <a:rPr lang="zh-CN" altLang="en-US" smtClean="0"/>
              <a:t>)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85" y="1508671"/>
            <a:ext cx="2537460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96744" y="522332"/>
            <a:ext cx="7247256" cy="505415"/>
          </a:xfrm>
        </p:spPr>
        <p:txBody>
          <a:bodyPr/>
          <a:lstStyle/>
          <a:p>
            <a:r>
              <a:rPr lang="en-US" altLang="zh-CN" smtClean="0"/>
              <a:t>Define </a:t>
            </a:r>
            <a:r>
              <a:rPr lang="en-US" altLang="zh-CN"/>
              <a:t>() AMD-style JS module</a:t>
            </a:r>
            <a:endParaRPr lang="zh-CN" altLang="en-US"/>
          </a:p>
        </p:txBody>
      </p:sp>
      <p:sp>
        <p:nvSpPr>
          <p:cNvPr id="8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768985" y="3732595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/>
              <a:t>(diluted earnings per </a:t>
            </a:r>
            <a:r>
              <a:rPr lang="en-US" altLang="zh-CN"/>
              <a:t>share</a:t>
            </a:r>
            <a:r>
              <a:rPr lang="en-US" altLang="zh-CN" smtClean="0"/>
              <a:t>) </a:t>
            </a:r>
            <a:endParaRPr lang="zh-CN" altLang="en-US"/>
          </a:p>
        </p:txBody>
      </p:sp>
      <p:sp>
        <p:nvSpPr>
          <p:cNvPr id="9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731520" y="2049960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mtClean="0"/>
              <a:t>Define </a:t>
            </a:r>
            <a:r>
              <a:rPr lang="en-US" altLang="zh-CN"/>
              <a:t>() AMD-style JS module</a:t>
            </a:r>
            <a:endParaRPr lang="zh-CN" altLang="en-US"/>
          </a:p>
        </p:txBody>
      </p:sp>
      <p:sp>
        <p:nvSpPr>
          <p:cNvPr id="10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756350" y="299914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 </a:t>
            </a:r>
            <a:r>
              <a:rPr lang="en-US" altLang="zh-CN" smtClean="0"/>
              <a:t>define</a:t>
            </a:r>
            <a:r>
              <a:rPr lang="zh-CN" altLang="en-US" smtClean="0"/>
              <a:t>(</a:t>
            </a:r>
            <a:r>
              <a:rPr lang="en-US" altLang="zh-CN" smtClean="0"/>
              <a:t>deps[,callback]</a:t>
            </a:r>
            <a:r>
              <a:rPr lang="zh-CN" altLang="en-US" smtClean="0"/>
              <a:t>)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060" y="1208405"/>
            <a:ext cx="3676190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9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344501" y="2053566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Step: </a:t>
            </a:r>
            <a:r>
              <a:rPr lang="en-US" altLang="zh-CN" sz="2000" smtClean="0"/>
              <a:t>1.use </a:t>
            </a:r>
            <a:r>
              <a:rPr lang="en-US" altLang="zh-CN" sz="2000" smtClean="0"/>
              <a:t>requirejs </a:t>
            </a:r>
            <a:r>
              <a:rPr lang="en-US" altLang="zh-CN" sz="2000" smtClean="0"/>
              <a:t>2.data-main 3. require 4 define</a:t>
            </a:r>
            <a:endParaRPr lang="zh-CN" altLang="en-US" sz="2000"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384175" y="3447776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Learning: data - *** is an attribute of </a:t>
            </a:r>
            <a:r>
              <a:rPr lang="en-US" altLang="zh-CN" sz="2000" smtClean="0"/>
              <a:t>HTML  </a:t>
            </a:r>
            <a:endParaRPr/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kw8AAAg4AAAJEgAAAAAAAA=="/>
              </a:ext>
            </a:extLst>
          </p:cNvSpPr>
          <p:nvPr/>
        </p:nvSpPr>
        <p:spPr>
          <a:xfrm>
            <a:off x="384175" y="2752595"/>
            <a:ext cx="8565515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/>
              <a:t> require (</a:t>
            </a:r>
            <a:r>
              <a:rPr lang="en-US" altLang="zh-CN"/>
              <a:t>deps[,callback</a:t>
            </a:r>
            <a:r>
              <a:rPr lang="en-US" altLang="zh-CN"/>
              <a:t>]</a:t>
            </a:r>
            <a:r>
              <a:rPr lang="zh-CN" altLang="en-US" smtClean="0"/>
              <a:t>) </a:t>
            </a:r>
            <a:r>
              <a:rPr lang="en-US" altLang="zh-CN"/>
              <a:t>define</a:t>
            </a:r>
            <a:r>
              <a:rPr lang="zh-CN" altLang="en-US" smtClean="0"/>
              <a:t>(</a:t>
            </a:r>
            <a:r>
              <a:rPr lang="en-US" altLang="zh-CN"/>
              <a:t>[</a:t>
            </a:r>
            <a:r>
              <a:rPr lang="en-US" altLang="zh-CN" smtClean="0"/>
              <a:t>deps,callback</a:t>
            </a:r>
            <a:r>
              <a:rPr lang="en-US" altLang="zh-CN"/>
              <a:t>]</a:t>
            </a:r>
            <a:r>
              <a:rPr lang="zh-CN" altLang="en-US"/>
              <a:t>)  </a:t>
            </a:r>
            <a:r>
              <a:rPr lang="zh-CN" altLang="en-US" smtClean="0"/>
              <a:t>  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73555" y="522332"/>
            <a:ext cx="7370445" cy="505415"/>
          </a:xfrm>
        </p:spPr>
        <p:txBody>
          <a:bodyPr/>
          <a:lstStyle/>
          <a:p>
            <a:r>
              <a:rPr lang="en-US" altLang="zh-CN" smtClean="0"/>
              <a:t>Requirejs </a:t>
            </a:r>
            <a:r>
              <a:rPr lang="en-US" altLang="zh-CN"/>
              <a:t>Write it once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6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resentation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resentation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18202</TotalTime>
  <Words>526</Words>
  <Application>Microsoft Office PowerPoint</Application>
  <PresentationFormat>全屏显示(16:9)</PresentationFormat>
  <Paragraphs>88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SimSun</vt:lpstr>
      <vt:lpstr>SimSun</vt:lpstr>
      <vt:lpstr>微软雅黑</vt:lpstr>
      <vt:lpstr>等线</vt:lpstr>
      <vt:lpstr>等线 Light</vt:lpstr>
      <vt:lpstr>Arial</vt:lpstr>
      <vt:lpstr>Calibri</vt:lpstr>
      <vt:lpstr>Times New Roman</vt:lpstr>
      <vt:lpstr>Wingdings</vt:lpstr>
      <vt:lpstr>Presentation</vt:lpstr>
      <vt:lpstr>自定义设计方案</vt:lpstr>
      <vt:lpstr>PowerPoint 演示文稿</vt:lpstr>
      <vt:lpstr>What is requireJS</vt:lpstr>
      <vt:lpstr>requireJS history  </vt:lpstr>
      <vt:lpstr>The exciting Requirejs to started</vt:lpstr>
      <vt:lpstr> requirejs good points</vt:lpstr>
      <vt:lpstr> Two Ways of Use Requirejs </vt:lpstr>
      <vt:lpstr>Use require () method to load JS</vt:lpstr>
      <vt:lpstr>Define () AMD-style JS module</vt:lpstr>
      <vt:lpstr>Requirejs Write it once</vt:lpstr>
      <vt:lpstr>Requre.config method load config</vt:lpstr>
      <vt:lpstr>初始require.config配置参数核心方法</vt:lpstr>
      <vt:lpstr>important paths option </vt:lpstr>
      <vt:lpstr>waitSeconds and callback options</vt:lpstr>
      <vt:lpstr>Shim for loading JS in non-AMD format</vt:lpstr>
      <vt:lpstr>Requirejs  Introduction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open</dc:creator>
  <cp:keywords/>
  <dc:description/>
  <cp:lastModifiedBy>Administrator</cp:lastModifiedBy>
  <cp:revision>1204</cp:revision>
  <dcterms:created xsi:type="dcterms:W3CDTF">2016-04-25T01:54:29Z</dcterms:created>
  <dcterms:modified xsi:type="dcterms:W3CDTF">2019-03-07T01:41:56Z</dcterms:modified>
</cp:coreProperties>
</file>