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347" r:id="rId3"/>
    <p:sldId id="348" r:id="rId4"/>
    <p:sldId id="349" r:id="rId5"/>
    <p:sldId id="352" r:id="rId6"/>
    <p:sldId id="351" r:id="rId7"/>
    <p:sldId id="353" r:id="rId8"/>
    <p:sldId id="355" r:id="rId9"/>
    <p:sldId id="35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38" autoAdjust="0"/>
  </p:normalViewPr>
  <p:slideViewPr>
    <p:cSldViewPr snapToGrid="0">
      <p:cViewPr varScale="1">
        <p:scale>
          <a:sx n="68" d="100"/>
          <a:sy n="68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B96A0-EA1C-4BDF-894C-665FA7A42D90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4AEC8-9087-4620-84A5-734B2D3CF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777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-- we cannot consider classification as regression </a:t>
            </a:r>
          </a:p>
          <a:p>
            <a:r>
              <a:rPr lang="en-US" altLang="zh-TW" dirty="0"/>
              <a:t>-- we use one-hot </a:t>
            </a:r>
          </a:p>
          <a:p>
            <a:r>
              <a:rPr lang="en-US" altLang="zh-TW" dirty="0"/>
              <a:t>-- how about </a:t>
            </a:r>
            <a:r>
              <a:rPr lang="en-US" altLang="zh-TW" dirty="0" err="1"/>
              <a:t>mse</a:t>
            </a:r>
            <a:r>
              <a:rPr lang="en-US" altLang="zh-TW" dirty="0"/>
              <a:t> (without </a:t>
            </a:r>
            <a:r>
              <a:rPr lang="en-US" altLang="zh-TW" dirty="0" err="1"/>
              <a:t>softmax</a:t>
            </a:r>
            <a:r>
              <a:rPr lang="en-US" altLang="zh-TW" dirty="0"/>
              <a:t> case)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23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這裡需要想想怎麼解釋比較好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693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62D9-B8AE-443F-85AF-87AE2D2901FD}" type="datetime1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51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7309-6FC8-4892-9E28-6BFCE67F1B0C}" type="datetime1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82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F3780-BEB2-4DF8-AD76-8B19203EEA8A}" type="datetime1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22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CE40-2EEB-411A-828A-73B05D6CD170}" type="datetime1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99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6CBC-F567-49E4-8F93-F62F29A86387}" type="datetime1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23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2148-4CA7-4E0E-B182-34952AE2BE5A}" type="datetime1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01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3AF3-C8B3-44F2-9890-AF9D04CC07E2}" type="datetime1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777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6E01-C9CA-4FC5-AE3C-189CF16E3A93}" type="datetime1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11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5DD5-D1FF-4013-8BFE-B3902D93B468}" type="datetime1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85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1D83-2273-4B8C-8906-7C1ED811F0D3}" type="datetime1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60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6625-6103-426E-8384-DDD24AE4A544}" type="datetime1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10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AAFCB-D520-492A-8EE7-6A2576F3D728}" type="datetime1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583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0.png"/><Relationship Id="rId13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070.png"/><Relationship Id="rId12" Type="http://schemas.openxmlformats.org/officeDocument/2006/relationships/image" Target="../media/image17.png"/><Relationship Id="rId2" Type="http://schemas.openxmlformats.org/officeDocument/2006/relationships/image" Target="../media/image10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0.png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0.png"/><Relationship Id="rId13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070.png"/><Relationship Id="rId12" Type="http://schemas.openxmlformats.org/officeDocument/2006/relationships/image" Target="../media/image17.png"/><Relationship Id="rId17" Type="http://schemas.openxmlformats.org/officeDocument/2006/relationships/image" Target="../media/image24.png"/><Relationship Id="rId2" Type="http://schemas.openxmlformats.org/officeDocument/2006/relationships/image" Target="../media/image10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0.png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5" Type="http://schemas.openxmlformats.org/officeDocument/2006/relationships/image" Target="../media/image22.png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9" Type="http://schemas.openxmlformats.org/officeDocument/2006/relationships/image" Target="../media/image32.png"/><Relationship Id="rId3" Type="http://schemas.openxmlformats.org/officeDocument/2006/relationships/image" Target="../media/image760.png"/><Relationship Id="rId34" Type="http://schemas.openxmlformats.org/officeDocument/2006/relationships/image" Target="../media/image27.png"/><Relationship Id="rId17" Type="http://schemas.openxmlformats.org/officeDocument/2006/relationships/image" Target="../media/image1400.png"/><Relationship Id="rId33" Type="http://schemas.openxmlformats.org/officeDocument/2006/relationships/image" Target="../media/image26.png"/><Relationship Id="rId38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90.png"/><Relationship Id="rId29" Type="http://schemas.openxmlformats.org/officeDocument/2006/relationships/image" Target="../media/image183.png"/><Relationship Id="rId41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.png"/><Relationship Id="rId32" Type="http://schemas.openxmlformats.org/officeDocument/2006/relationships/image" Target="../media/image25.png"/><Relationship Id="rId37" Type="http://schemas.openxmlformats.org/officeDocument/2006/relationships/image" Target="../media/image30.png"/><Relationship Id="rId40" Type="http://schemas.openxmlformats.org/officeDocument/2006/relationships/image" Target="../media/image33.png"/><Relationship Id="rId5" Type="http://schemas.openxmlformats.org/officeDocument/2006/relationships/image" Target="../media/image181.png"/><Relationship Id="rId28" Type="http://schemas.openxmlformats.org/officeDocument/2006/relationships/image" Target="../media/image151.png"/><Relationship Id="rId36" Type="http://schemas.openxmlformats.org/officeDocument/2006/relationships/image" Target="../media/image29.png"/><Relationship Id="rId31" Type="http://schemas.openxmlformats.org/officeDocument/2006/relationships/image" Target="../media/image152.png"/><Relationship Id="rId30" Type="http://schemas.openxmlformats.org/officeDocument/2006/relationships/image" Target="../media/image184.png"/><Relationship Id="rId35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44.png"/><Relationship Id="rId12" Type="http://schemas.openxmlformats.org/officeDocument/2006/relationships/image" Target="../media/image36.wm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oleObject" Target="../embeddings/oleObject2.bin"/><Relationship Id="rId5" Type="http://schemas.openxmlformats.org/officeDocument/2006/relationships/image" Target="../media/image42.png"/><Relationship Id="rId15" Type="http://schemas.openxmlformats.org/officeDocument/2006/relationships/image" Target="../media/image50.png"/><Relationship Id="rId10" Type="http://schemas.openxmlformats.org/officeDocument/2006/relationships/image" Target="../media/image47.png"/><Relationship Id="rId4" Type="http://schemas.openxmlformats.org/officeDocument/2006/relationships/image" Target="../media/image35.wmf"/><Relationship Id="rId9" Type="http://schemas.openxmlformats.org/officeDocument/2006/relationships/image" Target="../media/image46.png"/><Relationship Id="rId14" Type="http://schemas.openxmlformats.org/officeDocument/2006/relationships/image" Target="../media/image37.wmf"/></Relationships>
</file>

<file path=ppt/slides/_rels/slide8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2.png"/><Relationship Id="rId21" Type="http://schemas.openxmlformats.org/officeDocument/2006/relationships/image" Target="../media/image55.png"/><Relationship Id="rId17" Type="http://schemas.openxmlformats.org/officeDocument/2006/relationships/image" Target="../media/image51.png"/><Relationship Id="rId16" Type="http://schemas.openxmlformats.org/officeDocument/2006/relationships/image" Target="../media/image139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58.png"/><Relationship Id="rId23" Type="http://schemas.openxmlformats.org/officeDocument/2006/relationships/image" Target="../media/image38.png"/><Relationship Id="rId19" Type="http://schemas.openxmlformats.org/officeDocument/2006/relationships/image" Target="../media/image53.png"/><Relationship Id="rId22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2.png"/><Relationship Id="rId26" Type="http://schemas.openxmlformats.org/officeDocument/2006/relationships/image" Target="../media/image70.png"/><Relationship Id="rId3" Type="http://schemas.openxmlformats.org/officeDocument/2006/relationships/image" Target="../media/image41.png"/><Relationship Id="rId21" Type="http://schemas.openxmlformats.org/officeDocument/2006/relationships/image" Target="../media/image65.png"/><Relationship Id="rId17" Type="http://schemas.openxmlformats.org/officeDocument/2006/relationships/image" Target="../media/image61.png"/><Relationship Id="rId25" Type="http://schemas.openxmlformats.org/officeDocument/2006/relationships/image" Target="../media/image69.png"/><Relationship Id="rId2" Type="http://schemas.openxmlformats.org/officeDocument/2006/relationships/image" Target="../media/image39.png"/><Relationship Id="rId16" Type="http://schemas.openxmlformats.org/officeDocument/2006/relationships/image" Target="../media/image1390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68.png"/><Relationship Id="rId23" Type="http://schemas.openxmlformats.org/officeDocument/2006/relationships/image" Target="../media/image67.png"/><Relationship Id="rId28" Type="http://schemas.openxmlformats.org/officeDocument/2006/relationships/image" Target="../media/image72.png"/><Relationship Id="rId19" Type="http://schemas.openxmlformats.org/officeDocument/2006/relationships/image" Target="../media/image63.png"/><Relationship Id="rId22" Type="http://schemas.openxmlformats.org/officeDocument/2006/relationships/image" Target="../media/image66.png"/><Relationship Id="rId27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-up of a calculator keypad">
            <a:extLst>
              <a:ext uri="{FF2B5EF4-FFF2-40B4-BE49-F238E27FC236}">
                <a16:creationId xmlns:a16="http://schemas.microsoft.com/office/drawing/2014/main" id="{0446821C-273E-4BE0-A794-704CF629B8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l="2516" r="9150" b="-1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900518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Classification</a:t>
            </a:r>
            <a:r>
              <a:rPr lang="zh-TW" altLang="en-US" dirty="0">
                <a:solidFill>
                  <a:srgbClr val="FFFFFF"/>
                </a:solidFill>
              </a:rPr>
              <a:t> </a:t>
            </a:r>
            <a:br>
              <a:rPr lang="en-US" altLang="zh-TW" dirty="0">
                <a:solidFill>
                  <a:srgbClr val="FFFFFF"/>
                </a:solidFill>
              </a:rPr>
            </a:br>
            <a:r>
              <a:rPr lang="en-US" altLang="zh-TW" dirty="0">
                <a:solidFill>
                  <a:srgbClr val="FFFFFF"/>
                </a:solidFill>
              </a:rPr>
              <a:t>(Short Version)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4159404"/>
            <a:ext cx="6858000" cy="1098395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solidFill>
                  <a:srgbClr val="FFFFFF"/>
                </a:solidFill>
              </a:rPr>
              <a:t>Hung-yi Lee</a:t>
            </a:r>
            <a:r>
              <a:rPr lang="zh-TW" altLang="en-US" sz="3600" dirty="0">
                <a:solidFill>
                  <a:srgbClr val="FFFFFF"/>
                </a:solidFill>
              </a:rPr>
              <a:t> </a:t>
            </a:r>
            <a:r>
              <a:rPr lang="zh-TW" altLang="en-US" sz="3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李宏毅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8EFE1D-C42F-4E37-A6D7-8A0A86113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770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0A50EB17-FC68-4CE6-9FE4-669F9BD7D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232" y="2467431"/>
            <a:ext cx="2993335" cy="299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12B81AF-2108-46A5-805B-D1CEF888B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290" y="2454522"/>
            <a:ext cx="2993335" cy="299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0A94D6A-8605-4440-83EE-894D8024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Classification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C468CB-B043-423E-B512-03B7E3881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learn more ……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9C49E79-7012-4DC4-B360-38E46F697F79}"/>
              </a:ext>
            </a:extLst>
          </p:cNvPr>
          <p:cNvSpPr txBox="1"/>
          <p:nvPr/>
        </p:nvSpPr>
        <p:spPr>
          <a:xfrm>
            <a:off x="1071976" y="5329108"/>
            <a:ext cx="3597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https://youtu.be/fZAZUYEeIMg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FC4706D-E952-4174-A9F2-73A0D19AF08F}"/>
              </a:ext>
            </a:extLst>
          </p:cNvPr>
          <p:cNvSpPr txBox="1"/>
          <p:nvPr/>
        </p:nvSpPr>
        <p:spPr>
          <a:xfrm>
            <a:off x="4702451" y="5351544"/>
            <a:ext cx="3812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https://youtu.be/hSXFuypLukA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843AB8C-794D-4691-8B8A-34ED92F2EBFF}"/>
              </a:ext>
            </a:extLst>
          </p:cNvPr>
          <p:cNvSpPr txBox="1"/>
          <p:nvPr/>
        </p:nvSpPr>
        <p:spPr>
          <a:xfrm>
            <a:off x="1234313" y="5621558"/>
            <a:ext cx="3273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(in Mandarin)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C2BA79E-94E1-4828-9F32-B9A70096810C}"/>
              </a:ext>
            </a:extLst>
          </p:cNvPr>
          <p:cNvSpPr txBox="1"/>
          <p:nvPr/>
        </p:nvSpPr>
        <p:spPr>
          <a:xfrm>
            <a:off x="4972255" y="5648175"/>
            <a:ext cx="3273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(in Mandarin)</a:t>
            </a: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BF0353-79EB-43DC-88F2-2A7B4AD29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751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EF459F-CD19-42CC-9AA0-2A6AA7CA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Classification as Regression?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EB8E57-F6DC-425C-9279-0E07D19AD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Regression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Classification as regression?  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60133630-9950-4DBF-88EF-77AF98E77037}"/>
              </a:ext>
            </a:extLst>
          </p:cNvPr>
          <p:cNvSpPr/>
          <p:nvPr/>
        </p:nvSpPr>
        <p:spPr>
          <a:xfrm>
            <a:off x="2477691" y="2294446"/>
            <a:ext cx="1673524" cy="843614"/>
          </a:xfrm>
          <a:prstGeom prst="round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Model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294972F-33DA-4E8B-AFA5-F76467D28309}"/>
              </a:ext>
            </a:extLst>
          </p:cNvPr>
          <p:cNvCxnSpPr/>
          <p:nvPr/>
        </p:nvCxnSpPr>
        <p:spPr>
          <a:xfrm>
            <a:off x="1752037" y="2764577"/>
            <a:ext cx="638354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0F03E5E-EA3E-4F01-A460-EFB68BA5A6E1}"/>
              </a:ext>
            </a:extLst>
          </p:cNvPr>
          <p:cNvCxnSpPr/>
          <p:nvPr/>
        </p:nvCxnSpPr>
        <p:spPr>
          <a:xfrm>
            <a:off x="4268074" y="2762420"/>
            <a:ext cx="638354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F136EC3D-36E5-4BA4-A271-EBAB27272A42}"/>
                  </a:ext>
                </a:extLst>
              </p:cNvPr>
              <p:cNvSpPr txBox="1"/>
              <p:nvPr/>
            </p:nvSpPr>
            <p:spPr>
              <a:xfrm>
                <a:off x="1401656" y="2531587"/>
                <a:ext cx="2468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F136EC3D-36E5-4BA4-A271-EBAB27272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656" y="2531587"/>
                <a:ext cx="246862" cy="369332"/>
              </a:xfrm>
              <a:prstGeom prst="rect">
                <a:avLst/>
              </a:prstGeom>
              <a:blipFill>
                <a:blip r:embed="rId2"/>
                <a:stretch>
                  <a:fillRect l="-17500" r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88FADFD3-CEF4-4B0B-9139-D87667A0A7F3}"/>
                  </a:ext>
                </a:extLst>
              </p:cNvPr>
              <p:cNvSpPr txBox="1"/>
              <p:nvPr/>
            </p:nvSpPr>
            <p:spPr>
              <a:xfrm>
                <a:off x="5023287" y="2531587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88FADFD3-CEF4-4B0B-9139-D87667A0A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287" y="2531587"/>
                <a:ext cx="253274" cy="369332"/>
              </a:xfrm>
              <a:prstGeom prst="rect">
                <a:avLst/>
              </a:prstGeom>
              <a:blipFill>
                <a:blip r:embed="rId3"/>
                <a:stretch>
                  <a:fillRect l="-28571" r="-2381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71956C98-7C61-4C11-BD00-45EE6F7190FA}"/>
                  </a:ext>
                </a:extLst>
              </p:cNvPr>
              <p:cNvSpPr txBox="1"/>
              <p:nvPr/>
            </p:nvSpPr>
            <p:spPr>
              <a:xfrm>
                <a:off x="6394977" y="2548726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71956C98-7C61-4C11-BD00-45EE6F719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977" y="2548726"/>
                <a:ext cx="245708" cy="369332"/>
              </a:xfrm>
              <a:prstGeom prst="rect">
                <a:avLst/>
              </a:prstGeom>
              <a:blipFill>
                <a:blip r:embed="rId4"/>
                <a:stretch>
                  <a:fillRect l="-30000" t="-16393" r="-8000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7B51B049-0A59-4FD1-85F0-47C58E28B063}"/>
              </a:ext>
            </a:extLst>
          </p:cNvPr>
          <p:cNvCxnSpPr/>
          <p:nvPr/>
        </p:nvCxnSpPr>
        <p:spPr>
          <a:xfrm>
            <a:off x="5370973" y="2752539"/>
            <a:ext cx="929592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D832F5A-23F0-4E06-A839-4FFB97AA15A9}"/>
              </a:ext>
            </a:extLst>
          </p:cNvPr>
          <p:cNvSpPr txBox="1"/>
          <p:nvPr/>
        </p:nvSpPr>
        <p:spPr>
          <a:xfrm>
            <a:off x="5244849" y="4858538"/>
            <a:ext cx="1851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 = class 1</a:t>
            </a:r>
            <a:endParaRPr lang="zh-TW" altLang="en-US" sz="24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748AE13-371F-41B3-9E57-381D77570E56}"/>
              </a:ext>
            </a:extLst>
          </p:cNvPr>
          <p:cNvSpPr txBox="1"/>
          <p:nvPr/>
        </p:nvSpPr>
        <p:spPr>
          <a:xfrm>
            <a:off x="5244848" y="5275533"/>
            <a:ext cx="1851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 = class 2</a:t>
            </a:r>
            <a:endParaRPr lang="zh-TW" altLang="en-US" sz="2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3993CEB-BA1A-4B10-A2BE-236C56BE8467}"/>
              </a:ext>
            </a:extLst>
          </p:cNvPr>
          <p:cNvSpPr txBox="1"/>
          <p:nvPr/>
        </p:nvSpPr>
        <p:spPr>
          <a:xfrm>
            <a:off x="5244847" y="5692527"/>
            <a:ext cx="1851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 = class 3</a:t>
            </a:r>
            <a:endParaRPr lang="zh-TW" altLang="en-US" sz="2400" dirty="0"/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477F8D0D-E7A8-4F5A-8F63-457B473A74D2}"/>
              </a:ext>
            </a:extLst>
          </p:cNvPr>
          <p:cNvSpPr/>
          <p:nvPr/>
        </p:nvSpPr>
        <p:spPr>
          <a:xfrm>
            <a:off x="2477691" y="3913889"/>
            <a:ext cx="1673524" cy="843614"/>
          </a:xfrm>
          <a:prstGeom prst="round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Model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33E849B8-0C0F-44FB-8ADE-5FC38C90D301}"/>
              </a:ext>
            </a:extLst>
          </p:cNvPr>
          <p:cNvCxnSpPr/>
          <p:nvPr/>
        </p:nvCxnSpPr>
        <p:spPr>
          <a:xfrm>
            <a:off x="1752037" y="4384020"/>
            <a:ext cx="638354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6CA3BC32-811B-4122-97BF-D7511E6C7AFB}"/>
              </a:ext>
            </a:extLst>
          </p:cNvPr>
          <p:cNvCxnSpPr/>
          <p:nvPr/>
        </p:nvCxnSpPr>
        <p:spPr>
          <a:xfrm>
            <a:off x="4268074" y="4381863"/>
            <a:ext cx="638354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30267481-CB5C-44C7-BA57-F9D79E09A13D}"/>
                  </a:ext>
                </a:extLst>
              </p:cNvPr>
              <p:cNvSpPr txBox="1"/>
              <p:nvPr/>
            </p:nvSpPr>
            <p:spPr>
              <a:xfrm>
                <a:off x="1401656" y="4151030"/>
                <a:ext cx="2468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30267481-CB5C-44C7-BA57-F9D79E09A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656" y="4151030"/>
                <a:ext cx="246862" cy="369332"/>
              </a:xfrm>
              <a:prstGeom prst="rect">
                <a:avLst/>
              </a:prstGeom>
              <a:blipFill>
                <a:blip r:embed="rId5"/>
                <a:stretch>
                  <a:fillRect l="-17500" r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446E7037-399B-467C-92D8-3DE7F899D8CA}"/>
                  </a:ext>
                </a:extLst>
              </p:cNvPr>
              <p:cNvSpPr txBox="1"/>
              <p:nvPr/>
            </p:nvSpPr>
            <p:spPr>
              <a:xfrm>
                <a:off x="5023287" y="4151030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446E7037-399B-467C-92D8-3DE7F899D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287" y="4151030"/>
                <a:ext cx="253274" cy="369332"/>
              </a:xfrm>
              <a:prstGeom prst="rect">
                <a:avLst/>
              </a:prstGeom>
              <a:blipFill>
                <a:blip r:embed="rId6"/>
                <a:stretch>
                  <a:fillRect l="-28571" r="-2381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4AE81C9C-B9C3-41BE-9451-449C163DF19C}"/>
                  </a:ext>
                </a:extLst>
              </p:cNvPr>
              <p:cNvSpPr txBox="1"/>
              <p:nvPr/>
            </p:nvSpPr>
            <p:spPr>
              <a:xfrm>
                <a:off x="6394977" y="416816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4AE81C9C-B9C3-41BE-9451-449C163DF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977" y="4168169"/>
                <a:ext cx="245708" cy="369332"/>
              </a:xfrm>
              <a:prstGeom prst="rect">
                <a:avLst/>
              </a:prstGeom>
              <a:blipFill>
                <a:blip r:embed="rId7"/>
                <a:stretch>
                  <a:fillRect l="-30000" t="-18333" r="-8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C669D857-6F6C-41D1-8AF2-5CD11AEF4BF1}"/>
              </a:ext>
            </a:extLst>
          </p:cNvPr>
          <p:cNvCxnSpPr/>
          <p:nvPr/>
        </p:nvCxnSpPr>
        <p:spPr>
          <a:xfrm>
            <a:off x="5370973" y="4371982"/>
            <a:ext cx="929592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1488A841-475C-46C2-B363-76A76B010439}"/>
              </a:ext>
            </a:extLst>
          </p:cNvPr>
          <p:cNvSpPr txBox="1"/>
          <p:nvPr/>
        </p:nvSpPr>
        <p:spPr>
          <a:xfrm>
            <a:off x="7190357" y="5042599"/>
            <a:ext cx="157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similar?</a:t>
            </a:r>
            <a:endParaRPr lang="zh-TW" altLang="en-US" sz="2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285195F4-8786-4C5F-9AEF-BD548CBEA063}"/>
              </a:ext>
            </a:extLst>
          </p:cNvPr>
          <p:cNvSpPr txBox="1"/>
          <p:nvPr/>
        </p:nvSpPr>
        <p:spPr>
          <a:xfrm>
            <a:off x="3236653" y="5275533"/>
            <a:ext cx="157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different?</a:t>
            </a:r>
            <a:endParaRPr lang="zh-TW" altLang="en-US" sz="2400" dirty="0"/>
          </a:p>
        </p:txBody>
      </p: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75F5A753-28A9-4922-9C0F-0E2C987BD3DE}"/>
              </a:ext>
            </a:extLst>
          </p:cNvPr>
          <p:cNvCxnSpPr>
            <a:cxnSpLocks/>
            <a:stCxn id="26" idx="3"/>
            <a:endCxn id="27" idx="3"/>
          </p:cNvCxnSpPr>
          <p:nvPr/>
        </p:nvCxnSpPr>
        <p:spPr>
          <a:xfrm flipH="1">
            <a:off x="7096723" y="5089371"/>
            <a:ext cx="1" cy="416995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1B7652D3-CDD7-430C-AC05-C60B2C669F17}"/>
              </a:ext>
            </a:extLst>
          </p:cNvPr>
          <p:cNvCxnSpPr>
            <a:cxnSpLocks/>
          </p:cNvCxnSpPr>
          <p:nvPr/>
        </p:nvCxnSpPr>
        <p:spPr>
          <a:xfrm flipH="1">
            <a:off x="4680024" y="5064933"/>
            <a:ext cx="1" cy="858426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1CCBEC82-DED9-4FD6-B41C-71A4E6EEF576}"/>
              </a:ext>
            </a:extLst>
          </p:cNvPr>
          <p:cNvCxnSpPr>
            <a:cxnSpLocks/>
          </p:cNvCxnSpPr>
          <p:nvPr/>
        </p:nvCxnSpPr>
        <p:spPr>
          <a:xfrm flipH="1" flipV="1">
            <a:off x="6692898" y="5089370"/>
            <a:ext cx="403824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9AC83411-017A-452F-B026-251D4E79A515}"/>
              </a:ext>
            </a:extLst>
          </p:cNvPr>
          <p:cNvCxnSpPr>
            <a:cxnSpLocks/>
          </p:cNvCxnSpPr>
          <p:nvPr/>
        </p:nvCxnSpPr>
        <p:spPr>
          <a:xfrm flipH="1" flipV="1">
            <a:off x="6692898" y="5504264"/>
            <a:ext cx="403824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B992E461-9BB2-4752-9D35-6CB168C82935}"/>
              </a:ext>
            </a:extLst>
          </p:cNvPr>
          <p:cNvCxnSpPr>
            <a:cxnSpLocks/>
          </p:cNvCxnSpPr>
          <p:nvPr/>
        </p:nvCxnSpPr>
        <p:spPr>
          <a:xfrm>
            <a:off x="4680022" y="5080382"/>
            <a:ext cx="564825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C5DB20A0-01C1-406F-B709-2E848F9B772D}"/>
              </a:ext>
            </a:extLst>
          </p:cNvPr>
          <p:cNvCxnSpPr>
            <a:cxnSpLocks/>
          </p:cNvCxnSpPr>
          <p:nvPr/>
        </p:nvCxnSpPr>
        <p:spPr>
          <a:xfrm>
            <a:off x="4680021" y="5947706"/>
            <a:ext cx="564825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2E62AB9A-A937-4493-8101-71C426E516F3}"/>
              </a:ext>
            </a:extLst>
          </p:cNvPr>
          <p:cNvSpPr txBox="1"/>
          <p:nvPr/>
        </p:nvSpPr>
        <p:spPr>
          <a:xfrm>
            <a:off x="6735097" y="4151030"/>
            <a:ext cx="1380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class </a:t>
            </a: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8FB042-9FEC-43EE-87F6-40C3A609A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108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" grpId="0"/>
      <p:bldP spid="27" grpId="0"/>
      <p:bldP spid="28" grpId="0"/>
      <p:bldP spid="33" grpId="0" animBg="1"/>
      <p:bldP spid="36" grpId="0"/>
      <p:bldP spid="37" grpId="0"/>
      <p:bldP spid="38" grpId="0"/>
      <p:bldP spid="40" grpId="0"/>
      <p:bldP spid="41" grpId="0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E62B5B3F-F335-470A-BC63-7FECD943E907}"/>
                  </a:ext>
                </a:extLst>
              </p:cNvPr>
              <p:cNvSpPr txBox="1"/>
              <p:nvPr/>
            </p:nvSpPr>
            <p:spPr>
              <a:xfrm>
                <a:off x="4826572" y="1010978"/>
                <a:ext cx="5679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E62B5B3F-F335-470A-BC63-7FECD943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572" y="1010978"/>
                <a:ext cx="567976" cy="369332"/>
              </a:xfrm>
              <a:prstGeom prst="rect">
                <a:avLst/>
              </a:prstGeom>
              <a:blipFill>
                <a:blip r:embed="rId2"/>
                <a:stretch>
                  <a:fillRect l="-13978" t="-20000" r="-26882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85659D6-1B39-42E8-86FA-FF9F08F03487}"/>
                  </a:ext>
                </a:extLst>
              </p:cNvPr>
              <p:cNvSpPr txBox="1"/>
              <p:nvPr/>
            </p:nvSpPr>
            <p:spPr>
              <a:xfrm>
                <a:off x="5428450" y="635129"/>
                <a:ext cx="567015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85659D6-1B39-42E8-86FA-FF9F08F03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450" y="635129"/>
                <a:ext cx="567015" cy="1139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0AEFD2E-B806-48F2-97AC-A1AFBF044272}"/>
                  </a:ext>
                </a:extLst>
              </p:cNvPr>
              <p:cNvSpPr txBox="1"/>
              <p:nvPr/>
            </p:nvSpPr>
            <p:spPr>
              <a:xfrm>
                <a:off x="6876087" y="625937"/>
                <a:ext cx="567015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0AEFD2E-B806-48F2-97AC-A1AFBF044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087" y="625937"/>
                <a:ext cx="567015" cy="11394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C8D399F0-E817-4253-9B0F-017069F4793B}"/>
                  </a:ext>
                </a:extLst>
              </p:cNvPr>
              <p:cNvSpPr txBox="1"/>
              <p:nvPr/>
            </p:nvSpPr>
            <p:spPr>
              <a:xfrm>
                <a:off x="8246703" y="635129"/>
                <a:ext cx="567015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C8D399F0-E817-4253-9B0F-017069F47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6703" y="635129"/>
                <a:ext cx="567015" cy="11394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CD5DB64C-503D-45BC-8FE9-084F182AC985}"/>
              </a:ext>
            </a:extLst>
          </p:cNvPr>
          <p:cNvSpPr/>
          <p:nvPr/>
        </p:nvSpPr>
        <p:spPr>
          <a:xfrm flipH="1">
            <a:off x="852664" y="3560257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2C3D043-2DFC-443D-A950-E339510AC660}"/>
              </a:ext>
            </a:extLst>
          </p:cNvPr>
          <p:cNvSpPr/>
          <p:nvPr/>
        </p:nvSpPr>
        <p:spPr>
          <a:xfrm flipH="1">
            <a:off x="3180071" y="5216644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9FACD0-890B-4B5C-B1E7-05EE47E1EA38}"/>
              </a:ext>
            </a:extLst>
          </p:cNvPr>
          <p:cNvSpPr/>
          <p:nvPr/>
        </p:nvSpPr>
        <p:spPr>
          <a:xfrm flipH="1">
            <a:off x="3172826" y="3623321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47A1E29-67CA-4399-97F9-D0E0ED286186}"/>
              </a:ext>
            </a:extLst>
          </p:cNvPr>
          <p:cNvSpPr/>
          <p:nvPr/>
        </p:nvSpPr>
        <p:spPr>
          <a:xfrm flipH="1">
            <a:off x="3165470" y="2029998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3BF4BA80-30FF-48C8-A3D9-89703853EEA5}"/>
              </a:ext>
            </a:extLst>
          </p:cNvPr>
          <p:cNvCxnSpPr>
            <a:cxnSpLocks/>
          </p:cNvCxnSpPr>
          <p:nvPr/>
        </p:nvCxnSpPr>
        <p:spPr>
          <a:xfrm flipH="1">
            <a:off x="5449472" y="227888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A867816-DDE2-454C-8470-CF21D907E6A9}"/>
              </a:ext>
            </a:extLst>
          </p:cNvPr>
          <p:cNvCxnSpPr>
            <a:cxnSpLocks/>
          </p:cNvCxnSpPr>
          <p:nvPr/>
        </p:nvCxnSpPr>
        <p:spPr>
          <a:xfrm flipH="1">
            <a:off x="5449472" y="3832398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EBD3D44-0526-4D3A-949A-728C11E4FB8C}"/>
              </a:ext>
            </a:extLst>
          </p:cNvPr>
          <p:cNvCxnSpPr>
            <a:cxnSpLocks/>
          </p:cNvCxnSpPr>
          <p:nvPr/>
        </p:nvCxnSpPr>
        <p:spPr>
          <a:xfrm flipH="1">
            <a:off x="5433771" y="5440578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4A29893-E747-415E-B7C7-FD676635BE89}"/>
              </a:ext>
            </a:extLst>
          </p:cNvPr>
          <p:cNvSpPr/>
          <p:nvPr/>
        </p:nvSpPr>
        <p:spPr>
          <a:xfrm flipH="1">
            <a:off x="5771910" y="2092589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7DED8C0-E4EF-4333-9031-9EE1388F4180}"/>
              </a:ext>
            </a:extLst>
          </p:cNvPr>
          <p:cNvSpPr/>
          <p:nvPr/>
        </p:nvSpPr>
        <p:spPr>
          <a:xfrm flipH="1">
            <a:off x="5771910" y="3641345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66DEE253-6842-451D-8E14-A846C3D6C35C}"/>
              </a:ext>
            </a:extLst>
          </p:cNvPr>
          <p:cNvCxnSpPr>
            <a:cxnSpLocks/>
            <a:stCxn id="34" idx="3"/>
            <a:endCxn id="17" idx="1"/>
          </p:cNvCxnSpPr>
          <p:nvPr/>
        </p:nvCxnSpPr>
        <p:spPr>
          <a:xfrm flipH="1" flipV="1">
            <a:off x="6141242" y="2277255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70B60786-2E72-4DA0-8C22-A103CF375478}"/>
              </a:ext>
            </a:extLst>
          </p:cNvPr>
          <p:cNvGrpSpPr/>
          <p:nvPr/>
        </p:nvGrpSpPr>
        <p:grpSpPr>
          <a:xfrm flipH="1">
            <a:off x="5789719" y="2482084"/>
            <a:ext cx="333714" cy="653404"/>
            <a:chOff x="5009975" y="3353595"/>
            <a:chExt cx="333714" cy="653404"/>
          </a:xfrm>
        </p:grpSpPr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666D8D69-7494-49DD-80DD-69D57EB451A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CF62821-8B25-4D8D-8C17-DB56775EBFC6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416DA32E-7CEE-4757-BD9D-3F35756183FE}"/>
              </a:ext>
            </a:extLst>
          </p:cNvPr>
          <p:cNvGrpSpPr/>
          <p:nvPr/>
        </p:nvGrpSpPr>
        <p:grpSpPr>
          <a:xfrm flipH="1">
            <a:off x="5771910" y="4016111"/>
            <a:ext cx="333714" cy="653404"/>
            <a:chOff x="5009975" y="3353595"/>
            <a:chExt cx="333714" cy="653404"/>
          </a:xfrm>
        </p:grpSpPr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37B9FF54-5EC7-456F-9CE0-D48FAEE51F3A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934A028-B1A3-4BCB-A625-0AE4923B88B7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45A5FAD0-12F8-4B4B-AC54-90B223ED9163}"/>
              </a:ext>
            </a:extLst>
          </p:cNvPr>
          <p:cNvSpPr/>
          <p:nvPr/>
        </p:nvSpPr>
        <p:spPr>
          <a:xfrm flipH="1">
            <a:off x="5756209" y="5249525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06737667-CF6A-4F61-AFB4-BC97F3C8FC76}"/>
              </a:ext>
            </a:extLst>
          </p:cNvPr>
          <p:cNvGrpSpPr/>
          <p:nvPr/>
        </p:nvGrpSpPr>
        <p:grpSpPr>
          <a:xfrm flipH="1">
            <a:off x="5798739" y="5624291"/>
            <a:ext cx="333714" cy="653404"/>
            <a:chOff x="5009975" y="3353595"/>
            <a:chExt cx="333714" cy="653404"/>
          </a:xfrm>
        </p:grpSpPr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A8B3DF77-BFF6-4C99-A871-DA2392CA7C85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E3F947A-240F-4ACC-85A7-5ACE7B55FC73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045488A5-A395-4674-AE87-3E0E7D82DDB7}"/>
              </a:ext>
            </a:extLst>
          </p:cNvPr>
          <p:cNvCxnSpPr>
            <a:cxnSpLocks/>
            <a:stCxn id="37" idx="3"/>
            <a:endCxn id="17" idx="1"/>
          </p:cNvCxnSpPr>
          <p:nvPr/>
        </p:nvCxnSpPr>
        <p:spPr>
          <a:xfrm flipH="1" flipV="1">
            <a:off x="6141242" y="2277255"/>
            <a:ext cx="2068083" cy="1269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223F6C77-9492-4410-85C7-331D51A6BC82}"/>
              </a:ext>
            </a:extLst>
          </p:cNvPr>
          <p:cNvCxnSpPr>
            <a:cxnSpLocks/>
            <a:stCxn id="40" idx="3"/>
            <a:endCxn id="17" idx="1"/>
          </p:cNvCxnSpPr>
          <p:nvPr/>
        </p:nvCxnSpPr>
        <p:spPr>
          <a:xfrm flipH="1" flipV="1">
            <a:off x="6141242" y="2277255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4981EDED-29B5-4493-9A0C-E849C8A0BE3D}"/>
              </a:ext>
            </a:extLst>
          </p:cNvPr>
          <p:cNvGrpSpPr/>
          <p:nvPr/>
        </p:nvGrpSpPr>
        <p:grpSpPr>
          <a:xfrm flipH="1">
            <a:off x="8156435" y="2439802"/>
            <a:ext cx="369332" cy="394455"/>
            <a:chOff x="674398" y="1660770"/>
            <a:chExt cx="369332" cy="394455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370B1F6-008D-461E-A151-9344D6FD1F7E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31AC0DDE-0E81-4AC9-8A4B-6F8F168D4750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0000" r="-475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04A66D20-21F8-4012-8864-3D2EE921E024}"/>
              </a:ext>
            </a:extLst>
          </p:cNvPr>
          <p:cNvGrpSpPr/>
          <p:nvPr/>
        </p:nvGrpSpPr>
        <p:grpSpPr>
          <a:xfrm flipH="1">
            <a:off x="8156844" y="3362388"/>
            <a:ext cx="369332" cy="394455"/>
            <a:chOff x="674398" y="1660770"/>
            <a:chExt cx="369332" cy="394455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4A197C4-4C92-41AF-AE98-829F2E176488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9FDBB8E7-EA3E-4A64-B916-AD8676F3F3D8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0000" r="-50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7F5D6446-359E-44CA-8229-5FEF2A553488}"/>
              </a:ext>
            </a:extLst>
          </p:cNvPr>
          <p:cNvGrpSpPr/>
          <p:nvPr/>
        </p:nvGrpSpPr>
        <p:grpSpPr>
          <a:xfrm flipH="1">
            <a:off x="8141165" y="4275060"/>
            <a:ext cx="369332" cy="394455"/>
            <a:chOff x="674398" y="1660770"/>
            <a:chExt cx="369332" cy="394455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DDE8EE0-5D5F-41EC-8FB7-F35D0061D75C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B4668FF9-3BAE-4A03-A017-F08A5B5CD704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3333" r="-53846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64ED31B5-ADA3-4790-B2DC-14F0377DEED8}"/>
              </a:ext>
            </a:extLst>
          </p:cNvPr>
          <p:cNvCxnSpPr>
            <a:cxnSpLocks/>
            <a:stCxn id="33" idx="3"/>
            <a:endCxn id="18" idx="1"/>
          </p:cNvCxnSpPr>
          <p:nvPr/>
        </p:nvCxnSpPr>
        <p:spPr>
          <a:xfrm flipH="1">
            <a:off x="6141242" y="2649591"/>
            <a:ext cx="2015193" cy="1176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88867F2D-953B-4EE4-B304-F1ABA76B4B43}"/>
              </a:ext>
            </a:extLst>
          </p:cNvPr>
          <p:cNvCxnSpPr>
            <a:cxnSpLocks/>
            <a:stCxn id="36" idx="3"/>
            <a:endCxn id="18" idx="1"/>
          </p:cNvCxnSpPr>
          <p:nvPr/>
        </p:nvCxnSpPr>
        <p:spPr>
          <a:xfrm flipH="1">
            <a:off x="6141242" y="3572177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A45623EC-6098-4807-A3D6-0C5C813741C7}"/>
              </a:ext>
            </a:extLst>
          </p:cNvPr>
          <p:cNvCxnSpPr>
            <a:cxnSpLocks/>
            <a:stCxn id="40" idx="3"/>
          </p:cNvCxnSpPr>
          <p:nvPr/>
        </p:nvCxnSpPr>
        <p:spPr>
          <a:xfrm flipH="1" flipV="1">
            <a:off x="6235229" y="3915643"/>
            <a:ext cx="1958417" cy="544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711A4DE8-576A-4654-B144-0EA94E815E54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 flipH="1">
            <a:off x="6125541" y="2649591"/>
            <a:ext cx="2030894" cy="2784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F9DAC9AB-3882-4D21-A5B4-CDA4DBF7A59C}"/>
              </a:ext>
            </a:extLst>
          </p:cNvPr>
          <p:cNvCxnSpPr>
            <a:cxnSpLocks/>
            <a:stCxn id="36" idx="3"/>
            <a:endCxn id="26" idx="1"/>
          </p:cNvCxnSpPr>
          <p:nvPr/>
        </p:nvCxnSpPr>
        <p:spPr>
          <a:xfrm flipH="1">
            <a:off x="6125541" y="3572177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8E412A7E-7098-4690-92B7-67F8927CE2C0}"/>
              </a:ext>
            </a:extLst>
          </p:cNvPr>
          <p:cNvCxnSpPr>
            <a:cxnSpLocks/>
            <a:stCxn id="40" idx="3"/>
            <a:endCxn id="26" idx="1"/>
          </p:cNvCxnSpPr>
          <p:nvPr/>
        </p:nvCxnSpPr>
        <p:spPr>
          <a:xfrm flipH="1">
            <a:off x="6125541" y="4459726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49EDECE7-A1FA-419A-95AF-083F6084FFAE}"/>
                  </a:ext>
                </a:extLst>
              </p:cNvPr>
              <p:cNvSpPr txBox="1"/>
              <p:nvPr/>
            </p:nvSpPr>
            <p:spPr>
              <a:xfrm flipH="1">
                <a:off x="5088909" y="2006129"/>
                <a:ext cx="3164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49EDECE7-A1FA-419A-95AF-083F6084F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088909" y="2006129"/>
                <a:ext cx="316497" cy="369332"/>
              </a:xfrm>
              <a:prstGeom prst="rect">
                <a:avLst/>
              </a:prstGeom>
              <a:blipFill>
                <a:blip r:embed="rId9"/>
                <a:stretch>
                  <a:fillRect l="-13462" r="-961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97E39A61-3ADE-463B-9613-470BFF47B77A}"/>
                  </a:ext>
                </a:extLst>
              </p:cNvPr>
              <p:cNvSpPr txBox="1"/>
              <p:nvPr/>
            </p:nvSpPr>
            <p:spPr>
              <a:xfrm flipH="1">
                <a:off x="5101498" y="3572177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97E39A61-3ADE-463B-9613-470BFF47B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01498" y="3572177"/>
                <a:ext cx="323615" cy="369332"/>
              </a:xfrm>
              <a:prstGeom prst="rect">
                <a:avLst/>
              </a:prstGeom>
              <a:blipFill>
                <a:blip r:embed="rId10"/>
                <a:stretch>
                  <a:fillRect l="-13208" r="-943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B96A73ED-251D-4586-8FFF-302355A0AE0D}"/>
                  </a:ext>
                </a:extLst>
              </p:cNvPr>
              <p:cNvSpPr txBox="1"/>
              <p:nvPr/>
            </p:nvSpPr>
            <p:spPr>
              <a:xfrm flipH="1">
                <a:off x="5088798" y="5197777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B96A73ED-251D-4586-8FFF-302355A0A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088798" y="5197777"/>
                <a:ext cx="323615" cy="369332"/>
              </a:xfrm>
              <a:prstGeom prst="rect">
                <a:avLst/>
              </a:prstGeom>
              <a:blipFill>
                <a:blip r:embed="rId11"/>
                <a:stretch>
                  <a:fillRect l="-13208" r="-9434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橢圓 56">
            <a:extLst>
              <a:ext uri="{FF2B5EF4-FFF2-40B4-BE49-F238E27FC236}">
                <a16:creationId xmlns:a16="http://schemas.microsoft.com/office/drawing/2014/main" id="{1EAB9FA8-B022-480E-B090-35D43B34CC05}"/>
              </a:ext>
            </a:extLst>
          </p:cNvPr>
          <p:cNvSpPr/>
          <p:nvPr/>
        </p:nvSpPr>
        <p:spPr>
          <a:xfrm>
            <a:off x="3966787" y="1905265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72DAFBE1-7F35-406F-B254-F1F2E2556CF0}"/>
              </a:ext>
            </a:extLst>
          </p:cNvPr>
          <p:cNvSpPr/>
          <p:nvPr/>
        </p:nvSpPr>
        <p:spPr>
          <a:xfrm>
            <a:off x="3974381" y="3437979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5E27821D-1474-49C4-91D0-CA51B78514AB}"/>
              </a:ext>
            </a:extLst>
          </p:cNvPr>
          <p:cNvSpPr/>
          <p:nvPr/>
        </p:nvSpPr>
        <p:spPr>
          <a:xfrm>
            <a:off x="3992538" y="5034594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D93B9868-9F66-485E-963A-1B085DC45961}"/>
              </a:ext>
            </a:extLst>
          </p:cNvPr>
          <p:cNvCxnSpPr>
            <a:cxnSpLocks/>
          </p:cNvCxnSpPr>
          <p:nvPr/>
        </p:nvCxnSpPr>
        <p:spPr>
          <a:xfrm flipH="1">
            <a:off x="4658502" y="5383025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E626A449-65CD-4D54-AEB6-0193C84EA54D}"/>
                  </a:ext>
                </a:extLst>
              </p:cNvPr>
              <p:cNvSpPr txBox="1"/>
              <p:nvPr/>
            </p:nvSpPr>
            <p:spPr>
              <a:xfrm flipH="1">
                <a:off x="3193649" y="1980409"/>
                <a:ext cx="375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E626A449-65CD-4D54-AEB6-0193C84EA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193649" y="1980409"/>
                <a:ext cx="375936" cy="369332"/>
              </a:xfrm>
              <a:prstGeom prst="rect">
                <a:avLst/>
              </a:prstGeom>
              <a:blipFill>
                <a:blip r:embed="rId12"/>
                <a:stretch>
                  <a:fillRect l="-11290" r="-6452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330D7DD9-5C15-41E3-BA90-7E78F5925BF1}"/>
                  </a:ext>
                </a:extLst>
              </p:cNvPr>
              <p:cNvSpPr txBox="1"/>
              <p:nvPr/>
            </p:nvSpPr>
            <p:spPr>
              <a:xfrm flipH="1">
                <a:off x="3176039" y="3603605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330D7DD9-5C15-41E3-BA90-7E78F5925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176039" y="3603605"/>
                <a:ext cx="383054" cy="369332"/>
              </a:xfrm>
              <a:prstGeom prst="rect">
                <a:avLst/>
              </a:prstGeom>
              <a:blipFill>
                <a:blip r:embed="rId13"/>
                <a:stretch>
                  <a:fillRect l="-9524" r="-634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D33B33F2-8CB9-41C3-BF4E-18C43DB50291}"/>
                  </a:ext>
                </a:extLst>
              </p:cNvPr>
              <p:cNvSpPr txBox="1"/>
              <p:nvPr/>
            </p:nvSpPr>
            <p:spPr>
              <a:xfrm flipH="1">
                <a:off x="3187203" y="5185058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D33B33F2-8CB9-41C3-BF4E-18C43DB50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187203" y="5185058"/>
                <a:ext cx="383054" cy="369332"/>
              </a:xfrm>
              <a:prstGeom prst="rect">
                <a:avLst/>
              </a:prstGeom>
              <a:blipFill>
                <a:blip r:embed="rId14"/>
                <a:stretch>
                  <a:fillRect l="-11111" r="-634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D1D8A924-F0C7-4CDB-B046-D8060CB519C0}"/>
              </a:ext>
            </a:extLst>
          </p:cNvPr>
          <p:cNvCxnSpPr>
            <a:cxnSpLocks/>
          </p:cNvCxnSpPr>
          <p:nvPr/>
        </p:nvCxnSpPr>
        <p:spPr>
          <a:xfrm flipH="1">
            <a:off x="4677218" y="3755157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583E4ECF-5908-4382-85A5-DBBBB70B5370}"/>
              </a:ext>
            </a:extLst>
          </p:cNvPr>
          <p:cNvCxnSpPr>
            <a:cxnSpLocks/>
          </p:cNvCxnSpPr>
          <p:nvPr/>
        </p:nvCxnSpPr>
        <p:spPr>
          <a:xfrm flipH="1">
            <a:off x="4661175" y="2203070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3A019346-3CDE-452E-8498-9168C9C28366}"/>
              </a:ext>
            </a:extLst>
          </p:cNvPr>
          <p:cNvGrpSpPr/>
          <p:nvPr/>
        </p:nvGrpSpPr>
        <p:grpSpPr>
          <a:xfrm>
            <a:off x="3559597" y="2224352"/>
            <a:ext cx="370685" cy="3179955"/>
            <a:chOff x="4988328" y="936328"/>
            <a:chExt cx="370685" cy="3179955"/>
          </a:xfrm>
        </p:grpSpPr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A5D1C7B1-B716-401D-8C3C-2F72BD220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90C14641-CCF3-4FA9-A540-413131615C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id="{A83DD06B-E867-4DAC-90BC-24B767C246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手繪多邊形 108">
            <a:extLst>
              <a:ext uri="{FF2B5EF4-FFF2-40B4-BE49-F238E27FC236}">
                <a16:creationId xmlns:a16="http://schemas.microsoft.com/office/drawing/2014/main" id="{5A758FBD-C853-47D0-8D19-84BDD067EDBB}"/>
              </a:ext>
            </a:extLst>
          </p:cNvPr>
          <p:cNvSpPr/>
          <p:nvPr/>
        </p:nvSpPr>
        <p:spPr>
          <a:xfrm>
            <a:off x="4043648" y="203762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手繪多邊形 108">
            <a:extLst>
              <a:ext uri="{FF2B5EF4-FFF2-40B4-BE49-F238E27FC236}">
                <a16:creationId xmlns:a16="http://schemas.microsoft.com/office/drawing/2014/main" id="{0C038C29-3C30-4884-95DE-466D2C1D8E8D}"/>
              </a:ext>
            </a:extLst>
          </p:cNvPr>
          <p:cNvSpPr/>
          <p:nvPr/>
        </p:nvSpPr>
        <p:spPr>
          <a:xfrm>
            <a:off x="4054841" y="3591174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手繪多邊形 108">
            <a:extLst>
              <a:ext uri="{FF2B5EF4-FFF2-40B4-BE49-F238E27FC236}">
                <a16:creationId xmlns:a16="http://schemas.microsoft.com/office/drawing/2014/main" id="{48C13C63-8FA1-44B6-A8E6-4F4E4A3AE03F}"/>
              </a:ext>
            </a:extLst>
          </p:cNvPr>
          <p:cNvSpPr/>
          <p:nvPr/>
        </p:nvSpPr>
        <p:spPr>
          <a:xfrm>
            <a:off x="4078985" y="5193920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59335BD9-3688-4B53-9A13-50D222069606}"/>
                  </a:ext>
                </a:extLst>
              </p:cNvPr>
              <p:cNvSpPr txBox="1"/>
              <p:nvPr/>
            </p:nvSpPr>
            <p:spPr>
              <a:xfrm flipH="1">
                <a:off x="915664" y="3542827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59335BD9-3688-4B53-9A13-50D222069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15664" y="3542827"/>
                <a:ext cx="245708" cy="369332"/>
              </a:xfrm>
              <a:prstGeom prst="rect">
                <a:avLst/>
              </a:prstGeom>
              <a:blipFill>
                <a:blip r:embed="rId15"/>
                <a:stretch>
                  <a:fillRect l="-29268" r="-26829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9BC59D68-B914-4C27-BCF9-1F66AF21FE1F}"/>
              </a:ext>
            </a:extLst>
          </p:cNvPr>
          <p:cNvCxnSpPr>
            <a:cxnSpLocks/>
          </p:cNvCxnSpPr>
          <p:nvPr/>
        </p:nvCxnSpPr>
        <p:spPr>
          <a:xfrm flipH="1">
            <a:off x="1300881" y="3767343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68F28BD7-7686-4EB3-A58A-220EC7D2B42C}"/>
              </a:ext>
            </a:extLst>
          </p:cNvPr>
          <p:cNvSpPr/>
          <p:nvPr/>
        </p:nvSpPr>
        <p:spPr>
          <a:xfrm flipH="1">
            <a:off x="1749447" y="3576290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6D7009DB-B417-4C4F-A79D-D7B6C0A20FFB}"/>
              </a:ext>
            </a:extLst>
          </p:cNvPr>
          <p:cNvGrpSpPr/>
          <p:nvPr/>
        </p:nvGrpSpPr>
        <p:grpSpPr>
          <a:xfrm flipH="1">
            <a:off x="1767256" y="3972937"/>
            <a:ext cx="333714" cy="775751"/>
            <a:chOff x="5009975" y="3231248"/>
            <a:chExt cx="333714" cy="775751"/>
          </a:xfrm>
        </p:grpSpPr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CB07DE37-BF6F-4D0C-B813-F70DB850FBF1}"/>
                </a:ext>
              </a:extLst>
            </p:cNvPr>
            <p:cNvCxnSpPr>
              <a:cxnSpLocks/>
              <a:stCxn id="78" idx="0"/>
            </p:cNvCxnSpPr>
            <p:nvPr/>
          </p:nvCxnSpPr>
          <p:spPr>
            <a:xfrm flipH="1" flipV="1">
              <a:off x="5176832" y="3231248"/>
              <a:ext cx="0" cy="442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80696DBC-F0FE-4AA4-BC92-D3488849ED66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EA6742E3-2C26-4AF8-9CFC-F596211C306A}"/>
              </a:ext>
            </a:extLst>
          </p:cNvPr>
          <p:cNvCxnSpPr>
            <a:cxnSpLocks/>
            <a:endCxn id="75" idx="1"/>
          </p:cNvCxnSpPr>
          <p:nvPr/>
        </p:nvCxnSpPr>
        <p:spPr>
          <a:xfrm flipH="1">
            <a:off x="2118779" y="2199913"/>
            <a:ext cx="1038418" cy="15610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D7BC2AAF-CD5C-4349-AC07-FD5F35E23CD8}"/>
              </a:ext>
            </a:extLst>
          </p:cNvPr>
          <p:cNvCxnSpPr>
            <a:cxnSpLocks/>
          </p:cNvCxnSpPr>
          <p:nvPr/>
        </p:nvCxnSpPr>
        <p:spPr>
          <a:xfrm flipH="1" flipV="1">
            <a:off x="2118779" y="3792488"/>
            <a:ext cx="1057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24D45470-D215-4A06-8668-EC9390F55DCB}"/>
              </a:ext>
            </a:extLst>
          </p:cNvPr>
          <p:cNvCxnSpPr>
            <a:cxnSpLocks/>
            <a:endCxn id="75" idx="1"/>
          </p:cNvCxnSpPr>
          <p:nvPr/>
        </p:nvCxnSpPr>
        <p:spPr>
          <a:xfrm flipH="1" flipV="1">
            <a:off x="2118779" y="3760956"/>
            <a:ext cx="1092746" cy="16220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8B2C6E3D-48BD-4F84-A919-CB34B59C78DC}"/>
                  </a:ext>
                </a:extLst>
              </p:cNvPr>
              <p:cNvSpPr txBox="1"/>
              <p:nvPr/>
            </p:nvSpPr>
            <p:spPr>
              <a:xfrm flipH="1">
                <a:off x="1663050" y="4009839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8B2C6E3D-48BD-4F84-A919-CB34B59C7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663050" y="4009839"/>
                <a:ext cx="242374" cy="369332"/>
              </a:xfrm>
              <a:prstGeom prst="rect">
                <a:avLst/>
              </a:prstGeom>
              <a:blipFill>
                <a:blip r:embed="rId16"/>
                <a:stretch>
                  <a:fillRect l="-30000" r="-27500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文字方塊 87">
            <a:extLst>
              <a:ext uri="{FF2B5EF4-FFF2-40B4-BE49-F238E27FC236}">
                <a16:creationId xmlns:a16="http://schemas.microsoft.com/office/drawing/2014/main" id="{8E657F15-9515-41F4-920B-816DCD74869E}"/>
              </a:ext>
            </a:extLst>
          </p:cNvPr>
          <p:cNvSpPr txBox="1"/>
          <p:nvPr/>
        </p:nvSpPr>
        <p:spPr>
          <a:xfrm>
            <a:off x="236635" y="108126"/>
            <a:ext cx="42451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/>
              <a:t>Class as one-hot vector </a:t>
            </a:r>
            <a:endParaRPr lang="zh-TW" altLang="en-US" sz="3200" b="1" i="1" u="sng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9F797FBE-59E2-44BB-8766-E433D10E1267}"/>
              </a:ext>
            </a:extLst>
          </p:cNvPr>
          <p:cNvSpPr txBox="1"/>
          <p:nvPr/>
        </p:nvSpPr>
        <p:spPr>
          <a:xfrm>
            <a:off x="5933482" y="938033"/>
            <a:ext cx="1004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or</a:t>
            </a:r>
            <a:endParaRPr lang="zh-TW" altLang="en-US" sz="2400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34077EE7-5729-4776-A835-6140A340BA80}"/>
              </a:ext>
            </a:extLst>
          </p:cNvPr>
          <p:cNvSpPr txBox="1"/>
          <p:nvPr/>
        </p:nvSpPr>
        <p:spPr>
          <a:xfrm>
            <a:off x="7379569" y="907529"/>
            <a:ext cx="1004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or</a:t>
            </a:r>
            <a:endParaRPr lang="zh-TW" altLang="en-US" sz="2400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FC850B2C-6DB8-4801-974B-8C22AE62C732}"/>
              </a:ext>
            </a:extLst>
          </p:cNvPr>
          <p:cNvSpPr txBox="1"/>
          <p:nvPr/>
        </p:nvSpPr>
        <p:spPr>
          <a:xfrm>
            <a:off x="5105942" y="105321"/>
            <a:ext cx="1213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1</a:t>
            </a:r>
            <a:endParaRPr lang="zh-TW" altLang="en-US" sz="2400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2B036E61-D825-4E15-99F8-1F3D3D64EA4B}"/>
              </a:ext>
            </a:extLst>
          </p:cNvPr>
          <p:cNvSpPr txBox="1"/>
          <p:nvPr/>
        </p:nvSpPr>
        <p:spPr>
          <a:xfrm>
            <a:off x="6538812" y="101523"/>
            <a:ext cx="1213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2</a:t>
            </a:r>
            <a:endParaRPr lang="zh-TW" altLang="en-US" sz="2400" dirty="0"/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93D19730-E812-41AC-86FD-40805C9B5E03}"/>
              </a:ext>
            </a:extLst>
          </p:cNvPr>
          <p:cNvSpPr txBox="1"/>
          <p:nvPr/>
        </p:nvSpPr>
        <p:spPr>
          <a:xfrm>
            <a:off x="7881863" y="101522"/>
            <a:ext cx="1213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3</a:t>
            </a:r>
            <a:endParaRPr lang="zh-TW" altLang="en-US" sz="2400" dirty="0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0A93431E-D33D-4116-90FF-EB20D6BDDC63}"/>
              </a:ext>
            </a:extLst>
          </p:cNvPr>
          <p:cNvSpPr txBox="1"/>
          <p:nvPr/>
        </p:nvSpPr>
        <p:spPr>
          <a:xfrm>
            <a:off x="438359" y="2553132"/>
            <a:ext cx="1812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only output one value</a:t>
            </a:r>
            <a:endParaRPr lang="zh-TW" altLang="en-US" sz="2400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EC49E3F3-4E37-4FF6-96C5-08F7F4E589C5}"/>
              </a:ext>
            </a:extLst>
          </p:cNvPr>
          <p:cNvSpPr txBox="1"/>
          <p:nvPr/>
        </p:nvSpPr>
        <p:spPr>
          <a:xfrm>
            <a:off x="438358" y="4828861"/>
            <a:ext cx="229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 to output multiple values?</a:t>
            </a:r>
            <a:endParaRPr lang="zh-TW" altLang="en-US" sz="2400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B217004-E284-4A2C-AEE8-66A31481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401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  <p:bldP spid="10" grpId="0" animBg="1"/>
      <p:bldP spid="11" grpId="0" animBg="1"/>
      <p:bldP spid="12" grpId="0" animBg="1"/>
      <p:bldP spid="13" grpId="0" animBg="1"/>
      <p:bldP spid="17" grpId="0" animBg="1"/>
      <p:bldP spid="18" grpId="0" animBg="1"/>
      <p:bldP spid="26" grpId="0" animBg="1"/>
      <p:bldP spid="54" grpId="0"/>
      <p:bldP spid="55" grpId="0"/>
      <p:bldP spid="56" grpId="0"/>
      <p:bldP spid="57" grpId="0" animBg="1"/>
      <p:bldP spid="58" grpId="0" animBg="1"/>
      <p:bldP spid="59" grpId="0" animBg="1"/>
      <p:bldP spid="61" grpId="0"/>
      <p:bldP spid="62" grpId="0"/>
      <p:bldP spid="63" grpId="0"/>
      <p:bldP spid="70" grpId="0" animBg="1"/>
      <p:bldP spid="71" grpId="0" animBg="1"/>
      <p:bldP spid="72" grpId="0" animBg="1"/>
      <p:bldP spid="73" grpId="0"/>
      <p:bldP spid="75" grpId="0" animBg="1"/>
      <p:bldP spid="85" grpId="0"/>
      <p:bldP spid="89" grpId="0"/>
      <p:bldP spid="90" grpId="0"/>
      <p:bldP spid="91" grpId="0"/>
      <p:bldP spid="92" grpId="0"/>
      <p:bldP spid="93" grpId="0"/>
      <p:bldP spid="94" grpId="0"/>
      <p:bldP spid="9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E62B5B3F-F335-470A-BC63-7FECD943E907}"/>
                  </a:ext>
                </a:extLst>
              </p:cNvPr>
              <p:cNvSpPr txBox="1"/>
              <p:nvPr/>
            </p:nvSpPr>
            <p:spPr>
              <a:xfrm>
                <a:off x="4826572" y="1010978"/>
                <a:ext cx="5679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E62B5B3F-F335-470A-BC63-7FECD943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572" y="1010978"/>
                <a:ext cx="567976" cy="369332"/>
              </a:xfrm>
              <a:prstGeom prst="rect">
                <a:avLst/>
              </a:prstGeom>
              <a:blipFill>
                <a:blip r:embed="rId2"/>
                <a:stretch>
                  <a:fillRect l="-13978" t="-20000" r="-26882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85659D6-1B39-42E8-86FA-FF9F08F03487}"/>
                  </a:ext>
                </a:extLst>
              </p:cNvPr>
              <p:cNvSpPr txBox="1"/>
              <p:nvPr/>
            </p:nvSpPr>
            <p:spPr>
              <a:xfrm>
                <a:off x="5428450" y="635129"/>
                <a:ext cx="567015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85659D6-1B39-42E8-86FA-FF9F08F03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450" y="635129"/>
                <a:ext cx="567015" cy="1139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0AEFD2E-B806-48F2-97AC-A1AFBF044272}"/>
                  </a:ext>
                </a:extLst>
              </p:cNvPr>
              <p:cNvSpPr txBox="1"/>
              <p:nvPr/>
            </p:nvSpPr>
            <p:spPr>
              <a:xfrm>
                <a:off x="6876087" y="625937"/>
                <a:ext cx="567015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0AEFD2E-B806-48F2-97AC-A1AFBF044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087" y="625937"/>
                <a:ext cx="567015" cy="11394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C8D399F0-E817-4253-9B0F-017069F4793B}"/>
                  </a:ext>
                </a:extLst>
              </p:cNvPr>
              <p:cNvSpPr txBox="1"/>
              <p:nvPr/>
            </p:nvSpPr>
            <p:spPr>
              <a:xfrm>
                <a:off x="8246703" y="635129"/>
                <a:ext cx="567015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C8D399F0-E817-4253-9B0F-017069F47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6703" y="635129"/>
                <a:ext cx="567015" cy="11394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72C3D043-2DFC-443D-A950-E339510AC660}"/>
              </a:ext>
            </a:extLst>
          </p:cNvPr>
          <p:cNvSpPr/>
          <p:nvPr/>
        </p:nvSpPr>
        <p:spPr>
          <a:xfrm flipH="1">
            <a:off x="3180071" y="5216644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9FACD0-890B-4B5C-B1E7-05EE47E1EA38}"/>
              </a:ext>
            </a:extLst>
          </p:cNvPr>
          <p:cNvSpPr/>
          <p:nvPr/>
        </p:nvSpPr>
        <p:spPr>
          <a:xfrm flipH="1">
            <a:off x="3172826" y="3623321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47A1E29-67CA-4399-97F9-D0E0ED286186}"/>
              </a:ext>
            </a:extLst>
          </p:cNvPr>
          <p:cNvSpPr/>
          <p:nvPr/>
        </p:nvSpPr>
        <p:spPr>
          <a:xfrm flipH="1">
            <a:off x="3165470" y="2029998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3BF4BA80-30FF-48C8-A3D9-89703853EEA5}"/>
              </a:ext>
            </a:extLst>
          </p:cNvPr>
          <p:cNvCxnSpPr>
            <a:cxnSpLocks/>
          </p:cNvCxnSpPr>
          <p:nvPr/>
        </p:nvCxnSpPr>
        <p:spPr>
          <a:xfrm flipH="1">
            <a:off x="5449472" y="227888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A867816-DDE2-454C-8470-CF21D907E6A9}"/>
              </a:ext>
            </a:extLst>
          </p:cNvPr>
          <p:cNvCxnSpPr>
            <a:cxnSpLocks/>
          </p:cNvCxnSpPr>
          <p:nvPr/>
        </p:nvCxnSpPr>
        <p:spPr>
          <a:xfrm flipH="1">
            <a:off x="5449472" y="3832398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EBD3D44-0526-4D3A-949A-728C11E4FB8C}"/>
              </a:ext>
            </a:extLst>
          </p:cNvPr>
          <p:cNvCxnSpPr>
            <a:cxnSpLocks/>
          </p:cNvCxnSpPr>
          <p:nvPr/>
        </p:nvCxnSpPr>
        <p:spPr>
          <a:xfrm flipH="1">
            <a:off x="5433771" y="5440578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4A29893-E747-415E-B7C7-FD676635BE89}"/>
              </a:ext>
            </a:extLst>
          </p:cNvPr>
          <p:cNvSpPr/>
          <p:nvPr/>
        </p:nvSpPr>
        <p:spPr>
          <a:xfrm flipH="1">
            <a:off x="5771910" y="2092589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7DED8C0-E4EF-4333-9031-9EE1388F4180}"/>
              </a:ext>
            </a:extLst>
          </p:cNvPr>
          <p:cNvSpPr/>
          <p:nvPr/>
        </p:nvSpPr>
        <p:spPr>
          <a:xfrm flipH="1">
            <a:off x="5771910" y="3641345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66DEE253-6842-451D-8E14-A846C3D6C35C}"/>
              </a:ext>
            </a:extLst>
          </p:cNvPr>
          <p:cNvCxnSpPr>
            <a:cxnSpLocks/>
            <a:stCxn id="34" idx="3"/>
            <a:endCxn id="17" idx="1"/>
          </p:cNvCxnSpPr>
          <p:nvPr/>
        </p:nvCxnSpPr>
        <p:spPr>
          <a:xfrm flipH="1" flipV="1">
            <a:off x="6141242" y="2277255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70B60786-2E72-4DA0-8C22-A103CF375478}"/>
              </a:ext>
            </a:extLst>
          </p:cNvPr>
          <p:cNvGrpSpPr/>
          <p:nvPr/>
        </p:nvGrpSpPr>
        <p:grpSpPr>
          <a:xfrm flipH="1">
            <a:off x="5789719" y="2482084"/>
            <a:ext cx="333714" cy="653404"/>
            <a:chOff x="5009975" y="3353595"/>
            <a:chExt cx="333714" cy="653404"/>
          </a:xfrm>
        </p:grpSpPr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666D8D69-7494-49DD-80DD-69D57EB451A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CF62821-8B25-4D8D-8C17-DB56775EBFC6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416DA32E-7CEE-4757-BD9D-3F35756183FE}"/>
              </a:ext>
            </a:extLst>
          </p:cNvPr>
          <p:cNvGrpSpPr/>
          <p:nvPr/>
        </p:nvGrpSpPr>
        <p:grpSpPr>
          <a:xfrm flipH="1">
            <a:off x="5771910" y="4016111"/>
            <a:ext cx="333714" cy="653404"/>
            <a:chOff x="5009975" y="3353595"/>
            <a:chExt cx="333714" cy="653404"/>
          </a:xfrm>
        </p:grpSpPr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37B9FF54-5EC7-456F-9CE0-D48FAEE51F3A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934A028-B1A3-4BCB-A625-0AE4923B88B7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45A5FAD0-12F8-4B4B-AC54-90B223ED9163}"/>
              </a:ext>
            </a:extLst>
          </p:cNvPr>
          <p:cNvSpPr/>
          <p:nvPr/>
        </p:nvSpPr>
        <p:spPr>
          <a:xfrm flipH="1">
            <a:off x="5756209" y="5249525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06737667-CF6A-4F61-AFB4-BC97F3C8FC76}"/>
              </a:ext>
            </a:extLst>
          </p:cNvPr>
          <p:cNvGrpSpPr/>
          <p:nvPr/>
        </p:nvGrpSpPr>
        <p:grpSpPr>
          <a:xfrm flipH="1">
            <a:off x="5798739" y="5624291"/>
            <a:ext cx="333714" cy="653404"/>
            <a:chOff x="5009975" y="3353595"/>
            <a:chExt cx="333714" cy="653404"/>
          </a:xfrm>
        </p:grpSpPr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A8B3DF77-BFF6-4C99-A871-DA2392CA7C85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E3F947A-240F-4ACC-85A7-5ACE7B55FC73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045488A5-A395-4674-AE87-3E0E7D82DDB7}"/>
              </a:ext>
            </a:extLst>
          </p:cNvPr>
          <p:cNvCxnSpPr>
            <a:cxnSpLocks/>
            <a:stCxn id="37" idx="3"/>
            <a:endCxn id="17" idx="1"/>
          </p:cNvCxnSpPr>
          <p:nvPr/>
        </p:nvCxnSpPr>
        <p:spPr>
          <a:xfrm flipH="1" flipV="1">
            <a:off x="6141242" y="2277255"/>
            <a:ext cx="2068083" cy="1269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223F6C77-9492-4410-85C7-331D51A6BC82}"/>
              </a:ext>
            </a:extLst>
          </p:cNvPr>
          <p:cNvCxnSpPr>
            <a:cxnSpLocks/>
            <a:stCxn id="40" idx="3"/>
            <a:endCxn id="17" idx="1"/>
          </p:cNvCxnSpPr>
          <p:nvPr/>
        </p:nvCxnSpPr>
        <p:spPr>
          <a:xfrm flipH="1" flipV="1">
            <a:off x="6141242" y="2277255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4981EDED-29B5-4493-9A0C-E849C8A0BE3D}"/>
              </a:ext>
            </a:extLst>
          </p:cNvPr>
          <p:cNvGrpSpPr/>
          <p:nvPr/>
        </p:nvGrpSpPr>
        <p:grpSpPr>
          <a:xfrm flipH="1">
            <a:off x="8156435" y="2439802"/>
            <a:ext cx="369332" cy="394455"/>
            <a:chOff x="674398" y="1660770"/>
            <a:chExt cx="369332" cy="394455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370B1F6-008D-461E-A151-9344D6FD1F7E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31AC0DDE-0E81-4AC9-8A4B-6F8F168D4750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0000" r="-475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04A66D20-21F8-4012-8864-3D2EE921E024}"/>
              </a:ext>
            </a:extLst>
          </p:cNvPr>
          <p:cNvGrpSpPr/>
          <p:nvPr/>
        </p:nvGrpSpPr>
        <p:grpSpPr>
          <a:xfrm flipH="1">
            <a:off x="8156844" y="3362388"/>
            <a:ext cx="369332" cy="394455"/>
            <a:chOff x="674398" y="1660770"/>
            <a:chExt cx="369332" cy="394455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4A197C4-4C92-41AF-AE98-829F2E176488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9FDBB8E7-EA3E-4A64-B916-AD8676F3F3D8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0000" r="-50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7F5D6446-359E-44CA-8229-5FEF2A553488}"/>
              </a:ext>
            </a:extLst>
          </p:cNvPr>
          <p:cNvGrpSpPr/>
          <p:nvPr/>
        </p:nvGrpSpPr>
        <p:grpSpPr>
          <a:xfrm flipH="1">
            <a:off x="8141165" y="4275060"/>
            <a:ext cx="369332" cy="394455"/>
            <a:chOff x="674398" y="1660770"/>
            <a:chExt cx="369332" cy="394455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DDE8EE0-5D5F-41EC-8FB7-F35D0061D75C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B4668FF9-3BAE-4A03-A017-F08A5B5CD704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3333" r="-53846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64ED31B5-ADA3-4790-B2DC-14F0377DEED8}"/>
              </a:ext>
            </a:extLst>
          </p:cNvPr>
          <p:cNvCxnSpPr>
            <a:cxnSpLocks/>
            <a:stCxn id="33" idx="3"/>
            <a:endCxn id="18" idx="1"/>
          </p:cNvCxnSpPr>
          <p:nvPr/>
        </p:nvCxnSpPr>
        <p:spPr>
          <a:xfrm flipH="1">
            <a:off x="6141242" y="2649591"/>
            <a:ext cx="2015193" cy="1176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88867F2D-953B-4EE4-B304-F1ABA76B4B43}"/>
              </a:ext>
            </a:extLst>
          </p:cNvPr>
          <p:cNvCxnSpPr>
            <a:cxnSpLocks/>
            <a:stCxn id="36" idx="3"/>
            <a:endCxn id="18" idx="1"/>
          </p:cNvCxnSpPr>
          <p:nvPr/>
        </p:nvCxnSpPr>
        <p:spPr>
          <a:xfrm flipH="1">
            <a:off x="6141242" y="3572177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A45623EC-6098-4807-A3D6-0C5C813741C7}"/>
              </a:ext>
            </a:extLst>
          </p:cNvPr>
          <p:cNvCxnSpPr>
            <a:cxnSpLocks/>
            <a:stCxn id="40" idx="3"/>
          </p:cNvCxnSpPr>
          <p:nvPr/>
        </p:nvCxnSpPr>
        <p:spPr>
          <a:xfrm flipH="1" flipV="1">
            <a:off x="6235229" y="3915643"/>
            <a:ext cx="1958417" cy="544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711A4DE8-576A-4654-B144-0EA94E815E54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 flipH="1">
            <a:off x="6125541" y="2649591"/>
            <a:ext cx="2030894" cy="2784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F9DAC9AB-3882-4D21-A5B4-CDA4DBF7A59C}"/>
              </a:ext>
            </a:extLst>
          </p:cNvPr>
          <p:cNvCxnSpPr>
            <a:cxnSpLocks/>
            <a:stCxn id="36" idx="3"/>
            <a:endCxn id="26" idx="1"/>
          </p:cNvCxnSpPr>
          <p:nvPr/>
        </p:nvCxnSpPr>
        <p:spPr>
          <a:xfrm flipH="1">
            <a:off x="6125541" y="3572177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8E412A7E-7098-4690-92B7-67F8927CE2C0}"/>
              </a:ext>
            </a:extLst>
          </p:cNvPr>
          <p:cNvCxnSpPr>
            <a:cxnSpLocks/>
            <a:stCxn id="40" idx="3"/>
            <a:endCxn id="26" idx="1"/>
          </p:cNvCxnSpPr>
          <p:nvPr/>
        </p:nvCxnSpPr>
        <p:spPr>
          <a:xfrm flipH="1">
            <a:off x="6125541" y="4459726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49EDECE7-A1FA-419A-95AF-083F6084FFAE}"/>
                  </a:ext>
                </a:extLst>
              </p:cNvPr>
              <p:cNvSpPr txBox="1"/>
              <p:nvPr/>
            </p:nvSpPr>
            <p:spPr>
              <a:xfrm flipH="1">
                <a:off x="5088909" y="2006129"/>
                <a:ext cx="3164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49EDECE7-A1FA-419A-95AF-083F6084F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088909" y="2006129"/>
                <a:ext cx="316497" cy="369332"/>
              </a:xfrm>
              <a:prstGeom prst="rect">
                <a:avLst/>
              </a:prstGeom>
              <a:blipFill>
                <a:blip r:embed="rId9"/>
                <a:stretch>
                  <a:fillRect l="-13462" r="-961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97E39A61-3ADE-463B-9613-470BFF47B77A}"/>
                  </a:ext>
                </a:extLst>
              </p:cNvPr>
              <p:cNvSpPr txBox="1"/>
              <p:nvPr/>
            </p:nvSpPr>
            <p:spPr>
              <a:xfrm flipH="1">
                <a:off x="5101498" y="3572177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97E39A61-3ADE-463B-9613-470BFF47B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01498" y="3572177"/>
                <a:ext cx="323615" cy="369332"/>
              </a:xfrm>
              <a:prstGeom prst="rect">
                <a:avLst/>
              </a:prstGeom>
              <a:blipFill>
                <a:blip r:embed="rId10"/>
                <a:stretch>
                  <a:fillRect l="-13208" r="-943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B96A73ED-251D-4586-8FFF-302355A0AE0D}"/>
                  </a:ext>
                </a:extLst>
              </p:cNvPr>
              <p:cNvSpPr txBox="1"/>
              <p:nvPr/>
            </p:nvSpPr>
            <p:spPr>
              <a:xfrm flipH="1">
                <a:off x="5088798" y="5197777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B96A73ED-251D-4586-8FFF-302355A0A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088798" y="5197777"/>
                <a:ext cx="323615" cy="369332"/>
              </a:xfrm>
              <a:prstGeom prst="rect">
                <a:avLst/>
              </a:prstGeom>
              <a:blipFill>
                <a:blip r:embed="rId11"/>
                <a:stretch>
                  <a:fillRect l="-13208" r="-9434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橢圓 56">
            <a:extLst>
              <a:ext uri="{FF2B5EF4-FFF2-40B4-BE49-F238E27FC236}">
                <a16:creationId xmlns:a16="http://schemas.microsoft.com/office/drawing/2014/main" id="{1EAB9FA8-B022-480E-B090-35D43B34CC05}"/>
              </a:ext>
            </a:extLst>
          </p:cNvPr>
          <p:cNvSpPr/>
          <p:nvPr/>
        </p:nvSpPr>
        <p:spPr>
          <a:xfrm>
            <a:off x="3966787" y="1905265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72DAFBE1-7F35-406F-B254-F1F2E2556CF0}"/>
              </a:ext>
            </a:extLst>
          </p:cNvPr>
          <p:cNvSpPr/>
          <p:nvPr/>
        </p:nvSpPr>
        <p:spPr>
          <a:xfrm>
            <a:off x="3974381" y="3437979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5E27821D-1474-49C4-91D0-CA51B78514AB}"/>
              </a:ext>
            </a:extLst>
          </p:cNvPr>
          <p:cNvSpPr/>
          <p:nvPr/>
        </p:nvSpPr>
        <p:spPr>
          <a:xfrm>
            <a:off x="3992538" y="5034594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D93B9868-9F66-485E-963A-1B085DC45961}"/>
              </a:ext>
            </a:extLst>
          </p:cNvPr>
          <p:cNvCxnSpPr>
            <a:cxnSpLocks/>
          </p:cNvCxnSpPr>
          <p:nvPr/>
        </p:nvCxnSpPr>
        <p:spPr>
          <a:xfrm flipH="1">
            <a:off x="4658502" y="5383025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E626A449-65CD-4D54-AEB6-0193C84EA54D}"/>
                  </a:ext>
                </a:extLst>
              </p:cNvPr>
              <p:cNvSpPr txBox="1"/>
              <p:nvPr/>
            </p:nvSpPr>
            <p:spPr>
              <a:xfrm flipH="1">
                <a:off x="3193649" y="1980409"/>
                <a:ext cx="375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E626A449-65CD-4D54-AEB6-0193C84EA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193649" y="1980409"/>
                <a:ext cx="375936" cy="369332"/>
              </a:xfrm>
              <a:prstGeom prst="rect">
                <a:avLst/>
              </a:prstGeom>
              <a:blipFill>
                <a:blip r:embed="rId12"/>
                <a:stretch>
                  <a:fillRect l="-11290" r="-6452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330D7DD9-5C15-41E3-BA90-7E78F5925BF1}"/>
                  </a:ext>
                </a:extLst>
              </p:cNvPr>
              <p:cNvSpPr txBox="1"/>
              <p:nvPr/>
            </p:nvSpPr>
            <p:spPr>
              <a:xfrm flipH="1">
                <a:off x="3176039" y="3603605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330D7DD9-5C15-41E3-BA90-7E78F5925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176039" y="3603605"/>
                <a:ext cx="383054" cy="369332"/>
              </a:xfrm>
              <a:prstGeom prst="rect">
                <a:avLst/>
              </a:prstGeom>
              <a:blipFill>
                <a:blip r:embed="rId13"/>
                <a:stretch>
                  <a:fillRect l="-9524" r="-634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D33B33F2-8CB9-41C3-BF4E-18C43DB50291}"/>
                  </a:ext>
                </a:extLst>
              </p:cNvPr>
              <p:cNvSpPr txBox="1"/>
              <p:nvPr/>
            </p:nvSpPr>
            <p:spPr>
              <a:xfrm flipH="1">
                <a:off x="3187203" y="5185058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D33B33F2-8CB9-41C3-BF4E-18C43DB50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187203" y="5185058"/>
                <a:ext cx="383054" cy="369332"/>
              </a:xfrm>
              <a:prstGeom prst="rect">
                <a:avLst/>
              </a:prstGeom>
              <a:blipFill>
                <a:blip r:embed="rId14"/>
                <a:stretch>
                  <a:fillRect l="-11111" r="-634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D1D8A924-F0C7-4CDB-B046-D8060CB519C0}"/>
              </a:ext>
            </a:extLst>
          </p:cNvPr>
          <p:cNvCxnSpPr>
            <a:cxnSpLocks/>
          </p:cNvCxnSpPr>
          <p:nvPr/>
        </p:nvCxnSpPr>
        <p:spPr>
          <a:xfrm flipH="1">
            <a:off x="4677218" y="3755157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583E4ECF-5908-4382-85A5-DBBBB70B5370}"/>
              </a:ext>
            </a:extLst>
          </p:cNvPr>
          <p:cNvCxnSpPr>
            <a:cxnSpLocks/>
          </p:cNvCxnSpPr>
          <p:nvPr/>
        </p:nvCxnSpPr>
        <p:spPr>
          <a:xfrm flipH="1">
            <a:off x="4661175" y="2203070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3A019346-3CDE-452E-8498-9168C9C28366}"/>
              </a:ext>
            </a:extLst>
          </p:cNvPr>
          <p:cNvGrpSpPr/>
          <p:nvPr/>
        </p:nvGrpSpPr>
        <p:grpSpPr>
          <a:xfrm>
            <a:off x="3559597" y="2224352"/>
            <a:ext cx="370685" cy="3179955"/>
            <a:chOff x="4988328" y="936328"/>
            <a:chExt cx="370685" cy="3179955"/>
          </a:xfrm>
        </p:grpSpPr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A5D1C7B1-B716-401D-8C3C-2F72BD220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90C14641-CCF3-4FA9-A540-413131615C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id="{A83DD06B-E867-4DAC-90BC-24B767C246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手繪多邊形 108">
            <a:extLst>
              <a:ext uri="{FF2B5EF4-FFF2-40B4-BE49-F238E27FC236}">
                <a16:creationId xmlns:a16="http://schemas.microsoft.com/office/drawing/2014/main" id="{5A758FBD-C853-47D0-8D19-84BDD067EDBB}"/>
              </a:ext>
            </a:extLst>
          </p:cNvPr>
          <p:cNvSpPr/>
          <p:nvPr/>
        </p:nvSpPr>
        <p:spPr>
          <a:xfrm>
            <a:off x="4043648" y="203762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手繪多邊形 108">
            <a:extLst>
              <a:ext uri="{FF2B5EF4-FFF2-40B4-BE49-F238E27FC236}">
                <a16:creationId xmlns:a16="http://schemas.microsoft.com/office/drawing/2014/main" id="{0C038C29-3C30-4884-95DE-466D2C1D8E8D}"/>
              </a:ext>
            </a:extLst>
          </p:cNvPr>
          <p:cNvSpPr/>
          <p:nvPr/>
        </p:nvSpPr>
        <p:spPr>
          <a:xfrm>
            <a:off x="4054841" y="3591174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手繪多邊形 108">
            <a:extLst>
              <a:ext uri="{FF2B5EF4-FFF2-40B4-BE49-F238E27FC236}">
                <a16:creationId xmlns:a16="http://schemas.microsoft.com/office/drawing/2014/main" id="{48C13C63-8FA1-44B6-A8E6-4F4E4A3AE03F}"/>
              </a:ext>
            </a:extLst>
          </p:cNvPr>
          <p:cNvSpPr/>
          <p:nvPr/>
        </p:nvSpPr>
        <p:spPr>
          <a:xfrm>
            <a:off x="4078985" y="5193920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EA6742E3-2C26-4AF8-9CFC-F596211C306A}"/>
              </a:ext>
            </a:extLst>
          </p:cNvPr>
          <p:cNvCxnSpPr>
            <a:cxnSpLocks/>
          </p:cNvCxnSpPr>
          <p:nvPr/>
        </p:nvCxnSpPr>
        <p:spPr>
          <a:xfrm flipH="1">
            <a:off x="1444015" y="2199913"/>
            <a:ext cx="1713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8E657F15-9515-41F4-920B-816DCD74869E}"/>
              </a:ext>
            </a:extLst>
          </p:cNvPr>
          <p:cNvSpPr txBox="1"/>
          <p:nvPr/>
        </p:nvSpPr>
        <p:spPr>
          <a:xfrm>
            <a:off x="236635" y="108126"/>
            <a:ext cx="42451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/>
              <a:t>Class as one-hot vector </a:t>
            </a:r>
            <a:endParaRPr lang="zh-TW" altLang="en-US" sz="3200" b="1" i="1" u="sng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9F797FBE-59E2-44BB-8766-E433D10E1267}"/>
              </a:ext>
            </a:extLst>
          </p:cNvPr>
          <p:cNvSpPr txBox="1"/>
          <p:nvPr/>
        </p:nvSpPr>
        <p:spPr>
          <a:xfrm>
            <a:off x="5933482" y="938033"/>
            <a:ext cx="1004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or</a:t>
            </a:r>
            <a:endParaRPr lang="zh-TW" altLang="en-US" sz="2400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34077EE7-5729-4776-A835-6140A340BA80}"/>
              </a:ext>
            </a:extLst>
          </p:cNvPr>
          <p:cNvSpPr txBox="1"/>
          <p:nvPr/>
        </p:nvSpPr>
        <p:spPr>
          <a:xfrm>
            <a:off x="7379569" y="907529"/>
            <a:ext cx="1004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or</a:t>
            </a:r>
            <a:endParaRPr lang="zh-TW" altLang="en-US" sz="2400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FC850B2C-6DB8-4801-974B-8C22AE62C732}"/>
              </a:ext>
            </a:extLst>
          </p:cNvPr>
          <p:cNvSpPr txBox="1"/>
          <p:nvPr/>
        </p:nvSpPr>
        <p:spPr>
          <a:xfrm>
            <a:off x="5105942" y="105321"/>
            <a:ext cx="1213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1</a:t>
            </a:r>
            <a:endParaRPr lang="zh-TW" altLang="en-US" sz="2400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2B036E61-D825-4E15-99F8-1F3D3D64EA4B}"/>
              </a:ext>
            </a:extLst>
          </p:cNvPr>
          <p:cNvSpPr txBox="1"/>
          <p:nvPr/>
        </p:nvSpPr>
        <p:spPr>
          <a:xfrm>
            <a:off x="6538812" y="101523"/>
            <a:ext cx="1213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2</a:t>
            </a:r>
            <a:endParaRPr lang="zh-TW" altLang="en-US" sz="2400" dirty="0"/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93D19730-E812-41AC-86FD-40805C9B5E03}"/>
              </a:ext>
            </a:extLst>
          </p:cNvPr>
          <p:cNvSpPr txBox="1"/>
          <p:nvPr/>
        </p:nvSpPr>
        <p:spPr>
          <a:xfrm>
            <a:off x="7881863" y="101522"/>
            <a:ext cx="1213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3</a:t>
            </a:r>
            <a:endParaRPr lang="zh-TW" altLang="en-US" sz="24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495221D5-C5DE-4301-BF37-C2744DD1BD7B}"/>
              </a:ext>
            </a:extLst>
          </p:cNvPr>
          <p:cNvSpPr/>
          <p:nvPr/>
        </p:nvSpPr>
        <p:spPr>
          <a:xfrm flipH="1">
            <a:off x="360743" y="2027624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A41713D5-32A1-4ABA-A67C-1D86CDA964EB}"/>
                  </a:ext>
                </a:extLst>
              </p:cNvPr>
              <p:cNvSpPr txBox="1"/>
              <p:nvPr/>
            </p:nvSpPr>
            <p:spPr>
              <a:xfrm flipH="1">
                <a:off x="388922" y="1978035"/>
                <a:ext cx="3666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A41713D5-32A1-4ABA-A67C-1D86CDA96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88922" y="1978035"/>
                <a:ext cx="366639" cy="369332"/>
              </a:xfrm>
              <a:prstGeom prst="rect">
                <a:avLst/>
              </a:prstGeom>
              <a:blipFill>
                <a:blip r:embed="rId15"/>
                <a:stretch>
                  <a:fillRect l="-20000" r="-666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5778CD46-43A0-4F63-B311-E8D365A708B8}"/>
              </a:ext>
            </a:extLst>
          </p:cNvPr>
          <p:cNvCxnSpPr>
            <a:cxnSpLocks/>
          </p:cNvCxnSpPr>
          <p:nvPr/>
        </p:nvCxnSpPr>
        <p:spPr>
          <a:xfrm flipH="1">
            <a:off x="752245" y="2224212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D8FAF2CA-C545-4F7B-B851-D9CB6AE7649C}"/>
              </a:ext>
            </a:extLst>
          </p:cNvPr>
          <p:cNvSpPr/>
          <p:nvPr/>
        </p:nvSpPr>
        <p:spPr>
          <a:xfrm flipH="1">
            <a:off x="1074683" y="2037920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317AC5B4-43AA-4EC2-ADF8-2EF072266CF7}"/>
              </a:ext>
            </a:extLst>
          </p:cNvPr>
          <p:cNvGrpSpPr/>
          <p:nvPr/>
        </p:nvGrpSpPr>
        <p:grpSpPr>
          <a:xfrm flipH="1">
            <a:off x="1092492" y="2427415"/>
            <a:ext cx="333714" cy="653404"/>
            <a:chOff x="5009975" y="3353595"/>
            <a:chExt cx="333714" cy="653404"/>
          </a:xfrm>
        </p:grpSpPr>
        <p:cxnSp>
          <p:nvCxnSpPr>
            <p:cNvPr id="100" name="直線單箭頭接點 99">
              <a:extLst>
                <a:ext uri="{FF2B5EF4-FFF2-40B4-BE49-F238E27FC236}">
                  <a16:creationId xmlns:a16="http://schemas.microsoft.com/office/drawing/2014/main" id="{57C38F3B-59B7-4557-A442-C5E67335253F}"/>
                </a:ext>
              </a:extLst>
            </p:cNvPr>
            <p:cNvCxnSpPr>
              <a:cxnSpLocks/>
              <a:stCxn id="101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62DED6AB-6079-4FF3-8ACD-9C58DBF0C6E0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77C984FD-7F96-43DA-AF88-B50E5C59813A}"/>
              </a:ext>
            </a:extLst>
          </p:cNvPr>
          <p:cNvGrpSpPr/>
          <p:nvPr/>
        </p:nvGrpSpPr>
        <p:grpSpPr>
          <a:xfrm>
            <a:off x="368099" y="3601231"/>
            <a:ext cx="1074486" cy="1065344"/>
            <a:chOff x="368099" y="3618484"/>
            <a:chExt cx="1074486" cy="1065344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113CBC0E-692C-4F3C-B5CE-41AC53BE739C}"/>
                </a:ext>
              </a:extLst>
            </p:cNvPr>
            <p:cNvSpPr/>
            <p:nvPr/>
          </p:nvSpPr>
          <p:spPr>
            <a:xfrm flipH="1">
              <a:off x="368099" y="3638200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字方塊 86">
                  <a:extLst>
                    <a:ext uri="{FF2B5EF4-FFF2-40B4-BE49-F238E27FC236}">
                      <a16:creationId xmlns:a16="http://schemas.microsoft.com/office/drawing/2014/main" id="{BAC32CCA-32B8-4E0A-93E9-008A3A887154}"/>
                    </a:ext>
                  </a:extLst>
                </p:cNvPr>
                <p:cNvSpPr txBox="1"/>
                <p:nvPr/>
              </p:nvSpPr>
              <p:spPr>
                <a:xfrm flipH="1">
                  <a:off x="371312" y="3618484"/>
                  <a:ext cx="37375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7" name="文字方塊 86">
                  <a:extLst>
                    <a:ext uri="{FF2B5EF4-FFF2-40B4-BE49-F238E27FC236}">
                      <a16:creationId xmlns:a16="http://schemas.microsoft.com/office/drawing/2014/main" id="{BAC32CCA-32B8-4E0A-93E9-008A3A8871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1312" y="3618484"/>
                  <a:ext cx="373757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19672" r="-6557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直線單箭頭接點 101">
              <a:extLst>
                <a:ext uri="{FF2B5EF4-FFF2-40B4-BE49-F238E27FC236}">
                  <a16:creationId xmlns:a16="http://schemas.microsoft.com/office/drawing/2014/main" id="{8254BF1D-1530-4150-AEEF-C658AA0BF9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0815" y="3827221"/>
              <a:ext cx="5764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3F19E76A-0AFA-4C6B-AECF-EFC7DA3DC06D}"/>
                </a:ext>
              </a:extLst>
            </p:cNvPr>
            <p:cNvSpPr/>
            <p:nvPr/>
          </p:nvSpPr>
          <p:spPr>
            <a:xfrm flipH="1">
              <a:off x="1073253" y="3640929"/>
              <a:ext cx="369332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  <p:grpSp>
          <p:nvGrpSpPr>
            <p:cNvPr id="104" name="群組 103">
              <a:extLst>
                <a:ext uri="{FF2B5EF4-FFF2-40B4-BE49-F238E27FC236}">
                  <a16:creationId xmlns:a16="http://schemas.microsoft.com/office/drawing/2014/main" id="{2BB99393-99D3-4FB0-85A0-A6745DF3ACF6}"/>
                </a:ext>
              </a:extLst>
            </p:cNvPr>
            <p:cNvGrpSpPr/>
            <p:nvPr/>
          </p:nvGrpSpPr>
          <p:grpSpPr>
            <a:xfrm flipH="1">
              <a:off x="1091062" y="4030424"/>
              <a:ext cx="333714" cy="653404"/>
              <a:chOff x="5009975" y="3353595"/>
              <a:chExt cx="333714" cy="653404"/>
            </a:xfrm>
          </p:grpSpPr>
          <p:cxnSp>
            <p:nvCxnSpPr>
              <p:cNvPr id="105" name="直線單箭頭接點 104">
                <a:extLst>
                  <a:ext uri="{FF2B5EF4-FFF2-40B4-BE49-F238E27FC236}">
                    <a16:creationId xmlns:a16="http://schemas.microsoft.com/office/drawing/2014/main" id="{97F9C901-5BB2-4A4B-8558-C1936811546C}"/>
                  </a:ext>
                </a:extLst>
              </p:cNvPr>
              <p:cNvCxnSpPr>
                <a:cxnSpLocks/>
                <a:stCxn id="106" idx="0"/>
              </p:cNvCxnSpPr>
              <p:nvPr/>
            </p:nvCxnSpPr>
            <p:spPr>
              <a:xfrm flipH="1" flipV="1">
                <a:off x="5172402" y="3353595"/>
                <a:ext cx="4430" cy="3196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039205F2-E950-4BFB-8858-4BC698B2E2E6}"/>
                  </a:ext>
                </a:extLst>
              </p:cNvPr>
              <p:cNvSpPr/>
              <p:nvPr/>
            </p:nvSpPr>
            <p:spPr>
              <a:xfrm>
                <a:off x="5009975" y="3673285"/>
                <a:ext cx="333714" cy="33371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</p:grp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9E4C50E8-CCBD-4ECD-B36D-3F40C8AEA102}"/>
              </a:ext>
            </a:extLst>
          </p:cNvPr>
          <p:cNvGrpSpPr/>
          <p:nvPr/>
        </p:nvGrpSpPr>
        <p:grpSpPr>
          <a:xfrm>
            <a:off x="375344" y="5199937"/>
            <a:ext cx="1082682" cy="1072085"/>
            <a:chOff x="375344" y="5217190"/>
            <a:chExt cx="1082682" cy="1072085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A778A46-E5DA-417E-86D1-9CCAE43E864F}"/>
                </a:ext>
              </a:extLst>
            </p:cNvPr>
            <p:cNvSpPr/>
            <p:nvPr/>
          </p:nvSpPr>
          <p:spPr>
            <a:xfrm flipH="1">
              <a:off x="375344" y="5248776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文字方塊 95">
                  <a:extLst>
                    <a:ext uri="{FF2B5EF4-FFF2-40B4-BE49-F238E27FC236}">
                      <a16:creationId xmlns:a16="http://schemas.microsoft.com/office/drawing/2014/main" id="{C3D20CD9-C3E0-4E20-B2BC-4EBAAF191A12}"/>
                    </a:ext>
                  </a:extLst>
                </p:cNvPr>
                <p:cNvSpPr txBox="1"/>
                <p:nvPr/>
              </p:nvSpPr>
              <p:spPr>
                <a:xfrm flipH="1">
                  <a:off x="382476" y="5217190"/>
                  <a:ext cx="37375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6" name="文字方塊 95">
                  <a:extLst>
                    <a:ext uri="{FF2B5EF4-FFF2-40B4-BE49-F238E27FC236}">
                      <a16:creationId xmlns:a16="http://schemas.microsoft.com/office/drawing/2014/main" id="{C3D20CD9-C3E0-4E20-B2BC-4EBAAF191A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82476" y="5217190"/>
                  <a:ext cx="373757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19672" r="-6557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" name="直線單箭頭接點 106">
              <a:extLst>
                <a:ext uri="{FF2B5EF4-FFF2-40B4-BE49-F238E27FC236}">
                  <a16:creationId xmlns:a16="http://schemas.microsoft.com/office/drawing/2014/main" id="{570BF3E4-3236-4283-8948-F2F9D83872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256" y="5432668"/>
              <a:ext cx="5764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0F63136D-502C-494F-AAC7-89AD0EA6CB67}"/>
                </a:ext>
              </a:extLst>
            </p:cNvPr>
            <p:cNvSpPr/>
            <p:nvPr/>
          </p:nvSpPr>
          <p:spPr>
            <a:xfrm flipH="1">
              <a:off x="1088694" y="5246376"/>
              <a:ext cx="369332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  <p:grpSp>
          <p:nvGrpSpPr>
            <p:cNvPr id="109" name="群組 108">
              <a:extLst>
                <a:ext uri="{FF2B5EF4-FFF2-40B4-BE49-F238E27FC236}">
                  <a16:creationId xmlns:a16="http://schemas.microsoft.com/office/drawing/2014/main" id="{69384FD3-245B-4BE9-A08D-1838A80780ED}"/>
                </a:ext>
              </a:extLst>
            </p:cNvPr>
            <p:cNvGrpSpPr/>
            <p:nvPr/>
          </p:nvGrpSpPr>
          <p:grpSpPr>
            <a:xfrm flipH="1">
              <a:off x="1106503" y="5635871"/>
              <a:ext cx="333714" cy="653404"/>
              <a:chOff x="5009975" y="3353595"/>
              <a:chExt cx="333714" cy="653404"/>
            </a:xfrm>
          </p:grpSpPr>
          <p:cxnSp>
            <p:nvCxnSpPr>
              <p:cNvPr id="110" name="直線單箭頭接點 109">
                <a:extLst>
                  <a:ext uri="{FF2B5EF4-FFF2-40B4-BE49-F238E27FC236}">
                    <a16:creationId xmlns:a16="http://schemas.microsoft.com/office/drawing/2014/main" id="{DAA3221E-1711-4A3D-A797-71A08B8D895D}"/>
                  </a:ext>
                </a:extLst>
              </p:cNvPr>
              <p:cNvCxnSpPr>
                <a:cxnSpLocks/>
                <a:stCxn id="111" idx="0"/>
              </p:cNvCxnSpPr>
              <p:nvPr/>
            </p:nvCxnSpPr>
            <p:spPr>
              <a:xfrm flipH="1" flipV="1">
                <a:off x="5172402" y="3353595"/>
                <a:ext cx="4430" cy="3196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52B78233-5487-4CCC-BEBF-6DC25BC8023E}"/>
                  </a:ext>
                </a:extLst>
              </p:cNvPr>
              <p:cNvSpPr/>
              <p:nvPr/>
            </p:nvSpPr>
            <p:spPr>
              <a:xfrm>
                <a:off x="5009975" y="3673285"/>
                <a:ext cx="333714" cy="33371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</p:grpSp>
      </p:grp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305209F8-D403-4B50-966F-194B0E877CA0}"/>
              </a:ext>
            </a:extLst>
          </p:cNvPr>
          <p:cNvCxnSpPr>
            <a:cxnSpLocks/>
          </p:cNvCxnSpPr>
          <p:nvPr/>
        </p:nvCxnSpPr>
        <p:spPr>
          <a:xfrm flipH="1">
            <a:off x="1424776" y="3818054"/>
            <a:ext cx="1713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EC87E9CC-8BEB-4527-BF48-2038DB1D8B61}"/>
              </a:ext>
            </a:extLst>
          </p:cNvPr>
          <p:cNvCxnSpPr>
            <a:cxnSpLocks/>
          </p:cNvCxnSpPr>
          <p:nvPr/>
        </p:nvCxnSpPr>
        <p:spPr>
          <a:xfrm flipH="1">
            <a:off x="1465953" y="5426064"/>
            <a:ext cx="1713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DB9D97E7-C5DB-48E3-AF1D-A57562150A29}"/>
              </a:ext>
            </a:extLst>
          </p:cNvPr>
          <p:cNvCxnSpPr>
            <a:cxnSpLocks/>
            <a:stCxn id="62" idx="3"/>
            <a:endCxn id="98" idx="1"/>
          </p:cNvCxnSpPr>
          <p:nvPr/>
        </p:nvCxnSpPr>
        <p:spPr>
          <a:xfrm flipH="1" flipV="1">
            <a:off x="1444015" y="2222586"/>
            <a:ext cx="1732024" cy="1565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EB3DDEAE-3AFD-4255-9336-E28D65D19790}"/>
              </a:ext>
            </a:extLst>
          </p:cNvPr>
          <p:cNvCxnSpPr>
            <a:cxnSpLocks/>
            <a:stCxn id="63" idx="3"/>
            <a:endCxn id="98" idx="1"/>
          </p:cNvCxnSpPr>
          <p:nvPr/>
        </p:nvCxnSpPr>
        <p:spPr>
          <a:xfrm flipH="1" flipV="1">
            <a:off x="1444015" y="2222586"/>
            <a:ext cx="1743188" cy="31471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54F6A795-A815-4B57-86D6-13ECE1F8D821}"/>
              </a:ext>
            </a:extLst>
          </p:cNvPr>
          <p:cNvCxnSpPr>
            <a:cxnSpLocks/>
            <a:endCxn id="103" idx="1"/>
          </p:cNvCxnSpPr>
          <p:nvPr/>
        </p:nvCxnSpPr>
        <p:spPr>
          <a:xfrm flipH="1">
            <a:off x="1442585" y="2212607"/>
            <a:ext cx="1700394" cy="1595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DE4FC96C-0DE0-4867-8AB3-F738AE5D2111}"/>
              </a:ext>
            </a:extLst>
          </p:cNvPr>
          <p:cNvCxnSpPr>
            <a:cxnSpLocks/>
            <a:stCxn id="11" idx="3"/>
            <a:endCxn id="103" idx="1"/>
          </p:cNvCxnSpPr>
          <p:nvPr/>
        </p:nvCxnSpPr>
        <p:spPr>
          <a:xfrm flipH="1" flipV="1">
            <a:off x="1442585" y="3808342"/>
            <a:ext cx="1737486" cy="15929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id="{0422CF1F-F01E-405A-91B4-A4F07D6475AA}"/>
              </a:ext>
            </a:extLst>
          </p:cNvPr>
          <p:cNvCxnSpPr>
            <a:cxnSpLocks/>
            <a:stCxn id="61" idx="3"/>
            <a:endCxn id="108" idx="1"/>
          </p:cNvCxnSpPr>
          <p:nvPr/>
        </p:nvCxnSpPr>
        <p:spPr>
          <a:xfrm flipH="1">
            <a:off x="1458026" y="2165075"/>
            <a:ext cx="1735623" cy="3248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>
            <a:extLst>
              <a:ext uri="{FF2B5EF4-FFF2-40B4-BE49-F238E27FC236}">
                <a16:creationId xmlns:a16="http://schemas.microsoft.com/office/drawing/2014/main" id="{3E511D8F-675C-412D-AB2B-0F7E2781C941}"/>
              </a:ext>
            </a:extLst>
          </p:cNvPr>
          <p:cNvCxnSpPr>
            <a:cxnSpLocks/>
            <a:stCxn id="62" idx="3"/>
            <a:endCxn id="108" idx="1"/>
          </p:cNvCxnSpPr>
          <p:nvPr/>
        </p:nvCxnSpPr>
        <p:spPr>
          <a:xfrm flipH="1">
            <a:off x="1458026" y="3788271"/>
            <a:ext cx="1718013" cy="16255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E7DD631-F089-4BC3-9F96-B7D4F4E6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8240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6" grpId="0"/>
      <p:bldP spid="9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1F1DB069-9E95-4F8E-9710-5AD2E09E6430}"/>
              </a:ext>
            </a:extLst>
          </p:cNvPr>
          <p:cNvGrpSpPr/>
          <p:nvPr/>
        </p:nvGrpSpPr>
        <p:grpSpPr>
          <a:xfrm>
            <a:off x="799095" y="1612851"/>
            <a:ext cx="842332" cy="445401"/>
            <a:chOff x="1319772" y="4306238"/>
            <a:chExt cx="842332" cy="44540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DB7F19C-7140-453E-AAFD-6F6067DA4203}"/>
                </a:ext>
              </a:extLst>
            </p:cNvPr>
            <p:cNvSpPr/>
            <p:nvPr/>
          </p:nvSpPr>
          <p:spPr>
            <a:xfrm>
              <a:off x="1509351" y="4306238"/>
              <a:ext cx="450868" cy="43088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F29ACF5C-431A-4377-BA1D-6676A60AC527}"/>
                    </a:ext>
                  </a:extLst>
                </p:cNvPr>
                <p:cNvSpPr txBox="1"/>
                <p:nvPr/>
              </p:nvSpPr>
              <p:spPr>
                <a:xfrm>
                  <a:off x="1319772" y="4320752"/>
                  <a:ext cx="84233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5" name="文字方塊 4">
                  <a:extLst>
                    <a:ext uri="{FF2B5EF4-FFF2-40B4-BE49-F238E27FC236}">
                      <a16:creationId xmlns:a16="http://schemas.microsoft.com/office/drawing/2014/main" id="{DA79999C-B881-48B2-9532-7AA27E9BD9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9772" y="4320752"/>
                  <a:ext cx="842332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F23CFCB0-B050-4470-BAAB-6714984CA8C4}"/>
              </a:ext>
            </a:extLst>
          </p:cNvPr>
          <p:cNvCxnSpPr>
            <a:cxnSpLocks/>
          </p:cNvCxnSpPr>
          <p:nvPr/>
        </p:nvCxnSpPr>
        <p:spPr>
          <a:xfrm rot="5400000">
            <a:off x="1818434" y="1507700"/>
            <a:ext cx="0" cy="69232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群組 8">
            <a:extLst>
              <a:ext uri="{FF2B5EF4-FFF2-40B4-BE49-F238E27FC236}">
                <a16:creationId xmlns:a16="http://schemas.microsoft.com/office/drawing/2014/main" id="{525A21EF-5B93-4344-BD06-C68DA4326B06}"/>
              </a:ext>
            </a:extLst>
          </p:cNvPr>
          <p:cNvGrpSpPr/>
          <p:nvPr/>
        </p:nvGrpSpPr>
        <p:grpSpPr>
          <a:xfrm>
            <a:off x="2170753" y="1387198"/>
            <a:ext cx="7377978" cy="934612"/>
            <a:chOff x="1383994" y="4139232"/>
            <a:chExt cx="7377978" cy="9346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5F6FFAD0-0AA3-439B-B6EF-CEF0AF24CCD5}"/>
                    </a:ext>
                  </a:extLst>
                </p:cNvPr>
                <p:cNvSpPr txBox="1"/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30A7B0E4-ADC4-415F-99A9-B238289F13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41340F39-0A59-428F-A52D-68BDC913F9F4}"/>
                </a:ext>
              </a:extLst>
            </p:cNvPr>
            <p:cNvGrpSpPr/>
            <p:nvPr/>
          </p:nvGrpSpPr>
          <p:grpSpPr>
            <a:xfrm>
              <a:off x="6248717" y="4139232"/>
              <a:ext cx="905207" cy="929124"/>
              <a:chOff x="4086576" y="5267584"/>
              <a:chExt cx="905207" cy="929124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CACABE0-72CA-4C6F-839C-514FDDAB5A30}"/>
                  </a:ext>
                </a:extLst>
              </p:cNvPr>
              <p:cNvSpPr/>
              <p:nvPr/>
            </p:nvSpPr>
            <p:spPr>
              <a:xfrm>
                <a:off x="4086576" y="5267584"/>
                <a:ext cx="905207" cy="92912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字方塊 30">
                    <a:extLst>
                      <a:ext uri="{FF2B5EF4-FFF2-40B4-BE49-F238E27FC236}">
                        <a16:creationId xmlns:a16="http://schemas.microsoft.com/office/drawing/2014/main" id="{320AFD7D-8A87-4BF3-8FAD-ADC9FBDA7D9A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65" name="文字方塊 64">
                    <a:extLst>
                      <a:ext uri="{FF2B5EF4-FFF2-40B4-BE49-F238E27FC236}">
                        <a16:creationId xmlns:a16="http://schemas.microsoft.com/office/drawing/2014/main" id="{44C02B0A-1E91-487A-9854-3391A61726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36C3404A-9F6B-48EF-B7DB-FA1E12D97D03}"/>
                </a:ext>
              </a:extLst>
            </p:cNvPr>
            <p:cNvGrpSpPr/>
            <p:nvPr/>
          </p:nvGrpSpPr>
          <p:grpSpPr>
            <a:xfrm>
              <a:off x="7250808" y="4144720"/>
              <a:ext cx="441359" cy="929124"/>
              <a:chOff x="5945044" y="5336858"/>
              <a:chExt cx="441359" cy="877076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AE3CB56-3114-4DE6-874F-5F83A47984B5}"/>
                  </a:ext>
                </a:extLst>
              </p:cNvPr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字方塊 28">
                    <a:extLst>
                      <a:ext uri="{FF2B5EF4-FFF2-40B4-BE49-F238E27FC236}">
                        <a16:creationId xmlns:a16="http://schemas.microsoft.com/office/drawing/2014/main" id="{5A9A1BE2-066B-48D1-BBFD-438CD0BBF348}"/>
                      </a:ext>
                    </a:extLst>
                  </p:cNvPr>
                  <p:cNvSpPr txBox="1"/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6" name="文字方塊 215">
                    <a:extLst>
                      <a:ext uri="{FF2B5EF4-FFF2-40B4-BE49-F238E27FC236}">
                        <a16:creationId xmlns:a16="http://schemas.microsoft.com/office/drawing/2014/main" id="{2CC48FD4-17F0-41D3-A13B-498E7B44A1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315FE62F-E4B0-4575-8560-3A5C76EAEA32}"/>
                </a:ext>
              </a:extLst>
            </p:cNvPr>
            <p:cNvGrpSpPr/>
            <p:nvPr/>
          </p:nvGrpSpPr>
          <p:grpSpPr>
            <a:xfrm>
              <a:off x="5197675" y="4144123"/>
              <a:ext cx="450868" cy="929124"/>
              <a:chOff x="6899905" y="5328033"/>
              <a:chExt cx="450868" cy="929124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F9C552A-D975-4F4E-999F-53A5A5710F79}"/>
                  </a:ext>
                </a:extLst>
              </p:cNvPr>
              <p:cNvSpPr/>
              <p:nvPr/>
            </p:nvSpPr>
            <p:spPr>
              <a:xfrm>
                <a:off x="6899905" y="5328033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字方塊 26">
                    <a:extLst>
                      <a:ext uri="{FF2B5EF4-FFF2-40B4-BE49-F238E27FC236}">
                        <a16:creationId xmlns:a16="http://schemas.microsoft.com/office/drawing/2014/main" id="{6B16AD0A-8B4A-4FE5-AC7B-2F9CB58BFBF0}"/>
                      </a:ext>
                    </a:extLst>
                  </p:cNvPr>
                  <p:cNvSpPr txBox="1"/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9" name="文字方塊 218">
                    <a:extLst>
                      <a:ext uri="{FF2B5EF4-FFF2-40B4-BE49-F238E27FC236}">
                        <a16:creationId xmlns:a16="http://schemas.microsoft.com/office/drawing/2014/main" id="{CB1C4805-5654-42EA-A29F-72F8DA076E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E6BA964F-A583-4825-AB5C-840267FAA224}"/>
                </a:ext>
              </a:extLst>
            </p:cNvPr>
            <p:cNvSpPr txBox="1"/>
            <p:nvPr/>
          </p:nvSpPr>
          <p:spPr>
            <a:xfrm>
              <a:off x="5648543" y="4372414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160BD7F-AF77-4CAD-B6FF-8FDF755B16D0}"/>
                </a:ext>
              </a:extLst>
            </p:cNvPr>
            <p:cNvSpPr txBox="1"/>
            <p:nvPr/>
          </p:nvSpPr>
          <p:spPr>
            <a:xfrm>
              <a:off x="2881961" y="4411799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7DCF4924-7519-4DE2-8EA8-88DC01E20CB4}"/>
                </a:ext>
              </a:extLst>
            </p:cNvPr>
            <p:cNvGrpSpPr/>
            <p:nvPr/>
          </p:nvGrpSpPr>
          <p:grpSpPr>
            <a:xfrm>
              <a:off x="2465442" y="4433042"/>
              <a:ext cx="450868" cy="431854"/>
              <a:chOff x="27617" y="5058413"/>
              <a:chExt cx="450868" cy="431854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1342F0F-A8B3-49D9-8458-CCE6D061A2B7}"/>
                  </a:ext>
                </a:extLst>
              </p:cNvPr>
              <p:cNvSpPr/>
              <p:nvPr/>
            </p:nvSpPr>
            <p:spPr>
              <a:xfrm>
                <a:off x="27617" y="5058413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字方塊 24">
                    <a:extLst>
                      <a:ext uri="{FF2B5EF4-FFF2-40B4-BE49-F238E27FC236}">
                        <a16:creationId xmlns:a16="http://schemas.microsoft.com/office/drawing/2014/main" id="{97B6F130-FAAA-4827-A9DA-96620EC08562}"/>
                      </a:ext>
                    </a:extLst>
                  </p:cNvPr>
                  <p:cNvSpPr txBox="1"/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57" name="文字方塊 256">
                    <a:extLst>
                      <a:ext uri="{FF2B5EF4-FFF2-40B4-BE49-F238E27FC236}">
                        <a16:creationId xmlns:a16="http://schemas.microsoft.com/office/drawing/2014/main" id="{520766A9-0202-4DA4-A573-12AE231ABC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E01562C4-42F2-401E-AFB9-95BEFDB29F44}"/>
                    </a:ext>
                  </a:extLst>
                </p:cNvPr>
                <p:cNvSpPr txBox="1"/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070AD97A-4281-4BAC-A820-9831866572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5A03D2BA-FA27-4426-A2DB-3BE9405B399F}"/>
                </a:ext>
              </a:extLst>
            </p:cNvPr>
            <p:cNvGrpSpPr/>
            <p:nvPr/>
          </p:nvGrpSpPr>
          <p:grpSpPr>
            <a:xfrm>
              <a:off x="3490294" y="4423457"/>
              <a:ext cx="1080370" cy="430887"/>
              <a:chOff x="4078931" y="5559952"/>
              <a:chExt cx="1080370" cy="430887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ECFEDB74-E124-404F-A237-86887EE8255F}"/>
                  </a:ext>
                </a:extLst>
              </p:cNvPr>
              <p:cNvSpPr/>
              <p:nvPr/>
            </p:nvSpPr>
            <p:spPr>
              <a:xfrm>
                <a:off x="4078931" y="5560714"/>
                <a:ext cx="1080370" cy="40933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字方塊 22">
                    <a:extLst>
                      <a:ext uri="{FF2B5EF4-FFF2-40B4-BE49-F238E27FC236}">
                        <a16:creationId xmlns:a16="http://schemas.microsoft.com/office/drawing/2014/main" id="{C9B9E8F5-5A0B-4A1D-A755-D699D1D46A46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59952"/>
                    <a:ext cx="446020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800" b="1" i="1" dirty="0"/>
                  </a:p>
                </p:txBody>
              </p:sp>
            </mc:Choice>
            <mc:Fallback xmlns="">
              <p:sp>
                <p:nvSpPr>
                  <p:cNvPr id="57" name="文字方塊 56">
                    <a:extLst>
                      <a:ext uri="{FF2B5EF4-FFF2-40B4-BE49-F238E27FC236}">
                        <a16:creationId xmlns:a16="http://schemas.microsoft.com/office/drawing/2014/main" id="{9AFFDB95-8CE9-4B57-9632-4DE4B6BBF8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59952"/>
                    <a:ext cx="446020" cy="43088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344BAE83-E9A9-4CBC-905C-079D5F9F6DA5}"/>
                </a:ext>
              </a:extLst>
            </p:cNvPr>
            <p:cNvGrpSpPr/>
            <p:nvPr/>
          </p:nvGrpSpPr>
          <p:grpSpPr>
            <a:xfrm>
              <a:off x="1383994" y="4389488"/>
              <a:ext cx="450868" cy="431854"/>
              <a:chOff x="145087" y="4355845"/>
              <a:chExt cx="450868" cy="431854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F2EBB546-0F08-4B23-9085-28EF313C7E40}"/>
                  </a:ext>
                </a:extLst>
              </p:cNvPr>
              <p:cNvSpPr/>
              <p:nvPr/>
            </p:nvSpPr>
            <p:spPr>
              <a:xfrm>
                <a:off x="145087" y="4355845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字方塊 20">
                    <a:extLst>
                      <a:ext uri="{FF2B5EF4-FFF2-40B4-BE49-F238E27FC236}">
                        <a16:creationId xmlns:a16="http://schemas.microsoft.com/office/drawing/2014/main" id="{1FDCEB26-A376-4FCA-BA11-5ADD0768B6E1}"/>
                      </a:ext>
                    </a:extLst>
                  </p:cNvPr>
                  <p:cNvSpPr txBox="1"/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62" name="文字方塊 261">
                    <a:extLst>
                      <a:ext uri="{FF2B5EF4-FFF2-40B4-BE49-F238E27FC236}">
                        <a16:creationId xmlns:a16="http://schemas.microsoft.com/office/drawing/2014/main" id="{6AF0C196-081D-4B22-85EA-28AA6E1573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D6D586E0-E0EA-459F-B58D-0FEB971FBC0F}"/>
              </a:ext>
            </a:extLst>
          </p:cNvPr>
          <p:cNvSpPr txBox="1"/>
          <p:nvPr/>
        </p:nvSpPr>
        <p:spPr>
          <a:xfrm>
            <a:off x="7584565" y="870553"/>
            <a:ext cx="134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feature</a:t>
            </a:r>
            <a:endParaRPr lang="zh-TW" altLang="en-US" sz="2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E7CCBCC-6ECA-4E85-9411-BE5F8E6595DF}"/>
              </a:ext>
            </a:extLst>
          </p:cNvPr>
          <p:cNvSpPr txBox="1"/>
          <p:nvPr/>
        </p:nvSpPr>
        <p:spPr>
          <a:xfrm>
            <a:off x="759162" y="1143929"/>
            <a:ext cx="882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label</a:t>
            </a:r>
            <a:endParaRPr lang="zh-TW" altLang="en-US" sz="2400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44D3B0E2-B62A-45C3-B71B-1554E8026371}"/>
              </a:ext>
            </a:extLst>
          </p:cNvPr>
          <p:cNvSpPr txBox="1"/>
          <p:nvPr/>
        </p:nvSpPr>
        <p:spPr>
          <a:xfrm>
            <a:off x="454379" y="501665"/>
            <a:ext cx="1970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Regression </a:t>
            </a:r>
            <a:endParaRPr lang="zh-TW" altLang="en-US" sz="2800" b="1" i="1" u="sng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0C0CF1E8-F5C0-44F9-B018-9863F008D041}"/>
              </a:ext>
            </a:extLst>
          </p:cNvPr>
          <p:cNvSpPr txBox="1"/>
          <p:nvPr/>
        </p:nvSpPr>
        <p:spPr>
          <a:xfrm>
            <a:off x="420717" y="2599956"/>
            <a:ext cx="2441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Classification</a:t>
            </a:r>
            <a:endParaRPr lang="zh-TW" altLang="en-US" sz="2800" b="1" i="1" u="sng" dirty="0"/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B24F095D-5CED-4705-BFC6-CFCEEA40E782}"/>
              </a:ext>
            </a:extLst>
          </p:cNvPr>
          <p:cNvGrpSpPr/>
          <p:nvPr/>
        </p:nvGrpSpPr>
        <p:grpSpPr>
          <a:xfrm>
            <a:off x="1993516" y="4769507"/>
            <a:ext cx="842332" cy="929124"/>
            <a:chOff x="1940582" y="5380156"/>
            <a:chExt cx="842332" cy="929124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4F88E8D7-7377-4C67-8F36-0B205828DBC1}"/>
                </a:ext>
              </a:extLst>
            </p:cNvPr>
            <p:cNvSpPr/>
            <p:nvPr/>
          </p:nvSpPr>
          <p:spPr>
            <a:xfrm>
              <a:off x="2157796" y="5380156"/>
              <a:ext cx="450868" cy="92912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文字方塊 78">
                  <a:extLst>
                    <a:ext uri="{FF2B5EF4-FFF2-40B4-BE49-F238E27FC236}">
                      <a16:creationId xmlns:a16="http://schemas.microsoft.com/office/drawing/2014/main" id="{5F7241E9-3422-479A-8B76-7358B6563AA0}"/>
                    </a:ext>
                  </a:extLst>
                </p:cNvPr>
                <p:cNvSpPr txBox="1"/>
                <p:nvPr/>
              </p:nvSpPr>
              <p:spPr>
                <a:xfrm>
                  <a:off x="1940582" y="5607276"/>
                  <a:ext cx="84233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>
            <p:sp>
              <p:nvSpPr>
                <p:cNvPr id="79" name="文字方塊 78">
                  <a:extLst>
                    <a:ext uri="{FF2B5EF4-FFF2-40B4-BE49-F238E27FC236}">
                      <a16:creationId xmlns:a16="http://schemas.microsoft.com/office/drawing/2014/main" id="{5F7241E9-3422-479A-8B76-7358B6563A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0582" y="5607276"/>
                  <a:ext cx="842332" cy="430887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F4D47510-5304-46BD-9ED3-DECB82339C2C}"/>
              </a:ext>
            </a:extLst>
          </p:cNvPr>
          <p:cNvCxnSpPr>
            <a:cxnSpLocks/>
          </p:cNvCxnSpPr>
          <p:nvPr/>
        </p:nvCxnSpPr>
        <p:spPr>
          <a:xfrm flipH="1">
            <a:off x="2734361" y="5226427"/>
            <a:ext cx="99926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C38F0A1C-84A1-4F05-A5E0-CAE1F2506991}"/>
                  </a:ext>
                </a:extLst>
              </p:cNvPr>
              <p:cNvSpPr txBox="1"/>
              <p:nvPr/>
            </p:nvSpPr>
            <p:spPr>
              <a:xfrm>
                <a:off x="4660683" y="3825739"/>
                <a:ext cx="488804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C38F0A1C-84A1-4F05-A5E0-CAE1F2506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683" y="3825739"/>
                <a:ext cx="4888048" cy="43088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群組 82">
            <a:extLst>
              <a:ext uri="{FF2B5EF4-FFF2-40B4-BE49-F238E27FC236}">
                <a16:creationId xmlns:a16="http://schemas.microsoft.com/office/drawing/2014/main" id="{E7FA51D3-016A-41AA-944F-4C612F317E96}"/>
              </a:ext>
            </a:extLst>
          </p:cNvPr>
          <p:cNvGrpSpPr/>
          <p:nvPr/>
        </p:nvGrpSpPr>
        <p:grpSpPr>
          <a:xfrm>
            <a:off x="7035476" y="3546442"/>
            <a:ext cx="905207" cy="929124"/>
            <a:chOff x="4086576" y="5267584"/>
            <a:chExt cx="905207" cy="929124"/>
          </a:xfrm>
        </p:grpSpPr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AE64D55D-1FE6-498F-81AB-AC2F40991099}"/>
                </a:ext>
              </a:extLst>
            </p:cNvPr>
            <p:cNvSpPr/>
            <p:nvPr/>
          </p:nvSpPr>
          <p:spPr>
            <a:xfrm>
              <a:off x="4086576" y="5267584"/>
              <a:ext cx="905207" cy="92912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字方塊 102">
                  <a:extLst>
                    <a:ext uri="{FF2B5EF4-FFF2-40B4-BE49-F238E27FC236}">
                      <a16:creationId xmlns:a16="http://schemas.microsoft.com/office/drawing/2014/main" id="{3A635DFE-CA73-4F1F-B0A0-D143B3DA5CE1}"/>
                    </a:ext>
                  </a:extLst>
                </p:cNvPr>
                <p:cNvSpPr txBox="1"/>
                <p:nvPr/>
              </p:nvSpPr>
              <p:spPr>
                <a:xfrm>
                  <a:off x="4358166" y="5528420"/>
                  <a:ext cx="43723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44C02B0A-1E91-487A-9854-3391A61726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28420"/>
                  <a:ext cx="437235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E6F23A18-EBE0-4803-AA1A-AC90F5308D5E}"/>
              </a:ext>
            </a:extLst>
          </p:cNvPr>
          <p:cNvGrpSpPr/>
          <p:nvPr/>
        </p:nvGrpSpPr>
        <p:grpSpPr>
          <a:xfrm>
            <a:off x="8037567" y="3551930"/>
            <a:ext cx="441359" cy="929124"/>
            <a:chOff x="5945044" y="5336858"/>
            <a:chExt cx="441359" cy="877076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D9839B49-2EE2-4C18-9825-692400A8D57D}"/>
                </a:ext>
              </a:extLst>
            </p:cNvPr>
            <p:cNvSpPr/>
            <p:nvPr/>
          </p:nvSpPr>
          <p:spPr>
            <a:xfrm>
              <a:off x="5945044" y="5336858"/>
              <a:ext cx="441359" cy="8770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字方塊 100">
                  <a:extLst>
                    <a:ext uri="{FF2B5EF4-FFF2-40B4-BE49-F238E27FC236}">
                      <a16:creationId xmlns:a16="http://schemas.microsoft.com/office/drawing/2014/main" id="{FF764091-F1A0-4DF4-BE37-FF5055406C53}"/>
                    </a:ext>
                  </a:extLst>
                </p:cNvPr>
                <p:cNvSpPr txBox="1"/>
                <p:nvPr/>
              </p:nvSpPr>
              <p:spPr>
                <a:xfrm>
                  <a:off x="6021452" y="5544690"/>
                  <a:ext cx="28854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216" name="文字方塊 215">
                  <a:extLst>
                    <a:ext uri="{FF2B5EF4-FFF2-40B4-BE49-F238E27FC236}">
                      <a16:creationId xmlns:a16="http://schemas.microsoft.com/office/drawing/2014/main" id="{2CC48FD4-17F0-41D3-A13B-498E7B44A1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1452" y="5544690"/>
                  <a:ext cx="288541" cy="43088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群組 84">
            <a:extLst>
              <a:ext uri="{FF2B5EF4-FFF2-40B4-BE49-F238E27FC236}">
                <a16:creationId xmlns:a16="http://schemas.microsoft.com/office/drawing/2014/main" id="{E127066E-C2F0-4E4D-A868-AE3839C0F8FB}"/>
              </a:ext>
            </a:extLst>
          </p:cNvPr>
          <p:cNvGrpSpPr/>
          <p:nvPr/>
        </p:nvGrpSpPr>
        <p:grpSpPr>
          <a:xfrm>
            <a:off x="5984434" y="3551333"/>
            <a:ext cx="450868" cy="929124"/>
            <a:chOff x="6899905" y="5328033"/>
            <a:chExt cx="450868" cy="929124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B66A77A7-E168-45D7-8E70-199183E1E2B8}"/>
                </a:ext>
              </a:extLst>
            </p:cNvPr>
            <p:cNvSpPr/>
            <p:nvPr/>
          </p:nvSpPr>
          <p:spPr>
            <a:xfrm>
              <a:off x="6899905" y="5328033"/>
              <a:ext cx="450868" cy="9291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文字方塊 98">
                  <a:extLst>
                    <a:ext uri="{FF2B5EF4-FFF2-40B4-BE49-F238E27FC236}">
                      <a16:creationId xmlns:a16="http://schemas.microsoft.com/office/drawing/2014/main" id="{C9E3DEA1-8845-47B4-94AC-93C5AEA9F81B}"/>
                    </a:ext>
                  </a:extLst>
                </p:cNvPr>
                <p:cNvSpPr txBox="1"/>
                <p:nvPr/>
              </p:nvSpPr>
              <p:spPr>
                <a:xfrm>
                  <a:off x="6993982" y="5583978"/>
                  <a:ext cx="29976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99" name="文字方塊 98">
                  <a:extLst>
                    <a:ext uri="{FF2B5EF4-FFF2-40B4-BE49-F238E27FC236}">
                      <a16:creationId xmlns:a16="http://schemas.microsoft.com/office/drawing/2014/main" id="{C9E3DEA1-8845-47B4-94AC-93C5AEA9F8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3982" y="5583978"/>
                  <a:ext cx="299762" cy="430887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C899D2BD-B151-4660-8681-A76DB85138F2}"/>
              </a:ext>
            </a:extLst>
          </p:cNvPr>
          <p:cNvSpPr txBox="1"/>
          <p:nvPr/>
        </p:nvSpPr>
        <p:spPr>
          <a:xfrm>
            <a:off x="6435302" y="3779624"/>
            <a:ext cx="593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+</a:t>
            </a:r>
            <a:endParaRPr lang="zh-TW" altLang="en-US" sz="2800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EC4A805-D510-4A2C-9386-74168B85A925}"/>
              </a:ext>
            </a:extLst>
          </p:cNvPr>
          <p:cNvSpPr txBox="1"/>
          <p:nvPr/>
        </p:nvSpPr>
        <p:spPr>
          <a:xfrm>
            <a:off x="3668720" y="3819009"/>
            <a:ext cx="593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+</a:t>
            </a:r>
            <a:endParaRPr lang="zh-TW" altLang="en-US" sz="2800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6A6E5EB7-453C-499B-8795-62101BD4FE02}"/>
              </a:ext>
            </a:extLst>
          </p:cNvPr>
          <p:cNvSpPr/>
          <p:nvPr/>
        </p:nvSpPr>
        <p:spPr>
          <a:xfrm>
            <a:off x="3264264" y="3564180"/>
            <a:ext cx="450868" cy="9113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1A1D7B06-8B49-4349-B139-1A8A5D733864}"/>
                  </a:ext>
                </a:extLst>
              </p:cNvPr>
              <p:cNvSpPr txBox="1"/>
              <p:nvPr/>
            </p:nvSpPr>
            <p:spPr>
              <a:xfrm>
                <a:off x="2634819" y="3784879"/>
                <a:ext cx="52049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1A1D7B06-8B49-4349-B139-1A8A5D733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819" y="3784879"/>
                <a:ext cx="520498" cy="430887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矩形 93">
            <a:extLst>
              <a:ext uri="{FF2B5EF4-FFF2-40B4-BE49-F238E27FC236}">
                <a16:creationId xmlns:a16="http://schemas.microsoft.com/office/drawing/2014/main" id="{B440D166-4768-4199-84D6-E0724CD00B19}"/>
              </a:ext>
            </a:extLst>
          </p:cNvPr>
          <p:cNvSpPr/>
          <p:nvPr/>
        </p:nvSpPr>
        <p:spPr>
          <a:xfrm>
            <a:off x="4319307" y="3558991"/>
            <a:ext cx="1080370" cy="9291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8E20BB8C-3A2F-4777-A522-0BF6AEF8AEDA}"/>
              </a:ext>
            </a:extLst>
          </p:cNvPr>
          <p:cNvGrpSpPr/>
          <p:nvPr/>
        </p:nvGrpSpPr>
        <p:grpSpPr>
          <a:xfrm>
            <a:off x="2170753" y="3546443"/>
            <a:ext cx="450868" cy="941664"/>
            <a:chOff x="145087" y="4105590"/>
            <a:chExt cx="450868" cy="941664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1810A990-396C-4DF0-B171-84B3D11D2ABE}"/>
                </a:ext>
              </a:extLst>
            </p:cNvPr>
            <p:cNvSpPr/>
            <p:nvPr/>
          </p:nvSpPr>
          <p:spPr>
            <a:xfrm>
              <a:off x="145087" y="4105590"/>
              <a:ext cx="450868" cy="9416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字方塊 92">
                  <a:extLst>
                    <a:ext uri="{FF2B5EF4-FFF2-40B4-BE49-F238E27FC236}">
                      <a16:creationId xmlns:a16="http://schemas.microsoft.com/office/drawing/2014/main" id="{70E7B37A-B643-43B8-BFD4-EE78CF0AA6C3}"/>
                    </a:ext>
                  </a:extLst>
                </p:cNvPr>
                <p:cNvSpPr txBox="1"/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93" name="文字方塊 92">
                  <a:extLst>
                    <a:ext uri="{FF2B5EF4-FFF2-40B4-BE49-F238E27FC236}">
                      <a16:creationId xmlns:a16="http://schemas.microsoft.com/office/drawing/2014/main" id="{70E7B37A-B643-43B8-BFD4-EE78CF0AA6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6EB6F924-C437-4C09-8F25-ABB59C6273C8}"/>
              </a:ext>
            </a:extLst>
          </p:cNvPr>
          <p:cNvSpPr txBox="1"/>
          <p:nvPr/>
        </p:nvSpPr>
        <p:spPr>
          <a:xfrm>
            <a:off x="7584565" y="3029797"/>
            <a:ext cx="134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feature</a:t>
            </a:r>
            <a:endParaRPr lang="zh-TW" altLang="en-US" sz="2400" dirty="0"/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0BC82D5D-3A32-40BF-8D40-74F24F13A10B}"/>
              </a:ext>
            </a:extLst>
          </p:cNvPr>
          <p:cNvSpPr txBox="1"/>
          <p:nvPr/>
        </p:nvSpPr>
        <p:spPr>
          <a:xfrm>
            <a:off x="1253427" y="5019943"/>
            <a:ext cx="882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label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7C16B235-EC52-4602-9A6F-35BB6AC5699F}"/>
                  </a:ext>
                </a:extLst>
              </p:cNvPr>
              <p:cNvSpPr txBox="1"/>
              <p:nvPr/>
            </p:nvSpPr>
            <p:spPr>
              <a:xfrm>
                <a:off x="4627038" y="3841784"/>
                <a:ext cx="5161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7C16B235-EC52-4602-9A6F-35BB6AC56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038" y="3841784"/>
                <a:ext cx="516167" cy="430887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字方塊 106">
                <a:extLst>
                  <a:ext uri="{FF2B5EF4-FFF2-40B4-BE49-F238E27FC236}">
                    <a16:creationId xmlns:a16="http://schemas.microsoft.com/office/drawing/2014/main" id="{1815C4F8-D6A8-4840-9027-2CB1AA5D769A}"/>
                  </a:ext>
                </a:extLst>
              </p:cNvPr>
              <p:cNvSpPr txBox="1"/>
              <p:nvPr/>
            </p:nvSpPr>
            <p:spPr>
              <a:xfrm>
                <a:off x="3310333" y="3825739"/>
                <a:ext cx="3927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7" name="文字方塊 106">
                <a:extLst>
                  <a:ext uri="{FF2B5EF4-FFF2-40B4-BE49-F238E27FC236}">
                    <a16:creationId xmlns:a16="http://schemas.microsoft.com/office/drawing/2014/main" id="{1815C4F8-D6A8-4840-9027-2CB1AA5D7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333" y="3825739"/>
                <a:ext cx="392736" cy="430887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4FE0507-329A-4112-BDA9-6FF9AF18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6</a:t>
            </a:fld>
            <a:endParaRPr lang="zh-TW" altLang="en-US"/>
          </a:p>
        </p:txBody>
      </p: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687033FF-D551-4865-BEC7-B432CAA50A4C}"/>
              </a:ext>
            </a:extLst>
          </p:cNvPr>
          <p:cNvGrpSpPr/>
          <p:nvPr/>
        </p:nvGrpSpPr>
        <p:grpSpPr>
          <a:xfrm>
            <a:off x="3822719" y="4767404"/>
            <a:ext cx="450868" cy="941664"/>
            <a:chOff x="145087" y="4105590"/>
            <a:chExt cx="450868" cy="941664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381A7C14-08FA-400E-9553-C2BB6F2BCCD4}"/>
                </a:ext>
              </a:extLst>
            </p:cNvPr>
            <p:cNvSpPr/>
            <p:nvPr/>
          </p:nvSpPr>
          <p:spPr>
            <a:xfrm>
              <a:off x="145087" y="4105590"/>
              <a:ext cx="450868" cy="9416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文字方塊 71">
                  <a:extLst>
                    <a:ext uri="{FF2B5EF4-FFF2-40B4-BE49-F238E27FC236}">
                      <a16:creationId xmlns:a16="http://schemas.microsoft.com/office/drawing/2014/main" id="{6995D4FE-799C-4E16-AAB5-83888D868F4D}"/>
                    </a:ext>
                  </a:extLst>
                </p:cNvPr>
                <p:cNvSpPr txBox="1"/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>
            <p:sp>
              <p:nvSpPr>
                <p:cNvPr id="72" name="文字方塊 71">
                  <a:extLst>
                    <a:ext uri="{FF2B5EF4-FFF2-40B4-BE49-F238E27FC236}">
                      <a16:creationId xmlns:a16="http://schemas.microsoft.com/office/drawing/2014/main" id="{6995D4FE-799C-4E16-AAB5-83888D868F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blipFill>
                  <a:blip r:embed="rId39"/>
                  <a:stretch>
                    <a:fillRect l="-2174" r="-217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E186516-DF65-4AFC-A8B1-CD86DFE0E7B1}"/>
                  </a:ext>
                </a:extLst>
              </p:cNvPr>
              <p:cNvSpPr txBox="1"/>
              <p:nvPr/>
            </p:nvSpPr>
            <p:spPr>
              <a:xfrm>
                <a:off x="4404249" y="5046869"/>
                <a:ext cx="52049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E186516-DF65-4AFC-A8B1-CD86DFE0E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249" y="5046869"/>
                <a:ext cx="520498" cy="430887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2CAF9F15-DBED-4F40-A3CF-50EFBC466A47}"/>
                  </a:ext>
                </a:extLst>
              </p:cNvPr>
              <p:cNvSpPr txBox="1"/>
              <p:nvPr/>
            </p:nvSpPr>
            <p:spPr>
              <a:xfrm>
                <a:off x="4886658" y="4970158"/>
                <a:ext cx="24475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2CAF9F15-DBED-4F40-A3CF-50EFBC466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658" y="4970158"/>
                <a:ext cx="2447574" cy="52322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群組 76">
            <a:extLst>
              <a:ext uri="{FF2B5EF4-FFF2-40B4-BE49-F238E27FC236}">
                <a16:creationId xmlns:a16="http://schemas.microsoft.com/office/drawing/2014/main" id="{38DB5F53-BFD2-4721-9CF0-3D1AF51810D8}"/>
              </a:ext>
            </a:extLst>
          </p:cNvPr>
          <p:cNvGrpSpPr/>
          <p:nvPr/>
        </p:nvGrpSpPr>
        <p:grpSpPr>
          <a:xfrm>
            <a:off x="6611774" y="4813622"/>
            <a:ext cx="450868" cy="941664"/>
            <a:chOff x="145087" y="4105590"/>
            <a:chExt cx="450868" cy="941664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F22FCB2B-3420-484A-924B-3E0786FD591F}"/>
                </a:ext>
              </a:extLst>
            </p:cNvPr>
            <p:cNvSpPr/>
            <p:nvPr/>
          </p:nvSpPr>
          <p:spPr>
            <a:xfrm>
              <a:off x="145087" y="4105590"/>
              <a:ext cx="450868" cy="9416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字方塊 87">
                  <a:extLst>
                    <a:ext uri="{FF2B5EF4-FFF2-40B4-BE49-F238E27FC236}">
                      <a16:creationId xmlns:a16="http://schemas.microsoft.com/office/drawing/2014/main" id="{5782F2B2-5007-4F1D-80BE-2C7E4D2CA5A9}"/>
                    </a:ext>
                  </a:extLst>
                </p:cNvPr>
                <p:cNvSpPr txBox="1"/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93" name="文字方塊 92">
                  <a:extLst>
                    <a:ext uri="{FF2B5EF4-FFF2-40B4-BE49-F238E27FC236}">
                      <a16:creationId xmlns:a16="http://schemas.microsoft.com/office/drawing/2014/main" id="{70E7B37A-B643-43B8-BFD4-EE78CF0AA6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7C36D64C-1CFE-4C6D-B63B-BADD9498F755}"/>
              </a:ext>
            </a:extLst>
          </p:cNvPr>
          <p:cNvSpPr/>
          <p:nvPr/>
        </p:nvSpPr>
        <p:spPr>
          <a:xfrm>
            <a:off x="4941705" y="4941118"/>
            <a:ext cx="1436568" cy="6423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BF1B0260-7CFA-4897-9D21-2917B2547847}"/>
              </a:ext>
            </a:extLst>
          </p:cNvPr>
          <p:cNvSpPr txBox="1"/>
          <p:nvPr/>
        </p:nvSpPr>
        <p:spPr>
          <a:xfrm>
            <a:off x="1378251" y="5829488"/>
            <a:ext cx="1088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 or 1</a:t>
            </a:r>
            <a:endParaRPr lang="zh-TW" altLang="en-US" sz="2400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1A0B676F-664E-4064-8846-0866D5F7735F}"/>
              </a:ext>
            </a:extLst>
          </p:cNvPr>
          <p:cNvSpPr txBox="1"/>
          <p:nvPr/>
        </p:nvSpPr>
        <p:spPr>
          <a:xfrm>
            <a:off x="2895068" y="5813306"/>
            <a:ext cx="256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Make all values between 0 and 1</a:t>
            </a:r>
            <a:endParaRPr lang="zh-TW" altLang="en-US" sz="2400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B3CD08FA-9B79-4953-B2EB-0F44A9B8F0E8}"/>
              </a:ext>
            </a:extLst>
          </p:cNvPr>
          <p:cNvSpPr txBox="1"/>
          <p:nvPr/>
        </p:nvSpPr>
        <p:spPr>
          <a:xfrm>
            <a:off x="6078511" y="5829488"/>
            <a:ext cx="1615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Can have any value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94463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6" grpId="0"/>
      <p:bldP spid="87" grpId="0"/>
      <p:bldP spid="96" grpId="0" animBg="1"/>
      <p:bldP spid="89" grpId="0"/>
      <p:bldP spid="94" grpId="0" animBg="1"/>
      <p:bldP spid="104" grpId="0"/>
      <p:bldP spid="105" grpId="0"/>
      <p:bldP spid="106" grpId="0"/>
      <p:bldP spid="107" grpId="0"/>
      <p:bldP spid="73" grpId="0"/>
      <p:bldP spid="3" grpId="0"/>
      <p:bldP spid="34" grpId="0" animBg="1"/>
      <p:bldP spid="35" grpId="0"/>
      <p:bldP spid="90" grpId="0"/>
      <p:bldP spid="9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矩形 184">
            <a:extLst>
              <a:ext uri="{FF2B5EF4-FFF2-40B4-BE49-F238E27FC236}">
                <a16:creationId xmlns:a16="http://schemas.microsoft.com/office/drawing/2014/main" id="{66E4E21F-3916-4570-BC2E-24BFD2BA53D1}"/>
              </a:ext>
            </a:extLst>
          </p:cNvPr>
          <p:cNvSpPr/>
          <p:nvPr/>
        </p:nvSpPr>
        <p:spPr>
          <a:xfrm>
            <a:off x="1677709" y="2249714"/>
            <a:ext cx="5855205" cy="4242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9DCD4C2-175C-4D71-9844-BE7A5202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Soft-max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8BDC8D2D-E2C5-4E8E-A6B3-F210700AE7ED}"/>
                  </a:ext>
                </a:extLst>
              </p:cNvPr>
              <p:cNvSpPr txBox="1"/>
              <p:nvPr/>
            </p:nvSpPr>
            <p:spPr>
              <a:xfrm>
                <a:off x="6434588" y="630878"/>
                <a:ext cx="2221716" cy="842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1&gt;</m:t>
                    </m:r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TW" sz="2400" dirty="0"/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zh-TW" altLang="en-US" sz="2400" dirty="0"/>
                          <m:t> 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8BDC8D2D-E2C5-4E8E-A6B3-F210700AE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588" y="630878"/>
                <a:ext cx="2221716" cy="842923"/>
              </a:xfrm>
              <a:prstGeom prst="rect">
                <a:avLst/>
              </a:prstGeom>
              <a:blipFill>
                <a:blip r:embed="rId2"/>
                <a:stretch>
                  <a:fillRect l="-6044" t="-28058" b="-1043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2382369-4ED0-4691-A0CC-7CDDD0A6878B}"/>
              </a:ext>
            </a:extLst>
          </p:cNvPr>
          <p:cNvCxnSpPr>
            <a:cxnSpLocks/>
          </p:cNvCxnSpPr>
          <p:nvPr/>
        </p:nvCxnSpPr>
        <p:spPr>
          <a:xfrm flipH="1">
            <a:off x="6976024" y="2831320"/>
            <a:ext cx="9519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D8A8B83-1D57-4FA9-B677-D03F6327FEB3}"/>
              </a:ext>
            </a:extLst>
          </p:cNvPr>
          <p:cNvSpPr txBox="1"/>
          <p:nvPr/>
        </p:nvSpPr>
        <p:spPr>
          <a:xfrm>
            <a:off x="1702327" y="1706541"/>
            <a:ext cx="361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 err="1"/>
              <a:t>Softmax</a:t>
            </a:r>
            <a:endParaRPr lang="zh-TW" altLang="en-US" sz="2400" b="1" i="1" u="sng" dirty="0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8257477F-FD1C-41C9-95FB-3C0F7EDA0C20}"/>
              </a:ext>
            </a:extLst>
          </p:cNvPr>
          <p:cNvGrpSpPr/>
          <p:nvPr/>
        </p:nvGrpSpPr>
        <p:grpSpPr>
          <a:xfrm>
            <a:off x="3274708" y="2604922"/>
            <a:ext cx="520319" cy="520319"/>
            <a:chOff x="3342651" y="3507082"/>
            <a:chExt cx="520319" cy="520319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F7B5EB0-EB0A-4C3B-B8FE-05A522DF2985}"/>
                </a:ext>
              </a:extLst>
            </p:cNvPr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38" name="Object 12">
              <a:extLst>
                <a:ext uri="{FF2B5EF4-FFF2-40B4-BE49-F238E27FC236}">
                  <a16:creationId xmlns:a16="http://schemas.microsoft.com/office/drawing/2014/main" id="{A4E43E4A-B36D-4AD6-BDD2-C498DEBBF6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2002" y="3562263"/>
            <a:ext cx="350837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3" imgW="126720" imgH="126720" progId="Equation.3">
                    <p:embed/>
                  </p:oleObj>
                </mc:Choice>
                <mc:Fallback>
                  <p:oleObj name="方程式" r:id="rId3" imgW="126720" imgH="126720" progId="Equation.3">
                    <p:embed/>
                    <p:pic>
                      <p:nvPicPr>
                        <p:cNvPr id="53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2002" y="3562263"/>
                          <a:ext cx="350837" cy="3524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32124387-CFE3-4EB7-91BD-B5CAA0D9F157}"/>
              </a:ext>
            </a:extLst>
          </p:cNvPr>
          <p:cNvCxnSpPr>
            <a:cxnSpLocks/>
          </p:cNvCxnSpPr>
          <p:nvPr/>
        </p:nvCxnSpPr>
        <p:spPr>
          <a:xfrm>
            <a:off x="5981679" y="2890035"/>
            <a:ext cx="0" cy="3133177"/>
          </a:xfrm>
          <a:prstGeom prst="straightConnector1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57DE1A50-5049-4A49-9E4D-565C39132471}"/>
              </a:ext>
            </a:extLst>
          </p:cNvPr>
          <p:cNvCxnSpPr>
            <a:cxnSpLocks/>
          </p:cNvCxnSpPr>
          <p:nvPr/>
        </p:nvCxnSpPr>
        <p:spPr>
          <a:xfrm flipH="1">
            <a:off x="4622528" y="6023212"/>
            <a:ext cx="132146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C23936CF-0D37-4945-800E-8FDF9517910A}"/>
              </a:ext>
            </a:extLst>
          </p:cNvPr>
          <p:cNvCxnSpPr>
            <a:cxnSpLocks/>
          </p:cNvCxnSpPr>
          <p:nvPr/>
        </p:nvCxnSpPr>
        <p:spPr>
          <a:xfrm>
            <a:off x="5491560" y="3951034"/>
            <a:ext cx="0" cy="2072178"/>
          </a:xfrm>
          <a:prstGeom prst="straightConnector1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A18C1FCE-3036-4B4E-8BDD-3EEC475689A1}"/>
              </a:ext>
            </a:extLst>
          </p:cNvPr>
          <p:cNvCxnSpPr>
            <a:cxnSpLocks/>
          </p:cNvCxnSpPr>
          <p:nvPr/>
        </p:nvCxnSpPr>
        <p:spPr>
          <a:xfrm>
            <a:off x="5040677" y="5028623"/>
            <a:ext cx="0" cy="994589"/>
          </a:xfrm>
          <a:prstGeom prst="straightConnector1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8250762E-3768-4035-B40E-27AD1B639917}"/>
              </a:ext>
            </a:extLst>
          </p:cNvPr>
          <p:cNvCxnSpPr>
            <a:cxnSpLocks/>
          </p:cNvCxnSpPr>
          <p:nvPr/>
        </p:nvCxnSpPr>
        <p:spPr>
          <a:xfrm>
            <a:off x="3534059" y="3128085"/>
            <a:ext cx="0" cy="286657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C710B3C9-3DD8-4A72-823D-226DA71F6A1E}"/>
              </a:ext>
            </a:extLst>
          </p:cNvPr>
          <p:cNvCxnSpPr>
            <a:cxnSpLocks/>
          </p:cNvCxnSpPr>
          <p:nvPr/>
        </p:nvCxnSpPr>
        <p:spPr>
          <a:xfrm>
            <a:off x="3019440" y="4236196"/>
            <a:ext cx="0" cy="1808859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67BF106C-E1D8-400D-86DA-7C3C8A17F2BF}"/>
              </a:ext>
            </a:extLst>
          </p:cNvPr>
          <p:cNvCxnSpPr>
            <a:cxnSpLocks/>
          </p:cNvCxnSpPr>
          <p:nvPr/>
        </p:nvCxnSpPr>
        <p:spPr>
          <a:xfrm>
            <a:off x="2458155" y="5257955"/>
            <a:ext cx="0" cy="78710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8BFB75A7-DA9E-431E-B0B4-B5B49700086E}"/>
              </a:ext>
            </a:extLst>
          </p:cNvPr>
          <p:cNvCxnSpPr>
            <a:cxnSpLocks/>
          </p:cNvCxnSpPr>
          <p:nvPr/>
        </p:nvCxnSpPr>
        <p:spPr>
          <a:xfrm>
            <a:off x="2483743" y="6023212"/>
            <a:ext cx="1710943" cy="0"/>
          </a:xfrm>
          <a:prstGeom prst="straightConnector1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DBCDDE7C-F876-45F2-BC89-368E57512D8F}"/>
              </a:ext>
            </a:extLst>
          </p:cNvPr>
          <p:cNvSpPr/>
          <p:nvPr/>
        </p:nvSpPr>
        <p:spPr>
          <a:xfrm>
            <a:off x="560834" y="2180223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times" panose="02020603050405020304" pitchFamily="18" charset="0"/>
              </a:rPr>
              <a:t>0.88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1D9FD1F-8C7B-41F7-8B1F-3BD6FC13D408}"/>
              </a:ext>
            </a:extLst>
          </p:cNvPr>
          <p:cNvSpPr/>
          <p:nvPr/>
        </p:nvSpPr>
        <p:spPr>
          <a:xfrm>
            <a:off x="572846" y="3354111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times" panose="02020603050405020304" pitchFamily="18" charset="0"/>
              </a:rPr>
              <a:t>0.12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A34C4CC-3EE6-4881-B014-3BC0E79932E9}"/>
              </a:ext>
            </a:extLst>
          </p:cNvPr>
          <p:cNvSpPr/>
          <p:nvPr/>
        </p:nvSpPr>
        <p:spPr>
          <a:xfrm>
            <a:off x="551965" y="4436556"/>
            <a:ext cx="732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≈</a:t>
            </a:r>
            <a:r>
              <a:rPr lang="en-US" altLang="zh-TW" sz="2400" b="1" dirty="0">
                <a:solidFill>
                  <a:srgbClr val="FF0000"/>
                </a:solidFill>
                <a:latin typeface="times" panose="02020603050405020304" pitchFamily="18" charset="0"/>
              </a:rPr>
              <a:t>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26" name="群組 125">
            <a:extLst>
              <a:ext uri="{FF2B5EF4-FFF2-40B4-BE49-F238E27FC236}">
                <a16:creationId xmlns:a16="http://schemas.microsoft.com/office/drawing/2014/main" id="{BF57B859-C540-4DCE-B102-98449A55DC10}"/>
              </a:ext>
            </a:extLst>
          </p:cNvPr>
          <p:cNvGrpSpPr/>
          <p:nvPr/>
        </p:nvGrpSpPr>
        <p:grpSpPr>
          <a:xfrm>
            <a:off x="7976624" y="2615583"/>
            <a:ext cx="394818" cy="418921"/>
            <a:chOff x="8447693" y="2043216"/>
            <a:chExt cx="394818" cy="418921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BBC82094-4322-4D33-900D-02FCF2640060}"/>
                </a:ext>
              </a:extLst>
            </p:cNvPr>
            <p:cNvSpPr/>
            <p:nvPr/>
          </p:nvSpPr>
          <p:spPr>
            <a:xfrm flipH="1">
              <a:off x="8447693" y="2092805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字方塊 90">
                  <a:extLst>
                    <a:ext uri="{FF2B5EF4-FFF2-40B4-BE49-F238E27FC236}">
                      <a16:creationId xmlns:a16="http://schemas.microsoft.com/office/drawing/2014/main" id="{D6E33D93-EA46-4367-9BD8-6A6C4727BF88}"/>
                    </a:ext>
                  </a:extLst>
                </p:cNvPr>
                <p:cNvSpPr txBox="1"/>
                <p:nvPr/>
              </p:nvSpPr>
              <p:spPr>
                <a:xfrm flipH="1">
                  <a:off x="8475872" y="2043216"/>
                  <a:ext cx="36663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1" name="文字方塊 90">
                  <a:extLst>
                    <a:ext uri="{FF2B5EF4-FFF2-40B4-BE49-F238E27FC236}">
                      <a16:creationId xmlns:a16="http://schemas.microsoft.com/office/drawing/2014/main" id="{D6E33D93-EA46-4367-9BD8-6A6C4727BF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475872" y="2043216"/>
                  <a:ext cx="36663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0000" r="-6667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5" name="群組 124">
            <a:extLst>
              <a:ext uri="{FF2B5EF4-FFF2-40B4-BE49-F238E27FC236}">
                <a16:creationId xmlns:a16="http://schemas.microsoft.com/office/drawing/2014/main" id="{C904B611-329F-4320-A29C-2683DD1D217E}"/>
              </a:ext>
            </a:extLst>
          </p:cNvPr>
          <p:cNvGrpSpPr/>
          <p:nvPr/>
        </p:nvGrpSpPr>
        <p:grpSpPr>
          <a:xfrm>
            <a:off x="8004086" y="3775057"/>
            <a:ext cx="376970" cy="389048"/>
            <a:chOff x="8455049" y="3666412"/>
            <a:chExt cx="376970" cy="389048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2B0455FB-528E-4F24-ADA9-49BC2E5EB67B}"/>
                </a:ext>
              </a:extLst>
            </p:cNvPr>
            <p:cNvSpPr/>
            <p:nvPr/>
          </p:nvSpPr>
          <p:spPr>
            <a:xfrm flipH="1">
              <a:off x="8455049" y="3686128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文字方塊 98">
                  <a:extLst>
                    <a:ext uri="{FF2B5EF4-FFF2-40B4-BE49-F238E27FC236}">
                      <a16:creationId xmlns:a16="http://schemas.microsoft.com/office/drawing/2014/main" id="{7929F06A-5994-487A-8D56-80FCF03FDB28}"/>
                    </a:ext>
                  </a:extLst>
                </p:cNvPr>
                <p:cNvSpPr txBox="1"/>
                <p:nvPr/>
              </p:nvSpPr>
              <p:spPr>
                <a:xfrm flipH="1">
                  <a:off x="8458262" y="3666412"/>
                  <a:ext cx="37375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9" name="文字方塊 98">
                  <a:extLst>
                    <a:ext uri="{FF2B5EF4-FFF2-40B4-BE49-F238E27FC236}">
                      <a16:creationId xmlns:a16="http://schemas.microsoft.com/office/drawing/2014/main" id="{7929F06A-5994-487A-8D56-80FCF03F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458262" y="3666412"/>
                  <a:ext cx="37375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9672" r="-6557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7" name="群組 126">
            <a:extLst>
              <a:ext uri="{FF2B5EF4-FFF2-40B4-BE49-F238E27FC236}">
                <a16:creationId xmlns:a16="http://schemas.microsoft.com/office/drawing/2014/main" id="{D9A11B74-B699-466E-8D39-F4C1AF8E046C}"/>
              </a:ext>
            </a:extLst>
          </p:cNvPr>
          <p:cNvGrpSpPr/>
          <p:nvPr/>
        </p:nvGrpSpPr>
        <p:grpSpPr>
          <a:xfrm>
            <a:off x="768003" y="2590788"/>
            <a:ext cx="394818" cy="418921"/>
            <a:chOff x="441789" y="2058671"/>
            <a:chExt cx="394818" cy="418921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EE79F515-240B-4906-A565-6A7CD1D18A61}"/>
                </a:ext>
              </a:extLst>
            </p:cNvPr>
            <p:cNvSpPr/>
            <p:nvPr/>
          </p:nvSpPr>
          <p:spPr>
            <a:xfrm flipH="1">
              <a:off x="441789" y="2108260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字方塊 114">
                  <a:extLst>
                    <a:ext uri="{FF2B5EF4-FFF2-40B4-BE49-F238E27FC236}">
                      <a16:creationId xmlns:a16="http://schemas.microsoft.com/office/drawing/2014/main" id="{16719DFE-BAF3-4A19-9957-7A9D632170F3}"/>
                    </a:ext>
                  </a:extLst>
                </p:cNvPr>
                <p:cNvSpPr txBox="1"/>
                <p:nvPr/>
              </p:nvSpPr>
              <p:spPr>
                <a:xfrm flipH="1">
                  <a:off x="469968" y="2058671"/>
                  <a:ext cx="36663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5" name="文字方塊 114">
                  <a:extLst>
                    <a:ext uri="{FF2B5EF4-FFF2-40B4-BE49-F238E27FC236}">
                      <a16:creationId xmlns:a16="http://schemas.microsoft.com/office/drawing/2014/main" id="{16719DFE-BAF3-4A19-9957-7A9D632170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9968" y="2058671"/>
                  <a:ext cx="366639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0000" r="-6667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8" name="群組 127">
            <a:extLst>
              <a:ext uri="{FF2B5EF4-FFF2-40B4-BE49-F238E27FC236}">
                <a16:creationId xmlns:a16="http://schemas.microsoft.com/office/drawing/2014/main" id="{553FE888-CF86-4F80-A573-DD883FA236A4}"/>
              </a:ext>
            </a:extLst>
          </p:cNvPr>
          <p:cNvGrpSpPr/>
          <p:nvPr/>
        </p:nvGrpSpPr>
        <p:grpSpPr>
          <a:xfrm>
            <a:off x="774334" y="3734442"/>
            <a:ext cx="376970" cy="389048"/>
            <a:chOff x="449145" y="3681867"/>
            <a:chExt cx="376970" cy="389048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6F5D2C57-0304-45EF-A671-BA8040F94E42}"/>
                </a:ext>
              </a:extLst>
            </p:cNvPr>
            <p:cNvSpPr/>
            <p:nvPr/>
          </p:nvSpPr>
          <p:spPr>
            <a:xfrm flipH="1">
              <a:off x="449145" y="370158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字方塊 116">
                  <a:extLst>
                    <a:ext uri="{FF2B5EF4-FFF2-40B4-BE49-F238E27FC236}">
                      <a16:creationId xmlns:a16="http://schemas.microsoft.com/office/drawing/2014/main" id="{9BE51660-D761-4415-AFAA-B08B435E1744}"/>
                    </a:ext>
                  </a:extLst>
                </p:cNvPr>
                <p:cNvSpPr txBox="1"/>
                <p:nvPr/>
              </p:nvSpPr>
              <p:spPr>
                <a:xfrm flipH="1">
                  <a:off x="452358" y="3681867"/>
                  <a:ext cx="37375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7" name="文字方塊 116">
                  <a:extLst>
                    <a:ext uri="{FF2B5EF4-FFF2-40B4-BE49-F238E27FC236}">
                      <a16:creationId xmlns:a16="http://schemas.microsoft.com/office/drawing/2014/main" id="{9BE51660-D761-4415-AFAA-B08B435E1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2358" y="3681867"/>
                  <a:ext cx="373757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9672" r="-6557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9" name="群組 128">
            <a:extLst>
              <a:ext uri="{FF2B5EF4-FFF2-40B4-BE49-F238E27FC236}">
                <a16:creationId xmlns:a16="http://schemas.microsoft.com/office/drawing/2014/main" id="{BCBE085A-5EC7-4D2D-A502-E85D4D1D21EE}"/>
              </a:ext>
            </a:extLst>
          </p:cNvPr>
          <p:cNvGrpSpPr/>
          <p:nvPr/>
        </p:nvGrpSpPr>
        <p:grpSpPr>
          <a:xfrm>
            <a:off x="764146" y="4849149"/>
            <a:ext cx="380889" cy="400918"/>
            <a:chOff x="456390" y="5280573"/>
            <a:chExt cx="380889" cy="400918"/>
          </a:xfrm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ACE86BA7-A8EF-41BC-8363-095958A30E58}"/>
                </a:ext>
              </a:extLst>
            </p:cNvPr>
            <p:cNvSpPr/>
            <p:nvPr/>
          </p:nvSpPr>
          <p:spPr>
            <a:xfrm flipH="1">
              <a:off x="456390" y="5312159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文字方塊 118">
                  <a:extLst>
                    <a:ext uri="{FF2B5EF4-FFF2-40B4-BE49-F238E27FC236}">
                      <a16:creationId xmlns:a16="http://schemas.microsoft.com/office/drawing/2014/main" id="{3C8FB2B1-45FF-4203-BB27-4EB81116CFC4}"/>
                    </a:ext>
                  </a:extLst>
                </p:cNvPr>
                <p:cNvSpPr txBox="1"/>
                <p:nvPr/>
              </p:nvSpPr>
              <p:spPr>
                <a:xfrm flipH="1">
                  <a:off x="463522" y="5280573"/>
                  <a:ext cx="37375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9" name="文字方塊 118">
                  <a:extLst>
                    <a:ext uri="{FF2B5EF4-FFF2-40B4-BE49-F238E27FC236}">
                      <a16:creationId xmlns:a16="http://schemas.microsoft.com/office/drawing/2014/main" id="{3C8FB2B1-45FF-4203-BB27-4EB81116CF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3522" y="5280573"/>
                  <a:ext cx="37375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9672" r="-6557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字方塊 120">
                <a:extLst>
                  <a:ext uri="{FF2B5EF4-FFF2-40B4-BE49-F238E27FC236}">
                    <a16:creationId xmlns:a16="http://schemas.microsoft.com/office/drawing/2014/main" id="{A9F71F02-F656-4CB4-9117-2FCCE17380D2}"/>
                  </a:ext>
                </a:extLst>
              </p:cNvPr>
              <p:cNvSpPr txBox="1"/>
              <p:nvPr/>
            </p:nvSpPr>
            <p:spPr>
              <a:xfrm>
                <a:off x="3463607" y="505781"/>
                <a:ext cx="2880119" cy="1076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1" name="文字方塊 120">
                <a:extLst>
                  <a:ext uri="{FF2B5EF4-FFF2-40B4-BE49-F238E27FC236}">
                    <a16:creationId xmlns:a16="http://schemas.microsoft.com/office/drawing/2014/main" id="{A9F71F02-F656-4CB4-9117-2FCCE173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607" y="505781"/>
                <a:ext cx="2880119" cy="107638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直線單箭頭接點 132">
            <a:extLst>
              <a:ext uri="{FF2B5EF4-FFF2-40B4-BE49-F238E27FC236}">
                <a16:creationId xmlns:a16="http://schemas.microsoft.com/office/drawing/2014/main" id="{A92891D6-21AD-4991-ABC7-1E7604A116AF}"/>
              </a:ext>
            </a:extLst>
          </p:cNvPr>
          <p:cNvCxnSpPr>
            <a:cxnSpLocks/>
          </p:cNvCxnSpPr>
          <p:nvPr/>
        </p:nvCxnSpPr>
        <p:spPr>
          <a:xfrm flipH="1">
            <a:off x="6995074" y="3993382"/>
            <a:ext cx="9519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群組 143">
            <a:extLst>
              <a:ext uri="{FF2B5EF4-FFF2-40B4-BE49-F238E27FC236}">
                <a16:creationId xmlns:a16="http://schemas.microsoft.com/office/drawing/2014/main" id="{4092D57B-DCBE-4860-9BD5-EA490A2C4163}"/>
              </a:ext>
            </a:extLst>
          </p:cNvPr>
          <p:cNvGrpSpPr/>
          <p:nvPr/>
        </p:nvGrpSpPr>
        <p:grpSpPr>
          <a:xfrm>
            <a:off x="2754446" y="3690874"/>
            <a:ext cx="520319" cy="520319"/>
            <a:chOff x="3342651" y="3507082"/>
            <a:chExt cx="520319" cy="520319"/>
          </a:xfrm>
        </p:grpSpPr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8626060C-3302-4492-AFF6-97DCE9508ED1}"/>
                </a:ext>
              </a:extLst>
            </p:cNvPr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46" name="Object 12">
              <a:extLst>
                <a:ext uri="{FF2B5EF4-FFF2-40B4-BE49-F238E27FC236}">
                  <a16:creationId xmlns:a16="http://schemas.microsoft.com/office/drawing/2014/main" id="{057C8155-95B0-4F0E-96A6-DB6D903A0F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2002" y="3562263"/>
            <a:ext cx="350837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3" imgW="126720" imgH="126720" progId="Equation.3">
                    <p:embed/>
                  </p:oleObj>
                </mc:Choice>
                <mc:Fallback>
                  <p:oleObj name="方程式" r:id="rId3" imgW="126720" imgH="126720" progId="Equation.3">
                    <p:embed/>
                    <p:pic>
                      <p:nvPicPr>
                        <p:cNvPr id="38" name="Object 12">
                          <a:extLst>
                            <a:ext uri="{FF2B5EF4-FFF2-40B4-BE49-F238E27FC236}">
                              <a16:creationId xmlns:a16="http://schemas.microsoft.com/office/drawing/2014/main" id="{A4E43E4A-B36D-4AD6-BDD2-C498DEBBF60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2002" y="3562263"/>
                          <a:ext cx="350837" cy="3524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7" name="群組 146">
            <a:extLst>
              <a:ext uri="{FF2B5EF4-FFF2-40B4-BE49-F238E27FC236}">
                <a16:creationId xmlns:a16="http://schemas.microsoft.com/office/drawing/2014/main" id="{79185808-1704-43F4-B9C4-8F2697D8FF5C}"/>
              </a:ext>
            </a:extLst>
          </p:cNvPr>
          <p:cNvGrpSpPr/>
          <p:nvPr/>
        </p:nvGrpSpPr>
        <p:grpSpPr>
          <a:xfrm>
            <a:off x="2169475" y="4753884"/>
            <a:ext cx="520319" cy="520319"/>
            <a:chOff x="3342651" y="3507082"/>
            <a:chExt cx="520319" cy="520319"/>
          </a:xfrm>
        </p:grpSpPr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2BA394D9-03A6-464F-A6D2-EE17E58EB435}"/>
                </a:ext>
              </a:extLst>
            </p:cNvPr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49" name="Object 12">
              <a:extLst>
                <a:ext uri="{FF2B5EF4-FFF2-40B4-BE49-F238E27FC236}">
                  <a16:creationId xmlns:a16="http://schemas.microsoft.com/office/drawing/2014/main" id="{25819A18-4AB2-4B6E-BB2C-5B26DD439E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2002" y="3562263"/>
            <a:ext cx="350837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3" imgW="126720" imgH="126720" progId="Equation.3">
                    <p:embed/>
                  </p:oleObj>
                </mc:Choice>
                <mc:Fallback>
                  <p:oleObj name="方程式" r:id="rId3" imgW="126720" imgH="126720" progId="Equation.3">
                    <p:embed/>
                    <p:pic>
                      <p:nvPicPr>
                        <p:cNvPr id="146" name="Object 12">
                          <a:extLst>
                            <a:ext uri="{FF2B5EF4-FFF2-40B4-BE49-F238E27FC236}">
                              <a16:creationId xmlns:a16="http://schemas.microsoft.com/office/drawing/2014/main" id="{057C8155-95B0-4F0E-96A6-DB6D903A0F2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2002" y="3562263"/>
                          <a:ext cx="350837" cy="3524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51" name="直線單箭頭接點 150">
            <a:extLst>
              <a:ext uri="{FF2B5EF4-FFF2-40B4-BE49-F238E27FC236}">
                <a16:creationId xmlns:a16="http://schemas.microsoft.com/office/drawing/2014/main" id="{E746B0C0-6C79-4A1F-BF16-BD1AB3EDF5A3}"/>
              </a:ext>
            </a:extLst>
          </p:cNvPr>
          <p:cNvCxnSpPr>
            <a:cxnSpLocks/>
          </p:cNvCxnSpPr>
          <p:nvPr/>
        </p:nvCxnSpPr>
        <p:spPr>
          <a:xfrm flipH="1">
            <a:off x="3859944" y="2831320"/>
            <a:ext cx="260127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>
            <a:extLst>
              <a:ext uri="{FF2B5EF4-FFF2-40B4-BE49-F238E27FC236}">
                <a16:creationId xmlns:a16="http://schemas.microsoft.com/office/drawing/2014/main" id="{5C7D1298-8AD3-4AA4-8347-07D58C1CD8AB}"/>
              </a:ext>
            </a:extLst>
          </p:cNvPr>
          <p:cNvCxnSpPr>
            <a:cxnSpLocks/>
          </p:cNvCxnSpPr>
          <p:nvPr/>
        </p:nvCxnSpPr>
        <p:spPr>
          <a:xfrm flipH="1">
            <a:off x="3268815" y="3921628"/>
            <a:ext cx="319239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>
            <a:extLst>
              <a:ext uri="{FF2B5EF4-FFF2-40B4-BE49-F238E27FC236}">
                <a16:creationId xmlns:a16="http://schemas.microsoft.com/office/drawing/2014/main" id="{894C1883-3A7E-4C92-8920-D57467986E46}"/>
              </a:ext>
            </a:extLst>
          </p:cNvPr>
          <p:cNvCxnSpPr>
            <a:cxnSpLocks/>
            <a:endCxn id="148" idx="3"/>
          </p:cNvCxnSpPr>
          <p:nvPr/>
        </p:nvCxnSpPr>
        <p:spPr>
          <a:xfrm flipH="1">
            <a:off x="2689794" y="5009577"/>
            <a:ext cx="3894370" cy="44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群組 134">
            <a:extLst>
              <a:ext uri="{FF2B5EF4-FFF2-40B4-BE49-F238E27FC236}">
                <a16:creationId xmlns:a16="http://schemas.microsoft.com/office/drawing/2014/main" id="{CAB9EA04-984E-44B6-A356-6976D3C8E475}"/>
              </a:ext>
            </a:extLst>
          </p:cNvPr>
          <p:cNvGrpSpPr/>
          <p:nvPr/>
        </p:nvGrpSpPr>
        <p:grpSpPr>
          <a:xfrm>
            <a:off x="6325935" y="3620360"/>
            <a:ext cx="595086" cy="595086"/>
            <a:chOff x="2176626" y="2568134"/>
            <a:chExt cx="595086" cy="595086"/>
          </a:xfrm>
        </p:grpSpPr>
        <p:sp>
          <p:nvSpPr>
            <p:cNvPr id="136" name="橢圓 135">
              <a:extLst>
                <a:ext uri="{FF2B5EF4-FFF2-40B4-BE49-F238E27FC236}">
                  <a16:creationId xmlns:a16="http://schemas.microsoft.com/office/drawing/2014/main" id="{CAF8C7D7-1BDA-40A8-AD23-CB6CACE2FD7C}"/>
                </a:ext>
              </a:extLst>
            </p:cNvPr>
            <p:cNvSpPr/>
            <p:nvPr/>
          </p:nvSpPr>
          <p:spPr>
            <a:xfrm>
              <a:off x="2176626" y="2568134"/>
              <a:ext cx="595086" cy="59508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37" name="Object 12">
              <a:extLst>
                <a:ext uri="{FF2B5EF4-FFF2-40B4-BE49-F238E27FC236}">
                  <a16:creationId xmlns:a16="http://schemas.microsoft.com/office/drawing/2014/main" id="{22297831-0E34-43D7-BB43-C4DD2E30758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1777716"/>
                </p:ext>
              </p:extLst>
            </p:nvPr>
          </p:nvGraphicFramePr>
          <p:xfrm>
            <a:off x="2361683" y="2735275"/>
            <a:ext cx="242888" cy="298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11" imgW="114120" imgH="139680" progId="Equation.3">
                    <p:embed/>
                  </p:oleObj>
                </mc:Choice>
                <mc:Fallback>
                  <p:oleObj name="方程式" r:id="rId11" imgW="114120" imgH="139680" progId="Equation.3">
                    <p:embed/>
                    <p:pic>
                      <p:nvPicPr>
                        <p:cNvPr id="16" name="Object 12">
                          <a:extLst>
                            <a:ext uri="{FF2B5EF4-FFF2-40B4-BE49-F238E27FC236}">
                              <a16:creationId xmlns:a16="http://schemas.microsoft.com/office/drawing/2014/main" id="{58A56FEE-A2E3-4E6C-8A3D-5FC8F20A90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1683" y="2735275"/>
                          <a:ext cx="242888" cy="298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812BDF4A-D36E-4892-8B79-74F399690CB8}"/>
              </a:ext>
            </a:extLst>
          </p:cNvPr>
          <p:cNvGrpSpPr/>
          <p:nvPr/>
        </p:nvGrpSpPr>
        <p:grpSpPr>
          <a:xfrm>
            <a:off x="4102209" y="5763053"/>
            <a:ext cx="520319" cy="520319"/>
            <a:chOff x="3342651" y="3507082"/>
            <a:chExt cx="520319" cy="520319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E299C63-ACD6-438A-91C4-EC9593278C48}"/>
                </a:ext>
              </a:extLst>
            </p:cNvPr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27" name="Object 12">
              <a:extLst>
                <a:ext uri="{FF2B5EF4-FFF2-40B4-BE49-F238E27FC236}">
                  <a16:creationId xmlns:a16="http://schemas.microsoft.com/office/drawing/2014/main" id="{BA1BFB68-B727-4E8D-BF17-0105BEADD0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13" imgW="139680" imgH="139680" progId="Equation.3">
                    <p:embed/>
                  </p:oleObj>
                </mc:Choice>
                <mc:Fallback>
                  <p:oleObj name="方程式" r:id="rId13" imgW="139680" imgH="139680" progId="Equation.3">
                    <p:embed/>
                    <p:pic>
                      <p:nvPicPr>
                        <p:cNvPr id="4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1" name="群組 130">
            <a:extLst>
              <a:ext uri="{FF2B5EF4-FFF2-40B4-BE49-F238E27FC236}">
                <a16:creationId xmlns:a16="http://schemas.microsoft.com/office/drawing/2014/main" id="{C9E90488-9CC9-403E-98B2-EF89B867957E}"/>
              </a:ext>
            </a:extLst>
          </p:cNvPr>
          <p:cNvGrpSpPr/>
          <p:nvPr/>
        </p:nvGrpSpPr>
        <p:grpSpPr>
          <a:xfrm>
            <a:off x="8032804" y="4828164"/>
            <a:ext cx="380889" cy="400918"/>
            <a:chOff x="8210769" y="5649866"/>
            <a:chExt cx="380889" cy="400918"/>
          </a:xfrm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666B6D7C-C4E5-4987-885C-E2D7F1A5D1F6}"/>
                </a:ext>
              </a:extLst>
            </p:cNvPr>
            <p:cNvSpPr/>
            <p:nvPr/>
          </p:nvSpPr>
          <p:spPr>
            <a:xfrm flipH="1">
              <a:off x="8210769" y="5681452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文字方塊 106">
                  <a:extLst>
                    <a:ext uri="{FF2B5EF4-FFF2-40B4-BE49-F238E27FC236}">
                      <a16:creationId xmlns:a16="http://schemas.microsoft.com/office/drawing/2014/main" id="{86B3C085-573B-4709-A551-139E30A67BF4}"/>
                    </a:ext>
                  </a:extLst>
                </p:cNvPr>
                <p:cNvSpPr txBox="1"/>
                <p:nvPr/>
              </p:nvSpPr>
              <p:spPr>
                <a:xfrm flipH="1">
                  <a:off x="8217901" y="5649866"/>
                  <a:ext cx="37375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07" name="文字方塊 106">
                  <a:extLst>
                    <a:ext uri="{FF2B5EF4-FFF2-40B4-BE49-F238E27FC236}">
                      <a16:creationId xmlns:a16="http://schemas.microsoft.com/office/drawing/2014/main" id="{86B3C085-573B-4709-A551-139E30A67B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217901" y="5649866"/>
                  <a:ext cx="373757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19672" r="-6557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4" name="直線單箭頭接點 133">
            <a:extLst>
              <a:ext uri="{FF2B5EF4-FFF2-40B4-BE49-F238E27FC236}">
                <a16:creationId xmlns:a16="http://schemas.microsoft.com/office/drawing/2014/main" id="{40BCECBC-D458-4E1A-A85C-2D80D7F1C5D2}"/>
              </a:ext>
            </a:extLst>
          </p:cNvPr>
          <p:cNvCxnSpPr>
            <a:cxnSpLocks/>
          </p:cNvCxnSpPr>
          <p:nvPr/>
        </p:nvCxnSpPr>
        <p:spPr>
          <a:xfrm flipH="1">
            <a:off x="7022725" y="5028623"/>
            <a:ext cx="9519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群組 137">
            <a:extLst>
              <a:ext uri="{FF2B5EF4-FFF2-40B4-BE49-F238E27FC236}">
                <a16:creationId xmlns:a16="http://schemas.microsoft.com/office/drawing/2014/main" id="{641D7B42-980B-44AC-B2F8-76C86CEB50C8}"/>
              </a:ext>
            </a:extLst>
          </p:cNvPr>
          <p:cNvGrpSpPr/>
          <p:nvPr/>
        </p:nvGrpSpPr>
        <p:grpSpPr>
          <a:xfrm>
            <a:off x="6362116" y="4731080"/>
            <a:ext cx="595086" cy="595086"/>
            <a:chOff x="2176626" y="2568134"/>
            <a:chExt cx="595086" cy="595086"/>
          </a:xfrm>
        </p:grpSpPr>
        <p:sp>
          <p:nvSpPr>
            <p:cNvPr id="139" name="橢圓 138">
              <a:extLst>
                <a:ext uri="{FF2B5EF4-FFF2-40B4-BE49-F238E27FC236}">
                  <a16:creationId xmlns:a16="http://schemas.microsoft.com/office/drawing/2014/main" id="{7A904B24-EF8C-4AA4-8406-8C1446A08778}"/>
                </a:ext>
              </a:extLst>
            </p:cNvPr>
            <p:cNvSpPr/>
            <p:nvPr/>
          </p:nvSpPr>
          <p:spPr>
            <a:xfrm>
              <a:off x="2176626" y="2568134"/>
              <a:ext cx="595086" cy="59508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40" name="Object 12">
              <a:extLst>
                <a:ext uri="{FF2B5EF4-FFF2-40B4-BE49-F238E27FC236}">
                  <a16:creationId xmlns:a16="http://schemas.microsoft.com/office/drawing/2014/main" id="{293768DB-1ED0-430C-AF09-375AE9CB238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1345099"/>
                </p:ext>
              </p:extLst>
            </p:nvPr>
          </p:nvGraphicFramePr>
          <p:xfrm>
            <a:off x="2361683" y="2735275"/>
            <a:ext cx="242888" cy="298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11" imgW="114120" imgH="139680" progId="Equation.3">
                    <p:embed/>
                  </p:oleObj>
                </mc:Choice>
                <mc:Fallback>
                  <p:oleObj name="方程式" r:id="rId11" imgW="114120" imgH="139680" progId="Equation.3">
                    <p:embed/>
                    <p:pic>
                      <p:nvPicPr>
                        <p:cNvPr id="137" name="Object 12">
                          <a:extLst>
                            <a:ext uri="{FF2B5EF4-FFF2-40B4-BE49-F238E27FC236}">
                              <a16:creationId xmlns:a16="http://schemas.microsoft.com/office/drawing/2014/main" id="{22297831-0E34-43D7-BB43-C4DD2E30758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1683" y="2735275"/>
                          <a:ext cx="242888" cy="298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3440362E-8472-46A0-AFBC-6F9DE2AFACDC}"/>
              </a:ext>
            </a:extLst>
          </p:cNvPr>
          <p:cNvGrpSpPr/>
          <p:nvPr/>
        </p:nvGrpSpPr>
        <p:grpSpPr>
          <a:xfrm>
            <a:off x="6325935" y="2530155"/>
            <a:ext cx="595086" cy="595086"/>
            <a:chOff x="2176626" y="2568134"/>
            <a:chExt cx="595086" cy="595086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E91F44B8-F6E5-46C3-9DFA-593DFA1098F3}"/>
                </a:ext>
              </a:extLst>
            </p:cNvPr>
            <p:cNvSpPr/>
            <p:nvPr/>
          </p:nvSpPr>
          <p:spPr>
            <a:xfrm>
              <a:off x="2176626" y="2568134"/>
              <a:ext cx="595086" cy="59508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6" name="Object 12">
              <a:extLst>
                <a:ext uri="{FF2B5EF4-FFF2-40B4-BE49-F238E27FC236}">
                  <a16:creationId xmlns:a16="http://schemas.microsoft.com/office/drawing/2014/main" id="{58A56FEE-A2E3-4E6C-8A3D-5FC8F20A904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5336860"/>
                </p:ext>
              </p:extLst>
            </p:nvPr>
          </p:nvGraphicFramePr>
          <p:xfrm>
            <a:off x="2361683" y="2735275"/>
            <a:ext cx="242888" cy="298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11" imgW="114120" imgH="139680" progId="Equation.3">
                    <p:embed/>
                  </p:oleObj>
                </mc:Choice>
                <mc:Fallback>
                  <p:oleObj name="方程式" r:id="rId11" imgW="114120" imgH="139680" progId="Equation.3">
                    <p:embed/>
                    <p:pic>
                      <p:nvPicPr>
                        <p:cNvPr id="3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1683" y="2735275"/>
                          <a:ext cx="242888" cy="298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74" name="直線單箭頭接點 173">
            <a:extLst>
              <a:ext uri="{FF2B5EF4-FFF2-40B4-BE49-F238E27FC236}">
                <a16:creationId xmlns:a16="http://schemas.microsoft.com/office/drawing/2014/main" id="{999747DE-1528-42EF-AC07-51CFC24FB914}"/>
              </a:ext>
            </a:extLst>
          </p:cNvPr>
          <p:cNvCxnSpPr>
            <a:cxnSpLocks/>
          </p:cNvCxnSpPr>
          <p:nvPr/>
        </p:nvCxnSpPr>
        <p:spPr>
          <a:xfrm flipH="1">
            <a:off x="1217495" y="5028623"/>
            <a:ext cx="9519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單箭頭接點 174">
            <a:extLst>
              <a:ext uri="{FF2B5EF4-FFF2-40B4-BE49-F238E27FC236}">
                <a16:creationId xmlns:a16="http://schemas.microsoft.com/office/drawing/2014/main" id="{C16FCB71-2942-4E63-A16C-6E45821A3015}"/>
              </a:ext>
            </a:extLst>
          </p:cNvPr>
          <p:cNvCxnSpPr>
            <a:cxnSpLocks/>
          </p:cNvCxnSpPr>
          <p:nvPr/>
        </p:nvCxnSpPr>
        <p:spPr>
          <a:xfrm flipH="1" flipV="1">
            <a:off x="1217496" y="3940678"/>
            <a:ext cx="15369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單箭頭接點 176">
            <a:extLst>
              <a:ext uri="{FF2B5EF4-FFF2-40B4-BE49-F238E27FC236}">
                <a16:creationId xmlns:a16="http://schemas.microsoft.com/office/drawing/2014/main" id="{E7159D55-5B4B-4187-809C-E1A5DEE5C2BD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1217496" y="2865082"/>
            <a:ext cx="2057212" cy="2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矩形 178">
            <a:extLst>
              <a:ext uri="{FF2B5EF4-FFF2-40B4-BE49-F238E27FC236}">
                <a16:creationId xmlns:a16="http://schemas.microsoft.com/office/drawing/2014/main" id="{4F7D462A-3AA3-44AC-ADA8-951DE76C5810}"/>
              </a:ext>
            </a:extLst>
          </p:cNvPr>
          <p:cNvSpPr/>
          <p:nvPr/>
        </p:nvSpPr>
        <p:spPr>
          <a:xfrm>
            <a:off x="7941501" y="2230211"/>
            <a:ext cx="493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3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79A8BCC6-56CD-486E-8E0D-540A0B16BF9E}"/>
              </a:ext>
            </a:extLst>
          </p:cNvPr>
          <p:cNvSpPr/>
          <p:nvPr/>
        </p:nvSpPr>
        <p:spPr>
          <a:xfrm>
            <a:off x="7979043" y="4485934"/>
            <a:ext cx="4611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-3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A4EDE843-D239-4923-98DF-B7CEE127B4B4}"/>
              </a:ext>
            </a:extLst>
          </p:cNvPr>
          <p:cNvSpPr/>
          <p:nvPr/>
        </p:nvSpPr>
        <p:spPr>
          <a:xfrm>
            <a:off x="7941501" y="3390296"/>
            <a:ext cx="5283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1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64ED7DC9-5F0A-443A-9395-078C775D47E4}"/>
              </a:ext>
            </a:extLst>
          </p:cNvPr>
          <p:cNvSpPr/>
          <p:nvPr/>
        </p:nvSpPr>
        <p:spPr>
          <a:xfrm>
            <a:off x="4241930" y="3464148"/>
            <a:ext cx="6650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+mj-lt"/>
              </a:rPr>
              <a:t>2.7</a:t>
            </a:r>
            <a:endParaRPr lang="zh-TW" altLang="en-US" sz="2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DA79F302-7C01-4810-AD52-648BEFBAFAE8}"/>
              </a:ext>
            </a:extLst>
          </p:cNvPr>
          <p:cNvSpPr/>
          <p:nvPr/>
        </p:nvSpPr>
        <p:spPr>
          <a:xfrm>
            <a:off x="4248056" y="236337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+mj-lt"/>
              </a:rPr>
              <a:t>20</a:t>
            </a:r>
            <a:endParaRPr lang="zh-TW" altLang="en-US" sz="2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29225FEB-DA8C-48AF-ADEB-29E4DEC3F7E4}"/>
              </a:ext>
            </a:extLst>
          </p:cNvPr>
          <p:cNvSpPr/>
          <p:nvPr/>
        </p:nvSpPr>
        <p:spPr>
          <a:xfrm>
            <a:off x="4163058" y="4597331"/>
            <a:ext cx="1036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+mj-lt"/>
              </a:rPr>
              <a:t>0.05</a:t>
            </a:r>
            <a:endParaRPr lang="zh-TW" altLang="en-US" sz="2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86" name="文字方塊 185">
            <a:extLst>
              <a:ext uri="{FF2B5EF4-FFF2-40B4-BE49-F238E27FC236}">
                <a16:creationId xmlns:a16="http://schemas.microsoft.com/office/drawing/2014/main" id="{72B0DD72-4178-4E79-89F1-C6ECBE55BE50}"/>
              </a:ext>
            </a:extLst>
          </p:cNvPr>
          <p:cNvSpPr txBox="1"/>
          <p:nvPr/>
        </p:nvSpPr>
        <p:spPr>
          <a:xfrm>
            <a:off x="7562846" y="5321051"/>
            <a:ext cx="1321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logit</a:t>
            </a:r>
            <a:endParaRPr lang="zh-TW" altLang="en-US" sz="2400" dirty="0"/>
          </a:p>
        </p:txBody>
      </p:sp>
      <p:sp>
        <p:nvSpPr>
          <p:cNvPr id="187" name="文字方塊 186">
            <a:extLst>
              <a:ext uri="{FF2B5EF4-FFF2-40B4-BE49-F238E27FC236}">
                <a16:creationId xmlns:a16="http://schemas.microsoft.com/office/drawing/2014/main" id="{E4E2618C-EE68-40D8-B4AE-C045F4F3AB2D}"/>
              </a:ext>
            </a:extLst>
          </p:cNvPr>
          <p:cNvSpPr txBox="1"/>
          <p:nvPr/>
        </p:nvSpPr>
        <p:spPr>
          <a:xfrm>
            <a:off x="3734896" y="1633501"/>
            <a:ext cx="512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 about </a:t>
            </a:r>
            <a:r>
              <a:rPr lang="en-US" altLang="zh-TW" sz="2400" b="1" dirty="0"/>
              <a:t>binary classification</a:t>
            </a:r>
            <a:r>
              <a:rPr lang="en-US" altLang="zh-TW" sz="2400" dirty="0"/>
              <a:t>? </a:t>
            </a:r>
            <a:r>
              <a:rPr lang="en-US" altLang="zh-TW" sz="2400" dirty="0">
                <a:sym typeface="Wingdings" panose="05000000000000000000" pitchFamily="2" charset="2"/>
              </a:rPr>
              <a:t></a:t>
            </a:r>
            <a:endParaRPr lang="zh-TW" altLang="en-US" sz="24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BB10238-4AA9-4038-9188-F605D37A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880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9" grpId="0"/>
      <p:bldP spid="60" grpId="0"/>
      <p:bldP spid="61" grpId="0"/>
      <p:bldP spid="121" grpId="0"/>
      <p:bldP spid="179" grpId="0"/>
      <p:bldP spid="180" grpId="0"/>
      <p:bldP spid="181" grpId="0"/>
      <p:bldP spid="182" grpId="0"/>
      <p:bldP spid="183" grpId="0"/>
      <p:bldP spid="184" grpId="0"/>
      <p:bldP spid="186" grpId="0"/>
      <p:bldP spid="1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94A171-46BC-4E45-89B1-D239E859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Loss of Classification 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4CC42072-E4A9-409B-A967-5BA3F79A0923}"/>
              </a:ext>
            </a:extLst>
          </p:cNvPr>
          <p:cNvSpPr/>
          <p:nvPr/>
        </p:nvSpPr>
        <p:spPr>
          <a:xfrm>
            <a:off x="5625154" y="2163698"/>
            <a:ext cx="1673524" cy="96836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Network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3DB67888-EDA6-435A-B9AC-AFA84E738C61}"/>
              </a:ext>
            </a:extLst>
          </p:cNvPr>
          <p:cNvCxnSpPr>
            <a:cxnSpLocks/>
          </p:cNvCxnSpPr>
          <p:nvPr/>
        </p:nvCxnSpPr>
        <p:spPr>
          <a:xfrm flipH="1">
            <a:off x="4944510" y="2647882"/>
            <a:ext cx="638354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046A60E4-D6BD-4DDB-9AB8-B888EAE75EC8}"/>
              </a:ext>
            </a:extLst>
          </p:cNvPr>
          <p:cNvCxnSpPr>
            <a:cxnSpLocks/>
          </p:cNvCxnSpPr>
          <p:nvPr/>
        </p:nvCxnSpPr>
        <p:spPr>
          <a:xfrm flipH="1">
            <a:off x="7360913" y="2647882"/>
            <a:ext cx="638354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D6B8078-059E-4C23-8D73-982C1E3F1A1E}"/>
              </a:ext>
            </a:extLst>
          </p:cNvPr>
          <p:cNvGrpSpPr/>
          <p:nvPr/>
        </p:nvGrpSpPr>
        <p:grpSpPr>
          <a:xfrm>
            <a:off x="8073991" y="2183320"/>
            <a:ext cx="441359" cy="929124"/>
            <a:chOff x="5945044" y="5336858"/>
            <a:chExt cx="441359" cy="87707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8D7CF64-D7DE-4728-9058-C7BDAAF3719F}"/>
                </a:ext>
              </a:extLst>
            </p:cNvPr>
            <p:cNvSpPr/>
            <p:nvPr/>
          </p:nvSpPr>
          <p:spPr>
            <a:xfrm>
              <a:off x="5945044" y="5336858"/>
              <a:ext cx="441359" cy="8770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A5E4E33C-407C-4257-90C2-FF3BE124B571}"/>
                    </a:ext>
                  </a:extLst>
                </p:cNvPr>
                <p:cNvSpPr txBox="1"/>
                <p:nvPr/>
              </p:nvSpPr>
              <p:spPr>
                <a:xfrm>
                  <a:off x="6021452" y="5544690"/>
                  <a:ext cx="28854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216" name="文字方塊 215">
                  <a:extLst>
                    <a:ext uri="{FF2B5EF4-FFF2-40B4-BE49-F238E27FC236}">
                      <a16:creationId xmlns:a16="http://schemas.microsoft.com/office/drawing/2014/main" id="{2CC48FD4-17F0-41D3-A13B-498E7B44A1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1452" y="5544690"/>
                  <a:ext cx="288541" cy="43088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92B36E3-C652-4321-A60C-60D83F2C5309}"/>
              </a:ext>
            </a:extLst>
          </p:cNvPr>
          <p:cNvGrpSpPr/>
          <p:nvPr/>
        </p:nvGrpSpPr>
        <p:grpSpPr>
          <a:xfrm>
            <a:off x="4414739" y="2130994"/>
            <a:ext cx="450868" cy="941664"/>
            <a:chOff x="145087" y="4105590"/>
            <a:chExt cx="450868" cy="941664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7120226-7358-4669-BAB2-06FE2615D3E4}"/>
                </a:ext>
              </a:extLst>
            </p:cNvPr>
            <p:cNvSpPr/>
            <p:nvPr/>
          </p:nvSpPr>
          <p:spPr>
            <a:xfrm>
              <a:off x="145087" y="4105590"/>
              <a:ext cx="450868" cy="9416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C6DF365C-4E08-45DE-B631-4787C1DA9AA9}"/>
                    </a:ext>
                  </a:extLst>
                </p:cNvPr>
                <p:cNvSpPr txBox="1"/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C6DF365C-4E08-45DE-B631-4787C1DA9A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17589F15-1911-4B0B-BAA1-019A9D7F70F2}"/>
              </a:ext>
            </a:extLst>
          </p:cNvPr>
          <p:cNvSpPr/>
          <p:nvPr/>
        </p:nvSpPr>
        <p:spPr>
          <a:xfrm rot="16200000">
            <a:off x="2923442" y="2361201"/>
            <a:ext cx="1442954" cy="47291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softmax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6A5E6BBB-6C9F-499E-AA77-FA6D488AD6D0}"/>
              </a:ext>
            </a:extLst>
          </p:cNvPr>
          <p:cNvGrpSpPr/>
          <p:nvPr/>
        </p:nvGrpSpPr>
        <p:grpSpPr>
          <a:xfrm>
            <a:off x="2363988" y="2126826"/>
            <a:ext cx="450868" cy="941664"/>
            <a:chOff x="145087" y="4105590"/>
            <a:chExt cx="450868" cy="941664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EEA5810-726D-47C7-8FA3-B3F93E8DF264}"/>
                </a:ext>
              </a:extLst>
            </p:cNvPr>
            <p:cNvSpPr/>
            <p:nvPr/>
          </p:nvSpPr>
          <p:spPr>
            <a:xfrm>
              <a:off x="145087" y="4105590"/>
              <a:ext cx="450868" cy="9416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C5BEC92A-E9D0-48AB-A73D-19633894E9AA}"/>
                    </a:ext>
                  </a:extLst>
                </p:cNvPr>
                <p:cNvSpPr txBox="1"/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C5BEC92A-E9D0-48AB-A73D-19633894E9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blipFill>
                  <a:blip r:embed="rId18"/>
                  <a:stretch>
                    <a:fillRect r="-212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3C08F2FA-8859-40BA-AEC6-53E2946EE86C}"/>
              </a:ext>
            </a:extLst>
          </p:cNvPr>
          <p:cNvCxnSpPr>
            <a:cxnSpLocks/>
          </p:cNvCxnSpPr>
          <p:nvPr/>
        </p:nvCxnSpPr>
        <p:spPr>
          <a:xfrm flipH="1">
            <a:off x="3943129" y="2629190"/>
            <a:ext cx="392780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8E6B128D-A00F-47EF-96BE-496E57956A5C}"/>
              </a:ext>
            </a:extLst>
          </p:cNvPr>
          <p:cNvCxnSpPr>
            <a:cxnSpLocks/>
          </p:cNvCxnSpPr>
          <p:nvPr/>
        </p:nvCxnSpPr>
        <p:spPr>
          <a:xfrm flipH="1">
            <a:off x="2897350" y="2631713"/>
            <a:ext cx="392780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4A8620D5-301A-4029-93F8-5C135DC50C69}"/>
              </a:ext>
            </a:extLst>
          </p:cNvPr>
          <p:cNvSpPr/>
          <p:nvPr/>
        </p:nvSpPr>
        <p:spPr>
          <a:xfrm>
            <a:off x="696677" y="2139367"/>
            <a:ext cx="450868" cy="9291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5DFCF7E7-0D96-48B0-A320-2AAAB0788292}"/>
                  </a:ext>
                </a:extLst>
              </p:cNvPr>
              <p:cNvSpPr txBox="1"/>
              <p:nvPr/>
            </p:nvSpPr>
            <p:spPr>
              <a:xfrm>
                <a:off x="479463" y="2366487"/>
                <a:ext cx="84233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5DFCF7E7-0D96-48B0-A320-2AAAB0788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63" y="2366487"/>
                <a:ext cx="842332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42EA242A-EA88-4B6E-9D72-7A00FA6AD4BF}"/>
              </a:ext>
            </a:extLst>
          </p:cNvPr>
          <p:cNvCxnSpPr>
            <a:cxnSpLocks/>
          </p:cNvCxnSpPr>
          <p:nvPr/>
        </p:nvCxnSpPr>
        <p:spPr>
          <a:xfrm flipH="1">
            <a:off x="1196040" y="2606033"/>
            <a:ext cx="110122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55AB89B-8073-4499-B8C2-105DCE0492E5}"/>
              </a:ext>
            </a:extLst>
          </p:cNvPr>
          <p:cNvSpPr txBox="1"/>
          <p:nvPr/>
        </p:nvSpPr>
        <p:spPr>
          <a:xfrm>
            <a:off x="496985" y="1690689"/>
            <a:ext cx="882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label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7314AAC1-BA9F-44C4-AEF9-52BD86E7FE0D}"/>
                  </a:ext>
                </a:extLst>
              </p:cNvPr>
              <p:cNvSpPr txBox="1"/>
              <p:nvPr/>
            </p:nvSpPr>
            <p:spPr>
              <a:xfrm>
                <a:off x="1657074" y="2663451"/>
                <a:ext cx="2675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7314AAC1-BA9F-44C4-AEF9-52BD86E7F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074" y="2663451"/>
                <a:ext cx="267574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>
            <a:extLst>
              <a:ext uri="{FF2B5EF4-FFF2-40B4-BE49-F238E27FC236}">
                <a16:creationId xmlns:a16="http://schemas.microsoft.com/office/drawing/2014/main" id="{6586B80D-C561-422F-87F6-12EC1A0AEF4D}"/>
              </a:ext>
            </a:extLst>
          </p:cNvPr>
          <p:cNvSpPr txBox="1"/>
          <p:nvPr/>
        </p:nvSpPr>
        <p:spPr>
          <a:xfrm>
            <a:off x="1196040" y="3788740"/>
            <a:ext cx="3483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i="1" u="sng" dirty="0"/>
              <a:t>Mean Square Error (MSE)</a:t>
            </a:r>
            <a:endParaRPr lang="zh-TW" altLang="en-US" sz="2400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B87CA553-6975-4855-BAA2-ED684D77DD5E}"/>
                  </a:ext>
                </a:extLst>
              </p:cNvPr>
              <p:cNvSpPr txBox="1"/>
              <p:nvPr/>
            </p:nvSpPr>
            <p:spPr>
              <a:xfrm>
                <a:off x="4845536" y="3556468"/>
                <a:ext cx="2763192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B87CA553-6975-4855-BAA2-ED684D77D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536" y="3556468"/>
                <a:ext cx="2763192" cy="104554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字方塊 34">
            <a:extLst>
              <a:ext uri="{FF2B5EF4-FFF2-40B4-BE49-F238E27FC236}">
                <a16:creationId xmlns:a16="http://schemas.microsoft.com/office/drawing/2014/main" id="{59D20C06-A738-4EDC-99F9-8B4D3898BD87}"/>
              </a:ext>
            </a:extLst>
          </p:cNvPr>
          <p:cNvSpPr txBox="1"/>
          <p:nvPr/>
        </p:nvSpPr>
        <p:spPr>
          <a:xfrm>
            <a:off x="1317490" y="5044556"/>
            <a:ext cx="3483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u="sng" dirty="0"/>
              <a:t>Cross-entropy</a:t>
            </a:r>
            <a:endParaRPr lang="zh-TW" altLang="en-US" sz="2400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80E2A648-E972-4E9F-95C9-2F7A6FC33E49}"/>
                  </a:ext>
                </a:extLst>
              </p:cNvPr>
              <p:cNvSpPr txBox="1"/>
              <p:nvPr/>
            </p:nvSpPr>
            <p:spPr>
              <a:xfrm>
                <a:off x="4845536" y="4911154"/>
                <a:ext cx="2584875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80E2A648-E972-4E9F-95C9-2F7A6FC33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536" y="4911154"/>
                <a:ext cx="2584875" cy="104554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2" descr="Win PNG Photos | PNG Mart">
            <a:extLst>
              <a:ext uri="{FF2B5EF4-FFF2-40B4-BE49-F238E27FC236}">
                <a16:creationId xmlns:a16="http://schemas.microsoft.com/office/drawing/2014/main" id="{BD749E5A-0B1D-4604-8BE7-EE1F8AD59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50" y="4795414"/>
            <a:ext cx="1443756" cy="124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文字方塊 37">
            <a:extLst>
              <a:ext uri="{FF2B5EF4-FFF2-40B4-BE49-F238E27FC236}">
                <a16:creationId xmlns:a16="http://schemas.microsoft.com/office/drawing/2014/main" id="{1937BDD9-E12A-4BD6-BCA9-5B75823EDFF3}"/>
              </a:ext>
            </a:extLst>
          </p:cNvPr>
          <p:cNvSpPr txBox="1"/>
          <p:nvPr/>
        </p:nvSpPr>
        <p:spPr>
          <a:xfrm>
            <a:off x="320421" y="5992234"/>
            <a:ext cx="863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Minimizing cross-entropy </a:t>
            </a:r>
            <a:r>
              <a:rPr lang="en-US" altLang="zh-TW" sz="2400" dirty="0"/>
              <a:t>is equivalent to </a:t>
            </a:r>
            <a:r>
              <a:rPr lang="en-US" altLang="zh-TW" sz="2400" b="1" dirty="0"/>
              <a:t>maximizing likelihood</a:t>
            </a:r>
            <a:r>
              <a:rPr lang="en-US" altLang="zh-TW" sz="2400" dirty="0"/>
              <a:t>. 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CE29FD4C-FBF6-4E36-9233-D3A0FE2F0076}"/>
                  </a:ext>
                </a:extLst>
              </p:cNvPr>
              <p:cNvSpPr txBox="1"/>
              <p:nvPr/>
            </p:nvSpPr>
            <p:spPr>
              <a:xfrm>
                <a:off x="6184070" y="955530"/>
                <a:ext cx="1971181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CE29FD4C-FBF6-4E36-9233-D3A0FE2F0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070" y="955530"/>
                <a:ext cx="1971181" cy="1045543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9E485A4-957A-44A7-B536-E12D85E2B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941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2" grpId="0"/>
      <p:bldP spid="33" grpId="0"/>
      <p:bldP spid="34" grpId="0"/>
      <p:bldP spid="35" grpId="0"/>
      <p:bldP spid="36" grpId="0"/>
      <p:bldP spid="38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4B95D2B-DBA2-494F-ACB3-2D83FDE9B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915" y="3093250"/>
            <a:ext cx="4064954" cy="258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D9661C9-AA20-49F6-9F23-272250D9D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50" y="3108184"/>
            <a:ext cx="4064952" cy="258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8CCA780-3998-4D91-93FE-D9E13C506B35}"/>
              </a:ext>
            </a:extLst>
          </p:cNvPr>
          <p:cNvSpPr txBox="1"/>
          <p:nvPr/>
        </p:nvSpPr>
        <p:spPr>
          <a:xfrm>
            <a:off x="300732" y="6096222"/>
            <a:ext cx="8843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Changing the loss function can change the difficulty of optimization.</a:t>
            </a:r>
            <a:endParaRPr lang="zh-TW" altLang="en-US" sz="24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B6F4DC9-19DE-489E-9702-CC91D5099EF0}"/>
              </a:ext>
            </a:extLst>
          </p:cNvPr>
          <p:cNvSpPr txBox="1"/>
          <p:nvPr/>
        </p:nvSpPr>
        <p:spPr>
          <a:xfrm>
            <a:off x="256244" y="57150"/>
            <a:ext cx="8641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http://speech.ee.ntu.edu.tw/~tlkagk/courses/MLDS_2015_2/Lecture/Deep%20More%20(v2).ecm.mp4/index.html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EB9D1A50-A205-4562-9D0C-0BC833127C9B}"/>
              </a:ext>
            </a:extLst>
          </p:cNvPr>
          <p:cNvSpPr/>
          <p:nvPr/>
        </p:nvSpPr>
        <p:spPr>
          <a:xfrm>
            <a:off x="5699747" y="972451"/>
            <a:ext cx="1673524" cy="96836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Network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394D603E-DAEB-41CF-9079-38E03750C721}"/>
              </a:ext>
            </a:extLst>
          </p:cNvPr>
          <p:cNvCxnSpPr>
            <a:cxnSpLocks/>
          </p:cNvCxnSpPr>
          <p:nvPr/>
        </p:nvCxnSpPr>
        <p:spPr>
          <a:xfrm flipH="1">
            <a:off x="5019103" y="1456635"/>
            <a:ext cx="638354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394EA67-8CB8-49C2-AFBB-1755788C826D}"/>
              </a:ext>
            </a:extLst>
          </p:cNvPr>
          <p:cNvCxnSpPr>
            <a:cxnSpLocks/>
          </p:cNvCxnSpPr>
          <p:nvPr/>
        </p:nvCxnSpPr>
        <p:spPr>
          <a:xfrm flipH="1">
            <a:off x="7435506" y="1456635"/>
            <a:ext cx="638354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8966AE94-603C-49E3-8F78-2588C340657D}"/>
              </a:ext>
            </a:extLst>
          </p:cNvPr>
          <p:cNvGrpSpPr/>
          <p:nvPr/>
        </p:nvGrpSpPr>
        <p:grpSpPr>
          <a:xfrm>
            <a:off x="8148584" y="992073"/>
            <a:ext cx="441359" cy="929124"/>
            <a:chOff x="5945044" y="5336858"/>
            <a:chExt cx="441359" cy="87707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DBEBFCF-16BF-4910-B89C-1F038697A688}"/>
                </a:ext>
              </a:extLst>
            </p:cNvPr>
            <p:cNvSpPr/>
            <p:nvPr/>
          </p:nvSpPr>
          <p:spPr>
            <a:xfrm>
              <a:off x="5945044" y="5336858"/>
              <a:ext cx="441359" cy="8770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412404F5-5734-4966-8DAC-CE419D1A2FF6}"/>
                    </a:ext>
                  </a:extLst>
                </p:cNvPr>
                <p:cNvSpPr txBox="1"/>
                <p:nvPr/>
              </p:nvSpPr>
              <p:spPr>
                <a:xfrm>
                  <a:off x="6021452" y="5544690"/>
                  <a:ext cx="28854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216" name="文字方塊 215">
                  <a:extLst>
                    <a:ext uri="{FF2B5EF4-FFF2-40B4-BE49-F238E27FC236}">
                      <a16:creationId xmlns:a16="http://schemas.microsoft.com/office/drawing/2014/main" id="{2CC48FD4-17F0-41D3-A13B-498E7B44A1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1452" y="5544690"/>
                  <a:ext cx="288541" cy="43088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75D0E6A-A035-4E17-AB1E-3C91A173B428}"/>
              </a:ext>
            </a:extLst>
          </p:cNvPr>
          <p:cNvSpPr/>
          <p:nvPr/>
        </p:nvSpPr>
        <p:spPr>
          <a:xfrm rot="16200000">
            <a:off x="2998035" y="1169954"/>
            <a:ext cx="1442954" cy="47291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softmax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EFABADF8-D2F4-4768-A80B-E1FC44A1211C}"/>
              </a:ext>
            </a:extLst>
          </p:cNvPr>
          <p:cNvCxnSpPr>
            <a:cxnSpLocks/>
          </p:cNvCxnSpPr>
          <p:nvPr/>
        </p:nvCxnSpPr>
        <p:spPr>
          <a:xfrm flipH="1">
            <a:off x="4017722" y="1437943"/>
            <a:ext cx="392780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59963AE9-BA16-4A2A-9580-29DFE16FC0BE}"/>
              </a:ext>
            </a:extLst>
          </p:cNvPr>
          <p:cNvCxnSpPr>
            <a:cxnSpLocks/>
          </p:cNvCxnSpPr>
          <p:nvPr/>
        </p:nvCxnSpPr>
        <p:spPr>
          <a:xfrm flipH="1">
            <a:off x="2971943" y="1440466"/>
            <a:ext cx="392780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C635F8C-E553-4876-8073-41E6CDDD08C7}"/>
              </a:ext>
            </a:extLst>
          </p:cNvPr>
          <p:cNvCxnSpPr>
            <a:cxnSpLocks/>
          </p:cNvCxnSpPr>
          <p:nvPr/>
        </p:nvCxnSpPr>
        <p:spPr>
          <a:xfrm flipH="1">
            <a:off x="1270633" y="1414786"/>
            <a:ext cx="110122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BF6D9C39-E86D-4AA0-B3E2-FCE4DF1E101C}"/>
                  </a:ext>
                </a:extLst>
              </p:cNvPr>
              <p:cNvSpPr txBox="1"/>
              <p:nvPr/>
            </p:nvSpPr>
            <p:spPr>
              <a:xfrm>
                <a:off x="1731667" y="1472204"/>
                <a:ext cx="2675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BF6D9C39-E86D-4AA0-B3E2-FCE4DF1E1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667" y="1472204"/>
                <a:ext cx="267574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05D5606A-AFD3-4F35-AC4B-C46CD2AE4B61}"/>
                  </a:ext>
                </a:extLst>
              </p:cNvPr>
              <p:cNvSpPr txBox="1"/>
              <p:nvPr/>
            </p:nvSpPr>
            <p:spPr>
              <a:xfrm>
                <a:off x="725312" y="832537"/>
                <a:ext cx="567015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05D5606A-AFD3-4F35-AC4B-C46CD2AE4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12" y="832537"/>
                <a:ext cx="567015" cy="113941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>
            <a:extLst>
              <a:ext uri="{FF2B5EF4-FFF2-40B4-BE49-F238E27FC236}">
                <a16:creationId xmlns:a16="http://schemas.microsoft.com/office/drawing/2014/main" id="{0B090C99-8146-4879-992E-C5E653958383}"/>
              </a:ext>
            </a:extLst>
          </p:cNvPr>
          <p:cNvGrpSpPr/>
          <p:nvPr/>
        </p:nvGrpSpPr>
        <p:grpSpPr>
          <a:xfrm>
            <a:off x="4548677" y="755732"/>
            <a:ext cx="398737" cy="1274659"/>
            <a:chOff x="4548677" y="755732"/>
            <a:chExt cx="398737" cy="1274659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B66EF67A-68C2-4CBF-84F4-DB9BC4D11575}"/>
                </a:ext>
              </a:extLst>
            </p:cNvPr>
            <p:cNvGrpSpPr/>
            <p:nvPr/>
          </p:nvGrpSpPr>
          <p:grpSpPr>
            <a:xfrm>
              <a:off x="4552596" y="755732"/>
              <a:ext cx="394818" cy="418921"/>
              <a:chOff x="8447693" y="2043216"/>
              <a:chExt cx="394818" cy="418921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5FA6EA3F-D367-44C9-A091-3A9BF02D5667}"/>
                  </a:ext>
                </a:extLst>
              </p:cNvPr>
              <p:cNvSpPr/>
              <p:nvPr/>
            </p:nvSpPr>
            <p:spPr>
              <a:xfrm flipH="1">
                <a:off x="8447693" y="2092805"/>
                <a:ext cx="369332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字方塊 32">
                    <a:extLst>
                      <a:ext uri="{FF2B5EF4-FFF2-40B4-BE49-F238E27FC236}">
                        <a16:creationId xmlns:a16="http://schemas.microsoft.com/office/drawing/2014/main" id="{7EBDED47-2B43-446E-80EE-5EF182B2C287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475872" y="2043216"/>
                    <a:ext cx="36663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3" name="文字方塊 32">
                    <a:extLst>
                      <a:ext uri="{FF2B5EF4-FFF2-40B4-BE49-F238E27FC236}">
                        <a16:creationId xmlns:a16="http://schemas.microsoft.com/office/drawing/2014/main" id="{7EBDED47-2B43-446E-80EE-5EF182B2C2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475872" y="2043216"/>
                    <a:ext cx="366639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9672" r="-491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5DD35B21-56F7-4CC3-97B1-379FFE9782CC}"/>
                </a:ext>
              </a:extLst>
            </p:cNvPr>
            <p:cNvGrpSpPr/>
            <p:nvPr/>
          </p:nvGrpSpPr>
          <p:grpSpPr>
            <a:xfrm>
              <a:off x="4552596" y="1207539"/>
              <a:ext cx="376970" cy="389048"/>
              <a:chOff x="8455049" y="3666412"/>
              <a:chExt cx="376970" cy="389048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E758034-1742-4CD9-A5A0-49FC2B5BB4A9}"/>
                  </a:ext>
                </a:extLst>
              </p:cNvPr>
              <p:cNvSpPr/>
              <p:nvPr/>
            </p:nvSpPr>
            <p:spPr>
              <a:xfrm flipH="1">
                <a:off x="8455049" y="3686128"/>
                <a:ext cx="369332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字方塊 35">
                    <a:extLst>
                      <a:ext uri="{FF2B5EF4-FFF2-40B4-BE49-F238E27FC236}">
                        <a16:creationId xmlns:a16="http://schemas.microsoft.com/office/drawing/2014/main" id="{383EBD28-1CB4-4209-AD9B-AE1405B73216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458262" y="3666412"/>
                    <a:ext cx="37375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6" name="文字方塊 35">
                    <a:extLst>
                      <a:ext uri="{FF2B5EF4-FFF2-40B4-BE49-F238E27FC236}">
                        <a16:creationId xmlns:a16="http://schemas.microsoft.com/office/drawing/2014/main" id="{383EBD28-1CB4-4209-AD9B-AE1405B732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458262" y="3666412"/>
                    <a:ext cx="373757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19355" r="-483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6DF3C824-095C-45E5-A399-FB57098F9702}"/>
                </a:ext>
              </a:extLst>
            </p:cNvPr>
            <p:cNvGrpSpPr/>
            <p:nvPr/>
          </p:nvGrpSpPr>
          <p:grpSpPr>
            <a:xfrm>
              <a:off x="4548677" y="1629473"/>
              <a:ext cx="380889" cy="400918"/>
              <a:chOff x="8210769" y="5649866"/>
              <a:chExt cx="380889" cy="400918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BB47258B-4521-4966-A5F5-0E013224BE63}"/>
                  </a:ext>
                </a:extLst>
              </p:cNvPr>
              <p:cNvSpPr/>
              <p:nvPr/>
            </p:nvSpPr>
            <p:spPr>
              <a:xfrm flipH="1">
                <a:off x="8210769" y="5681452"/>
                <a:ext cx="369332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文字方塊 38">
                    <a:extLst>
                      <a:ext uri="{FF2B5EF4-FFF2-40B4-BE49-F238E27FC236}">
                        <a16:creationId xmlns:a16="http://schemas.microsoft.com/office/drawing/2014/main" id="{4A351D81-476D-4A78-B7A3-3BDFB068EE7B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217901" y="5649866"/>
                    <a:ext cx="37375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9" name="文字方塊 38">
                    <a:extLst>
                      <a:ext uri="{FF2B5EF4-FFF2-40B4-BE49-F238E27FC236}">
                        <a16:creationId xmlns:a16="http://schemas.microsoft.com/office/drawing/2014/main" id="{4A351D81-476D-4A78-B7A3-3BDFB068EE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217901" y="5649866"/>
                    <a:ext cx="373757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19355" r="-483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3F0F6066-08E9-4EBD-9F5B-766DA539AAC6}"/>
              </a:ext>
            </a:extLst>
          </p:cNvPr>
          <p:cNvGrpSpPr/>
          <p:nvPr/>
        </p:nvGrpSpPr>
        <p:grpSpPr>
          <a:xfrm>
            <a:off x="2514661" y="730937"/>
            <a:ext cx="394818" cy="418921"/>
            <a:chOff x="441789" y="2058671"/>
            <a:chExt cx="394818" cy="418921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F310E77-8C39-4EC4-811B-80535B534763}"/>
                </a:ext>
              </a:extLst>
            </p:cNvPr>
            <p:cNvSpPr/>
            <p:nvPr/>
          </p:nvSpPr>
          <p:spPr>
            <a:xfrm flipH="1">
              <a:off x="441789" y="2108260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D2201C36-70F6-4849-9107-7A4DBA96F1D5}"/>
                    </a:ext>
                  </a:extLst>
                </p:cNvPr>
                <p:cNvSpPr txBox="1"/>
                <p:nvPr/>
              </p:nvSpPr>
              <p:spPr>
                <a:xfrm flipH="1">
                  <a:off x="469968" y="2058671"/>
                  <a:ext cx="36663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D2201C36-70F6-4849-9107-7A4DBA96F1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9968" y="2058671"/>
                  <a:ext cx="366639" cy="369332"/>
                </a:xfrm>
                <a:prstGeom prst="rect">
                  <a:avLst/>
                </a:prstGeom>
                <a:blipFill>
                  <a:blip r:embed="rId22"/>
                  <a:stretch>
                    <a:fillRect l="-20000" r="-6667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731344A5-9511-4EF4-95FA-D65ABFEB3166}"/>
              </a:ext>
            </a:extLst>
          </p:cNvPr>
          <p:cNvGrpSpPr/>
          <p:nvPr/>
        </p:nvGrpSpPr>
        <p:grpSpPr>
          <a:xfrm>
            <a:off x="2522316" y="1194853"/>
            <a:ext cx="376970" cy="389048"/>
            <a:chOff x="449145" y="3681867"/>
            <a:chExt cx="376970" cy="389048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86B7B39-84AB-452A-A495-0F543A84AA34}"/>
                </a:ext>
              </a:extLst>
            </p:cNvPr>
            <p:cNvSpPr/>
            <p:nvPr/>
          </p:nvSpPr>
          <p:spPr>
            <a:xfrm flipH="1">
              <a:off x="449145" y="370158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5F1D552B-F100-4641-A894-F3DF29EFF3BF}"/>
                    </a:ext>
                  </a:extLst>
                </p:cNvPr>
                <p:cNvSpPr txBox="1"/>
                <p:nvPr/>
              </p:nvSpPr>
              <p:spPr>
                <a:xfrm flipH="1">
                  <a:off x="452358" y="3681867"/>
                  <a:ext cx="37375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5F1D552B-F100-4641-A894-F3DF29EFF3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2358" y="3681867"/>
                  <a:ext cx="373757" cy="369332"/>
                </a:xfrm>
                <a:prstGeom prst="rect">
                  <a:avLst/>
                </a:prstGeom>
                <a:blipFill>
                  <a:blip r:embed="rId23"/>
                  <a:stretch>
                    <a:fillRect l="-19355" r="-4839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0C0D92D7-4791-4EC4-A820-05128223D1AD}"/>
              </a:ext>
            </a:extLst>
          </p:cNvPr>
          <p:cNvGrpSpPr/>
          <p:nvPr/>
        </p:nvGrpSpPr>
        <p:grpSpPr>
          <a:xfrm>
            <a:off x="2529180" y="1600696"/>
            <a:ext cx="380889" cy="400918"/>
            <a:chOff x="456390" y="5280573"/>
            <a:chExt cx="380889" cy="400918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9AA1CDB-83D8-47DA-8B6F-189F9785CD4C}"/>
                </a:ext>
              </a:extLst>
            </p:cNvPr>
            <p:cNvSpPr/>
            <p:nvPr/>
          </p:nvSpPr>
          <p:spPr>
            <a:xfrm flipH="1">
              <a:off x="456390" y="5312159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字方塊 48">
                  <a:extLst>
                    <a:ext uri="{FF2B5EF4-FFF2-40B4-BE49-F238E27FC236}">
                      <a16:creationId xmlns:a16="http://schemas.microsoft.com/office/drawing/2014/main" id="{958460D1-2736-4F5C-9E69-DEE10BC85461}"/>
                    </a:ext>
                  </a:extLst>
                </p:cNvPr>
                <p:cNvSpPr txBox="1"/>
                <p:nvPr/>
              </p:nvSpPr>
              <p:spPr>
                <a:xfrm flipH="1">
                  <a:off x="463522" y="5280573"/>
                  <a:ext cx="37375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9" name="文字方塊 48">
                  <a:extLst>
                    <a:ext uri="{FF2B5EF4-FFF2-40B4-BE49-F238E27FC236}">
                      <a16:creationId xmlns:a16="http://schemas.microsoft.com/office/drawing/2014/main" id="{958460D1-2736-4F5C-9E69-DEE10BC854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3522" y="5280573"/>
                  <a:ext cx="373757" cy="369332"/>
                </a:xfrm>
                <a:prstGeom prst="rect">
                  <a:avLst/>
                </a:prstGeom>
                <a:blipFill>
                  <a:blip r:embed="rId24"/>
                  <a:stretch>
                    <a:fillRect l="-19672" r="-6557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05EE865-ABBA-4FDD-A957-3AB38EDDF55C}"/>
              </a:ext>
            </a:extLst>
          </p:cNvPr>
          <p:cNvSpPr txBox="1"/>
          <p:nvPr/>
        </p:nvSpPr>
        <p:spPr>
          <a:xfrm>
            <a:off x="801307" y="2670755"/>
            <a:ext cx="3483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i="1" u="sng" dirty="0"/>
              <a:t>Mean Square Error (MSE)</a:t>
            </a:r>
            <a:endParaRPr lang="zh-TW" altLang="en-US" sz="2400" i="1" u="sng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69744EF0-05BE-480F-8FEA-F0BF58C9AEB1}"/>
              </a:ext>
            </a:extLst>
          </p:cNvPr>
          <p:cNvSpPr txBox="1"/>
          <p:nvPr/>
        </p:nvSpPr>
        <p:spPr>
          <a:xfrm>
            <a:off x="5315384" y="2651351"/>
            <a:ext cx="3483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i="1" u="sng" dirty="0"/>
              <a:t>Cross-entropy</a:t>
            </a:r>
            <a:endParaRPr lang="zh-TW" altLang="en-US" sz="2400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84745B94-FAFB-4B63-8AAA-61AD6189C648}"/>
                  </a:ext>
                </a:extLst>
              </p:cNvPr>
              <p:cNvSpPr txBox="1"/>
              <p:nvPr/>
            </p:nvSpPr>
            <p:spPr>
              <a:xfrm>
                <a:off x="6894640" y="5553422"/>
                <a:ext cx="3666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84745B94-FAFB-4B63-8AAA-61AD6189C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640" y="5553422"/>
                <a:ext cx="366639" cy="369332"/>
              </a:xfrm>
              <a:prstGeom prst="rect">
                <a:avLst/>
              </a:prstGeom>
              <a:blipFill>
                <a:blip r:embed="rId25"/>
                <a:stretch>
                  <a:fillRect l="-20000" r="-666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7B1728C3-87BC-4BE6-80A8-72CA92989F20}"/>
                  </a:ext>
                </a:extLst>
              </p:cNvPr>
              <p:cNvSpPr txBox="1"/>
              <p:nvPr/>
            </p:nvSpPr>
            <p:spPr>
              <a:xfrm>
                <a:off x="2347207" y="5573881"/>
                <a:ext cx="3666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7B1728C3-87BC-4BE6-80A8-72CA92989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207" y="5573881"/>
                <a:ext cx="366639" cy="369332"/>
              </a:xfrm>
              <a:prstGeom prst="rect">
                <a:avLst/>
              </a:prstGeom>
              <a:blipFill>
                <a:blip r:embed="rId26"/>
                <a:stretch>
                  <a:fillRect l="-20000" r="-666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CCD52F61-C45D-4037-988E-FDC2F6E1B204}"/>
                  </a:ext>
                </a:extLst>
              </p:cNvPr>
              <p:cNvSpPr txBox="1"/>
              <p:nvPr/>
            </p:nvSpPr>
            <p:spPr>
              <a:xfrm>
                <a:off x="4741967" y="4095060"/>
                <a:ext cx="3737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CCD52F61-C45D-4037-988E-FDC2F6E1B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967" y="4095060"/>
                <a:ext cx="373756" cy="369332"/>
              </a:xfrm>
              <a:prstGeom prst="rect">
                <a:avLst/>
              </a:prstGeom>
              <a:blipFill>
                <a:blip r:embed="rId27"/>
                <a:stretch>
                  <a:fillRect l="-19672" r="-6557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8476D488-E356-4EFA-89C4-9C2C503758D5}"/>
                  </a:ext>
                </a:extLst>
              </p:cNvPr>
              <p:cNvSpPr txBox="1"/>
              <p:nvPr/>
            </p:nvSpPr>
            <p:spPr>
              <a:xfrm>
                <a:off x="211131" y="4097811"/>
                <a:ext cx="3737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8476D488-E356-4EFA-89C4-9C2C50375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31" y="4097811"/>
                <a:ext cx="373756" cy="369332"/>
              </a:xfrm>
              <a:prstGeom prst="rect">
                <a:avLst/>
              </a:prstGeom>
              <a:blipFill>
                <a:blip r:embed="rId28"/>
                <a:stretch>
                  <a:fillRect l="-19672" r="-655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A7D4176C-79FE-4EF7-AE5F-40CCE825B00D}"/>
              </a:ext>
            </a:extLst>
          </p:cNvPr>
          <p:cNvSpPr/>
          <p:nvPr/>
        </p:nvSpPr>
        <p:spPr>
          <a:xfrm>
            <a:off x="4846103" y="494562"/>
            <a:ext cx="1246955" cy="36933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-10 ~ 10</a:t>
            </a:r>
            <a:endParaRPr lang="zh-TW" altLang="en-US" sz="2400" dirty="0"/>
          </a:p>
        </p:txBody>
      </p:sp>
      <p:sp>
        <p:nvSpPr>
          <p:cNvPr id="57" name="矩形: 圓角 56">
            <a:extLst>
              <a:ext uri="{FF2B5EF4-FFF2-40B4-BE49-F238E27FC236}">
                <a16:creationId xmlns:a16="http://schemas.microsoft.com/office/drawing/2014/main" id="{06E20734-AD49-453E-ADCF-0C40B054E603}"/>
              </a:ext>
            </a:extLst>
          </p:cNvPr>
          <p:cNvSpPr/>
          <p:nvPr/>
        </p:nvSpPr>
        <p:spPr>
          <a:xfrm>
            <a:off x="4846102" y="1029291"/>
            <a:ext cx="1246955" cy="36933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-10 ~ 10</a:t>
            </a:r>
            <a:endParaRPr lang="zh-TW" altLang="en-US" sz="2400" dirty="0"/>
          </a:p>
        </p:txBody>
      </p:sp>
      <p:sp>
        <p:nvSpPr>
          <p:cNvPr id="58" name="矩形: 圓角 57">
            <a:extLst>
              <a:ext uri="{FF2B5EF4-FFF2-40B4-BE49-F238E27FC236}">
                <a16:creationId xmlns:a16="http://schemas.microsoft.com/office/drawing/2014/main" id="{F80E7542-808B-4B9D-BECE-D496AEF7C255}"/>
              </a:ext>
            </a:extLst>
          </p:cNvPr>
          <p:cNvSpPr/>
          <p:nvPr/>
        </p:nvSpPr>
        <p:spPr>
          <a:xfrm>
            <a:off x="4887238" y="1586879"/>
            <a:ext cx="1246955" cy="36933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-1000</a:t>
            </a:r>
            <a:endParaRPr lang="zh-TW" altLang="en-US" sz="2400" dirty="0"/>
          </a:p>
        </p:txBody>
      </p: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6059A27E-FEA4-4662-9808-CEF7A30B196A}"/>
              </a:ext>
            </a:extLst>
          </p:cNvPr>
          <p:cNvSpPr/>
          <p:nvPr/>
        </p:nvSpPr>
        <p:spPr>
          <a:xfrm>
            <a:off x="3327714" y="4975259"/>
            <a:ext cx="1256511" cy="74771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small loss</a:t>
            </a:r>
            <a:endParaRPr lang="zh-TW" altLang="en-US" sz="2400" dirty="0"/>
          </a:p>
        </p:txBody>
      </p: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9D8A4975-7110-4031-8F6A-F2114A1461C7}"/>
              </a:ext>
            </a:extLst>
          </p:cNvPr>
          <p:cNvSpPr/>
          <p:nvPr/>
        </p:nvSpPr>
        <p:spPr>
          <a:xfrm>
            <a:off x="7745585" y="4975259"/>
            <a:ext cx="1256511" cy="74771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small loss</a:t>
            </a:r>
            <a:endParaRPr lang="zh-TW" altLang="en-US" sz="2400" dirty="0"/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DEEEF3AB-D40F-46EA-ABCD-3E9347E8D75D}"/>
              </a:ext>
            </a:extLst>
          </p:cNvPr>
          <p:cNvSpPr/>
          <p:nvPr/>
        </p:nvSpPr>
        <p:spPr>
          <a:xfrm>
            <a:off x="4654298" y="2674399"/>
            <a:ext cx="1256511" cy="74771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large loss</a:t>
            </a:r>
            <a:endParaRPr lang="zh-TW" altLang="en-US" sz="2400" dirty="0"/>
          </a:p>
        </p:txBody>
      </p: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D030C5DA-90B3-491B-A323-E70898D859BD}"/>
              </a:ext>
            </a:extLst>
          </p:cNvPr>
          <p:cNvSpPr/>
          <p:nvPr/>
        </p:nvSpPr>
        <p:spPr>
          <a:xfrm>
            <a:off x="70893" y="2699808"/>
            <a:ext cx="1256511" cy="74771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large loss</a:t>
            </a:r>
            <a:endParaRPr lang="zh-TW" altLang="en-US" sz="2400" dirty="0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68D501B5-AE52-40EF-95F9-9E02DA31E6EF}"/>
              </a:ext>
            </a:extLst>
          </p:cNvPr>
          <p:cNvSpPr/>
          <p:nvPr/>
        </p:nvSpPr>
        <p:spPr>
          <a:xfrm>
            <a:off x="1270633" y="3619500"/>
            <a:ext cx="202567" cy="20256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E1480B3C-0344-4F0F-9940-3327EC26AF9B}"/>
              </a:ext>
            </a:extLst>
          </p:cNvPr>
          <p:cNvSpPr/>
          <p:nvPr/>
        </p:nvSpPr>
        <p:spPr>
          <a:xfrm>
            <a:off x="5809525" y="3569899"/>
            <a:ext cx="202567" cy="20256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1C8418A3-8199-4243-A874-2F582DAD9EB6}"/>
              </a:ext>
            </a:extLst>
          </p:cNvPr>
          <p:cNvCxnSpPr>
            <a:cxnSpLocks/>
          </p:cNvCxnSpPr>
          <p:nvPr/>
        </p:nvCxnSpPr>
        <p:spPr>
          <a:xfrm>
            <a:off x="6012104" y="3768738"/>
            <a:ext cx="524405" cy="445627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76663076-ADCC-4C84-8D3A-6C3C432F409D}"/>
              </a:ext>
            </a:extLst>
          </p:cNvPr>
          <p:cNvSpPr txBox="1"/>
          <p:nvPr/>
        </p:nvSpPr>
        <p:spPr>
          <a:xfrm>
            <a:off x="1569479" y="3530752"/>
            <a:ext cx="843917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dirty="0"/>
              <a:t>stuck!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8D6AEE4-FBE4-4A64-98DF-1E42E5C2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219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8" grpId="0" animBg="1"/>
      <p:bldP spid="28" grpId="0"/>
      <p:bldP spid="30" grpId="0"/>
      <p:bldP spid="50" grpId="0"/>
      <p:bldP spid="51" grpId="0"/>
      <p:bldP spid="29" grpId="0"/>
      <p:bldP spid="53" grpId="0"/>
      <p:bldP spid="54" grpId="0"/>
      <p:bldP spid="55" grpId="0"/>
      <p:bldP spid="40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52" grpId="0" animBg="1"/>
      <p:bldP spid="64" grpId="0" animBg="1"/>
      <p:bldP spid="70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4154</TotalTime>
  <Words>486</Words>
  <Application>Microsoft Office PowerPoint</Application>
  <PresentationFormat>如螢幕大小 (4:3)</PresentationFormat>
  <Paragraphs>206</Paragraphs>
  <Slides>9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微軟正黑體</vt:lpstr>
      <vt:lpstr>Arial</vt:lpstr>
      <vt:lpstr>Calibri</vt:lpstr>
      <vt:lpstr>Calibri Light</vt:lpstr>
      <vt:lpstr>Cambria Math</vt:lpstr>
      <vt:lpstr>times</vt:lpstr>
      <vt:lpstr>Wingdings</vt:lpstr>
      <vt:lpstr>Office 佈景主題</vt:lpstr>
      <vt:lpstr>方程式</vt:lpstr>
      <vt:lpstr>Classification  (Short Version)</vt:lpstr>
      <vt:lpstr>Classification </vt:lpstr>
      <vt:lpstr>Classification as Regression? </vt:lpstr>
      <vt:lpstr>PowerPoint 簡報</vt:lpstr>
      <vt:lpstr>PowerPoint 簡報</vt:lpstr>
      <vt:lpstr>PowerPoint 簡報</vt:lpstr>
      <vt:lpstr>Soft-max</vt:lpstr>
      <vt:lpstr>Loss of Classification 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Hung-yi Lee</dc:creator>
  <cp:lastModifiedBy>Hung-yi Lee</cp:lastModifiedBy>
  <cp:revision>186</cp:revision>
  <dcterms:created xsi:type="dcterms:W3CDTF">2016-10-09T14:10:39Z</dcterms:created>
  <dcterms:modified xsi:type="dcterms:W3CDTF">2021-03-11T18:26:03Z</dcterms:modified>
</cp:coreProperties>
</file>